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6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7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8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Ex9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Ex10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Ex11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Ex12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0" r:id="rId1"/>
    <p:sldMasterId id="2147483882" r:id="rId2"/>
    <p:sldMasterId id="2147483894" r:id="rId3"/>
  </p:sldMasterIdLst>
  <p:notesMasterIdLst>
    <p:notesMasterId r:id="rId22"/>
  </p:notesMasterIdLst>
  <p:sldIdLst>
    <p:sldId id="257" r:id="rId4"/>
    <p:sldId id="256" r:id="rId5"/>
    <p:sldId id="306" r:id="rId6"/>
    <p:sldId id="318" r:id="rId7"/>
    <p:sldId id="319" r:id="rId8"/>
    <p:sldId id="308" r:id="rId9"/>
    <p:sldId id="277" r:id="rId10"/>
    <p:sldId id="314" r:id="rId11"/>
    <p:sldId id="312" r:id="rId12"/>
    <p:sldId id="313" r:id="rId13"/>
    <p:sldId id="317" r:id="rId14"/>
    <p:sldId id="309" r:id="rId15"/>
    <p:sldId id="316" r:id="rId16"/>
    <p:sldId id="315" r:id="rId17"/>
    <p:sldId id="311" r:id="rId18"/>
    <p:sldId id="310" r:id="rId19"/>
    <p:sldId id="263" r:id="rId20"/>
    <p:sldId id="29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00"/>
    <a:srgbClr val="F7D06F"/>
    <a:srgbClr val="D8EDF4"/>
    <a:srgbClr val="F0FAFA"/>
    <a:srgbClr val="A7A7A7"/>
    <a:srgbClr val="AC010E"/>
    <a:srgbClr val="A50021"/>
    <a:srgbClr val="E3FF3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_rels/chartEx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\\G0000SV1NS701\d11052$\doc\&#20316;&#26989;&#29992;\002_&#20998;&#26512;&#12539;&#21033;&#27963;&#29992;&#20419;&#36914;&#12464;&#12523;&#12540;&#12503;\17_&#32113;&#35336;&#25945;&#32946;&#12539;&#20986;&#21069;&#30740;&#20462;\01_&#23398;&#12403;&#12398;&#24195;&#22580;\01_&#12467;&#12531;&#12486;&#12531;&#12484;&#26696;\02_&#32113;&#35336;&#12464;&#12521;&#12501;&#12467;&#12531;&#12463;&#12540;&#12523;\&#20196;&#21644;&#65303;&#24180;&#24230;\02_&#12464;&#12521;&#12501;&#12398;&#20316;&#12426;&#26041;&#12288;&#9733;&#30330;&#23637;&#32232;&#9733;\&#32032;&#26448;\&#12464;&#12521;&#12501;&#20316;&#25104;.xlsx" TargetMode="External"/></Relationships>
</file>

<file path=ppt/charts/_rels/chartEx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Book1" TargetMode="External"/></Relationships>
</file>

<file path=ppt/charts/_rels/chartEx12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Book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Book1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Book1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D:\SakaiRe\Downloads\Book1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Book1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\\G0000SV1NS701\d11052$\doc\&#20316;&#26989;&#29992;\002_&#20998;&#26512;&#12539;&#21033;&#27963;&#29992;&#20419;&#36914;&#12464;&#12523;&#12540;&#12503;\17_&#32113;&#35336;&#25945;&#32946;&#12539;&#20986;&#21069;&#30740;&#20462;\01_&#23398;&#12403;&#12398;&#24195;&#22580;\01_&#12467;&#12531;&#12486;&#12531;&#12484;&#26696;\02_&#32113;&#35336;&#12464;&#12521;&#12501;&#12467;&#12531;&#12463;&#12540;&#12523;\&#20196;&#21644;&#65303;&#24180;&#24230;\02_&#12464;&#12521;&#12501;&#12398;&#20316;&#12426;&#26041;&#12288;&#9733;&#30330;&#23637;&#32232;&#9733;\&#32032;&#26448;\&#12464;&#12521;&#12501;&#20316;&#25104;.xlsx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Book1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\\G0000SV1NS701\d11052$\doc\&#20316;&#26989;&#29992;\002_&#20998;&#26512;&#12539;&#21033;&#27963;&#29992;&#20419;&#36914;&#12464;&#12523;&#12540;&#12503;\17_&#32113;&#35336;&#25945;&#32946;&#12539;&#20986;&#21069;&#30740;&#20462;\01_&#23398;&#12403;&#12398;&#24195;&#22580;\01_&#12467;&#12531;&#12486;&#12531;&#12484;&#26696;\02_&#32113;&#35336;&#12464;&#12521;&#12501;&#12467;&#12531;&#12463;&#12540;&#12523;\&#20196;&#21644;&#65303;&#24180;&#24230;\02_&#12464;&#12521;&#12501;&#12398;&#20316;&#12426;&#26041;&#12288;&#9733;&#30330;&#23637;&#32232;&#9733;\&#32032;&#26448;\&#12464;&#12521;&#12501;&#20316;&#25104;.xlsx" TargetMode="External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Sheet1!$D$23</c:f>
              <c:strCache>
                <c:ptCount val="1"/>
                <c:pt idx="0">
                  <c:v>B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xVal>
            <c:numRef>
              <c:f>Sheet1!$C$24:$C$43</c:f>
              <c:numCache>
                <c:formatCode>General</c:formatCode>
                <c:ptCount val="20"/>
                <c:pt idx="0">
                  <c:v>20</c:v>
                </c:pt>
                <c:pt idx="1">
                  <c:v>65</c:v>
                </c:pt>
                <c:pt idx="2">
                  <c:v>45</c:v>
                </c:pt>
                <c:pt idx="3">
                  <c:v>12</c:v>
                </c:pt>
                <c:pt idx="4">
                  <c:v>44</c:v>
                </c:pt>
                <c:pt idx="5">
                  <c:v>78</c:v>
                </c:pt>
                <c:pt idx="6">
                  <c:v>73</c:v>
                </c:pt>
                <c:pt idx="7">
                  <c:v>37</c:v>
                </c:pt>
                <c:pt idx="8">
                  <c:v>26</c:v>
                </c:pt>
                <c:pt idx="9">
                  <c:v>39</c:v>
                </c:pt>
                <c:pt idx="10">
                  <c:v>95</c:v>
                </c:pt>
                <c:pt idx="11">
                  <c:v>35</c:v>
                </c:pt>
                <c:pt idx="12">
                  <c:v>62</c:v>
                </c:pt>
                <c:pt idx="13">
                  <c:v>11</c:v>
                </c:pt>
                <c:pt idx="14">
                  <c:v>3</c:v>
                </c:pt>
                <c:pt idx="15">
                  <c:v>42</c:v>
                </c:pt>
                <c:pt idx="16">
                  <c:v>7</c:v>
                </c:pt>
                <c:pt idx="17">
                  <c:v>55</c:v>
                </c:pt>
                <c:pt idx="18">
                  <c:v>79</c:v>
                </c:pt>
                <c:pt idx="19">
                  <c:v>3</c:v>
                </c:pt>
              </c:numCache>
            </c:numRef>
          </c:xVal>
          <c:yVal>
            <c:numRef>
              <c:f>Sheet1!$D$24:$D$43</c:f>
              <c:numCache>
                <c:formatCode>General</c:formatCode>
                <c:ptCount val="20"/>
                <c:pt idx="0">
                  <c:v>69</c:v>
                </c:pt>
                <c:pt idx="1">
                  <c:v>57</c:v>
                </c:pt>
                <c:pt idx="2">
                  <c:v>52</c:v>
                </c:pt>
                <c:pt idx="3">
                  <c:v>86</c:v>
                </c:pt>
                <c:pt idx="4">
                  <c:v>37</c:v>
                </c:pt>
                <c:pt idx="5">
                  <c:v>92</c:v>
                </c:pt>
                <c:pt idx="6">
                  <c:v>23</c:v>
                </c:pt>
                <c:pt idx="7">
                  <c:v>22</c:v>
                </c:pt>
                <c:pt idx="8">
                  <c:v>88</c:v>
                </c:pt>
                <c:pt idx="9">
                  <c:v>47</c:v>
                </c:pt>
                <c:pt idx="10">
                  <c:v>86</c:v>
                </c:pt>
                <c:pt idx="11">
                  <c:v>66</c:v>
                </c:pt>
                <c:pt idx="12">
                  <c:v>85</c:v>
                </c:pt>
                <c:pt idx="13">
                  <c:v>5</c:v>
                </c:pt>
                <c:pt idx="14">
                  <c:v>14</c:v>
                </c:pt>
                <c:pt idx="15">
                  <c:v>13</c:v>
                </c:pt>
                <c:pt idx="16">
                  <c:v>15</c:v>
                </c:pt>
                <c:pt idx="17">
                  <c:v>31</c:v>
                </c:pt>
                <c:pt idx="18">
                  <c:v>59</c:v>
                </c:pt>
                <c:pt idx="19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001-4760-9CD7-66C9E692C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1900271"/>
        <c:axId val="911915663"/>
      </c:scatterChart>
      <c:valAx>
        <c:axId val="911900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11915663"/>
        <c:crosses val="autoZero"/>
        <c:crossBetween val="midCat"/>
      </c:valAx>
      <c:valAx>
        <c:axId val="911915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119002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ja-JP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Sheet1!$B$4:$B$8</cx:f>
        <cx:lvl ptCount="5">
          <cx:pt idx="0">6～7</cx:pt>
          <cx:pt idx="1">7～8</cx:pt>
          <cx:pt idx="2">8～9</cx:pt>
          <cx:pt idx="3">9～10</cx:pt>
          <cx:pt idx="4">10～</cx:pt>
        </cx:lvl>
      </cx:strDim>
      <cx:numDim type="val">
        <cx:f>Sheet1!$C$4:$C$8</cx:f>
        <cx:lvl ptCount="5" formatCode="G/標準">
          <cx:pt idx="0">1</cx:pt>
          <cx:pt idx="1">3</cx:pt>
          <cx:pt idx="2">5</cx:pt>
          <cx:pt idx="3">4</cx:pt>
          <cx:pt idx="4">2</cx:pt>
        </cx:lvl>
      </cx:numDim>
    </cx:data>
  </cx:chartData>
  <cx:chart>
    <cx:plotArea>
      <cx:plotAreaRegion>
        <cx:series layoutId="clusteredColumn" uniqueId="{BA58CF97-787E-429E-8E69-FBDE91F74888}">
          <cx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90000"/>
                  <a:lumOff val="10000"/>
                </a:schemeClr>
              </a:solidFill>
            </a:ln>
          </cx:spPr>
          <cx:dataId val="0"/>
          <cx:layoutPr>
            <cx:aggregation/>
          </cx:layoutPr>
        </cx:series>
      </cx:plotAreaRegion>
      <cx:axis id="0" hidden="1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>
                <a:solidFill>
                  <a:schemeClr val="accent6"/>
                </a:solidFill>
              </a:defRPr>
            </a:pPr>
            <a:endParaRPr lang="ja-JP" altLang="en-US" sz="2000" b="1" i="0" u="none" strike="noStrike" baseline="0">
              <a:solidFill>
                <a:schemeClr val="accent6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  <cx:axis id="1">
        <cx:valScaling/>
        <cx:majorGridlines>
          <cx:spPr>
            <a:ln>
              <a:solidFill>
                <a:schemeClr val="bg1"/>
              </a:solidFill>
            </a:ln>
          </cx:spPr>
        </cx:majorGridlines>
        <cx:tickLabels/>
        <cx:spPr>
          <a:ln>
            <a:solidFill>
              <a:schemeClr val="bg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100" b="1">
                <a:solidFill>
                  <a:schemeClr val="bg1">
                    <a:lumMod val="90000"/>
                    <a:lumOff val="10000"/>
                  </a:schemeClr>
                </a:solidFill>
              </a:defRPr>
            </a:pPr>
            <a:endParaRPr lang="ja-JP" altLang="en-US" sz="1100" b="1" i="0" u="none" strike="noStrike" baseline="0">
              <a:solidFill>
                <a:schemeClr val="bg1">
                  <a:lumMod val="90000"/>
                  <a:lumOff val="10000"/>
                </a:scheme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</cx:plotArea>
  </cx:chart>
</cx:chartSpace>
</file>

<file path=ppt/charts/chartEx1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Sheet1!$B$46:$B$55</cx:f>
        <cx:lvl ptCount="10">
          <cx:pt idx="0">6.0秒～6.5秒</cx:pt>
          <cx:pt idx="1">6.5秒～7.0秒</cx:pt>
          <cx:pt idx="2">7.0秒～7.5秒</cx:pt>
          <cx:pt idx="3">7.5秒～8.0秒</cx:pt>
          <cx:pt idx="4">8.0秒～8.5秒</cx:pt>
          <cx:pt idx="5">8.5秒～9.0秒</cx:pt>
          <cx:pt idx="6">9.0秒～9.5秒</cx:pt>
          <cx:pt idx="7">9.5秒～10.0秒</cx:pt>
          <cx:pt idx="8">10.0秒～10.5秒</cx:pt>
          <cx:pt idx="9">10.5秒～11.0秒</cx:pt>
        </cx:lvl>
      </cx:strDim>
      <cx:numDim type="val">
        <cx:f>Sheet1!$C$46:$C$55</cx:f>
        <cx:lvl ptCount="10" formatCode="G/標準">
          <cx:pt idx="0">0</cx:pt>
          <cx:pt idx="1">1</cx:pt>
          <cx:pt idx="2">1</cx:pt>
          <cx:pt idx="3">2</cx:pt>
          <cx:pt idx="4">3</cx:pt>
          <cx:pt idx="5">2</cx:pt>
          <cx:pt idx="6">3</cx:pt>
          <cx:pt idx="7">1</cx:pt>
          <cx:pt idx="8">2</cx:pt>
          <cx:pt idx="9">0</cx:pt>
        </cx:lvl>
      </cx:numDim>
    </cx:data>
  </cx:chartData>
  <cx:chart>
    <cx:plotArea>
      <cx:plotAreaRegion>
        <cx:series layoutId="clusteredColumn" uniqueId="{A2E37FF0-3B96-40CA-9E38-EB761B5ADECC}">
          <cx:spPr>
            <a:solidFill>
              <a:schemeClr val="accent4"/>
            </a:solidFill>
            <a:ln>
              <a:solidFill>
                <a:schemeClr val="accent6">
                  <a:lumMod val="50000"/>
                </a:schemeClr>
              </a:solidFill>
            </a:ln>
          </cx:spPr>
          <cx:dataId val="0"/>
          <cx:layoutPr>
            <cx:aggregation/>
          </cx:layoutPr>
        </cx:series>
      </cx:plotAreaRegion>
      <cx:axis id="0" hidden="1">
        <cx:catScaling gapWidth="0"/>
        <cx:tickLabels/>
      </cx:axis>
      <cx:axis id="1" hidden="1">
        <cx:valScaling/>
        <cx:majorGridlines/>
        <cx:tickLabels/>
      </cx:axis>
    </cx:plotArea>
  </cx:chart>
</cx:chartSpace>
</file>

<file path=ppt/charts/chartEx1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Sheet1!$B$3:$C$17</cx:f>
        <cx:lvl ptCount="15">
          <cx:pt idx="0">1組</cx:pt>
          <cx:pt idx="1">1組</cx:pt>
          <cx:pt idx="2">1組</cx:pt>
          <cx:pt idx="3">1組</cx:pt>
          <cx:pt idx="4">1組</cx:pt>
          <cx:pt idx="5">1組</cx:pt>
          <cx:pt idx="6">1組</cx:pt>
          <cx:pt idx="7">1組</cx:pt>
          <cx:pt idx="8">1組</cx:pt>
          <cx:pt idx="9">1組</cx:pt>
          <cx:pt idx="10">1組</cx:pt>
          <cx:pt idx="11">1組</cx:pt>
          <cx:pt idx="12">1組</cx:pt>
          <cx:pt idx="13">1組</cx:pt>
          <cx:pt idx="14">1組</cx:pt>
        </cx:lvl>
        <cx:lvl ptCount="15">
          <cx:pt idx="0">1</cx:pt>
          <cx:pt idx="1">2</cx:pt>
          <cx:pt idx="2">3</cx:pt>
          <cx:pt idx="3">4</cx:pt>
          <cx:pt idx="4">5</cx:pt>
          <cx:pt idx="5">6</cx:pt>
          <cx:pt idx="6">7</cx:pt>
          <cx:pt idx="7">8</cx:pt>
          <cx:pt idx="8">9</cx:pt>
          <cx:pt idx="9">10</cx:pt>
          <cx:pt idx="10">11</cx:pt>
          <cx:pt idx="11">12</cx:pt>
          <cx:pt idx="12">13</cx:pt>
          <cx:pt idx="13">14</cx:pt>
          <cx:pt idx="14">15</cx:pt>
        </cx:lvl>
      </cx:strDim>
      <cx:numDim type="val">
        <cx:f>Sheet1!$D$3:$D$17</cx:f>
        <cx:lvl ptCount="15" formatCode="G/標準">
          <cx:pt idx="0">57</cx:pt>
          <cx:pt idx="1">60</cx:pt>
          <cx:pt idx="2">83</cx:pt>
          <cx:pt idx="3">74</cx:pt>
          <cx:pt idx="4">45</cx:pt>
          <cx:pt idx="5">63</cx:pt>
          <cx:pt idx="6">92</cx:pt>
          <cx:pt idx="7">71</cx:pt>
          <cx:pt idx="8">68</cx:pt>
          <cx:pt idx="9">50</cx:pt>
          <cx:pt idx="10">21</cx:pt>
          <cx:pt idx="11">34</cx:pt>
          <cx:pt idx="12">46</cx:pt>
          <cx:pt idx="13">78</cx:pt>
          <cx:pt idx="14">55</cx:pt>
        </cx:lvl>
      </cx:numDim>
    </cx:data>
  </cx:chartData>
  <cx:chart>
    <cx:plotArea>
      <cx:plotAreaRegion>
        <cx:series layoutId="boxWhisker" uniqueId="{FC5C42DA-8C3B-4689-9191-CF81C1DB6824}">
          <cx:spPr>
            <a:solidFill>
              <a:srgbClr val="0070C0"/>
            </a:solidFill>
            <a:ln w="19050">
              <a:solidFill>
                <a:sysClr val="windowText" lastClr="000000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1"/>
            </a:pPr>
            <a:endParaRPr lang="ja-JP" altLang="en-US" sz="14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  <a:ea typeface="游ゴシック" panose="020B0400000000000000" pitchFamily="50" charset="-128"/>
            </a:endParaRPr>
          </a:p>
        </cx:txPr>
      </cx:axis>
    </cx:plotArea>
  </cx:chart>
</cx:chartSpace>
</file>

<file path=ppt/charts/chartEx1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Sheet1!$B$4:$B$8</cx:f>
        <cx:lvl ptCount="5">
          <cx:pt idx="0">6～7</cx:pt>
          <cx:pt idx="1">7～8</cx:pt>
          <cx:pt idx="2">8～9</cx:pt>
          <cx:pt idx="3">9～10</cx:pt>
          <cx:pt idx="4">10～</cx:pt>
        </cx:lvl>
      </cx:strDim>
      <cx:numDim type="val">
        <cx:f>Sheet1!$C$4:$C$8</cx:f>
        <cx:lvl ptCount="5" formatCode="G/標準">
          <cx:pt idx="0">1</cx:pt>
          <cx:pt idx="1">3</cx:pt>
          <cx:pt idx="2">5</cx:pt>
          <cx:pt idx="3">4</cx:pt>
          <cx:pt idx="4">2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/>
            </a:pPr>
            <a:r>
              <a:rPr kumimoji="1" lang="ja-JP" altLang="ja-JP" sz="1050" b="0" kern="1200" dirty="0">
                <a:solidFill>
                  <a:srgbClr val="29292A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○○小学校６年生</a:t>
            </a:r>
            <a:r>
              <a:rPr kumimoji="1" lang="en-US" altLang="ja-JP" sz="1050" b="0" kern="1200" dirty="0">
                <a:solidFill>
                  <a:srgbClr val="29292A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15</a:t>
            </a:r>
            <a:r>
              <a:rPr kumimoji="1" lang="ja-JP" altLang="ja-JP" sz="1050" b="0" kern="1200" dirty="0">
                <a:solidFill>
                  <a:srgbClr val="29292A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人</a:t>
            </a:r>
            <a:endParaRPr kumimoji="1" lang="en-US" altLang="ja-JP" sz="1050" b="0" kern="1200" dirty="0">
              <a:solidFill>
                <a:srgbClr val="29292A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/>
            </a:pPr>
            <a:r>
              <a:rPr kumimoji="1" lang="en-US" altLang="ja-JP" sz="1050" b="0" kern="1200" dirty="0">
                <a:solidFill>
                  <a:srgbClr val="29292A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ja-JP" sz="1050" b="0" kern="1200" dirty="0">
                <a:solidFill>
                  <a:srgbClr val="29292A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ｍ走の記録</a:t>
            </a:r>
            <a:r>
              <a:rPr kumimoji="1" lang="ja-JP" altLang="en-US" sz="1050" b="0" kern="1200" dirty="0">
                <a:solidFill>
                  <a:srgbClr val="29292A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の分布</a:t>
            </a:r>
            <a:endParaRPr lang="ja-JP" altLang="ja-JP" sz="1050" b="0" dirty="0">
              <a:effectLst/>
            </a:endParaRPr>
          </a:p>
        </cx:rich>
      </cx:tx>
    </cx:title>
    <cx:plotArea>
      <cx:plotAreaRegion>
        <cx:series layoutId="clusteredColumn" uniqueId="{BA58CF97-787E-429E-8E69-FBDE91F74888}">
          <cx:spPr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cx:spPr>
          <cx:dataId val="0"/>
          <cx:layoutPr>
            <cx:aggregation/>
          </cx:layoutPr>
        </cx:series>
      </cx:plotAreaRegion>
      <cx:axis id="0" hidden="1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>
                <a:solidFill>
                  <a:schemeClr val="accent6"/>
                </a:solidFill>
              </a:defRPr>
            </a:pPr>
            <a:endParaRPr lang="ja-JP" altLang="en-US" sz="2000" b="1" i="0" u="none" strike="noStrike" baseline="0">
              <a:solidFill>
                <a:schemeClr val="accent6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  <cx:axis id="1">
        <cx:valScaling/>
        <cx:majorGridlines>
          <cx:spPr>
            <a:ln>
              <a:solidFill>
                <a:schemeClr val="bg1"/>
              </a:solidFill>
            </a:ln>
          </cx:spPr>
        </cx:majorGridlines>
        <cx:tickLabels/>
        <cx:spPr>
          <a:ln>
            <a:solidFill>
              <a:schemeClr val="bg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700" b="0">
                <a:solidFill>
                  <a:schemeClr val="bg1"/>
                </a:solidFill>
              </a:defRPr>
            </a:pPr>
            <a:endParaRPr lang="ja-JP" altLang="en-US" sz="700" b="0" i="0" u="none" strike="noStrike" baseline="0">
              <a:solidFill>
                <a:schemeClr val="bg1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Sheet1!$B$4:$B$8</cx:f>
        <cx:lvl ptCount="5">
          <cx:pt idx="0">6～7</cx:pt>
          <cx:pt idx="1">7～8</cx:pt>
          <cx:pt idx="2">8～9</cx:pt>
          <cx:pt idx="3">9～10</cx:pt>
          <cx:pt idx="4">10～</cx:pt>
        </cx:lvl>
      </cx:strDim>
      <cx:numDim type="val">
        <cx:f>Sheet1!$C$4:$C$8</cx:f>
        <cx:lvl ptCount="5" formatCode="G/標準">
          <cx:pt idx="0">1</cx:pt>
          <cx:pt idx="1">3</cx:pt>
          <cx:pt idx="2">5</cx:pt>
          <cx:pt idx="3">4</cx:pt>
          <cx:pt idx="4">2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1" kern="1200" dirty="0">
                <a:solidFill>
                  <a:schemeClr val="accent6">
                    <a:lumMod val="5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○○小学校６年生</a:t>
            </a:r>
            <a:r>
              <a:rPr kumimoji="1" lang="en-US" altLang="ja-JP" sz="1600" b="1" kern="1200" dirty="0">
                <a:solidFill>
                  <a:schemeClr val="accent6">
                    <a:lumMod val="5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15</a:t>
            </a:r>
            <a:r>
              <a:rPr kumimoji="1" lang="ja-JP" altLang="ja-JP" sz="1600" b="1" kern="1200" dirty="0">
                <a:solidFill>
                  <a:schemeClr val="accent6">
                    <a:lumMod val="5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人</a:t>
            </a:r>
            <a:endParaRPr kumimoji="1" lang="en-US" altLang="ja-JP" sz="1600" b="1" kern="1200" dirty="0">
              <a:solidFill>
                <a:schemeClr val="accent6">
                  <a:lumMod val="50000"/>
                </a:schemeClr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kern="1200" dirty="0">
                <a:solidFill>
                  <a:schemeClr val="accent6">
                    <a:lumMod val="5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ja-JP" sz="1600" b="1" kern="1200" dirty="0">
                <a:solidFill>
                  <a:schemeClr val="accent6">
                    <a:lumMod val="5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ｍ走の記録</a:t>
            </a:r>
            <a:r>
              <a:rPr kumimoji="1" lang="ja-JP" altLang="en-US" sz="1600" b="1" kern="1200" dirty="0">
                <a:solidFill>
                  <a:schemeClr val="accent6">
                    <a:lumMod val="50000"/>
                  </a:schemeClr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の分布</a:t>
            </a:r>
            <a:endParaRPr lang="ja-JP" altLang="ja-JP" sz="1200" dirty="0">
              <a:solidFill>
                <a:schemeClr val="accent6">
                  <a:lumMod val="50000"/>
                </a:schemeClr>
              </a:solidFill>
              <a:effectLst/>
            </a:endParaRPr>
          </a:p>
        </cx:rich>
      </cx:tx>
    </cx:title>
    <cx:plotArea>
      <cx:plotAreaRegion>
        <cx:series layoutId="clusteredColumn" uniqueId="{BA58CF97-787E-429E-8E69-FBDE91F74888}">
          <cx:spPr>
            <a:solidFill>
              <a:schemeClr val="accent2"/>
            </a:solidFill>
            <a:ln>
              <a:solidFill>
                <a:schemeClr val="accent6"/>
              </a:solidFill>
            </a:ln>
          </cx:spPr>
          <cx:dataId val="0"/>
          <cx:layoutPr>
            <cx:aggregation/>
          </cx:layoutPr>
        </cx:series>
      </cx:plotAreaRegion>
      <cx:axis id="0" hidden="1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>
                <a:solidFill>
                  <a:schemeClr val="accent6"/>
                </a:solidFill>
              </a:defRPr>
            </a:pPr>
            <a:endParaRPr lang="ja-JP" altLang="en-US" sz="2000" b="1" i="0" u="none" strike="noStrike" baseline="0">
              <a:solidFill>
                <a:schemeClr val="accent6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>
                <a:solidFill>
                  <a:schemeClr val="accent6"/>
                </a:solidFill>
              </a:defRPr>
            </a:pPr>
            <a:endParaRPr lang="ja-JP" altLang="en-US" sz="2000" b="1" i="0" u="none" strike="noStrike" baseline="0">
              <a:solidFill>
                <a:schemeClr val="accent6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Sheet1!$B$4:$B$8</cx:f>
        <cx:lvl ptCount="5">
          <cx:pt idx="0">6～7</cx:pt>
          <cx:pt idx="1">7～8</cx:pt>
          <cx:pt idx="2">8～9</cx:pt>
          <cx:pt idx="3">9～10</cx:pt>
          <cx:pt idx="4">10～</cx:pt>
        </cx:lvl>
      </cx:strDim>
      <cx:numDim type="val">
        <cx:f>Sheet1!$C$4:$C$8</cx:f>
        <cx:lvl ptCount="5" formatCode="G/標準">
          <cx:pt idx="0">1</cx:pt>
          <cx:pt idx="1">3</cx:pt>
          <cx:pt idx="2">5</cx:pt>
          <cx:pt idx="3">4</cx:pt>
          <cx:pt idx="4">2</cx:pt>
        </cx:lvl>
      </cx:numDim>
    </cx:data>
  </cx:chartData>
  <cx:chart>
    <cx:plotArea>
      <cx:plotAreaRegion>
        <cx:series layoutId="clusteredColumn" uniqueId="{BA58CF97-787E-429E-8E69-FBDE91F74888}">
          <cx:spPr>
            <a:solidFill>
              <a:schemeClr val="accent2"/>
            </a:solidFill>
            <a:ln>
              <a:solidFill>
                <a:schemeClr val="accent6"/>
              </a:solidFill>
            </a:ln>
          </cx:spPr>
          <cx:dataId val="0"/>
          <cx:layoutPr>
            <cx:aggregation/>
          </cx:layoutPr>
        </cx:series>
      </cx:plotAreaRegion>
      <cx:axis id="0" hidden="1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>
                <a:solidFill>
                  <a:schemeClr val="accent6"/>
                </a:solidFill>
              </a:defRPr>
            </a:pPr>
            <a:endParaRPr lang="ja-JP" altLang="en-US" sz="2000" b="1" i="0" u="none" strike="noStrike" baseline="0">
              <a:solidFill>
                <a:schemeClr val="accent6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1">
                <a:solidFill>
                  <a:schemeClr val="accent6"/>
                </a:solidFill>
              </a:defRPr>
            </a:pPr>
            <a:endParaRPr lang="ja-JP" altLang="en-US" sz="1400" b="1" i="0" u="none" strike="noStrike" baseline="0">
              <a:solidFill>
                <a:schemeClr val="accent6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Sheet1!$B$62:$B$66</cx:f>
        <cx:lvl ptCount="5">
          <cx:pt idx="0">6~7</cx:pt>
          <cx:pt idx="1">7~8</cx:pt>
          <cx:pt idx="2">8~9</cx:pt>
          <cx:pt idx="3">9~10</cx:pt>
          <cx:pt idx="4">10~</cx:pt>
        </cx:lvl>
      </cx:strDim>
      <cx:numDim type="val">
        <cx:f>Sheet1!$C$62:$C$66</cx:f>
        <cx:lvl ptCount="5" formatCode="G/標準">
          <cx:pt idx="0">0</cx:pt>
          <cx:pt idx="1">2</cx:pt>
          <cx:pt idx="2">6</cx:pt>
          <cx:pt idx="3">4</cx:pt>
          <cx:pt idx="4">3</cx:pt>
        </cx:lvl>
      </cx:numDim>
    </cx:data>
  </cx:chartData>
  <cx:chart>
    <cx:plotArea>
      <cx:plotAreaRegion>
        <cx:series layoutId="clusteredColumn" uniqueId="{18B3F526-A37A-407C-9C46-4681F0BA7330}">
          <cx:spPr>
            <a:solidFill>
              <a:srgbClr val="92D050"/>
            </a:solidFill>
            <a:ln>
              <a:solidFill>
                <a:schemeClr val="accent6"/>
              </a:solidFill>
            </a:ln>
          </cx:spPr>
          <cx:dataId val="0"/>
          <cx:layoutPr>
            <cx:aggregation/>
          </cx:layoutPr>
        </cx:series>
      </cx:plotAreaRegion>
      <cx:axis id="0" hidden="1">
        <cx:catScaling gapWidth="0"/>
        <cx:tickLabels/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ja-JP" altLang="en-US" sz="1400" b="1" i="0" u="none" strike="noStrike" baseline="0">
              <a:solidFill>
                <a:schemeClr val="accent6">
                  <a:lumMod val="50000"/>
                </a:scheme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Sheet1!$B$4:$B$8</cx:f>
        <cx:lvl ptCount="5">
          <cx:pt idx="0">6～7</cx:pt>
          <cx:pt idx="1">7～8</cx:pt>
          <cx:pt idx="2">8～9</cx:pt>
          <cx:pt idx="3">9～10</cx:pt>
          <cx:pt idx="4">10～</cx:pt>
        </cx:lvl>
      </cx:strDim>
      <cx:numDim type="val">
        <cx:f>Sheet1!$C$4:$C$8</cx:f>
        <cx:lvl ptCount="5" formatCode="G/標準">
          <cx:pt idx="0">1</cx:pt>
          <cx:pt idx="1">3</cx:pt>
          <cx:pt idx="2">5</cx:pt>
          <cx:pt idx="3">4</cx:pt>
          <cx:pt idx="4">2</cx:pt>
        </cx:lvl>
      </cx:numDim>
    </cx:data>
  </cx:chartData>
  <cx:chart>
    <cx:plotArea>
      <cx:plotAreaRegion>
        <cx:series layoutId="clusteredColumn" uniqueId="{BA58CF97-787E-429E-8E69-FBDE91F74888}">
          <cx:spPr>
            <a:solidFill>
              <a:schemeClr val="accent2"/>
            </a:solidFill>
            <a:ln>
              <a:solidFill>
                <a:schemeClr val="accent6"/>
              </a:solidFill>
            </a:ln>
          </cx:spPr>
          <cx:dataId val="0"/>
          <cx:layoutPr>
            <cx:aggregation/>
          </cx:layoutPr>
        </cx:series>
      </cx:plotAreaRegion>
      <cx:axis id="0" hidden="1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>
                <a:solidFill>
                  <a:schemeClr val="accent6"/>
                </a:solidFill>
              </a:defRPr>
            </a:pPr>
            <a:endParaRPr lang="ja-JP" altLang="en-US" sz="2000" b="1" i="0" u="none" strike="noStrike" baseline="0">
              <a:solidFill>
                <a:schemeClr val="accent6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1">
                <a:solidFill>
                  <a:schemeClr val="accent6"/>
                </a:solidFill>
              </a:defRPr>
            </a:pPr>
            <a:endParaRPr lang="ja-JP" altLang="en-US" sz="1400" b="1" i="0" u="none" strike="noStrike" baseline="0">
              <a:solidFill>
                <a:schemeClr val="accent6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Sheet1!$B$46:$B$55</cx:f>
        <cx:lvl ptCount="10">
          <cx:pt idx="0">6.0秒～6.5秒</cx:pt>
          <cx:pt idx="1">6.5秒～7.0秒</cx:pt>
          <cx:pt idx="2">7.0秒～7.5秒</cx:pt>
          <cx:pt idx="3">7.5秒～8.0秒</cx:pt>
          <cx:pt idx="4">8.0秒～8.5秒</cx:pt>
          <cx:pt idx="5">8.5秒～9.0秒</cx:pt>
          <cx:pt idx="6">9.0秒～9.5秒</cx:pt>
          <cx:pt idx="7">9.5秒～10.0秒</cx:pt>
          <cx:pt idx="8">10.0秒～10.5秒</cx:pt>
          <cx:pt idx="9">10.5秒～11.0秒</cx:pt>
        </cx:lvl>
      </cx:strDim>
      <cx:numDim type="val">
        <cx:f>Sheet1!$C$46:$C$55</cx:f>
        <cx:lvl ptCount="10" formatCode="G/標準">
          <cx:pt idx="0">0</cx:pt>
          <cx:pt idx="1">1</cx:pt>
          <cx:pt idx="2">1</cx:pt>
          <cx:pt idx="3">2</cx:pt>
          <cx:pt idx="4">3</cx:pt>
          <cx:pt idx="5">2</cx:pt>
          <cx:pt idx="6">3</cx:pt>
          <cx:pt idx="7">1</cx:pt>
          <cx:pt idx="8">2</cx:pt>
          <cx:pt idx="9">0</cx:pt>
        </cx:lvl>
      </cx:numDim>
    </cx:data>
  </cx:chartData>
  <cx:chart>
    <cx:plotArea>
      <cx:plotAreaRegion>
        <cx:series layoutId="clusteredColumn" uniqueId="{A2E37FF0-3B96-40CA-9E38-EB761B5ADECC}">
          <cx:spPr>
            <a:solidFill>
              <a:schemeClr val="accent4"/>
            </a:solidFill>
            <a:ln>
              <a:solidFill>
                <a:schemeClr val="accent6">
                  <a:lumMod val="50000"/>
                </a:schemeClr>
              </a:solidFill>
            </a:ln>
          </cx:spPr>
          <cx:dataId val="0"/>
          <cx:layoutPr>
            <cx:aggregation/>
          </cx:layoutPr>
        </cx:series>
      </cx:plotAreaRegion>
      <cx:axis id="0" hidden="1">
        <cx:catScaling gapWidth="0"/>
        <cx:tickLabels/>
      </cx:axis>
      <cx:axis id="1" hidden="1">
        <cx:valScaling/>
        <cx:majorGridlines/>
        <cx:tickLabels/>
      </cx:axis>
    </cx:plotArea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Sheet1!$B$4:$B$8</cx:f>
        <cx:lvl ptCount="5">
          <cx:pt idx="0">6～7</cx:pt>
          <cx:pt idx="1">7～8</cx:pt>
          <cx:pt idx="2">8～9</cx:pt>
          <cx:pt idx="3">9～10</cx:pt>
          <cx:pt idx="4">10～</cx:pt>
        </cx:lvl>
      </cx:strDim>
      <cx:numDim type="val">
        <cx:f>Sheet1!$C$4:$C$8</cx:f>
        <cx:lvl ptCount="5" formatCode="G/標準">
          <cx:pt idx="0">1</cx:pt>
          <cx:pt idx="1">3</cx:pt>
          <cx:pt idx="2">5</cx:pt>
          <cx:pt idx="3">4</cx:pt>
          <cx:pt idx="4">2</cx:pt>
        </cx:lvl>
      </cx:numDim>
    </cx:data>
  </cx:chartData>
  <cx:chart>
    <cx:plotArea>
      <cx:plotAreaRegion>
        <cx:series layoutId="clusteredColumn" uniqueId="{BA58CF97-787E-429E-8E69-FBDE91F74888}">
          <cx:spPr>
            <a:solidFill>
              <a:schemeClr val="accent2"/>
            </a:solidFill>
            <a:ln>
              <a:solidFill>
                <a:schemeClr val="accent6"/>
              </a:solidFill>
            </a:ln>
          </cx:spPr>
          <cx:dataId val="0"/>
          <cx:layoutPr>
            <cx:aggregation/>
          </cx:layoutPr>
        </cx:series>
      </cx:plotAreaRegion>
      <cx:axis id="0" hidden="1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>
                <a:solidFill>
                  <a:schemeClr val="accent6"/>
                </a:solidFill>
              </a:defRPr>
            </a:pPr>
            <a:endParaRPr lang="ja-JP" altLang="en-US" sz="2000" b="1" i="0" u="none" strike="noStrike" baseline="0">
              <a:solidFill>
                <a:schemeClr val="accent6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100" b="1">
                <a:solidFill>
                  <a:schemeClr val="accent6"/>
                </a:solidFill>
              </a:defRPr>
            </a:pPr>
            <a:endParaRPr lang="ja-JP" altLang="en-US" sz="1100" b="1" i="0" u="none" strike="noStrike" baseline="0">
              <a:solidFill>
                <a:schemeClr val="accent6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</cx:plotArea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Sheet1!$B$46:$B$55</cx:f>
        <cx:lvl ptCount="10">
          <cx:pt idx="0">6.0秒～6.5秒</cx:pt>
          <cx:pt idx="1">6.5秒～7.0秒</cx:pt>
          <cx:pt idx="2">7.0秒～7.5秒</cx:pt>
          <cx:pt idx="3">7.5秒～8.0秒</cx:pt>
          <cx:pt idx="4">8.0秒～8.5秒</cx:pt>
          <cx:pt idx="5">8.5秒～9.0秒</cx:pt>
          <cx:pt idx="6">9.0秒～9.5秒</cx:pt>
          <cx:pt idx="7">9.5秒～10.0秒</cx:pt>
          <cx:pt idx="8">10.0秒～10.5秒</cx:pt>
          <cx:pt idx="9">10.5秒～11.0秒</cx:pt>
        </cx:lvl>
      </cx:strDim>
      <cx:numDim type="val">
        <cx:f>Sheet1!$C$46:$C$55</cx:f>
        <cx:lvl ptCount="10" formatCode="G/標準">
          <cx:pt idx="0">0</cx:pt>
          <cx:pt idx="1">1</cx:pt>
          <cx:pt idx="2">1</cx:pt>
          <cx:pt idx="3">2</cx:pt>
          <cx:pt idx="4">3</cx:pt>
          <cx:pt idx="5">2</cx:pt>
          <cx:pt idx="6">3</cx:pt>
          <cx:pt idx="7">1</cx:pt>
          <cx:pt idx="8">2</cx:pt>
          <cx:pt idx="9">0</cx:pt>
        </cx:lvl>
      </cx:numDim>
    </cx:data>
  </cx:chartData>
  <cx:chart>
    <cx:plotArea>
      <cx:plotAreaRegion>
        <cx:series layoutId="clusteredColumn" uniqueId="{A2E37FF0-3B96-40CA-9E38-EB761B5ADECC}">
          <cx:spPr>
            <a:solidFill>
              <a:schemeClr val="accent4"/>
            </a:solidFill>
            <a:ln>
              <a:solidFill>
                <a:schemeClr val="accent6">
                  <a:lumMod val="50000"/>
                </a:schemeClr>
              </a:solidFill>
            </a:ln>
          </cx:spPr>
          <cx:dataId val="0"/>
          <cx:layoutPr>
            <cx:aggregation/>
          </cx:layoutPr>
        </cx:series>
      </cx:plotAreaRegion>
      <cx:axis id="0" hidden="1">
        <cx:catScaling gapWidth="0"/>
        <cx:tickLabels/>
      </cx:axis>
      <cx:axis id="1" hidden="1">
        <cx:valScaling/>
        <cx:majorGridlines/>
        <cx:tickLabels/>
      </cx:axis>
    </cx:plotArea>
  </cx:chart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Sheet1!$B$4:$B$8</cx:f>
        <cx:lvl ptCount="5">
          <cx:pt idx="0">6～7</cx:pt>
          <cx:pt idx="1">7～8</cx:pt>
          <cx:pt idx="2">8～9</cx:pt>
          <cx:pt idx="3">9～10</cx:pt>
          <cx:pt idx="4">10～</cx:pt>
        </cx:lvl>
      </cx:strDim>
      <cx:numDim type="val">
        <cx:f>Sheet1!$C$4:$C$8</cx:f>
        <cx:lvl ptCount="5" formatCode="G/標準">
          <cx:pt idx="0">1</cx:pt>
          <cx:pt idx="1">3</cx:pt>
          <cx:pt idx="2">5</cx:pt>
          <cx:pt idx="3">4</cx:pt>
          <cx:pt idx="4">2</cx:pt>
        </cx:lvl>
      </cx:numDim>
    </cx:data>
  </cx:chartData>
  <cx:chart>
    <cx:plotArea>
      <cx:plotAreaRegion>
        <cx:series layoutId="clusteredColumn" uniqueId="{BA58CF97-787E-429E-8E69-FBDE91F74888}">
          <cx:spPr>
            <a:solidFill>
              <a:schemeClr val="accent2"/>
            </a:solidFill>
            <a:ln>
              <a:solidFill>
                <a:schemeClr val="accent6"/>
              </a:solidFill>
            </a:ln>
          </cx:spPr>
          <cx:dataId val="0"/>
          <cx:layoutPr>
            <cx:aggregation/>
          </cx:layoutPr>
        </cx:series>
      </cx:plotAreaRegion>
      <cx:axis id="0" hidden="1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>
                <a:solidFill>
                  <a:schemeClr val="accent6"/>
                </a:solidFill>
              </a:defRPr>
            </a:pPr>
            <a:endParaRPr lang="ja-JP" altLang="en-US" sz="2000" b="1" i="0" u="none" strike="noStrike" baseline="0">
              <a:solidFill>
                <a:schemeClr val="accent6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100" b="1">
                <a:solidFill>
                  <a:schemeClr val="accent6"/>
                </a:solidFill>
              </a:defRPr>
            </a:pPr>
            <a:endParaRPr lang="ja-JP" altLang="en-US" sz="1100" b="1" i="0" u="none" strike="noStrike" baseline="0">
              <a:solidFill>
                <a:schemeClr val="accent6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83088-7796-4A80-9AD4-35B6C269F60F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3AB8E-D17A-419C-9BF7-E8FE3DA03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54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23C8-76C8-49EE-90B6-C6F52A80E43B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65E-EEB6-4608-BF6C-9F8911D5D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31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23C8-76C8-49EE-90B6-C6F52A80E43B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65E-EEB6-4608-BF6C-9F8911D5D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6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06B23C8-76C8-49EE-90B6-C6F52A80E43B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983D65E-EEB6-4608-BF6C-9F8911D5D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66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7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514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2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2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347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107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799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73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444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91" y="98743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49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23C8-76C8-49EE-90B6-C6F52A80E43B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65E-EEB6-4608-BF6C-9F8911D5D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899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91" y="987431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770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636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405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159C-8489-417F-83FC-2D1D53815B3A}" type="datetime1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674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A796-638C-4545-A0AF-2FB536417105}" type="datetime1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299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2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2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B2A3-752E-4DD7-9325-80CE9271339D}" type="datetime1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416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B4D-7E7F-426A-8736-F4A6FFF2F4DD}" type="datetime1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696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6DF-261C-4EE4-966A-72BD0EDC2EC3}" type="datetime1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19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8F43-8EF4-4B52-9A6C-FB5282D665AD}" type="datetime1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776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F820-1775-4518-BEA9-5435AAB582D0}" type="datetime1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10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B23C8-76C8-49EE-90B6-C6F52A80E43B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83D65E-EEB6-4608-BF6C-9F8911D5D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60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91" y="98743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2FBA-79F4-48E7-A798-5C393DC52478}" type="datetime1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834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91" y="987431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E4C-8526-44E0-B478-9FED9EA410C3}" type="datetime1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997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5AAB-1106-497F-8A29-09B0D9050824}" type="datetime1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094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275E-4D64-4EB3-983A-F047CF2E6232}" type="datetime1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8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23C8-76C8-49EE-90B6-C6F52A80E43B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65E-EEB6-4608-BF6C-9F8911D5D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93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23C8-76C8-49EE-90B6-C6F52A80E43B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65E-EEB6-4608-BF6C-9F8911D5D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3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23C8-76C8-49EE-90B6-C6F52A80E43B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65E-EEB6-4608-BF6C-9F8911D5D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9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23C8-76C8-49EE-90B6-C6F52A80E43B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65E-EEB6-4608-BF6C-9F8911D5D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46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23C8-76C8-49EE-90B6-C6F52A80E43B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65E-EEB6-4608-BF6C-9F8911D5D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6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23C8-76C8-49EE-90B6-C6F52A80E43B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65E-EEB6-4608-BF6C-9F8911D5D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04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06B23C8-76C8-49EE-90B6-C6F52A80E43B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983D65E-EEB6-4608-BF6C-9F8911D5DA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610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1720-0221-454D-A8E9-23EB1BCAF929}" type="datetimeFigureOut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28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730A1-606A-488A-AD72-EB0CB8933582}" type="datetime1">
              <a:rPr kumimoji="1" lang="ja-JP" altLang="en-US" smtClean="0"/>
              <a:t>2025/9/19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55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microsoft.com/office/2014/relationships/chartEx" Target="../charts/chartEx10.xml"/><Relationship Id="rId5" Type="http://schemas.openxmlformats.org/officeDocument/2006/relationships/image" Target="../media/image8.png"/><Relationship Id="rId10" Type="http://schemas.openxmlformats.org/officeDocument/2006/relationships/image" Target="../media/image180.png"/><Relationship Id="rId4" Type="http://schemas.openxmlformats.org/officeDocument/2006/relationships/slide" Target="slide11.xml"/><Relationship Id="rId9" Type="http://schemas.microsoft.com/office/2014/relationships/chartEx" Target="../charts/chartEx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8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11.xml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slide" Target="slide13.xml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hyperlink" Target="https://www.pref.osaka.lg.jp/o040090/toukei/education/education_graphosk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14.xml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slide" Target="slide13.xml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slide" Target="slide1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slide" Target="slide14.xml"/><Relationship Id="rId7" Type="http://schemas.microsoft.com/office/2014/relationships/chartEx" Target="../charts/chartEx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slide" Target="slide16.xml"/><Relationship Id="rId4" Type="http://schemas.openxmlformats.org/officeDocument/2006/relationships/image" Target="../media/image7.png"/><Relationship Id="rId9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15.xml"/><Relationship Id="rId7" Type="http://schemas.openxmlformats.org/officeDocument/2006/relationships/hyperlink" Target="https://www.stat.go.jp/naruhod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slide" Target="slide17.xml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pref.osaka.lg.jp/o040090/toukei/gcon/index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microsoft.com/office/2014/relationships/chartEx" Target="../charts/chartEx1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microsoft.com/office/2014/relationships/chartEx" Target="../charts/chartEx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3.xml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microsoft.com/office/2014/relationships/chartEx" Target="../charts/chartEx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14/relationships/chartEx" Target="../charts/chartEx3.xml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120.png"/><Relationship Id="rId5" Type="http://schemas.openxmlformats.org/officeDocument/2006/relationships/image" Target="../media/image8.png"/><Relationship Id="rId10" Type="http://schemas.microsoft.com/office/2014/relationships/chartEx" Target="../charts/chartEx4.xml"/><Relationship Id="rId4" Type="http://schemas.openxmlformats.org/officeDocument/2006/relationships/slide" Target="slide8.xml"/><Relationship Id="rId9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14/relationships/chartEx" Target="../charts/chartEx5.xml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microsoft.com/office/2014/relationships/chartEx" Target="../charts/chartEx6.xml"/><Relationship Id="rId4" Type="http://schemas.openxmlformats.org/officeDocument/2006/relationships/slide" Target="slide7.xml"/><Relationship Id="rId9" Type="http://schemas.openxmlformats.org/officeDocument/2006/relationships/image" Target="../media/image16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14/relationships/chartEx" Target="../charts/chartEx7.xml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microsoft.com/office/2014/relationships/chartEx" Target="../charts/chartEx8.xml"/><Relationship Id="rId4" Type="http://schemas.openxmlformats.org/officeDocument/2006/relationships/slide" Target="slide10.xml"/><Relationship Id="rId9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始め方">
            <a:extLst>
              <a:ext uri="{FF2B5EF4-FFF2-40B4-BE49-F238E27FC236}">
                <a16:creationId xmlns:a16="http://schemas.microsoft.com/office/drawing/2014/main" id="{8ABF3BD4-A262-4104-9BB6-6B88EC574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16" y="985962"/>
            <a:ext cx="11606567" cy="458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円グラフを作成する時は・・・"/>
          <p:cNvGrpSpPr/>
          <p:nvPr/>
        </p:nvGrpSpPr>
        <p:grpSpPr>
          <a:xfrm>
            <a:off x="2593462" y="658144"/>
            <a:ext cx="4516335" cy="582175"/>
            <a:chOff x="2330827" y="626463"/>
            <a:chExt cx="7040208" cy="582175"/>
          </a:xfrm>
        </p:grpSpPr>
        <p:sp>
          <p:nvSpPr>
            <p:cNvPr id="141" name="円グラフを作成する時は次のことにも注意しよう！"/>
            <p:cNvSpPr txBox="1"/>
            <p:nvPr/>
          </p:nvSpPr>
          <p:spPr>
            <a:xfrm>
              <a:off x="2354714" y="656436"/>
              <a:ext cx="7016321" cy="552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sng" strike="noStrike" kern="1200" cap="none" spc="0" normalizeH="0" baseline="0" noProof="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525254">
                        <a:alpha val="40000"/>
                      </a:srgb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階級の幅を変えてみると</a:t>
              </a:r>
              <a:r>
                <a:rPr kumimoji="1" lang="en-US" altLang="ja-JP" sz="2400" b="0" i="0" u="sng" strike="noStrike" kern="1200" cap="none" spc="0" normalizeH="0" baseline="0" noProof="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525254">
                        <a:alpha val="40000"/>
                      </a:srgb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…</a:t>
              </a:r>
            </a:p>
          </p:txBody>
        </p:sp>
        <p:sp>
          <p:nvSpPr>
            <p:cNvPr id="82" name="とき"/>
            <p:cNvSpPr txBox="1"/>
            <p:nvPr/>
          </p:nvSpPr>
          <p:spPr>
            <a:xfrm>
              <a:off x="5373371" y="626463"/>
              <a:ext cx="534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</a:t>
              </a:r>
            </a:p>
          </p:txBody>
        </p:sp>
        <p:sp>
          <p:nvSpPr>
            <p:cNvPr id="157" name="さくせい"/>
            <p:cNvSpPr txBox="1"/>
            <p:nvPr/>
          </p:nvSpPr>
          <p:spPr>
            <a:xfrm>
              <a:off x="4091182" y="626463"/>
              <a:ext cx="7886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はば</a:t>
              </a:r>
            </a:p>
          </p:txBody>
        </p:sp>
        <p:sp>
          <p:nvSpPr>
            <p:cNvPr id="156" name="えん"/>
            <p:cNvSpPr txBox="1"/>
            <p:nvPr/>
          </p:nvSpPr>
          <p:spPr>
            <a:xfrm>
              <a:off x="2330827" y="626463"/>
              <a:ext cx="14278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かいきゅう</a:t>
              </a:r>
            </a:p>
          </p:txBody>
        </p:sp>
      </p:grpSp>
      <p:sp>
        <p:nvSpPr>
          <p:cNvPr id="78" name="参考フレーム">
            <a:extLst>
              <a:ext uri="{FF2B5EF4-FFF2-40B4-BE49-F238E27FC236}">
                <a16:creationId xmlns:a16="http://schemas.microsoft.com/office/drawing/2014/main" id="{FE50F65B-4913-45E5-840D-0415C87F6BCC}"/>
              </a:ext>
            </a:extLst>
          </p:cNvPr>
          <p:cNvSpPr/>
          <p:nvPr/>
        </p:nvSpPr>
        <p:spPr>
          <a:xfrm>
            <a:off x="576753" y="458170"/>
            <a:ext cx="1854558" cy="91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               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　　　　　</a:t>
            </a:r>
          </a:p>
        </p:txBody>
      </p:sp>
      <p:sp>
        <p:nvSpPr>
          <p:cNvPr id="79" name="参考①">
            <a:extLst>
              <a:ext uri="{FF2B5EF4-FFF2-40B4-BE49-F238E27FC236}">
                <a16:creationId xmlns:a16="http://schemas.microsoft.com/office/drawing/2014/main" id="{6F26E68F-A3F3-48DD-B043-EDA2401A704F}"/>
              </a:ext>
            </a:extLst>
          </p:cNvPr>
          <p:cNvSpPr txBox="1"/>
          <p:nvPr/>
        </p:nvSpPr>
        <p:spPr>
          <a:xfrm>
            <a:off x="661715" y="648075"/>
            <a:ext cx="166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参考②</a:t>
            </a:r>
          </a:p>
        </p:txBody>
      </p:sp>
      <p:sp>
        <p:nvSpPr>
          <p:cNvPr id="80" name="さんこう">
            <a:extLst>
              <a:ext uri="{FF2B5EF4-FFF2-40B4-BE49-F238E27FC236}">
                <a16:creationId xmlns:a16="http://schemas.microsoft.com/office/drawing/2014/main" id="{A094418E-8826-4A84-8897-AF8660D47952}"/>
              </a:ext>
            </a:extLst>
          </p:cNvPr>
          <p:cNvSpPr txBox="1"/>
          <p:nvPr/>
        </p:nvSpPr>
        <p:spPr>
          <a:xfrm>
            <a:off x="692479" y="499484"/>
            <a:ext cx="11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さんこう</a:t>
            </a:r>
          </a:p>
        </p:txBody>
      </p:sp>
      <p:grpSp>
        <p:nvGrpSpPr>
          <p:cNvPr id="161" name="前へ／次へ">
            <a:extLst>
              <a:ext uri="{FF2B5EF4-FFF2-40B4-BE49-F238E27FC236}">
                <a16:creationId xmlns:a16="http://schemas.microsoft.com/office/drawing/2014/main" id="{1F2A6EBD-61D3-4FB3-9B38-334FF94EBDE8}"/>
              </a:ext>
            </a:extLst>
          </p:cNvPr>
          <p:cNvGrpSpPr/>
          <p:nvPr/>
        </p:nvGrpSpPr>
        <p:grpSpPr>
          <a:xfrm>
            <a:off x="10297220" y="169989"/>
            <a:ext cx="1660749" cy="869453"/>
            <a:chOff x="10297220" y="169989"/>
            <a:chExt cx="1660749" cy="869453"/>
          </a:xfrm>
        </p:grpSpPr>
        <p:pic>
          <p:nvPicPr>
            <p:cNvPr id="170" name="図 169">
              <a:hlinkClick r:id="rId2" action="ppaction://hlinksldjump"/>
              <a:extLst>
                <a:ext uri="{FF2B5EF4-FFF2-40B4-BE49-F238E27FC236}">
                  <a16:creationId xmlns:a16="http://schemas.microsoft.com/office/drawing/2014/main" id="{FD49BA1A-A4FF-4790-B3DA-41B53F0D6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7220" y="179831"/>
              <a:ext cx="737680" cy="859611"/>
            </a:xfrm>
            <a:prstGeom prst="rect">
              <a:avLst/>
            </a:prstGeom>
          </p:spPr>
        </p:pic>
        <p:pic>
          <p:nvPicPr>
            <p:cNvPr id="171" name="図 170">
              <a:hlinkClick r:id="rId4" action="ppaction://hlinksldjump"/>
              <a:extLst>
                <a:ext uri="{FF2B5EF4-FFF2-40B4-BE49-F238E27FC236}">
                  <a16:creationId xmlns:a16="http://schemas.microsoft.com/office/drawing/2014/main" id="{E192343D-C059-4DA8-A9EE-87EBF3527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20289" y="169989"/>
              <a:ext cx="737680" cy="859611"/>
            </a:xfrm>
            <a:prstGeom prst="rect">
              <a:avLst/>
            </a:prstGeom>
          </p:spPr>
        </p:pic>
      </p:grpSp>
      <p:sp>
        <p:nvSpPr>
          <p:cNvPr id="138" name="フレーム">
            <a:extLst>
              <a:ext uri="{FF2B5EF4-FFF2-40B4-BE49-F238E27FC236}">
                <a16:creationId xmlns:a16="http://schemas.microsoft.com/office/drawing/2014/main" id="{EBE8E1DB-2F01-4F44-827F-9A3C950CE7E5}"/>
              </a:ext>
            </a:extLst>
          </p:cNvPr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77" name="ポイント①青グッド画像">
            <a:extLst>
              <a:ext uri="{FF2B5EF4-FFF2-40B4-BE49-F238E27FC236}">
                <a16:creationId xmlns:a16="http://schemas.microsoft.com/office/drawing/2014/main" id="{3CFFDA9D-5DED-446E-94A0-C6EEA47926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rgbClr val="3EC2BF">
                <a:shade val="45000"/>
                <a:satMod val="135000"/>
              </a:srgb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938" y="3049041"/>
            <a:ext cx="696764" cy="723564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A477DDA-51E2-422A-A2F6-4AF7B85A935A}"/>
              </a:ext>
            </a:extLst>
          </p:cNvPr>
          <p:cNvGrpSpPr/>
          <p:nvPr/>
        </p:nvGrpSpPr>
        <p:grpSpPr>
          <a:xfrm>
            <a:off x="2402580" y="2295906"/>
            <a:ext cx="6920765" cy="1487627"/>
            <a:chOff x="726051" y="1982879"/>
            <a:chExt cx="6920765" cy="1487627"/>
          </a:xfrm>
        </p:grpSpPr>
        <p:sp>
          <p:nvSpPr>
            <p:cNvPr id="76" name="線のかたむきが">
              <a:extLst>
                <a:ext uri="{FF2B5EF4-FFF2-40B4-BE49-F238E27FC236}">
                  <a16:creationId xmlns:a16="http://schemas.microsoft.com/office/drawing/2014/main" id="{649EACA1-0539-475B-B7BF-E3CCD1F6C891}"/>
                </a:ext>
              </a:extLst>
            </p:cNvPr>
            <p:cNvSpPr txBox="1"/>
            <p:nvPr/>
          </p:nvSpPr>
          <p:spPr>
            <a:xfrm>
              <a:off x="2181978" y="2353915"/>
              <a:ext cx="5345534" cy="483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  <a:defRPr/>
              </a:pPr>
              <a:r>
                <a:rPr kumimoji="1" lang="ja-JP" altLang="en-US" sz="2000" i="0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自分がグラフで伝えたいことに合わせて</a:t>
              </a:r>
              <a:endParaRPr kumimoji="1" lang="en-US" altLang="ja-JP" sz="2000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線のかたむきが">
              <a:extLst>
                <a:ext uri="{FF2B5EF4-FFF2-40B4-BE49-F238E27FC236}">
                  <a16:creationId xmlns:a16="http://schemas.microsoft.com/office/drawing/2014/main" id="{66D8F822-4027-473E-ADB2-FDF1610C6E06}"/>
                </a:ext>
              </a:extLst>
            </p:cNvPr>
            <p:cNvSpPr txBox="1"/>
            <p:nvPr/>
          </p:nvSpPr>
          <p:spPr>
            <a:xfrm>
              <a:off x="2181977" y="2894288"/>
              <a:ext cx="3830903" cy="483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  <a:defRPr/>
              </a:pPr>
              <a:r>
                <a:rPr kumimoji="1" lang="ja-JP" altLang="en-US" sz="2000" i="0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階級の幅を変えてみよう！</a:t>
              </a:r>
              <a:endParaRPr kumimoji="1" lang="en-US" altLang="ja-JP" sz="2000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8" name="四角形: 角を丸くする 87">
              <a:extLst>
                <a:ext uri="{FF2B5EF4-FFF2-40B4-BE49-F238E27FC236}">
                  <a16:creationId xmlns:a16="http://schemas.microsoft.com/office/drawing/2014/main" id="{77DB9406-9A2E-4700-B34E-21CF96BC30A9}"/>
                </a:ext>
              </a:extLst>
            </p:cNvPr>
            <p:cNvSpPr/>
            <p:nvPr/>
          </p:nvSpPr>
          <p:spPr>
            <a:xfrm>
              <a:off x="1781985" y="2269695"/>
              <a:ext cx="5864831" cy="1200811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AA34D9AC-1821-4ED8-8DD5-62808F1BD598}"/>
                </a:ext>
              </a:extLst>
            </p:cNvPr>
            <p:cNvGrpSpPr/>
            <p:nvPr/>
          </p:nvGrpSpPr>
          <p:grpSpPr>
            <a:xfrm>
              <a:off x="726051" y="1982879"/>
              <a:ext cx="1449258" cy="700534"/>
              <a:chOff x="338669" y="4350059"/>
              <a:chExt cx="1449258" cy="700534"/>
            </a:xfrm>
          </p:grpSpPr>
          <p:sp>
            <p:nvSpPr>
              <p:cNvPr id="83" name="グラフがもっとよくなるポイント①フレーム">
                <a:extLst>
                  <a:ext uri="{FF2B5EF4-FFF2-40B4-BE49-F238E27FC236}">
                    <a16:creationId xmlns:a16="http://schemas.microsoft.com/office/drawing/2014/main" id="{F61C9BEF-BE84-446C-B627-BADCA8444928}"/>
                  </a:ext>
                </a:extLst>
              </p:cNvPr>
              <p:cNvSpPr/>
              <p:nvPr/>
            </p:nvSpPr>
            <p:spPr>
              <a:xfrm>
                <a:off x="347998" y="4350059"/>
                <a:ext cx="1439929" cy="700534"/>
              </a:xfrm>
              <a:prstGeom prst="wedgeRoundRectCallout">
                <a:avLst>
                  <a:gd name="adj1" fmla="val 45335"/>
                  <a:gd name="adj2" fmla="val 65209"/>
                  <a:gd name="adj3" fmla="val 16667"/>
                </a:avLst>
              </a:prstGeom>
              <a:solidFill>
                <a:srgbClr val="D8F3F2"/>
              </a:solidFill>
              <a:ln w="12700" cap="flat" cmpd="sng" algn="ctr">
                <a:solidFill>
                  <a:srgbClr val="3F3F3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4" name="ポイント①">
                <a:extLst>
                  <a:ext uri="{FF2B5EF4-FFF2-40B4-BE49-F238E27FC236}">
                    <a16:creationId xmlns:a16="http://schemas.microsoft.com/office/drawing/2014/main" id="{9267A294-2259-4F0A-86DC-70B2162245EC}"/>
                  </a:ext>
                </a:extLst>
              </p:cNvPr>
              <p:cNvSpPr txBox="1"/>
              <p:nvPr/>
            </p:nvSpPr>
            <p:spPr>
              <a:xfrm>
                <a:off x="338669" y="4698351"/>
                <a:ext cx="1377724" cy="3231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500" b="1" i="0" u="none" strike="noStrike" kern="0" cap="none" spc="300" normalizeH="0" baseline="0" noProof="0" dirty="0">
                    <a:ln w="12700">
                      <a:solidFill>
                        <a:srgbClr val="525254"/>
                      </a:solidFill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豆知識</a:t>
                </a:r>
              </a:p>
            </p:txBody>
          </p:sp>
          <p:sp>
            <p:nvSpPr>
              <p:cNvPr id="85" name="グラフがもっとよくなる①">
                <a:extLst>
                  <a:ext uri="{FF2B5EF4-FFF2-40B4-BE49-F238E27FC236}">
                    <a16:creationId xmlns:a16="http://schemas.microsoft.com/office/drawing/2014/main" id="{A95F3B12-DFA8-4522-B0CE-C2E85D7127E4}"/>
                  </a:ext>
                </a:extLst>
              </p:cNvPr>
              <p:cNvSpPr txBox="1"/>
              <p:nvPr/>
            </p:nvSpPr>
            <p:spPr>
              <a:xfrm>
                <a:off x="341039" y="4401681"/>
                <a:ext cx="1377725" cy="30777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BIZ UDPゴシック" panose="020B0400000000000000" pitchFamily="50" charset="-128"/>
                    <a:cs typeface="+mn-cs"/>
                  </a:rPr>
                  <a:t>もっとよくなる</a:t>
                </a:r>
              </a:p>
            </p:txBody>
          </p:sp>
          <p:sp>
            <p:nvSpPr>
              <p:cNvPr id="86" name="おび">
                <a:extLst>
                  <a:ext uri="{FF2B5EF4-FFF2-40B4-BE49-F238E27FC236}">
                    <a16:creationId xmlns:a16="http://schemas.microsoft.com/office/drawing/2014/main" id="{C5DA478D-2FF1-4A97-82AC-F34160CEB2DA}"/>
                  </a:ext>
                </a:extLst>
              </p:cNvPr>
              <p:cNvSpPr txBox="1"/>
              <p:nvPr/>
            </p:nvSpPr>
            <p:spPr>
              <a:xfrm>
                <a:off x="574033" y="4619547"/>
                <a:ext cx="84197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7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まめちしき</a:t>
                </a:r>
                <a:endPara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89" name="せん">
              <a:extLst>
                <a:ext uri="{FF2B5EF4-FFF2-40B4-BE49-F238E27FC236}">
                  <a16:creationId xmlns:a16="http://schemas.microsoft.com/office/drawing/2014/main" id="{B9EA2F27-A8A5-4C0D-8FF1-25F100DF36E2}"/>
                </a:ext>
              </a:extLst>
            </p:cNvPr>
            <p:cNvSpPr txBox="1"/>
            <p:nvPr/>
          </p:nvSpPr>
          <p:spPr>
            <a:xfrm>
              <a:off x="2242614" y="2331936"/>
              <a:ext cx="6761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　ぶん</a:t>
              </a:r>
            </a:p>
          </p:txBody>
        </p:sp>
        <p:sp>
          <p:nvSpPr>
            <p:cNvPr id="90" name="せん">
              <a:extLst>
                <a:ext uri="{FF2B5EF4-FFF2-40B4-BE49-F238E27FC236}">
                  <a16:creationId xmlns:a16="http://schemas.microsoft.com/office/drawing/2014/main" id="{95E402A4-B712-4350-8D84-41D7B9534544}"/>
                </a:ext>
              </a:extLst>
            </p:cNvPr>
            <p:cNvSpPr txBox="1"/>
            <p:nvPr/>
          </p:nvSpPr>
          <p:spPr>
            <a:xfrm>
              <a:off x="4207131" y="2331171"/>
              <a:ext cx="4164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つた</a:t>
              </a:r>
            </a:p>
          </p:txBody>
        </p:sp>
        <p:sp>
          <p:nvSpPr>
            <p:cNvPr id="91" name="せん">
              <a:extLst>
                <a:ext uri="{FF2B5EF4-FFF2-40B4-BE49-F238E27FC236}">
                  <a16:creationId xmlns:a16="http://schemas.microsoft.com/office/drawing/2014/main" id="{C87EB631-EB99-4AAE-94AB-2B53E552A1C5}"/>
                </a:ext>
              </a:extLst>
            </p:cNvPr>
            <p:cNvSpPr txBox="1"/>
            <p:nvPr/>
          </p:nvSpPr>
          <p:spPr>
            <a:xfrm>
              <a:off x="6220956" y="2331171"/>
              <a:ext cx="4164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</a:t>
              </a:r>
            </a:p>
          </p:txBody>
        </p:sp>
        <p:sp>
          <p:nvSpPr>
            <p:cNvPr id="92" name="せん">
              <a:extLst>
                <a:ext uri="{FF2B5EF4-FFF2-40B4-BE49-F238E27FC236}">
                  <a16:creationId xmlns:a16="http://schemas.microsoft.com/office/drawing/2014/main" id="{255B9E2B-62B3-46B6-BBC3-36BFB8260069}"/>
                </a:ext>
              </a:extLst>
            </p:cNvPr>
            <p:cNvSpPr txBox="1"/>
            <p:nvPr/>
          </p:nvSpPr>
          <p:spPr>
            <a:xfrm>
              <a:off x="2177432" y="2868052"/>
              <a:ext cx="7642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かいきゅう</a:t>
              </a:r>
            </a:p>
          </p:txBody>
        </p:sp>
        <p:sp>
          <p:nvSpPr>
            <p:cNvPr id="105" name="せん">
              <a:extLst>
                <a:ext uri="{FF2B5EF4-FFF2-40B4-BE49-F238E27FC236}">
                  <a16:creationId xmlns:a16="http://schemas.microsoft.com/office/drawing/2014/main" id="{52084A70-A951-49FA-AE95-95DA116E2CD4}"/>
                </a:ext>
              </a:extLst>
            </p:cNvPr>
            <p:cNvSpPr txBox="1"/>
            <p:nvPr/>
          </p:nvSpPr>
          <p:spPr>
            <a:xfrm>
              <a:off x="3121711" y="2868053"/>
              <a:ext cx="416420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はば</a:t>
              </a:r>
            </a:p>
          </p:txBody>
        </p:sp>
        <p:sp>
          <p:nvSpPr>
            <p:cNvPr id="106" name="せん">
              <a:extLst>
                <a:ext uri="{FF2B5EF4-FFF2-40B4-BE49-F238E27FC236}">
                  <a16:creationId xmlns:a16="http://schemas.microsoft.com/office/drawing/2014/main" id="{4CE44C1E-EBA2-42B4-ADB0-FC8CCD52BA58}"/>
                </a:ext>
              </a:extLst>
            </p:cNvPr>
            <p:cNvSpPr txBox="1"/>
            <p:nvPr/>
          </p:nvSpPr>
          <p:spPr>
            <a:xfrm>
              <a:off x="3767483" y="2869171"/>
              <a:ext cx="416420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</a:p>
          </p:txBody>
        </p:sp>
      </p:grpSp>
      <p:grpSp>
        <p:nvGrpSpPr>
          <p:cNvPr id="68" name="★線のかたむきが急で…">
            <a:extLst>
              <a:ext uri="{FF2B5EF4-FFF2-40B4-BE49-F238E27FC236}">
                <a16:creationId xmlns:a16="http://schemas.microsoft.com/office/drawing/2014/main" id="{2EBF62AC-BAD2-45A7-BEEB-ACF27713B671}"/>
              </a:ext>
            </a:extLst>
          </p:cNvPr>
          <p:cNvGrpSpPr/>
          <p:nvPr/>
        </p:nvGrpSpPr>
        <p:grpSpPr>
          <a:xfrm>
            <a:off x="1775232" y="1270292"/>
            <a:ext cx="8343432" cy="953458"/>
            <a:chOff x="1215600" y="1232427"/>
            <a:chExt cx="8343432" cy="953458"/>
          </a:xfrm>
        </p:grpSpPr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D13BB06F-35A5-4920-8D5F-2CD449F0CB49}"/>
                </a:ext>
              </a:extLst>
            </p:cNvPr>
            <p:cNvGrpSpPr/>
            <p:nvPr/>
          </p:nvGrpSpPr>
          <p:grpSpPr>
            <a:xfrm>
              <a:off x="1698655" y="1498836"/>
              <a:ext cx="7065058" cy="504798"/>
              <a:chOff x="1150986" y="1522171"/>
              <a:chExt cx="7065058" cy="504798"/>
            </a:xfrm>
          </p:grpSpPr>
          <p:grpSp>
            <p:nvGrpSpPr>
              <p:cNvPr id="72" name="グループ化 71">
                <a:extLst>
                  <a:ext uri="{FF2B5EF4-FFF2-40B4-BE49-F238E27FC236}">
                    <a16:creationId xmlns:a16="http://schemas.microsoft.com/office/drawing/2014/main" id="{B204BD8D-AE99-4F41-87B7-183472B561A4}"/>
                  </a:ext>
                </a:extLst>
              </p:cNvPr>
              <p:cNvGrpSpPr/>
              <p:nvPr/>
            </p:nvGrpSpPr>
            <p:grpSpPr>
              <a:xfrm>
                <a:off x="1150986" y="1523568"/>
                <a:ext cx="7065058" cy="503401"/>
                <a:chOff x="3584300" y="1570556"/>
                <a:chExt cx="7065058" cy="503401"/>
              </a:xfrm>
            </p:grpSpPr>
            <p:sp>
              <p:nvSpPr>
                <p:cNvPr id="81" name="線のかたむきが">
                  <a:extLst>
                    <a:ext uri="{FF2B5EF4-FFF2-40B4-BE49-F238E27FC236}">
                      <a16:creationId xmlns:a16="http://schemas.microsoft.com/office/drawing/2014/main" id="{8D38EA28-EBFF-4A8B-9B6D-8A3D1D611EE8}"/>
                    </a:ext>
                  </a:extLst>
                </p:cNvPr>
                <p:cNvSpPr txBox="1"/>
                <p:nvPr/>
              </p:nvSpPr>
              <p:spPr>
                <a:xfrm>
                  <a:off x="3584300" y="1590433"/>
                  <a:ext cx="7065058" cy="483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400">
                    <a:lnSpc>
                      <a:spcPct val="150000"/>
                    </a:lnSpc>
                    <a:defRPr/>
                  </a:pPr>
                  <a:r>
                    <a:rPr kumimoji="1" lang="ja-JP" altLang="en-US" sz="2000" i="0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階級の幅を変えると、グラフの印象が変わるよ！</a:t>
                  </a:r>
                  <a:endParaRPr kumimoji="1" lang="en-US" altLang="ja-JP" sz="2000" i="0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93" name="きゅう">
                  <a:extLst>
                    <a:ext uri="{FF2B5EF4-FFF2-40B4-BE49-F238E27FC236}">
                      <a16:creationId xmlns:a16="http://schemas.microsoft.com/office/drawing/2014/main" id="{5CD559D0-8384-434F-8471-C4341F8FEEDB}"/>
                    </a:ext>
                  </a:extLst>
                </p:cNvPr>
                <p:cNvSpPr txBox="1"/>
                <p:nvPr/>
              </p:nvSpPr>
              <p:spPr>
                <a:xfrm>
                  <a:off x="4573864" y="1572352"/>
                  <a:ext cx="42074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はば</a:t>
                  </a:r>
                </a:p>
              </p:txBody>
            </p:sp>
            <p:sp>
              <p:nvSpPr>
                <p:cNvPr id="94" name="せん">
                  <a:extLst>
                    <a:ext uri="{FF2B5EF4-FFF2-40B4-BE49-F238E27FC236}">
                      <a16:creationId xmlns:a16="http://schemas.microsoft.com/office/drawing/2014/main" id="{152E7C4F-C4F9-46F8-9E08-8E83CB212DAA}"/>
                    </a:ext>
                  </a:extLst>
                </p:cNvPr>
                <p:cNvSpPr txBox="1"/>
                <p:nvPr/>
              </p:nvSpPr>
              <p:spPr>
                <a:xfrm>
                  <a:off x="3592340" y="1570556"/>
                  <a:ext cx="72461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かいきゅう</a:t>
                  </a:r>
                </a:p>
              </p:txBody>
            </p:sp>
          </p:grpSp>
          <p:sp>
            <p:nvSpPr>
              <p:cNvPr id="73" name="か">
                <a:extLst>
                  <a:ext uri="{FF2B5EF4-FFF2-40B4-BE49-F238E27FC236}">
                    <a16:creationId xmlns:a16="http://schemas.microsoft.com/office/drawing/2014/main" id="{B4F82BD0-76C6-4259-BEBA-D6D074172F6F}"/>
                  </a:ext>
                </a:extLst>
              </p:cNvPr>
              <p:cNvSpPr txBox="1"/>
              <p:nvPr/>
            </p:nvSpPr>
            <p:spPr>
              <a:xfrm>
                <a:off x="2756207" y="1523568"/>
                <a:ext cx="5113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</a:t>
                </a:r>
              </a:p>
            </p:txBody>
          </p:sp>
          <p:sp>
            <p:nvSpPr>
              <p:cNvPr id="74" name="かた">
                <a:extLst>
                  <a:ext uri="{FF2B5EF4-FFF2-40B4-BE49-F238E27FC236}">
                    <a16:creationId xmlns:a16="http://schemas.microsoft.com/office/drawing/2014/main" id="{AADE466A-E5A1-4470-AEEB-A490DD0D180B}"/>
                  </a:ext>
                </a:extLst>
              </p:cNvPr>
              <p:cNvSpPr txBox="1"/>
              <p:nvPr/>
            </p:nvSpPr>
            <p:spPr>
              <a:xfrm>
                <a:off x="5515807" y="1523568"/>
                <a:ext cx="80758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いん　しょう</a:t>
                </a: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75" name="おお">
                <a:extLst>
                  <a:ext uri="{FF2B5EF4-FFF2-40B4-BE49-F238E27FC236}">
                    <a16:creationId xmlns:a16="http://schemas.microsoft.com/office/drawing/2014/main" id="{EF3BD50D-E74F-401A-BD47-79F301CCD367}"/>
                  </a:ext>
                </a:extLst>
              </p:cNvPr>
              <p:cNvSpPr txBox="1"/>
              <p:nvPr/>
            </p:nvSpPr>
            <p:spPr>
              <a:xfrm>
                <a:off x="6486552" y="1522171"/>
                <a:ext cx="4784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</a:t>
                </a: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70" name="★">
              <a:extLst>
                <a:ext uri="{FF2B5EF4-FFF2-40B4-BE49-F238E27FC236}">
                  <a16:creationId xmlns:a16="http://schemas.microsoft.com/office/drawing/2014/main" id="{87A39249-DFFF-41F8-8D1D-443BA4A82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5600" y="1489603"/>
              <a:ext cx="507540" cy="497325"/>
            </a:xfrm>
            <a:prstGeom prst="rect">
              <a:avLst/>
            </a:prstGeom>
          </p:spPr>
        </p:pic>
        <p:pic>
          <p:nvPicPr>
            <p:cNvPr id="71" name="もずやん">
              <a:extLst>
                <a:ext uri="{FF2B5EF4-FFF2-40B4-BE49-F238E27FC236}">
                  <a16:creationId xmlns:a16="http://schemas.microsoft.com/office/drawing/2014/main" id="{F93C3352-52C6-46DD-921C-F22F92F27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93665" y="1232427"/>
              <a:ext cx="865367" cy="953458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2456DB4-2C5B-4409-858E-4124DE3494FF}"/>
              </a:ext>
            </a:extLst>
          </p:cNvPr>
          <p:cNvGrpSpPr/>
          <p:nvPr/>
        </p:nvGrpSpPr>
        <p:grpSpPr>
          <a:xfrm>
            <a:off x="6098489" y="4100777"/>
            <a:ext cx="1745181" cy="1258624"/>
            <a:chOff x="6095156" y="4100777"/>
            <a:chExt cx="1745181" cy="1258624"/>
          </a:xfrm>
        </p:grpSpPr>
        <p:sp>
          <p:nvSpPr>
            <p:cNvPr id="117" name="吹き出し: 角を丸めた四角形 116">
              <a:extLst>
                <a:ext uri="{FF2B5EF4-FFF2-40B4-BE49-F238E27FC236}">
                  <a16:creationId xmlns:a16="http://schemas.microsoft.com/office/drawing/2014/main" id="{6A01D872-AE9F-49AF-AE58-07F66028729F}"/>
                </a:ext>
              </a:extLst>
            </p:cNvPr>
            <p:cNvSpPr/>
            <p:nvPr/>
          </p:nvSpPr>
          <p:spPr>
            <a:xfrm>
              <a:off x="6095156" y="4100777"/>
              <a:ext cx="1745181" cy="1258624"/>
            </a:xfrm>
            <a:prstGeom prst="wedgeRoundRectCallout">
              <a:avLst>
                <a:gd name="adj1" fmla="val 43788"/>
                <a:gd name="adj2" fmla="val 69047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④のグラフは">
              <a:extLst>
                <a:ext uri="{FF2B5EF4-FFF2-40B4-BE49-F238E27FC236}">
                  <a16:creationId xmlns:a16="http://schemas.microsoft.com/office/drawing/2014/main" id="{C0F55C55-018A-4F06-87CE-856492E412E7}"/>
                </a:ext>
              </a:extLst>
            </p:cNvPr>
            <p:cNvSpPr txBox="1"/>
            <p:nvPr/>
          </p:nvSpPr>
          <p:spPr>
            <a:xfrm>
              <a:off x="6095157" y="4221700"/>
              <a:ext cx="1745180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en-US" altLang="ja-JP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6.5</a:t>
              </a:r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秒より速い人は</a:t>
              </a:r>
            </a:p>
          </p:txBody>
        </p:sp>
        <p:sp>
          <p:nvSpPr>
            <p:cNvPr id="111" name="せん">
              <a:extLst>
                <a:ext uri="{FF2B5EF4-FFF2-40B4-BE49-F238E27FC236}">
                  <a16:creationId xmlns:a16="http://schemas.microsoft.com/office/drawing/2014/main" id="{57C2E829-E3F7-453E-8E90-9D4015839AFD}"/>
                </a:ext>
              </a:extLst>
            </p:cNvPr>
            <p:cNvSpPr txBox="1"/>
            <p:nvPr/>
          </p:nvSpPr>
          <p:spPr>
            <a:xfrm>
              <a:off x="6388657" y="4182676"/>
              <a:ext cx="43842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</a:t>
              </a:r>
              <a:endPara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8" name="せん">
              <a:extLst>
                <a:ext uri="{FF2B5EF4-FFF2-40B4-BE49-F238E27FC236}">
                  <a16:creationId xmlns:a16="http://schemas.microsoft.com/office/drawing/2014/main" id="{CA615C7B-7FD0-482F-B475-DF8B652EA922}"/>
                </a:ext>
              </a:extLst>
            </p:cNvPr>
            <p:cNvSpPr txBox="1"/>
            <p:nvPr/>
          </p:nvSpPr>
          <p:spPr>
            <a:xfrm>
              <a:off x="6936631" y="4182676"/>
              <a:ext cx="36789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はや</a:t>
              </a:r>
              <a:endPara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9" name="せん">
              <a:extLst>
                <a:ext uri="{FF2B5EF4-FFF2-40B4-BE49-F238E27FC236}">
                  <a16:creationId xmlns:a16="http://schemas.microsoft.com/office/drawing/2014/main" id="{F48E036D-24D1-4373-89EE-575441E76874}"/>
                </a:ext>
              </a:extLst>
            </p:cNvPr>
            <p:cNvSpPr txBox="1"/>
            <p:nvPr/>
          </p:nvSpPr>
          <p:spPr>
            <a:xfrm>
              <a:off x="7305719" y="4182675"/>
              <a:ext cx="35968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ひと</a:t>
              </a:r>
              <a:endPara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2" name="④のグラフは">
              <a:extLst>
                <a:ext uri="{FF2B5EF4-FFF2-40B4-BE49-F238E27FC236}">
                  <a16:creationId xmlns:a16="http://schemas.microsoft.com/office/drawing/2014/main" id="{D0449F47-0972-4031-A505-5B0D2885A62B}"/>
                </a:ext>
              </a:extLst>
            </p:cNvPr>
            <p:cNvSpPr txBox="1"/>
            <p:nvPr/>
          </p:nvSpPr>
          <p:spPr>
            <a:xfrm>
              <a:off x="6097071" y="4538943"/>
              <a:ext cx="1207454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いないなど、</a:t>
              </a:r>
            </a:p>
          </p:txBody>
        </p:sp>
        <p:sp>
          <p:nvSpPr>
            <p:cNvPr id="120" name="④のグラフは">
              <a:extLst>
                <a:ext uri="{FF2B5EF4-FFF2-40B4-BE49-F238E27FC236}">
                  <a16:creationId xmlns:a16="http://schemas.microsoft.com/office/drawing/2014/main" id="{7377F8B8-6EFA-4DF8-8DB8-BEF31C7F06D8}"/>
                </a:ext>
              </a:extLst>
            </p:cNvPr>
            <p:cNvSpPr txBox="1"/>
            <p:nvPr/>
          </p:nvSpPr>
          <p:spPr>
            <a:xfrm>
              <a:off x="6095156" y="4899491"/>
              <a:ext cx="1745181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細かく伝えたい場合</a:t>
              </a:r>
            </a:p>
          </p:txBody>
        </p:sp>
        <p:sp>
          <p:nvSpPr>
            <p:cNvPr id="115" name="せん">
              <a:extLst>
                <a:ext uri="{FF2B5EF4-FFF2-40B4-BE49-F238E27FC236}">
                  <a16:creationId xmlns:a16="http://schemas.microsoft.com/office/drawing/2014/main" id="{7DE07283-80C5-4670-A1FA-467ACC1148C3}"/>
                </a:ext>
              </a:extLst>
            </p:cNvPr>
            <p:cNvSpPr txBox="1"/>
            <p:nvPr/>
          </p:nvSpPr>
          <p:spPr>
            <a:xfrm>
              <a:off x="6105933" y="4855071"/>
              <a:ext cx="3530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こま</a:t>
              </a:r>
            </a:p>
          </p:txBody>
        </p:sp>
        <p:sp>
          <p:nvSpPr>
            <p:cNvPr id="113" name="せん">
              <a:extLst>
                <a:ext uri="{FF2B5EF4-FFF2-40B4-BE49-F238E27FC236}">
                  <a16:creationId xmlns:a16="http://schemas.microsoft.com/office/drawing/2014/main" id="{01C6DB0B-010A-43DC-A3A9-F2728FE434FD}"/>
                </a:ext>
              </a:extLst>
            </p:cNvPr>
            <p:cNvSpPr txBox="1"/>
            <p:nvPr/>
          </p:nvSpPr>
          <p:spPr>
            <a:xfrm>
              <a:off x="6597331" y="4855071"/>
              <a:ext cx="37814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つた</a:t>
              </a:r>
            </a:p>
          </p:txBody>
        </p:sp>
        <p:sp>
          <p:nvSpPr>
            <p:cNvPr id="122" name="せん">
              <a:extLst>
                <a:ext uri="{FF2B5EF4-FFF2-40B4-BE49-F238E27FC236}">
                  <a16:creationId xmlns:a16="http://schemas.microsoft.com/office/drawing/2014/main" id="{D46F96F0-9066-4037-9E90-EFB376A6DD73}"/>
                </a:ext>
              </a:extLst>
            </p:cNvPr>
            <p:cNvSpPr txBox="1"/>
            <p:nvPr/>
          </p:nvSpPr>
          <p:spPr>
            <a:xfrm>
              <a:off x="7313387" y="4858451"/>
              <a:ext cx="5051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7EE306D-84CF-4E55-870B-7A8169EC9268}"/>
              </a:ext>
            </a:extLst>
          </p:cNvPr>
          <p:cNvGrpSpPr/>
          <p:nvPr/>
        </p:nvGrpSpPr>
        <p:grpSpPr>
          <a:xfrm>
            <a:off x="344989" y="4100776"/>
            <a:ext cx="1770757" cy="1583212"/>
            <a:chOff x="509107" y="4100776"/>
            <a:chExt cx="1770757" cy="1583212"/>
          </a:xfrm>
        </p:grpSpPr>
        <p:sp>
          <p:nvSpPr>
            <p:cNvPr id="116" name="吹き出し: 角を丸めた四角形 115">
              <a:extLst>
                <a:ext uri="{FF2B5EF4-FFF2-40B4-BE49-F238E27FC236}">
                  <a16:creationId xmlns:a16="http://schemas.microsoft.com/office/drawing/2014/main" id="{312905AA-F38F-46FD-AAA2-BFD6EDFBC0BA}"/>
                </a:ext>
              </a:extLst>
            </p:cNvPr>
            <p:cNvSpPr/>
            <p:nvPr/>
          </p:nvSpPr>
          <p:spPr>
            <a:xfrm>
              <a:off x="527910" y="4100776"/>
              <a:ext cx="1745181" cy="1583212"/>
            </a:xfrm>
            <a:prstGeom prst="wedgeRoundRectCallout">
              <a:avLst>
                <a:gd name="adj1" fmla="val 48942"/>
                <a:gd name="adj2" fmla="val 62419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④のグラフは">
              <a:extLst>
                <a:ext uri="{FF2B5EF4-FFF2-40B4-BE49-F238E27FC236}">
                  <a16:creationId xmlns:a16="http://schemas.microsoft.com/office/drawing/2014/main" id="{8D3E2F5E-9745-4486-8646-74CD43931A8E}"/>
                </a:ext>
              </a:extLst>
            </p:cNvPr>
            <p:cNvSpPr txBox="1"/>
            <p:nvPr/>
          </p:nvSpPr>
          <p:spPr>
            <a:xfrm>
              <a:off x="534684" y="4896123"/>
              <a:ext cx="1745180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大まかに伝えたい</a:t>
              </a:r>
            </a:p>
          </p:txBody>
        </p:sp>
        <p:sp>
          <p:nvSpPr>
            <p:cNvPr id="129" name="せん">
              <a:extLst>
                <a:ext uri="{FF2B5EF4-FFF2-40B4-BE49-F238E27FC236}">
                  <a16:creationId xmlns:a16="http://schemas.microsoft.com/office/drawing/2014/main" id="{186877AB-35D9-4FD5-9E97-C2F352E0FB48}"/>
                </a:ext>
              </a:extLst>
            </p:cNvPr>
            <p:cNvSpPr txBox="1"/>
            <p:nvPr/>
          </p:nvSpPr>
          <p:spPr>
            <a:xfrm>
              <a:off x="509107" y="4182675"/>
              <a:ext cx="7898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なんびょうだい</a:t>
              </a:r>
              <a:endPara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0" name="せん">
              <a:extLst>
                <a:ext uri="{FF2B5EF4-FFF2-40B4-BE49-F238E27FC236}">
                  <a16:creationId xmlns:a16="http://schemas.microsoft.com/office/drawing/2014/main" id="{1E9A77E3-6CC7-431D-8AC5-1EC67F24F75D}"/>
                </a:ext>
              </a:extLst>
            </p:cNvPr>
            <p:cNvSpPr txBox="1"/>
            <p:nvPr/>
          </p:nvSpPr>
          <p:spPr>
            <a:xfrm>
              <a:off x="534684" y="4521245"/>
              <a:ext cx="77366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いちばんおお</a:t>
              </a:r>
              <a:endPara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1" name="せん">
              <a:extLst>
                <a:ext uri="{FF2B5EF4-FFF2-40B4-BE49-F238E27FC236}">
                  <a16:creationId xmlns:a16="http://schemas.microsoft.com/office/drawing/2014/main" id="{FD217377-BBE4-403D-A7E2-621BC68DD472}"/>
                </a:ext>
              </a:extLst>
            </p:cNvPr>
            <p:cNvSpPr txBox="1"/>
            <p:nvPr/>
          </p:nvSpPr>
          <p:spPr>
            <a:xfrm>
              <a:off x="1308349" y="4176796"/>
              <a:ext cx="35968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ひと</a:t>
              </a:r>
              <a:endPara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2" name="④のグラフは">
              <a:extLst>
                <a:ext uri="{FF2B5EF4-FFF2-40B4-BE49-F238E27FC236}">
                  <a16:creationId xmlns:a16="http://schemas.microsoft.com/office/drawing/2014/main" id="{D0EC16B1-1BD0-4875-A07C-9BDABDECE44E}"/>
                </a:ext>
              </a:extLst>
            </p:cNvPr>
            <p:cNvSpPr txBox="1"/>
            <p:nvPr/>
          </p:nvSpPr>
          <p:spPr>
            <a:xfrm>
              <a:off x="536977" y="4221700"/>
              <a:ext cx="1320842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何秒台の人が</a:t>
              </a:r>
            </a:p>
          </p:txBody>
        </p:sp>
        <p:sp>
          <p:nvSpPr>
            <p:cNvPr id="133" name="④のグラフは">
              <a:extLst>
                <a:ext uri="{FF2B5EF4-FFF2-40B4-BE49-F238E27FC236}">
                  <a16:creationId xmlns:a16="http://schemas.microsoft.com/office/drawing/2014/main" id="{4ECAA230-DEC2-47E9-9E7A-BED188A82989}"/>
                </a:ext>
              </a:extLst>
            </p:cNvPr>
            <p:cNvSpPr txBox="1"/>
            <p:nvPr/>
          </p:nvSpPr>
          <p:spPr>
            <a:xfrm>
              <a:off x="536242" y="4555551"/>
              <a:ext cx="1687196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一番多いかなど、</a:t>
              </a:r>
            </a:p>
          </p:txBody>
        </p:sp>
        <p:sp>
          <p:nvSpPr>
            <p:cNvPr id="134" name="せん">
              <a:extLst>
                <a:ext uri="{FF2B5EF4-FFF2-40B4-BE49-F238E27FC236}">
                  <a16:creationId xmlns:a16="http://schemas.microsoft.com/office/drawing/2014/main" id="{22DFA496-E185-49FF-B8B3-916B9BFD5F75}"/>
                </a:ext>
              </a:extLst>
            </p:cNvPr>
            <p:cNvSpPr txBox="1"/>
            <p:nvPr/>
          </p:nvSpPr>
          <p:spPr>
            <a:xfrm>
              <a:off x="537222" y="4865196"/>
              <a:ext cx="36678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おお</a:t>
              </a:r>
              <a:endPara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5" name="せん">
              <a:extLst>
                <a:ext uri="{FF2B5EF4-FFF2-40B4-BE49-F238E27FC236}">
                  <a16:creationId xmlns:a16="http://schemas.microsoft.com/office/drawing/2014/main" id="{29BF92EA-A7AE-4D40-85F0-87E56BDBB481}"/>
                </a:ext>
              </a:extLst>
            </p:cNvPr>
            <p:cNvSpPr txBox="1"/>
            <p:nvPr/>
          </p:nvSpPr>
          <p:spPr>
            <a:xfrm>
              <a:off x="1308349" y="4865196"/>
              <a:ext cx="39055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つた</a:t>
              </a:r>
              <a:endPara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6" name="④のグラフは">
              <a:extLst>
                <a:ext uri="{FF2B5EF4-FFF2-40B4-BE49-F238E27FC236}">
                  <a16:creationId xmlns:a16="http://schemas.microsoft.com/office/drawing/2014/main" id="{632673A0-5798-408E-919C-3501D5B87463}"/>
                </a:ext>
              </a:extLst>
            </p:cNvPr>
            <p:cNvSpPr txBox="1"/>
            <p:nvPr/>
          </p:nvSpPr>
          <p:spPr>
            <a:xfrm>
              <a:off x="534683" y="5251220"/>
              <a:ext cx="566702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場合</a:t>
              </a:r>
            </a:p>
          </p:txBody>
        </p:sp>
        <p:sp>
          <p:nvSpPr>
            <p:cNvPr id="137" name="せん">
              <a:extLst>
                <a:ext uri="{FF2B5EF4-FFF2-40B4-BE49-F238E27FC236}">
                  <a16:creationId xmlns:a16="http://schemas.microsoft.com/office/drawing/2014/main" id="{0FE01748-1113-4F84-9704-29085CB08C7E}"/>
                </a:ext>
              </a:extLst>
            </p:cNvPr>
            <p:cNvSpPr txBox="1"/>
            <p:nvPr/>
          </p:nvSpPr>
          <p:spPr>
            <a:xfrm>
              <a:off x="555565" y="5212495"/>
              <a:ext cx="53237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9E2444B-0E4E-42B0-9B05-1CBE983D0E1D}"/>
              </a:ext>
            </a:extLst>
          </p:cNvPr>
          <p:cNvGrpSpPr/>
          <p:nvPr/>
        </p:nvGrpSpPr>
        <p:grpSpPr>
          <a:xfrm>
            <a:off x="2020879" y="4080203"/>
            <a:ext cx="4163605" cy="2329498"/>
            <a:chOff x="2020879" y="4080203"/>
            <a:chExt cx="4163605" cy="2329498"/>
          </a:xfrm>
        </p:grpSpPr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65E8B549-F9F6-46C2-A3A1-6322A2D7A8EE}"/>
                </a:ext>
              </a:extLst>
            </p:cNvPr>
            <p:cNvGrpSpPr/>
            <p:nvPr/>
          </p:nvGrpSpPr>
          <p:grpSpPr>
            <a:xfrm>
              <a:off x="2020879" y="4080203"/>
              <a:ext cx="4163605" cy="2324378"/>
              <a:chOff x="5515510" y="2700411"/>
              <a:chExt cx="7218009" cy="4103401"/>
            </a:xfrm>
          </p:grpSpPr>
          <p:grpSp>
            <p:nvGrpSpPr>
              <p:cNvPr id="107" name="グループ化 106">
                <a:extLst>
                  <a:ext uri="{FF2B5EF4-FFF2-40B4-BE49-F238E27FC236}">
                    <a16:creationId xmlns:a16="http://schemas.microsoft.com/office/drawing/2014/main" id="{B57D5A79-4208-4628-BAA5-77F0E76DBED2}"/>
                  </a:ext>
                </a:extLst>
              </p:cNvPr>
              <p:cNvGrpSpPr/>
              <p:nvPr/>
            </p:nvGrpSpPr>
            <p:grpSpPr>
              <a:xfrm>
                <a:off x="5515510" y="2700411"/>
                <a:ext cx="7218009" cy="4103401"/>
                <a:chOff x="4707916" y="2201467"/>
                <a:chExt cx="7486853" cy="4256237"/>
              </a:xfrm>
            </p:grpSpPr>
            <mc:AlternateContent xmlns:mc="http://schemas.openxmlformats.org/markup-compatibility/2006" xmlns:cx1="http://schemas.microsoft.com/office/drawing/2015/9/8/chartex">
              <mc:Choice Requires="cx1">
                <p:graphicFrame>
                  <p:nvGraphicFramePr>
                    <p:cNvPr id="125" name="グラフ 124">
                      <a:extLst>
                        <a:ext uri="{FF2B5EF4-FFF2-40B4-BE49-F238E27FC236}">
                          <a16:creationId xmlns:a16="http://schemas.microsoft.com/office/drawing/2014/main" id="{6BE1107E-703D-4598-8903-7B2736A545D9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3127849468"/>
                        </p:ext>
                      </p:extLst>
                    </p:nvPr>
                  </p:nvGraphicFramePr>
                  <p:xfrm>
                    <a:off x="5137600" y="2460566"/>
                    <a:ext cx="6068992" cy="3737192"/>
                  </p:xfrm>
                  <a:graphic>
                    <a:graphicData uri="http://schemas.microsoft.com/office/drawing/2014/chartex">
                      <cx:chart xmlns:cx="http://schemas.microsoft.com/office/drawing/2014/chartex" xmlns:r="http://schemas.openxmlformats.org/officeDocument/2006/relationships" r:id="rId9"/>
                    </a:graphicData>
                  </a:graphic>
                </p:graphicFrame>
              </mc:Choice>
              <mc:Fallback xmlns="">
                <p:pic>
                  <p:nvPicPr>
                    <p:cNvPr id="125" name="グラフ 124">
                      <a:extLst>
                        <a:ext uri="{FF2B5EF4-FFF2-40B4-BE49-F238E27FC236}">
                          <a16:creationId xmlns:a16="http://schemas.microsoft.com/office/drawing/2014/main" id="{6BE1107E-703D-4598-8903-7B2736A545D9}"/>
                        </a:ext>
                      </a:extLst>
                    </p:cNvPr>
                    <p:cNvPicPr>
                      <a:picLocks noGrp="1" noRot="1" noChangeAspect="1" noMove="1" noResize="1" noEditPoints="1" noAdjustHandles="1" noChangeArrowheads="1" noChangeShapeType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2423954" y="4221700"/>
                      <a:ext cx="3375100" cy="2040922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126" name="テキスト ボックス 125">
                  <a:extLst>
                    <a:ext uri="{FF2B5EF4-FFF2-40B4-BE49-F238E27FC236}">
                      <a16:creationId xmlns:a16="http://schemas.microsoft.com/office/drawing/2014/main" id="{73868755-33EF-403E-90FB-A691B4117F3C}"/>
                    </a:ext>
                  </a:extLst>
                </p:cNvPr>
                <p:cNvSpPr txBox="1"/>
                <p:nvPr/>
              </p:nvSpPr>
              <p:spPr>
                <a:xfrm>
                  <a:off x="4707916" y="2201467"/>
                  <a:ext cx="1180691" cy="431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b="1" dirty="0">
                      <a:solidFill>
                        <a:schemeClr val="accent6"/>
                      </a:solidFill>
                    </a:rPr>
                    <a:t>（人）</a:t>
                  </a:r>
                </a:p>
              </p:txBody>
            </p:sp>
            <p:sp>
              <p:nvSpPr>
                <p:cNvPr id="128" name="テキスト ボックス 127">
                  <a:extLst>
                    <a:ext uri="{FF2B5EF4-FFF2-40B4-BE49-F238E27FC236}">
                      <a16:creationId xmlns:a16="http://schemas.microsoft.com/office/drawing/2014/main" id="{75F95BB3-30FA-4036-A7D3-4A573AEE0993}"/>
                    </a:ext>
                  </a:extLst>
                </p:cNvPr>
                <p:cNvSpPr txBox="1"/>
                <p:nvPr/>
              </p:nvSpPr>
              <p:spPr>
                <a:xfrm>
                  <a:off x="11051797" y="5978662"/>
                  <a:ext cx="1142972" cy="479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（秒）</a:t>
                  </a:r>
                </a:p>
              </p:txBody>
            </p:sp>
          </p:grp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DE92E8DB-1271-483B-9F60-BB6DDB8713F8}"/>
                  </a:ext>
                </a:extLst>
              </p:cNvPr>
              <p:cNvSpPr txBox="1"/>
              <p:nvPr/>
            </p:nvSpPr>
            <p:spPr>
              <a:xfrm>
                <a:off x="5995606" y="6351010"/>
                <a:ext cx="495300" cy="32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chemeClr val="accent6"/>
                    </a:solidFill>
                  </a:rPr>
                  <a:t>６</a:t>
                </a:r>
                <a:endParaRPr kumimoji="1" lang="ja-JP" altLang="en-US" sz="105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CEE3FC27-DC3E-4869-BB23-A1EB97C136E7}"/>
                  </a:ext>
                </a:extLst>
              </p:cNvPr>
              <p:cNvSpPr txBox="1"/>
              <p:nvPr/>
            </p:nvSpPr>
            <p:spPr>
              <a:xfrm>
                <a:off x="8200914" y="6351011"/>
                <a:ext cx="495300" cy="32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chemeClr val="accent6"/>
                    </a:solidFill>
                  </a:rPr>
                  <a:t>８</a:t>
                </a:r>
                <a:endParaRPr kumimoji="1" lang="ja-JP" altLang="en-US" sz="105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0B1737F0-18F4-4185-8DA0-A1C1F3DC1E3B}"/>
                  </a:ext>
                </a:extLst>
              </p:cNvPr>
              <p:cNvSpPr txBox="1"/>
              <p:nvPr/>
            </p:nvSpPr>
            <p:spPr>
              <a:xfrm>
                <a:off x="7089739" y="6351011"/>
                <a:ext cx="495300" cy="32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chemeClr val="accent6"/>
                    </a:solidFill>
                  </a:rPr>
                  <a:t>７</a:t>
                </a:r>
                <a:endParaRPr kumimoji="1" lang="ja-JP" altLang="en-US" sz="105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7DB3BC5C-CD52-4872-9DA5-8B915790EFAA}"/>
                  </a:ext>
                </a:extLst>
              </p:cNvPr>
              <p:cNvSpPr txBox="1"/>
              <p:nvPr/>
            </p:nvSpPr>
            <p:spPr>
              <a:xfrm>
                <a:off x="9312088" y="6351011"/>
                <a:ext cx="495300" cy="32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chemeClr val="accent6"/>
                    </a:solidFill>
                  </a:rPr>
                  <a:t>９</a:t>
                </a:r>
                <a:endParaRPr kumimoji="1" lang="ja-JP" altLang="en-US" sz="105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2E8B7403-7813-4022-8447-6073488BFC80}"/>
                  </a:ext>
                </a:extLst>
              </p:cNvPr>
              <p:cNvSpPr txBox="1"/>
              <p:nvPr/>
            </p:nvSpPr>
            <p:spPr>
              <a:xfrm>
                <a:off x="10331999" y="6351011"/>
                <a:ext cx="655254" cy="32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100" b="1" dirty="0">
                    <a:solidFill>
                      <a:schemeClr val="accent6"/>
                    </a:solidFill>
                  </a:rPr>
                  <a:t>10</a:t>
                </a:r>
                <a:endParaRPr kumimoji="1" lang="ja-JP" altLang="en-US" sz="1050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039C1EBB-4BFC-455F-9E4E-7A7A62415EC3}"/>
                </a:ext>
              </a:extLst>
            </p:cNvPr>
            <p:cNvSpPr txBox="1"/>
            <p:nvPr/>
          </p:nvSpPr>
          <p:spPr>
            <a:xfrm>
              <a:off x="5390983" y="6148091"/>
              <a:ext cx="377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accent6"/>
                  </a:solidFill>
                </a:rPr>
                <a:t>11</a:t>
              </a:r>
              <a:endParaRPr kumimoji="1" lang="ja-JP" altLang="en-US" sz="105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C69F0F8-12C0-4827-A1FE-BD6A0FE5D655}"/>
              </a:ext>
            </a:extLst>
          </p:cNvPr>
          <p:cNvGrpSpPr/>
          <p:nvPr/>
        </p:nvGrpSpPr>
        <p:grpSpPr>
          <a:xfrm>
            <a:off x="7762744" y="4197916"/>
            <a:ext cx="4267040" cy="2347846"/>
            <a:chOff x="7762744" y="4197916"/>
            <a:chExt cx="4267040" cy="2347846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3DDFDADD-0E04-4C62-856A-A19BE4BACC6F}"/>
                </a:ext>
              </a:extLst>
            </p:cNvPr>
            <p:cNvGrpSpPr/>
            <p:nvPr/>
          </p:nvGrpSpPr>
          <p:grpSpPr>
            <a:xfrm>
              <a:off x="7762744" y="4197916"/>
              <a:ext cx="4267040" cy="2347846"/>
              <a:chOff x="7762744" y="4197916"/>
              <a:chExt cx="4267040" cy="2347846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C0386745-1A2D-48A9-B27D-905F48406A89}"/>
                  </a:ext>
                </a:extLst>
              </p:cNvPr>
              <p:cNvGrpSpPr/>
              <p:nvPr/>
            </p:nvGrpSpPr>
            <p:grpSpPr>
              <a:xfrm>
                <a:off x="7762744" y="4197916"/>
                <a:ext cx="4267040" cy="2347846"/>
                <a:chOff x="7762744" y="4197916"/>
                <a:chExt cx="4267040" cy="2347846"/>
              </a:xfrm>
            </p:grpSpPr>
            <p:grpSp>
              <p:nvGrpSpPr>
                <p:cNvPr id="37" name="グループ化 36">
                  <a:extLst>
                    <a:ext uri="{FF2B5EF4-FFF2-40B4-BE49-F238E27FC236}">
                      <a16:creationId xmlns:a16="http://schemas.microsoft.com/office/drawing/2014/main" id="{0AF47B24-B631-4461-86FA-DF8C2D4FD5E8}"/>
                    </a:ext>
                  </a:extLst>
                </p:cNvPr>
                <p:cNvGrpSpPr/>
                <p:nvPr/>
              </p:nvGrpSpPr>
              <p:grpSpPr>
                <a:xfrm>
                  <a:off x="7762744" y="4197916"/>
                  <a:ext cx="4267040" cy="2347846"/>
                  <a:chOff x="5647361" y="2361510"/>
                  <a:chExt cx="5754022" cy="3547382"/>
                </a:xfrm>
              </p:grpSpPr>
              <p:grpSp>
                <p:nvGrpSpPr>
                  <p:cNvPr id="38" name="グループ化 37">
                    <a:extLst>
                      <a:ext uri="{FF2B5EF4-FFF2-40B4-BE49-F238E27FC236}">
                        <a16:creationId xmlns:a16="http://schemas.microsoft.com/office/drawing/2014/main" id="{A4AF41A4-8328-40CE-A302-BDADC37AE10B}"/>
                      </a:ext>
                    </a:extLst>
                  </p:cNvPr>
                  <p:cNvGrpSpPr/>
                  <p:nvPr/>
                </p:nvGrpSpPr>
                <p:grpSpPr>
                  <a:xfrm>
                    <a:off x="5860889" y="2898073"/>
                    <a:ext cx="5540494" cy="3010819"/>
                    <a:chOff x="5860889" y="2898073"/>
                    <a:chExt cx="5540494" cy="3010819"/>
                  </a:xfrm>
                </p:grpSpPr>
                <p:sp>
                  <p:nvSpPr>
                    <p:cNvPr id="41" name="テキスト ボックス 40">
                      <a:extLst>
                        <a:ext uri="{FF2B5EF4-FFF2-40B4-BE49-F238E27FC236}">
                          <a16:creationId xmlns:a16="http://schemas.microsoft.com/office/drawing/2014/main" id="{D9695FDE-2C03-46D3-988D-488F660AC6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13654" y="5245233"/>
                      <a:ext cx="548288" cy="6510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100" b="1" dirty="0">
                          <a:solidFill>
                            <a:schemeClr val="accent6"/>
                          </a:solidFill>
                        </a:rPr>
                        <a:t>6.0</a:t>
                      </a:r>
                      <a:endParaRPr kumimoji="1" lang="ja-JP" altLang="en-US" sz="1050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42" name="テキスト ボックス 41">
                      <a:extLst>
                        <a:ext uri="{FF2B5EF4-FFF2-40B4-BE49-F238E27FC236}">
                          <a16:creationId xmlns:a16="http://schemas.microsoft.com/office/drawing/2014/main" id="{03ABB04C-D693-45DD-B73B-6C6873EDAF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4803" y="5251687"/>
                      <a:ext cx="548288" cy="6510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100" b="1" dirty="0">
                          <a:solidFill>
                            <a:schemeClr val="accent6"/>
                          </a:solidFill>
                        </a:rPr>
                        <a:t>6.5</a:t>
                      </a:r>
                      <a:endParaRPr kumimoji="1" lang="ja-JP" altLang="en-US" sz="1050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43" name="テキスト ボックス 42">
                      <a:extLst>
                        <a:ext uri="{FF2B5EF4-FFF2-40B4-BE49-F238E27FC236}">
                          <a16:creationId xmlns:a16="http://schemas.microsoft.com/office/drawing/2014/main" id="{278735A7-56B2-4B76-992A-C08A89C602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12936" y="5257856"/>
                      <a:ext cx="548288" cy="6510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100" b="1" dirty="0">
                          <a:solidFill>
                            <a:schemeClr val="accent6"/>
                          </a:solidFill>
                        </a:rPr>
                        <a:t>7.0</a:t>
                      </a:r>
                      <a:endParaRPr kumimoji="1" lang="ja-JP" altLang="en-US" sz="1050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44" name="テキスト ボックス 43">
                      <a:extLst>
                        <a:ext uri="{FF2B5EF4-FFF2-40B4-BE49-F238E27FC236}">
                          <a16:creationId xmlns:a16="http://schemas.microsoft.com/office/drawing/2014/main" id="{983EF17F-13A4-4D75-ACE9-8D56E25EA1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6820" y="5257858"/>
                      <a:ext cx="548288" cy="6510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100" b="1" dirty="0">
                          <a:solidFill>
                            <a:schemeClr val="accent6"/>
                          </a:solidFill>
                        </a:rPr>
                        <a:t>7.5</a:t>
                      </a:r>
                      <a:endParaRPr kumimoji="1" lang="ja-JP" altLang="en-US" sz="1050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46" name="テキスト ボックス 45">
                      <a:extLst>
                        <a:ext uri="{FF2B5EF4-FFF2-40B4-BE49-F238E27FC236}">
                          <a16:creationId xmlns:a16="http://schemas.microsoft.com/office/drawing/2014/main" id="{DFB9CEAF-AB65-4DF3-91E3-9C77AA7A59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53467" y="5257859"/>
                      <a:ext cx="548288" cy="6510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100" b="1" dirty="0">
                          <a:solidFill>
                            <a:schemeClr val="accent6"/>
                          </a:solidFill>
                        </a:rPr>
                        <a:t>8.0</a:t>
                      </a:r>
                      <a:endParaRPr kumimoji="1" lang="ja-JP" altLang="en-US" sz="1050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47" name="テキスト ボックス 46">
                      <a:extLst>
                        <a:ext uri="{FF2B5EF4-FFF2-40B4-BE49-F238E27FC236}">
                          <a16:creationId xmlns:a16="http://schemas.microsoft.com/office/drawing/2014/main" id="{E93583F3-DA90-4662-96E5-DA24A58B35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73629" y="5257861"/>
                      <a:ext cx="548288" cy="6510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100" b="1" dirty="0">
                          <a:solidFill>
                            <a:schemeClr val="accent6"/>
                          </a:solidFill>
                        </a:rPr>
                        <a:t>8.5</a:t>
                      </a:r>
                      <a:endParaRPr kumimoji="1" lang="ja-JP" altLang="en-US" sz="1050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48" name="テキスト ボックス 47">
                      <a:extLst>
                        <a:ext uri="{FF2B5EF4-FFF2-40B4-BE49-F238E27FC236}">
                          <a16:creationId xmlns:a16="http://schemas.microsoft.com/office/drawing/2014/main" id="{9CE7DC71-88B8-44EE-ACEA-E911F1A2C4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99957" y="5252239"/>
                      <a:ext cx="548288" cy="6510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100" b="1" dirty="0">
                          <a:solidFill>
                            <a:schemeClr val="accent6"/>
                          </a:solidFill>
                        </a:rPr>
                        <a:t>9.0</a:t>
                      </a:r>
                      <a:endParaRPr kumimoji="1" lang="ja-JP" altLang="en-US" sz="1050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49" name="テキスト ボックス 48">
                      <a:extLst>
                        <a:ext uri="{FF2B5EF4-FFF2-40B4-BE49-F238E27FC236}">
                          <a16:creationId xmlns:a16="http://schemas.microsoft.com/office/drawing/2014/main" id="{51D9DEB0-3C75-43C5-A205-62589F63C0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18659" y="5245394"/>
                      <a:ext cx="548288" cy="6510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100" b="1" dirty="0">
                          <a:solidFill>
                            <a:schemeClr val="accent6"/>
                          </a:solidFill>
                        </a:rPr>
                        <a:t>9.5</a:t>
                      </a:r>
                      <a:endParaRPr kumimoji="1" lang="ja-JP" altLang="en-US" sz="1050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50" name="テキスト ボックス 49">
                      <a:extLst>
                        <a:ext uri="{FF2B5EF4-FFF2-40B4-BE49-F238E27FC236}">
                          <a16:creationId xmlns:a16="http://schemas.microsoft.com/office/drawing/2014/main" id="{586B6F50-F444-49BB-A0A1-F6DF71D924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77584" y="5244501"/>
                      <a:ext cx="700718" cy="395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1100" b="1" dirty="0">
                          <a:solidFill>
                            <a:schemeClr val="accent6"/>
                          </a:solidFill>
                        </a:rPr>
                        <a:t>10.0</a:t>
                      </a:r>
                      <a:endParaRPr kumimoji="1" lang="ja-JP" altLang="en-US" sz="1050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51" name="テキスト ボックス 50">
                      <a:extLst>
                        <a:ext uri="{FF2B5EF4-FFF2-40B4-BE49-F238E27FC236}">
                          <a16:creationId xmlns:a16="http://schemas.microsoft.com/office/drawing/2014/main" id="{C6AFB026-FDD2-4378-B25A-0327FB4A7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96784" y="5232926"/>
                      <a:ext cx="904599" cy="6510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ja-JP" altLang="en-US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（秒）</a:t>
                      </a:r>
                    </a:p>
                  </p:txBody>
                </p:sp>
                <p:sp>
                  <p:nvSpPr>
                    <p:cNvPr id="52" name="テキスト ボックス 51">
                      <a:extLst>
                        <a:ext uri="{FF2B5EF4-FFF2-40B4-BE49-F238E27FC236}">
                          <a16:creationId xmlns:a16="http://schemas.microsoft.com/office/drawing/2014/main" id="{584C0E8B-AD4F-4409-BC28-34F477692F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0889" y="4328641"/>
                      <a:ext cx="548290" cy="395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ja-JP" altLang="en-US" sz="1100" b="1" dirty="0">
                          <a:solidFill>
                            <a:schemeClr val="accent6"/>
                          </a:solidFill>
                        </a:rPr>
                        <a:t>１</a:t>
                      </a:r>
                      <a:endParaRPr kumimoji="1" lang="ja-JP" altLang="en-US" sz="1050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53" name="テキスト ボックス 52">
                      <a:extLst>
                        <a:ext uri="{FF2B5EF4-FFF2-40B4-BE49-F238E27FC236}">
                          <a16:creationId xmlns:a16="http://schemas.microsoft.com/office/drawing/2014/main" id="{FF1C6B6F-E0BF-4636-8AB3-52A74A4DF7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0889" y="2898073"/>
                      <a:ext cx="548288" cy="395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ja-JP" altLang="en-US" sz="1100" b="1" dirty="0">
                          <a:solidFill>
                            <a:schemeClr val="accent6"/>
                          </a:solidFill>
                        </a:rPr>
                        <a:t>３</a:t>
                      </a:r>
                      <a:endParaRPr kumimoji="1" lang="ja-JP" altLang="en-US" sz="1050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54" name="テキスト ボックス 53">
                      <a:extLst>
                        <a:ext uri="{FF2B5EF4-FFF2-40B4-BE49-F238E27FC236}">
                          <a16:creationId xmlns:a16="http://schemas.microsoft.com/office/drawing/2014/main" id="{202EF640-5532-49DA-85B7-A359036C56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0889" y="3605342"/>
                      <a:ext cx="548288" cy="395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ja-JP" altLang="en-US" sz="1100" b="1" dirty="0">
                          <a:solidFill>
                            <a:schemeClr val="accent6"/>
                          </a:solidFill>
                        </a:rPr>
                        <a:t>２</a:t>
                      </a:r>
                      <a:endParaRPr kumimoji="1" lang="ja-JP" altLang="en-US" sz="1050" b="1" dirty="0">
                        <a:solidFill>
                          <a:schemeClr val="accent6"/>
                        </a:solidFill>
                      </a:endParaRPr>
                    </a:p>
                  </p:txBody>
                </p:sp>
              </p:grpSp>
              <p:sp>
                <p:nvSpPr>
                  <p:cNvPr id="39" name="テキスト ボックス 38">
                    <a:extLst>
                      <a:ext uri="{FF2B5EF4-FFF2-40B4-BE49-F238E27FC236}">
                        <a16:creationId xmlns:a16="http://schemas.microsoft.com/office/drawing/2014/main" id="{7BE6191B-FA6F-4A42-8086-075221CB2D49}"/>
                      </a:ext>
                    </a:extLst>
                  </p:cNvPr>
                  <p:cNvSpPr txBox="1"/>
                  <p:nvPr/>
                </p:nvSpPr>
                <p:spPr>
                  <a:xfrm>
                    <a:off x="5647361" y="2361510"/>
                    <a:ext cx="1030516" cy="3952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100" b="1" dirty="0">
                        <a:solidFill>
                          <a:schemeClr val="accent6"/>
                        </a:solidFill>
                      </a:rPr>
                      <a:t>（人）</a:t>
                    </a:r>
                  </a:p>
                </p:txBody>
              </p:sp>
            </p:grpSp>
            <p:sp>
              <p:nvSpPr>
                <p:cNvPr id="96" name="テキスト ボックス 95">
                  <a:extLst>
                    <a:ext uri="{FF2B5EF4-FFF2-40B4-BE49-F238E27FC236}">
                      <a16:creationId xmlns:a16="http://schemas.microsoft.com/office/drawing/2014/main" id="{F4BACB82-5939-4D4F-80B2-DC9E1BB2CE40}"/>
                    </a:ext>
                  </a:extLst>
                </p:cNvPr>
                <p:cNvSpPr txBox="1"/>
                <p:nvPr/>
              </p:nvSpPr>
              <p:spPr>
                <a:xfrm>
                  <a:off x="10777853" y="6105446"/>
                  <a:ext cx="51963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 dirty="0">
                      <a:solidFill>
                        <a:schemeClr val="accent6"/>
                      </a:solidFill>
                    </a:rPr>
                    <a:t>10.5</a:t>
                  </a:r>
                  <a:endParaRPr kumimoji="1" lang="ja-JP" altLang="en-US" sz="1050" b="1" dirty="0">
                    <a:solidFill>
                      <a:schemeClr val="accent6"/>
                    </a:solidFill>
                  </a:endParaRPr>
                </a:p>
              </p:txBody>
            </p:sp>
          </p:grpSp>
          <mc:AlternateContent xmlns:mc="http://schemas.openxmlformats.org/markup-compatibility/2006" xmlns:cx1="http://schemas.microsoft.com/office/drawing/2015/9/8/chartex">
            <mc:Choice Requires="cx1">
              <p:graphicFrame>
                <p:nvGraphicFramePr>
                  <p:cNvPr id="150" name="グラフ 149">
                    <a:extLst>
                      <a:ext uri="{FF2B5EF4-FFF2-40B4-BE49-F238E27FC236}">
                        <a16:creationId xmlns:a16="http://schemas.microsoft.com/office/drawing/2014/main" id="{D829930A-3F82-4F1D-97E6-FF4831225375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90828056"/>
                      </p:ext>
                    </p:extLst>
                  </p:nvPr>
                </p:nvGraphicFramePr>
                <p:xfrm>
                  <a:off x="8134900" y="4352284"/>
                  <a:ext cx="3250468" cy="1819272"/>
                </p:xfrm>
                <a:graphic>
                  <a:graphicData uri="http://schemas.microsoft.com/office/drawing/2014/chartex">
                    <cx:chart xmlns:cx="http://schemas.microsoft.com/office/drawing/2014/chartex" xmlns:r="http://schemas.openxmlformats.org/officeDocument/2006/relationships" r:id="rId11"/>
                  </a:graphicData>
                </a:graphic>
              </p:graphicFrame>
            </mc:Choice>
            <mc:Fallback xmlns="">
              <p:pic>
                <p:nvPicPr>
                  <p:cNvPr id="150" name="グラフ 149">
                    <a:extLst>
                      <a:ext uri="{FF2B5EF4-FFF2-40B4-BE49-F238E27FC236}">
                        <a16:creationId xmlns:a16="http://schemas.microsoft.com/office/drawing/2014/main" id="{D829930A-3F82-4F1D-97E6-FF4831225375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134900" y="4352284"/>
                    <a:ext cx="3250468" cy="1819272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174" name="テキスト ボックス 173">
                <a:extLst>
                  <a:ext uri="{FF2B5EF4-FFF2-40B4-BE49-F238E27FC236}">
                    <a16:creationId xmlns:a16="http://schemas.microsoft.com/office/drawing/2014/main" id="{6D3C8FCE-9937-47CB-8C36-9704F23AC4E5}"/>
                  </a:ext>
                </a:extLst>
              </p:cNvPr>
              <p:cNvSpPr txBox="1"/>
              <p:nvPr/>
            </p:nvSpPr>
            <p:spPr>
              <a:xfrm>
                <a:off x="11100879" y="6104859"/>
                <a:ext cx="51963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100" b="1" dirty="0">
                    <a:solidFill>
                      <a:schemeClr val="accent6"/>
                    </a:solidFill>
                  </a:rPr>
                  <a:t>11.0</a:t>
                </a:r>
                <a:endParaRPr kumimoji="1" lang="ja-JP" altLang="en-US" sz="1050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D877AE63-F8D9-4B64-8316-B1A142790846}"/>
                </a:ext>
              </a:extLst>
            </p:cNvPr>
            <p:cNvSpPr txBox="1"/>
            <p:nvPr/>
          </p:nvSpPr>
          <p:spPr>
            <a:xfrm>
              <a:off x="7952652" y="5945469"/>
              <a:ext cx="4065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accent6"/>
                  </a:solidFill>
                </a:rPr>
                <a:t>0</a:t>
              </a:r>
              <a:endParaRPr kumimoji="1" lang="ja-JP" altLang="en-US" sz="1050" b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4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円グラフを作成する時は・・・"/>
          <p:cNvGrpSpPr/>
          <p:nvPr/>
        </p:nvGrpSpPr>
        <p:grpSpPr>
          <a:xfrm>
            <a:off x="2593461" y="301685"/>
            <a:ext cx="6729885" cy="591225"/>
            <a:chOff x="2330825" y="617413"/>
            <a:chExt cx="10490761" cy="591225"/>
          </a:xfrm>
        </p:grpSpPr>
        <p:sp>
          <p:nvSpPr>
            <p:cNvPr id="141" name="円グラフを作成する時は次のことにも注意しよう！"/>
            <p:cNvSpPr txBox="1"/>
            <p:nvPr/>
          </p:nvSpPr>
          <p:spPr>
            <a:xfrm>
              <a:off x="2354715" y="656436"/>
              <a:ext cx="10466871" cy="552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sng" strike="noStrike" kern="1200" cap="none" spc="0" normalizeH="0" baseline="0" noProof="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525254">
                        <a:alpha val="40000"/>
                      </a:srgb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柱状グラフ（ヒストグラム）が使われた</a:t>
              </a:r>
              <a:endParaRPr kumimoji="1" lang="en-US" altLang="ja-JP" sz="2400" b="0" i="0" u="sng" strike="noStrike" kern="120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525254">
                      <a:alpha val="40000"/>
                    </a:srgb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2" name="とき"/>
            <p:cNvSpPr txBox="1"/>
            <p:nvPr/>
          </p:nvSpPr>
          <p:spPr>
            <a:xfrm>
              <a:off x="10234335" y="617413"/>
              <a:ext cx="736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つか</a:t>
              </a:r>
            </a:p>
          </p:txBody>
        </p:sp>
        <p:sp>
          <p:nvSpPr>
            <p:cNvPr id="156" name="えん"/>
            <p:cNvSpPr txBox="1"/>
            <p:nvPr/>
          </p:nvSpPr>
          <p:spPr>
            <a:xfrm>
              <a:off x="2330825" y="626463"/>
              <a:ext cx="14837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ちゅうじょう</a:t>
              </a:r>
            </a:p>
          </p:txBody>
        </p:sp>
      </p:grpSp>
      <p:sp>
        <p:nvSpPr>
          <p:cNvPr id="78" name="参考フレーム">
            <a:extLst>
              <a:ext uri="{FF2B5EF4-FFF2-40B4-BE49-F238E27FC236}">
                <a16:creationId xmlns:a16="http://schemas.microsoft.com/office/drawing/2014/main" id="{FE50F65B-4913-45E5-840D-0415C87F6BCC}"/>
              </a:ext>
            </a:extLst>
          </p:cNvPr>
          <p:cNvSpPr/>
          <p:nvPr/>
        </p:nvSpPr>
        <p:spPr>
          <a:xfrm>
            <a:off x="576753" y="458170"/>
            <a:ext cx="1854558" cy="91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               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　　　　　</a:t>
            </a:r>
          </a:p>
        </p:txBody>
      </p:sp>
      <p:sp>
        <p:nvSpPr>
          <p:cNvPr id="79" name="参考①">
            <a:extLst>
              <a:ext uri="{FF2B5EF4-FFF2-40B4-BE49-F238E27FC236}">
                <a16:creationId xmlns:a16="http://schemas.microsoft.com/office/drawing/2014/main" id="{6F26E68F-A3F3-48DD-B043-EDA2401A704F}"/>
              </a:ext>
            </a:extLst>
          </p:cNvPr>
          <p:cNvSpPr txBox="1"/>
          <p:nvPr/>
        </p:nvSpPr>
        <p:spPr>
          <a:xfrm>
            <a:off x="661715" y="648075"/>
            <a:ext cx="166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参考③</a:t>
            </a:r>
          </a:p>
        </p:txBody>
      </p:sp>
      <p:sp>
        <p:nvSpPr>
          <p:cNvPr id="80" name="さんこう">
            <a:extLst>
              <a:ext uri="{FF2B5EF4-FFF2-40B4-BE49-F238E27FC236}">
                <a16:creationId xmlns:a16="http://schemas.microsoft.com/office/drawing/2014/main" id="{A094418E-8826-4A84-8897-AF8660D47952}"/>
              </a:ext>
            </a:extLst>
          </p:cNvPr>
          <p:cNvSpPr txBox="1"/>
          <p:nvPr/>
        </p:nvSpPr>
        <p:spPr>
          <a:xfrm>
            <a:off x="692479" y="499484"/>
            <a:ext cx="11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さんこう</a:t>
            </a:r>
          </a:p>
        </p:txBody>
      </p:sp>
      <p:grpSp>
        <p:nvGrpSpPr>
          <p:cNvPr id="161" name="前へ／次へ">
            <a:extLst>
              <a:ext uri="{FF2B5EF4-FFF2-40B4-BE49-F238E27FC236}">
                <a16:creationId xmlns:a16="http://schemas.microsoft.com/office/drawing/2014/main" id="{1F2A6EBD-61D3-4FB3-9B38-334FF94EBDE8}"/>
              </a:ext>
            </a:extLst>
          </p:cNvPr>
          <p:cNvGrpSpPr/>
          <p:nvPr/>
        </p:nvGrpSpPr>
        <p:grpSpPr>
          <a:xfrm>
            <a:off x="10297220" y="169989"/>
            <a:ext cx="1660749" cy="869453"/>
            <a:chOff x="10297220" y="169989"/>
            <a:chExt cx="1660749" cy="869453"/>
          </a:xfrm>
        </p:grpSpPr>
        <p:pic>
          <p:nvPicPr>
            <p:cNvPr id="170" name="図 169">
              <a:hlinkClick r:id="rId2" action="ppaction://hlinksldjump"/>
              <a:extLst>
                <a:ext uri="{FF2B5EF4-FFF2-40B4-BE49-F238E27FC236}">
                  <a16:creationId xmlns:a16="http://schemas.microsoft.com/office/drawing/2014/main" id="{FD49BA1A-A4FF-4790-B3DA-41B53F0D6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7220" y="179831"/>
              <a:ext cx="737680" cy="859611"/>
            </a:xfrm>
            <a:prstGeom prst="rect">
              <a:avLst/>
            </a:prstGeom>
          </p:spPr>
        </p:pic>
        <p:pic>
          <p:nvPicPr>
            <p:cNvPr id="171" name="図 170">
              <a:hlinkClick r:id="rId4" action="ppaction://hlinksldjump"/>
              <a:extLst>
                <a:ext uri="{FF2B5EF4-FFF2-40B4-BE49-F238E27FC236}">
                  <a16:creationId xmlns:a16="http://schemas.microsoft.com/office/drawing/2014/main" id="{E192343D-C059-4DA8-A9EE-87EBF3527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20289" y="169989"/>
              <a:ext cx="737680" cy="859611"/>
            </a:xfrm>
            <a:prstGeom prst="rect">
              <a:avLst/>
            </a:prstGeom>
          </p:spPr>
        </p:pic>
      </p:grpSp>
      <p:sp>
        <p:nvSpPr>
          <p:cNvPr id="138" name="フレーム">
            <a:extLst>
              <a:ext uri="{FF2B5EF4-FFF2-40B4-BE49-F238E27FC236}">
                <a16:creationId xmlns:a16="http://schemas.microsoft.com/office/drawing/2014/main" id="{EBE8E1DB-2F01-4F44-827F-9A3C950CE7E5}"/>
              </a:ext>
            </a:extLst>
          </p:cNvPr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R6-5">
            <a:extLst>
              <a:ext uri="{FF2B5EF4-FFF2-40B4-BE49-F238E27FC236}">
                <a16:creationId xmlns:a16="http://schemas.microsoft.com/office/drawing/2014/main" id="{285EB0D2-1251-4C2B-9E49-9CDEF2F05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02" y="1993338"/>
            <a:ext cx="2981891" cy="42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11BAC5E-172B-49A4-9D2A-99089326B422}"/>
              </a:ext>
            </a:extLst>
          </p:cNvPr>
          <p:cNvGrpSpPr/>
          <p:nvPr/>
        </p:nvGrpSpPr>
        <p:grpSpPr>
          <a:xfrm>
            <a:off x="2608787" y="930515"/>
            <a:ext cx="7426752" cy="582175"/>
            <a:chOff x="2608787" y="1371707"/>
            <a:chExt cx="7426752" cy="582175"/>
          </a:xfrm>
        </p:grpSpPr>
        <p:grpSp>
          <p:nvGrpSpPr>
            <p:cNvPr id="95" name="円グラフを作成する時は・・・">
              <a:extLst>
                <a:ext uri="{FF2B5EF4-FFF2-40B4-BE49-F238E27FC236}">
                  <a16:creationId xmlns:a16="http://schemas.microsoft.com/office/drawing/2014/main" id="{A500CB95-B150-4625-B8DF-0180D19673B2}"/>
                </a:ext>
              </a:extLst>
            </p:cNvPr>
            <p:cNvGrpSpPr/>
            <p:nvPr/>
          </p:nvGrpSpPr>
          <p:grpSpPr>
            <a:xfrm>
              <a:off x="2608787" y="1371707"/>
              <a:ext cx="7426752" cy="582175"/>
              <a:chOff x="2330827" y="626463"/>
              <a:chExt cx="11577059" cy="582175"/>
            </a:xfrm>
          </p:grpSpPr>
          <p:sp>
            <p:nvSpPr>
              <p:cNvPr id="96" name="円グラフを作成する時は次のことにも注意しよう！">
                <a:extLst>
                  <a:ext uri="{FF2B5EF4-FFF2-40B4-BE49-F238E27FC236}">
                    <a16:creationId xmlns:a16="http://schemas.microsoft.com/office/drawing/2014/main" id="{DC655D82-A03A-4A39-BF39-258C673DB9E9}"/>
                  </a:ext>
                </a:extLst>
              </p:cNvPr>
              <p:cNvSpPr txBox="1"/>
              <p:nvPr/>
            </p:nvSpPr>
            <p:spPr>
              <a:xfrm>
                <a:off x="2354713" y="656436"/>
                <a:ext cx="11553173" cy="552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sng" strike="noStrike" kern="1200" cap="none" spc="0" normalizeH="0" baseline="0" noProof="0" dirty="0">
                    <a:ln w="0"/>
                    <a:solidFill>
                      <a:schemeClr val="tx2"/>
                    </a:solidFill>
                    <a:effectLst>
                      <a:outerShdw blurRad="38100" dist="19050" dir="2700000" algn="tl" rotWithShape="0">
                        <a:srgbClr val="525254">
                          <a:alpha val="40000"/>
                        </a:srgbClr>
                      </a:outerShdw>
                    </a:effectLst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統計グラフコンクールの作品を見てみよう</a:t>
                </a:r>
                <a:r>
                  <a:rPr kumimoji="1" lang="en-US" altLang="ja-JP" sz="2400" b="0" i="0" u="sng" strike="noStrike" kern="1200" cap="none" spc="0" normalizeH="0" baseline="0" noProof="0" dirty="0">
                    <a:ln w="0"/>
                    <a:solidFill>
                      <a:schemeClr val="tx2"/>
                    </a:solidFill>
                    <a:effectLst>
                      <a:outerShdw blurRad="38100" dist="19050" dir="2700000" algn="tl" rotWithShape="0">
                        <a:srgbClr val="525254">
                          <a:alpha val="40000"/>
                        </a:srgbClr>
                      </a:outerShdw>
                    </a:effectLst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!</a:t>
                </a:r>
              </a:p>
            </p:txBody>
          </p:sp>
          <p:sp>
            <p:nvSpPr>
              <p:cNvPr id="97" name="とき">
                <a:extLst>
                  <a:ext uri="{FF2B5EF4-FFF2-40B4-BE49-F238E27FC236}">
                    <a16:creationId xmlns:a16="http://schemas.microsoft.com/office/drawing/2014/main" id="{AB2CADF9-0CFA-44E5-9391-F9B2073D1567}"/>
                  </a:ext>
                </a:extLst>
              </p:cNvPr>
              <p:cNvSpPr txBox="1"/>
              <p:nvPr/>
            </p:nvSpPr>
            <p:spPr>
              <a:xfrm>
                <a:off x="8748030" y="626463"/>
                <a:ext cx="130951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さくひん</a:t>
                </a:r>
              </a:p>
            </p:txBody>
          </p:sp>
          <p:sp>
            <p:nvSpPr>
              <p:cNvPr id="99" name="えん">
                <a:extLst>
                  <a:ext uri="{FF2B5EF4-FFF2-40B4-BE49-F238E27FC236}">
                    <a16:creationId xmlns:a16="http://schemas.microsoft.com/office/drawing/2014/main" id="{A0883AF7-D71A-4455-A871-ED8D2120D894}"/>
                  </a:ext>
                </a:extLst>
              </p:cNvPr>
              <p:cNvSpPr txBox="1"/>
              <p:nvPr/>
            </p:nvSpPr>
            <p:spPr>
              <a:xfrm>
                <a:off x="2330827" y="626463"/>
                <a:ext cx="14278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とうけい</a:t>
                </a:r>
              </a:p>
            </p:txBody>
          </p:sp>
        </p:grpSp>
        <p:sp>
          <p:nvSpPr>
            <p:cNvPr id="100" name="とき">
              <a:extLst>
                <a:ext uri="{FF2B5EF4-FFF2-40B4-BE49-F238E27FC236}">
                  <a16:creationId xmlns:a16="http://schemas.microsoft.com/office/drawing/2014/main" id="{76B9A7CE-A955-46DF-BF4C-1852984DAC51}"/>
                </a:ext>
              </a:extLst>
            </p:cNvPr>
            <p:cNvSpPr txBox="1"/>
            <p:nvPr/>
          </p:nvSpPr>
          <p:spPr>
            <a:xfrm>
              <a:off x="7691721" y="1373640"/>
              <a:ext cx="8400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み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A0A4085-0C59-405F-86FC-B45ECF5EFF03}"/>
              </a:ext>
            </a:extLst>
          </p:cNvPr>
          <p:cNvGrpSpPr/>
          <p:nvPr/>
        </p:nvGrpSpPr>
        <p:grpSpPr>
          <a:xfrm>
            <a:off x="3887092" y="6307584"/>
            <a:ext cx="3143510" cy="401065"/>
            <a:chOff x="4527228" y="5557039"/>
            <a:chExt cx="3136382" cy="401065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A4670921-3280-4DB2-A9D8-BC3EFB170A98}"/>
                </a:ext>
              </a:extLst>
            </p:cNvPr>
            <p:cNvGrpSpPr/>
            <p:nvPr/>
          </p:nvGrpSpPr>
          <p:grpSpPr>
            <a:xfrm>
              <a:off x="4527228" y="5557043"/>
              <a:ext cx="3136381" cy="401061"/>
              <a:chOff x="1783932" y="2269013"/>
              <a:chExt cx="5718852" cy="401061"/>
            </a:xfrm>
          </p:grpSpPr>
          <p:sp>
            <p:nvSpPr>
              <p:cNvPr id="33" name="④のグラフは">
                <a:extLst>
                  <a:ext uri="{FF2B5EF4-FFF2-40B4-BE49-F238E27FC236}">
                    <a16:creationId xmlns:a16="http://schemas.microsoft.com/office/drawing/2014/main" id="{4BC51F44-F39E-4E53-9585-BB65C54C998D}"/>
                  </a:ext>
                </a:extLst>
              </p:cNvPr>
              <p:cNvSpPr txBox="1"/>
              <p:nvPr/>
            </p:nvSpPr>
            <p:spPr>
              <a:xfrm>
                <a:off x="1783932" y="2309526"/>
                <a:ext cx="5718852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第</a:t>
                </a:r>
                <a:r>
                  <a:rPr lang="en-US" altLang="ja-JP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65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回　第１部　佳作作品</a:t>
                </a:r>
              </a:p>
            </p:txBody>
          </p:sp>
          <p:sp>
            <p:nvSpPr>
              <p:cNvPr id="34" name="せん">
                <a:extLst>
                  <a:ext uri="{FF2B5EF4-FFF2-40B4-BE49-F238E27FC236}">
                    <a16:creationId xmlns:a16="http://schemas.microsoft.com/office/drawing/2014/main" id="{0DB812E1-B3AC-4B8C-8B91-7E0950A2C429}"/>
                  </a:ext>
                </a:extLst>
              </p:cNvPr>
              <p:cNvSpPr txBox="1"/>
              <p:nvPr/>
            </p:nvSpPr>
            <p:spPr>
              <a:xfrm>
                <a:off x="1783934" y="2269013"/>
                <a:ext cx="720772" cy="20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だい</a:t>
                </a:r>
              </a:p>
            </p:txBody>
          </p:sp>
        </p:grpSp>
        <p:sp>
          <p:nvSpPr>
            <p:cNvPr id="35" name="せん">
              <a:extLst>
                <a:ext uri="{FF2B5EF4-FFF2-40B4-BE49-F238E27FC236}">
                  <a16:creationId xmlns:a16="http://schemas.microsoft.com/office/drawing/2014/main" id="{5E11825D-FC95-481D-A493-7B05B2C63584}"/>
                </a:ext>
              </a:extLst>
            </p:cNvPr>
            <p:cNvSpPr txBox="1"/>
            <p:nvPr/>
          </p:nvSpPr>
          <p:spPr>
            <a:xfrm>
              <a:off x="5182479" y="5557041"/>
              <a:ext cx="39529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</a:t>
              </a:r>
            </a:p>
          </p:txBody>
        </p:sp>
        <p:sp>
          <p:nvSpPr>
            <p:cNvPr id="36" name="せん">
              <a:extLst>
                <a:ext uri="{FF2B5EF4-FFF2-40B4-BE49-F238E27FC236}">
                  <a16:creationId xmlns:a16="http://schemas.microsoft.com/office/drawing/2014/main" id="{3D7F5903-1C6D-4BB1-80CC-F7F8737DA3A7}"/>
                </a:ext>
              </a:extLst>
            </p:cNvPr>
            <p:cNvSpPr txBox="1"/>
            <p:nvPr/>
          </p:nvSpPr>
          <p:spPr>
            <a:xfrm>
              <a:off x="6065856" y="5557039"/>
              <a:ext cx="39529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ぶ</a:t>
              </a:r>
            </a:p>
          </p:txBody>
        </p:sp>
        <p:sp>
          <p:nvSpPr>
            <p:cNvPr id="37" name="せん">
              <a:extLst>
                <a:ext uri="{FF2B5EF4-FFF2-40B4-BE49-F238E27FC236}">
                  <a16:creationId xmlns:a16="http://schemas.microsoft.com/office/drawing/2014/main" id="{29DEF7D5-9C50-4268-A944-4C7166D5B2BC}"/>
                </a:ext>
              </a:extLst>
            </p:cNvPr>
            <p:cNvSpPr txBox="1"/>
            <p:nvPr/>
          </p:nvSpPr>
          <p:spPr>
            <a:xfrm>
              <a:off x="5632464" y="5557040"/>
              <a:ext cx="39529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だい</a:t>
              </a:r>
            </a:p>
          </p:txBody>
        </p:sp>
        <p:sp>
          <p:nvSpPr>
            <p:cNvPr id="38" name="せん">
              <a:extLst>
                <a:ext uri="{FF2B5EF4-FFF2-40B4-BE49-F238E27FC236}">
                  <a16:creationId xmlns:a16="http://schemas.microsoft.com/office/drawing/2014/main" id="{344805AD-ECBE-4376-B3B7-4E3F92485425}"/>
                </a:ext>
              </a:extLst>
            </p:cNvPr>
            <p:cNvSpPr txBox="1"/>
            <p:nvPr/>
          </p:nvSpPr>
          <p:spPr>
            <a:xfrm>
              <a:off x="6573082" y="5557039"/>
              <a:ext cx="109052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　さく さくひん</a:t>
              </a:r>
              <a:endPara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3B5F5A1-3291-492E-AFB8-382FC2B8C530}"/>
              </a:ext>
            </a:extLst>
          </p:cNvPr>
          <p:cNvSpPr/>
          <p:nvPr/>
        </p:nvSpPr>
        <p:spPr>
          <a:xfrm>
            <a:off x="5583024" y="2960176"/>
            <a:ext cx="1032442" cy="12006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A16FF422-D3AD-4F9B-86B1-528EFB5ADBD3}"/>
              </a:ext>
            </a:extLst>
          </p:cNvPr>
          <p:cNvSpPr/>
          <p:nvPr/>
        </p:nvSpPr>
        <p:spPr>
          <a:xfrm>
            <a:off x="5583024" y="4242916"/>
            <a:ext cx="1032442" cy="11759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0BFAC04-B30D-4DF1-8597-9FE871ACD9E3}"/>
              </a:ext>
            </a:extLst>
          </p:cNvPr>
          <p:cNvGrpSpPr/>
          <p:nvPr/>
        </p:nvGrpSpPr>
        <p:grpSpPr>
          <a:xfrm>
            <a:off x="7158029" y="1735594"/>
            <a:ext cx="4929197" cy="2430426"/>
            <a:chOff x="7158029" y="1735594"/>
            <a:chExt cx="4929197" cy="2430426"/>
          </a:xfrm>
        </p:grpSpPr>
        <p:sp>
          <p:nvSpPr>
            <p:cNvPr id="5" name="吹き出し: 角を丸めた四角形 4">
              <a:extLst>
                <a:ext uri="{FF2B5EF4-FFF2-40B4-BE49-F238E27FC236}">
                  <a16:creationId xmlns:a16="http://schemas.microsoft.com/office/drawing/2014/main" id="{7381968E-6DBB-4FAE-9AAA-7EA22E1833AB}"/>
                </a:ext>
              </a:extLst>
            </p:cNvPr>
            <p:cNvSpPr/>
            <p:nvPr/>
          </p:nvSpPr>
          <p:spPr>
            <a:xfrm rot="5400000">
              <a:off x="8379597" y="514026"/>
              <a:ext cx="2430426" cy="4873561"/>
            </a:xfrm>
            <a:prstGeom prst="wedgeRoundRectCallout">
              <a:avLst>
                <a:gd name="adj1" fmla="val 24692"/>
                <a:gd name="adj2" fmla="val 6021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7" name="Picture 2" descr="R6-5">
              <a:extLst>
                <a:ext uri="{FF2B5EF4-FFF2-40B4-BE49-F238E27FC236}">
                  <a16:creationId xmlns:a16="http://schemas.microsoft.com/office/drawing/2014/main" id="{BB9E692B-469F-49F0-80CB-8761035E27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23" t="23554" r="10670" b="48072"/>
            <a:stretch/>
          </p:blipFill>
          <p:spPr bwMode="auto">
            <a:xfrm>
              <a:off x="7311048" y="1833491"/>
              <a:ext cx="1956579" cy="2234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④のグラフは">
              <a:extLst>
                <a:ext uri="{FF2B5EF4-FFF2-40B4-BE49-F238E27FC236}">
                  <a16:creationId xmlns:a16="http://schemas.microsoft.com/office/drawing/2014/main" id="{201C1982-5329-45AE-875D-64E39E2954AB}"/>
                </a:ext>
              </a:extLst>
            </p:cNvPr>
            <p:cNvSpPr txBox="1"/>
            <p:nvPr/>
          </p:nvSpPr>
          <p:spPr>
            <a:xfrm>
              <a:off x="9267626" y="1818061"/>
              <a:ext cx="2105225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キャンディーチーズは</a:t>
              </a:r>
            </a:p>
          </p:txBody>
        </p: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5707F825-BC6C-45B9-9862-D42C4A623ED6}"/>
                </a:ext>
              </a:extLst>
            </p:cNvPr>
            <p:cNvGrpSpPr/>
            <p:nvPr/>
          </p:nvGrpSpPr>
          <p:grpSpPr>
            <a:xfrm>
              <a:off x="9267626" y="2129281"/>
              <a:ext cx="2819600" cy="401061"/>
              <a:chOff x="1783932" y="2269013"/>
              <a:chExt cx="5718852" cy="401061"/>
            </a:xfrm>
          </p:grpSpPr>
          <p:sp>
            <p:nvSpPr>
              <p:cNvPr id="57" name="④のグラフは">
                <a:extLst>
                  <a:ext uri="{FF2B5EF4-FFF2-40B4-BE49-F238E27FC236}">
                    <a16:creationId xmlns:a16="http://schemas.microsoft.com/office/drawing/2014/main" id="{9B071918-EC70-449B-9011-11CA3B57F505}"/>
                  </a:ext>
                </a:extLst>
              </p:cNvPr>
              <p:cNvSpPr txBox="1"/>
              <p:nvPr/>
            </p:nvSpPr>
            <p:spPr>
              <a:xfrm>
                <a:off x="1783932" y="2309526"/>
                <a:ext cx="5718852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en-US" altLang="ja-JP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5.2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～</a:t>
                </a:r>
                <a:r>
                  <a:rPr lang="en-US" altLang="ja-JP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5.4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ｇに集中していて、</a:t>
                </a:r>
              </a:p>
            </p:txBody>
          </p:sp>
          <p:sp>
            <p:nvSpPr>
              <p:cNvPr id="58" name="せん">
                <a:extLst>
                  <a:ext uri="{FF2B5EF4-FFF2-40B4-BE49-F238E27FC236}">
                    <a16:creationId xmlns:a16="http://schemas.microsoft.com/office/drawing/2014/main" id="{B7E46ABE-135F-4517-96A7-5AAB8C8860FB}"/>
                  </a:ext>
                </a:extLst>
              </p:cNvPr>
              <p:cNvSpPr txBox="1"/>
              <p:nvPr/>
            </p:nvSpPr>
            <p:spPr>
              <a:xfrm>
                <a:off x="4431047" y="2269013"/>
                <a:ext cx="137132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しゅうちゅう</a:t>
                </a: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50ED2F78-4721-40CE-9598-9DD019E41685}"/>
                </a:ext>
              </a:extLst>
            </p:cNvPr>
            <p:cNvGrpSpPr/>
            <p:nvPr/>
          </p:nvGrpSpPr>
          <p:grpSpPr>
            <a:xfrm>
              <a:off x="9294809" y="2968372"/>
              <a:ext cx="1810545" cy="400336"/>
              <a:chOff x="9189043" y="3133906"/>
              <a:chExt cx="1810545" cy="400336"/>
            </a:xfrm>
          </p:grpSpPr>
          <p:sp>
            <p:nvSpPr>
              <p:cNvPr id="87" name="④のグラフは">
                <a:extLst>
                  <a:ext uri="{FF2B5EF4-FFF2-40B4-BE49-F238E27FC236}">
                    <a16:creationId xmlns:a16="http://schemas.microsoft.com/office/drawing/2014/main" id="{FB1AED17-ECB1-40D5-BA9C-1D74388AD07F}"/>
                  </a:ext>
                </a:extLst>
              </p:cNvPr>
              <p:cNvSpPr txBox="1"/>
              <p:nvPr/>
            </p:nvSpPr>
            <p:spPr>
              <a:xfrm>
                <a:off x="9189043" y="3173694"/>
                <a:ext cx="1810545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１つ１つの重さに</a:t>
                </a:r>
              </a:p>
            </p:txBody>
          </p:sp>
          <p:sp>
            <p:nvSpPr>
              <p:cNvPr id="89" name="せん">
                <a:extLst>
                  <a:ext uri="{FF2B5EF4-FFF2-40B4-BE49-F238E27FC236}">
                    <a16:creationId xmlns:a16="http://schemas.microsoft.com/office/drawing/2014/main" id="{B9FEB31C-E01E-4660-BCCC-9480C285F14C}"/>
                  </a:ext>
                </a:extLst>
              </p:cNvPr>
              <p:cNvSpPr txBox="1"/>
              <p:nvPr/>
            </p:nvSpPr>
            <p:spPr>
              <a:xfrm>
                <a:off x="10185261" y="3133906"/>
                <a:ext cx="37147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おも</a:t>
                </a:r>
              </a:p>
            </p:txBody>
          </p:sp>
        </p:grpSp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0C5475FC-58F2-48D4-BDF8-CB9455D7CD88}"/>
                </a:ext>
              </a:extLst>
            </p:cNvPr>
            <p:cNvGrpSpPr/>
            <p:nvPr/>
          </p:nvGrpSpPr>
          <p:grpSpPr>
            <a:xfrm>
              <a:off x="9267625" y="3309026"/>
              <a:ext cx="2218457" cy="723501"/>
              <a:chOff x="9189043" y="3133906"/>
              <a:chExt cx="1810545" cy="723501"/>
            </a:xfrm>
          </p:grpSpPr>
          <p:sp>
            <p:nvSpPr>
              <p:cNvPr id="91" name="④のグラフは">
                <a:extLst>
                  <a:ext uri="{FF2B5EF4-FFF2-40B4-BE49-F238E27FC236}">
                    <a16:creationId xmlns:a16="http://schemas.microsoft.com/office/drawing/2014/main" id="{235BFBCB-CDB1-4207-9844-90C0781DF9A4}"/>
                  </a:ext>
                </a:extLst>
              </p:cNvPr>
              <p:cNvSpPr txBox="1"/>
              <p:nvPr/>
            </p:nvSpPr>
            <p:spPr>
              <a:xfrm>
                <a:off x="9189043" y="3173694"/>
                <a:ext cx="1810545" cy="683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あまり差がないことが</a:t>
                </a:r>
              </a:p>
            </p:txBody>
          </p:sp>
          <p:sp>
            <p:nvSpPr>
              <p:cNvPr id="92" name="せん">
                <a:extLst>
                  <a:ext uri="{FF2B5EF4-FFF2-40B4-BE49-F238E27FC236}">
                    <a16:creationId xmlns:a16="http://schemas.microsoft.com/office/drawing/2014/main" id="{93184DDD-53AD-4B6F-949D-C2F68563797E}"/>
                  </a:ext>
                </a:extLst>
              </p:cNvPr>
              <p:cNvSpPr txBox="1"/>
              <p:nvPr/>
            </p:nvSpPr>
            <p:spPr>
              <a:xfrm>
                <a:off x="9648876" y="3133906"/>
                <a:ext cx="37147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さ</a:t>
                </a: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BEEAA71-3302-4D2C-B4FF-61F173FE5C52}"/>
                </a:ext>
              </a:extLst>
            </p:cNvPr>
            <p:cNvGrpSpPr/>
            <p:nvPr/>
          </p:nvGrpSpPr>
          <p:grpSpPr>
            <a:xfrm>
              <a:off x="9267625" y="3649016"/>
              <a:ext cx="1579259" cy="400588"/>
              <a:chOff x="9189043" y="3770464"/>
              <a:chExt cx="1579259" cy="400588"/>
            </a:xfrm>
          </p:grpSpPr>
          <p:sp>
            <p:nvSpPr>
              <p:cNvPr id="101" name="④のグラフは">
                <a:extLst>
                  <a:ext uri="{FF2B5EF4-FFF2-40B4-BE49-F238E27FC236}">
                    <a16:creationId xmlns:a16="http://schemas.microsoft.com/office/drawing/2014/main" id="{03856948-3ABF-49EE-9C70-B3809D0247BD}"/>
                  </a:ext>
                </a:extLst>
              </p:cNvPr>
              <p:cNvSpPr txBox="1"/>
              <p:nvPr/>
            </p:nvSpPr>
            <p:spPr>
              <a:xfrm>
                <a:off x="9191817" y="3810504"/>
                <a:ext cx="1576485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読み取れるね。</a:t>
                </a:r>
              </a:p>
            </p:txBody>
          </p:sp>
          <p:sp>
            <p:nvSpPr>
              <p:cNvPr id="103" name="せん">
                <a:extLst>
                  <a:ext uri="{FF2B5EF4-FFF2-40B4-BE49-F238E27FC236}">
                    <a16:creationId xmlns:a16="http://schemas.microsoft.com/office/drawing/2014/main" id="{1C20133E-DC69-4A81-B42B-1FC5E6DF9A54}"/>
                  </a:ext>
                </a:extLst>
              </p:cNvPr>
              <p:cNvSpPr txBox="1"/>
              <p:nvPr/>
            </p:nvSpPr>
            <p:spPr>
              <a:xfrm>
                <a:off x="9189043" y="3770464"/>
                <a:ext cx="37147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よ</a:t>
                </a:r>
              </a:p>
            </p:txBody>
          </p:sp>
          <p:sp>
            <p:nvSpPr>
              <p:cNvPr id="104" name="せん">
                <a:extLst>
                  <a:ext uri="{FF2B5EF4-FFF2-40B4-BE49-F238E27FC236}">
                    <a16:creationId xmlns:a16="http://schemas.microsoft.com/office/drawing/2014/main" id="{0043E9EA-E331-4F56-8F52-CBE81E54F797}"/>
                  </a:ext>
                </a:extLst>
              </p:cNvPr>
              <p:cNvSpPr txBox="1"/>
              <p:nvPr/>
            </p:nvSpPr>
            <p:spPr>
              <a:xfrm>
                <a:off x="9607197" y="3777345"/>
                <a:ext cx="37147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と</a:t>
                </a: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1255BF1F-0A43-477C-89C0-4294E371B503}"/>
                </a:ext>
              </a:extLst>
            </p:cNvPr>
            <p:cNvGrpSpPr/>
            <p:nvPr/>
          </p:nvGrpSpPr>
          <p:grpSpPr>
            <a:xfrm>
              <a:off x="9103213" y="2487826"/>
              <a:ext cx="2269637" cy="404369"/>
              <a:chOff x="9024631" y="2487826"/>
              <a:chExt cx="2269637" cy="404369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264D5698-FD29-46D3-A79D-5F2E025A3089}"/>
                  </a:ext>
                </a:extLst>
              </p:cNvPr>
              <p:cNvGrpSpPr/>
              <p:nvPr/>
            </p:nvGrpSpPr>
            <p:grpSpPr>
              <a:xfrm>
                <a:off x="9024631" y="2487826"/>
                <a:ext cx="2269637" cy="404369"/>
                <a:chOff x="9024631" y="2523546"/>
                <a:chExt cx="2269637" cy="404369"/>
              </a:xfrm>
            </p:grpSpPr>
            <p:sp>
              <p:nvSpPr>
                <p:cNvPr id="88" name="④のグラフは">
                  <a:extLst>
                    <a:ext uri="{FF2B5EF4-FFF2-40B4-BE49-F238E27FC236}">
                      <a16:creationId xmlns:a16="http://schemas.microsoft.com/office/drawing/2014/main" id="{1DE84416-9809-4F2C-B748-2017FA822A59}"/>
                    </a:ext>
                  </a:extLst>
                </p:cNvPr>
                <p:cNvSpPr txBox="1"/>
                <p:nvPr/>
              </p:nvSpPr>
              <p:spPr>
                <a:xfrm>
                  <a:off x="9189043" y="2567367"/>
                  <a:ext cx="2105225" cy="3605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>
                    <a:lnSpc>
                      <a:spcPct val="150000"/>
                    </a:lnSpc>
                  </a:pPr>
                  <a:r>
                    <a:rPr lang="ja-JP" altLang="en-US" sz="1400" b="1" u="sng" dirty="0">
                      <a:solidFill>
                        <a:srgbClr val="FF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散らばりが小さい</a:t>
                  </a:r>
                  <a:r>
                    <a:rPr lang="ja-JP" altLang="en-US" sz="1400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よ。</a:t>
                  </a:r>
                </a:p>
              </p:txBody>
            </p:sp>
            <p:sp>
              <p:nvSpPr>
                <p:cNvPr id="105" name="せん">
                  <a:extLst>
                    <a:ext uri="{FF2B5EF4-FFF2-40B4-BE49-F238E27FC236}">
                      <a16:creationId xmlns:a16="http://schemas.microsoft.com/office/drawing/2014/main" id="{6F34A261-FCF6-4083-9F47-13A7D1C2C9EC}"/>
                    </a:ext>
                  </a:extLst>
                </p:cNvPr>
                <p:cNvSpPr txBox="1"/>
                <p:nvPr/>
              </p:nvSpPr>
              <p:spPr>
                <a:xfrm>
                  <a:off x="9024631" y="2523546"/>
                  <a:ext cx="676114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ち</a:t>
                  </a:r>
                </a:p>
              </p:txBody>
            </p:sp>
          </p:grpSp>
          <p:sp>
            <p:nvSpPr>
              <p:cNvPr id="108" name="せん">
                <a:extLst>
                  <a:ext uri="{FF2B5EF4-FFF2-40B4-BE49-F238E27FC236}">
                    <a16:creationId xmlns:a16="http://schemas.microsoft.com/office/drawing/2014/main" id="{5669F4C3-670B-486F-81AA-D1B70ACAFA48}"/>
                  </a:ext>
                </a:extLst>
              </p:cNvPr>
              <p:cNvSpPr txBox="1"/>
              <p:nvPr/>
            </p:nvSpPr>
            <p:spPr>
              <a:xfrm>
                <a:off x="10168606" y="2497963"/>
                <a:ext cx="38806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ち</a:t>
                </a:r>
                <a:r>
                  <a:rPr kumimoji="1" lang="ja-JP" altLang="en-US" sz="700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い</a:t>
                </a:r>
                <a:endParaRPr kumimoji="1" lang="en-US" altLang="ja-JP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616A49BC-B791-4BF2-B844-478591165C03}"/>
              </a:ext>
            </a:extLst>
          </p:cNvPr>
          <p:cNvGrpSpPr/>
          <p:nvPr/>
        </p:nvGrpSpPr>
        <p:grpSpPr>
          <a:xfrm>
            <a:off x="7158029" y="4299094"/>
            <a:ext cx="4878521" cy="2430426"/>
            <a:chOff x="7158029" y="4299094"/>
            <a:chExt cx="4878521" cy="2430426"/>
          </a:xfrm>
        </p:grpSpPr>
        <p:sp>
          <p:nvSpPr>
            <p:cNvPr id="50" name="吹き出し: 角を丸めた四角形 49">
              <a:extLst>
                <a:ext uri="{FF2B5EF4-FFF2-40B4-BE49-F238E27FC236}">
                  <a16:creationId xmlns:a16="http://schemas.microsoft.com/office/drawing/2014/main" id="{B5B74314-D480-46BB-89E0-D69C561F0CAB}"/>
                </a:ext>
              </a:extLst>
            </p:cNvPr>
            <p:cNvSpPr/>
            <p:nvPr/>
          </p:nvSpPr>
          <p:spPr>
            <a:xfrm rot="5400000">
              <a:off x="8382077" y="3075046"/>
              <a:ext cx="2430426" cy="4878521"/>
            </a:xfrm>
            <a:prstGeom prst="wedgeRoundRectCallout">
              <a:avLst>
                <a:gd name="adj1" fmla="val -26184"/>
                <a:gd name="adj2" fmla="val 6026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1" name="Picture 2" descr="R6-5">
              <a:extLst>
                <a:ext uri="{FF2B5EF4-FFF2-40B4-BE49-F238E27FC236}">
                  <a16:creationId xmlns:a16="http://schemas.microsoft.com/office/drawing/2014/main" id="{91605B46-952B-42A9-8346-E36F2F71FE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27" t="51918" r="9636" b="18817"/>
            <a:stretch/>
          </p:blipFill>
          <p:spPr bwMode="auto">
            <a:xfrm>
              <a:off x="7309505" y="4399638"/>
              <a:ext cx="1958121" cy="2222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4FD57210-7E87-4B79-9497-6882007D0946}"/>
                </a:ext>
              </a:extLst>
            </p:cNvPr>
            <p:cNvGrpSpPr/>
            <p:nvPr/>
          </p:nvGrpSpPr>
          <p:grpSpPr>
            <a:xfrm>
              <a:off x="9138444" y="5102285"/>
              <a:ext cx="2259358" cy="411605"/>
              <a:chOff x="9090474" y="5099209"/>
              <a:chExt cx="2259358" cy="411605"/>
            </a:xfrm>
          </p:grpSpPr>
          <p:sp>
            <p:nvSpPr>
              <p:cNvPr id="109" name="④のグラフは">
                <a:extLst>
                  <a:ext uri="{FF2B5EF4-FFF2-40B4-BE49-F238E27FC236}">
                    <a16:creationId xmlns:a16="http://schemas.microsoft.com/office/drawing/2014/main" id="{22404A19-DBE7-472E-8FBE-A86229D74333}"/>
                  </a:ext>
                </a:extLst>
              </p:cNvPr>
              <p:cNvSpPr txBox="1"/>
              <p:nvPr/>
            </p:nvSpPr>
            <p:spPr>
              <a:xfrm>
                <a:off x="9244607" y="5150266"/>
                <a:ext cx="2105225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1400" b="1" u="sng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散らばりが大きい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よ。</a:t>
                </a:r>
              </a:p>
            </p:txBody>
          </p:sp>
          <p:sp>
            <p:nvSpPr>
              <p:cNvPr id="110" name="せん">
                <a:extLst>
                  <a:ext uri="{FF2B5EF4-FFF2-40B4-BE49-F238E27FC236}">
                    <a16:creationId xmlns:a16="http://schemas.microsoft.com/office/drawing/2014/main" id="{4FB88B2D-D0CB-4589-834F-6B12EAA4AC58}"/>
                  </a:ext>
                </a:extLst>
              </p:cNvPr>
              <p:cNvSpPr txBox="1"/>
              <p:nvPr/>
            </p:nvSpPr>
            <p:spPr>
              <a:xfrm>
                <a:off x="9090474" y="5099209"/>
                <a:ext cx="67611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ち</a:t>
                </a:r>
              </a:p>
            </p:txBody>
          </p:sp>
          <p:sp>
            <p:nvSpPr>
              <p:cNvPr id="111" name="せん">
                <a:extLst>
                  <a:ext uri="{FF2B5EF4-FFF2-40B4-BE49-F238E27FC236}">
                    <a16:creationId xmlns:a16="http://schemas.microsoft.com/office/drawing/2014/main" id="{0A60E7F0-53D0-4774-9C69-0450A5FFB4E3}"/>
                  </a:ext>
                </a:extLst>
              </p:cNvPr>
              <p:cNvSpPr txBox="1"/>
              <p:nvPr/>
            </p:nvSpPr>
            <p:spPr>
              <a:xfrm>
                <a:off x="10234449" y="5109346"/>
                <a:ext cx="38806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おお</a:t>
                </a:r>
                <a:endParaRPr kumimoji="1" lang="en-US" altLang="ja-JP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DCC81678-02F8-41C4-B284-976AE9E3BDF1}"/>
                </a:ext>
              </a:extLst>
            </p:cNvPr>
            <p:cNvGrpSpPr/>
            <p:nvPr/>
          </p:nvGrpSpPr>
          <p:grpSpPr>
            <a:xfrm>
              <a:off x="9267625" y="4352876"/>
              <a:ext cx="2603148" cy="405900"/>
              <a:chOff x="9189043" y="4352876"/>
              <a:chExt cx="2603148" cy="405900"/>
            </a:xfrm>
          </p:grpSpPr>
          <p:sp>
            <p:nvSpPr>
              <p:cNvPr id="106" name="④のグラフは">
                <a:extLst>
                  <a:ext uri="{FF2B5EF4-FFF2-40B4-BE49-F238E27FC236}">
                    <a16:creationId xmlns:a16="http://schemas.microsoft.com/office/drawing/2014/main" id="{B2D135DE-DD90-44F6-AA9F-0D6E6ECD64A5}"/>
                  </a:ext>
                </a:extLst>
              </p:cNvPr>
              <p:cNvSpPr txBox="1"/>
              <p:nvPr/>
            </p:nvSpPr>
            <p:spPr>
              <a:xfrm>
                <a:off x="9189043" y="4398228"/>
                <a:ext cx="2603148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ウインナーは複数の階級に</a:t>
                </a:r>
              </a:p>
            </p:txBody>
          </p:sp>
          <p:sp>
            <p:nvSpPr>
              <p:cNvPr id="114" name="せん">
                <a:extLst>
                  <a:ext uri="{FF2B5EF4-FFF2-40B4-BE49-F238E27FC236}">
                    <a16:creationId xmlns:a16="http://schemas.microsoft.com/office/drawing/2014/main" id="{C3764212-AC81-40DF-9748-C07A81B3955D}"/>
                  </a:ext>
                </a:extLst>
              </p:cNvPr>
              <p:cNvSpPr txBox="1"/>
              <p:nvPr/>
            </p:nvSpPr>
            <p:spPr>
              <a:xfrm>
                <a:off x="10362638" y="4352876"/>
                <a:ext cx="59340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ふくすう</a:t>
                </a:r>
              </a:p>
            </p:txBody>
          </p:sp>
          <p:sp>
            <p:nvSpPr>
              <p:cNvPr id="115" name="せん">
                <a:extLst>
                  <a:ext uri="{FF2B5EF4-FFF2-40B4-BE49-F238E27FC236}">
                    <a16:creationId xmlns:a16="http://schemas.microsoft.com/office/drawing/2014/main" id="{66492EFB-8E90-4327-B8B0-8DB1082E4CDC}"/>
                  </a:ext>
                </a:extLst>
              </p:cNvPr>
              <p:cNvSpPr txBox="1"/>
              <p:nvPr/>
            </p:nvSpPr>
            <p:spPr>
              <a:xfrm>
                <a:off x="10999846" y="4357751"/>
                <a:ext cx="63874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かいきゅう</a:t>
                </a: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CACAAE17-EFD7-4624-91D5-B68EEBF94FB0}"/>
                </a:ext>
              </a:extLst>
            </p:cNvPr>
            <p:cNvGrpSpPr/>
            <p:nvPr/>
          </p:nvGrpSpPr>
          <p:grpSpPr>
            <a:xfrm>
              <a:off x="9269691" y="4724599"/>
              <a:ext cx="2690842" cy="402365"/>
              <a:chOff x="9184605" y="4767406"/>
              <a:chExt cx="2690842" cy="402365"/>
            </a:xfrm>
          </p:grpSpPr>
          <p:sp>
            <p:nvSpPr>
              <p:cNvPr id="113" name="④のグラフは">
                <a:extLst>
                  <a:ext uri="{FF2B5EF4-FFF2-40B4-BE49-F238E27FC236}">
                    <a16:creationId xmlns:a16="http://schemas.microsoft.com/office/drawing/2014/main" id="{301D3FCC-B2BF-4AE3-BC05-10D73D0FCD55}"/>
                  </a:ext>
                </a:extLst>
              </p:cNvPr>
              <p:cNvSpPr txBox="1"/>
              <p:nvPr/>
            </p:nvSpPr>
            <p:spPr>
              <a:xfrm>
                <a:off x="9184605" y="4809223"/>
                <a:ext cx="2690842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まんべんなく分布していて、</a:t>
                </a:r>
              </a:p>
            </p:txBody>
          </p:sp>
          <p:sp>
            <p:nvSpPr>
              <p:cNvPr id="116" name="せん">
                <a:extLst>
                  <a:ext uri="{FF2B5EF4-FFF2-40B4-BE49-F238E27FC236}">
                    <a16:creationId xmlns:a16="http://schemas.microsoft.com/office/drawing/2014/main" id="{0C6A3CD6-F1C1-4547-9C15-EC2335EE53F9}"/>
                  </a:ext>
                </a:extLst>
              </p:cNvPr>
              <p:cNvSpPr txBox="1"/>
              <p:nvPr/>
            </p:nvSpPr>
            <p:spPr>
              <a:xfrm>
                <a:off x="10362638" y="4767406"/>
                <a:ext cx="51729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ぶんぷ</a:t>
                </a:r>
              </a:p>
            </p:txBody>
          </p:sp>
        </p:grpSp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A5BEE2FA-BAB7-4287-8C47-F35D05503FA4}"/>
                </a:ext>
              </a:extLst>
            </p:cNvPr>
            <p:cNvGrpSpPr/>
            <p:nvPr/>
          </p:nvGrpSpPr>
          <p:grpSpPr>
            <a:xfrm>
              <a:off x="9294809" y="5540268"/>
              <a:ext cx="1810545" cy="400336"/>
              <a:chOff x="9189043" y="3133906"/>
              <a:chExt cx="1810545" cy="400336"/>
            </a:xfrm>
          </p:grpSpPr>
          <p:sp>
            <p:nvSpPr>
              <p:cNvPr id="118" name="④のグラフは">
                <a:extLst>
                  <a:ext uri="{FF2B5EF4-FFF2-40B4-BE49-F238E27FC236}">
                    <a16:creationId xmlns:a16="http://schemas.microsoft.com/office/drawing/2014/main" id="{F50359EF-6746-4ABA-BE57-AB6BAEB8662F}"/>
                  </a:ext>
                </a:extLst>
              </p:cNvPr>
              <p:cNvSpPr txBox="1"/>
              <p:nvPr/>
            </p:nvSpPr>
            <p:spPr>
              <a:xfrm>
                <a:off x="9189043" y="3173694"/>
                <a:ext cx="1810545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１つ１つの重さに</a:t>
                </a:r>
              </a:p>
            </p:txBody>
          </p:sp>
          <p:sp>
            <p:nvSpPr>
              <p:cNvPr id="119" name="せん">
                <a:extLst>
                  <a:ext uri="{FF2B5EF4-FFF2-40B4-BE49-F238E27FC236}">
                    <a16:creationId xmlns:a16="http://schemas.microsoft.com/office/drawing/2014/main" id="{A09E9683-9153-44D3-A503-DEEA1EBEA0C7}"/>
                  </a:ext>
                </a:extLst>
              </p:cNvPr>
              <p:cNvSpPr txBox="1"/>
              <p:nvPr/>
            </p:nvSpPr>
            <p:spPr>
              <a:xfrm>
                <a:off x="10185261" y="3133906"/>
                <a:ext cx="37147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おも</a:t>
                </a:r>
              </a:p>
            </p:txBody>
          </p:sp>
        </p:grpSp>
        <p:sp>
          <p:nvSpPr>
            <p:cNvPr id="121" name="④のグラフは">
              <a:extLst>
                <a:ext uri="{FF2B5EF4-FFF2-40B4-BE49-F238E27FC236}">
                  <a16:creationId xmlns:a16="http://schemas.microsoft.com/office/drawing/2014/main" id="{127AAB08-778C-4A11-A7A6-54EF9BA7DCBB}"/>
                </a:ext>
              </a:extLst>
            </p:cNvPr>
            <p:cNvSpPr txBox="1"/>
            <p:nvPr/>
          </p:nvSpPr>
          <p:spPr>
            <a:xfrm>
              <a:off x="9267625" y="5920710"/>
              <a:ext cx="2305251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ばらつきがあることが</a:t>
              </a:r>
            </a:p>
          </p:txBody>
        </p:sp>
        <p:grpSp>
          <p:nvGrpSpPr>
            <p:cNvPr id="123" name="グループ化 122">
              <a:extLst>
                <a:ext uri="{FF2B5EF4-FFF2-40B4-BE49-F238E27FC236}">
                  <a16:creationId xmlns:a16="http://schemas.microsoft.com/office/drawing/2014/main" id="{3DE0B9F2-1EA5-4280-89F5-3EBD3FDD637D}"/>
                </a:ext>
              </a:extLst>
            </p:cNvPr>
            <p:cNvGrpSpPr/>
            <p:nvPr/>
          </p:nvGrpSpPr>
          <p:grpSpPr>
            <a:xfrm>
              <a:off x="9267625" y="6220912"/>
              <a:ext cx="1579259" cy="400588"/>
              <a:chOff x="9189043" y="3770464"/>
              <a:chExt cx="1579259" cy="400588"/>
            </a:xfrm>
          </p:grpSpPr>
          <p:sp>
            <p:nvSpPr>
              <p:cNvPr id="124" name="④のグラフは">
                <a:extLst>
                  <a:ext uri="{FF2B5EF4-FFF2-40B4-BE49-F238E27FC236}">
                    <a16:creationId xmlns:a16="http://schemas.microsoft.com/office/drawing/2014/main" id="{EF270C8F-0BAA-4CB6-9D0A-42E519855D9C}"/>
                  </a:ext>
                </a:extLst>
              </p:cNvPr>
              <p:cNvSpPr txBox="1"/>
              <p:nvPr/>
            </p:nvSpPr>
            <p:spPr>
              <a:xfrm>
                <a:off x="9191817" y="3810504"/>
                <a:ext cx="1576485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読み取れるね。</a:t>
                </a:r>
              </a:p>
            </p:txBody>
          </p:sp>
          <p:sp>
            <p:nvSpPr>
              <p:cNvPr id="125" name="せん">
                <a:extLst>
                  <a:ext uri="{FF2B5EF4-FFF2-40B4-BE49-F238E27FC236}">
                    <a16:creationId xmlns:a16="http://schemas.microsoft.com/office/drawing/2014/main" id="{949761A0-85B4-42F7-B926-591BAE227422}"/>
                  </a:ext>
                </a:extLst>
              </p:cNvPr>
              <p:cNvSpPr txBox="1"/>
              <p:nvPr/>
            </p:nvSpPr>
            <p:spPr>
              <a:xfrm>
                <a:off x="9189043" y="3770464"/>
                <a:ext cx="37147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よ</a:t>
                </a:r>
              </a:p>
            </p:txBody>
          </p:sp>
          <p:sp>
            <p:nvSpPr>
              <p:cNvPr id="126" name="せん">
                <a:extLst>
                  <a:ext uri="{FF2B5EF4-FFF2-40B4-BE49-F238E27FC236}">
                    <a16:creationId xmlns:a16="http://schemas.microsoft.com/office/drawing/2014/main" id="{20BAFFCB-93B4-472D-85E7-D4117751EC6D}"/>
                  </a:ext>
                </a:extLst>
              </p:cNvPr>
              <p:cNvSpPr txBox="1"/>
              <p:nvPr/>
            </p:nvSpPr>
            <p:spPr>
              <a:xfrm>
                <a:off x="9607197" y="3777345"/>
                <a:ext cx="37147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と</a:t>
                </a:r>
              </a:p>
            </p:txBody>
          </p:sp>
        </p:grp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1C42345-F68F-4581-9435-1592DFEA679B}"/>
              </a:ext>
            </a:extLst>
          </p:cNvPr>
          <p:cNvGrpSpPr/>
          <p:nvPr/>
        </p:nvGrpSpPr>
        <p:grpSpPr>
          <a:xfrm>
            <a:off x="167688" y="2892196"/>
            <a:ext cx="3737311" cy="3004984"/>
            <a:chOff x="124826" y="2892196"/>
            <a:chExt cx="3737311" cy="3004984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4818BBAD-665A-4A68-8B64-C8C7E01F242E}"/>
                </a:ext>
              </a:extLst>
            </p:cNvPr>
            <p:cNvSpPr/>
            <p:nvPr/>
          </p:nvSpPr>
          <p:spPr>
            <a:xfrm>
              <a:off x="124826" y="2892196"/>
              <a:ext cx="3737311" cy="25266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E23A4F5C-B2A9-4E41-AB92-FFFC6DD0A501}"/>
                </a:ext>
              </a:extLst>
            </p:cNvPr>
            <p:cNvGrpSpPr/>
            <p:nvPr/>
          </p:nvGrpSpPr>
          <p:grpSpPr>
            <a:xfrm>
              <a:off x="174695" y="3025024"/>
              <a:ext cx="3655214" cy="2307355"/>
              <a:chOff x="389013" y="3025024"/>
              <a:chExt cx="3655214" cy="2307355"/>
            </a:xfrm>
          </p:grpSpPr>
          <p:sp>
            <p:nvSpPr>
              <p:cNvPr id="44" name="④のグラフは">
                <a:extLst>
                  <a:ext uri="{FF2B5EF4-FFF2-40B4-BE49-F238E27FC236}">
                    <a16:creationId xmlns:a16="http://schemas.microsoft.com/office/drawing/2014/main" id="{509F4A58-BB33-4BBD-8B1D-65407C34F646}"/>
                  </a:ext>
                </a:extLst>
              </p:cNvPr>
              <p:cNvSpPr txBox="1"/>
              <p:nvPr/>
            </p:nvSpPr>
            <p:spPr>
              <a:xfrm>
                <a:off x="440626" y="3503344"/>
                <a:ext cx="3603601" cy="398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16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キャンディーチーズ、ウインナーの</a:t>
                </a:r>
              </a:p>
            </p:txBody>
          </p: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77CA7D7C-AF47-41FF-A71D-5B729A25A6E5}"/>
                  </a:ext>
                </a:extLst>
              </p:cNvPr>
              <p:cNvGrpSpPr/>
              <p:nvPr/>
            </p:nvGrpSpPr>
            <p:grpSpPr>
              <a:xfrm>
                <a:off x="389013" y="3025024"/>
                <a:ext cx="3532906" cy="439407"/>
                <a:chOff x="389013" y="3025024"/>
                <a:chExt cx="3532906" cy="439407"/>
              </a:xfrm>
            </p:grpSpPr>
            <p:grpSp>
              <p:nvGrpSpPr>
                <p:cNvPr id="40" name="グループ化 39">
                  <a:extLst>
                    <a:ext uri="{FF2B5EF4-FFF2-40B4-BE49-F238E27FC236}">
                      <a16:creationId xmlns:a16="http://schemas.microsoft.com/office/drawing/2014/main" id="{3F40E989-9060-4589-B867-856693EE7CB7}"/>
                    </a:ext>
                  </a:extLst>
                </p:cNvPr>
                <p:cNvGrpSpPr/>
                <p:nvPr/>
              </p:nvGrpSpPr>
              <p:grpSpPr>
                <a:xfrm>
                  <a:off x="389013" y="3025024"/>
                  <a:ext cx="3532906" cy="439407"/>
                  <a:chOff x="1708641" y="2269011"/>
                  <a:chExt cx="5794143" cy="439407"/>
                </a:xfrm>
              </p:grpSpPr>
              <p:sp>
                <p:nvSpPr>
                  <p:cNvPr id="41" name="④のグラフは">
                    <a:extLst>
                      <a:ext uri="{FF2B5EF4-FFF2-40B4-BE49-F238E27FC236}">
                        <a16:creationId xmlns:a16="http://schemas.microsoft.com/office/drawing/2014/main" id="{EC798236-5FFE-4F08-A461-D836B37AEF03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932" y="2309526"/>
                    <a:ext cx="5718852" cy="3988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dist" defTabSz="914377">
                      <a:lnSpc>
                        <a:spcPct val="150000"/>
                      </a:lnSpc>
                    </a:pPr>
                    <a:r>
                      <a:rPr lang="ja-JP" altLang="en-US" sz="1600" dirty="0">
                        <a:solidFill>
                          <a:schemeClr val="tx2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袋に複数個入っているクッキー、</a:t>
                    </a:r>
                  </a:p>
                </p:txBody>
              </p:sp>
              <p:sp>
                <p:nvSpPr>
                  <p:cNvPr id="42" name="せん">
                    <a:extLst>
                      <a:ext uri="{FF2B5EF4-FFF2-40B4-BE49-F238E27FC236}">
                        <a16:creationId xmlns:a16="http://schemas.microsoft.com/office/drawing/2014/main" id="{62D2BB4A-E645-47D6-BB2D-39CE2E30D918}"/>
                      </a:ext>
                    </a:extLst>
                  </p:cNvPr>
                  <p:cNvSpPr txBox="1"/>
                  <p:nvPr/>
                </p:nvSpPr>
                <p:spPr>
                  <a:xfrm>
                    <a:off x="1708641" y="2269011"/>
                    <a:ext cx="803078" cy="2177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dist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ja-JP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ふくろ</a:t>
                    </a:r>
                  </a:p>
                </p:txBody>
              </p:sp>
            </p:grpSp>
            <p:sp>
              <p:nvSpPr>
                <p:cNvPr id="59" name="せん">
                  <a:extLst>
                    <a:ext uri="{FF2B5EF4-FFF2-40B4-BE49-F238E27FC236}">
                      <a16:creationId xmlns:a16="http://schemas.microsoft.com/office/drawing/2014/main" id="{A6EF873A-8903-418D-8CDF-60AB02873DAE}"/>
                    </a:ext>
                  </a:extLst>
                </p:cNvPr>
                <p:cNvSpPr txBox="1"/>
                <p:nvPr/>
              </p:nvSpPr>
              <p:spPr>
                <a:xfrm>
                  <a:off x="928078" y="3025024"/>
                  <a:ext cx="1065028" cy="217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ふくすう　こ　はい</a:t>
                  </a:r>
                </a:p>
              </p:txBody>
            </p:sp>
          </p:grpSp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C5980AC6-3E3C-4345-8BA4-2A477CBD99F7}"/>
                  </a:ext>
                </a:extLst>
              </p:cNvPr>
              <p:cNvGrpSpPr/>
              <p:nvPr/>
            </p:nvGrpSpPr>
            <p:grpSpPr>
              <a:xfrm>
                <a:off x="460182" y="3941149"/>
                <a:ext cx="2529059" cy="439407"/>
                <a:chOff x="434921" y="3025024"/>
                <a:chExt cx="3486998" cy="439407"/>
              </a:xfrm>
            </p:grpSpPr>
            <p:grpSp>
              <p:nvGrpSpPr>
                <p:cNvPr id="62" name="グループ化 61">
                  <a:extLst>
                    <a:ext uri="{FF2B5EF4-FFF2-40B4-BE49-F238E27FC236}">
                      <a16:creationId xmlns:a16="http://schemas.microsoft.com/office/drawing/2014/main" id="{BA064CD1-10EC-4D01-8F9C-1DB0573958D2}"/>
                    </a:ext>
                  </a:extLst>
                </p:cNvPr>
                <p:cNvGrpSpPr/>
                <p:nvPr/>
              </p:nvGrpSpPr>
              <p:grpSpPr>
                <a:xfrm>
                  <a:off x="434921" y="3025024"/>
                  <a:ext cx="3486998" cy="439407"/>
                  <a:chOff x="1783932" y="2269011"/>
                  <a:chExt cx="5718852" cy="439407"/>
                </a:xfrm>
              </p:grpSpPr>
              <p:sp>
                <p:nvSpPr>
                  <p:cNvPr id="64" name="④のグラフは">
                    <a:extLst>
                      <a:ext uri="{FF2B5EF4-FFF2-40B4-BE49-F238E27FC236}">
                        <a16:creationId xmlns:a16="http://schemas.microsoft.com/office/drawing/2014/main" id="{A571F9E8-6B43-4738-83BD-DDBC0CDAF613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932" y="2309526"/>
                    <a:ext cx="5718852" cy="3988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dist" defTabSz="914377">
                      <a:lnSpc>
                        <a:spcPct val="150000"/>
                      </a:lnSpc>
                    </a:pPr>
                    <a:r>
                      <a:rPr lang="ja-JP" altLang="en-US" sz="1600" dirty="0">
                        <a:solidFill>
                          <a:schemeClr val="tx2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１つ１つの重さを計り、</a:t>
                    </a:r>
                  </a:p>
                </p:txBody>
              </p:sp>
              <p:sp>
                <p:nvSpPr>
                  <p:cNvPr id="65" name="せん">
                    <a:extLst>
                      <a:ext uri="{FF2B5EF4-FFF2-40B4-BE49-F238E27FC236}">
                        <a16:creationId xmlns:a16="http://schemas.microsoft.com/office/drawing/2014/main" id="{AB08444F-5F8C-4A4D-872B-4AF0EBC51E8B}"/>
                      </a:ext>
                    </a:extLst>
                  </p:cNvPr>
                  <p:cNvSpPr txBox="1"/>
                  <p:nvPr/>
                </p:nvSpPr>
                <p:spPr>
                  <a:xfrm>
                    <a:off x="4133045" y="2269011"/>
                    <a:ext cx="911187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dist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ja-JP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おも</a:t>
                    </a:r>
                  </a:p>
                </p:txBody>
              </p:sp>
            </p:grpSp>
            <p:sp>
              <p:nvSpPr>
                <p:cNvPr id="63" name="せん">
                  <a:extLst>
                    <a:ext uri="{FF2B5EF4-FFF2-40B4-BE49-F238E27FC236}">
                      <a16:creationId xmlns:a16="http://schemas.microsoft.com/office/drawing/2014/main" id="{886215DF-FBDA-4181-8553-65D8B457FE2B}"/>
                    </a:ext>
                  </a:extLst>
                </p:cNvPr>
                <p:cNvSpPr txBox="1"/>
                <p:nvPr/>
              </p:nvSpPr>
              <p:spPr>
                <a:xfrm flipH="1">
                  <a:off x="2845475" y="3025024"/>
                  <a:ext cx="55558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はか</a:t>
                  </a:r>
                </a:p>
              </p:txBody>
            </p:sp>
          </p:grpSp>
          <p:grpSp>
            <p:nvGrpSpPr>
              <p:cNvPr id="67" name="グループ化 66">
                <a:extLst>
                  <a:ext uri="{FF2B5EF4-FFF2-40B4-BE49-F238E27FC236}">
                    <a16:creationId xmlns:a16="http://schemas.microsoft.com/office/drawing/2014/main" id="{C0F4BB2D-9D4D-4881-890D-B3BE3890E574}"/>
                  </a:ext>
                </a:extLst>
              </p:cNvPr>
              <p:cNvGrpSpPr/>
              <p:nvPr/>
            </p:nvGrpSpPr>
            <p:grpSpPr>
              <a:xfrm>
                <a:off x="389013" y="4421071"/>
                <a:ext cx="3152359" cy="439407"/>
                <a:chOff x="1668224" y="2269011"/>
                <a:chExt cx="5834560" cy="439407"/>
              </a:xfrm>
            </p:grpSpPr>
            <p:sp>
              <p:nvSpPr>
                <p:cNvPr id="77" name="④のグラフは">
                  <a:extLst>
                    <a:ext uri="{FF2B5EF4-FFF2-40B4-BE49-F238E27FC236}">
                      <a16:creationId xmlns:a16="http://schemas.microsoft.com/office/drawing/2014/main" id="{8C30C38A-39E5-458B-AF4A-37A8EA590D74}"/>
                    </a:ext>
                  </a:extLst>
                </p:cNvPr>
                <p:cNvSpPr txBox="1"/>
                <p:nvPr/>
              </p:nvSpPr>
              <p:spPr>
                <a:xfrm>
                  <a:off x="1783932" y="2309526"/>
                  <a:ext cx="5718852" cy="398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>
                    <a:lnSpc>
                      <a:spcPct val="150000"/>
                    </a:lnSpc>
                  </a:pPr>
                  <a:r>
                    <a:rPr lang="ja-JP" altLang="en-US" sz="1600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柱状グラフ（ヒストグラム）に</a:t>
                  </a:r>
                </a:p>
              </p:txBody>
            </p:sp>
            <p:sp>
              <p:nvSpPr>
                <p:cNvPr id="83" name="せん">
                  <a:extLst>
                    <a:ext uri="{FF2B5EF4-FFF2-40B4-BE49-F238E27FC236}">
                      <a16:creationId xmlns:a16="http://schemas.microsoft.com/office/drawing/2014/main" id="{856396B5-5F87-4C41-BBFC-CFFD1F927363}"/>
                    </a:ext>
                  </a:extLst>
                </p:cNvPr>
                <p:cNvSpPr txBox="1"/>
                <p:nvPr/>
              </p:nvSpPr>
              <p:spPr>
                <a:xfrm>
                  <a:off x="1668224" y="2269011"/>
                  <a:ext cx="1375091" cy="219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ちゅうじょう</a:t>
                  </a:r>
                </a:p>
              </p:txBody>
            </p:sp>
          </p:grpSp>
          <p:grpSp>
            <p:nvGrpSpPr>
              <p:cNvPr id="84" name="グループ化 83">
                <a:extLst>
                  <a:ext uri="{FF2B5EF4-FFF2-40B4-BE49-F238E27FC236}">
                    <a16:creationId xmlns:a16="http://schemas.microsoft.com/office/drawing/2014/main" id="{98B43D2A-B1AD-42B7-BEB8-7239FD60DDAD}"/>
                  </a:ext>
                </a:extLst>
              </p:cNvPr>
              <p:cNvGrpSpPr/>
              <p:nvPr/>
            </p:nvGrpSpPr>
            <p:grpSpPr>
              <a:xfrm>
                <a:off x="391251" y="4892972"/>
                <a:ext cx="1802976" cy="439407"/>
                <a:chOff x="1668224" y="2269011"/>
                <a:chExt cx="3275364" cy="439407"/>
              </a:xfrm>
            </p:grpSpPr>
            <p:sp>
              <p:nvSpPr>
                <p:cNvPr id="85" name="④のグラフは">
                  <a:extLst>
                    <a:ext uri="{FF2B5EF4-FFF2-40B4-BE49-F238E27FC236}">
                      <a16:creationId xmlns:a16="http://schemas.microsoft.com/office/drawing/2014/main" id="{CED3A18F-D3CF-4155-8B08-B770E64BDE21}"/>
                    </a:ext>
                  </a:extLst>
                </p:cNvPr>
                <p:cNvSpPr txBox="1"/>
                <p:nvPr/>
              </p:nvSpPr>
              <p:spPr>
                <a:xfrm>
                  <a:off x="1783932" y="2309526"/>
                  <a:ext cx="3159656" cy="398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>
                    <a:lnSpc>
                      <a:spcPct val="150000"/>
                    </a:lnSpc>
                  </a:pPr>
                  <a:r>
                    <a:rPr lang="ja-JP" altLang="en-US" sz="1600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表しています。</a:t>
                  </a:r>
                </a:p>
              </p:txBody>
            </p:sp>
            <p:sp>
              <p:nvSpPr>
                <p:cNvPr id="86" name="せん">
                  <a:extLst>
                    <a:ext uri="{FF2B5EF4-FFF2-40B4-BE49-F238E27FC236}">
                      <a16:creationId xmlns:a16="http://schemas.microsoft.com/office/drawing/2014/main" id="{A2CB2FA3-013E-4FFC-903F-B1B2D2101B73}"/>
                    </a:ext>
                  </a:extLst>
                </p:cNvPr>
                <p:cNvSpPr txBox="1"/>
                <p:nvPr/>
              </p:nvSpPr>
              <p:spPr>
                <a:xfrm>
                  <a:off x="1668224" y="2269011"/>
                  <a:ext cx="949267" cy="219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あらわ</a:t>
                  </a:r>
                </a:p>
              </p:txBody>
            </p:sp>
          </p:grpSp>
        </p:grpSp>
        <p:pic>
          <p:nvPicPr>
            <p:cNvPr id="17" name="Picture 2" descr="■">
              <a:extLst>
                <a:ext uri="{FF2B5EF4-FFF2-40B4-BE49-F238E27FC236}">
                  <a16:creationId xmlns:a16="http://schemas.microsoft.com/office/drawing/2014/main" id="{66648679-90FF-44E8-A0EA-D4F6388EA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274" y="4916376"/>
              <a:ext cx="885176" cy="980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37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参考フレーム">
            <a:extLst>
              <a:ext uri="{FF2B5EF4-FFF2-40B4-BE49-F238E27FC236}">
                <a16:creationId xmlns:a16="http://schemas.microsoft.com/office/drawing/2014/main" id="{17EB2822-6F59-454B-ADB0-401257168461}"/>
              </a:ext>
            </a:extLst>
          </p:cNvPr>
          <p:cNvSpPr/>
          <p:nvPr/>
        </p:nvSpPr>
        <p:spPr>
          <a:xfrm>
            <a:off x="576753" y="458170"/>
            <a:ext cx="1513652" cy="913537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               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　　　　　</a:t>
            </a:r>
          </a:p>
        </p:txBody>
      </p:sp>
      <p:sp>
        <p:nvSpPr>
          <p:cNvPr id="16" name="参考②">
            <a:extLst>
              <a:ext uri="{FF2B5EF4-FFF2-40B4-BE49-F238E27FC236}">
                <a16:creationId xmlns:a16="http://schemas.microsoft.com/office/drawing/2014/main" id="{155278E7-5827-4CBB-B28D-CE0F15CF4356}"/>
              </a:ext>
            </a:extLst>
          </p:cNvPr>
          <p:cNvSpPr txBox="1"/>
          <p:nvPr/>
        </p:nvSpPr>
        <p:spPr>
          <a:xfrm>
            <a:off x="661715" y="648075"/>
            <a:ext cx="131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発展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7" name="さんこう">
            <a:extLst>
              <a:ext uri="{FF2B5EF4-FFF2-40B4-BE49-F238E27FC236}">
                <a16:creationId xmlns:a16="http://schemas.microsoft.com/office/drawing/2014/main" id="{08119B9A-C393-41EC-BBC4-F0FE1BB9B9FF}"/>
              </a:ext>
            </a:extLst>
          </p:cNvPr>
          <p:cNvSpPr txBox="1"/>
          <p:nvPr/>
        </p:nvSpPr>
        <p:spPr>
          <a:xfrm>
            <a:off x="692479" y="499484"/>
            <a:ext cx="1286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はってん</a:t>
            </a:r>
          </a:p>
        </p:txBody>
      </p:sp>
      <p:sp>
        <p:nvSpPr>
          <p:cNvPr id="78" name="折れ線グラフは重ねることができます">
            <a:extLst>
              <a:ext uri="{FF2B5EF4-FFF2-40B4-BE49-F238E27FC236}">
                <a16:creationId xmlns:a16="http://schemas.microsoft.com/office/drawing/2014/main" id="{2DEE36AC-3190-4B01-BA80-81AC6A65875B}"/>
              </a:ext>
            </a:extLst>
          </p:cNvPr>
          <p:cNvSpPr txBox="1"/>
          <p:nvPr/>
        </p:nvSpPr>
        <p:spPr>
          <a:xfrm>
            <a:off x="2649575" y="587705"/>
            <a:ext cx="5981940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>
              <a:lnSpc>
                <a:spcPct val="150000"/>
              </a:lnSpc>
            </a:pPr>
            <a:r>
              <a:rPr kumimoji="1" lang="ja-JP" altLang="en-US" sz="3200" u="sng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525254">
                      <a:alpha val="40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他にもこんなグラフがあるよ！</a:t>
            </a:r>
          </a:p>
        </p:txBody>
      </p:sp>
      <p:sp>
        <p:nvSpPr>
          <p:cNvPr id="35" name="お">
            <a:extLst>
              <a:ext uri="{FF2B5EF4-FFF2-40B4-BE49-F238E27FC236}">
                <a16:creationId xmlns:a16="http://schemas.microsoft.com/office/drawing/2014/main" id="{9C29D4A7-EF0C-40D6-8377-CB38FF2A1002}"/>
              </a:ext>
            </a:extLst>
          </p:cNvPr>
          <p:cNvSpPr txBox="1"/>
          <p:nvPr/>
        </p:nvSpPr>
        <p:spPr>
          <a:xfrm>
            <a:off x="2627765" y="541851"/>
            <a:ext cx="59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ほか</a:t>
            </a:r>
          </a:p>
        </p:txBody>
      </p:sp>
      <p:pic>
        <p:nvPicPr>
          <p:cNvPr id="95" name="もずやん">
            <a:extLst>
              <a:ext uri="{FF2B5EF4-FFF2-40B4-BE49-F238E27FC236}">
                <a16:creationId xmlns:a16="http://schemas.microsoft.com/office/drawing/2014/main" id="{A64C5242-87DF-4CCE-9984-983BF059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515" y="455064"/>
            <a:ext cx="737588" cy="970795"/>
          </a:xfrm>
          <a:prstGeom prst="rect">
            <a:avLst/>
          </a:prstGeom>
        </p:spPr>
      </p:pic>
      <p:grpSp>
        <p:nvGrpSpPr>
          <p:cNvPr id="53" name="前へ／次へ">
            <a:extLst>
              <a:ext uri="{FF2B5EF4-FFF2-40B4-BE49-F238E27FC236}">
                <a16:creationId xmlns:a16="http://schemas.microsoft.com/office/drawing/2014/main" id="{7D0EDDB6-F8CE-4EE1-8710-F14A1E2C7BE6}"/>
              </a:ext>
            </a:extLst>
          </p:cNvPr>
          <p:cNvGrpSpPr/>
          <p:nvPr/>
        </p:nvGrpSpPr>
        <p:grpSpPr>
          <a:xfrm>
            <a:off x="10297220" y="169989"/>
            <a:ext cx="1660749" cy="869453"/>
            <a:chOff x="10297220" y="169989"/>
            <a:chExt cx="1660749" cy="869453"/>
          </a:xfrm>
        </p:grpSpPr>
        <p:pic>
          <p:nvPicPr>
            <p:cNvPr id="55" name="図 54">
              <a:hlinkClick r:id="rId3" action="ppaction://hlinksldjump"/>
              <a:extLst>
                <a:ext uri="{FF2B5EF4-FFF2-40B4-BE49-F238E27FC236}">
                  <a16:creationId xmlns:a16="http://schemas.microsoft.com/office/drawing/2014/main" id="{7606D70A-2A70-4C82-AEFC-5F7EC156C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97220" y="179831"/>
              <a:ext cx="737680" cy="859611"/>
            </a:xfrm>
            <a:prstGeom prst="rect">
              <a:avLst/>
            </a:prstGeom>
          </p:spPr>
        </p:pic>
        <p:pic>
          <p:nvPicPr>
            <p:cNvPr id="56" name="図 55">
              <a:hlinkClick r:id="rId5" action="ppaction://hlinksldjump"/>
              <a:extLst>
                <a:ext uri="{FF2B5EF4-FFF2-40B4-BE49-F238E27FC236}">
                  <a16:creationId xmlns:a16="http://schemas.microsoft.com/office/drawing/2014/main" id="{5A6B2774-8A3D-47BA-BF74-A5649F7F9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20289" y="169989"/>
              <a:ext cx="737680" cy="859611"/>
            </a:xfrm>
            <a:prstGeom prst="rect">
              <a:avLst/>
            </a:prstGeom>
          </p:spPr>
        </p:pic>
      </p:grpSp>
      <p:sp>
        <p:nvSpPr>
          <p:cNvPr id="42" name="フレーム">
            <a:extLst>
              <a:ext uri="{FF2B5EF4-FFF2-40B4-BE49-F238E27FC236}">
                <a16:creationId xmlns:a16="http://schemas.microsoft.com/office/drawing/2014/main" id="{D6CBFE37-3ABB-4207-B879-1FE145D0DF2B}"/>
              </a:ext>
            </a:extLst>
          </p:cNvPr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58B24D98-6DCA-4A63-87E1-B92FAC0CC5F5}"/>
              </a:ext>
            </a:extLst>
          </p:cNvPr>
          <p:cNvGrpSpPr/>
          <p:nvPr/>
        </p:nvGrpSpPr>
        <p:grpSpPr>
          <a:xfrm>
            <a:off x="935645" y="5266913"/>
            <a:ext cx="4118920" cy="516029"/>
            <a:chOff x="1281122" y="2269012"/>
            <a:chExt cx="6362087" cy="516029"/>
          </a:xfrm>
        </p:grpSpPr>
        <p:sp>
          <p:nvSpPr>
            <p:cNvPr id="46" name="④のグラフは">
              <a:extLst>
                <a:ext uri="{FF2B5EF4-FFF2-40B4-BE49-F238E27FC236}">
                  <a16:creationId xmlns:a16="http://schemas.microsoft.com/office/drawing/2014/main" id="{36DBD71A-386B-41A4-AEDE-B2C820F1F91E}"/>
                </a:ext>
              </a:extLst>
            </p:cNvPr>
            <p:cNvSpPr txBox="1"/>
            <p:nvPr/>
          </p:nvSpPr>
          <p:spPr>
            <a:xfrm>
              <a:off x="1281122" y="2309526"/>
              <a:ext cx="6362087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の作り方を紹介しているよ。</a:t>
              </a:r>
            </a:p>
          </p:txBody>
        </p:sp>
        <p:sp>
          <p:nvSpPr>
            <p:cNvPr id="47" name="せん">
              <a:extLst>
                <a:ext uri="{FF2B5EF4-FFF2-40B4-BE49-F238E27FC236}">
                  <a16:creationId xmlns:a16="http://schemas.microsoft.com/office/drawing/2014/main" id="{070B9108-08F3-44E1-B625-231F12911DD5}"/>
                </a:ext>
              </a:extLst>
            </p:cNvPr>
            <p:cNvSpPr txBox="1"/>
            <p:nvPr/>
          </p:nvSpPr>
          <p:spPr>
            <a:xfrm>
              <a:off x="2748187" y="2269302"/>
              <a:ext cx="661931" cy="214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かた</a:t>
              </a:r>
            </a:p>
          </p:txBody>
        </p:sp>
        <p:sp>
          <p:nvSpPr>
            <p:cNvPr id="48" name="せん">
              <a:extLst>
                <a:ext uri="{FF2B5EF4-FFF2-40B4-BE49-F238E27FC236}">
                  <a16:creationId xmlns:a16="http://schemas.microsoft.com/office/drawing/2014/main" id="{FD9C48D9-340C-41BF-B3BE-F1C0E9D44CA5}"/>
                </a:ext>
              </a:extLst>
            </p:cNvPr>
            <p:cNvSpPr txBox="1"/>
            <p:nvPr/>
          </p:nvSpPr>
          <p:spPr>
            <a:xfrm>
              <a:off x="1786305" y="2269013"/>
              <a:ext cx="6619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つく</a:t>
              </a:r>
            </a:p>
          </p:txBody>
        </p:sp>
        <p:sp>
          <p:nvSpPr>
            <p:cNvPr id="49" name="せん">
              <a:extLst>
                <a:ext uri="{FF2B5EF4-FFF2-40B4-BE49-F238E27FC236}">
                  <a16:creationId xmlns:a16="http://schemas.microsoft.com/office/drawing/2014/main" id="{2C808084-7923-4615-9125-2FC79A89A0C7}"/>
                </a:ext>
              </a:extLst>
            </p:cNvPr>
            <p:cNvSpPr txBox="1"/>
            <p:nvPr/>
          </p:nvSpPr>
          <p:spPr>
            <a:xfrm>
              <a:off x="3710068" y="2269012"/>
              <a:ext cx="11955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しょうかい</a:t>
              </a: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881D3975-2D21-4D8E-B9CC-F36DC76838DA}"/>
              </a:ext>
            </a:extLst>
          </p:cNvPr>
          <p:cNvGrpSpPr/>
          <p:nvPr/>
        </p:nvGrpSpPr>
        <p:grpSpPr>
          <a:xfrm>
            <a:off x="1456609" y="4591698"/>
            <a:ext cx="1297643" cy="516028"/>
            <a:chOff x="1783931" y="2269013"/>
            <a:chExt cx="5475666" cy="516028"/>
          </a:xfrm>
        </p:grpSpPr>
        <p:sp>
          <p:nvSpPr>
            <p:cNvPr id="65" name="④のグラフは">
              <a:extLst>
                <a:ext uri="{FF2B5EF4-FFF2-40B4-BE49-F238E27FC236}">
                  <a16:creationId xmlns:a16="http://schemas.microsoft.com/office/drawing/2014/main" id="{8EF7822D-2315-4CDE-B8C9-485D76BC47CD}"/>
                </a:ext>
              </a:extLst>
            </p:cNvPr>
            <p:cNvSpPr txBox="1"/>
            <p:nvPr/>
          </p:nvSpPr>
          <p:spPr>
            <a:xfrm>
              <a:off x="1783931" y="2309526"/>
              <a:ext cx="5475666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棒グラフ</a:t>
              </a:r>
              <a:endParaRPr lang="en-US" altLang="ja-JP" sz="2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7" name="せん">
              <a:extLst>
                <a:ext uri="{FF2B5EF4-FFF2-40B4-BE49-F238E27FC236}">
                  <a16:creationId xmlns:a16="http://schemas.microsoft.com/office/drawing/2014/main" id="{35FB188E-6124-490F-8F2D-06E59407CC55}"/>
                </a:ext>
              </a:extLst>
            </p:cNvPr>
            <p:cNvSpPr txBox="1"/>
            <p:nvPr/>
          </p:nvSpPr>
          <p:spPr>
            <a:xfrm>
              <a:off x="1806148" y="2269013"/>
              <a:ext cx="19248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</p:grpSp>
      <p:grpSp>
        <p:nvGrpSpPr>
          <p:cNvPr id="71" name="③グラフ">
            <a:extLst>
              <a:ext uri="{FF2B5EF4-FFF2-40B4-BE49-F238E27FC236}">
                <a16:creationId xmlns:a16="http://schemas.microsoft.com/office/drawing/2014/main" id="{A844D127-2FC0-43B7-B4E3-51CB45F915C5}"/>
              </a:ext>
            </a:extLst>
          </p:cNvPr>
          <p:cNvGrpSpPr/>
          <p:nvPr/>
        </p:nvGrpSpPr>
        <p:grpSpPr>
          <a:xfrm>
            <a:off x="1182342" y="2485077"/>
            <a:ext cx="1927873" cy="2061475"/>
            <a:chOff x="6176122" y="1752731"/>
            <a:chExt cx="2861682" cy="3059997"/>
          </a:xfrm>
        </p:grpSpPr>
        <p:sp>
          <p:nvSpPr>
            <p:cNvPr id="72" name="③フレーム">
              <a:extLst>
                <a:ext uri="{FF2B5EF4-FFF2-40B4-BE49-F238E27FC236}">
                  <a16:creationId xmlns:a16="http://schemas.microsoft.com/office/drawing/2014/main" id="{0F0FCFBC-C61E-41C8-BA6C-FA13E0DA7E80}"/>
                </a:ext>
              </a:extLst>
            </p:cNvPr>
            <p:cNvSpPr/>
            <p:nvPr/>
          </p:nvSpPr>
          <p:spPr>
            <a:xfrm>
              <a:off x="6176122" y="1752731"/>
              <a:ext cx="2830739" cy="3059997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73" name="③令和〇年〇月〇日・・・">
              <a:extLst>
                <a:ext uri="{FF2B5EF4-FFF2-40B4-BE49-F238E27FC236}">
                  <a16:creationId xmlns:a16="http://schemas.microsoft.com/office/drawing/2014/main" id="{46C3A927-C344-4E9F-93AC-10301BCD2CB6}"/>
                </a:ext>
              </a:extLst>
            </p:cNvPr>
            <p:cNvSpPr txBox="1"/>
            <p:nvPr/>
          </p:nvSpPr>
          <p:spPr>
            <a:xfrm>
              <a:off x="7175651" y="4424999"/>
              <a:ext cx="1862153" cy="36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5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令和〇年〇月〇日　△△小学校</a:t>
              </a:r>
              <a:endParaRPr lang="en-US" altLang="ja-JP" sz="500" dirty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 defTabSz="914377"/>
              <a:r>
                <a:rPr lang="ja-JP" altLang="en-US" sz="5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１組</a:t>
              </a:r>
              <a:r>
                <a:rPr lang="en-US" altLang="ja-JP" sz="5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</a:t>
              </a:r>
              <a:r>
                <a:rPr lang="ja-JP" altLang="en-US" sz="5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人アンケート調べ</a:t>
              </a:r>
            </a:p>
          </p:txBody>
        </p:sp>
        <p:sp>
          <p:nvSpPr>
            <p:cNvPr id="74" name="青色">
              <a:extLst>
                <a:ext uri="{FF2B5EF4-FFF2-40B4-BE49-F238E27FC236}">
                  <a16:creationId xmlns:a16="http://schemas.microsoft.com/office/drawing/2014/main" id="{29CA824F-649D-4048-9432-8019860C7EC9}"/>
                </a:ext>
              </a:extLst>
            </p:cNvPr>
            <p:cNvSpPr txBox="1"/>
            <p:nvPr/>
          </p:nvSpPr>
          <p:spPr>
            <a:xfrm>
              <a:off x="7463979" y="4178128"/>
              <a:ext cx="539964" cy="29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青色　　</a:t>
              </a:r>
            </a:p>
          </p:txBody>
        </p:sp>
        <p:sp>
          <p:nvSpPr>
            <p:cNvPr id="75" name="あおいろ">
              <a:extLst>
                <a:ext uri="{FF2B5EF4-FFF2-40B4-BE49-F238E27FC236}">
                  <a16:creationId xmlns:a16="http://schemas.microsoft.com/office/drawing/2014/main" id="{36B93A48-1F44-4BFA-8949-6DC188677F82}"/>
                </a:ext>
              </a:extLst>
            </p:cNvPr>
            <p:cNvSpPr txBox="1"/>
            <p:nvPr/>
          </p:nvSpPr>
          <p:spPr>
            <a:xfrm>
              <a:off x="7461181" y="4081459"/>
              <a:ext cx="557961" cy="205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3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あおいろ</a:t>
              </a:r>
            </a:p>
          </p:txBody>
        </p:sp>
        <p:sp>
          <p:nvSpPr>
            <p:cNvPr id="76" name="黄色">
              <a:extLst>
                <a:ext uri="{FF2B5EF4-FFF2-40B4-BE49-F238E27FC236}">
                  <a16:creationId xmlns:a16="http://schemas.microsoft.com/office/drawing/2014/main" id="{C215982C-2F1C-4AD3-9E98-C1B766BE54B9}"/>
                </a:ext>
              </a:extLst>
            </p:cNvPr>
            <p:cNvSpPr txBox="1"/>
            <p:nvPr/>
          </p:nvSpPr>
          <p:spPr>
            <a:xfrm>
              <a:off x="8238061" y="4180370"/>
              <a:ext cx="539964" cy="29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黄色　　</a:t>
              </a:r>
            </a:p>
          </p:txBody>
        </p:sp>
        <p:sp>
          <p:nvSpPr>
            <p:cNvPr id="77" name="きいろ">
              <a:extLst>
                <a:ext uri="{FF2B5EF4-FFF2-40B4-BE49-F238E27FC236}">
                  <a16:creationId xmlns:a16="http://schemas.microsoft.com/office/drawing/2014/main" id="{A0F8527B-0CCE-46F5-A8C9-42E313D835D5}"/>
                </a:ext>
              </a:extLst>
            </p:cNvPr>
            <p:cNvSpPr txBox="1"/>
            <p:nvPr/>
          </p:nvSpPr>
          <p:spPr>
            <a:xfrm>
              <a:off x="8235265" y="4083704"/>
              <a:ext cx="557961" cy="205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3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きいろ</a:t>
              </a:r>
            </a:p>
          </p:txBody>
        </p:sp>
        <p:sp>
          <p:nvSpPr>
            <p:cNvPr id="79" name="赤色">
              <a:extLst>
                <a:ext uri="{FF2B5EF4-FFF2-40B4-BE49-F238E27FC236}">
                  <a16:creationId xmlns:a16="http://schemas.microsoft.com/office/drawing/2014/main" id="{1BCD05F4-3232-4B6F-AC94-590CE1D87584}"/>
                </a:ext>
              </a:extLst>
            </p:cNvPr>
            <p:cNvSpPr txBox="1"/>
            <p:nvPr/>
          </p:nvSpPr>
          <p:spPr>
            <a:xfrm>
              <a:off x="6726467" y="4180370"/>
              <a:ext cx="539964" cy="29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赤色　　</a:t>
              </a:r>
            </a:p>
          </p:txBody>
        </p:sp>
        <p:sp>
          <p:nvSpPr>
            <p:cNvPr id="80" name="あかいろ">
              <a:extLst>
                <a:ext uri="{FF2B5EF4-FFF2-40B4-BE49-F238E27FC236}">
                  <a16:creationId xmlns:a16="http://schemas.microsoft.com/office/drawing/2014/main" id="{66331BE8-854E-43B8-9C1D-96FAE8140CC1}"/>
                </a:ext>
              </a:extLst>
            </p:cNvPr>
            <p:cNvSpPr txBox="1"/>
            <p:nvPr/>
          </p:nvSpPr>
          <p:spPr>
            <a:xfrm>
              <a:off x="6734926" y="4083704"/>
              <a:ext cx="557961" cy="205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300" b="1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あかいろ</a:t>
              </a:r>
            </a:p>
          </p:txBody>
        </p:sp>
        <p:cxnSp>
          <p:nvCxnSpPr>
            <p:cNvPr id="81" name="③縦直線">
              <a:extLst>
                <a:ext uri="{FF2B5EF4-FFF2-40B4-BE49-F238E27FC236}">
                  <a16:creationId xmlns:a16="http://schemas.microsoft.com/office/drawing/2014/main" id="{B59EF07D-2C01-479F-84E6-3F4D546FFA69}"/>
                </a:ext>
              </a:extLst>
            </p:cNvPr>
            <p:cNvCxnSpPr/>
            <p:nvPr/>
          </p:nvCxnSpPr>
          <p:spPr>
            <a:xfrm>
              <a:off x="6516605" y="2177135"/>
              <a:ext cx="0" cy="18972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０">
              <a:extLst>
                <a:ext uri="{FF2B5EF4-FFF2-40B4-BE49-F238E27FC236}">
                  <a16:creationId xmlns:a16="http://schemas.microsoft.com/office/drawing/2014/main" id="{DE8EFC12-165C-42E2-BF58-0CC311DB6401}"/>
                </a:ext>
              </a:extLst>
            </p:cNvPr>
            <p:cNvSpPr txBox="1"/>
            <p:nvPr/>
          </p:nvSpPr>
          <p:spPr>
            <a:xfrm>
              <a:off x="6301010" y="3939236"/>
              <a:ext cx="216000" cy="25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5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0</a:t>
              </a:r>
            </a:p>
          </p:txBody>
        </p:sp>
        <p:sp>
          <p:nvSpPr>
            <p:cNvPr id="83" name="１">
              <a:extLst>
                <a:ext uri="{FF2B5EF4-FFF2-40B4-BE49-F238E27FC236}">
                  <a16:creationId xmlns:a16="http://schemas.microsoft.com/office/drawing/2014/main" id="{3C772603-6462-48B2-9CAB-3278A6AC5ED6}"/>
                </a:ext>
              </a:extLst>
            </p:cNvPr>
            <p:cNvSpPr txBox="1"/>
            <p:nvPr/>
          </p:nvSpPr>
          <p:spPr>
            <a:xfrm>
              <a:off x="6301010" y="3715642"/>
              <a:ext cx="216000" cy="25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5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1</a:t>
              </a:r>
            </a:p>
          </p:txBody>
        </p:sp>
        <p:sp>
          <p:nvSpPr>
            <p:cNvPr id="84" name="２">
              <a:extLst>
                <a:ext uri="{FF2B5EF4-FFF2-40B4-BE49-F238E27FC236}">
                  <a16:creationId xmlns:a16="http://schemas.microsoft.com/office/drawing/2014/main" id="{C85474A3-EEB4-4050-B809-7DE198F6258C}"/>
                </a:ext>
              </a:extLst>
            </p:cNvPr>
            <p:cNvSpPr txBox="1"/>
            <p:nvPr/>
          </p:nvSpPr>
          <p:spPr>
            <a:xfrm>
              <a:off x="6301010" y="3492045"/>
              <a:ext cx="216000" cy="25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5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2</a:t>
              </a:r>
            </a:p>
          </p:txBody>
        </p:sp>
        <p:sp>
          <p:nvSpPr>
            <p:cNvPr id="85" name="３">
              <a:extLst>
                <a:ext uri="{FF2B5EF4-FFF2-40B4-BE49-F238E27FC236}">
                  <a16:creationId xmlns:a16="http://schemas.microsoft.com/office/drawing/2014/main" id="{7D6F3973-DDB2-47D2-B397-99C2636249E5}"/>
                </a:ext>
              </a:extLst>
            </p:cNvPr>
            <p:cNvSpPr txBox="1"/>
            <p:nvPr/>
          </p:nvSpPr>
          <p:spPr>
            <a:xfrm>
              <a:off x="6301011" y="3268449"/>
              <a:ext cx="216000" cy="25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5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3</a:t>
              </a:r>
            </a:p>
          </p:txBody>
        </p:sp>
        <p:sp>
          <p:nvSpPr>
            <p:cNvPr id="86" name="４">
              <a:extLst>
                <a:ext uri="{FF2B5EF4-FFF2-40B4-BE49-F238E27FC236}">
                  <a16:creationId xmlns:a16="http://schemas.microsoft.com/office/drawing/2014/main" id="{395F6712-F371-491F-A6F2-E82D7FD267DF}"/>
                </a:ext>
              </a:extLst>
            </p:cNvPr>
            <p:cNvSpPr txBox="1"/>
            <p:nvPr/>
          </p:nvSpPr>
          <p:spPr>
            <a:xfrm>
              <a:off x="6301011" y="3044851"/>
              <a:ext cx="216000" cy="25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5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4</a:t>
              </a:r>
            </a:p>
          </p:txBody>
        </p:sp>
        <p:sp>
          <p:nvSpPr>
            <p:cNvPr id="87" name="５">
              <a:extLst>
                <a:ext uri="{FF2B5EF4-FFF2-40B4-BE49-F238E27FC236}">
                  <a16:creationId xmlns:a16="http://schemas.microsoft.com/office/drawing/2014/main" id="{5BB249B9-8E21-46F8-81E4-BFB76CCDFE4A}"/>
                </a:ext>
              </a:extLst>
            </p:cNvPr>
            <p:cNvSpPr txBox="1"/>
            <p:nvPr/>
          </p:nvSpPr>
          <p:spPr>
            <a:xfrm>
              <a:off x="6301011" y="2821255"/>
              <a:ext cx="216000" cy="25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5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5</a:t>
              </a:r>
            </a:p>
          </p:txBody>
        </p:sp>
        <p:sp>
          <p:nvSpPr>
            <p:cNvPr id="88" name="６">
              <a:extLst>
                <a:ext uri="{FF2B5EF4-FFF2-40B4-BE49-F238E27FC236}">
                  <a16:creationId xmlns:a16="http://schemas.microsoft.com/office/drawing/2014/main" id="{64DF8E23-698F-404C-9B5A-172FA1E5673D}"/>
                </a:ext>
              </a:extLst>
            </p:cNvPr>
            <p:cNvSpPr txBox="1"/>
            <p:nvPr/>
          </p:nvSpPr>
          <p:spPr>
            <a:xfrm>
              <a:off x="6301011" y="2597658"/>
              <a:ext cx="216000" cy="25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5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6</a:t>
              </a:r>
            </a:p>
          </p:txBody>
        </p:sp>
        <p:sp>
          <p:nvSpPr>
            <p:cNvPr id="89" name="７">
              <a:extLst>
                <a:ext uri="{FF2B5EF4-FFF2-40B4-BE49-F238E27FC236}">
                  <a16:creationId xmlns:a16="http://schemas.microsoft.com/office/drawing/2014/main" id="{C158EE6C-2C5D-49B4-956B-E7EBC75CF679}"/>
                </a:ext>
              </a:extLst>
            </p:cNvPr>
            <p:cNvSpPr txBox="1"/>
            <p:nvPr/>
          </p:nvSpPr>
          <p:spPr>
            <a:xfrm>
              <a:off x="6301011" y="2374063"/>
              <a:ext cx="216000" cy="25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50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7</a:t>
              </a:r>
            </a:p>
          </p:txBody>
        </p:sp>
        <p:sp>
          <p:nvSpPr>
            <p:cNvPr id="90" name="８">
              <a:extLst>
                <a:ext uri="{FF2B5EF4-FFF2-40B4-BE49-F238E27FC236}">
                  <a16:creationId xmlns:a16="http://schemas.microsoft.com/office/drawing/2014/main" id="{884E1243-88C7-4429-9351-49413BB8FD10}"/>
                </a:ext>
              </a:extLst>
            </p:cNvPr>
            <p:cNvSpPr txBox="1"/>
            <p:nvPr/>
          </p:nvSpPr>
          <p:spPr>
            <a:xfrm>
              <a:off x="6301011" y="2150464"/>
              <a:ext cx="216000" cy="25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500" dirty="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8</a:t>
              </a:r>
              <a:endParaRPr lang="ja-JP" altLang="en-US" sz="500" dirty="0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cxnSp>
          <p:nvCxnSpPr>
            <p:cNvPr id="91" name="直線０">
              <a:extLst>
                <a:ext uri="{FF2B5EF4-FFF2-40B4-BE49-F238E27FC236}">
                  <a16:creationId xmlns:a16="http://schemas.microsoft.com/office/drawing/2014/main" id="{948D6873-C9BD-4698-B61A-98F67A74A422}"/>
                </a:ext>
              </a:extLst>
            </p:cNvPr>
            <p:cNvCxnSpPr/>
            <p:nvPr/>
          </p:nvCxnSpPr>
          <p:spPr>
            <a:xfrm>
              <a:off x="6522627" y="4069719"/>
              <a:ext cx="23760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１">
              <a:extLst>
                <a:ext uri="{FF2B5EF4-FFF2-40B4-BE49-F238E27FC236}">
                  <a16:creationId xmlns:a16="http://schemas.microsoft.com/office/drawing/2014/main" id="{B748C59D-81D3-449D-B996-7BF94A654C35}"/>
                </a:ext>
              </a:extLst>
            </p:cNvPr>
            <p:cNvCxnSpPr/>
            <p:nvPr/>
          </p:nvCxnSpPr>
          <p:spPr>
            <a:xfrm>
              <a:off x="6522627" y="3847016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２">
              <a:extLst>
                <a:ext uri="{FF2B5EF4-FFF2-40B4-BE49-F238E27FC236}">
                  <a16:creationId xmlns:a16="http://schemas.microsoft.com/office/drawing/2014/main" id="{E105F3DB-B08F-4739-9CCB-18E294B0CD96}"/>
                </a:ext>
              </a:extLst>
            </p:cNvPr>
            <p:cNvCxnSpPr/>
            <p:nvPr/>
          </p:nvCxnSpPr>
          <p:spPr>
            <a:xfrm>
              <a:off x="6522627" y="3624311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３">
              <a:extLst>
                <a:ext uri="{FF2B5EF4-FFF2-40B4-BE49-F238E27FC236}">
                  <a16:creationId xmlns:a16="http://schemas.microsoft.com/office/drawing/2014/main" id="{E5F69275-CE56-4992-8924-CABAC4E720DB}"/>
                </a:ext>
              </a:extLst>
            </p:cNvPr>
            <p:cNvCxnSpPr/>
            <p:nvPr/>
          </p:nvCxnSpPr>
          <p:spPr>
            <a:xfrm>
              <a:off x="6522627" y="3401606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４">
              <a:extLst>
                <a:ext uri="{FF2B5EF4-FFF2-40B4-BE49-F238E27FC236}">
                  <a16:creationId xmlns:a16="http://schemas.microsoft.com/office/drawing/2014/main" id="{02DC7CE6-F87A-49FA-AB89-85564759D27C}"/>
                </a:ext>
              </a:extLst>
            </p:cNvPr>
            <p:cNvCxnSpPr/>
            <p:nvPr/>
          </p:nvCxnSpPr>
          <p:spPr>
            <a:xfrm>
              <a:off x="6522627" y="3178902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５">
              <a:extLst>
                <a:ext uri="{FF2B5EF4-FFF2-40B4-BE49-F238E27FC236}">
                  <a16:creationId xmlns:a16="http://schemas.microsoft.com/office/drawing/2014/main" id="{3547A325-94E6-4C07-B37B-73058CA53603}"/>
                </a:ext>
              </a:extLst>
            </p:cNvPr>
            <p:cNvCxnSpPr/>
            <p:nvPr/>
          </p:nvCxnSpPr>
          <p:spPr>
            <a:xfrm>
              <a:off x="6522627" y="2956196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６">
              <a:extLst>
                <a:ext uri="{FF2B5EF4-FFF2-40B4-BE49-F238E27FC236}">
                  <a16:creationId xmlns:a16="http://schemas.microsoft.com/office/drawing/2014/main" id="{4196025D-21D6-4023-AEE1-71A78F9136A2}"/>
                </a:ext>
              </a:extLst>
            </p:cNvPr>
            <p:cNvCxnSpPr/>
            <p:nvPr/>
          </p:nvCxnSpPr>
          <p:spPr>
            <a:xfrm>
              <a:off x="6522627" y="2733491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線７">
              <a:extLst>
                <a:ext uri="{FF2B5EF4-FFF2-40B4-BE49-F238E27FC236}">
                  <a16:creationId xmlns:a16="http://schemas.microsoft.com/office/drawing/2014/main" id="{5E1F8968-9149-4384-9881-245C60EBE6E7}"/>
                </a:ext>
              </a:extLst>
            </p:cNvPr>
            <p:cNvCxnSpPr/>
            <p:nvPr/>
          </p:nvCxnSpPr>
          <p:spPr>
            <a:xfrm>
              <a:off x="6522627" y="2510787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８">
              <a:extLst>
                <a:ext uri="{FF2B5EF4-FFF2-40B4-BE49-F238E27FC236}">
                  <a16:creationId xmlns:a16="http://schemas.microsoft.com/office/drawing/2014/main" id="{EA7F5959-8D61-4FEA-AF8A-DD6AA3CB0340}"/>
                </a:ext>
              </a:extLst>
            </p:cNvPr>
            <p:cNvCxnSpPr/>
            <p:nvPr/>
          </p:nvCxnSpPr>
          <p:spPr>
            <a:xfrm>
              <a:off x="6522627" y="2288082"/>
              <a:ext cx="2376001" cy="15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③(人)">
              <a:extLst>
                <a:ext uri="{FF2B5EF4-FFF2-40B4-BE49-F238E27FC236}">
                  <a16:creationId xmlns:a16="http://schemas.microsoft.com/office/drawing/2014/main" id="{0EB516EB-637B-4308-8912-0B67F728F243}"/>
                </a:ext>
              </a:extLst>
            </p:cNvPr>
            <p:cNvSpPr txBox="1"/>
            <p:nvPr/>
          </p:nvSpPr>
          <p:spPr>
            <a:xfrm>
              <a:off x="6187613" y="1941027"/>
              <a:ext cx="504835" cy="25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ja-JP" sz="500" dirty="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(</a:t>
              </a:r>
              <a:r>
                <a:rPr lang="ja-JP" altLang="en-US" sz="500" dirty="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人</a:t>
              </a:r>
              <a:r>
                <a:rPr lang="en-US" altLang="ja-JP" sz="500" dirty="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)</a:t>
              </a:r>
            </a:p>
          </p:txBody>
        </p:sp>
        <p:sp>
          <p:nvSpPr>
            <p:cNvPr id="102" name="黄色棒グラフ">
              <a:extLst>
                <a:ext uri="{FF2B5EF4-FFF2-40B4-BE49-F238E27FC236}">
                  <a16:creationId xmlns:a16="http://schemas.microsoft.com/office/drawing/2014/main" id="{5B0DEE3B-789A-409F-9682-8D783B0A3B4A}"/>
                </a:ext>
              </a:extLst>
            </p:cNvPr>
            <p:cNvSpPr/>
            <p:nvPr/>
          </p:nvSpPr>
          <p:spPr>
            <a:xfrm rot="5400000">
              <a:off x="8050376" y="3385581"/>
              <a:ext cx="890816" cy="477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03" name="青色棒グラフ">
              <a:extLst>
                <a:ext uri="{FF2B5EF4-FFF2-40B4-BE49-F238E27FC236}">
                  <a16:creationId xmlns:a16="http://schemas.microsoft.com/office/drawing/2014/main" id="{94DEB935-A781-44A8-B8CF-9FBE0618D9B0}"/>
                </a:ext>
              </a:extLst>
            </p:cNvPr>
            <p:cNvSpPr/>
            <p:nvPr/>
          </p:nvSpPr>
          <p:spPr>
            <a:xfrm rot="5400000">
              <a:off x="7187082" y="3270404"/>
              <a:ext cx="1113523" cy="48511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04" name="赤色棒グラフ">
              <a:extLst>
                <a:ext uri="{FF2B5EF4-FFF2-40B4-BE49-F238E27FC236}">
                  <a16:creationId xmlns:a16="http://schemas.microsoft.com/office/drawing/2014/main" id="{BC3DD60A-9BE3-4842-A5D9-760C6F2F83AD}"/>
                </a:ext>
              </a:extLst>
            </p:cNvPr>
            <p:cNvSpPr/>
            <p:nvPr/>
          </p:nvSpPr>
          <p:spPr>
            <a:xfrm rot="5400000">
              <a:off x="6357682" y="3163492"/>
              <a:ext cx="1334478" cy="47797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05" name="③「赤？青？黄？どの色が好き？？」">
              <a:extLst>
                <a:ext uri="{FF2B5EF4-FFF2-40B4-BE49-F238E27FC236}">
                  <a16:creationId xmlns:a16="http://schemas.microsoft.com/office/drawing/2014/main" id="{4A264776-227C-4134-B3A8-40283C271D0B}"/>
                </a:ext>
              </a:extLst>
            </p:cNvPr>
            <p:cNvSpPr txBox="1"/>
            <p:nvPr/>
          </p:nvSpPr>
          <p:spPr>
            <a:xfrm>
              <a:off x="6723391" y="1800232"/>
              <a:ext cx="2129120" cy="274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6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「赤？青？黄？どの色が好き？？」</a:t>
              </a:r>
              <a:endParaRPr lang="ja-JP" altLang="en-US" sz="1000" dirty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3968559-329E-4134-B7A0-6EE9B55132A2}"/>
              </a:ext>
            </a:extLst>
          </p:cNvPr>
          <p:cNvGrpSpPr/>
          <p:nvPr/>
        </p:nvGrpSpPr>
        <p:grpSpPr>
          <a:xfrm>
            <a:off x="3762738" y="2481651"/>
            <a:ext cx="2406027" cy="2080417"/>
            <a:chOff x="3508300" y="2481651"/>
            <a:chExt cx="2406027" cy="2080417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A3C3411D-B7E3-4512-93BC-6CE6C0A8DF26}"/>
                </a:ext>
              </a:extLst>
            </p:cNvPr>
            <p:cNvGrpSpPr/>
            <p:nvPr/>
          </p:nvGrpSpPr>
          <p:grpSpPr>
            <a:xfrm>
              <a:off x="3508300" y="2481651"/>
              <a:ext cx="2166076" cy="2059229"/>
              <a:chOff x="4163789" y="4065948"/>
              <a:chExt cx="2830739" cy="2691106"/>
            </a:xfrm>
          </p:grpSpPr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7F60AC25-03FD-4BC6-B50E-0EC41D5D6005}"/>
                  </a:ext>
                </a:extLst>
              </p:cNvPr>
              <p:cNvSpPr txBox="1"/>
              <p:nvPr/>
            </p:nvSpPr>
            <p:spPr>
              <a:xfrm>
                <a:off x="4792465" y="4084040"/>
                <a:ext cx="1862153" cy="24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ja-JP" altLang="en-US" sz="600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「１年生</a:t>
                </a:r>
                <a:r>
                  <a:rPr lang="en-US" altLang="ja-JP" sz="600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100</a:t>
                </a:r>
                <a:r>
                  <a:rPr lang="ja-JP" altLang="en-US" sz="600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人の血液型の割合」</a:t>
                </a:r>
              </a:p>
            </p:txBody>
          </p:sp>
          <p:sp>
            <p:nvSpPr>
              <p:cNvPr id="119" name="正方形/長方形 118">
                <a:extLst>
                  <a:ext uri="{FF2B5EF4-FFF2-40B4-BE49-F238E27FC236}">
                    <a16:creationId xmlns:a16="http://schemas.microsoft.com/office/drawing/2014/main" id="{D6492B8E-86B9-4763-BD5B-1C03B6DF19D5}"/>
                  </a:ext>
                </a:extLst>
              </p:cNvPr>
              <p:cNvSpPr/>
              <p:nvPr/>
            </p:nvSpPr>
            <p:spPr>
              <a:xfrm>
                <a:off x="4163789" y="4065948"/>
                <a:ext cx="2830739" cy="2691106"/>
              </a:xfrm>
              <a:prstGeom prst="rect">
                <a:avLst/>
              </a:prstGeom>
              <a:noFill/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>
                  <a:solidFill>
                    <a:srgbClr val="FFFFFF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grpSp>
            <p:nvGrpSpPr>
              <p:cNvPr id="120" name="グループ化 119">
                <a:extLst>
                  <a:ext uri="{FF2B5EF4-FFF2-40B4-BE49-F238E27FC236}">
                    <a16:creationId xmlns:a16="http://schemas.microsoft.com/office/drawing/2014/main" id="{F77EF2EB-F6D0-40F2-B038-B2F29CA3D351}"/>
                  </a:ext>
                </a:extLst>
              </p:cNvPr>
              <p:cNvGrpSpPr/>
              <p:nvPr/>
            </p:nvGrpSpPr>
            <p:grpSpPr>
              <a:xfrm>
                <a:off x="4474471" y="4451816"/>
                <a:ext cx="2157499" cy="2159998"/>
                <a:chOff x="2814375" y="1222670"/>
                <a:chExt cx="2632662" cy="2635736"/>
              </a:xfrm>
            </p:grpSpPr>
            <p:grpSp>
              <p:nvGrpSpPr>
                <p:cNvPr id="121" name="グループ化 120">
                  <a:extLst>
                    <a:ext uri="{FF2B5EF4-FFF2-40B4-BE49-F238E27FC236}">
                      <a16:creationId xmlns:a16="http://schemas.microsoft.com/office/drawing/2014/main" id="{259FA224-6ECE-4678-B1A4-0EFE4BA33C09}"/>
                    </a:ext>
                  </a:extLst>
                </p:cNvPr>
                <p:cNvGrpSpPr/>
                <p:nvPr/>
              </p:nvGrpSpPr>
              <p:grpSpPr>
                <a:xfrm>
                  <a:off x="2814375" y="1222670"/>
                  <a:ext cx="2632662" cy="2635736"/>
                  <a:chOff x="2814375" y="1216450"/>
                  <a:chExt cx="2632662" cy="2635736"/>
                </a:xfrm>
              </p:grpSpPr>
              <p:sp>
                <p:nvSpPr>
                  <p:cNvPr id="123" name="円 104">
                    <a:extLst>
                      <a:ext uri="{FF2B5EF4-FFF2-40B4-BE49-F238E27FC236}">
                        <a16:creationId xmlns:a16="http://schemas.microsoft.com/office/drawing/2014/main" id="{A4B64278-ED96-49B5-B303-6F1807D6535A}"/>
                      </a:ext>
                    </a:extLst>
                  </p:cNvPr>
                  <p:cNvSpPr/>
                  <p:nvPr/>
                </p:nvSpPr>
                <p:spPr>
                  <a:xfrm rot="20935460">
                    <a:off x="2814375" y="1216450"/>
                    <a:ext cx="2628002" cy="2627999"/>
                  </a:xfrm>
                  <a:prstGeom prst="pie">
                    <a:avLst>
                      <a:gd name="adj1" fmla="val 3672853"/>
                      <a:gd name="adj2" fmla="val 10186234"/>
                    </a:avLst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" name="円 106">
                    <a:extLst>
                      <a:ext uri="{FF2B5EF4-FFF2-40B4-BE49-F238E27FC236}">
                        <a16:creationId xmlns:a16="http://schemas.microsoft.com/office/drawing/2014/main" id="{F135E045-260B-4080-AFC2-C5778840B861}"/>
                      </a:ext>
                    </a:extLst>
                  </p:cNvPr>
                  <p:cNvSpPr/>
                  <p:nvPr/>
                </p:nvSpPr>
                <p:spPr>
                  <a:xfrm rot="5186143">
                    <a:off x="2819035" y="1224186"/>
                    <a:ext cx="2628000" cy="2628000"/>
                  </a:xfrm>
                  <a:prstGeom prst="pie">
                    <a:avLst>
                      <a:gd name="adj1" fmla="val 4315846"/>
                      <a:gd name="adj2" fmla="val 8706663"/>
                    </a:avLst>
                  </a:prstGeom>
                  <a:solidFill>
                    <a:srgbClr val="3EC2B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5" name="円 109">
                    <a:extLst>
                      <a:ext uri="{FF2B5EF4-FFF2-40B4-BE49-F238E27FC236}">
                        <a16:creationId xmlns:a16="http://schemas.microsoft.com/office/drawing/2014/main" id="{CCCECB3E-8951-4CF9-AABC-7273E509205A}"/>
                      </a:ext>
                    </a:extLst>
                  </p:cNvPr>
                  <p:cNvSpPr/>
                  <p:nvPr/>
                </p:nvSpPr>
                <p:spPr>
                  <a:xfrm rot="9690694">
                    <a:off x="2819038" y="1217967"/>
                    <a:ext cx="2627999" cy="2627999"/>
                  </a:xfrm>
                  <a:prstGeom prst="pie">
                    <a:avLst>
                      <a:gd name="adj1" fmla="val 4196333"/>
                      <a:gd name="adj2" fmla="val 6490287"/>
                    </a:avLst>
                  </a:prstGeom>
                  <a:solidFill>
                    <a:srgbClr val="B886B9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円 110">
                    <a:extLst>
                      <a:ext uri="{FF2B5EF4-FFF2-40B4-BE49-F238E27FC236}">
                        <a16:creationId xmlns:a16="http://schemas.microsoft.com/office/drawing/2014/main" id="{6AF3722A-D125-4C7F-A5D7-3E2109CC78F1}"/>
                      </a:ext>
                    </a:extLst>
                  </p:cNvPr>
                  <p:cNvSpPr/>
                  <p:nvPr/>
                </p:nvSpPr>
                <p:spPr>
                  <a:xfrm rot="15986143">
                    <a:off x="2817451" y="1218365"/>
                    <a:ext cx="2628002" cy="2628003"/>
                  </a:xfrm>
                  <a:prstGeom prst="pie">
                    <a:avLst>
                      <a:gd name="adj1" fmla="val 181298"/>
                      <a:gd name="adj2" fmla="val 8638551"/>
                    </a:avLst>
                  </a:prstGeom>
                  <a:solidFill>
                    <a:srgbClr val="FE5C68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E5C68"/>
                      </a:solidFill>
                    </a:endParaRPr>
                  </a:p>
                </p:txBody>
              </p:sp>
            </p:grpSp>
            <p:sp>
              <p:nvSpPr>
                <p:cNvPr id="122" name="楕円 121">
                  <a:extLst>
                    <a:ext uri="{FF2B5EF4-FFF2-40B4-BE49-F238E27FC236}">
                      <a16:creationId xmlns:a16="http://schemas.microsoft.com/office/drawing/2014/main" id="{AB2A4CAC-8765-4B21-B6D3-0B9A040A9304}"/>
                    </a:ext>
                  </a:extLst>
                </p:cNvPr>
                <p:cNvSpPr/>
                <p:nvPr/>
              </p:nvSpPr>
              <p:spPr>
                <a:xfrm>
                  <a:off x="2819033" y="1222670"/>
                  <a:ext cx="2628001" cy="26280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id="{717C08EA-82AF-4013-9013-344A1EA0A0E2}"/>
                  </a:ext>
                </a:extLst>
              </p:cNvPr>
              <p:cNvSpPr txBox="1"/>
              <p:nvPr/>
            </p:nvSpPr>
            <p:spPr>
              <a:xfrm>
                <a:off x="5852015" y="5034508"/>
                <a:ext cx="540000" cy="281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ja-JP" sz="800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A</a:t>
                </a:r>
                <a:r>
                  <a:rPr lang="ja-JP" altLang="en-US" sz="800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型</a:t>
                </a:r>
                <a:endParaRPr kumimoji="1" lang="ja-JP" altLang="en-US" sz="800" dirty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28" name="テキスト ボックス 127">
                <a:extLst>
                  <a:ext uri="{FF2B5EF4-FFF2-40B4-BE49-F238E27FC236}">
                    <a16:creationId xmlns:a16="http://schemas.microsoft.com/office/drawing/2014/main" id="{43B97996-F982-4719-8DDD-C7D2A06C3904}"/>
                  </a:ext>
                </a:extLst>
              </p:cNvPr>
              <p:cNvSpPr txBox="1"/>
              <p:nvPr/>
            </p:nvSpPr>
            <p:spPr>
              <a:xfrm>
                <a:off x="5777949" y="5230176"/>
                <a:ext cx="710434" cy="30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noProof="0" dirty="0">
                    <a:ln>
                      <a:noFill/>
                    </a:ln>
                    <a:solidFill>
                      <a:srgbClr val="2C2C2C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４０％</a:t>
                </a:r>
                <a:endParaRPr kumimoji="1" lang="en-US" altLang="ja-JP" sz="900" b="1" i="0" u="none" strike="noStrike" kern="1200" cap="none" spc="0" normalizeH="0" noProof="0" dirty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47855953-A580-4C3C-A067-275786E37111}"/>
                  </a:ext>
                </a:extLst>
              </p:cNvPr>
              <p:cNvSpPr txBox="1"/>
              <p:nvPr/>
            </p:nvSpPr>
            <p:spPr>
              <a:xfrm>
                <a:off x="5150748" y="5828258"/>
                <a:ext cx="540000" cy="281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ja-JP" sz="800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O</a:t>
                </a:r>
                <a:r>
                  <a:rPr lang="ja-JP" altLang="en-US" sz="800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型</a:t>
                </a:r>
                <a:endParaRPr kumimoji="1" lang="ja-JP" altLang="en-US" sz="800" dirty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2FF3EE9A-9EDA-4534-B97F-3369BBB7C5A9}"/>
                  </a:ext>
                </a:extLst>
              </p:cNvPr>
              <p:cNvSpPr txBox="1"/>
              <p:nvPr/>
            </p:nvSpPr>
            <p:spPr>
              <a:xfrm>
                <a:off x="5076681" y="6023926"/>
                <a:ext cx="710434" cy="30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800" b="1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３０</a:t>
                </a:r>
                <a:r>
                  <a:rPr kumimoji="1" lang="ja-JP" altLang="en-US" sz="800" b="1" i="0" u="none" strike="noStrike" kern="1200" cap="none" spc="0" normalizeH="0" noProof="0" dirty="0">
                    <a:ln>
                      <a:noFill/>
                    </a:ln>
                    <a:solidFill>
                      <a:srgbClr val="2C2C2C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</a:t>
                </a:r>
                <a:endParaRPr kumimoji="1" lang="en-US" altLang="ja-JP" sz="900" b="1" i="0" u="none" strike="noStrike" kern="1200" cap="none" spc="0" normalizeH="0" noProof="0" dirty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16D962C1-B9B8-4614-A24C-883AAE94E14C}"/>
                  </a:ext>
                </a:extLst>
              </p:cNvPr>
              <p:cNvSpPr txBox="1"/>
              <p:nvPr/>
            </p:nvSpPr>
            <p:spPr>
              <a:xfrm>
                <a:off x="4622119" y="5035653"/>
                <a:ext cx="540000" cy="281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ja-JP" sz="800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B</a:t>
                </a:r>
                <a:r>
                  <a:rPr lang="ja-JP" altLang="en-US" sz="800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型</a:t>
                </a:r>
                <a:endParaRPr kumimoji="1" lang="ja-JP" altLang="en-US" sz="800" dirty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32" name="テキスト ボックス 131">
                <a:extLst>
                  <a:ext uri="{FF2B5EF4-FFF2-40B4-BE49-F238E27FC236}">
                    <a16:creationId xmlns:a16="http://schemas.microsoft.com/office/drawing/2014/main" id="{3653BAAA-E213-41AF-BCFC-BE360F6DD5C8}"/>
                  </a:ext>
                </a:extLst>
              </p:cNvPr>
              <p:cNvSpPr txBox="1"/>
              <p:nvPr/>
            </p:nvSpPr>
            <p:spPr>
              <a:xfrm>
                <a:off x="4548052" y="5231320"/>
                <a:ext cx="710434" cy="30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800" b="1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２０</a:t>
                </a:r>
                <a:r>
                  <a:rPr kumimoji="1" lang="ja-JP" altLang="en-US" sz="800" b="1" i="0" u="none" strike="noStrike" kern="1200" cap="none" spc="0" normalizeH="0" noProof="0" dirty="0">
                    <a:ln>
                      <a:noFill/>
                    </a:ln>
                    <a:solidFill>
                      <a:srgbClr val="2C2C2C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</a:t>
                </a:r>
                <a:endParaRPr kumimoji="1" lang="en-US" altLang="ja-JP" sz="900" b="1" i="0" u="none" strike="noStrike" kern="1200" cap="none" spc="0" normalizeH="0" noProof="0" dirty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33" name="テキスト ボックス 132">
                <a:extLst>
                  <a:ext uri="{FF2B5EF4-FFF2-40B4-BE49-F238E27FC236}">
                    <a16:creationId xmlns:a16="http://schemas.microsoft.com/office/drawing/2014/main" id="{7DFCCD38-2713-43E9-BC36-3C17B2A54FBA}"/>
                  </a:ext>
                </a:extLst>
              </p:cNvPr>
              <p:cNvSpPr txBox="1"/>
              <p:nvPr/>
            </p:nvSpPr>
            <p:spPr>
              <a:xfrm>
                <a:off x="4935482" y="4517510"/>
                <a:ext cx="639280" cy="301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ja-JP" sz="900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AB</a:t>
                </a:r>
                <a:r>
                  <a:rPr lang="ja-JP" altLang="en-US" sz="900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型</a:t>
                </a:r>
                <a:endParaRPr kumimoji="1" lang="ja-JP" altLang="en-US" sz="900" dirty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34" name="テキスト ボックス 133">
                <a:extLst>
                  <a:ext uri="{FF2B5EF4-FFF2-40B4-BE49-F238E27FC236}">
                    <a16:creationId xmlns:a16="http://schemas.microsoft.com/office/drawing/2014/main" id="{167DDBF6-6A67-4187-834D-05512DC6922D}"/>
                  </a:ext>
                </a:extLst>
              </p:cNvPr>
              <p:cNvSpPr txBox="1"/>
              <p:nvPr/>
            </p:nvSpPr>
            <p:spPr>
              <a:xfrm>
                <a:off x="5070213" y="4702994"/>
                <a:ext cx="566517" cy="30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800" b="1" noProof="0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８</a:t>
                </a:r>
                <a:r>
                  <a:rPr kumimoji="1" lang="ja-JP" altLang="en-US" sz="800" b="1" i="0" u="none" strike="noStrike" kern="1200" cap="none" spc="0" normalizeH="0" noProof="0" dirty="0">
                    <a:ln>
                      <a:noFill/>
                    </a:ln>
                    <a:solidFill>
                      <a:srgbClr val="2C2C2C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％</a:t>
                </a:r>
                <a:endParaRPr kumimoji="1" lang="en-US" altLang="ja-JP" sz="900" b="1" i="0" u="none" strike="noStrike" kern="1200" cap="none" spc="0" normalizeH="0" noProof="0" dirty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35" name="③令和〇年〇月〇日・・・">
              <a:extLst>
                <a:ext uri="{FF2B5EF4-FFF2-40B4-BE49-F238E27FC236}">
                  <a16:creationId xmlns:a16="http://schemas.microsoft.com/office/drawing/2014/main" id="{199F96DA-401B-41B4-92C5-168104443A6C}"/>
                </a:ext>
              </a:extLst>
            </p:cNvPr>
            <p:cNvSpPr txBox="1"/>
            <p:nvPr/>
          </p:nvSpPr>
          <p:spPr>
            <a:xfrm>
              <a:off x="4659822" y="4238903"/>
              <a:ext cx="12545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5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令和〇年〇月〇日</a:t>
              </a:r>
              <a:endParaRPr lang="en-US" altLang="ja-JP" sz="500" dirty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 defTabSz="914377"/>
              <a:r>
                <a:rPr lang="ja-JP" altLang="en-US" sz="5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△△小学校</a:t>
              </a:r>
              <a:endParaRPr lang="en-US" altLang="ja-JP" sz="500" dirty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 defTabSz="914377"/>
              <a:r>
                <a:rPr lang="ja-JP" altLang="en-US" sz="5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１組</a:t>
              </a:r>
              <a:r>
                <a:rPr lang="en-US" altLang="ja-JP" sz="5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</a:t>
              </a:r>
              <a:r>
                <a:rPr lang="ja-JP" altLang="en-US" sz="5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人アンケート調べ</a:t>
              </a:r>
            </a:p>
          </p:txBody>
        </p:sp>
      </p:grp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557CB3B6-9F4A-4075-B703-3B11A2D32898}"/>
              </a:ext>
            </a:extLst>
          </p:cNvPr>
          <p:cNvGrpSpPr/>
          <p:nvPr/>
        </p:nvGrpSpPr>
        <p:grpSpPr>
          <a:xfrm>
            <a:off x="4194785" y="4568209"/>
            <a:ext cx="1297643" cy="535806"/>
            <a:chOff x="1780189" y="2249235"/>
            <a:chExt cx="5479408" cy="535806"/>
          </a:xfrm>
        </p:grpSpPr>
        <p:sp>
          <p:nvSpPr>
            <p:cNvPr id="152" name="④のグラフは">
              <a:extLst>
                <a:ext uri="{FF2B5EF4-FFF2-40B4-BE49-F238E27FC236}">
                  <a16:creationId xmlns:a16="http://schemas.microsoft.com/office/drawing/2014/main" id="{E6A5EF95-6306-4DBB-867D-57175FC8F970}"/>
                </a:ext>
              </a:extLst>
            </p:cNvPr>
            <p:cNvSpPr txBox="1"/>
            <p:nvPr/>
          </p:nvSpPr>
          <p:spPr>
            <a:xfrm>
              <a:off x="1783931" y="2309526"/>
              <a:ext cx="5475666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円グラフ</a:t>
              </a:r>
              <a:endParaRPr lang="en-US" altLang="ja-JP" sz="2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3" name="せん">
              <a:extLst>
                <a:ext uri="{FF2B5EF4-FFF2-40B4-BE49-F238E27FC236}">
                  <a16:creationId xmlns:a16="http://schemas.microsoft.com/office/drawing/2014/main" id="{6E5E68D2-431E-4933-9EDF-FAE301358D25}"/>
                </a:ext>
              </a:extLst>
            </p:cNvPr>
            <p:cNvSpPr txBox="1"/>
            <p:nvPr/>
          </p:nvSpPr>
          <p:spPr>
            <a:xfrm>
              <a:off x="1780189" y="2249235"/>
              <a:ext cx="17542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</a:p>
          </p:txBody>
        </p:sp>
      </p:grpSp>
      <p:pic>
        <p:nvPicPr>
          <p:cNvPr id="158" name="図 157">
            <a:extLst>
              <a:ext uri="{FF2B5EF4-FFF2-40B4-BE49-F238E27FC236}">
                <a16:creationId xmlns:a16="http://schemas.microsoft.com/office/drawing/2014/main" id="{D3CAEBFE-3445-4BC9-9C0F-ECE7D3942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4622" y="2447505"/>
            <a:ext cx="1630163" cy="2100926"/>
          </a:xfrm>
          <a:prstGeom prst="rect">
            <a:avLst/>
          </a:prstGeom>
        </p:spPr>
      </p:pic>
      <p:pic>
        <p:nvPicPr>
          <p:cNvPr id="159" name="①">
            <a:extLst>
              <a:ext uri="{FF2B5EF4-FFF2-40B4-BE49-F238E27FC236}">
                <a16:creationId xmlns:a16="http://schemas.microsoft.com/office/drawing/2014/main" id="{093064E5-B804-44E8-A072-79B360D7F1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843"/>
          <a:stretch/>
        </p:blipFill>
        <p:spPr>
          <a:xfrm>
            <a:off x="8885953" y="2481672"/>
            <a:ext cx="2085529" cy="2122664"/>
          </a:xfrm>
          <a:prstGeom prst="rect">
            <a:avLst/>
          </a:prstGeom>
        </p:spPr>
      </p:pic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73790B6A-52A2-4F5E-8046-D9545619FBEA}"/>
              </a:ext>
            </a:extLst>
          </p:cNvPr>
          <p:cNvGrpSpPr/>
          <p:nvPr/>
        </p:nvGrpSpPr>
        <p:grpSpPr>
          <a:xfrm>
            <a:off x="6494240" y="4591856"/>
            <a:ext cx="1810926" cy="519452"/>
            <a:chOff x="3787891" y="2668746"/>
            <a:chExt cx="3835336" cy="519452"/>
          </a:xfrm>
        </p:grpSpPr>
        <p:grpSp>
          <p:nvGrpSpPr>
            <p:cNvPr id="164" name="グループ化 163">
              <a:extLst>
                <a:ext uri="{FF2B5EF4-FFF2-40B4-BE49-F238E27FC236}">
                  <a16:creationId xmlns:a16="http://schemas.microsoft.com/office/drawing/2014/main" id="{CA109100-5028-4094-8C42-6E6F440E4924}"/>
                </a:ext>
              </a:extLst>
            </p:cNvPr>
            <p:cNvGrpSpPr/>
            <p:nvPr/>
          </p:nvGrpSpPr>
          <p:grpSpPr>
            <a:xfrm>
              <a:off x="3787891" y="2672170"/>
              <a:ext cx="3835336" cy="516028"/>
              <a:chOff x="3134746" y="2269013"/>
              <a:chExt cx="1970576" cy="516028"/>
            </a:xfrm>
          </p:grpSpPr>
          <p:sp>
            <p:nvSpPr>
              <p:cNvPr id="166" name="④のグラフは">
                <a:extLst>
                  <a:ext uri="{FF2B5EF4-FFF2-40B4-BE49-F238E27FC236}">
                    <a16:creationId xmlns:a16="http://schemas.microsoft.com/office/drawing/2014/main" id="{37566082-32CB-4FC1-9525-E7D6F0C79D3F}"/>
                  </a:ext>
                </a:extLst>
              </p:cNvPr>
              <p:cNvSpPr txBox="1"/>
              <p:nvPr/>
            </p:nvSpPr>
            <p:spPr>
              <a:xfrm>
                <a:off x="3134746" y="2309526"/>
                <a:ext cx="1970576" cy="47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20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折れ線グラフ</a:t>
                </a:r>
                <a:endParaRPr lang="en-US" altLang="ja-JP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69" name="せん">
                <a:extLst>
                  <a:ext uri="{FF2B5EF4-FFF2-40B4-BE49-F238E27FC236}">
                    <a16:creationId xmlns:a16="http://schemas.microsoft.com/office/drawing/2014/main" id="{5F8C8D8B-347A-4350-9602-98D4E1CEA635}"/>
                  </a:ext>
                </a:extLst>
              </p:cNvPr>
              <p:cNvSpPr txBox="1"/>
              <p:nvPr/>
            </p:nvSpPr>
            <p:spPr>
              <a:xfrm>
                <a:off x="3205266" y="2269013"/>
                <a:ext cx="21680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</a:t>
                </a:r>
              </a:p>
            </p:txBody>
          </p:sp>
        </p:grpSp>
        <p:sp>
          <p:nvSpPr>
            <p:cNvPr id="162" name="せん">
              <a:extLst>
                <a:ext uri="{FF2B5EF4-FFF2-40B4-BE49-F238E27FC236}">
                  <a16:creationId xmlns:a16="http://schemas.microsoft.com/office/drawing/2014/main" id="{BA75FAEE-D36B-4ABC-B981-B9127942CD3D}"/>
                </a:ext>
              </a:extLst>
            </p:cNvPr>
            <p:cNvSpPr txBox="1"/>
            <p:nvPr/>
          </p:nvSpPr>
          <p:spPr>
            <a:xfrm>
              <a:off x="5014821" y="2668746"/>
              <a:ext cx="8330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せん</a:t>
              </a:r>
            </a:p>
          </p:txBody>
        </p:sp>
      </p:grpSp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EF8C4400-CEAC-4154-994D-0F5534ABF658}"/>
              </a:ext>
            </a:extLst>
          </p:cNvPr>
          <p:cNvGrpSpPr/>
          <p:nvPr/>
        </p:nvGrpSpPr>
        <p:grpSpPr>
          <a:xfrm>
            <a:off x="9282508" y="4635562"/>
            <a:ext cx="1292418" cy="534669"/>
            <a:chOff x="1158798" y="2653529"/>
            <a:chExt cx="1500015" cy="534669"/>
          </a:xfrm>
        </p:grpSpPr>
        <p:sp>
          <p:nvSpPr>
            <p:cNvPr id="176" name="④のグラフは">
              <a:extLst>
                <a:ext uri="{FF2B5EF4-FFF2-40B4-BE49-F238E27FC236}">
                  <a16:creationId xmlns:a16="http://schemas.microsoft.com/office/drawing/2014/main" id="{46D500BF-4AD1-4A28-9594-47198FC233EB}"/>
                </a:ext>
              </a:extLst>
            </p:cNvPr>
            <p:cNvSpPr txBox="1"/>
            <p:nvPr/>
          </p:nvSpPr>
          <p:spPr>
            <a:xfrm>
              <a:off x="1158798" y="2712683"/>
              <a:ext cx="1500015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帯グラフ</a:t>
              </a:r>
              <a:endParaRPr lang="en-US" altLang="ja-JP" sz="20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3" name="せん">
              <a:extLst>
                <a:ext uri="{FF2B5EF4-FFF2-40B4-BE49-F238E27FC236}">
                  <a16:creationId xmlns:a16="http://schemas.microsoft.com/office/drawing/2014/main" id="{D4BA4396-BDE2-4CC3-93B8-89A7F360AD2C}"/>
                </a:ext>
              </a:extLst>
            </p:cNvPr>
            <p:cNvSpPr txBox="1"/>
            <p:nvPr/>
          </p:nvSpPr>
          <p:spPr>
            <a:xfrm>
              <a:off x="1168687" y="2653529"/>
              <a:ext cx="452634" cy="21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おび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7B0E8A5-DEC3-4CBB-93BA-1A006D28A826}"/>
              </a:ext>
            </a:extLst>
          </p:cNvPr>
          <p:cNvGrpSpPr/>
          <p:nvPr/>
        </p:nvGrpSpPr>
        <p:grpSpPr>
          <a:xfrm>
            <a:off x="927904" y="1710250"/>
            <a:ext cx="10545828" cy="519824"/>
            <a:chOff x="927904" y="1710250"/>
            <a:chExt cx="10545828" cy="519824"/>
          </a:xfrm>
        </p:grpSpPr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A36C9B8F-75FF-45D6-8F5E-91D61F0E21E1}"/>
                </a:ext>
              </a:extLst>
            </p:cNvPr>
            <p:cNvGrpSpPr/>
            <p:nvPr/>
          </p:nvGrpSpPr>
          <p:grpSpPr>
            <a:xfrm>
              <a:off x="927904" y="1714047"/>
              <a:ext cx="10545828" cy="516027"/>
              <a:chOff x="2191880" y="2348971"/>
              <a:chExt cx="11411235" cy="516027"/>
            </a:xfrm>
          </p:grpSpPr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65B4D5DF-5F2E-4A8A-AC6F-FD2936D032B0}"/>
                  </a:ext>
                </a:extLst>
              </p:cNvPr>
              <p:cNvGrpSpPr/>
              <p:nvPr/>
            </p:nvGrpSpPr>
            <p:grpSpPr>
              <a:xfrm>
                <a:off x="2191880" y="2348971"/>
                <a:ext cx="11411235" cy="516027"/>
                <a:chOff x="1783931" y="2269014"/>
                <a:chExt cx="9287770" cy="516027"/>
              </a:xfrm>
            </p:grpSpPr>
            <p:sp>
              <p:nvSpPr>
                <p:cNvPr id="57" name="④のグラフは">
                  <a:extLst>
                    <a:ext uri="{FF2B5EF4-FFF2-40B4-BE49-F238E27FC236}">
                      <a16:creationId xmlns:a16="http://schemas.microsoft.com/office/drawing/2014/main" id="{DD37F0FA-B5F0-4FBB-93D7-9A80940F5CE5}"/>
                    </a:ext>
                  </a:extLst>
                </p:cNvPr>
                <p:cNvSpPr txBox="1"/>
                <p:nvPr/>
              </p:nvSpPr>
              <p:spPr>
                <a:xfrm>
                  <a:off x="1783931" y="2309526"/>
                  <a:ext cx="9287770" cy="475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>
                    <a:lnSpc>
                      <a:spcPct val="150000"/>
                    </a:lnSpc>
                  </a:pPr>
                  <a:r>
                    <a:rPr lang="ja-JP" altLang="en-US" sz="2000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大阪府統計課ホームページ「学びの広場」では、柱状グラフ（ヒストグラム）のほか</a:t>
                  </a:r>
                </a:p>
              </p:txBody>
            </p:sp>
            <p:sp>
              <p:nvSpPr>
                <p:cNvPr id="59" name="せん">
                  <a:extLst>
                    <a:ext uri="{FF2B5EF4-FFF2-40B4-BE49-F238E27FC236}">
                      <a16:creationId xmlns:a16="http://schemas.microsoft.com/office/drawing/2014/main" id="{91E2E201-42C4-4E69-A446-E3F8DEAA8CE8}"/>
                    </a:ext>
                  </a:extLst>
                </p:cNvPr>
                <p:cNvSpPr txBox="1"/>
                <p:nvPr/>
              </p:nvSpPr>
              <p:spPr>
                <a:xfrm>
                  <a:off x="1786305" y="2269014"/>
                  <a:ext cx="1621191" cy="215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おおさかふ　とうけいか</a:t>
                  </a:r>
                </a:p>
              </p:txBody>
            </p:sp>
          </p:grpSp>
          <p:sp>
            <p:nvSpPr>
              <p:cNvPr id="52" name="せん">
                <a:extLst>
                  <a:ext uri="{FF2B5EF4-FFF2-40B4-BE49-F238E27FC236}">
                    <a16:creationId xmlns:a16="http://schemas.microsoft.com/office/drawing/2014/main" id="{18163657-3DB9-435D-AFEC-B91592C39CD9}"/>
                  </a:ext>
                </a:extLst>
              </p:cNvPr>
              <p:cNvSpPr txBox="1"/>
              <p:nvPr/>
            </p:nvSpPr>
            <p:spPr>
              <a:xfrm>
                <a:off x="6154896" y="2348971"/>
                <a:ext cx="440772" cy="21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まな</a:t>
                </a:r>
                <a:endParaRPr kumimoji="1" lang="en-US" altLang="ja-JP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54" name="せん">
                <a:extLst>
                  <a:ext uri="{FF2B5EF4-FFF2-40B4-BE49-F238E27FC236}">
                    <a16:creationId xmlns:a16="http://schemas.microsoft.com/office/drawing/2014/main" id="{15CE84E3-BF74-4378-8E3D-20A946B312E1}"/>
                  </a:ext>
                </a:extLst>
              </p:cNvPr>
              <p:cNvSpPr txBox="1"/>
              <p:nvPr/>
            </p:nvSpPr>
            <p:spPr>
              <a:xfrm>
                <a:off x="7137068" y="2348971"/>
                <a:ext cx="685754" cy="21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ひろ　ば</a:t>
                </a:r>
              </a:p>
            </p:txBody>
          </p:sp>
        </p:grpSp>
        <p:sp>
          <p:nvSpPr>
            <p:cNvPr id="180" name="せん">
              <a:extLst>
                <a:ext uri="{FF2B5EF4-FFF2-40B4-BE49-F238E27FC236}">
                  <a16:creationId xmlns:a16="http://schemas.microsoft.com/office/drawing/2014/main" id="{F63725D2-E5E5-4332-96B9-76B60C58A673}"/>
                </a:ext>
              </a:extLst>
            </p:cNvPr>
            <p:cNvSpPr txBox="1"/>
            <p:nvPr/>
          </p:nvSpPr>
          <p:spPr>
            <a:xfrm>
              <a:off x="7015778" y="1710250"/>
              <a:ext cx="7685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ちゅうじょう</a:t>
              </a:r>
            </a:p>
          </p:txBody>
        </p:sp>
      </p:grpSp>
      <p:sp>
        <p:nvSpPr>
          <p:cNvPr id="181" name="グラコンHP">
            <a:extLst>
              <a:ext uri="{FF2B5EF4-FFF2-40B4-BE49-F238E27FC236}">
                <a16:creationId xmlns:a16="http://schemas.microsoft.com/office/drawing/2014/main" id="{1AB242D7-EC35-4D29-841A-F8D502EFB700}"/>
              </a:ext>
            </a:extLst>
          </p:cNvPr>
          <p:cNvSpPr/>
          <p:nvPr/>
        </p:nvSpPr>
        <p:spPr>
          <a:xfrm>
            <a:off x="927904" y="6012909"/>
            <a:ext cx="10863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9"/>
              </a:rPr>
              <a:t>統計グラフコンクール／大阪府（おおさかふ）ホームページ 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9"/>
              </a:rPr>
              <a:t>[Osaka Prefectural Government]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6" name="矢印">
            <a:extLst>
              <a:ext uri="{FF2B5EF4-FFF2-40B4-BE49-F238E27FC236}">
                <a16:creationId xmlns:a16="http://schemas.microsoft.com/office/drawing/2014/main" id="{7FF705DE-0F96-49AB-A49C-2F00C01BA0E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4860" y="6331608"/>
            <a:ext cx="310897" cy="3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75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44883 -0.002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75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DCD3C16-56BA-46C4-BFEB-F0860B588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19" y="2594565"/>
            <a:ext cx="7940263" cy="3912474"/>
          </a:xfrm>
          <a:prstGeom prst="rect">
            <a:avLst/>
          </a:prstGeom>
        </p:spPr>
      </p:pic>
      <p:sp>
        <p:nvSpPr>
          <p:cNvPr id="15" name="参考フレーム">
            <a:extLst>
              <a:ext uri="{FF2B5EF4-FFF2-40B4-BE49-F238E27FC236}">
                <a16:creationId xmlns:a16="http://schemas.microsoft.com/office/drawing/2014/main" id="{17EB2822-6F59-454B-ADB0-401257168461}"/>
              </a:ext>
            </a:extLst>
          </p:cNvPr>
          <p:cNvSpPr/>
          <p:nvPr/>
        </p:nvSpPr>
        <p:spPr>
          <a:xfrm>
            <a:off x="576753" y="458170"/>
            <a:ext cx="1513652" cy="913537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               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　　　　　</a:t>
            </a:r>
          </a:p>
        </p:txBody>
      </p:sp>
      <p:sp>
        <p:nvSpPr>
          <p:cNvPr id="16" name="参考②">
            <a:extLst>
              <a:ext uri="{FF2B5EF4-FFF2-40B4-BE49-F238E27FC236}">
                <a16:creationId xmlns:a16="http://schemas.microsoft.com/office/drawing/2014/main" id="{155278E7-5827-4CBB-B28D-CE0F15CF4356}"/>
              </a:ext>
            </a:extLst>
          </p:cNvPr>
          <p:cNvSpPr txBox="1"/>
          <p:nvPr/>
        </p:nvSpPr>
        <p:spPr>
          <a:xfrm>
            <a:off x="661715" y="648075"/>
            <a:ext cx="131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発展</a:t>
            </a:r>
          </a:p>
        </p:txBody>
      </p:sp>
      <p:sp>
        <p:nvSpPr>
          <p:cNvPr id="17" name="さんこう">
            <a:extLst>
              <a:ext uri="{FF2B5EF4-FFF2-40B4-BE49-F238E27FC236}">
                <a16:creationId xmlns:a16="http://schemas.microsoft.com/office/drawing/2014/main" id="{08119B9A-C393-41EC-BBC4-F0FE1BB9B9FF}"/>
              </a:ext>
            </a:extLst>
          </p:cNvPr>
          <p:cNvSpPr txBox="1"/>
          <p:nvPr/>
        </p:nvSpPr>
        <p:spPr>
          <a:xfrm>
            <a:off x="692479" y="499484"/>
            <a:ext cx="1286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はってん</a:t>
            </a:r>
          </a:p>
        </p:txBody>
      </p:sp>
      <p:sp>
        <p:nvSpPr>
          <p:cNvPr id="78" name="折れ線グラフは重ねることができます">
            <a:extLst>
              <a:ext uri="{FF2B5EF4-FFF2-40B4-BE49-F238E27FC236}">
                <a16:creationId xmlns:a16="http://schemas.microsoft.com/office/drawing/2014/main" id="{2DEE36AC-3190-4B01-BA80-81AC6A65875B}"/>
              </a:ext>
            </a:extLst>
          </p:cNvPr>
          <p:cNvSpPr txBox="1"/>
          <p:nvPr/>
        </p:nvSpPr>
        <p:spPr>
          <a:xfrm>
            <a:off x="2649575" y="587705"/>
            <a:ext cx="5981940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>
              <a:lnSpc>
                <a:spcPct val="150000"/>
              </a:lnSpc>
            </a:pPr>
            <a:r>
              <a:rPr kumimoji="1" lang="ja-JP" altLang="en-US" sz="3200" u="sng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525254">
                      <a:alpha val="40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他にもこんなグラフがあるよ！</a:t>
            </a:r>
          </a:p>
        </p:txBody>
      </p:sp>
      <p:sp>
        <p:nvSpPr>
          <p:cNvPr id="35" name="お">
            <a:extLst>
              <a:ext uri="{FF2B5EF4-FFF2-40B4-BE49-F238E27FC236}">
                <a16:creationId xmlns:a16="http://schemas.microsoft.com/office/drawing/2014/main" id="{9C29D4A7-EF0C-40D6-8377-CB38FF2A1002}"/>
              </a:ext>
            </a:extLst>
          </p:cNvPr>
          <p:cNvSpPr txBox="1"/>
          <p:nvPr/>
        </p:nvSpPr>
        <p:spPr>
          <a:xfrm>
            <a:off x="2627765" y="541851"/>
            <a:ext cx="59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ほか</a:t>
            </a:r>
          </a:p>
        </p:txBody>
      </p:sp>
      <p:pic>
        <p:nvPicPr>
          <p:cNvPr id="95" name="もずやん">
            <a:extLst>
              <a:ext uri="{FF2B5EF4-FFF2-40B4-BE49-F238E27FC236}">
                <a16:creationId xmlns:a16="http://schemas.microsoft.com/office/drawing/2014/main" id="{A64C5242-87DF-4CCE-9984-983BF059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515" y="455064"/>
            <a:ext cx="737588" cy="970795"/>
          </a:xfrm>
          <a:prstGeom prst="rect">
            <a:avLst/>
          </a:prstGeom>
        </p:spPr>
      </p:pic>
      <p:grpSp>
        <p:nvGrpSpPr>
          <p:cNvPr id="53" name="前へ／次へ">
            <a:extLst>
              <a:ext uri="{FF2B5EF4-FFF2-40B4-BE49-F238E27FC236}">
                <a16:creationId xmlns:a16="http://schemas.microsoft.com/office/drawing/2014/main" id="{7D0EDDB6-F8CE-4EE1-8710-F14A1E2C7BE6}"/>
              </a:ext>
            </a:extLst>
          </p:cNvPr>
          <p:cNvGrpSpPr/>
          <p:nvPr/>
        </p:nvGrpSpPr>
        <p:grpSpPr>
          <a:xfrm>
            <a:off x="10297220" y="169989"/>
            <a:ext cx="1660749" cy="869453"/>
            <a:chOff x="10297220" y="169989"/>
            <a:chExt cx="1660749" cy="869453"/>
          </a:xfrm>
        </p:grpSpPr>
        <p:pic>
          <p:nvPicPr>
            <p:cNvPr id="55" name="図 54">
              <a:hlinkClick r:id="rId4" action="ppaction://hlinksldjump"/>
              <a:extLst>
                <a:ext uri="{FF2B5EF4-FFF2-40B4-BE49-F238E27FC236}">
                  <a16:creationId xmlns:a16="http://schemas.microsoft.com/office/drawing/2014/main" id="{7606D70A-2A70-4C82-AEFC-5F7EC156C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97220" y="179831"/>
              <a:ext cx="737680" cy="859611"/>
            </a:xfrm>
            <a:prstGeom prst="rect">
              <a:avLst/>
            </a:prstGeom>
          </p:spPr>
        </p:pic>
        <p:pic>
          <p:nvPicPr>
            <p:cNvPr id="56" name="図 55">
              <a:hlinkClick r:id="rId6" action="ppaction://hlinksldjump"/>
              <a:extLst>
                <a:ext uri="{FF2B5EF4-FFF2-40B4-BE49-F238E27FC236}">
                  <a16:creationId xmlns:a16="http://schemas.microsoft.com/office/drawing/2014/main" id="{5A6B2774-8A3D-47BA-BF74-A5649F7F9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20289" y="169989"/>
              <a:ext cx="737680" cy="859611"/>
            </a:xfrm>
            <a:prstGeom prst="rect">
              <a:avLst/>
            </a:prstGeom>
          </p:spPr>
        </p:pic>
      </p:grpSp>
      <p:sp>
        <p:nvSpPr>
          <p:cNvPr id="42" name="フレーム">
            <a:extLst>
              <a:ext uri="{FF2B5EF4-FFF2-40B4-BE49-F238E27FC236}">
                <a16:creationId xmlns:a16="http://schemas.microsoft.com/office/drawing/2014/main" id="{D6CBFE37-3ABB-4207-B879-1FE145D0DF2B}"/>
              </a:ext>
            </a:extLst>
          </p:cNvPr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C07EDE6-9D0F-400E-A6AA-208BD057D858}"/>
              </a:ext>
            </a:extLst>
          </p:cNvPr>
          <p:cNvGrpSpPr/>
          <p:nvPr/>
        </p:nvGrpSpPr>
        <p:grpSpPr>
          <a:xfrm>
            <a:off x="1375054" y="1588443"/>
            <a:ext cx="7678641" cy="669894"/>
            <a:chOff x="2121942" y="1685014"/>
            <a:chExt cx="8387447" cy="669894"/>
          </a:xfrm>
        </p:grpSpPr>
        <p:sp>
          <p:nvSpPr>
            <p:cNvPr id="27" name="折れ線グラフは重ねることができます">
              <a:extLst>
                <a:ext uri="{FF2B5EF4-FFF2-40B4-BE49-F238E27FC236}">
                  <a16:creationId xmlns:a16="http://schemas.microsoft.com/office/drawing/2014/main" id="{BFE518F4-149B-45B6-9839-91B82413A3C4}"/>
                </a:ext>
              </a:extLst>
            </p:cNvPr>
            <p:cNvSpPr txBox="1"/>
            <p:nvPr/>
          </p:nvSpPr>
          <p:spPr>
            <a:xfrm>
              <a:off x="2121942" y="1726018"/>
              <a:ext cx="8387447" cy="62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kumimoji="1" lang="ja-JP" altLang="en-US" sz="280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525254">
                        <a:alpha val="40000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これらの他にも、いろんなグラフがあるよ。</a:t>
              </a:r>
            </a:p>
          </p:txBody>
        </p:sp>
        <p:sp>
          <p:nvSpPr>
            <p:cNvPr id="28" name="お">
              <a:extLst>
                <a:ext uri="{FF2B5EF4-FFF2-40B4-BE49-F238E27FC236}">
                  <a16:creationId xmlns:a16="http://schemas.microsoft.com/office/drawing/2014/main" id="{DB57525F-39BA-4A1C-8F21-03884E54A827}"/>
                </a:ext>
              </a:extLst>
            </p:cNvPr>
            <p:cNvSpPr txBox="1"/>
            <p:nvPr/>
          </p:nvSpPr>
          <p:spPr>
            <a:xfrm>
              <a:off x="3844549" y="1685014"/>
              <a:ext cx="540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ほか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0264E73-32A4-496E-BEF6-81484657AD93}"/>
              </a:ext>
            </a:extLst>
          </p:cNvPr>
          <p:cNvGrpSpPr/>
          <p:nvPr/>
        </p:nvGrpSpPr>
        <p:grpSpPr>
          <a:xfrm>
            <a:off x="2661012" y="3901586"/>
            <a:ext cx="4606646" cy="575370"/>
            <a:chOff x="1218062" y="4635555"/>
            <a:chExt cx="9247533" cy="1018324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512D0EA7-CCFF-4460-87F8-863365BF8988}"/>
                </a:ext>
              </a:extLst>
            </p:cNvPr>
            <p:cNvGrpSpPr/>
            <p:nvPr/>
          </p:nvGrpSpPr>
          <p:grpSpPr>
            <a:xfrm>
              <a:off x="1218062" y="4635555"/>
              <a:ext cx="9247533" cy="1018324"/>
              <a:chOff x="2101118" y="1685014"/>
              <a:chExt cx="8408271" cy="1018324"/>
            </a:xfrm>
          </p:grpSpPr>
          <p:sp>
            <p:nvSpPr>
              <p:cNvPr id="30" name="折れ線グラフは重ねることができます">
                <a:extLst>
                  <a:ext uri="{FF2B5EF4-FFF2-40B4-BE49-F238E27FC236}">
                    <a16:creationId xmlns:a16="http://schemas.microsoft.com/office/drawing/2014/main" id="{7A463196-7E9A-480C-BE5C-1D3731F5D3F5}"/>
                  </a:ext>
                </a:extLst>
              </p:cNvPr>
              <p:cNvSpPr txBox="1"/>
              <p:nvPr/>
            </p:nvSpPr>
            <p:spPr>
              <a:xfrm>
                <a:off x="2121942" y="1726018"/>
                <a:ext cx="8387447" cy="977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kumimoji="1" lang="ja-JP" altLang="en-US" sz="2400" dirty="0">
                    <a:ln w="0"/>
                    <a:solidFill>
                      <a:schemeClr val="tx2"/>
                    </a:solidFill>
                    <a:effectLst>
                      <a:outerShdw blurRad="38100" dist="19050" dir="2700000" algn="tl" rotWithShape="0">
                        <a:srgbClr val="525254">
                          <a:alpha val="40000"/>
                        </a:srgbClr>
                      </a:outerShd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作るのは少し難しいけど、</a:t>
                </a:r>
              </a:p>
            </p:txBody>
          </p:sp>
          <p:sp>
            <p:nvSpPr>
              <p:cNvPr id="31" name="お">
                <a:extLst>
                  <a:ext uri="{FF2B5EF4-FFF2-40B4-BE49-F238E27FC236}">
                    <a16:creationId xmlns:a16="http://schemas.microsoft.com/office/drawing/2014/main" id="{12ED0036-106B-4104-8CB7-32342F0F77F3}"/>
                  </a:ext>
                </a:extLst>
              </p:cNvPr>
              <p:cNvSpPr txBox="1"/>
              <p:nvPr/>
            </p:nvSpPr>
            <p:spPr>
              <a:xfrm>
                <a:off x="2101118" y="1685014"/>
                <a:ext cx="971835" cy="46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つく</a:t>
                </a: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32" name="お">
              <a:extLst>
                <a:ext uri="{FF2B5EF4-FFF2-40B4-BE49-F238E27FC236}">
                  <a16:creationId xmlns:a16="http://schemas.microsoft.com/office/drawing/2014/main" id="{27C1A245-B664-4454-BEDF-4E54DE57AD8D}"/>
                </a:ext>
              </a:extLst>
            </p:cNvPr>
            <p:cNvSpPr txBox="1"/>
            <p:nvPr/>
          </p:nvSpPr>
          <p:spPr>
            <a:xfrm>
              <a:off x="4426197" y="4639704"/>
              <a:ext cx="955957" cy="463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すこ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3" name="お">
              <a:extLst>
                <a:ext uri="{FF2B5EF4-FFF2-40B4-BE49-F238E27FC236}">
                  <a16:creationId xmlns:a16="http://schemas.microsoft.com/office/drawing/2014/main" id="{1791E554-4541-4854-8C31-381B4D533B0A}"/>
                </a:ext>
              </a:extLst>
            </p:cNvPr>
            <p:cNvSpPr txBox="1"/>
            <p:nvPr/>
          </p:nvSpPr>
          <p:spPr>
            <a:xfrm>
              <a:off x="5774387" y="4635555"/>
              <a:ext cx="1273243" cy="463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むずか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862E30B-02E7-4A6C-A73F-AAD1E7D88CC8}"/>
              </a:ext>
            </a:extLst>
          </p:cNvPr>
          <p:cNvGrpSpPr/>
          <p:nvPr/>
        </p:nvGrpSpPr>
        <p:grpSpPr>
          <a:xfrm>
            <a:off x="2672421" y="3080112"/>
            <a:ext cx="4606646" cy="610587"/>
            <a:chOff x="1169527" y="3043812"/>
            <a:chExt cx="4766930" cy="610587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BB843596-3C70-4048-A0EC-7822DE27D9EB}"/>
                </a:ext>
              </a:extLst>
            </p:cNvPr>
            <p:cNvGrpSpPr/>
            <p:nvPr/>
          </p:nvGrpSpPr>
          <p:grpSpPr>
            <a:xfrm>
              <a:off x="1169527" y="3061193"/>
              <a:ext cx="4766930" cy="593206"/>
              <a:chOff x="2121942" y="1685014"/>
              <a:chExt cx="8387447" cy="593206"/>
            </a:xfrm>
          </p:grpSpPr>
          <p:sp>
            <p:nvSpPr>
              <p:cNvPr id="37" name="折れ線グラフは重ねることができます">
                <a:extLst>
                  <a:ext uri="{FF2B5EF4-FFF2-40B4-BE49-F238E27FC236}">
                    <a16:creationId xmlns:a16="http://schemas.microsoft.com/office/drawing/2014/main" id="{077EACD3-F014-4B81-A2FB-9D859C5C4ACD}"/>
                  </a:ext>
                </a:extLst>
              </p:cNvPr>
              <p:cNvSpPr txBox="1"/>
              <p:nvPr/>
            </p:nvSpPr>
            <p:spPr>
              <a:xfrm>
                <a:off x="2121942" y="1726018"/>
                <a:ext cx="8387447" cy="552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kumimoji="1" lang="ja-JP" altLang="en-US" sz="2400" dirty="0">
                    <a:ln w="0"/>
                    <a:solidFill>
                      <a:schemeClr val="tx2"/>
                    </a:solidFill>
                    <a:effectLst>
                      <a:outerShdw blurRad="38100" dist="19050" dir="2700000" algn="tl" rotWithShape="0">
                        <a:srgbClr val="525254">
                          <a:alpha val="40000"/>
                        </a:srgbClr>
                      </a:outerShd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今回は４種類紹介します。</a:t>
                </a:r>
              </a:p>
            </p:txBody>
          </p:sp>
          <p:sp>
            <p:nvSpPr>
              <p:cNvPr id="38" name="お">
                <a:extLst>
                  <a:ext uri="{FF2B5EF4-FFF2-40B4-BE49-F238E27FC236}">
                    <a16:creationId xmlns:a16="http://schemas.microsoft.com/office/drawing/2014/main" id="{3DAE852F-261A-4276-A2DB-19D63F04D46A}"/>
                  </a:ext>
                </a:extLst>
              </p:cNvPr>
              <p:cNvSpPr txBox="1"/>
              <p:nvPr/>
            </p:nvSpPr>
            <p:spPr>
              <a:xfrm>
                <a:off x="2121942" y="1685014"/>
                <a:ext cx="16202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こんかい</a:t>
                </a:r>
                <a:endPara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39" name="お">
              <a:extLst>
                <a:ext uri="{FF2B5EF4-FFF2-40B4-BE49-F238E27FC236}">
                  <a16:creationId xmlns:a16="http://schemas.microsoft.com/office/drawing/2014/main" id="{12A1DBAB-681B-43EC-B69D-C1778681DE0F}"/>
                </a:ext>
              </a:extLst>
            </p:cNvPr>
            <p:cNvSpPr txBox="1"/>
            <p:nvPr/>
          </p:nvSpPr>
          <p:spPr>
            <a:xfrm>
              <a:off x="2746559" y="3053745"/>
              <a:ext cx="9396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しゅるい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40" name="お">
              <a:extLst>
                <a:ext uri="{FF2B5EF4-FFF2-40B4-BE49-F238E27FC236}">
                  <a16:creationId xmlns:a16="http://schemas.microsoft.com/office/drawing/2014/main" id="{F03E9F18-AB23-4820-8705-C2390855A6F4}"/>
                </a:ext>
              </a:extLst>
            </p:cNvPr>
            <p:cNvSpPr txBox="1"/>
            <p:nvPr/>
          </p:nvSpPr>
          <p:spPr>
            <a:xfrm>
              <a:off x="3552992" y="3043812"/>
              <a:ext cx="9396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しょうかい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7" name="折れ線グラフは重ねることができます">
            <a:extLst>
              <a:ext uri="{FF2B5EF4-FFF2-40B4-BE49-F238E27FC236}">
                <a16:creationId xmlns:a16="http://schemas.microsoft.com/office/drawing/2014/main" id="{93C9F581-0613-4AD5-AFA4-DF3C0F1796FF}"/>
              </a:ext>
            </a:extLst>
          </p:cNvPr>
          <p:cNvSpPr txBox="1"/>
          <p:nvPr/>
        </p:nvSpPr>
        <p:spPr>
          <a:xfrm>
            <a:off x="2672421" y="4434402"/>
            <a:ext cx="4673259" cy="5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>
              <a:lnSpc>
                <a:spcPct val="150000"/>
              </a:lnSpc>
            </a:pPr>
            <a:r>
              <a:rPr kumimoji="1" lang="ja-JP" alt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525254">
                      <a:alpha val="40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ぜひチャレンジしてみてね！</a:t>
            </a:r>
          </a:p>
        </p:txBody>
      </p:sp>
    </p:spTree>
    <p:extLst>
      <p:ext uri="{BB962C8B-B14F-4D97-AF65-F5344CB8AC3E}">
        <p14:creationId xmlns:p14="http://schemas.microsoft.com/office/powerpoint/2010/main" val="20886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参考フレーム">
            <a:extLst>
              <a:ext uri="{FF2B5EF4-FFF2-40B4-BE49-F238E27FC236}">
                <a16:creationId xmlns:a16="http://schemas.microsoft.com/office/drawing/2014/main" id="{17EB2822-6F59-454B-ADB0-401257168461}"/>
              </a:ext>
            </a:extLst>
          </p:cNvPr>
          <p:cNvSpPr/>
          <p:nvPr/>
        </p:nvSpPr>
        <p:spPr>
          <a:xfrm>
            <a:off x="576753" y="458170"/>
            <a:ext cx="1513652" cy="913537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               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　　　　　</a:t>
            </a:r>
          </a:p>
        </p:txBody>
      </p:sp>
      <p:sp>
        <p:nvSpPr>
          <p:cNvPr id="16" name="参考②">
            <a:extLst>
              <a:ext uri="{FF2B5EF4-FFF2-40B4-BE49-F238E27FC236}">
                <a16:creationId xmlns:a16="http://schemas.microsoft.com/office/drawing/2014/main" id="{155278E7-5827-4CBB-B28D-CE0F15CF4356}"/>
              </a:ext>
            </a:extLst>
          </p:cNvPr>
          <p:cNvSpPr txBox="1"/>
          <p:nvPr/>
        </p:nvSpPr>
        <p:spPr>
          <a:xfrm>
            <a:off x="661715" y="648075"/>
            <a:ext cx="131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発展</a:t>
            </a:r>
          </a:p>
        </p:txBody>
      </p:sp>
      <p:sp>
        <p:nvSpPr>
          <p:cNvPr id="17" name="さんこう">
            <a:extLst>
              <a:ext uri="{FF2B5EF4-FFF2-40B4-BE49-F238E27FC236}">
                <a16:creationId xmlns:a16="http://schemas.microsoft.com/office/drawing/2014/main" id="{08119B9A-C393-41EC-BBC4-F0FE1BB9B9FF}"/>
              </a:ext>
            </a:extLst>
          </p:cNvPr>
          <p:cNvSpPr txBox="1"/>
          <p:nvPr/>
        </p:nvSpPr>
        <p:spPr>
          <a:xfrm>
            <a:off x="692479" y="499484"/>
            <a:ext cx="1286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はってん</a:t>
            </a:r>
          </a:p>
        </p:txBody>
      </p:sp>
      <p:sp>
        <p:nvSpPr>
          <p:cNvPr id="78" name="折れ線グラフは重ねることができます">
            <a:extLst>
              <a:ext uri="{FF2B5EF4-FFF2-40B4-BE49-F238E27FC236}">
                <a16:creationId xmlns:a16="http://schemas.microsoft.com/office/drawing/2014/main" id="{2DEE36AC-3190-4B01-BA80-81AC6A65875B}"/>
              </a:ext>
            </a:extLst>
          </p:cNvPr>
          <p:cNvSpPr txBox="1"/>
          <p:nvPr/>
        </p:nvSpPr>
        <p:spPr>
          <a:xfrm>
            <a:off x="2649575" y="587705"/>
            <a:ext cx="5981940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>
              <a:lnSpc>
                <a:spcPct val="150000"/>
              </a:lnSpc>
            </a:pPr>
            <a:r>
              <a:rPr kumimoji="1" lang="ja-JP" altLang="en-US" sz="3200" u="sng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525254">
                      <a:alpha val="40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他にもこんなグラフがあるよ！</a:t>
            </a:r>
          </a:p>
        </p:txBody>
      </p:sp>
      <p:sp>
        <p:nvSpPr>
          <p:cNvPr id="35" name="お">
            <a:extLst>
              <a:ext uri="{FF2B5EF4-FFF2-40B4-BE49-F238E27FC236}">
                <a16:creationId xmlns:a16="http://schemas.microsoft.com/office/drawing/2014/main" id="{9C29D4A7-EF0C-40D6-8377-CB38FF2A1002}"/>
              </a:ext>
            </a:extLst>
          </p:cNvPr>
          <p:cNvSpPr txBox="1"/>
          <p:nvPr/>
        </p:nvSpPr>
        <p:spPr>
          <a:xfrm>
            <a:off x="2627765" y="541851"/>
            <a:ext cx="59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ほか</a:t>
            </a:r>
          </a:p>
        </p:txBody>
      </p:sp>
      <p:pic>
        <p:nvPicPr>
          <p:cNvPr id="95" name="もずやん">
            <a:extLst>
              <a:ext uri="{FF2B5EF4-FFF2-40B4-BE49-F238E27FC236}">
                <a16:creationId xmlns:a16="http://schemas.microsoft.com/office/drawing/2014/main" id="{A64C5242-87DF-4CCE-9984-983BF059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515" y="455064"/>
            <a:ext cx="737588" cy="970795"/>
          </a:xfrm>
          <a:prstGeom prst="rect">
            <a:avLst/>
          </a:prstGeom>
        </p:spPr>
      </p:pic>
      <p:grpSp>
        <p:nvGrpSpPr>
          <p:cNvPr id="53" name="前へ／次へ">
            <a:extLst>
              <a:ext uri="{FF2B5EF4-FFF2-40B4-BE49-F238E27FC236}">
                <a16:creationId xmlns:a16="http://schemas.microsoft.com/office/drawing/2014/main" id="{7D0EDDB6-F8CE-4EE1-8710-F14A1E2C7BE6}"/>
              </a:ext>
            </a:extLst>
          </p:cNvPr>
          <p:cNvGrpSpPr/>
          <p:nvPr/>
        </p:nvGrpSpPr>
        <p:grpSpPr>
          <a:xfrm>
            <a:off x="10297220" y="169989"/>
            <a:ext cx="1660749" cy="869453"/>
            <a:chOff x="10297220" y="169989"/>
            <a:chExt cx="1660749" cy="869453"/>
          </a:xfrm>
        </p:grpSpPr>
        <p:pic>
          <p:nvPicPr>
            <p:cNvPr id="55" name="図 54">
              <a:hlinkClick r:id="rId3" action="ppaction://hlinksldjump"/>
              <a:extLst>
                <a:ext uri="{FF2B5EF4-FFF2-40B4-BE49-F238E27FC236}">
                  <a16:creationId xmlns:a16="http://schemas.microsoft.com/office/drawing/2014/main" id="{7606D70A-2A70-4C82-AEFC-5F7EC156C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97220" y="179831"/>
              <a:ext cx="737680" cy="859611"/>
            </a:xfrm>
            <a:prstGeom prst="rect">
              <a:avLst/>
            </a:prstGeom>
          </p:spPr>
        </p:pic>
        <p:pic>
          <p:nvPicPr>
            <p:cNvPr id="56" name="図 55">
              <a:hlinkClick r:id="rId5" action="ppaction://hlinksldjump"/>
              <a:extLst>
                <a:ext uri="{FF2B5EF4-FFF2-40B4-BE49-F238E27FC236}">
                  <a16:creationId xmlns:a16="http://schemas.microsoft.com/office/drawing/2014/main" id="{5A6B2774-8A3D-47BA-BF74-A5649F7F9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20289" y="169989"/>
              <a:ext cx="737680" cy="859611"/>
            </a:xfrm>
            <a:prstGeom prst="rect">
              <a:avLst/>
            </a:prstGeom>
          </p:spPr>
        </p:pic>
      </p:grpSp>
      <p:sp>
        <p:nvSpPr>
          <p:cNvPr id="42" name="フレーム">
            <a:extLst>
              <a:ext uri="{FF2B5EF4-FFF2-40B4-BE49-F238E27FC236}">
                <a16:creationId xmlns:a16="http://schemas.microsoft.com/office/drawing/2014/main" id="{D6CBFE37-3ABB-4207-B879-1FE145D0DF2B}"/>
              </a:ext>
            </a:extLst>
          </p:cNvPr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08FE69-0D73-4041-8E0F-FB581AB35E2E}"/>
              </a:ext>
            </a:extLst>
          </p:cNvPr>
          <p:cNvSpPr txBox="1"/>
          <p:nvPr/>
        </p:nvSpPr>
        <p:spPr>
          <a:xfrm>
            <a:off x="784329" y="2506389"/>
            <a:ext cx="3053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レーダーチャート</a:t>
            </a:r>
          </a:p>
        </p:txBody>
      </p:sp>
      <p:grpSp>
        <p:nvGrpSpPr>
          <p:cNvPr id="23" name="③書いた点同士を定規を…">
            <a:extLst>
              <a:ext uri="{FF2B5EF4-FFF2-40B4-BE49-F238E27FC236}">
                <a16:creationId xmlns:a16="http://schemas.microsoft.com/office/drawing/2014/main" id="{20AC515A-4F86-496C-8A0A-6890FAE7777D}"/>
              </a:ext>
            </a:extLst>
          </p:cNvPr>
          <p:cNvGrpSpPr/>
          <p:nvPr/>
        </p:nvGrpSpPr>
        <p:grpSpPr>
          <a:xfrm>
            <a:off x="6812280" y="2307807"/>
            <a:ext cx="1712619" cy="622800"/>
            <a:chOff x="497392" y="1243548"/>
            <a:chExt cx="4923703" cy="712918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6C6E7D3-260F-4C0D-B0AB-A902C0E859EF}"/>
                </a:ext>
              </a:extLst>
            </p:cNvPr>
            <p:cNvSpPr txBox="1"/>
            <p:nvPr/>
          </p:nvSpPr>
          <p:spPr>
            <a:xfrm>
              <a:off x="497392" y="1427999"/>
              <a:ext cx="4923703" cy="5284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・絵グラフ</a:t>
              </a:r>
            </a:p>
          </p:txBody>
        </p:sp>
        <p:sp>
          <p:nvSpPr>
            <p:cNvPr id="25" name="ひょうじ">
              <a:extLst>
                <a:ext uri="{FF2B5EF4-FFF2-40B4-BE49-F238E27FC236}">
                  <a16:creationId xmlns:a16="http://schemas.microsoft.com/office/drawing/2014/main" id="{32E4D87D-621E-49A9-8CF1-82060162CDD3}"/>
                </a:ext>
              </a:extLst>
            </p:cNvPr>
            <p:cNvSpPr txBox="1"/>
            <p:nvPr/>
          </p:nvSpPr>
          <p:spPr>
            <a:xfrm>
              <a:off x="1448645" y="1243548"/>
              <a:ext cx="354632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</a:t>
              </a:r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D7BC80BA-A660-4736-B65A-D3AC63913D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733" t="24006" r="23905" b="7567"/>
          <a:stretch/>
        </p:blipFill>
        <p:spPr>
          <a:xfrm>
            <a:off x="1223663" y="3152190"/>
            <a:ext cx="3840269" cy="3136208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B7254E3-3FA6-4932-966E-B191C3535682}"/>
              </a:ext>
            </a:extLst>
          </p:cNvPr>
          <p:cNvGrpSpPr/>
          <p:nvPr/>
        </p:nvGrpSpPr>
        <p:grpSpPr>
          <a:xfrm>
            <a:off x="799159" y="1658071"/>
            <a:ext cx="3704261" cy="545909"/>
            <a:chOff x="799159" y="1658071"/>
            <a:chExt cx="3704261" cy="545909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87BC0D4E-70CF-40CD-AF0C-E7B0EDEBBCC6}"/>
                </a:ext>
              </a:extLst>
            </p:cNvPr>
            <p:cNvGrpSpPr/>
            <p:nvPr/>
          </p:nvGrpSpPr>
          <p:grpSpPr>
            <a:xfrm>
              <a:off x="799159" y="1658071"/>
              <a:ext cx="3704261" cy="545909"/>
              <a:chOff x="1231947" y="3907216"/>
              <a:chExt cx="3401013" cy="545909"/>
            </a:xfrm>
          </p:grpSpPr>
          <p:sp>
            <p:nvSpPr>
              <p:cNvPr id="28" name="吹き出し: 角を丸めた四角形 27">
                <a:extLst>
                  <a:ext uri="{FF2B5EF4-FFF2-40B4-BE49-F238E27FC236}">
                    <a16:creationId xmlns:a16="http://schemas.microsoft.com/office/drawing/2014/main" id="{5E9EBEE6-A49C-4CFE-86B8-4153A50AA700}"/>
                  </a:ext>
                </a:extLst>
              </p:cNvPr>
              <p:cNvSpPr/>
              <p:nvPr/>
            </p:nvSpPr>
            <p:spPr>
              <a:xfrm>
                <a:off x="1231947" y="3907216"/>
                <a:ext cx="3401013" cy="545909"/>
              </a:xfrm>
              <a:prstGeom prst="wedgeRoundRectCallout">
                <a:avLst>
                  <a:gd name="adj1" fmla="val -41512"/>
                  <a:gd name="adj2" fmla="val 23082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このように">
                <a:extLst>
                  <a:ext uri="{FF2B5EF4-FFF2-40B4-BE49-F238E27FC236}">
                    <a16:creationId xmlns:a16="http://schemas.microsoft.com/office/drawing/2014/main" id="{6158189B-9EDE-4840-9959-0B5C154FDA65}"/>
                  </a:ext>
                </a:extLst>
              </p:cNvPr>
              <p:cNvSpPr txBox="1"/>
              <p:nvPr/>
            </p:nvSpPr>
            <p:spPr>
              <a:xfrm>
                <a:off x="1231947" y="3987960"/>
                <a:ext cx="3401013" cy="398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複数のデータ全体の傾向を表す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0" name="えん">
                <a:extLst>
                  <a:ext uri="{FF2B5EF4-FFF2-40B4-BE49-F238E27FC236}">
                    <a16:creationId xmlns:a16="http://schemas.microsoft.com/office/drawing/2014/main" id="{96722283-5546-4E66-AACA-C25A9A62FAD9}"/>
                  </a:ext>
                </a:extLst>
              </p:cNvPr>
              <p:cNvSpPr txBox="1"/>
              <p:nvPr/>
            </p:nvSpPr>
            <p:spPr>
              <a:xfrm>
                <a:off x="4010300" y="3936839"/>
                <a:ext cx="46874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あらわ</a:t>
                </a:r>
              </a:p>
            </p:txBody>
          </p:sp>
          <p:sp>
            <p:nvSpPr>
              <p:cNvPr id="31" name="えん">
                <a:extLst>
                  <a:ext uri="{FF2B5EF4-FFF2-40B4-BE49-F238E27FC236}">
                    <a16:creationId xmlns:a16="http://schemas.microsoft.com/office/drawing/2014/main" id="{93651A6A-2E48-48B4-B62D-D97D6DCCCD2F}"/>
                  </a:ext>
                </a:extLst>
              </p:cNvPr>
              <p:cNvSpPr txBox="1"/>
              <p:nvPr/>
            </p:nvSpPr>
            <p:spPr>
              <a:xfrm>
                <a:off x="1231947" y="3936839"/>
                <a:ext cx="6305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ふくすう</a:t>
                </a:r>
              </a:p>
            </p:txBody>
          </p:sp>
        </p:grpSp>
        <p:sp>
          <p:nvSpPr>
            <p:cNvPr id="32" name="えん">
              <a:extLst>
                <a:ext uri="{FF2B5EF4-FFF2-40B4-BE49-F238E27FC236}">
                  <a16:creationId xmlns:a16="http://schemas.microsoft.com/office/drawing/2014/main" id="{0C892524-F74F-44F0-A029-7AA9875C5DAE}"/>
                </a:ext>
              </a:extLst>
            </p:cNvPr>
            <p:cNvSpPr txBox="1"/>
            <p:nvPr/>
          </p:nvSpPr>
          <p:spPr>
            <a:xfrm>
              <a:off x="2295744" y="1687694"/>
              <a:ext cx="6867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ぜんたい</a:t>
              </a:r>
            </a:p>
          </p:txBody>
        </p:sp>
        <p:sp>
          <p:nvSpPr>
            <p:cNvPr id="33" name="えん">
              <a:extLst>
                <a:ext uri="{FF2B5EF4-FFF2-40B4-BE49-F238E27FC236}">
                  <a16:creationId xmlns:a16="http://schemas.microsoft.com/office/drawing/2014/main" id="{06CA2613-D2F4-40CB-88C1-B3F6B590696C}"/>
                </a:ext>
              </a:extLst>
            </p:cNvPr>
            <p:cNvSpPr txBox="1"/>
            <p:nvPr/>
          </p:nvSpPr>
          <p:spPr>
            <a:xfrm>
              <a:off x="3080137" y="1686504"/>
              <a:ext cx="6867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けいこう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B40E08C-0B1C-4FA2-BB12-6FAD3FC99F46}"/>
              </a:ext>
            </a:extLst>
          </p:cNvPr>
          <p:cNvGrpSpPr/>
          <p:nvPr/>
        </p:nvGrpSpPr>
        <p:grpSpPr>
          <a:xfrm>
            <a:off x="6779384" y="1658070"/>
            <a:ext cx="3280059" cy="545909"/>
            <a:chOff x="6807258" y="1695973"/>
            <a:chExt cx="3704261" cy="545909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BF237394-452B-4392-987A-0E246785AEE9}"/>
                </a:ext>
              </a:extLst>
            </p:cNvPr>
            <p:cNvGrpSpPr/>
            <p:nvPr/>
          </p:nvGrpSpPr>
          <p:grpSpPr>
            <a:xfrm>
              <a:off x="6807258" y="1695973"/>
              <a:ext cx="3704261" cy="545909"/>
              <a:chOff x="1231947" y="3907216"/>
              <a:chExt cx="3401013" cy="545909"/>
            </a:xfrm>
          </p:grpSpPr>
          <p:sp>
            <p:nvSpPr>
              <p:cNvPr id="36" name="吹き出し: 角を丸めた四角形 35">
                <a:extLst>
                  <a:ext uri="{FF2B5EF4-FFF2-40B4-BE49-F238E27FC236}">
                    <a16:creationId xmlns:a16="http://schemas.microsoft.com/office/drawing/2014/main" id="{720786CF-F918-4965-BFEA-C3F68AE73E6A}"/>
                  </a:ext>
                </a:extLst>
              </p:cNvPr>
              <p:cNvSpPr/>
              <p:nvPr/>
            </p:nvSpPr>
            <p:spPr>
              <a:xfrm>
                <a:off x="1231947" y="3907216"/>
                <a:ext cx="3401013" cy="545909"/>
              </a:xfrm>
              <a:prstGeom prst="wedgeRoundRectCallout">
                <a:avLst>
                  <a:gd name="adj1" fmla="val -41512"/>
                  <a:gd name="adj2" fmla="val 23082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7" name="このように">
                <a:extLst>
                  <a:ext uri="{FF2B5EF4-FFF2-40B4-BE49-F238E27FC236}">
                    <a16:creationId xmlns:a16="http://schemas.microsoft.com/office/drawing/2014/main" id="{B99A2843-6117-4BB8-87E6-697BB4746FC3}"/>
                  </a:ext>
                </a:extLst>
              </p:cNvPr>
              <p:cNvSpPr txBox="1"/>
              <p:nvPr/>
            </p:nvSpPr>
            <p:spPr>
              <a:xfrm>
                <a:off x="1231947" y="3987960"/>
                <a:ext cx="3401013" cy="398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見た目でわかりやすく表す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8" name="えん">
                <a:extLst>
                  <a:ext uri="{FF2B5EF4-FFF2-40B4-BE49-F238E27FC236}">
                    <a16:creationId xmlns:a16="http://schemas.microsoft.com/office/drawing/2014/main" id="{60E6E169-98B9-4961-9572-ABA29150F293}"/>
                  </a:ext>
                </a:extLst>
              </p:cNvPr>
              <p:cNvSpPr txBox="1"/>
              <p:nvPr/>
            </p:nvSpPr>
            <p:spPr>
              <a:xfrm>
                <a:off x="3913106" y="3936839"/>
                <a:ext cx="50942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あらわ</a:t>
                </a:r>
              </a:p>
            </p:txBody>
          </p:sp>
          <p:sp>
            <p:nvSpPr>
              <p:cNvPr id="39" name="えん">
                <a:extLst>
                  <a:ext uri="{FF2B5EF4-FFF2-40B4-BE49-F238E27FC236}">
                    <a16:creationId xmlns:a16="http://schemas.microsoft.com/office/drawing/2014/main" id="{9588769A-3337-4E35-A576-CF97C1A3276B}"/>
                  </a:ext>
                </a:extLst>
              </p:cNvPr>
              <p:cNvSpPr txBox="1"/>
              <p:nvPr/>
            </p:nvSpPr>
            <p:spPr>
              <a:xfrm>
                <a:off x="1231948" y="3936839"/>
                <a:ext cx="3474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み</a:t>
                </a:r>
              </a:p>
            </p:txBody>
          </p:sp>
        </p:grpSp>
        <p:sp>
          <p:nvSpPr>
            <p:cNvPr id="40" name="えん">
              <a:extLst>
                <a:ext uri="{FF2B5EF4-FFF2-40B4-BE49-F238E27FC236}">
                  <a16:creationId xmlns:a16="http://schemas.microsoft.com/office/drawing/2014/main" id="{918E2BF9-E515-4831-9998-94F17808E501}"/>
                </a:ext>
              </a:extLst>
            </p:cNvPr>
            <p:cNvSpPr txBox="1"/>
            <p:nvPr/>
          </p:nvSpPr>
          <p:spPr>
            <a:xfrm>
              <a:off x="7435637" y="1719829"/>
              <a:ext cx="3784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め</a:t>
              </a:r>
              <a:endPara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92B3CB4-26BB-4D53-8D86-82980607C739}"/>
              </a:ext>
            </a:extLst>
          </p:cNvPr>
          <p:cNvGrpSpPr/>
          <p:nvPr/>
        </p:nvGrpSpPr>
        <p:grpSpPr>
          <a:xfrm>
            <a:off x="6922176" y="2935695"/>
            <a:ext cx="3840268" cy="3753384"/>
            <a:chOff x="6922176" y="2935695"/>
            <a:chExt cx="3840268" cy="3753384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D0B1BF47-D52D-4798-BF49-47B637088970}"/>
                </a:ext>
              </a:extLst>
            </p:cNvPr>
            <p:cNvGrpSpPr/>
            <p:nvPr/>
          </p:nvGrpSpPr>
          <p:grpSpPr>
            <a:xfrm>
              <a:off x="6922176" y="2935695"/>
              <a:ext cx="3840268" cy="3753384"/>
              <a:chOff x="6922176" y="2272755"/>
              <a:chExt cx="3840268" cy="3753384"/>
            </a:xfrm>
          </p:grpSpPr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989E2BE8-E711-45C3-AF46-DE5E2BCA1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22176" y="2272755"/>
                <a:ext cx="3840268" cy="3753384"/>
              </a:xfrm>
              <a:prstGeom prst="rect">
                <a:avLst/>
              </a:prstGeom>
            </p:spPr>
          </p:pic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F8E47FA-C6D6-4F12-BD5D-558BFDB829A9}"/>
                  </a:ext>
                </a:extLst>
              </p:cNvPr>
              <p:cNvSpPr txBox="1"/>
              <p:nvPr/>
            </p:nvSpPr>
            <p:spPr>
              <a:xfrm>
                <a:off x="7757160" y="5588011"/>
                <a:ext cx="6477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トマト</a:t>
                </a: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82D834C-42FE-4EEB-9A65-AC76AC55F673}"/>
                  </a:ext>
                </a:extLst>
              </p:cNvPr>
              <p:cNvSpPr txBox="1"/>
              <p:nvPr/>
            </p:nvSpPr>
            <p:spPr>
              <a:xfrm>
                <a:off x="8420100" y="5588010"/>
                <a:ext cx="10039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ピーマン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BD4FF2F-3B5A-4FAF-9CFF-7F1E8A545DA7}"/>
                  </a:ext>
                </a:extLst>
              </p:cNvPr>
              <p:cNvSpPr txBox="1"/>
              <p:nvPr/>
            </p:nvSpPr>
            <p:spPr>
              <a:xfrm>
                <a:off x="9178884" y="5588009"/>
                <a:ext cx="10039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にんじん</a:t>
                </a:r>
              </a:p>
            </p:txBody>
          </p:sp>
        </p:grp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25D7F02-DA8E-4A6F-8498-8A6087EDF89A}"/>
                </a:ext>
              </a:extLst>
            </p:cNvPr>
            <p:cNvSpPr txBox="1"/>
            <p:nvPr/>
          </p:nvSpPr>
          <p:spPr>
            <a:xfrm>
              <a:off x="7320640" y="6116073"/>
              <a:ext cx="445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accent6">
                      <a:lumMod val="50000"/>
                    </a:schemeClr>
                  </a:solidFill>
                </a:rPr>
                <a:t>０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49041D75-B612-44B6-ABAA-28E1FE89E2BD}"/>
                </a:ext>
              </a:extLst>
            </p:cNvPr>
            <p:cNvSpPr txBox="1"/>
            <p:nvPr/>
          </p:nvSpPr>
          <p:spPr>
            <a:xfrm>
              <a:off x="7320640" y="3918300"/>
              <a:ext cx="445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accent6">
                      <a:lumMod val="50000"/>
                    </a:schemeClr>
                  </a:solidFill>
                </a:rPr>
                <a:t>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9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参考フレーム">
            <a:extLst>
              <a:ext uri="{FF2B5EF4-FFF2-40B4-BE49-F238E27FC236}">
                <a16:creationId xmlns:a16="http://schemas.microsoft.com/office/drawing/2014/main" id="{17EB2822-6F59-454B-ADB0-401257168461}"/>
              </a:ext>
            </a:extLst>
          </p:cNvPr>
          <p:cNvSpPr/>
          <p:nvPr/>
        </p:nvSpPr>
        <p:spPr>
          <a:xfrm>
            <a:off x="576753" y="458170"/>
            <a:ext cx="1513652" cy="913537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               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　　　　　</a:t>
            </a:r>
          </a:p>
        </p:txBody>
      </p:sp>
      <p:sp>
        <p:nvSpPr>
          <p:cNvPr id="16" name="参考②">
            <a:extLst>
              <a:ext uri="{FF2B5EF4-FFF2-40B4-BE49-F238E27FC236}">
                <a16:creationId xmlns:a16="http://schemas.microsoft.com/office/drawing/2014/main" id="{155278E7-5827-4CBB-B28D-CE0F15CF4356}"/>
              </a:ext>
            </a:extLst>
          </p:cNvPr>
          <p:cNvSpPr txBox="1"/>
          <p:nvPr/>
        </p:nvSpPr>
        <p:spPr>
          <a:xfrm>
            <a:off x="661715" y="648075"/>
            <a:ext cx="131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発展</a:t>
            </a:r>
          </a:p>
        </p:txBody>
      </p:sp>
      <p:sp>
        <p:nvSpPr>
          <p:cNvPr id="17" name="さんこう">
            <a:extLst>
              <a:ext uri="{FF2B5EF4-FFF2-40B4-BE49-F238E27FC236}">
                <a16:creationId xmlns:a16="http://schemas.microsoft.com/office/drawing/2014/main" id="{08119B9A-C393-41EC-BBC4-F0FE1BB9B9FF}"/>
              </a:ext>
            </a:extLst>
          </p:cNvPr>
          <p:cNvSpPr txBox="1"/>
          <p:nvPr/>
        </p:nvSpPr>
        <p:spPr>
          <a:xfrm>
            <a:off x="692479" y="499484"/>
            <a:ext cx="1286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はってん</a:t>
            </a:r>
          </a:p>
        </p:txBody>
      </p:sp>
      <p:sp>
        <p:nvSpPr>
          <p:cNvPr id="78" name="折れ線グラフは重ねることができます">
            <a:extLst>
              <a:ext uri="{FF2B5EF4-FFF2-40B4-BE49-F238E27FC236}">
                <a16:creationId xmlns:a16="http://schemas.microsoft.com/office/drawing/2014/main" id="{2DEE36AC-3190-4B01-BA80-81AC6A65875B}"/>
              </a:ext>
            </a:extLst>
          </p:cNvPr>
          <p:cNvSpPr txBox="1"/>
          <p:nvPr/>
        </p:nvSpPr>
        <p:spPr>
          <a:xfrm>
            <a:off x="2649575" y="587705"/>
            <a:ext cx="5981940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>
              <a:lnSpc>
                <a:spcPct val="150000"/>
              </a:lnSpc>
            </a:pPr>
            <a:r>
              <a:rPr kumimoji="1" lang="ja-JP" altLang="en-US" sz="3200" u="sng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525254">
                      <a:alpha val="40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他にもこんなグラフがあるよ！</a:t>
            </a:r>
          </a:p>
        </p:txBody>
      </p:sp>
      <p:sp>
        <p:nvSpPr>
          <p:cNvPr id="35" name="お">
            <a:extLst>
              <a:ext uri="{FF2B5EF4-FFF2-40B4-BE49-F238E27FC236}">
                <a16:creationId xmlns:a16="http://schemas.microsoft.com/office/drawing/2014/main" id="{9C29D4A7-EF0C-40D6-8377-CB38FF2A1002}"/>
              </a:ext>
            </a:extLst>
          </p:cNvPr>
          <p:cNvSpPr txBox="1"/>
          <p:nvPr/>
        </p:nvSpPr>
        <p:spPr>
          <a:xfrm>
            <a:off x="2627765" y="541851"/>
            <a:ext cx="59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ほか</a:t>
            </a:r>
          </a:p>
        </p:txBody>
      </p:sp>
      <p:pic>
        <p:nvPicPr>
          <p:cNvPr id="95" name="もずやん">
            <a:extLst>
              <a:ext uri="{FF2B5EF4-FFF2-40B4-BE49-F238E27FC236}">
                <a16:creationId xmlns:a16="http://schemas.microsoft.com/office/drawing/2014/main" id="{A64C5242-87DF-4CCE-9984-983BF059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515" y="480432"/>
            <a:ext cx="737588" cy="970795"/>
          </a:xfrm>
          <a:prstGeom prst="rect">
            <a:avLst/>
          </a:prstGeom>
        </p:spPr>
      </p:pic>
      <p:grpSp>
        <p:nvGrpSpPr>
          <p:cNvPr id="53" name="前へ／次へ">
            <a:extLst>
              <a:ext uri="{FF2B5EF4-FFF2-40B4-BE49-F238E27FC236}">
                <a16:creationId xmlns:a16="http://schemas.microsoft.com/office/drawing/2014/main" id="{7D0EDDB6-F8CE-4EE1-8710-F14A1E2C7BE6}"/>
              </a:ext>
            </a:extLst>
          </p:cNvPr>
          <p:cNvGrpSpPr/>
          <p:nvPr/>
        </p:nvGrpSpPr>
        <p:grpSpPr>
          <a:xfrm>
            <a:off x="10297220" y="169989"/>
            <a:ext cx="1660749" cy="869453"/>
            <a:chOff x="10297220" y="169989"/>
            <a:chExt cx="1660749" cy="869453"/>
          </a:xfrm>
        </p:grpSpPr>
        <p:pic>
          <p:nvPicPr>
            <p:cNvPr id="55" name="図 54">
              <a:hlinkClick r:id="rId3" action="ppaction://hlinksldjump"/>
              <a:extLst>
                <a:ext uri="{FF2B5EF4-FFF2-40B4-BE49-F238E27FC236}">
                  <a16:creationId xmlns:a16="http://schemas.microsoft.com/office/drawing/2014/main" id="{7606D70A-2A70-4C82-AEFC-5F7EC156C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97220" y="179831"/>
              <a:ext cx="737680" cy="859611"/>
            </a:xfrm>
            <a:prstGeom prst="rect">
              <a:avLst/>
            </a:prstGeom>
          </p:spPr>
        </p:pic>
        <p:pic>
          <p:nvPicPr>
            <p:cNvPr id="56" name="図 55">
              <a:hlinkClick r:id="rId5" action="ppaction://hlinksldjump"/>
              <a:extLst>
                <a:ext uri="{FF2B5EF4-FFF2-40B4-BE49-F238E27FC236}">
                  <a16:creationId xmlns:a16="http://schemas.microsoft.com/office/drawing/2014/main" id="{5A6B2774-8A3D-47BA-BF74-A5649F7F9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20289" y="169989"/>
              <a:ext cx="737680" cy="859611"/>
            </a:xfrm>
            <a:prstGeom prst="rect">
              <a:avLst/>
            </a:prstGeom>
          </p:spPr>
        </p:pic>
      </p:grpSp>
      <p:sp>
        <p:nvSpPr>
          <p:cNvPr id="42" name="フレーム">
            <a:extLst>
              <a:ext uri="{FF2B5EF4-FFF2-40B4-BE49-F238E27FC236}">
                <a16:creationId xmlns:a16="http://schemas.microsoft.com/office/drawing/2014/main" id="{D6CBFE37-3ABB-4207-B879-1FE145D0DF2B}"/>
              </a:ext>
            </a:extLst>
          </p:cNvPr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43" name="③書いた点同士を定規を…">
            <a:extLst>
              <a:ext uri="{FF2B5EF4-FFF2-40B4-BE49-F238E27FC236}">
                <a16:creationId xmlns:a16="http://schemas.microsoft.com/office/drawing/2014/main" id="{2E9CC61A-95FB-44FA-9316-1DF29B30D3A3}"/>
              </a:ext>
            </a:extLst>
          </p:cNvPr>
          <p:cNvGrpSpPr/>
          <p:nvPr/>
        </p:nvGrpSpPr>
        <p:grpSpPr>
          <a:xfrm>
            <a:off x="6065520" y="2398714"/>
            <a:ext cx="1506631" cy="616056"/>
            <a:chOff x="201097" y="1782905"/>
            <a:chExt cx="5220871" cy="616056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09B796F1-49FB-41DF-AFD9-5BB1E55FEEA7}"/>
                </a:ext>
              </a:extLst>
            </p:cNvPr>
            <p:cNvSpPr txBox="1"/>
            <p:nvPr/>
          </p:nvSpPr>
          <p:spPr>
            <a:xfrm>
              <a:off x="201097" y="1937296"/>
              <a:ext cx="522087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・散布図</a:t>
              </a:r>
            </a:p>
          </p:txBody>
        </p:sp>
        <p:sp>
          <p:nvSpPr>
            <p:cNvPr id="57" name="ひょうじ">
              <a:extLst>
                <a:ext uri="{FF2B5EF4-FFF2-40B4-BE49-F238E27FC236}">
                  <a16:creationId xmlns:a16="http://schemas.microsoft.com/office/drawing/2014/main" id="{176C22E0-C203-4168-8D41-2559314079DC}"/>
                </a:ext>
              </a:extLst>
            </p:cNvPr>
            <p:cNvSpPr txBox="1"/>
            <p:nvPr/>
          </p:nvSpPr>
          <p:spPr>
            <a:xfrm>
              <a:off x="1143790" y="1782905"/>
              <a:ext cx="397758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さん　ぷ　　ず</a:t>
              </a:r>
            </a:p>
          </p:txBody>
        </p:sp>
      </p:grpSp>
      <p:grpSp>
        <p:nvGrpSpPr>
          <p:cNvPr id="18" name="③書いた点同士を定規を…">
            <a:extLst>
              <a:ext uri="{FF2B5EF4-FFF2-40B4-BE49-F238E27FC236}">
                <a16:creationId xmlns:a16="http://schemas.microsoft.com/office/drawing/2014/main" id="{FB06C38C-713A-4934-AE8A-C6D3B7286B8C}"/>
              </a:ext>
            </a:extLst>
          </p:cNvPr>
          <p:cNvGrpSpPr/>
          <p:nvPr/>
        </p:nvGrpSpPr>
        <p:grpSpPr>
          <a:xfrm>
            <a:off x="822020" y="2398714"/>
            <a:ext cx="1784610" cy="608142"/>
            <a:chOff x="572713" y="1126554"/>
            <a:chExt cx="4892349" cy="608142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308FE69-0D73-4041-8E0F-FB581AB35E2E}"/>
                </a:ext>
              </a:extLst>
            </p:cNvPr>
            <p:cNvSpPr txBox="1"/>
            <p:nvPr/>
          </p:nvSpPr>
          <p:spPr>
            <a:xfrm>
              <a:off x="572713" y="1273031"/>
              <a:ext cx="48923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・箱ひげ図</a:t>
              </a:r>
            </a:p>
          </p:txBody>
        </p:sp>
        <p:sp>
          <p:nvSpPr>
            <p:cNvPr id="20" name="ひょうじ">
              <a:extLst>
                <a:ext uri="{FF2B5EF4-FFF2-40B4-BE49-F238E27FC236}">
                  <a16:creationId xmlns:a16="http://schemas.microsoft.com/office/drawing/2014/main" id="{C7409893-D825-4C79-9F2B-6C7BCA626E1E}"/>
                </a:ext>
              </a:extLst>
            </p:cNvPr>
            <p:cNvSpPr txBox="1"/>
            <p:nvPr/>
          </p:nvSpPr>
          <p:spPr>
            <a:xfrm>
              <a:off x="1186882" y="1126554"/>
              <a:ext cx="13282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はこ</a:t>
              </a:r>
            </a:p>
          </p:txBody>
        </p:sp>
        <p:sp>
          <p:nvSpPr>
            <p:cNvPr id="22" name="ひょうじ">
              <a:extLst>
                <a:ext uri="{FF2B5EF4-FFF2-40B4-BE49-F238E27FC236}">
                  <a16:creationId xmlns:a16="http://schemas.microsoft.com/office/drawing/2014/main" id="{CF94A649-3418-436F-9F27-2EB738BC2371}"/>
                </a:ext>
              </a:extLst>
            </p:cNvPr>
            <p:cNvSpPr txBox="1"/>
            <p:nvPr/>
          </p:nvSpPr>
          <p:spPr>
            <a:xfrm>
              <a:off x="4354500" y="1126554"/>
              <a:ext cx="4641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ず</a:t>
              </a:r>
            </a:p>
          </p:txBody>
        </p:sp>
      </p:grp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8" name="グラフ 27">
                <a:extLst>
                  <a:ext uri="{FF2B5EF4-FFF2-40B4-BE49-F238E27FC236}">
                    <a16:creationId xmlns:a16="http://schemas.microsoft.com/office/drawing/2014/main" id="{083D6C7E-B7C7-493B-AFE0-031A0EF3787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19812439"/>
                  </p:ext>
                </p:extLst>
              </p:nvPr>
            </p:nvGraphicFramePr>
            <p:xfrm>
              <a:off x="916515" y="3206182"/>
              <a:ext cx="3922186" cy="325717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28" name="グラフ 27">
                <a:extLst>
                  <a:ext uri="{FF2B5EF4-FFF2-40B4-BE49-F238E27FC236}">
                    <a16:creationId xmlns:a16="http://schemas.microsoft.com/office/drawing/2014/main" id="{083D6C7E-B7C7-493B-AFE0-031A0EF378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6515" y="3206182"/>
                <a:ext cx="3922186" cy="325717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9" name="グラフ 28">
            <a:extLst>
              <a:ext uri="{FF2B5EF4-FFF2-40B4-BE49-F238E27FC236}">
                <a16:creationId xmlns:a16="http://schemas.microsoft.com/office/drawing/2014/main" id="{D49B16F4-B96E-4F0E-9EDB-C799D6820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055390"/>
              </p:ext>
            </p:extLst>
          </p:nvPr>
        </p:nvGraphicFramePr>
        <p:xfrm>
          <a:off x="6096000" y="3431883"/>
          <a:ext cx="5098987" cy="305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F2F17B6-893B-4A8E-AD69-050BA147F1F1}"/>
              </a:ext>
            </a:extLst>
          </p:cNvPr>
          <p:cNvGrpSpPr/>
          <p:nvPr/>
        </p:nvGrpSpPr>
        <p:grpSpPr>
          <a:xfrm>
            <a:off x="776583" y="1619815"/>
            <a:ext cx="2978453" cy="545909"/>
            <a:chOff x="1231947" y="3907216"/>
            <a:chExt cx="3401013" cy="545909"/>
          </a:xfrm>
        </p:grpSpPr>
        <p:sp>
          <p:nvSpPr>
            <p:cNvPr id="21" name="吹き出し: 角を丸めた四角形 20">
              <a:extLst>
                <a:ext uri="{FF2B5EF4-FFF2-40B4-BE49-F238E27FC236}">
                  <a16:creationId xmlns:a16="http://schemas.microsoft.com/office/drawing/2014/main" id="{1B996C91-4CF7-40E2-8AF6-008BA7EC1799}"/>
                </a:ext>
              </a:extLst>
            </p:cNvPr>
            <p:cNvSpPr/>
            <p:nvPr/>
          </p:nvSpPr>
          <p:spPr>
            <a:xfrm>
              <a:off x="1231947" y="3907216"/>
              <a:ext cx="3401013" cy="545909"/>
            </a:xfrm>
            <a:prstGeom prst="wedgeRoundRectCallout">
              <a:avLst>
                <a:gd name="adj1" fmla="val -41512"/>
                <a:gd name="adj2" fmla="val 2308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このように">
              <a:extLst>
                <a:ext uri="{FF2B5EF4-FFF2-40B4-BE49-F238E27FC236}">
                  <a16:creationId xmlns:a16="http://schemas.microsoft.com/office/drawing/2014/main" id="{E95814D9-D725-4AA6-A8FE-B3007A76A06C}"/>
                </a:ext>
              </a:extLst>
            </p:cNvPr>
            <p:cNvSpPr txBox="1"/>
            <p:nvPr/>
          </p:nvSpPr>
          <p:spPr>
            <a:xfrm>
              <a:off x="1231947" y="3987960"/>
              <a:ext cx="3401013" cy="398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データの散らばりを表す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25" name="えん">
              <a:extLst>
                <a:ext uri="{FF2B5EF4-FFF2-40B4-BE49-F238E27FC236}">
                  <a16:creationId xmlns:a16="http://schemas.microsoft.com/office/drawing/2014/main" id="{F83FBB60-7473-418A-A97D-0C9D2F38DFB3}"/>
                </a:ext>
              </a:extLst>
            </p:cNvPr>
            <p:cNvSpPr txBox="1"/>
            <p:nvPr/>
          </p:nvSpPr>
          <p:spPr>
            <a:xfrm>
              <a:off x="3850719" y="3936839"/>
              <a:ext cx="5700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あらわ</a:t>
              </a:r>
            </a:p>
          </p:txBody>
        </p:sp>
        <p:sp>
          <p:nvSpPr>
            <p:cNvPr id="26" name="えん">
              <a:extLst>
                <a:ext uri="{FF2B5EF4-FFF2-40B4-BE49-F238E27FC236}">
                  <a16:creationId xmlns:a16="http://schemas.microsoft.com/office/drawing/2014/main" id="{4390DAC8-79D8-4353-A7CA-B73035538220}"/>
                </a:ext>
              </a:extLst>
            </p:cNvPr>
            <p:cNvSpPr txBox="1"/>
            <p:nvPr/>
          </p:nvSpPr>
          <p:spPr>
            <a:xfrm>
              <a:off x="2297335" y="3936839"/>
              <a:ext cx="6608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ち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F9B249A-498C-4470-AA14-6EE57AA69EA0}"/>
              </a:ext>
            </a:extLst>
          </p:cNvPr>
          <p:cNvGrpSpPr/>
          <p:nvPr/>
        </p:nvGrpSpPr>
        <p:grpSpPr>
          <a:xfrm>
            <a:off x="5966675" y="1619815"/>
            <a:ext cx="3418195" cy="545909"/>
            <a:chOff x="5966675" y="1619815"/>
            <a:chExt cx="3418195" cy="545909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5B5AD999-060A-45B2-851D-6C9620C93C2F}"/>
                </a:ext>
              </a:extLst>
            </p:cNvPr>
            <p:cNvGrpSpPr/>
            <p:nvPr/>
          </p:nvGrpSpPr>
          <p:grpSpPr>
            <a:xfrm>
              <a:off x="5966675" y="1619815"/>
              <a:ext cx="3418195" cy="545909"/>
              <a:chOff x="1231947" y="3907216"/>
              <a:chExt cx="3903141" cy="545909"/>
            </a:xfrm>
          </p:grpSpPr>
          <p:sp>
            <p:nvSpPr>
              <p:cNvPr id="30" name="吹き出し: 角を丸めた四角形 29">
                <a:extLst>
                  <a:ext uri="{FF2B5EF4-FFF2-40B4-BE49-F238E27FC236}">
                    <a16:creationId xmlns:a16="http://schemas.microsoft.com/office/drawing/2014/main" id="{E9BB5448-3BF4-4D13-9639-1D25E13A7F31}"/>
                  </a:ext>
                </a:extLst>
              </p:cNvPr>
              <p:cNvSpPr/>
              <p:nvPr/>
            </p:nvSpPr>
            <p:spPr>
              <a:xfrm>
                <a:off x="1231947" y="3907216"/>
                <a:ext cx="3885138" cy="545909"/>
              </a:xfrm>
              <a:prstGeom prst="wedgeRoundRectCallout">
                <a:avLst>
                  <a:gd name="adj1" fmla="val -41512"/>
                  <a:gd name="adj2" fmla="val 23082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このように">
                <a:extLst>
                  <a:ext uri="{FF2B5EF4-FFF2-40B4-BE49-F238E27FC236}">
                    <a16:creationId xmlns:a16="http://schemas.microsoft.com/office/drawing/2014/main" id="{B15B2A1F-FC22-4E01-841F-99414DC91143}"/>
                  </a:ext>
                </a:extLst>
              </p:cNvPr>
              <p:cNvSpPr txBox="1"/>
              <p:nvPr/>
            </p:nvSpPr>
            <p:spPr>
              <a:xfrm>
                <a:off x="1249950" y="3987960"/>
                <a:ext cx="3885138" cy="398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２種類のデータの相関を表す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2" name="えん">
                <a:extLst>
                  <a:ext uri="{FF2B5EF4-FFF2-40B4-BE49-F238E27FC236}">
                    <a16:creationId xmlns:a16="http://schemas.microsoft.com/office/drawing/2014/main" id="{219ECA78-5206-449B-A0CC-45FF479B3599}"/>
                  </a:ext>
                </a:extLst>
              </p:cNvPr>
              <p:cNvSpPr txBox="1"/>
              <p:nvPr/>
            </p:nvSpPr>
            <p:spPr>
              <a:xfrm>
                <a:off x="4354780" y="3936839"/>
                <a:ext cx="57009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あらわ</a:t>
                </a:r>
              </a:p>
            </p:txBody>
          </p:sp>
          <p:sp>
            <p:nvSpPr>
              <p:cNvPr id="33" name="えん">
                <a:extLst>
                  <a:ext uri="{FF2B5EF4-FFF2-40B4-BE49-F238E27FC236}">
                    <a16:creationId xmlns:a16="http://schemas.microsoft.com/office/drawing/2014/main" id="{D8DEEAFB-E0CD-488E-8D5B-61D721EDA713}"/>
                  </a:ext>
                </a:extLst>
              </p:cNvPr>
              <p:cNvSpPr txBox="1"/>
              <p:nvPr/>
            </p:nvSpPr>
            <p:spPr>
              <a:xfrm>
                <a:off x="3530494" y="3936839"/>
                <a:ext cx="73535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そうかん</a:t>
                </a:r>
              </a:p>
            </p:txBody>
          </p:sp>
        </p:grpSp>
        <p:sp>
          <p:nvSpPr>
            <p:cNvPr id="34" name="えん">
              <a:extLst>
                <a:ext uri="{FF2B5EF4-FFF2-40B4-BE49-F238E27FC236}">
                  <a16:creationId xmlns:a16="http://schemas.microsoft.com/office/drawing/2014/main" id="{81A739DA-C48F-4B58-8152-987FE176C811}"/>
                </a:ext>
              </a:extLst>
            </p:cNvPr>
            <p:cNvSpPr txBox="1"/>
            <p:nvPr/>
          </p:nvSpPr>
          <p:spPr>
            <a:xfrm>
              <a:off x="6186965" y="1648046"/>
              <a:ext cx="6439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しゅるい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9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参考フレーム">
            <a:extLst>
              <a:ext uri="{FF2B5EF4-FFF2-40B4-BE49-F238E27FC236}">
                <a16:creationId xmlns:a16="http://schemas.microsoft.com/office/drawing/2014/main" id="{17EB2822-6F59-454B-ADB0-401257168461}"/>
              </a:ext>
            </a:extLst>
          </p:cNvPr>
          <p:cNvSpPr/>
          <p:nvPr/>
        </p:nvSpPr>
        <p:spPr>
          <a:xfrm>
            <a:off x="576753" y="458170"/>
            <a:ext cx="1513652" cy="913537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               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　　　　　</a:t>
            </a:r>
          </a:p>
        </p:txBody>
      </p:sp>
      <p:sp>
        <p:nvSpPr>
          <p:cNvPr id="16" name="参考②">
            <a:extLst>
              <a:ext uri="{FF2B5EF4-FFF2-40B4-BE49-F238E27FC236}">
                <a16:creationId xmlns:a16="http://schemas.microsoft.com/office/drawing/2014/main" id="{155278E7-5827-4CBB-B28D-CE0F15CF4356}"/>
              </a:ext>
            </a:extLst>
          </p:cNvPr>
          <p:cNvSpPr txBox="1"/>
          <p:nvPr/>
        </p:nvSpPr>
        <p:spPr>
          <a:xfrm>
            <a:off x="661715" y="648075"/>
            <a:ext cx="131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発展</a:t>
            </a:r>
          </a:p>
        </p:txBody>
      </p:sp>
      <p:sp>
        <p:nvSpPr>
          <p:cNvPr id="17" name="さんこう">
            <a:extLst>
              <a:ext uri="{FF2B5EF4-FFF2-40B4-BE49-F238E27FC236}">
                <a16:creationId xmlns:a16="http://schemas.microsoft.com/office/drawing/2014/main" id="{08119B9A-C393-41EC-BBC4-F0FE1BB9B9FF}"/>
              </a:ext>
            </a:extLst>
          </p:cNvPr>
          <p:cNvSpPr txBox="1"/>
          <p:nvPr/>
        </p:nvSpPr>
        <p:spPr>
          <a:xfrm>
            <a:off x="692479" y="499484"/>
            <a:ext cx="1286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はってん</a:t>
            </a:r>
          </a:p>
        </p:txBody>
      </p:sp>
      <p:sp>
        <p:nvSpPr>
          <p:cNvPr id="78" name="折れ線グラフは重ねることができます">
            <a:extLst>
              <a:ext uri="{FF2B5EF4-FFF2-40B4-BE49-F238E27FC236}">
                <a16:creationId xmlns:a16="http://schemas.microsoft.com/office/drawing/2014/main" id="{2DEE36AC-3190-4B01-BA80-81AC6A65875B}"/>
              </a:ext>
            </a:extLst>
          </p:cNvPr>
          <p:cNvSpPr txBox="1"/>
          <p:nvPr/>
        </p:nvSpPr>
        <p:spPr>
          <a:xfrm>
            <a:off x="2649575" y="587705"/>
            <a:ext cx="5981940" cy="70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>
              <a:lnSpc>
                <a:spcPct val="150000"/>
              </a:lnSpc>
            </a:pPr>
            <a:r>
              <a:rPr kumimoji="1" lang="ja-JP" altLang="en-US" sz="3200" u="sng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525254">
                      <a:alpha val="40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他にもこんなグラフがあるよ！</a:t>
            </a:r>
          </a:p>
        </p:txBody>
      </p:sp>
      <p:sp>
        <p:nvSpPr>
          <p:cNvPr id="35" name="お">
            <a:extLst>
              <a:ext uri="{FF2B5EF4-FFF2-40B4-BE49-F238E27FC236}">
                <a16:creationId xmlns:a16="http://schemas.microsoft.com/office/drawing/2014/main" id="{9C29D4A7-EF0C-40D6-8377-CB38FF2A1002}"/>
              </a:ext>
            </a:extLst>
          </p:cNvPr>
          <p:cNvSpPr txBox="1"/>
          <p:nvPr/>
        </p:nvSpPr>
        <p:spPr>
          <a:xfrm>
            <a:off x="2627765" y="541851"/>
            <a:ext cx="59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ほか</a:t>
            </a:r>
          </a:p>
        </p:txBody>
      </p:sp>
      <p:pic>
        <p:nvPicPr>
          <p:cNvPr id="95" name="もずやん">
            <a:extLst>
              <a:ext uri="{FF2B5EF4-FFF2-40B4-BE49-F238E27FC236}">
                <a16:creationId xmlns:a16="http://schemas.microsoft.com/office/drawing/2014/main" id="{A64C5242-87DF-4CCE-9984-983BF059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035" y="455064"/>
            <a:ext cx="737588" cy="970795"/>
          </a:xfrm>
          <a:prstGeom prst="rect">
            <a:avLst/>
          </a:prstGeom>
        </p:spPr>
      </p:pic>
      <p:grpSp>
        <p:nvGrpSpPr>
          <p:cNvPr id="53" name="前へ／次へ">
            <a:extLst>
              <a:ext uri="{FF2B5EF4-FFF2-40B4-BE49-F238E27FC236}">
                <a16:creationId xmlns:a16="http://schemas.microsoft.com/office/drawing/2014/main" id="{7D0EDDB6-F8CE-4EE1-8710-F14A1E2C7BE6}"/>
              </a:ext>
            </a:extLst>
          </p:cNvPr>
          <p:cNvGrpSpPr/>
          <p:nvPr/>
        </p:nvGrpSpPr>
        <p:grpSpPr>
          <a:xfrm>
            <a:off x="10297220" y="169989"/>
            <a:ext cx="1660749" cy="869453"/>
            <a:chOff x="10297220" y="169989"/>
            <a:chExt cx="1660749" cy="869453"/>
          </a:xfrm>
        </p:grpSpPr>
        <p:pic>
          <p:nvPicPr>
            <p:cNvPr id="55" name="図 54">
              <a:hlinkClick r:id="rId3" action="ppaction://hlinksldjump"/>
              <a:extLst>
                <a:ext uri="{FF2B5EF4-FFF2-40B4-BE49-F238E27FC236}">
                  <a16:creationId xmlns:a16="http://schemas.microsoft.com/office/drawing/2014/main" id="{7606D70A-2A70-4C82-AEFC-5F7EC156C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97220" y="179831"/>
              <a:ext cx="737680" cy="859611"/>
            </a:xfrm>
            <a:prstGeom prst="rect">
              <a:avLst/>
            </a:prstGeom>
          </p:spPr>
        </p:pic>
        <p:pic>
          <p:nvPicPr>
            <p:cNvPr id="56" name="図 55">
              <a:hlinkClick r:id="rId5" action="ppaction://hlinksldjump"/>
              <a:extLst>
                <a:ext uri="{FF2B5EF4-FFF2-40B4-BE49-F238E27FC236}">
                  <a16:creationId xmlns:a16="http://schemas.microsoft.com/office/drawing/2014/main" id="{5A6B2774-8A3D-47BA-BF74-A5649F7F9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20289" y="169989"/>
              <a:ext cx="737680" cy="859611"/>
            </a:xfrm>
            <a:prstGeom prst="rect">
              <a:avLst/>
            </a:prstGeom>
          </p:spPr>
        </p:pic>
      </p:grpSp>
      <p:sp>
        <p:nvSpPr>
          <p:cNvPr id="42" name="フレーム">
            <a:extLst>
              <a:ext uri="{FF2B5EF4-FFF2-40B4-BE49-F238E27FC236}">
                <a16:creationId xmlns:a16="http://schemas.microsoft.com/office/drawing/2014/main" id="{D6CBFE37-3ABB-4207-B879-1FE145D0DF2B}"/>
              </a:ext>
            </a:extLst>
          </p:cNvPr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8FE8922-3430-4982-AC1D-204D5A79FDAE}"/>
              </a:ext>
            </a:extLst>
          </p:cNvPr>
          <p:cNvGrpSpPr/>
          <p:nvPr/>
        </p:nvGrpSpPr>
        <p:grpSpPr>
          <a:xfrm>
            <a:off x="1474039" y="5021580"/>
            <a:ext cx="4743479" cy="1607820"/>
            <a:chOff x="3299459" y="5006340"/>
            <a:chExt cx="4743479" cy="1607820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6B5B9610-F67B-4297-BDC3-58E61144DB7B}"/>
                </a:ext>
              </a:extLst>
            </p:cNvPr>
            <p:cNvSpPr/>
            <p:nvPr/>
          </p:nvSpPr>
          <p:spPr>
            <a:xfrm>
              <a:off x="3299459" y="5006340"/>
              <a:ext cx="4743479" cy="1607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折れ線グラフは重ねることができます">
              <a:extLst>
                <a:ext uri="{FF2B5EF4-FFF2-40B4-BE49-F238E27FC236}">
                  <a16:creationId xmlns:a16="http://schemas.microsoft.com/office/drawing/2014/main" id="{C13CC50F-59B7-40A6-9C23-77CC7434DAEA}"/>
                </a:ext>
              </a:extLst>
            </p:cNvPr>
            <p:cNvSpPr txBox="1"/>
            <p:nvPr/>
          </p:nvSpPr>
          <p:spPr>
            <a:xfrm>
              <a:off x="3925325" y="5833409"/>
              <a:ext cx="3430438" cy="585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400" dirty="0">
                  <a:hlinkClick r:id="rId7"/>
                </a:rPr>
                <a:t>なるほど統計学園</a:t>
              </a:r>
              <a:r>
                <a:rPr lang="en-US" altLang="ja-JP" sz="2400" dirty="0">
                  <a:hlinkClick r:id="rId7"/>
                </a:rPr>
                <a:t>TOP</a:t>
              </a:r>
              <a:endParaRPr kumimoji="1" lang="ja-JP" alt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525254">
                      <a:alpha val="40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26" name="Picture 2" descr="なるほど統計学園トップ">
              <a:extLst>
                <a:ext uri="{FF2B5EF4-FFF2-40B4-BE49-F238E27FC236}">
                  <a16:creationId xmlns:a16="http://schemas.microsoft.com/office/drawing/2014/main" id="{44F1DD00-A43B-4E80-80D6-0E97ED566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3847" y="5100091"/>
              <a:ext cx="4053395" cy="73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1F2AC7A7-6E70-44D6-9943-58E746E470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02" y="3559362"/>
            <a:ext cx="4326567" cy="3070821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6CD6BC5-331F-4CFA-96EE-BE546D9585CA}"/>
              </a:ext>
            </a:extLst>
          </p:cNvPr>
          <p:cNvGrpSpPr/>
          <p:nvPr/>
        </p:nvGrpSpPr>
        <p:grpSpPr>
          <a:xfrm>
            <a:off x="781855" y="2362153"/>
            <a:ext cx="6377734" cy="675924"/>
            <a:chOff x="2090405" y="2362153"/>
            <a:chExt cx="6377734" cy="675924"/>
          </a:xfrm>
        </p:grpSpPr>
        <p:sp>
          <p:nvSpPr>
            <p:cNvPr id="30" name="折れ線グラフは重ねることができます">
              <a:extLst>
                <a:ext uri="{FF2B5EF4-FFF2-40B4-BE49-F238E27FC236}">
                  <a16:creationId xmlns:a16="http://schemas.microsoft.com/office/drawing/2014/main" id="{041BC8F2-7899-4E87-AFB4-BA38D07C06F3}"/>
                </a:ext>
              </a:extLst>
            </p:cNvPr>
            <p:cNvSpPr txBox="1"/>
            <p:nvPr/>
          </p:nvSpPr>
          <p:spPr>
            <a:xfrm>
              <a:off x="2090405" y="2409187"/>
              <a:ext cx="6377734" cy="62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kumimoji="1" lang="ja-JP" altLang="en-US" sz="280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525254">
                        <a:alpha val="40000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パソコンで作るのがおすすめだよ。</a:t>
              </a:r>
            </a:p>
          </p:txBody>
        </p:sp>
        <p:sp>
          <p:nvSpPr>
            <p:cNvPr id="25" name="お">
              <a:extLst>
                <a:ext uri="{FF2B5EF4-FFF2-40B4-BE49-F238E27FC236}">
                  <a16:creationId xmlns:a16="http://schemas.microsoft.com/office/drawing/2014/main" id="{9FE128C7-6FEC-4C52-B81A-0FDA437A522C}"/>
                </a:ext>
              </a:extLst>
            </p:cNvPr>
            <p:cNvSpPr txBox="1"/>
            <p:nvPr/>
          </p:nvSpPr>
          <p:spPr>
            <a:xfrm>
              <a:off x="4026693" y="2362153"/>
              <a:ext cx="540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つく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CF53440-F83E-4A17-8332-B4497AB68BCF}"/>
              </a:ext>
            </a:extLst>
          </p:cNvPr>
          <p:cNvGrpSpPr/>
          <p:nvPr/>
        </p:nvGrpSpPr>
        <p:grpSpPr>
          <a:xfrm>
            <a:off x="785068" y="3420861"/>
            <a:ext cx="6473701" cy="680340"/>
            <a:chOff x="785068" y="3420861"/>
            <a:chExt cx="6473701" cy="680340"/>
          </a:xfrm>
        </p:grpSpPr>
        <p:sp>
          <p:nvSpPr>
            <p:cNvPr id="32" name="折れ線グラフは重ねることができます">
              <a:extLst>
                <a:ext uri="{FF2B5EF4-FFF2-40B4-BE49-F238E27FC236}">
                  <a16:creationId xmlns:a16="http://schemas.microsoft.com/office/drawing/2014/main" id="{0221E35F-9582-47AD-8F94-2247B17DF4F8}"/>
                </a:ext>
              </a:extLst>
            </p:cNvPr>
            <p:cNvSpPr txBox="1"/>
            <p:nvPr/>
          </p:nvSpPr>
          <p:spPr>
            <a:xfrm>
              <a:off x="785068" y="3472311"/>
              <a:ext cx="6473701" cy="62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kumimoji="1" lang="ja-JP" altLang="en-US" sz="280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525254">
                        <a:alpha val="40000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総務省統計局「なるほど統計学園」の</a:t>
              </a:r>
            </a:p>
          </p:txBody>
        </p:sp>
        <p:sp>
          <p:nvSpPr>
            <p:cNvPr id="26" name="お">
              <a:extLst>
                <a:ext uri="{FF2B5EF4-FFF2-40B4-BE49-F238E27FC236}">
                  <a16:creationId xmlns:a16="http://schemas.microsoft.com/office/drawing/2014/main" id="{10C18FC0-D7BD-41AA-9F90-24C3E596BF5E}"/>
                </a:ext>
              </a:extLst>
            </p:cNvPr>
            <p:cNvSpPr txBox="1"/>
            <p:nvPr/>
          </p:nvSpPr>
          <p:spPr>
            <a:xfrm>
              <a:off x="858741" y="3420862"/>
              <a:ext cx="2441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そう　む　しょう とうけいきょく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28" name="お">
              <a:extLst>
                <a:ext uri="{FF2B5EF4-FFF2-40B4-BE49-F238E27FC236}">
                  <a16:creationId xmlns:a16="http://schemas.microsoft.com/office/drawing/2014/main" id="{0A42F829-09C8-4A09-87EB-2C8C63A18B46}"/>
                </a:ext>
              </a:extLst>
            </p:cNvPr>
            <p:cNvSpPr txBox="1"/>
            <p:nvPr/>
          </p:nvSpPr>
          <p:spPr>
            <a:xfrm>
              <a:off x="4934827" y="3420861"/>
              <a:ext cx="16806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とうけいがくえん</a:t>
              </a:r>
              <a:endParaRPr kumimoji="1" lang="en-US" altLang="ja-JP" sz="12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CE18F54-C051-4F75-BD19-51FE912118FB}"/>
              </a:ext>
            </a:extLst>
          </p:cNvPr>
          <p:cNvGrpSpPr/>
          <p:nvPr/>
        </p:nvGrpSpPr>
        <p:grpSpPr>
          <a:xfrm>
            <a:off x="785068" y="4105920"/>
            <a:ext cx="5613415" cy="655975"/>
            <a:chOff x="785068" y="4074116"/>
            <a:chExt cx="5613415" cy="655975"/>
          </a:xfrm>
        </p:grpSpPr>
        <p:sp>
          <p:nvSpPr>
            <p:cNvPr id="33" name="折れ線グラフは重ねることができます">
              <a:extLst>
                <a:ext uri="{FF2B5EF4-FFF2-40B4-BE49-F238E27FC236}">
                  <a16:creationId xmlns:a16="http://schemas.microsoft.com/office/drawing/2014/main" id="{E491B736-3EF7-411F-B2CF-B108D92D7ABC}"/>
                </a:ext>
              </a:extLst>
            </p:cNvPr>
            <p:cNvSpPr txBox="1"/>
            <p:nvPr/>
          </p:nvSpPr>
          <p:spPr>
            <a:xfrm>
              <a:off x="785068" y="4101201"/>
              <a:ext cx="5613415" cy="62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kumimoji="1" lang="ja-JP" altLang="en-US" sz="280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525254">
                        <a:alpha val="40000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グラフの作り方を参考にしてね</a:t>
              </a:r>
            </a:p>
          </p:txBody>
        </p:sp>
        <p:sp>
          <p:nvSpPr>
            <p:cNvPr id="36" name="お">
              <a:extLst>
                <a:ext uri="{FF2B5EF4-FFF2-40B4-BE49-F238E27FC236}">
                  <a16:creationId xmlns:a16="http://schemas.microsoft.com/office/drawing/2014/main" id="{F223E022-1F43-48C3-A9C6-B803E29630BB}"/>
                </a:ext>
              </a:extLst>
            </p:cNvPr>
            <p:cNvSpPr txBox="1"/>
            <p:nvPr/>
          </p:nvSpPr>
          <p:spPr>
            <a:xfrm>
              <a:off x="2322901" y="4074117"/>
              <a:ext cx="49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つく</a:t>
              </a:r>
              <a:endParaRPr kumimoji="1" lang="en-US" altLang="ja-JP" sz="12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7" name="お">
              <a:extLst>
                <a:ext uri="{FF2B5EF4-FFF2-40B4-BE49-F238E27FC236}">
                  <a16:creationId xmlns:a16="http://schemas.microsoft.com/office/drawing/2014/main" id="{40744B67-8B9F-4303-9467-6E5C3C340F50}"/>
                </a:ext>
              </a:extLst>
            </p:cNvPr>
            <p:cNvSpPr txBox="1"/>
            <p:nvPr/>
          </p:nvSpPr>
          <p:spPr>
            <a:xfrm>
              <a:off x="3142623" y="4074116"/>
              <a:ext cx="49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かた</a:t>
              </a:r>
              <a:endParaRPr kumimoji="1" lang="en-US" altLang="ja-JP" sz="12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8" name="お">
              <a:extLst>
                <a:ext uri="{FF2B5EF4-FFF2-40B4-BE49-F238E27FC236}">
                  <a16:creationId xmlns:a16="http://schemas.microsoft.com/office/drawing/2014/main" id="{9AF0288E-5CD5-4C0B-8555-1124BB9CA92D}"/>
                </a:ext>
              </a:extLst>
            </p:cNvPr>
            <p:cNvSpPr txBox="1"/>
            <p:nvPr/>
          </p:nvSpPr>
          <p:spPr>
            <a:xfrm>
              <a:off x="3939944" y="4079258"/>
              <a:ext cx="862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さんこう</a:t>
              </a:r>
              <a:endParaRPr kumimoji="1" lang="en-US" altLang="ja-JP" sz="12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B9599EC4-0DD2-4FF6-A4DF-13708F7081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20" y="4120001"/>
            <a:ext cx="704239" cy="671022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98F0865-D42E-4098-B43F-05A61C1102B4}"/>
              </a:ext>
            </a:extLst>
          </p:cNvPr>
          <p:cNvGrpSpPr/>
          <p:nvPr/>
        </p:nvGrpSpPr>
        <p:grpSpPr>
          <a:xfrm>
            <a:off x="804036" y="1680933"/>
            <a:ext cx="10949157" cy="673975"/>
            <a:chOff x="804036" y="1680933"/>
            <a:chExt cx="10949157" cy="673975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BB2D0312-FB82-487F-8589-0A270105F5B2}"/>
                </a:ext>
              </a:extLst>
            </p:cNvPr>
            <p:cNvGrpSpPr/>
            <p:nvPr/>
          </p:nvGrpSpPr>
          <p:grpSpPr>
            <a:xfrm>
              <a:off x="804036" y="1685014"/>
              <a:ext cx="10949157" cy="669894"/>
              <a:chOff x="2112586" y="1685014"/>
              <a:chExt cx="10949157" cy="669894"/>
            </a:xfrm>
          </p:grpSpPr>
          <p:sp>
            <p:nvSpPr>
              <p:cNvPr id="27" name="折れ線グラフは重ねることができます">
                <a:extLst>
                  <a:ext uri="{FF2B5EF4-FFF2-40B4-BE49-F238E27FC236}">
                    <a16:creationId xmlns:a16="http://schemas.microsoft.com/office/drawing/2014/main" id="{32E3E464-FC06-4B60-B90B-D67A1118D385}"/>
                  </a:ext>
                </a:extLst>
              </p:cNvPr>
              <p:cNvSpPr txBox="1"/>
              <p:nvPr/>
            </p:nvSpPr>
            <p:spPr>
              <a:xfrm>
                <a:off x="2121942" y="1726018"/>
                <a:ext cx="10939801" cy="628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kumimoji="1" lang="ja-JP" altLang="en-US" sz="2800" dirty="0">
                    <a:ln w="0"/>
                    <a:solidFill>
                      <a:schemeClr val="tx2"/>
                    </a:solidFill>
                    <a:effectLst>
                      <a:outerShdw blurRad="38100" dist="19050" dir="2700000" algn="tl" rotWithShape="0">
                        <a:srgbClr val="525254">
                          <a:alpha val="40000"/>
                        </a:srgbClr>
                      </a:outerShd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紹介したような、難しいグラフを作ってみたい！というときは</a:t>
                </a:r>
              </a:p>
            </p:txBody>
          </p:sp>
          <p:sp>
            <p:nvSpPr>
              <p:cNvPr id="24" name="お">
                <a:extLst>
                  <a:ext uri="{FF2B5EF4-FFF2-40B4-BE49-F238E27FC236}">
                    <a16:creationId xmlns:a16="http://schemas.microsoft.com/office/drawing/2014/main" id="{FFD791D8-7B35-4F0E-8562-95E9F26BCFA0}"/>
                  </a:ext>
                </a:extLst>
              </p:cNvPr>
              <p:cNvSpPr txBox="1"/>
              <p:nvPr/>
            </p:nvSpPr>
            <p:spPr>
              <a:xfrm>
                <a:off x="2112586" y="1685014"/>
                <a:ext cx="9776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しょうかい</a:t>
                </a:r>
                <a:endPara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40" name="お">
              <a:extLst>
                <a:ext uri="{FF2B5EF4-FFF2-40B4-BE49-F238E27FC236}">
                  <a16:creationId xmlns:a16="http://schemas.microsoft.com/office/drawing/2014/main" id="{C9BB3EAC-0079-447F-BF97-E7D43EEDC1AB}"/>
                </a:ext>
              </a:extLst>
            </p:cNvPr>
            <p:cNvSpPr txBox="1"/>
            <p:nvPr/>
          </p:nvSpPr>
          <p:spPr>
            <a:xfrm>
              <a:off x="3746655" y="1680933"/>
              <a:ext cx="671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むずか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43" name="お">
              <a:extLst>
                <a:ext uri="{FF2B5EF4-FFF2-40B4-BE49-F238E27FC236}">
                  <a16:creationId xmlns:a16="http://schemas.microsoft.com/office/drawing/2014/main" id="{F95B6D88-CD08-4316-8DF4-9A93477E87F9}"/>
                </a:ext>
              </a:extLst>
            </p:cNvPr>
            <p:cNvSpPr txBox="1"/>
            <p:nvPr/>
          </p:nvSpPr>
          <p:spPr>
            <a:xfrm>
              <a:off x="6464986" y="1685014"/>
              <a:ext cx="540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つく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1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9F02C92-47A1-9B3E-B06C-277ABD0BC95B}"/>
              </a:ext>
            </a:extLst>
          </p:cNvPr>
          <p:cNvGrpSpPr/>
          <p:nvPr/>
        </p:nvGrpSpPr>
        <p:grpSpPr>
          <a:xfrm>
            <a:off x="-5471161" y="-11567160"/>
            <a:ext cx="23134321" cy="23134320"/>
            <a:chOff x="-2316480" y="-8016240"/>
            <a:chExt cx="16032481" cy="16032480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E23999D1-BFF2-AFB6-BC1E-93CEBB4A5306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EC473C71-6BB5-2FD1-9D6F-E46B879F2A26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D2852BC-D89C-84D2-797E-DD9B6F0F6F89}"/>
              </a:ext>
            </a:extLst>
          </p:cNvPr>
          <p:cNvGrpSpPr/>
          <p:nvPr/>
        </p:nvGrpSpPr>
        <p:grpSpPr>
          <a:xfrm>
            <a:off x="-5471161" y="-11567160"/>
            <a:ext cx="23134321" cy="23134320"/>
            <a:chOff x="-2316480" y="-8016240"/>
            <a:chExt cx="16032481" cy="16032480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D5136B24-CF4D-A440-C3DB-EE35191762D7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FD7BE2C5-E3F9-64E4-1F73-7CAC9327C313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chemeClr val="bg2">
                <a:lumMod val="8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2E23CAF-1789-06DB-8C6F-DF3D97A077AA}"/>
              </a:ext>
            </a:extLst>
          </p:cNvPr>
          <p:cNvGrpSpPr/>
          <p:nvPr/>
        </p:nvGrpSpPr>
        <p:grpSpPr>
          <a:xfrm>
            <a:off x="-5471161" y="-11567160"/>
            <a:ext cx="23134321" cy="23134320"/>
            <a:chOff x="-2316480" y="-8016240"/>
            <a:chExt cx="16032481" cy="16032480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29AC7662-82F0-6BDE-F382-6FCD8C7BE9BA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DEF22B2E-713E-6247-BF31-07F796E1034B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2AFDF9B-1F12-2AB3-5052-3D9DDC416324}"/>
              </a:ext>
            </a:extLst>
          </p:cNvPr>
          <p:cNvGrpSpPr/>
          <p:nvPr/>
        </p:nvGrpSpPr>
        <p:grpSpPr>
          <a:xfrm>
            <a:off x="-7495904" y="-11567160"/>
            <a:ext cx="23134321" cy="23134320"/>
            <a:chOff x="-2316480" y="-8016240"/>
            <a:chExt cx="16032481" cy="16032480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A49C9750-C319-45E7-49E0-AB415B88B4C1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4217DDEF-C7C6-4533-6653-1FBCABB2557D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2" name="統計グラフコンクールへ応募しよう！"/>
          <p:cNvGrpSpPr/>
          <p:nvPr/>
        </p:nvGrpSpPr>
        <p:grpSpPr>
          <a:xfrm>
            <a:off x="2509182" y="3181350"/>
            <a:ext cx="7773689" cy="1202715"/>
            <a:chOff x="2509182" y="3181350"/>
            <a:chExt cx="7773689" cy="1202715"/>
          </a:xfrm>
        </p:grpSpPr>
        <p:pic>
          <p:nvPicPr>
            <p:cNvPr id="33" name="もずやん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16012" y="3181350"/>
              <a:ext cx="1266859" cy="1202715"/>
            </a:xfrm>
            <a:prstGeom prst="rect">
              <a:avLst/>
            </a:prstGeom>
          </p:spPr>
        </p:pic>
        <p:sp>
          <p:nvSpPr>
            <p:cNvPr id="34" name="統計グラフコンクールへ応募しよう！"/>
            <p:cNvSpPr txBox="1"/>
            <p:nvPr/>
          </p:nvSpPr>
          <p:spPr>
            <a:xfrm>
              <a:off x="2515633" y="3645401"/>
              <a:ext cx="6591308" cy="628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80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統計グラフコンクールへ応募しよう！</a:t>
              </a:r>
              <a:endParaRPr kumimoji="1" lang="en-US" altLang="ja-JP" sz="2800" i="0" u="none" strike="noStrike" kern="120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5" name="おうぼ"/>
            <p:cNvSpPr txBox="1"/>
            <p:nvPr/>
          </p:nvSpPr>
          <p:spPr>
            <a:xfrm>
              <a:off x="6719682" y="3636795"/>
              <a:ext cx="82515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おうぼ</a:t>
              </a:r>
            </a:p>
          </p:txBody>
        </p:sp>
        <p:sp>
          <p:nvSpPr>
            <p:cNvPr id="36" name="とうけい"/>
            <p:cNvSpPr txBox="1"/>
            <p:nvPr/>
          </p:nvSpPr>
          <p:spPr>
            <a:xfrm>
              <a:off x="2509182" y="3645401"/>
              <a:ext cx="915944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とうけい</a:t>
              </a:r>
            </a:p>
          </p:txBody>
        </p:sp>
      </p:grpSp>
      <p:pic>
        <p:nvPicPr>
          <p:cNvPr id="37" name="矢印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3170" y="5017179"/>
            <a:ext cx="481475" cy="589976"/>
          </a:xfrm>
          <a:prstGeom prst="rect">
            <a:avLst/>
          </a:prstGeom>
        </p:spPr>
      </p:pic>
      <p:sp>
        <p:nvSpPr>
          <p:cNvPr id="38" name="グラコンHP">
            <a:extLst>
              <a:ext uri="{FF2B5EF4-FFF2-40B4-BE49-F238E27FC236}">
                <a16:creationId xmlns:a16="http://schemas.microsoft.com/office/drawing/2014/main" id="{C7E48D63-89D5-4DE0-AB41-3D4AA58796F5}"/>
              </a:ext>
            </a:extLst>
          </p:cNvPr>
          <p:cNvSpPr/>
          <p:nvPr/>
        </p:nvSpPr>
        <p:spPr>
          <a:xfrm>
            <a:off x="811136" y="4553676"/>
            <a:ext cx="10863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4"/>
              </a:rPr>
              <a:t>大阪府統計グラフコンクール／大阪府（おおさかふ）ホームページ </a:t>
            </a:r>
            <a:r>
              <a:rPr lang="en-US" altLang="ja-JP" dirty="0">
                <a:hlinkClick r:id="rId4"/>
              </a:rPr>
              <a:t>[Osaka Prefectural Government]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44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13750" decel="86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13750" decel="8625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0800000">
                                      <p:cBhvr>
                                        <p:cTn id="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accel="13750" decel="8625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0800000">
                                      <p:cBhvr>
                                        <p:cTn id="1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accel="13750" decel="8625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0800000">
                                      <p:cBhvr>
                                        <p:cTn id="12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44882 -0.002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画面を終了したいとき">
            <a:extLst>
              <a:ext uri="{FF2B5EF4-FFF2-40B4-BE49-F238E27FC236}">
                <a16:creationId xmlns:a16="http://schemas.microsoft.com/office/drawing/2014/main" id="{373AFB1F-8B54-493C-9E30-06360248EAE6}"/>
              </a:ext>
            </a:extLst>
          </p:cNvPr>
          <p:cNvGrpSpPr/>
          <p:nvPr/>
        </p:nvGrpSpPr>
        <p:grpSpPr bwMode="gray">
          <a:xfrm>
            <a:off x="12192000" y="1989000"/>
            <a:ext cx="4120930" cy="2880000"/>
            <a:chOff x="11319427" y="105197"/>
            <a:chExt cx="4120930" cy="2880000"/>
          </a:xfrm>
        </p:grpSpPr>
        <p:pic>
          <p:nvPicPr>
            <p:cNvPr id="22" name="画面終了画">
              <a:extLst>
                <a:ext uri="{FF2B5EF4-FFF2-40B4-BE49-F238E27FC236}">
                  <a16:creationId xmlns:a16="http://schemas.microsoft.com/office/drawing/2014/main" id="{9F3E2BAD-FB4C-43D0-9199-233AD5AEA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C396619E-2C38-44BE-9878-126C11EA1594}"/>
                </a:ext>
              </a:extLst>
            </p:cNvPr>
            <p:cNvGrpSpPr/>
            <p:nvPr/>
          </p:nvGrpSpPr>
          <p:grpSpPr bwMode="gray"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24" name="人物画">
                <a:extLst>
                  <a:ext uri="{FF2B5EF4-FFF2-40B4-BE49-F238E27FC236}">
                    <a16:creationId xmlns:a16="http://schemas.microsoft.com/office/drawing/2014/main" id="{21123825-9779-4115-9F12-4383A4ABC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26" name="人物画">
                <a:extLst>
                  <a:ext uri="{FF2B5EF4-FFF2-40B4-BE49-F238E27FC236}">
                    <a16:creationId xmlns:a16="http://schemas.microsoft.com/office/drawing/2014/main" id="{2F947EA7-A226-497D-AD88-E6C245AC10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" name="みんなも自分の好きな折れ線グラフを作ってみよう">
            <a:extLst>
              <a:ext uri="{FF2B5EF4-FFF2-40B4-BE49-F238E27FC236}">
                <a16:creationId xmlns:a16="http://schemas.microsoft.com/office/drawing/2014/main" id="{6643422C-6E34-4F1A-A5DD-AED2C77DF51A}"/>
              </a:ext>
            </a:extLst>
          </p:cNvPr>
          <p:cNvGrpSpPr/>
          <p:nvPr/>
        </p:nvGrpSpPr>
        <p:grpSpPr>
          <a:xfrm>
            <a:off x="554387" y="493301"/>
            <a:ext cx="11478914" cy="1313180"/>
            <a:chOff x="554387" y="493301"/>
            <a:chExt cx="11478914" cy="1313180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113A26EC-8FEF-4390-83A2-7708F3766C74}"/>
                </a:ext>
              </a:extLst>
            </p:cNvPr>
            <p:cNvGrpSpPr/>
            <p:nvPr/>
          </p:nvGrpSpPr>
          <p:grpSpPr>
            <a:xfrm>
              <a:off x="554387" y="916453"/>
              <a:ext cx="10392696" cy="644639"/>
              <a:chOff x="554387" y="916453"/>
              <a:chExt cx="10392696" cy="644639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554387" y="916453"/>
                <a:ext cx="10392696" cy="644639"/>
                <a:chOff x="1160207" y="902615"/>
                <a:chExt cx="10392696" cy="644639"/>
              </a:xfrm>
            </p:grpSpPr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1160207" y="918364"/>
                  <a:ext cx="10392696" cy="628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2800" dirty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いろんなグラフを使いこなして、目指せグラフマスター</a:t>
                  </a:r>
                  <a:r>
                    <a:rPr kumimoji="1" lang="ja-JP" altLang="en-US" sz="2800" i="0" u="none" strike="noStrike" kern="1200" normalizeH="0" baseline="0" noProof="0" dirty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！</a:t>
                  </a:r>
                  <a:endParaRPr kumimoji="1" lang="en-US" altLang="ja-JP" sz="2800" i="0" u="none" strike="noStrike" kern="1200" normalizeH="0" baseline="0" noProof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7136650" y="902615"/>
                  <a:ext cx="760721" cy="254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377"/>
                  <a:r>
                    <a:rPr lang="ja-JP" altLang="en-US" sz="1051" dirty="0">
                      <a:solidFill>
                        <a:srgbClr val="00206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めざ</a:t>
                  </a:r>
                </a:p>
              </p:txBody>
            </p:sp>
          </p:grp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0E4B800-58D0-4268-A238-39BF69FEF27F}"/>
                  </a:ext>
                </a:extLst>
              </p:cNvPr>
              <p:cNvSpPr txBox="1"/>
              <p:nvPr/>
            </p:nvSpPr>
            <p:spPr>
              <a:xfrm>
                <a:off x="3767466" y="919368"/>
                <a:ext cx="504000" cy="25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1051" dirty="0">
                    <a:solidFill>
                      <a:srgbClr val="00206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つか</a:t>
                </a:r>
              </a:p>
            </p:txBody>
          </p:sp>
        </p:grpSp>
        <p:pic>
          <p:nvPicPr>
            <p:cNvPr id="18" name="もずやん">
              <a:extLst>
                <a:ext uri="{FF2B5EF4-FFF2-40B4-BE49-F238E27FC236}">
                  <a16:creationId xmlns:a16="http://schemas.microsoft.com/office/drawing/2014/main" id="{F434FED4-8C11-4074-93A9-65E32D20B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41447" y="493301"/>
              <a:ext cx="1191854" cy="1313180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34EE071-9B87-4A76-9F9C-12386C202179}"/>
              </a:ext>
            </a:extLst>
          </p:cNvPr>
          <p:cNvGrpSpPr/>
          <p:nvPr/>
        </p:nvGrpSpPr>
        <p:grpSpPr>
          <a:xfrm>
            <a:off x="272709" y="2127503"/>
            <a:ext cx="1936042" cy="2064901"/>
            <a:chOff x="1174173" y="2481651"/>
            <a:chExt cx="1936042" cy="206490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6BA8A099-12CA-471C-85C6-9EEF5BCA615F}"/>
                </a:ext>
              </a:extLst>
            </p:cNvPr>
            <p:cNvSpPr/>
            <p:nvPr/>
          </p:nvSpPr>
          <p:spPr>
            <a:xfrm>
              <a:off x="1174173" y="2481651"/>
              <a:ext cx="1907027" cy="205922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4" name="③グラフ">
              <a:extLst>
                <a:ext uri="{FF2B5EF4-FFF2-40B4-BE49-F238E27FC236}">
                  <a16:creationId xmlns:a16="http://schemas.microsoft.com/office/drawing/2014/main" id="{37E1A374-7F93-478F-9680-E7538D430587}"/>
                </a:ext>
              </a:extLst>
            </p:cNvPr>
            <p:cNvGrpSpPr/>
            <p:nvPr/>
          </p:nvGrpSpPr>
          <p:grpSpPr>
            <a:xfrm>
              <a:off x="1182342" y="2485077"/>
              <a:ext cx="1927873" cy="2061475"/>
              <a:chOff x="6176122" y="1752731"/>
              <a:chExt cx="2861682" cy="3059997"/>
            </a:xfrm>
          </p:grpSpPr>
          <p:sp>
            <p:nvSpPr>
              <p:cNvPr id="35" name="③フレーム">
                <a:extLst>
                  <a:ext uri="{FF2B5EF4-FFF2-40B4-BE49-F238E27FC236}">
                    <a16:creationId xmlns:a16="http://schemas.microsoft.com/office/drawing/2014/main" id="{355504FE-0D04-4CDB-BD5C-763E01723F58}"/>
                  </a:ext>
                </a:extLst>
              </p:cNvPr>
              <p:cNvSpPr/>
              <p:nvPr/>
            </p:nvSpPr>
            <p:spPr>
              <a:xfrm>
                <a:off x="6176122" y="1752731"/>
                <a:ext cx="2830739" cy="3059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>
                  <a:solidFill>
                    <a:srgbClr val="FFFFFF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6" name="③令和〇年〇月〇日・・・">
                <a:extLst>
                  <a:ext uri="{FF2B5EF4-FFF2-40B4-BE49-F238E27FC236}">
                    <a16:creationId xmlns:a16="http://schemas.microsoft.com/office/drawing/2014/main" id="{F2FA44B3-8C6F-43B1-B645-42AF4022E764}"/>
                  </a:ext>
                </a:extLst>
              </p:cNvPr>
              <p:cNvSpPr txBox="1"/>
              <p:nvPr/>
            </p:nvSpPr>
            <p:spPr>
              <a:xfrm>
                <a:off x="7175651" y="4424999"/>
                <a:ext cx="1862153" cy="365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ja-JP" altLang="en-US" sz="500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令和〇年〇月〇日　△△小学校</a:t>
                </a:r>
                <a:endParaRPr lang="en-US" altLang="ja-JP" sz="5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914377"/>
                <a:r>
                  <a:rPr lang="ja-JP" altLang="en-US" sz="500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１組</a:t>
                </a:r>
                <a:r>
                  <a:rPr lang="en-US" altLang="ja-JP" sz="500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15</a:t>
                </a:r>
                <a:r>
                  <a:rPr lang="ja-JP" altLang="en-US" sz="500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人アンケート調べ</a:t>
                </a:r>
              </a:p>
            </p:txBody>
          </p:sp>
          <p:sp>
            <p:nvSpPr>
              <p:cNvPr id="37" name="青色">
                <a:extLst>
                  <a:ext uri="{FF2B5EF4-FFF2-40B4-BE49-F238E27FC236}">
                    <a16:creationId xmlns:a16="http://schemas.microsoft.com/office/drawing/2014/main" id="{FF3EEE32-B78C-40D4-8511-C998CBB31638}"/>
                  </a:ext>
                </a:extLst>
              </p:cNvPr>
              <p:cNvSpPr txBox="1"/>
              <p:nvPr/>
            </p:nvSpPr>
            <p:spPr>
              <a:xfrm>
                <a:off x="7463979" y="4178128"/>
                <a:ext cx="539964" cy="296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70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青色　　</a:t>
                </a:r>
              </a:p>
            </p:txBody>
          </p:sp>
          <p:sp>
            <p:nvSpPr>
              <p:cNvPr id="38" name="あおいろ">
                <a:extLst>
                  <a:ext uri="{FF2B5EF4-FFF2-40B4-BE49-F238E27FC236}">
                    <a16:creationId xmlns:a16="http://schemas.microsoft.com/office/drawing/2014/main" id="{E88E650E-A9F5-418B-A786-982D38689767}"/>
                  </a:ext>
                </a:extLst>
              </p:cNvPr>
              <p:cNvSpPr txBox="1"/>
              <p:nvPr/>
            </p:nvSpPr>
            <p:spPr>
              <a:xfrm>
                <a:off x="7461181" y="4081459"/>
                <a:ext cx="557961" cy="20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300" b="1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あおいろ</a:t>
                </a:r>
              </a:p>
            </p:txBody>
          </p:sp>
          <p:sp>
            <p:nvSpPr>
              <p:cNvPr id="39" name="黄色">
                <a:extLst>
                  <a:ext uri="{FF2B5EF4-FFF2-40B4-BE49-F238E27FC236}">
                    <a16:creationId xmlns:a16="http://schemas.microsoft.com/office/drawing/2014/main" id="{E3DBC537-8CB7-4F56-990E-C08DDBAAB811}"/>
                  </a:ext>
                </a:extLst>
              </p:cNvPr>
              <p:cNvSpPr txBox="1"/>
              <p:nvPr/>
            </p:nvSpPr>
            <p:spPr>
              <a:xfrm>
                <a:off x="8238061" y="4180370"/>
                <a:ext cx="539964" cy="296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70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黄色　　</a:t>
                </a:r>
              </a:p>
            </p:txBody>
          </p:sp>
          <p:sp>
            <p:nvSpPr>
              <p:cNvPr id="40" name="きいろ">
                <a:extLst>
                  <a:ext uri="{FF2B5EF4-FFF2-40B4-BE49-F238E27FC236}">
                    <a16:creationId xmlns:a16="http://schemas.microsoft.com/office/drawing/2014/main" id="{246AA7D8-6726-4193-9C85-32AB93E9AB81}"/>
                  </a:ext>
                </a:extLst>
              </p:cNvPr>
              <p:cNvSpPr txBox="1"/>
              <p:nvPr/>
            </p:nvSpPr>
            <p:spPr>
              <a:xfrm>
                <a:off x="8235265" y="4083704"/>
                <a:ext cx="557961" cy="20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300" b="1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きいろ</a:t>
                </a:r>
              </a:p>
            </p:txBody>
          </p:sp>
          <p:sp>
            <p:nvSpPr>
              <p:cNvPr id="41" name="赤色">
                <a:extLst>
                  <a:ext uri="{FF2B5EF4-FFF2-40B4-BE49-F238E27FC236}">
                    <a16:creationId xmlns:a16="http://schemas.microsoft.com/office/drawing/2014/main" id="{E7611DFC-F649-4ED2-88EA-9849BA5E7590}"/>
                  </a:ext>
                </a:extLst>
              </p:cNvPr>
              <p:cNvSpPr txBox="1"/>
              <p:nvPr/>
            </p:nvSpPr>
            <p:spPr>
              <a:xfrm>
                <a:off x="6726467" y="4180370"/>
                <a:ext cx="539964" cy="296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700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赤色　　</a:t>
                </a:r>
              </a:p>
            </p:txBody>
          </p:sp>
          <p:sp>
            <p:nvSpPr>
              <p:cNvPr id="42" name="あかいろ">
                <a:extLst>
                  <a:ext uri="{FF2B5EF4-FFF2-40B4-BE49-F238E27FC236}">
                    <a16:creationId xmlns:a16="http://schemas.microsoft.com/office/drawing/2014/main" id="{2AAEB364-5470-4498-8034-DAEFBEF0DAD6}"/>
                  </a:ext>
                </a:extLst>
              </p:cNvPr>
              <p:cNvSpPr txBox="1"/>
              <p:nvPr/>
            </p:nvSpPr>
            <p:spPr>
              <a:xfrm>
                <a:off x="6734926" y="4083704"/>
                <a:ext cx="557961" cy="20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300" b="1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あかいろ</a:t>
                </a:r>
              </a:p>
            </p:txBody>
          </p:sp>
          <p:cxnSp>
            <p:nvCxnSpPr>
              <p:cNvPr id="43" name="③縦直線">
                <a:extLst>
                  <a:ext uri="{FF2B5EF4-FFF2-40B4-BE49-F238E27FC236}">
                    <a16:creationId xmlns:a16="http://schemas.microsoft.com/office/drawing/2014/main" id="{8D5B5638-BD2B-4546-B74B-E161C35D815B}"/>
                  </a:ext>
                </a:extLst>
              </p:cNvPr>
              <p:cNvCxnSpPr/>
              <p:nvPr/>
            </p:nvCxnSpPr>
            <p:spPr>
              <a:xfrm>
                <a:off x="6516605" y="2177135"/>
                <a:ext cx="0" cy="18972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０">
                <a:extLst>
                  <a:ext uri="{FF2B5EF4-FFF2-40B4-BE49-F238E27FC236}">
                    <a16:creationId xmlns:a16="http://schemas.microsoft.com/office/drawing/2014/main" id="{ACC3F545-08D0-4F2D-BB7F-B3D82AFBC736}"/>
                  </a:ext>
                </a:extLst>
              </p:cNvPr>
              <p:cNvSpPr txBox="1"/>
              <p:nvPr/>
            </p:nvSpPr>
            <p:spPr>
              <a:xfrm>
                <a:off x="6301010" y="3939236"/>
                <a:ext cx="216000" cy="251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ja-JP" sz="500">
                    <a:solidFill>
                      <a:srgbClr val="525254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0</a:t>
                </a:r>
              </a:p>
            </p:txBody>
          </p:sp>
          <p:sp>
            <p:nvSpPr>
              <p:cNvPr id="45" name="１">
                <a:extLst>
                  <a:ext uri="{FF2B5EF4-FFF2-40B4-BE49-F238E27FC236}">
                    <a16:creationId xmlns:a16="http://schemas.microsoft.com/office/drawing/2014/main" id="{D6D06F44-E03C-41DB-8A98-5350718588DE}"/>
                  </a:ext>
                </a:extLst>
              </p:cNvPr>
              <p:cNvSpPr txBox="1"/>
              <p:nvPr/>
            </p:nvSpPr>
            <p:spPr>
              <a:xfrm>
                <a:off x="6301010" y="3715642"/>
                <a:ext cx="216000" cy="251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ja-JP" sz="500">
                    <a:solidFill>
                      <a:srgbClr val="525254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1</a:t>
                </a:r>
              </a:p>
            </p:txBody>
          </p:sp>
          <p:sp>
            <p:nvSpPr>
              <p:cNvPr id="46" name="２">
                <a:extLst>
                  <a:ext uri="{FF2B5EF4-FFF2-40B4-BE49-F238E27FC236}">
                    <a16:creationId xmlns:a16="http://schemas.microsoft.com/office/drawing/2014/main" id="{9B818F13-916B-4C58-ADF6-640D08CE28B2}"/>
                  </a:ext>
                </a:extLst>
              </p:cNvPr>
              <p:cNvSpPr txBox="1"/>
              <p:nvPr/>
            </p:nvSpPr>
            <p:spPr>
              <a:xfrm>
                <a:off x="6301010" y="3492045"/>
                <a:ext cx="216000" cy="251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ja-JP" sz="500">
                    <a:solidFill>
                      <a:srgbClr val="525254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2</a:t>
                </a:r>
              </a:p>
            </p:txBody>
          </p:sp>
          <p:sp>
            <p:nvSpPr>
              <p:cNvPr id="47" name="３">
                <a:extLst>
                  <a:ext uri="{FF2B5EF4-FFF2-40B4-BE49-F238E27FC236}">
                    <a16:creationId xmlns:a16="http://schemas.microsoft.com/office/drawing/2014/main" id="{EA062EF7-F136-4FBE-9116-50F6E4A87FC2}"/>
                  </a:ext>
                </a:extLst>
              </p:cNvPr>
              <p:cNvSpPr txBox="1"/>
              <p:nvPr/>
            </p:nvSpPr>
            <p:spPr>
              <a:xfrm>
                <a:off x="6301011" y="3268449"/>
                <a:ext cx="216000" cy="251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ja-JP" sz="500">
                    <a:solidFill>
                      <a:srgbClr val="525254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3</a:t>
                </a:r>
              </a:p>
            </p:txBody>
          </p:sp>
          <p:sp>
            <p:nvSpPr>
              <p:cNvPr id="48" name="４">
                <a:extLst>
                  <a:ext uri="{FF2B5EF4-FFF2-40B4-BE49-F238E27FC236}">
                    <a16:creationId xmlns:a16="http://schemas.microsoft.com/office/drawing/2014/main" id="{875EA8FA-0114-4397-AC92-91B0ABD4FCDD}"/>
                  </a:ext>
                </a:extLst>
              </p:cNvPr>
              <p:cNvSpPr txBox="1"/>
              <p:nvPr/>
            </p:nvSpPr>
            <p:spPr>
              <a:xfrm>
                <a:off x="6301011" y="3044851"/>
                <a:ext cx="216000" cy="251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ja-JP" sz="500">
                    <a:solidFill>
                      <a:srgbClr val="525254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4</a:t>
                </a:r>
              </a:p>
            </p:txBody>
          </p:sp>
          <p:sp>
            <p:nvSpPr>
              <p:cNvPr id="49" name="５">
                <a:extLst>
                  <a:ext uri="{FF2B5EF4-FFF2-40B4-BE49-F238E27FC236}">
                    <a16:creationId xmlns:a16="http://schemas.microsoft.com/office/drawing/2014/main" id="{92646BDA-4363-440E-9F95-648618B6FE2E}"/>
                  </a:ext>
                </a:extLst>
              </p:cNvPr>
              <p:cNvSpPr txBox="1"/>
              <p:nvPr/>
            </p:nvSpPr>
            <p:spPr>
              <a:xfrm>
                <a:off x="6301011" y="2821255"/>
                <a:ext cx="216000" cy="251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ja-JP" sz="500">
                    <a:solidFill>
                      <a:srgbClr val="525254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5</a:t>
                </a:r>
              </a:p>
            </p:txBody>
          </p:sp>
          <p:sp>
            <p:nvSpPr>
              <p:cNvPr id="50" name="６">
                <a:extLst>
                  <a:ext uri="{FF2B5EF4-FFF2-40B4-BE49-F238E27FC236}">
                    <a16:creationId xmlns:a16="http://schemas.microsoft.com/office/drawing/2014/main" id="{921E5A94-104A-4811-BCF6-C5C4C783C1A5}"/>
                  </a:ext>
                </a:extLst>
              </p:cNvPr>
              <p:cNvSpPr txBox="1"/>
              <p:nvPr/>
            </p:nvSpPr>
            <p:spPr>
              <a:xfrm>
                <a:off x="6301011" y="2597658"/>
                <a:ext cx="216000" cy="251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ja-JP" sz="500">
                    <a:solidFill>
                      <a:srgbClr val="525254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6</a:t>
                </a:r>
              </a:p>
            </p:txBody>
          </p:sp>
          <p:sp>
            <p:nvSpPr>
              <p:cNvPr id="51" name="７">
                <a:extLst>
                  <a:ext uri="{FF2B5EF4-FFF2-40B4-BE49-F238E27FC236}">
                    <a16:creationId xmlns:a16="http://schemas.microsoft.com/office/drawing/2014/main" id="{F5307EAC-C0CB-49E3-9F29-EDD83B45E268}"/>
                  </a:ext>
                </a:extLst>
              </p:cNvPr>
              <p:cNvSpPr txBox="1"/>
              <p:nvPr/>
            </p:nvSpPr>
            <p:spPr>
              <a:xfrm>
                <a:off x="6301011" y="2374063"/>
                <a:ext cx="216000" cy="251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ja-JP" sz="500">
                    <a:solidFill>
                      <a:srgbClr val="525254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7</a:t>
                </a:r>
              </a:p>
            </p:txBody>
          </p:sp>
          <p:sp>
            <p:nvSpPr>
              <p:cNvPr id="52" name="８">
                <a:extLst>
                  <a:ext uri="{FF2B5EF4-FFF2-40B4-BE49-F238E27FC236}">
                    <a16:creationId xmlns:a16="http://schemas.microsoft.com/office/drawing/2014/main" id="{3B1CB5BF-901C-413D-B5F7-E36677DCD043}"/>
                  </a:ext>
                </a:extLst>
              </p:cNvPr>
              <p:cNvSpPr txBox="1"/>
              <p:nvPr/>
            </p:nvSpPr>
            <p:spPr>
              <a:xfrm>
                <a:off x="6301011" y="2150464"/>
                <a:ext cx="216000" cy="251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ja-JP" sz="500" dirty="0">
                    <a:solidFill>
                      <a:srgbClr val="525254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8</a:t>
                </a:r>
                <a:endParaRPr lang="ja-JP" altLang="en-US" sz="500" dirty="0">
                  <a:solidFill>
                    <a:srgbClr val="525254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cxnSp>
            <p:nvCxnSpPr>
              <p:cNvPr id="53" name="直線０">
                <a:extLst>
                  <a:ext uri="{FF2B5EF4-FFF2-40B4-BE49-F238E27FC236}">
                    <a16:creationId xmlns:a16="http://schemas.microsoft.com/office/drawing/2014/main" id="{DAA90CD0-8304-4BDF-8C32-FD72602B7A39}"/>
                  </a:ext>
                </a:extLst>
              </p:cNvPr>
              <p:cNvCxnSpPr/>
              <p:nvPr/>
            </p:nvCxnSpPr>
            <p:spPr>
              <a:xfrm>
                <a:off x="6522627" y="4069719"/>
                <a:ext cx="23760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直線１">
                <a:extLst>
                  <a:ext uri="{FF2B5EF4-FFF2-40B4-BE49-F238E27FC236}">
                    <a16:creationId xmlns:a16="http://schemas.microsoft.com/office/drawing/2014/main" id="{ACDADB9D-EB18-465A-97E8-DFEF4AE0FC64}"/>
                  </a:ext>
                </a:extLst>
              </p:cNvPr>
              <p:cNvCxnSpPr/>
              <p:nvPr/>
            </p:nvCxnSpPr>
            <p:spPr>
              <a:xfrm>
                <a:off x="6522627" y="3847016"/>
                <a:ext cx="2376001" cy="15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線２">
                <a:extLst>
                  <a:ext uri="{FF2B5EF4-FFF2-40B4-BE49-F238E27FC236}">
                    <a16:creationId xmlns:a16="http://schemas.microsoft.com/office/drawing/2014/main" id="{23B41DCC-D6F7-4FEB-9064-65645EAB36F8}"/>
                  </a:ext>
                </a:extLst>
              </p:cNvPr>
              <p:cNvCxnSpPr/>
              <p:nvPr/>
            </p:nvCxnSpPr>
            <p:spPr>
              <a:xfrm>
                <a:off x="6522627" y="3624311"/>
                <a:ext cx="2376001" cy="15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線３">
                <a:extLst>
                  <a:ext uri="{FF2B5EF4-FFF2-40B4-BE49-F238E27FC236}">
                    <a16:creationId xmlns:a16="http://schemas.microsoft.com/office/drawing/2014/main" id="{522E7C8A-E0FC-4077-9610-9B06177851A2}"/>
                  </a:ext>
                </a:extLst>
              </p:cNvPr>
              <p:cNvCxnSpPr/>
              <p:nvPr/>
            </p:nvCxnSpPr>
            <p:spPr>
              <a:xfrm>
                <a:off x="6522627" y="3401606"/>
                <a:ext cx="2376001" cy="15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４">
                <a:extLst>
                  <a:ext uri="{FF2B5EF4-FFF2-40B4-BE49-F238E27FC236}">
                    <a16:creationId xmlns:a16="http://schemas.microsoft.com/office/drawing/2014/main" id="{2F1AF2C4-DEB7-4D3A-AF08-D42046F7D8EB}"/>
                  </a:ext>
                </a:extLst>
              </p:cNvPr>
              <p:cNvCxnSpPr/>
              <p:nvPr/>
            </p:nvCxnSpPr>
            <p:spPr>
              <a:xfrm>
                <a:off x="6522627" y="3178902"/>
                <a:ext cx="2376001" cy="15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線５">
                <a:extLst>
                  <a:ext uri="{FF2B5EF4-FFF2-40B4-BE49-F238E27FC236}">
                    <a16:creationId xmlns:a16="http://schemas.microsoft.com/office/drawing/2014/main" id="{F93237E8-B519-44C8-825E-5A9EF7481D6D}"/>
                  </a:ext>
                </a:extLst>
              </p:cNvPr>
              <p:cNvCxnSpPr/>
              <p:nvPr/>
            </p:nvCxnSpPr>
            <p:spPr>
              <a:xfrm>
                <a:off x="6522627" y="2956196"/>
                <a:ext cx="2376001" cy="15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線６">
                <a:extLst>
                  <a:ext uri="{FF2B5EF4-FFF2-40B4-BE49-F238E27FC236}">
                    <a16:creationId xmlns:a16="http://schemas.microsoft.com/office/drawing/2014/main" id="{F9BE033E-B46B-46A1-AAD3-79A4C2DD1044}"/>
                  </a:ext>
                </a:extLst>
              </p:cNvPr>
              <p:cNvCxnSpPr/>
              <p:nvPr/>
            </p:nvCxnSpPr>
            <p:spPr>
              <a:xfrm>
                <a:off x="6522627" y="2733491"/>
                <a:ext cx="2376001" cy="15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７">
                <a:extLst>
                  <a:ext uri="{FF2B5EF4-FFF2-40B4-BE49-F238E27FC236}">
                    <a16:creationId xmlns:a16="http://schemas.microsoft.com/office/drawing/2014/main" id="{728D24A8-73F7-4DC5-8F17-66587A854378}"/>
                  </a:ext>
                </a:extLst>
              </p:cNvPr>
              <p:cNvCxnSpPr/>
              <p:nvPr/>
            </p:nvCxnSpPr>
            <p:spPr>
              <a:xfrm>
                <a:off x="6522627" y="2510787"/>
                <a:ext cx="2376001" cy="15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直線８">
                <a:extLst>
                  <a:ext uri="{FF2B5EF4-FFF2-40B4-BE49-F238E27FC236}">
                    <a16:creationId xmlns:a16="http://schemas.microsoft.com/office/drawing/2014/main" id="{FD4CB612-3C62-4D01-BCF4-8526E02EC7E6}"/>
                  </a:ext>
                </a:extLst>
              </p:cNvPr>
              <p:cNvCxnSpPr/>
              <p:nvPr/>
            </p:nvCxnSpPr>
            <p:spPr>
              <a:xfrm>
                <a:off x="6522627" y="2288082"/>
                <a:ext cx="2376001" cy="15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③(人)">
                <a:extLst>
                  <a:ext uri="{FF2B5EF4-FFF2-40B4-BE49-F238E27FC236}">
                    <a16:creationId xmlns:a16="http://schemas.microsoft.com/office/drawing/2014/main" id="{1596FAA6-3DAE-47CA-AC72-D30F53E324A0}"/>
                  </a:ext>
                </a:extLst>
              </p:cNvPr>
              <p:cNvSpPr txBox="1"/>
              <p:nvPr/>
            </p:nvSpPr>
            <p:spPr>
              <a:xfrm>
                <a:off x="6187613" y="1941027"/>
                <a:ext cx="504835" cy="251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altLang="ja-JP" sz="500" dirty="0">
                    <a:solidFill>
                      <a:srgbClr val="525254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(</a:t>
                </a:r>
                <a:r>
                  <a:rPr lang="ja-JP" altLang="en-US" sz="500" dirty="0">
                    <a:solidFill>
                      <a:srgbClr val="525254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人</a:t>
                </a:r>
                <a:r>
                  <a:rPr lang="en-US" altLang="ja-JP" sz="500" dirty="0">
                    <a:solidFill>
                      <a:srgbClr val="525254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)</a:t>
                </a:r>
              </a:p>
            </p:txBody>
          </p:sp>
          <p:sp>
            <p:nvSpPr>
              <p:cNvPr id="63" name="黄色棒グラフ">
                <a:extLst>
                  <a:ext uri="{FF2B5EF4-FFF2-40B4-BE49-F238E27FC236}">
                    <a16:creationId xmlns:a16="http://schemas.microsoft.com/office/drawing/2014/main" id="{3D090E25-B7CC-40DA-92B0-679B4E3E9D9C}"/>
                  </a:ext>
                </a:extLst>
              </p:cNvPr>
              <p:cNvSpPr/>
              <p:nvPr/>
            </p:nvSpPr>
            <p:spPr>
              <a:xfrm rot="5400000">
                <a:off x="8050376" y="3385581"/>
                <a:ext cx="890816" cy="4774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>
                  <a:solidFill>
                    <a:srgbClr val="FFFFFF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4" name="青色棒グラフ">
                <a:extLst>
                  <a:ext uri="{FF2B5EF4-FFF2-40B4-BE49-F238E27FC236}">
                    <a16:creationId xmlns:a16="http://schemas.microsoft.com/office/drawing/2014/main" id="{92035D1A-425E-44E2-B72B-0545CF0CC142}"/>
                  </a:ext>
                </a:extLst>
              </p:cNvPr>
              <p:cNvSpPr/>
              <p:nvPr/>
            </p:nvSpPr>
            <p:spPr>
              <a:xfrm rot="5400000">
                <a:off x="7187082" y="3270404"/>
                <a:ext cx="1113523" cy="4851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>
                  <a:solidFill>
                    <a:srgbClr val="FFFFFF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5" name="赤色棒グラフ">
                <a:extLst>
                  <a:ext uri="{FF2B5EF4-FFF2-40B4-BE49-F238E27FC236}">
                    <a16:creationId xmlns:a16="http://schemas.microsoft.com/office/drawing/2014/main" id="{D8D07770-25CF-4AD2-9138-B9AB1FDB5251}"/>
                  </a:ext>
                </a:extLst>
              </p:cNvPr>
              <p:cNvSpPr/>
              <p:nvPr/>
            </p:nvSpPr>
            <p:spPr>
              <a:xfrm rot="5400000">
                <a:off x="6357682" y="3163492"/>
                <a:ext cx="1334478" cy="47797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ja-JP" altLang="en-US">
                  <a:solidFill>
                    <a:srgbClr val="FFFFFF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6" name="③「赤？青？黄？どの色が好き？？」">
                <a:extLst>
                  <a:ext uri="{FF2B5EF4-FFF2-40B4-BE49-F238E27FC236}">
                    <a16:creationId xmlns:a16="http://schemas.microsoft.com/office/drawing/2014/main" id="{B4453E9C-891E-4847-A6D6-4E1C86418428}"/>
                  </a:ext>
                </a:extLst>
              </p:cNvPr>
              <p:cNvSpPr txBox="1"/>
              <p:nvPr/>
            </p:nvSpPr>
            <p:spPr>
              <a:xfrm>
                <a:off x="6723391" y="1800232"/>
                <a:ext cx="2129120" cy="274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ja-JP" altLang="en-US" sz="600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「赤？青？黄？どの色が好き？？」</a:t>
                </a:r>
                <a:endParaRPr lang="ja-JP" altLang="en-US" sz="10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F586B89-6D76-44DE-97A7-29845A07751A}"/>
              </a:ext>
            </a:extLst>
          </p:cNvPr>
          <p:cNvGrpSpPr/>
          <p:nvPr/>
        </p:nvGrpSpPr>
        <p:grpSpPr>
          <a:xfrm>
            <a:off x="2467802" y="2121632"/>
            <a:ext cx="2406040" cy="2080417"/>
            <a:chOff x="3762725" y="2481651"/>
            <a:chExt cx="2406040" cy="2080417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219E62F-1954-4488-8856-D1C3F797EFE6}"/>
                </a:ext>
              </a:extLst>
            </p:cNvPr>
            <p:cNvSpPr/>
            <p:nvPr/>
          </p:nvSpPr>
          <p:spPr>
            <a:xfrm>
              <a:off x="3762725" y="2481651"/>
              <a:ext cx="2164113" cy="205922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2E54E60A-43F0-4945-91C0-5F98F7197DB2}"/>
                </a:ext>
              </a:extLst>
            </p:cNvPr>
            <p:cNvGrpSpPr/>
            <p:nvPr/>
          </p:nvGrpSpPr>
          <p:grpSpPr>
            <a:xfrm>
              <a:off x="3762738" y="2481651"/>
              <a:ext cx="2406027" cy="2080417"/>
              <a:chOff x="3508300" y="2481651"/>
              <a:chExt cx="2406027" cy="2080417"/>
            </a:xfrm>
          </p:grpSpPr>
          <p:grpSp>
            <p:nvGrpSpPr>
              <p:cNvPr id="68" name="グループ化 67">
                <a:extLst>
                  <a:ext uri="{FF2B5EF4-FFF2-40B4-BE49-F238E27FC236}">
                    <a16:creationId xmlns:a16="http://schemas.microsoft.com/office/drawing/2014/main" id="{B1185000-CA2B-47BD-8634-311ADEA2E35E}"/>
                  </a:ext>
                </a:extLst>
              </p:cNvPr>
              <p:cNvGrpSpPr/>
              <p:nvPr/>
            </p:nvGrpSpPr>
            <p:grpSpPr>
              <a:xfrm>
                <a:off x="3508300" y="2481651"/>
                <a:ext cx="2166076" cy="2059229"/>
                <a:chOff x="4163789" y="4065948"/>
                <a:chExt cx="2830739" cy="2691106"/>
              </a:xfrm>
            </p:grpSpPr>
            <p:sp>
              <p:nvSpPr>
                <p:cNvPr id="70" name="テキスト ボックス 69">
                  <a:extLst>
                    <a:ext uri="{FF2B5EF4-FFF2-40B4-BE49-F238E27FC236}">
                      <a16:creationId xmlns:a16="http://schemas.microsoft.com/office/drawing/2014/main" id="{A47FADE9-3ABC-4B85-9775-66105E1B023E}"/>
                    </a:ext>
                  </a:extLst>
                </p:cNvPr>
                <p:cNvSpPr txBox="1"/>
                <p:nvPr/>
              </p:nvSpPr>
              <p:spPr>
                <a:xfrm>
                  <a:off x="4792465" y="4084040"/>
                  <a:ext cx="1862153" cy="241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7"/>
                  <a:r>
                    <a:rPr lang="ja-JP" altLang="en-US" sz="600" dirty="0">
                      <a:solidFill>
                        <a:srgbClr val="525254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「１年生</a:t>
                  </a:r>
                  <a:r>
                    <a:rPr lang="en-US" altLang="ja-JP" sz="600" dirty="0">
                      <a:solidFill>
                        <a:srgbClr val="525254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100</a:t>
                  </a:r>
                  <a:r>
                    <a:rPr lang="ja-JP" altLang="en-US" sz="600" dirty="0">
                      <a:solidFill>
                        <a:srgbClr val="525254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人の血液型の割合」</a:t>
                  </a:r>
                </a:p>
              </p:txBody>
            </p:sp>
            <p:sp>
              <p:nvSpPr>
                <p:cNvPr id="71" name="正方形/長方形 70">
                  <a:extLst>
                    <a:ext uri="{FF2B5EF4-FFF2-40B4-BE49-F238E27FC236}">
                      <a16:creationId xmlns:a16="http://schemas.microsoft.com/office/drawing/2014/main" id="{769D0C9A-D043-4547-97FB-B6D06C108EA7}"/>
                    </a:ext>
                  </a:extLst>
                </p:cNvPr>
                <p:cNvSpPr/>
                <p:nvPr/>
              </p:nvSpPr>
              <p:spPr>
                <a:xfrm>
                  <a:off x="4163789" y="4065948"/>
                  <a:ext cx="2830739" cy="26911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ja-JP" altLang="en-US">
                    <a:solidFill>
                      <a:srgbClr val="FFFFFF"/>
                    </a:solidFill>
                    <a:latin typeface="游ゴシック" panose="020F0502020204030204"/>
                    <a:ea typeface="游ゴシック" panose="020B0400000000000000" pitchFamily="50" charset="-128"/>
                  </a:endParaRPr>
                </a:p>
              </p:txBody>
            </p:sp>
            <p:grpSp>
              <p:nvGrpSpPr>
                <p:cNvPr id="72" name="グループ化 71">
                  <a:extLst>
                    <a:ext uri="{FF2B5EF4-FFF2-40B4-BE49-F238E27FC236}">
                      <a16:creationId xmlns:a16="http://schemas.microsoft.com/office/drawing/2014/main" id="{35F4F929-104E-48CA-BC22-2270AA88660C}"/>
                    </a:ext>
                  </a:extLst>
                </p:cNvPr>
                <p:cNvGrpSpPr/>
                <p:nvPr/>
              </p:nvGrpSpPr>
              <p:grpSpPr>
                <a:xfrm>
                  <a:off x="4474471" y="4451816"/>
                  <a:ext cx="2157499" cy="2159998"/>
                  <a:chOff x="2814375" y="1222670"/>
                  <a:chExt cx="2632662" cy="2635736"/>
                </a:xfrm>
              </p:grpSpPr>
              <p:grpSp>
                <p:nvGrpSpPr>
                  <p:cNvPr id="81" name="グループ化 80">
                    <a:extLst>
                      <a:ext uri="{FF2B5EF4-FFF2-40B4-BE49-F238E27FC236}">
                        <a16:creationId xmlns:a16="http://schemas.microsoft.com/office/drawing/2014/main" id="{A3F51C53-5F76-4222-8C88-28470DC86022}"/>
                      </a:ext>
                    </a:extLst>
                  </p:cNvPr>
                  <p:cNvGrpSpPr/>
                  <p:nvPr/>
                </p:nvGrpSpPr>
                <p:grpSpPr>
                  <a:xfrm>
                    <a:off x="2814375" y="1222670"/>
                    <a:ext cx="2632662" cy="2635736"/>
                    <a:chOff x="2814375" y="1216450"/>
                    <a:chExt cx="2632662" cy="2635736"/>
                  </a:xfrm>
                </p:grpSpPr>
                <p:sp>
                  <p:nvSpPr>
                    <p:cNvPr id="83" name="円 104">
                      <a:extLst>
                        <a:ext uri="{FF2B5EF4-FFF2-40B4-BE49-F238E27FC236}">
                          <a16:creationId xmlns:a16="http://schemas.microsoft.com/office/drawing/2014/main" id="{7676BDCF-1D28-4342-857C-20907D3FAF5C}"/>
                        </a:ext>
                      </a:extLst>
                    </p:cNvPr>
                    <p:cNvSpPr/>
                    <p:nvPr/>
                  </p:nvSpPr>
                  <p:spPr>
                    <a:xfrm rot="20935460">
                      <a:off x="2814375" y="1216450"/>
                      <a:ext cx="2628002" cy="2627999"/>
                    </a:xfrm>
                    <a:prstGeom prst="pie">
                      <a:avLst>
                        <a:gd name="adj1" fmla="val 3672853"/>
                        <a:gd name="adj2" fmla="val 10186234"/>
                      </a:avLst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4" name="円 106">
                      <a:extLst>
                        <a:ext uri="{FF2B5EF4-FFF2-40B4-BE49-F238E27FC236}">
                          <a16:creationId xmlns:a16="http://schemas.microsoft.com/office/drawing/2014/main" id="{3425032E-1C7A-42EC-A7CD-0D3B56733045}"/>
                        </a:ext>
                      </a:extLst>
                    </p:cNvPr>
                    <p:cNvSpPr/>
                    <p:nvPr/>
                  </p:nvSpPr>
                  <p:spPr>
                    <a:xfrm rot="5186143">
                      <a:off x="2819035" y="1224186"/>
                      <a:ext cx="2628000" cy="2628000"/>
                    </a:xfrm>
                    <a:prstGeom prst="pie">
                      <a:avLst>
                        <a:gd name="adj1" fmla="val 4315846"/>
                        <a:gd name="adj2" fmla="val 8706663"/>
                      </a:avLst>
                    </a:prstGeom>
                    <a:solidFill>
                      <a:srgbClr val="3EC2BF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5" name="円 109">
                      <a:extLst>
                        <a:ext uri="{FF2B5EF4-FFF2-40B4-BE49-F238E27FC236}">
                          <a16:creationId xmlns:a16="http://schemas.microsoft.com/office/drawing/2014/main" id="{8022C7B4-6267-4309-8617-C72097410110}"/>
                        </a:ext>
                      </a:extLst>
                    </p:cNvPr>
                    <p:cNvSpPr/>
                    <p:nvPr/>
                  </p:nvSpPr>
                  <p:spPr>
                    <a:xfrm rot="9690694">
                      <a:off x="2819038" y="1217967"/>
                      <a:ext cx="2627999" cy="2627999"/>
                    </a:xfrm>
                    <a:prstGeom prst="pie">
                      <a:avLst>
                        <a:gd name="adj1" fmla="val 4196333"/>
                        <a:gd name="adj2" fmla="val 6490287"/>
                      </a:avLst>
                    </a:prstGeom>
                    <a:solidFill>
                      <a:srgbClr val="B886B9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6" name="円 110">
                      <a:extLst>
                        <a:ext uri="{FF2B5EF4-FFF2-40B4-BE49-F238E27FC236}">
                          <a16:creationId xmlns:a16="http://schemas.microsoft.com/office/drawing/2014/main" id="{DFBEE8F1-40AB-4033-BFA1-76A59FB797FB}"/>
                        </a:ext>
                      </a:extLst>
                    </p:cNvPr>
                    <p:cNvSpPr/>
                    <p:nvPr/>
                  </p:nvSpPr>
                  <p:spPr>
                    <a:xfrm rot="15986143">
                      <a:off x="2817451" y="1218365"/>
                      <a:ext cx="2628002" cy="2628003"/>
                    </a:xfrm>
                    <a:prstGeom prst="pie">
                      <a:avLst>
                        <a:gd name="adj1" fmla="val 181298"/>
                        <a:gd name="adj2" fmla="val 8638551"/>
                      </a:avLst>
                    </a:prstGeom>
                    <a:solidFill>
                      <a:srgbClr val="FE5C68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E5C68"/>
                        </a:solidFill>
                      </a:endParaRPr>
                    </a:p>
                  </p:txBody>
                </p:sp>
              </p:grpSp>
              <p:sp>
                <p:nvSpPr>
                  <p:cNvPr id="82" name="楕円 81">
                    <a:extLst>
                      <a:ext uri="{FF2B5EF4-FFF2-40B4-BE49-F238E27FC236}">
                        <a16:creationId xmlns:a16="http://schemas.microsoft.com/office/drawing/2014/main" id="{A1521E46-68C1-4948-8B12-962BF51D96BC}"/>
                      </a:ext>
                    </a:extLst>
                  </p:cNvPr>
                  <p:cNvSpPr/>
                  <p:nvPr/>
                </p:nvSpPr>
                <p:spPr>
                  <a:xfrm>
                    <a:off x="2819033" y="1222670"/>
                    <a:ext cx="2628001" cy="2628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9E87BD53-9CD0-40B0-86C0-EDF6145AA6C9}"/>
                    </a:ext>
                  </a:extLst>
                </p:cNvPr>
                <p:cNvSpPr txBox="1"/>
                <p:nvPr/>
              </p:nvSpPr>
              <p:spPr>
                <a:xfrm>
                  <a:off x="5852015" y="5034508"/>
                  <a:ext cx="540000" cy="281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ja-JP" sz="800" dirty="0">
                      <a:solidFill>
                        <a:srgbClr val="2C2C2C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A</a:t>
                  </a:r>
                  <a:r>
                    <a:rPr lang="ja-JP" altLang="en-US" sz="800" dirty="0">
                      <a:solidFill>
                        <a:srgbClr val="2C2C2C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型</a:t>
                  </a:r>
                  <a:endParaRPr kumimoji="1" lang="ja-JP" altLang="en-US" sz="800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74" name="テキスト ボックス 73">
                  <a:extLst>
                    <a:ext uri="{FF2B5EF4-FFF2-40B4-BE49-F238E27FC236}">
                      <a16:creationId xmlns:a16="http://schemas.microsoft.com/office/drawing/2014/main" id="{B262BE1D-355C-419A-AD41-2D7DF14C5345}"/>
                    </a:ext>
                  </a:extLst>
                </p:cNvPr>
                <p:cNvSpPr txBox="1"/>
                <p:nvPr/>
              </p:nvSpPr>
              <p:spPr>
                <a:xfrm>
                  <a:off x="5777949" y="5230176"/>
                  <a:ext cx="710434" cy="308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2C2C2C"/>
                      </a:solidFill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４０％</a:t>
                  </a:r>
                  <a:endParaRPr kumimoji="1" lang="en-US" altLang="ja-JP" sz="900" b="1" i="0" u="none" strike="noStrike" kern="1200" cap="none" spc="0" normalizeH="0" noProof="0" dirty="0">
                    <a:ln>
                      <a:noFill/>
                    </a:ln>
                    <a:solidFill>
                      <a:srgbClr val="2C2C2C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BFCB0075-334C-450D-8261-974B68B64007}"/>
                    </a:ext>
                  </a:extLst>
                </p:cNvPr>
                <p:cNvSpPr txBox="1"/>
                <p:nvPr/>
              </p:nvSpPr>
              <p:spPr>
                <a:xfrm>
                  <a:off x="5150748" y="5828258"/>
                  <a:ext cx="540000" cy="281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ja-JP" sz="800" dirty="0">
                      <a:solidFill>
                        <a:srgbClr val="2C2C2C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O</a:t>
                  </a:r>
                  <a:r>
                    <a:rPr lang="ja-JP" altLang="en-US" sz="800" dirty="0">
                      <a:solidFill>
                        <a:srgbClr val="2C2C2C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型</a:t>
                  </a:r>
                  <a:endParaRPr kumimoji="1" lang="ja-JP" altLang="en-US" sz="800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60D1F04A-1CF1-4E75-A7B8-7C768B594F47}"/>
                    </a:ext>
                  </a:extLst>
                </p:cNvPr>
                <p:cNvSpPr txBox="1"/>
                <p:nvPr/>
              </p:nvSpPr>
              <p:spPr>
                <a:xfrm>
                  <a:off x="5076681" y="6023926"/>
                  <a:ext cx="710434" cy="308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800" b="1" dirty="0">
                      <a:solidFill>
                        <a:srgbClr val="2C2C2C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３０</a:t>
                  </a:r>
                  <a:r>
                    <a:rPr kumimoji="1" lang="ja-JP" altLang="en-US" sz="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2C2C2C"/>
                      </a:solidFill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％</a:t>
                  </a:r>
                  <a:endParaRPr kumimoji="1" lang="en-US" altLang="ja-JP" sz="900" b="1" i="0" u="none" strike="noStrike" kern="1200" cap="none" spc="0" normalizeH="0" noProof="0" dirty="0">
                    <a:ln>
                      <a:noFill/>
                    </a:ln>
                    <a:solidFill>
                      <a:srgbClr val="2C2C2C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77" name="テキスト ボックス 76">
                  <a:extLst>
                    <a:ext uri="{FF2B5EF4-FFF2-40B4-BE49-F238E27FC236}">
                      <a16:creationId xmlns:a16="http://schemas.microsoft.com/office/drawing/2014/main" id="{ACA7EB3B-FCEB-42C1-BBAF-0752024F59DA}"/>
                    </a:ext>
                  </a:extLst>
                </p:cNvPr>
                <p:cNvSpPr txBox="1"/>
                <p:nvPr/>
              </p:nvSpPr>
              <p:spPr>
                <a:xfrm>
                  <a:off x="4622119" y="5035653"/>
                  <a:ext cx="540000" cy="281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ja-JP" sz="800" dirty="0">
                      <a:solidFill>
                        <a:srgbClr val="2C2C2C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B</a:t>
                  </a:r>
                  <a:r>
                    <a:rPr lang="ja-JP" altLang="en-US" sz="800" dirty="0">
                      <a:solidFill>
                        <a:srgbClr val="2C2C2C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型</a:t>
                  </a:r>
                  <a:endParaRPr kumimoji="1" lang="ja-JP" altLang="en-US" sz="800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78" name="テキスト ボックス 77">
                  <a:extLst>
                    <a:ext uri="{FF2B5EF4-FFF2-40B4-BE49-F238E27FC236}">
                      <a16:creationId xmlns:a16="http://schemas.microsoft.com/office/drawing/2014/main" id="{8429F65F-3C5E-4065-9460-D26320D008E1}"/>
                    </a:ext>
                  </a:extLst>
                </p:cNvPr>
                <p:cNvSpPr txBox="1"/>
                <p:nvPr/>
              </p:nvSpPr>
              <p:spPr>
                <a:xfrm>
                  <a:off x="4548052" y="5231320"/>
                  <a:ext cx="710434" cy="308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800" b="1" dirty="0">
                      <a:solidFill>
                        <a:srgbClr val="2C2C2C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２０</a:t>
                  </a:r>
                  <a:r>
                    <a:rPr kumimoji="1" lang="ja-JP" altLang="en-US" sz="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2C2C2C"/>
                      </a:solidFill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％</a:t>
                  </a:r>
                  <a:endParaRPr kumimoji="1" lang="en-US" altLang="ja-JP" sz="900" b="1" i="0" u="none" strike="noStrike" kern="1200" cap="none" spc="0" normalizeH="0" noProof="0" dirty="0">
                    <a:ln>
                      <a:noFill/>
                    </a:ln>
                    <a:solidFill>
                      <a:srgbClr val="2C2C2C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8A695A68-EF8D-4BDF-AC0D-6CB9E6339B09}"/>
                    </a:ext>
                  </a:extLst>
                </p:cNvPr>
                <p:cNvSpPr txBox="1"/>
                <p:nvPr/>
              </p:nvSpPr>
              <p:spPr>
                <a:xfrm>
                  <a:off x="4935482" y="4517510"/>
                  <a:ext cx="639280" cy="301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ja-JP" sz="900" dirty="0">
                      <a:solidFill>
                        <a:srgbClr val="2C2C2C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AB</a:t>
                  </a:r>
                  <a:r>
                    <a:rPr lang="ja-JP" altLang="en-US" sz="900" dirty="0">
                      <a:solidFill>
                        <a:srgbClr val="2C2C2C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型</a:t>
                  </a:r>
                  <a:endParaRPr kumimoji="1" lang="ja-JP" altLang="en-US" sz="900" dirty="0">
                    <a:solidFill>
                      <a:srgbClr val="2C2C2C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E3C34ABC-4141-484A-8108-DCC29F90ADCC}"/>
                    </a:ext>
                  </a:extLst>
                </p:cNvPr>
                <p:cNvSpPr txBox="1"/>
                <p:nvPr/>
              </p:nvSpPr>
              <p:spPr>
                <a:xfrm>
                  <a:off x="5070213" y="4702994"/>
                  <a:ext cx="566517" cy="308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800" b="1" noProof="0" dirty="0">
                      <a:solidFill>
                        <a:srgbClr val="2C2C2C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８</a:t>
                  </a:r>
                  <a:r>
                    <a:rPr kumimoji="1" lang="ja-JP" altLang="en-US" sz="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2C2C2C"/>
                      </a:solidFill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％</a:t>
                  </a:r>
                  <a:endParaRPr kumimoji="1" lang="en-US" altLang="ja-JP" sz="900" b="1" i="0" u="none" strike="noStrike" kern="1200" cap="none" spc="0" normalizeH="0" noProof="0" dirty="0">
                    <a:ln>
                      <a:noFill/>
                    </a:ln>
                    <a:solidFill>
                      <a:srgbClr val="2C2C2C"/>
                    </a:solidFill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sp>
            <p:nvSpPr>
              <p:cNvPr id="69" name="③令和〇年〇月〇日・・・">
                <a:extLst>
                  <a:ext uri="{FF2B5EF4-FFF2-40B4-BE49-F238E27FC236}">
                    <a16:creationId xmlns:a16="http://schemas.microsoft.com/office/drawing/2014/main" id="{56F5A19D-EAEC-4897-8D62-B2C0894BED1A}"/>
                  </a:ext>
                </a:extLst>
              </p:cNvPr>
              <p:cNvSpPr txBox="1"/>
              <p:nvPr/>
            </p:nvSpPr>
            <p:spPr>
              <a:xfrm>
                <a:off x="4659822" y="4238903"/>
                <a:ext cx="125450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ja-JP" altLang="en-US" sz="500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令和〇年〇月〇日</a:t>
                </a:r>
                <a:endParaRPr lang="en-US" altLang="ja-JP" sz="5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914377"/>
                <a:r>
                  <a:rPr lang="ja-JP" altLang="en-US" sz="500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△△小学校</a:t>
                </a:r>
                <a:endParaRPr lang="en-US" altLang="ja-JP" sz="500" dirty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914377"/>
                <a:r>
                  <a:rPr lang="ja-JP" altLang="en-US" sz="500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１組</a:t>
                </a:r>
                <a:r>
                  <a:rPr lang="en-US" altLang="ja-JP" sz="500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100</a:t>
                </a:r>
                <a:r>
                  <a:rPr lang="ja-JP" altLang="en-US" sz="500" dirty="0">
                    <a:solidFill>
                      <a:srgbClr val="525254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人アンケート調べ</a:t>
                </a:r>
              </a:p>
            </p:txBody>
          </p:sp>
        </p:grpSp>
      </p:grpSp>
      <p:pic>
        <p:nvPicPr>
          <p:cNvPr id="87" name="図 86">
            <a:extLst>
              <a:ext uri="{FF2B5EF4-FFF2-40B4-BE49-F238E27FC236}">
                <a16:creationId xmlns:a16="http://schemas.microsoft.com/office/drawing/2014/main" id="{7D756433-5DEB-4D77-B81F-181532504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584" y="2132679"/>
            <a:ext cx="1630163" cy="2100926"/>
          </a:xfrm>
          <a:prstGeom prst="rect">
            <a:avLst/>
          </a:prstGeom>
        </p:spPr>
      </p:pic>
      <p:pic>
        <p:nvPicPr>
          <p:cNvPr id="88" name="①">
            <a:extLst>
              <a:ext uri="{FF2B5EF4-FFF2-40B4-BE49-F238E27FC236}">
                <a16:creationId xmlns:a16="http://schemas.microsoft.com/office/drawing/2014/main" id="{6E2FF741-7108-4E9A-8652-F081F686A0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843"/>
          <a:stretch/>
        </p:blipFill>
        <p:spPr>
          <a:xfrm>
            <a:off x="510256" y="4456956"/>
            <a:ext cx="2085529" cy="212266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1558A6-59BF-4CF0-A1CD-FA9B8C813C7E}"/>
              </a:ext>
            </a:extLst>
          </p:cNvPr>
          <p:cNvSpPr/>
          <p:nvPr/>
        </p:nvSpPr>
        <p:spPr>
          <a:xfrm>
            <a:off x="2905986" y="4456956"/>
            <a:ext cx="3465112" cy="2122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3B7642FF-A76F-473E-8172-17A097F31526}"/>
              </a:ext>
            </a:extLst>
          </p:cNvPr>
          <p:cNvGrpSpPr/>
          <p:nvPr/>
        </p:nvGrpSpPr>
        <p:grpSpPr>
          <a:xfrm>
            <a:off x="2834417" y="4498881"/>
            <a:ext cx="3643989" cy="2033350"/>
            <a:chOff x="5485797" y="3361887"/>
            <a:chExt cx="7047411" cy="3315307"/>
          </a:xfrm>
        </p:grpSpPr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FFBEC13B-F1B0-4DDE-BD67-982248E33B28}"/>
                </a:ext>
              </a:extLst>
            </p:cNvPr>
            <p:cNvGrpSpPr/>
            <p:nvPr/>
          </p:nvGrpSpPr>
          <p:grpSpPr>
            <a:xfrm>
              <a:off x="5485797" y="3361887"/>
              <a:ext cx="7047411" cy="3306158"/>
              <a:chOff x="4677097" y="2887581"/>
              <a:chExt cx="7309903" cy="3429301"/>
            </a:xfrm>
          </p:grpSpPr>
          <mc:AlternateContent xmlns:mc="http://schemas.openxmlformats.org/markup-compatibility/2006" xmlns:cx1="http://schemas.microsoft.com/office/drawing/2015/9/8/chartex">
            <mc:Choice Requires="cx1">
              <p:graphicFrame>
                <p:nvGraphicFramePr>
                  <p:cNvPr id="96" name="グラフ 95">
                    <a:extLst>
                      <a:ext uri="{FF2B5EF4-FFF2-40B4-BE49-F238E27FC236}">
                        <a16:creationId xmlns:a16="http://schemas.microsoft.com/office/drawing/2014/main" id="{ED3BC312-CA12-422F-A847-437EEC6AEA1C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410757940"/>
                      </p:ext>
                    </p:extLst>
                  </p:nvPr>
                </p:nvGraphicFramePr>
                <p:xfrm>
                  <a:off x="4906702" y="2887581"/>
                  <a:ext cx="6299892" cy="3310179"/>
                </p:xfrm>
                <a:graphic>
                  <a:graphicData uri="http://schemas.microsoft.com/office/drawing/2014/chartex">
                    <cx:chart xmlns:cx="http://schemas.microsoft.com/office/drawing/2014/chartex" xmlns:r="http://schemas.openxmlformats.org/officeDocument/2006/relationships" r:id="rId7"/>
                  </a:graphicData>
                </a:graphic>
              </p:graphicFrame>
            </mc:Choice>
            <mc:Fallback xmlns="">
              <p:pic>
                <p:nvPicPr>
                  <p:cNvPr id="96" name="グラフ 95">
                    <a:extLst>
                      <a:ext uri="{FF2B5EF4-FFF2-40B4-BE49-F238E27FC236}">
                        <a16:creationId xmlns:a16="http://schemas.microsoft.com/office/drawing/2014/main" id="{ED3BC312-CA12-422F-A847-437EEC6AEA1C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948875" y="4498881"/>
                    <a:ext cx="3140498" cy="1957302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CBF48EAF-7861-4BE5-9F7D-9D5105B29445}"/>
                  </a:ext>
                </a:extLst>
              </p:cNvPr>
              <p:cNvSpPr txBox="1"/>
              <p:nvPr/>
            </p:nvSpPr>
            <p:spPr>
              <a:xfrm>
                <a:off x="4677097" y="3236307"/>
                <a:ext cx="1506125" cy="338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700" dirty="0">
                    <a:solidFill>
                      <a:schemeClr val="bg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（人）</a:t>
                </a: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989437D3-0EED-4C52-AB2A-032FA8EE0690}"/>
                  </a:ext>
                </a:extLst>
              </p:cNvPr>
              <p:cNvSpPr txBox="1"/>
              <p:nvPr/>
            </p:nvSpPr>
            <p:spPr>
              <a:xfrm>
                <a:off x="10991332" y="5978550"/>
                <a:ext cx="995668" cy="338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700" dirty="0">
                    <a:solidFill>
                      <a:schemeClr val="bg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（秒）</a:t>
                </a:r>
              </a:p>
            </p:txBody>
          </p:sp>
        </p:grp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16CDB332-903F-4C31-BC1B-BFC9B4BE90C7}"/>
                </a:ext>
              </a:extLst>
            </p:cNvPr>
            <p:cNvSpPr txBox="1"/>
            <p:nvPr/>
          </p:nvSpPr>
          <p:spPr>
            <a:xfrm>
              <a:off x="5811172" y="6351011"/>
              <a:ext cx="495300" cy="326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６</a:t>
              </a:r>
              <a:endParaRPr kumimoji="1" lang="ja-JP" altLang="en-US" sz="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A3C3620B-0859-41AD-80E7-63B76953C5AD}"/>
                </a:ext>
              </a:extLst>
            </p:cNvPr>
            <p:cNvSpPr txBox="1"/>
            <p:nvPr/>
          </p:nvSpPr>
          <p:spPr>
            <a:xfrm>
              <a:off x="8038169" y="6351011"/>
              <a:ext cx="495300" cy="326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８</a:t>
              </a:r>
              <a:endParaRPr kumimoji="1" lang="ja-JP" altLang="en-US" sz="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B8C05F9A-C1E8-45A1-80E7-131D3DD6B3C4}"/>
                </a:ext>
              </a:extLst>
            </p:cNvPr>
            <p:cNvSpPr txBox="1"/>
            <p:nvPr/>
          </p:nvSpPr>
          <p:spPr>
            <a:xfrm>
              <a:off x="6926994" y="6351011"/>
              <a:ext cx="495300" cy="326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７</a:t>
              </a:r>
              <a:endParaRPr kumimoji="1" lang="ja-JP" altLang="en-US" sz="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EBB4E7E9-FA5D-4501-AB73-A210CC5B1986}"/>
                </a:ext>
              </a:extLst>
            </p:cNvPr>
            <p:cNvSpPr txBox="1"/>
            <p:nvPr/>
          </p:nvSpPr>
          <p:spPr>
            <a:xfrm>
              <a:off x="9160195" y="6351011"/>
              <a:ext cx="495300" cy="326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９</a:t>
              </a:r>
              <a:endParaRPr kumimoji="1" lang="ja-JP" altLang="en-US" sz="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91977C8D-2A77-4EE6-BA8A-541142859E06}"/>
                </a:ext>
              </a:extLst>
            </p:cNvPr>
            <p:cNvSpPr txBox="1"/>
            <p:nvPr/>
          </p:nvSpPr>
          <p:spPr>
            <a:xfrm>
              <a:off x="10261116" y="6351011"/>
              <a:ext cx="935422" cy="326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10</a:t>
              </a:r>
              <a:endParaRPr kumimoji="1" lang="ja-JP" altLang="en-US" sz="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5C4114BA-829B-42A6-AFDA-861D87C651BE}"/>
              </a:ext>
            </a:extLst>
          </p:cNvPr>
          <p:cNvSpPr txBox="1"/>
          <p:nvPr/>
        </p:nvSpPr>
        <p:spPr>
          <a:xfrm>
            <a:off x="5887422" y="6326565"/>
            <a:ext cx="2986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endParaRPr kumimoji="1" lang="ja-JP" altLang="en-US" sz="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4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35182 -0.0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大阪府総務部統計課分析・利活用促進グループ">
            <a:extLst>
              <a:ext uri="{FF2B5EF4-FFF2-40B4-BE49-F238E27FC236}">
                <a16:creationId xmlns:a16="http://schemas.microsoft.com/office/drawing/2014/main" id="{57E264A7-DED0-42F6-806D-22BCA00B4EDA}"/>
              </a:ext>
            </a:extLst>
          </p:cNvPr>
          <p:cNvSpPr txBox="1"/>
          <p:nvPr/>
        </p:nvSpPr>
        <p:spPr>
          <a:xfrm>
            <a:off x="6872855" y="630062"/>
            <a:ext cx="51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大阪府総務部統計課分析・利活用促進グループ</a:t>
            </a:r>
          </a:p>
        </p:txBody>
      </p:sp>
      <p:pic>
        <p:nvPicPr>
          <p:cNvPr id="11" name="もずやん">
            <a:extLst>
              <a:ext uri="{FF2B5EF4-FFF2-40B4-BE49-F238E27FC236}">
                <a16:creationId xmlns:a16="http://schemas.microsoft.com/office/drawing/2014/main" id="{0C1453E8-2749-4E82-8C54-FC8098937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781" y="4612588"/>
            <a:ext cx="1282052" cy="1687406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890899E-4238-4FCE-AFDB-D9D8EB8AC424}"/>
              </a:ext>
            </a:extLst>
          </p:cNvPr>
          <p:cNvGrpSpPr/>
          <p:nvPr/>
        </p:nvGrpSpPr>
        <p:grpSpPr>
          <a:xfrm>
            <a:off x="1502443" y="2316955"/>
            <a:ext cx="9187113" cy="1221272"/>
            <a:chOff x="1502443" y="2316955"/>
            <a:chExt cx="9187113" cy="1221272"/>
          </a:xfrm>
        </p:grpSpPr>
        <p:grpSp>
          <p:nvGrpSpPr>
            <p:cNvPr id="2" name="折れ線グラフの作り方">
              <a:extLst>
                <a:ext uri="{FF2B5EF4-FFF2-40B4-BE49-F238E27FC236}">
                  <a16:creationId xmlns:a16="http://schemas.microsoft.com/office/drawing/2014/main" id="{E7C7E3AD-BAB0-446D-812D-271F1C068FF7}"/>
                </a:ext>
              </a:extLst>
            </p:cNvPr>
            <p:cNvGrpSpPr/>
            <p:nvPr/>
          </p:nvGrpSpPr>
          <p:grpSpPr>
            <a:xfrm>
              <a:off x="1502443" y="2317516"/>
              <a:ext cx="9187113" cy="1220711"/>
              <a:chOff x="2159340" y="2249194"/>
              <a:chExt cx="7716003" cy="1220711"/>
            </a:xfrm>
          </p:grpSpPr>
          <p:sp>
            <p:nvSpPr>
              <p:cNvPr id="4" name="折れ線グラフの作り方">
                <a:extLst>
                  <a:ext uri="{FF2B5EF4-FFF2-40B4-BE49-F238E27FC236}">
                    <a16:creationId xmlns:a16="http://schemas.microsoft.com/office/drawing/2014/main" id="{01E0A5C7-2FAA-457A-B517-FAF1E8F0E4CB}"/>
                  </a:ext>
                </a:extLst>
              </p:cNvPr>
              <p:cNvSpPr/>
              <p:nvPr/>
            </p:nvSpPr>
            <p:spPr>
              <a:xfrm>
                <a:off x="2159340" y="2546575"/>
                <a:ext cx="771600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ja-JP" altLang="en-US" sz="5400" dirty="0">
                    <a:ln w="0"/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グラフの</a:t>
                </a:r>
                <a:r>
                  <a:rPr lang="ja-JP" altLang="en-US" sz="5400" b="0" cap="none" spc="0" dirty="0">
                    <a:ln w="0"/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作り方　★発展編★</a:t>
                </a:r>
              </a:p>
            </p:txBody>
          </p:sp>
          <p:sp>
            <p:nvSpPr>
              <p:cNvPr id="9" name="かた">
                <a:extLst>
                  <a:ext uri="{FF2B5EF4-FFF2-40B4-BE49-F238E27FC236}">
                    <a16:creationId xmlns:a16="http://schemas.microsoft.com/office/drawing/2014/main" id="{9C07DE65-9B3A-4D38-BC59-8BF4B0EB0DEF}"/>
                  </a:ext>
                </a:extLst>
              </p:cNvPr>
              <p:cNvSpPr/>
              <p:nvPr/>
            </p:nvSpPr>
            <p:spPr>
              <a:xfrm>
                <a:off x="5672461" y="2249194"/>
                <a:ext cx="75824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800" b="0" cap="none" spc="0" dirty="0">
                    <a:ln w="0"/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かた</a:t>
                </a:r>
              </a:p>
            </p:txBody>
          </p:sp>
          <p:sp>
            <p:nvSpPr>
              <p:cNvPr id="10" name="つく">
                <a:extLst>
                  <a:ext uri="{FF2B5EF4-FFF2-40B4-BE49-F238E27FC236}">
                    <a16:creationId xmlns:a16="http://schemas.microsoft.com/office/drawing/2014/main" id="{86271A67-B881-4B3F-AD80-B1A0B258ED3B}"/>
                  </a:ext>
                </a:extLst>
              </p:cNvPr>
              <p:cNvSpPr/>
              <p:nvPr/>
            </p:nvSpPr>
            <p:spPr>
              <a:xfrm>
                <a:off x="4422943" y="2254381"/>
                <a:ext cx="75824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800" b="0" cap="none" spc="0" dirty="0">
                    <a:ln w="0"/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つく</a:t>
                </a:r>
              </a:p>
            </p:txBody>
          </p:sp>
        </p:grpSp>
        <p:sp>
          <p:nvSpPr>
            <p:cNvPr id="24" name="つく">
              <a:extLst>
                <a:ext uri="{FF2B5EF4-FFF2-40B4-BE49-F238E27FC236}">
                  <a16:creationId xmlns:a16="http://schemas.microsoft.com/office/drawing/2014/main" id="{CDCD9FA5-3CB8-4F1B-A315-50AFF2CDFBA9}"/>
                </a:ext>
              </a:extLst>
            </p:cNvPr>
            <p:cNvSpPr/>
            <p:nvPr/>
          </p:nvSpPr>
          <p:spPr>
            <a:xfrm>
              <a:off x="7695288" y="2316955"/>
              <a:ext cx="233910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b="0" cap="none" spc="0" dirty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はってんへん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AE41DE9-7590-492D-8B48-6CFC6692D024}"/>
              </a:ext>
            </a:extLst>
          </p:cNvPr>
          <p:cNvGrpSpPr/>
          <p:nvPr/>
        </p:nvGrpSpPr>
        <p:grpSpPr>
          <a:xfrm>
            <a:off x="204879" y="4489477"/>
            <a:ext cx="6930570" cy="2036338"/>
            <a:chOff x="204879" y="4489477"/>
            <a:chExt cx="6930570" cy="2036338"/>
          </a:xfrm>
        </p:grpSpPr>
        <p:sp>
          <p:nvSpPr>
            <p:cNvPr id="14" name="折れ線グラフの作り方">
              <a:extLst>
                <a:ext uri="{FF2B5EF4-FFF2-40B4-BE49-F238E27FC236}">
                  <a16:creationId xmlns:a16="http://schemas.microsoft.com/office/drawing/2014/main" id="{CB822524-CB83-4AF0-83B2-7B5E4FBA5099}"/>
                </a:ext>
              </a:extLst>
            </p:cNvPr>
            <p:cNvSpPr/>
            <p:nvPr/>
          </p:nvSpPr>
          <p:spPr>
            <a:xfrm>
              <a:off x="204879" y="4602211"/>
              <a:ext cx="6930570" cy="19236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ja-JP" altLang="en-US" sz="2800" dirty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・柱状グラフ（ヒストグラム）の作り方</a:t>
              </a:r>
              <a:endParaRPr lang="en-US" altLang="ja-JP" sz="28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endParaRPr lang="en-US" altLang="ja-JP" sz="28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r>
                <a:rPr lang="ja-JP" altLang="en-US" sz="2800" dirty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・その他グラフの紹介</a:t>
              </a:r>
              <a:endParaRPr lang="en-US" altLang="ja-JP" sz="28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r>
                <a:rPr lang="ja-JP" altLang="en-US" sz="1000" dirty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　　　　　　　　　　　　　　　　　　　　　　　   </a:t>
              </a:r>
              <a:r>
                <a:rPr lang="ja-JP" altLang="en-US" sz="1000" b="1" dirty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え　　　　　　　　　はこ　　　　　ず　　   さん   ぷ　ず　</a:t>
              </a:r>
              <a:endParaRPr lang="en-US" altLang="ja-JP" sz="1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r>
                <a:rPr lang="ja-JP" altLang="en-US" sz="2100" b="0" cap="none" spc="0" dirty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　　レーダーチャート</a:t>
              </a:r>
              <a:r>
                <a:rPr lang="ja-JP" altLang="en-US" sz="2100" dirty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、絵グラフ、</a:t>
              </a:r>
              <a:r>
                <a:rPr lang="ja-JP" altLang="en-US" sz="2100" b="0" cap="none" spc="0" dirty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箱ひげ図、散布図</a:t>
              </a:r>
              <a:endParaRPr lang="en-US" altLang="ja-JP" sz="21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6" name="つく">
              <a:extLst>
                <a:ext uri="{FF2B5EF4-FFF2-40B4-BE49-F238E27FC236}">
                  <a16:creationId xmlns:a16="http://schemas.microsoft.com/office/drawing/2014/main" id="{1B5F84B4-E182-40EC-857B-5745A16E1CD2}"/>
                </a:ext>
              </a:extLst>
            </p:cNvPr>
            <p:cNvSpPr/>
            <p:nvPr/>
          </p:nvSpPr>
          <p:spPr>
            <a:xfrm>
              <a:off x="548336" y="4489477"/>
              <a:ext cx="954107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000" b="1" cap="none" spc="0" dirty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ちゅうじょう</a:t>
              </a:r>
            </a:p>
          </p:txBody>
        </p:sp>
        <p:sp>
          <p:nvSpPr>
            <p:cNvPr id="27" name="つく">
              <a:extLst>
                <a:ext uri="{FF2B5EF4-FFF2-40B4-BE49-F238E27FC236}">
                  <a16:creationId xmlns:a16="http://schemas.microsoft.com/office/drawing/2014/main" id="{7ED48A49-A374-423D-9D84-7A47479F8581}"/>
                </a:ext>
              </a:extLst>
            </p:cNvPr>
            <p:cNvSpPr/>
            <p:nvPr/>
          </p:nvSpPr>
          <p:spPr>
            <a:xfrm>
              <a:off x="5583351" y="4489477"/>
              <a:ext cx="441147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000" b="1" cap="none" spc="0" dirty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つく</a:t>
              </a:r>
            </a:p>
          </p:txBody>
        </p:sp>
        <p:sp>
          <p:nvSpPr>
            <p:cNvPr id="28" name="つく">
              <a:extLst>
                <a:ext uri="{FF2B5EF4-FFF2-40B4-BE49-F238E27FC236}">
                  <a16:creationId xmlns:a16="http://schemas.microsoft.com/office/drawing/2014/main" id="{310EBD6F-6509-4F27-89AA-8C42FD178FAD}"/>
                </a:ext>
              </a:extLst>
            </p:cNvPr>
            <p:cNvSpPr/>
            <p:nvPr/>
          </p:nvSpPr>
          <p:spPr>
            <a:xfrm>
              <a:off x="6294544" y="4489477"/>
              <a:ext cx="441147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000" b="1" cap="none" spc="0" dirty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かた</a:t>
              </a:r>
            </a:p>
          </p:txBody>
        </p:sp>
        <p:sp>
          <p:nvSpPr>
            <p:cNvPr id="29" name="つく">
              <a:extLst>
                <a:ext uri="{FF2B5EF4-FFF2-40B4-BE49-F238E27FC236}">
                  <a16:creationId xmlns:a16="http://schemas.microsoft.com/office/drawing/2014/main" id="{8325CE05-1B36-4DE8-81BC-FF1ABA191CAF}"/>
                </a:ext>
              </a:extLst>
            </p:cNvPr>
            <p:cNvSpPr/>
            <p:nvPr/>
          </p:nvSpPr>
          <p:spPr>
            <a:xfrm>
              <a:off x="1393696" y="5333180"/>
              <a:ext cx="312906" cy="246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000" b="1" cap="none" spc="0" dirty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た</a:t>
              </a:r>
            </a:p>
          </p:txBody>
        </p:sp>
        <p:sp>
          <p:nvSpPr>
            <p:cNvPr id="30" name="つく">
              <a:extLst>
                <a:ext uri="{FF2B5EF4-FFF2-40B4-BE49-F238E27FC236}">
                  <a16:creationId xmlns:a16="http://schemas.microsoft.com/office/drawing/2014/main" id="{40D9C755-1D32-41D6-9932-D6A8DBC8C5C1}"/>
                </a:ext>
              </a:extLst>
            </p:cNvPr>
            <p:cNvSpPr/>
            <p:nvPr/>
          </p:nvSpPr>
          <p:spPr>
            <a:xfrm>
              <a:off x="3031181" y="5333179"/>
              <a:ext cx="904715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1000" b="1" cap="none" spc="0" dirty="0">
                  <a:ln w="0"/>
                  <a:solidFill>
                    <a:schemeClr val="bg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しょうかい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63D1CE9-6E01-455B-B137-E5D96D78F267}"/>
              </a:ext>
            </a:extLst>
          </p:cNvPr>
          <p:cNvGrpSpPr/>
          <p:nvPr/>
        </p:nvGrpSpPr>
        <p:grpSpPr>
          <a:xfrm>
            <a:off x="8316649" y="4317361"/>
            <a:ext cx="4060979" cy="2165735"/>
            <a:chOff x="8316649" y="4317361"/>
            <a:chExt cx="4060979" cy="2165735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D139D65E-6D11-43F6-B93D-DDBBFEE54BCC}"/>
                </a:ext>
              </a:extLst>
            </p:cNvPr>
            <p:cNvGrpSpPr/>
            <p:nvPr/>
          </p:nvGrpSpPr>
          <p:grpSpPr>
            <a:xfrm>
              <a:off x="8316649" y="4317361"/>
              <a:ext cx="4060979" cy="2165735"/>
              <a:chOff x="5597415" y="2676204"/>
              <a:chExt cx="7326001" cy="4179693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D4154132-F828-455A-BBF5-2AAA66287213}"/>
                  </a:ext>
                </a:extLst>
              </p:cNvPr>
              <p:cNvGrpSpPr/>
              <p:nvPr/>
            </p:nvGrpSpPr>
            <p:grpSpPr>
              <a:xfrm>
                <a:off x="5597415" y="2676204"/>
                <a:ext cx="7326001" cy="4179690"/>
                <a:chOff x="4792871" y="2176359"/>
                <a:chExt cx="7598872" cy="4335369"/>
              </a:xfrm>
            </p:grpSpPr>
            <mc:AlternateContent xmlns:mc="http://schemas.openxmlformats.org/markup-compatibility/2006" xmlns:cx1="http://schemas.microsoft.com/office/drawing/2015/9/8/chartex">
              <mc:Choice Requires="cx1">
                <p:graphicFrame>
                  <p:nvGraphicFramePr>
                    <p:cNvPr id="21" name="グラフ 20">
                      <a:extLst>
                        <a:ext uri="{FF2B5EF4-FFF2-40B4-BE49-F238E27FC236}">
                          <a16:creationId xmlns:a16="http://schemas.microsoft.com/office/drawing/2014/main" id="{A1AD06B7-E777-4BA5-BA34-33CB9D23B0AF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3741627007"/>
                        </p:ext>
                      </p:extLst>
                    </p:nvPr>
                  </p:nvGraphicFramePr>
                  <p:xfrm>
                    <a:off x="5137600" y="2460567"/>
                    <a:ext cx="6068993" cy="3737193"/>
                  </p:xfrm>
                  <a:graphic>
                    <a:graphicData uri="http://schemas.microsoft.com/office/drawing/2014/chartex">
                      <cx:chart xmlns:cx="http://schemas.microsoft.com/office/drawing/2014/chartex" xmlns:r="http://schemas.openxmlformats.org/officeDocument/2006/relationships" r:id="rId5"/>
                    </a:graphicData>
                  </a:graphic>
                </p:graphicFrame>
              </mc:Choice>
              <mc:Fallback xmlns="">
                <p:pic>
                  <p:nvPicPr>
                    <p:cNvPr id="21" name="グラフ 20">
                      <a:extLst>
                        <a:ext uri="{FF2B5EF4-FFF2-40B4-BE49-F238E27FC236}">
                          <a16:creationId xmlns:a16="http://schemas.microsoft.com/office/drawing/2014/main" id="{A1AD06B7-E777-4BA5-BA34-33CB9D23B0AF}"/>
                        </a:ext>
                      </a:extLst>
                    </p:cNvPr>
                    <p:cNvPicPr>
                      <a:picLocks noGrp="1" noRot="1" noChangeAspect="1" noMove="1" noResize="1" noEditPoints="1" noAdjustHandles="1" noChangeArrowheads="1" noChangeShapeType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8500879" y="4459337"/>
                      <a:ext cx="3243385" cy="1866914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F5D96F78-EF66-4E7C-8382-CC66C5EF03B3}"/>
                    </a:ext>
                  </a:extLst>
                </p:cNvPr>
                <p:cNvSpPr txBox="1"/>
                <p:nvPr/>
              </p:nvSpPr>
              <p:spPr>
                <a:xfrm>
                  <a:off x="4792871" y="2176359"/>
                  <a:ext cx="1198780" cy="523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b="1" dirty="0">
                      <a:solidFill>
                        <a:schemeClr val="bg1">
                          <a:lumMod val="90000"/>
                          <a:lumOff val="10000"/>
                        </a:schemeClr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（人）</a:t>
                  </a:r>
                </a:p>
              </p:txBody>
            </p: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786C7FCE-B3E2-4175-A612-E651085138E8}"/>
                    </a:ext>
                  </a:extLst>
                </p:cNvPr>
                <p:cNvSpPr txBox="1"/>
                <p:nvPr/>
              </p:nvSpPr>
              <p:spPr>
                <a:xfrm>
                  <a:off x="11020726" y="5988037"/>
                  <a:ext cx="1371017" cy="523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b="1" dirty="0">
                      <a:solidFill>
                        <a:schemeClr val="bg1">
                          <a:lumMod val="90000"/>
                          <a:lumOff val="10000"/>
                        </a:schemeClr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（秒）</a:t>
                  </a:r>
                </a:p>
              </p:txBody>
            </p:sp>
          </p:grp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4E17674-F0A1-4AFD-8A3B-21FFF2811849}"/>
                  </a:ext>
                </a:extLst>
              </p:cNvPr>
              <p:cNvSpPr txBox="1"/>
              <p:nvPr/>
            </p:nvSpPr>
            <p:spPr>
              <a:xfrm>
                <a:off x="5995604" y="6351009"/>
                <a:ext cx="495300" cy="504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chemeClr val="bg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６</a:t>
                </a:r>
                <a:endParaRPr kumimoji="1" lang="ja-JP" altLang="en-US" sz="105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26BB672-B059-44CF-B37E-7A5E86DDE732}"/>
                  </a:ext>
                </a:extLst>
              </p:cNvPr>
              <p:cNvSpPr txBox="1"/>
              <p:nvPr/>
            </p:nvSpPr>
            <p:spPr>
              <a:xfrm>
                <a:off x="8186694" y="6351011"/>
                <a:ext cx="495300" cy="504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chemeClr val="bg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８</a:t>
                </a:r>
                <a:endParaRPr kumimoji="1" lang="ja-JP" altLang="en-US" sz="105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6BC2ABE-A385-4739-B896-D09753AA9E43}"/>
                  </a:ext>
                </a:extLst>
              </p:cNvPr>
              <p:cNvSpPr txBox="1"/>
              <p:nvPr/>
            </p:nvSpPr>
            <p:spPr>
              <a:xfrm>
                <a:off x="7089738" y="6351011"/>
                <a:ext cx="495300" cy="504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chemeClr val="bg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７</a:t>
                </a:r>
                <a:endParaRPr kumimoji="1" lang="ja-JP" altLang="en-US" sz="105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8637244-FE49-4A1C-93EA-A24D714A04E1}"/>
                  </a:ext>
                </a:extLst>
              </p:cNvPr>
              <p:cNvSpPr txBox="1"/>
              <p:nvPr/>
            </p:nvSpPr>
            <p:spPr>
              <a:xfrm>
                <a:off x="9212542" y="6351011"/>
                <a:ext cx="495300" cy="504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chemeClr val="bg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９</a:t>
                </a:r>
                <a:endParaRPr kumimoji="1" lang="ja-JP" altLang="en-US" sz="105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7E1039B-1481-47E0-8C15-03747C13D8DB}"/>
                  </a:ext>
                </a:extLst>
              </p:cNvPr>
              <p:cNvSpPr txBox="1"/>
              <p:nvPr/>
            </p:nvSpPr>
            <p:spPr>
              <a:xfrm>
                <a:off x="10260896" y="6326835"/>
                <a:ext cx="655254" cy="504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100" b="1" dirty="0">
                    <a:solidFill>
                      <a:schemeClr val="bg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10</a:t>
                </a:r>
                <a:endParaRPr kumimoji="1" lang="ja-JP" altLang="en-US" sz="105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B63A4E79-EF92-46D2-B323-29EC870F3155}"/>
                </a:ext>
              </a:extLst>
            </p:cNvPr>
            <p:cNvSpPr txBox="1"/>
            <p:nvPr/>
          </p:nvSpPr>
          <p:spPr>
            <a:xfrm>
              <a:off x="11508234" y="6214901"/>
              <a:ext cx="3632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11</a:t>
              </a:r>
              <a:endParaRPr kumimoji="1" lang="ja-JP" altLang="en-US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8" name="音楽">
            <a:hlinkClick r:id="" action="ppaction://media"/>
            <a:extLst>
              <a:ext uri="{FF2B5EF4-FFF2-40B4-BE49-F238E27FC236}">
                <a16:creationId xmlns:a16="http://schemas.microsoft.com/office/drawing/2014/main" id="{5A7469B6-662B-4B56-A328-57F0275B4D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058" y="3321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9024" numSld="999" showWhenStopped="0">
                <p:cTn id="5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ポイント画像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379">
            <a:off x="1807677" y="3341356"/>
            <a:ext cx="781489" cy="781489"/>
          </a:xfrm>
          <a:prstGeom prst="rect">
            <a:avLst/>
          </a:prstGeom>
        </p:spPr>
      </p:pic>
      <p:sp>
        <p:nvSpPr>
          <p:cNvPr id="36" name="使用例囲み"/>
          <p:cNvSpPr/>
          <p:nvPr/>
        </p:nvSpPr>
        <p:spPr>
          <a:xfrm>
            <a:off x="3168317" y="2524766"/>
            <a:ext cx="5994974" cy="717539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など"/>
          <p:cNvSpPr txBox="1"/>
          <p:nvPr/>
        </p:nvSpPr>
        <p:spPr>
          <a:xfrm>
            <a:off x="8448242" y="2737023"/>
            <a:ext cx="670151" cy="39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など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89" name="使用例"/>
          <p:cNvSpPr txBox="1"/>
          <p:nvPr/>
        </p:nvSpPr>
        <p:spPr>
          <a:xfrm>
            <a:off x="5281848" y="2244781"/>
            <a:ext cx="1749222" cy="430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dist" defTabSz="914377"/>
            <a:r>
              <a:rPr lang="en-US" altLang="ja-JP" sz="2200" u="sng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200" u="sng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 用 例</a:t>
            </a:r>
            <a:r>
              <a:rPr lang="en-US" altLang="ja-JP" sz="2200" u="sng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ja-JP" altLang="en-US" sz="2200" u="sng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0" name="しようれい"/>
          <p:cNvSpPr txBox="1"/>
          <p:nvPr/>
        </p:nvSpPr>
        <p:spPr>
          <a:xfrm>
            <a:off x="5444106" y="2156959"/>
            <a:ext cx="1470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しようれい</a:t>
            </a:r>
          </a:p>
        </p:txBody>
      </p:sp>
      <p:grpSp>
        <p:nvGrpSpPr>
          <p:cNvPr id="7" name="円グラフ"/>
          <p:cNvGrpSpPr/>
          <p:nvPr/>
        </p:nvGrpSpPr>
        <p:grpSpPr>
          <a:xfrm>
            <a:off x="985815" y="477087"/>
            <a:ext cx="5736724" cy="974108"/>
            <a:chOff x="890749" y="476889"/>
            <a:chExt cx="3572805" cy="8504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折れ線グラフ囲み"/>
            <p:cNvSpPr/>
            <p:nvPr/>
          </p:nvSpPr>
          <p:spPr>
            <a:xfrm>
              <a:off x="890749" y="476889"/>
              <a:ext cx="3572805" cy="850484"/>
            </a:xfrm>
            <a:prstGeom prst="rect">
              <a:avLst/>
            </a:prstGeom>
            <a:solidFill>
              <a:srgbClr val="E3FF3B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" name="折れ線グラフ"/>
            <p:cNvSpPr txBox="1"/>
            <p:nvPr/>
          </p:nvSpPr>
          <p:spPr>
            <a:xfrm>
              <a:off x="926950" y="679278"/>
              <a:ext cx="3536604" cy="510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柱状グラフ（ヒストグラム）</a:t>
              </a:r>
              <a:endPara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8" name="時間とともに変化する">
            <a:extLst>
              <a:ext uri="{FF2B5EF4-FFF2-40B4-BE49-F238E27FC236}">
                <a16:creationId xmlns:a16="http://schemas.microsoft.com/office/drawing/2014/main" id="{C1634884-6F53-46FB-AE20-3A745EA2F2C8}"/>
              </a:ext>
            </a:extLst>
          </p:cNvPr>
          <p:cNvGrpSpPr/>
          <p:nvPr/>
        </p:nvGrpSpPr>
        <p:grpSpPr>
          <a:xfrm>
            <a:off x="1876396" y="1543520"/>
            <a:ext cx="7503462" cy="578753"/>
            <a:chOff x="1876396" y="1543520"/>
            <a:chExt cx="9474060" cy="578753"/>
          </a:xfrm>
        </p:grpSpPr>
        <p:grpSp>
          <p:nvGrpSpPr>
            <p:cNvPr id="28" name="円全体を100％として、・・・"/>
            <p:cNvGrpSpPr/>
            <p:nvPr/>
          </p:nvGrpSpPr>
          <p:grpSpPr>
            <a:xfrm>
              <a:off x="1876396" y="1543520"/>
              <a:ext cx="9474060" cy="578753"/>
              <a:chOff x="1471464" y="1704018"/>
              <a:chExt cx="8343985" cy="578752"/>
            </a:xfrm>
          </p:grpSpPr>
          <p:sp>
            <p:nvSpPr>
              <p:cNvPr id="8" name="時間とともに変化する"/>
              <p:cNvSpPr txBox="1"/>
              <p:nvPr/>
            </p:nvSpPr>
            <p:spPr>
              <a:xfrm>
                <a:off x="1471464" y="1821106"/>
                <a:ext cx="8343985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 defTabSz="914377"/>
                <a:r>
                  <a:rPr kumimoji="1" lang="ja-JP" altLang="en-US" sz="2400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散らばりのようすを表現するグラフ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です。</a:t>
                </a:r>
              </a:p>
            </p:txBody>
          </p:sp>
          <p:sp>
            <p:nvSpPr>
              <p:cNvPr id="9" name="じかん"/>
              <p:cNvSpPr txBox="1"/>
              <p:nvPr/>
            </p:nvSpPr>
            <p:spPr>
              <a:xfrm>
                <a:off x="1517069" y="1704018"/>
                <a:ext cx="440314" cy="25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51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ち</a:t>
                </a:r>
              </a:p>
            </p:txBody>
          </p:sp>
        </p:grpSp>
        <p:sp>
          <p:nvSpPr>
            <p:cNvPr id="78" name="ひょうげん">
              <a:extLst>
                <a:ext uri="{FF2B5EF4-FFF2-40B4-BE49-F238E27FC236}">
                  <a16:creationId xmlns:a16="http://schemas.microsoft.com/office/drawing/2014/main" id="{427D5402-7A2D-48A8-90BC-88BE2BD998AA}"/>
                </a:ext>
              </a:extLst>
            </p:cNvPr>
            <p:cNvSpPr txBox="1"/>
            <p:nvPr/>
          </p:nvSpPr>
          <p:spPr>
            <a:xfrm>
              <a:off x="6358695" y="1549247"/>
              <a:ext cx="11283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ひょうげん</a:t>
              </a:r>
              <a:endParaRPr kumimoji="1" lang="ja-JP" altLang="en-US" sz="105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86" name="もずやん">
            <a:extLst>
              <a:ext uri="{FF2B5EF4-FFF2-40B4-BE49-F238E27FC236}">
                <a16:creationId xmlns:a16="http://schemas.microsoft.com/office/drawing/2014/main" id="{A7B68101-F4F8-441E-80F1-5A1573261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225" y="4631242"/>
            <a:ext cx="1282052" cy="1687406"/>
          </a:xfrm>
          <a:prstGeom prst="rect">
            <a:avLst/>
          </a:prstGeom>
        </p:spPr>
      </p:pic>
      <p:grpSp>
        <p:nvGrpSpPr>
          <p:cNvPr id="10" name="前へ／次へ">
            <a:extLst>
              <a:ext uri="{FF2B5EF4-FFF2-40B4-BE49-F238E27FC236}">
                <a16:creationId xmlns:a16="http://schemas.microsoft.com/office/drawing/2014/main" id="{29B25903-CF19-4A65-B0C3-E3100DB711DA}"/>
              </a:ext>
            </a:extLst>
          </p:cNvPr>
          <p:cNvGrpSpPr/>
          <p:nvPr/>
        </p:nvGrpSpPr>
        <p:grpSpPr>
          <a:xfrm>
            <a:off x="10297220" y="169989"/>
            <a:ext cx="1660749" cy="869453"/>
            <a:chOff x="10297220" y="169989"/>
            <a:chExt cx="1660749" cy="869453"/>
          </a:xfrm>
        </p:grpSpPr>
        <p:pic>
          <p:nvPicPr>
            <p:cNvPr id="5" name="図 4">
              <a:hlinkClick r:id="rId4" action="ppaction://hlinksldjump"/>
              <a:extLst>
                <a:ext uri="{FF2B5EF4-FFF2-40B4-BE49-F238E27FC236}">
                  <a16:creationId xmlns:a16="http://schemas.microsoft.com/office/drawing/2014/main" id="{D3EF337E-E52E-4EBF-B28C-89EB9CCCD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97220" y="179831"/>
              <a:ext cx="737680" cy="859611"/>
            </a:xfrm>
            <a:prstGeom prst="rect">
              <a:avLst/>
            </a:prstGeom>
          </p:spPr>
        </p:pic>
        <p:pic>
          <p:nvPicPr>
            <p:cNvPr id="6" name="図 5">
              <a:hlinkClick r:id="rId6" action="ppaction://hlinksldjump"/>
              <a:extLst>
                <a:ext uri="{FF2B5EF4-FFF2-40B4-BE49-F238E27FC236}">
                  <a16:creationId xmlns:a16="http://schemas.microsoft.com/office/drawing/2014/main" id="{65E4165F-3828-4D59-A130-103FBE672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20289" y="169989"/>
              <a:ext cx="737680" cy="859611"/>
            </a:xfrm>
            <a:prstGeom prst="rect">
              <a:avLst/>
            </a:prstGeom>
          </p:spPr>
        </p:pic>
      </p:grpSp>
      <p:sp>
        <p:nvSpPr>
          <p:cNvPr id="82" name="フレーム">
            <a:extLst>
              <a:ext uri="{FF2B5EF4-FFF2-40B4-BE49-F238E27FC236}">
                <a16:creationId xmlns:a16="http://schemas.microsoft.com/office/drawing/2014/main" id="{E3741052-F805-463B-AE99-0D81E55185CD}"/>
              </a:ext>
            </a:extLst>
          </p:cNvPr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  <a:solidFill>
            <a:srgbClr val="3EC2BF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525254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3" name="矢印">
            <a:extLst>
              <a:ext uri="{FF2B5EF4-FFF2-40B4-BE49-F238E27FC236}">
                <a16:creationId xmlns:a16="http://schemas.microsoft.com/office/drawing/2014/main" id="{0207000A-889E-4320-9F13-E3221B5A2C69}"/>
              </a:ext>
            </a:extLst>
          </p:cNvPr>
          <p:cNvCxnSpPr>
            <a:cxnSpLocks/>
          </p:cNvCxnSpPr>
          <p:nvPr/>
        </p:nvCxnSpPr>
        <p:spPr>
          <a:xfrm>
            <a:off x="1247101" y="1458416"/>
            <a:ext cx="499947" cy="499419"/>
          </a:xfrm>
          <a:prstGeom prst="bentConnector3">
            <a:avLst>
              <a:gd name="adj1" fmla="val 1055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折れ線グラフを作る時のポイント">
            <a:extLst>
              <a:ext uri="{FF2B5EF4-FFF2-40B4-BE49-F238E27FC236}">
                <a16:creationId xmlns:a16="http://schemas.microsoft.com/office/drawing/2014/main" id="{FC011330-B767-436F-A76A-816D27537D15}"/>
              </a:ext>
            </a:extLst>
          </p:cNvPr>
          <p:cNvGrpSpPr/>
          <p:nvPr/>
        </p:nvGrpSpPr>
        <p:grpSpPr>
          <a:xfrm>
            <a:off x="2777280" y="4267200"/>
            <a:ext cx="7049798" cy="2415490"/>
            <a:chOff x="2352407" y="4267200"/>
            <a:chExt cx="7049798" cy="2415490"/>
          </a:xfrm>
        </p:grpSpPr>
        <p:sp>
          <p:nvSpPr>
            <p:cNvPr id="119" name="フレーム">
              <a:extLst>
                <a:ext uri="{FF2B5EF4-FFF2-40B4-BE49-F238E27FC236}">
                  <a16:creationId xmlns:a16="http://schemas.microsoft.com/office/drawing/2014/main" id="{2574D617-D56F-4B19-AD7F-B34ED80BEAFD}"/>
                </a:ext>
              </a:extLst>
            </p:cNvPr>
            <p:cNvSpPr/>
            <p:nvPr/>
          </p:nvSpPr>
          <p:spPr>
            <a:xfrm>
              <a:off x="2352407" y="4267200"/>
              <a:ext cx="7049798" cy="2415490"/>
            </a:xfrm>
            <a:prstGeom prst="roundRect">
              <a:avLst>
                <a:gd name="adj" fmla="val 14280"/>
              </a:avLst>
            </a:prstGeom>
            <a:solidFill>
              <a:srgbClr val="FFFFFF"/>
            </a:solidFill>
            <a:ln w="28575" cap="flat" cmpd="sng" algn="ctr">
              <a:solidFill>
                <a:srgbClr val="52525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4A975BE6-5A73-42CD-9E9B-167CB2E894BC}"/>
                </a:ext>
              </a:extLst>
            </p:cNvPr>
            <p:cNvGrpSpPr/>
            <p:nvPr/>
          </p:nvGrpSpPr>
          <p:grpSpPr>
            <a:xfrm>
              <a:off x="2749630" y="4875816"/>
              <a:ext cx="3618598" cy="506347"/>
              <a:chOff x="2749630" y="4875816"/>
              <a:chExt cx="3618598" cy="506347"/>
            </a:xfrm>
          </p:grpSpPr>
          <p:sp>
            <p:nvSpPr>
              <p:cNvPr id="142" name="★項目名と割合(〇％)を書こう！">
                <a:extLst>
                  <a:ext uri="{FF2B5EF4-FFF2-40B4-BE49-F238E27FC236}">
                    <a16:creationId xmlns:a16="http://schemas.microsoft.com/office/drawing/2014/main" id="{1BFE386D-7841-4659-AB65-8BAA7EE666A3}"/>
                  </a:ext>
                </a:extLst>
              </p:cNvPr>
              <p:cNvSpPr txBox="1"/>
              <p:nvPr/>
            </p:nvSpPr>
            <p:spPr>
              <a:xfrm>
                <a:off x="2749630" y="4906648"/>
                <a:ext cx="3618598" cy="47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 defTabSz="914377">
                  <a:lnSpc>
                    <a:spcPct val="150000"/>
                  </a:lnSpc>
                  <a:defRPr/>
                </a:pPr>
                <a:r>
                  <a:rPr lang="ja-JP" altLang="en-US" sz="2000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★度数分布表を作ろう！</a:t>
                </a:r>
                <a:endParaRPr lang="en-US" altLang="ja-JP" sz="20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43" name="こうもくめい">
                <a:extLst>
                  <a:ext uri="{FF2B5EF4-FFF2-40B4-BE49-F238E27FC236}">
                    <a16:creationId xmlns:a16="http://schemas.microsoft.com/office/drawing/2014/main" id="{D0893CFE-67A7-4B57-9D88-1966B6941FBC}"/>
                  </a:ext>
                </a:extLst>
              </p:cNvPr>
              <p:cNvSpPr txBox="1"/>
              <p:nvPr/>
            </p:nvSpPr>
            <p:spPr>
              <a:xfrm>
                <a:off x="3103007" y="4883064"/>
                <a:ext cx="41425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ど</a:t>
                </a:r>
              </a:p>
            </p:txBody>
          </p:sp>
          <p:sp>
            <p:nvSpPr>
              <p:cNvPr id="144" name="こうもくめい">
                <a:extLst>
                  <a:ext uri="{FF2B5EF4-FFF2-40B4-BE49-F238E27FC236}">
                    <a16:creationId xmlns:a16="http://schemas.microsoft.com/office/drawing/2014/main" id="{F2425D81-9A1E-41A3-BE56-74370B533E22}"/>
                  </a:ext>
                </a:extLst>
              </p:cNvPr>
              <p:cNvSpPr txBox="1"/>
              <p:nvPr/>
            </p:nvSpPr>
            <p:spPr>
              <a:xfrm>
                <a:off x="3722053" y="4875816"/>
                <a:ext cx="1108946" cy="222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ぶん　　　ぷ　　ひょう</a:t>
                </a:r>
              </a:p>
            </p:txBody>
          </p:sp>
          <p:sp>
            <p:nvSpPr>
              <p:cNvPr id="145" name="こうもくめい">
                <a:extLst>
                  <a:ext uri="{FF2B5EF4-FFF2-40B4-BE49-F238E27FC236}">
                    <a16:creationId xmlns:a16="http://schemas.microsoft.com/office/drawing/2014/main" id="{1D01D1E8-A534-493E-BCC6-0DE6D603A7CF}"/>
                  </a:ext>
                </a:extLst>
              </p:cNvPr>
              <p:cNvSpPr txBox="1"/>
              <p:nvPr/>
            </p:nvSpPr>
            <p:spPr>
              <a:xfrm>
                <a:off x="3395380" y="4880092"/>
                <a:ext cx="4048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すう</a:t>
                </a:r>
              </a:p>
            </p:txBody>
          </p:sp>
          <p:sp>
            <p:nvSpPr>
              <p:cNvPr id="146" name="つか">
                <a:extLst>
                  <a:ext uri="{FF2B5EF4-FFF2-40B4-BE49-F238E27FC236}">
                    <a16:creationId xmlns:a16="http://schemas.microsoft.com/office/drawing/2014/main" id="{9474D223-8EA5-4589-A06D-762359150D8A}"/>
                  </a:ext>
                </a:extLst>
              </p:cNvPr>
              <p:cNvSpPr txBox="1"/>
              <p:nvPr/>
            </p:nvSpPr>
            <p:spPr>
              <a:xfrm>
                <a:off x="4987157" y="4887478"/>
                <a:ext cx="4386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つく</a:t>
                </a: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933A10E1-56D0-4B1F-89C0-57D0A0B569BD}"/>
                </a:ext>
              </a:extLst>
            </p:cNvPr>
            <p:cNvGrpSpPr/>
            <p:nvPr/>
          </p:nvGrpSpPr>
          <p:grpSpPr>
            <a:xfrm>
              <a:off x="2739598" y="4340438"/>
              <a:ext cx="3368299" cy="510816"/>
              <a:chOff x="3134643" y="4264019"/>
              <a:chExt cx="3368299" cy="510816"/>
            </a:xfrm>
          </p:grpSpPr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22DDD263-57CD-43CC-A7F7-4D39E287C006}"/>
                  </a:ext>
                </a:extLst>
              </p:cNvPr>
              <p:cNvSpPr txBox="1"/>
              <p:nvPr/>
            </p:nvSpPr>
            <p:spPr>
              <a:xfrm>
                <a:off x="3134643" y="4374725"/>
                <a:ext cx="33682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ja-JP" altLang="en-US" sz="2000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★階級の幅を決めよう！</a:t>
                </a:r>
              </a:p>
            </p:txBody>
          </p:sp>
          <p:sp>
            <p:nvSpPr>
              <p:cNvPr id="92" name="つか">
                <a:extLst>
                  <a:ext uri="{FF2B5EF4-FFF2-40B4-BE49-F238E27FC236}">
                    <a16:creationId xmlns:a16="http://schemas.microsoft.com/office/drawing/2014/main" id="{93F8C310-F36D-4B29-B7A0-925909873CE5}"/>
                  </a:ext>
                </a:extLst>
              </p:cNvPr>
              <p:cNvSpPr txBox="1"/>
              <p:nvPr/>
            </p:nvSpPr>
            <p:spPr>
              <a:xfrm>
                <a:off x="3427615" y="4280940"/>
                <a:ext cx="70616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かいきゅう</a:t>
                </a:r>
              </a:p>
            </p:txBody>
          </p:sp>
          <p:sp>
            <p:nvSpPr>
              <p:cNvPr id="93" name="つか">
                <a:extLst>
                  <a:ext uri="{FF2B5EF4-FFF2-40B4-BE49-F238E27FC236}">
                    <a16:creationId xmlns:a16="http://schemas.microsoft.com/office/drawing/2014/main" id="{EF453524-D3B5-4A68-8133-482FBE730061}"/>
                  </a:ext>
                </a:extLst>
              </p:cNvPr>
              <p:cNvSpPr txBox="1"/>
              <p:nvPr/>
            </p:nvSpPr>
            <p:spPr>
              <a:xfrm>
                <a:off x="4319679" y="4264019"/>
                <a:ext cx="4386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はば</a:t>
                </a:r>
              </a:p>
            </p:txBody>
          </p:sp>
          <p:sp>
            <p:nvSpPr>
              <p:cNvPr id="113" name="つか">
                <a:extLst>
                  <a:ext uri="{FF2B5EF4-FFF2-40B4-BE49-F238E27FC236}">
                    <a16:creationId xmlns:a16="http://schemas.microsoft.com/office/drawing/2014/main" id="{E4D59424-C563-465D-AC4B-E9EAA71FA74C}"/>
                  </a:ext>
                </a:extLst>
              </p:cNvPr>
              <p:cNvSpPr txBox="1"/>
              <p:nvPr/>
            </p:nvSpPr>
            <p:spPr>
              <a:xfrm>
                <a:off x="5005217" y="4277792"/>
                <a:ext cx="24476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き</a:t>
                </a: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CB2EBBE-B4AA-46EA-961E-7B5C960EFB68}"/>
                </a:ext>
              </a:extLst>
            </p:cNvPr>
            <p:cNvGrpSpPr/>
            <p:nvPr/>
          </p:nvGrpSpPr>
          <p:grpSpPr>
            <a:xfrm>
              <a:off x="2727027" y="5466338"/>
              <a:ext cx="4540289" cy="499837"/>
              <a:chOff x="3165571" y="5403216"/>
              <a:chExt cx="4540289" cy="499837"/>
            </a:xfrm>
          </p:grpSpPr>
          <p:sp>
            <p:nvSpPr>
              <p:cNvPr id="120" name="テキスト ボックス 119">
                <a:extLst>
                  <a:ext uri="{FF2B5EF4-FFF2-40B4-BE49-F238E27FC236}">
                    <a16:creationId xmlns:a16="http://schemas.microsoft.com/office/drawing/2014/main" id="{DFF8C791-B9DC-41DA-A294-3E5859477C1F}"/>
                  </a:ext>
                </a:extLst>
              </p:cNvPr>
              <p:cNvSpPr txBox="1"/>
              <p:nvPr/>
            </p:nvSpPr>
            <p:spPr>
              <a:xfrm>
                <a:off x="3165571" y="5502943"/>
                <a:ext cx="45402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ja-JP" altLang="en-US" sz="2000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★目盛りの間隔は同じにしよう！</a:t>
                </a:r>
              </a:p>
            </p:txBody>
          </p:sp>
          <p:sp>
            <p:nvSpPr>
              <p:cNvPr id="121" name="つか">
                <a:extLst>
                  <a:ext uri="{FF2B5EF4-FFF2-40B4-BE49-F238E27FC236}">
                    <a16:creationId xmlns:a16="http://schemas.microsoft.com/office/drawing/2014/main" id="{382A8EBB-F1B9-48EC-954B-B0CBB9C1F1AA}"/>
                  </a:ext>
                </a:extLst>
              </p:cNvPr>
              <p:cNvSpPr txBox="1"/>
              <p:nvPr/>
            </p:nvSpPr>
            <p:spPr>
              <a:xfrm>
                <a:off x="3558222" y="5404939"/>
                <a:ext cx="5729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めも</a:t>
                </a:r>
              </a:p>
            </p:txBody>
          </p:sp>
          <p:sp>
            <p:nvSpPr>
              <p:cNvPr id="123" name="つか">
                <a:extLst>
                  <a:ext uri="{FF2B5EF4-FFF2-40B4-BE49-F238E27FC236}">
                    <a16:creationId xmlns:a16="http://schemas.microsoft.com/office/drawing/2014/main" id="{2610039C-788B-4C51-9DA8-7ED4A9D93DD0}"/>
                  </a:ext>
                </a:extLst>
              </p:cNvPr>
              <p:cNvSpPr txBox="1"/>
              <p:nvPr/>
            </p:nvSpPr>
            <p:spPr>
              <a:xfrm>
                <a:off x="4635299" y="5403216"/>
                <a:ext cx="7284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かんかく</a:t>
                </a:r>
              </a:p>
            </p:txBody>
          </p:sp>
          <p:sp>
            <p:nvSpPr>
              <p:cNvPr id="124" name="つか">
                <a:extLst>
                  <a:ext uri="{FF2B5EF4-FFF2-40B4-BE49-F238E27FC236}">
                    <a16:creationId xmlns:a16="http://schemas.microsoft.com/office/drawing/2014/main" id="{341F18D5-7E62-4C91-BEDB-ABA82BAD6568}"/>
                  </a:ext>
                </a:extLst>
              </p:cNvPr>
              <p:cNvSpPr txBox="1"/>
              <p:nvPr/>
            </p:nvSpPr>
            <p:spPr>
              <a:xfrm>
                <a:off x="5541988" y="5411823"/>
                <a:ext cx="4386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おな</a:t>
                </a:r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408444F4-9C30-4AFD-834B-BC4271A6746F}"/>
                </a:ext>
              </a:extLst>
            </p:cNvPr>
            <p:cNvGrpSpPr/>
            <p:nvPr/>
          </p:nvGrpSpPr>
          <p:grpSpPr>
            <a:xfrm>
              <a:off x="2741936" y="6019097"/>
              <a:ext cx="6213049" cy="495656"/>
              <a:chOff x="3335022" y="5819801"/>
              <a:chExt cx="6213049" cy="495656"/>
            </a:xfrm>
          </p:grpSpPr>
          <p:sp>
            <p:nvSpPr>
              <p:cNvPr id="85" name="★目盛りの単位やグラフのタイトルを書こう"/>
              <p:cNvSpPr txBox="1"/>
              <p:nvPr/>
            </p:nvSpPr>
            <p:spPr>
              <a:xfrm>
                <a:off x="3335022" y="5839942"/>
                <a:ext cx="6213049" cy="47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 defTabSz="914377">
                  <a:lnSpc>
                    <a:spcPct val="150000"/>
                  </a:lnSpc>
                  <a:defRPr/>
                </a:pPr>
                <a:r>
                  <a:rPr lang="ja-JP" altLang="en-US" sz="2000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★目盛りの単位やグラフのタイトルを書こう！</a:t>
                </a:r>
                <a:endParaRPr lang="en-US" altLang="ja-JP" sz="20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00" name="せん"/>
              <p:cNvSpPr txBox="1"/>
              <p:nvPr/>
            </p:nvSpPr>
            <p:spPr>
              <a:xfrm>
                <a:off x="4860588" y="5819801"/>
                <a:ext cx="66009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たんい</a:t>
                </a:r>
                <a:endParaRPr lang="en-US" altLang="ja-JP" sz="8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01" name="ちゅうしん"/>
              <p:cNvSpPr txBox="1"/>
              <p:nvPr/>
            </p:nvSpPr>
            <p:spPr>
              <a:xfrm>
                <a:off x="4028045" y="5833974"/>
                <a:ext cx="3058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も</a:t>
                </a:r>
                <a:endParaRPr lang="en-US" altLang="ja-JP" sz="8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02" name="えん"/>
              <p:cNvSpPr txBox="1"/>
              <p:nvPr/>
            </p:nvSpPr>
            <p:spPr>
              <a:xfrm>
                <a:off x="3712764" y="5836502"/>
                <a:ext cx="33881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め</a:t>
                </a:r>
              </a:p>
            </p:txBody>
          </p:sp>
          <p:sp>
            <p:nvSpPr>
              <p:cNvPr id="80" name="か">
                <a:extLst>
                  <a:ext uri="{FF2B5EF4-FFF2-40B4-BE49-F238E27FC236}">
                    <a16:creationId xmlns:a16="http://schemas.microsoft.com/office/drawing/2014/main" id="{5162BC67-45F8-451F-8435-9FD1D40F8DCC}"/>
                  </a:ext>
                </a:extLst>
              </p:cNvPr>
              <p:cNvSpPr txBox="1"/>
              <p:nvPr/>
            </p:nvSpPr>
            <p:spPr>
              <a:xfrm>
                <a:off x="8210547" y="5827106"/>
                <a:ext cx="48921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/>
                <a:r>
                  <a:rPr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</a:t>
                </a:r>
              </a:p>
            </p:txBody>
          </p:sp>
        </p:grpSp>
      </p:grp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4BDD16E7-F197-4A77-99C3-6788385F223C}"/>
              </a:ext>
            </a:extLst>
          </p:cNvPr>
          <p:cNvCxnSpPr>
            <a:cxnSpLocks/>
          </p:cNvCxnSpPr>
          <p:nvPr/>
        </p:nvCxnSpPr>
        <p:spPr>
          <a:xfrm>
            <a:off x="3088249" y="4828660"/>
            <a:ext cx="3444521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5A6BB878-6E94-40B5-A495-A9F8ACDB8720}"/>
              </a:ext>
            </a:extLst>
          </p:cNvPr>
          <p:cNvCxnSpPr>
            <a:cxnSpLocks/>
          </p:cNvCxnSpPr>
          <p:nvPr/>
        </p:nvCxnSpPr>
        <p:spPr>
          <a:xfrm>
            <a:off x="3097657" y="5383966"/>
            <a:ext cx="3695444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CC8F3951-78A9-4556-8CD6-8047F1947A43}"/>
              </a:ext>
            </a:extLst>
          </p:cNvPr>
          <p:cNvCxnSpPr>
            <a:cxnSpLocks/>
          </p:cNvCxnSpPr>
          <p:nvPr/>
        </p:nvCxnSpPr>
        <p:spPr>
          <a:xfrm>
            <a:off x="3114880" y="5966153"/>
            <a:ext cx="4577309" cy="0"/>
          </a:xfrm>
          <a:prstGeom prst="line">
            <a:avLst/>
          </a:prstGeom>
          <a:noFill/>
          <a:ln w="38100" cap="flat" cmpd="sng" algn="ctr">
            <a:solidFill>
              <a:srgbClr val="AD8CAE"/>
            </a:solidFill>
            <a:prstDash val="solid"/>
            <a:miter lim="800000"/>
          </a:ln>
          <a:effectLst/>
        </p:spPr>
      </p:cxnSp>
      <p:pic>
        <p:nvPicPr>
          <p:cNvPr id="139" name="★">
            <a:extLst>
              <a:ext uri="{FF2B5EF4-FFF2-40B4-BE49-F238E27FC236}">
                <a16:creationId xmlns:a16="http://schemas.microsoft.com/office/drawing/2014/main" id="{DE39D3EF-3512-4425-A9D7-222D53E19D3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1310" y="4386592"/>
            <a:ext cx="639818" cy="612000"/>
          </a:xfrm>
          <a:prstGeom prst="rect">
            <a:avLst/>
          </a:prstGeom>
        </p:spPr>
      </p:pic>
      <p:pic>
        <p:nvPicPr>
          <p:cNvPr id="140" name="★">
            <a:extLst>
              <a:ext uri="{FF2B5EF4-FFF2-40B4-BE49-F238E27FC236}">
                <a16:creationId xmlns:a16="http://schemas.microsoft.com/office/drawing/2014/main" id="{D7D6E5B2-B00F-4BDD-BFB1-351916573AD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4612" y="4916973"/>
            <a:ext cx="639818" cy="612000"/>
          </a:xfrm>
          <a:prstGeom prst="rect">
            <a:avLst/>
          </a:prstGeom>
        </p:spPr>
      </p:pic>
      <p:pic>
        <p:nvPicPr>
          <p:cNvPr id="141" name="★">
            <a:extLst>
              <a:ext uri="{FF2B5EF4-FFF2-40B4-BE49-F238E27FC236}">
                <a16:creationId xmlns:a16="http://schemas.microsoft.com/office/drawing/2014/main" id="{691062EE-D2A3-4596-911D-D8F41A5DB53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rgbClr val="B886B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053427" y="5497054"/>
            <a:ext cx="639818" cy="612000"/>
          </a:xfrm>
          <a:prstGeom prst="rect">
            <a:avLst/>
          </a:prstGeom>
        </p:spPr>
      </p:pic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98B7372F-99ED-47E3-88C6-CF5F89C91321}"/>
              </a:ext>
            </a:extLst>
          </p:cNvPr>
          <p:cNvCxnSpPr>
            <a:cxnSpLocks/>
          </p:cNvCxnSpPr>
          <p:nvPr/>
        </p:nvCxnSpPr>
        <p:spPr>
          <a:xfrm>
            <a:off x="3126877" y="6499926"/>
            <a:ext cx="6252981" cy="0"/>
          </a:xfrm>
          <a:prstGeom prst="lin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148" name="★">
            <a:extLst>
              <a:ext uri="{FF2B5EF4-FFF2-40B4-BE49-F238E27FC236}">
                <a16:creationId xmlns:a16="http://schemas.microsoft.com/office/drawing/2014/main" id="{056B94CA-85C4-4056-B11D-A6516C9A591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2889" y="6036016"/>
            <a:ext cx="639818" cy="61200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C7F881E-69FA-48C6-BCA7-AE4DB0FA913B}"/>
              </a:ext>
            </a:extLst>
          </p:cNvPr>
          <p:cNvGrpSpPr/>
          <p:nvPr/>
        </p:nvGrpSpPr>
        <p:grpSpPr>
          <a:xfrm>
            <a:off x="3299155" y="2668051"/>
            <a:ext cx="5015576" cy="482786"/>
            <a:chOff x="2196697" y="2683549"/>
            <a:chExt cx="6063383" cy="482786"/>
          </a:xfrm>
        </p:grpSpPr>
        <p:grpSp>
          <p:nvGrpSpPr>
            <p:cNvPr id="14" name="一日の気温の変化">
              <a:extLst>
                <a:ext uri="{FF2B5EF4-FFF2-40B4-BE49-F238E27FC236}">
                  <a16:creationId xmlns:a16="http://schemas.microsoft.com/office/drawing/2014/main" id="{518FB1F8-331E-43EF-8C35-DD04F85DD43E}"/>
                </a:ext>
              </a:extLst>
            </p:cNvPr>
            <p:cNvGrpSpPr/>
            <p:nvPr/>
          </p:nvGrpSpPr>
          <p:grpSpPr>
            <a:xfrm>
              <a:off x="2196697" y="2683549"/>
              <a:ext cx="6063383" cy="482786"/>
              <a:chOff x="2361064" y="2707198"/>
              <a:chExt cx="3027825" cy="482786"/>
            </a:xfrm>
          </p:grpSpPr>
          <p:sp>
            <p:nvSpPr>
              <p:cNvPr id="175" name="わりあい"/>
              <p:cNvSpPr txBox="1"/>
              <p:nvPr/>
            </p:nvSpPr>
            <p:spPr>
              <a:xfrm>
                <a:off x="3015095" y="2708841"/>
                <a:ext cx="35820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ぜんいん</a:t>
                </a: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4" name="・一日の気温の変化"/>
              <p:cNvSpPr txBox="1"/>
              <p:nvPr/>
            </p:nvSpPr>
            <p:spPr>
              <a:xfrm>
                <a:off x="2361064" y="2752813"/>
                <a:ext cx="3027825" cy="4371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・クラス全員の</a:t>
                </a: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50</a:t>
                </a: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ｍ走の記録の分布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4" name="こうもく"/>
              <p:cNvSpPr txBox="1"/>
              <p:nvPr/>
            </p:nvSpPr>
            <p:spPr>
              <a:xfrm>
                <a:off x="4431866" y="2707198"/>
                <a:ext cx="353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き　ろく</a:t>
                </a: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73" name="けっか"/>
              <p:cNvSpPr txBox="1"/>
              <p:nvPr/>
            </p:nvSpPr>
            <p:spPr>
              <a:xfrm>
                <a:off x="4017048" y="2708841"/>
                <a:ext cx="24725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そう</a:t>
                </a:r>
              </a:p>
            </p:txBody>
          </p:sp>
        </p:grpSp>
        <p:sp>
          <p:nvSpPr>
            <p:cNvPr id="72" name="こうもく">
              <a:extLst>
                <a:ext uri="{FF2B5EF4-FFF2-40B4-BE49-F238E27FC236}">
                  <a16:creationId xmlns:a16="http://schemas.microsoft.com/office/drawing/2014/main" id="{607B3C3C-6B43-41D9-A0BE-624C5F1A0191}"/>
                </a:ext>
              </a:extLst>
            </p:cNvPr>
            <p:cNvSpPr txBox="1"/>
            <p:nvPr/>
          </p:nvSpPr>
          <p:spPr>
            <a:xfrm>
              <a:off x="7355694" y="2683549"/>
              <a:ext cx="8305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ぶん　ぷ</a:t>
              </a:r>
              <a:endPara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1A4D013-C7E8-40E9-9318-0534B3CC8342}"/>
              </a:ext>
            </a:extLst>
          </p:cNvPr>
          <p:cNvGrpSpPr/>
          <p:nvPr/>
        </p:nvGrpSpPr>
        <p:grpSpPr>
          <a:xfrm>
            <a:off x="2699554" y="3483116"/>
            <a:ext cx="7148989" cy="596811"/>
            <a:chOff x="2699554" y="3483116"/>
            <a:chExt cx="7148989" cy="596811"/>
          </a:xfrm>
        </p:grpSpPr>
        <p:sp>
          <p:nvSpPr>
            <p:cNvPr id="108" name="折れ線グラフを作る時のポイント"/>
            <p:cNvSpPr txBox="1"/>
            <p:nvPr/>
          </p:nvSpPr>
          <p:spPr>
            <a:xfrm>
              <a:off x="2719894" y="3618262"/>
              <a:ext cx="7128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柱状グラフ（ヒストグラム）</a:t>
              </a:r>
              <a:r>
                <a:rPr lang="ja-JP" altLang="en-US" sz="24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を作る時のポイント</a:t>
              </a:r>
            </a:p>
          </p:txBody>
        </p:sp>
        <p:sp>
          <p:nvSpPr>
            <p:cNvPr id="109" name="とき"/>
            <p:cNvSpPr txBox="1"/>
            <p:nvPr/>
          </p:nvSpPr>
          <p:spPr>
            <a:xfrm>
              <a:off x="7751649" y="3489520"/>
              <a:ext cx="472552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とき</a:t>
              </a:r>
            </a:p>
          </p:txBody>
        </p:sp>
        <p:sp>
          <p:nvSpPr>
            <p:cNvPr id="110" name="つく"/>
            <p:cNvSpPr txBox="1"/>
            <p:nvPr/>
          </p:nvSpPr>
          <p:spPr>
            <a:xfrm>
              <a:off x="7060312" y="3489520"/>
              <a:ext cx="490447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つく</a:t>
              </a:r>
            </a:p>
          </p:txBody>
        </p:sp>
        <p:sp>
          <p:nvSpPr>
            <p:cNvPr id="69" name="つく">
              <a:extLst>
                <a:ext uri="{FF2B5EF4-FFF2-40B4-BE49-F238E27FC236}">
                  <a16:creationId xmlns:a16="http://schemas.microsoft.com/office/drawing/2014/main" id="{80ED5FC4-47A7-4CFD-912D-62004E4F33CE}"/>
                </a:ext>
              </a:extLst>
            </p:cNvPr>
            <p:cNvSpPr txBox="1"/>
            <p:nvPr/>
          </p:nvSpPr>
          <p:spPr>
            <a:xfrm>
              <a:off x="2699554" y="3483116"/>
              <a:ext cx="922325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ちゅうじょう</a:t>
              </a:r>
            </a:p>
          </p:txBody>
        </p:sp>
      </p:grpSp>
      <p:sp>
        <p:nvSpPr>
          <p:cNvPr id="70" name="じかん">
            <a:extLst>
              <a:ext uri="{FF2B5EF4-FFF2-40B4-BE49-F238E27FC236}">
                <a16:creationId xmlns:a16="http://schemas.microsoft.com/office/drawing/2014/main" id="{F3E8C07E-CBD8-45A6-B668-F53F35FDFC6B}"/>
              </a:ext>
            </a:extLst>
          </p:cNvPr>
          <p:cNvSpPr txBox="1"/>
          <p:nvPr/>
        </p:nvSpPr>
        <p:spPr>
          <a:xfrm>
            <a:off x="1043943" y="557802"/>
            <a:ext cx="1089658" cy="25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ちゅうじょう</a:t>
            </a:r>
          </a:p>
        </p:txBody>
      </p:sp>
    </p:spTree>
    <p:extLst>
      <p:ext uri="{BB962C8B-B14F-4D97-AF65-F5344CB8AC3E}">
        <p14:creationId xmlns:p14="http://schemas.microsoft.com/office/powerpoint/2010/main" val="2856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3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3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5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50"/>
                            </p:stCondLst>
                            <p:childTnLst>
                              <p:par>
                                <p:cTn id="71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50"/>
                            </p:stCondLst>
                            <p:childTnLst>
                              <p:par>
                                <p:cTn id="81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8" grpId="0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87C483B-79B3-40BA-BA09-46F136F1AB0A}"/>
              </a:ext>
            </a:extLst>
          </p:cNvPr>
          <p:cNvSpPr/>
          <p:nvPr/>
        </p:nvSpPr>
        <p:spPr>
          <a:xfrm>
            <a:off x="757507" y="1801480"/>
            <a:ext cx="6908542" cy="475648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C066F7A-E2D0-490C-9CAD-548411C19023}"/>
              </a:ext>
            </a:extLst>
          </p:cNvPr>
          <p:cNvSpPr/>
          <p:nvPr/>
        </p:nvSpPr>
        <p:spPr>
          <a:xfrm>
            <a:off x="1026127" y="2102539"/>
            <a:ext cx="6382227" cy="415618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3" name="作成手順">
            <a:extLst>
              <a:ext uri="{FF2B5EF4-FFF2-40B4-BE49-F238E27FC236}">
                <a16:creationId xmlns:a16="http://schemas.microsoft.com/office/drawing/2014/main" id="{6B0D3FBD-18A5-49E3-9BDE-3D09E4FFAB28}"/>
              </a:ext>
            </a:extLst>
          </p:cNvPr>
          <p:cNvGrpSpPr/>
          <p:nvPr/>
        </p:nvGrpSpPr>
        <p:grpSpPr>
          <a:xfrm>
            <a:off x="288448" y="195039"/>
            <a:ext cx="2430137" cy="913537"/>
            <a:chOff x="271859" y="196148"/>
            <a:chExt cx="2430137" cy="913537"/>
          </a:xfrm>
        </p:grpSpPr>
        <p:sp>
          <p:nvSpPr>
            <p:cNvPr id="94" name="作成手順囲み">
              <a:extLst>
                <a:ext uri="{FF2B5EF4-FFF2-40B4-BE49-F238E27FC236}">
                  <a16:creationId xmlns:a16="http://schemas.microsoft.com/office/drawing/2014/main" id="{E45FB42C-15CC-4634-962B-09C3F3C69394}"/>
                </a:ext>
              </a:extLst>
            </p:cNvPr>
            <p:cNvSpPr/>
            <p:nvPr/>
          </p:nvSpPr>
          <p:spPr>
            <a:xfrm>
              <a:off x="271859" y="196148"/>
              <a:ext cx="2430137" cy="9135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5" name="作成手順">
              <a:extLst>
                <a:ext uri="{FF2B5EF4-FFF2-40B4-BE49-F238E27FC236}">
                  <a16:creationId xmlns:a16="http://schemas.microsoft.com/office/drawing/2014/main" id="{0ED9003F-BF46-4841-955C-A292A64FB041}"/>
                </a:ext>
              </a:extLst>
            </p:cNvPr>
            <p:cNvSpPr txBox="1"/>
            <p:nvPr/>
          </p:nvSpPr>
          <p:spPr>
            <a:xfrm>
              <a:off x="372656" y="414172"/>
              <a:ext cx="2240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作成手順</a:t>
              </a:r>
            </a:p>
          </p:txBody>
        </p:sp>
        <p:sp>
          <p:nvSpPr>
            <p:cNvPr id="96" name="さくせいてじゅん">
              <a:extLst>
                <a:ext uri="{FF2B5EF4-FFF2-40B4-BE49-F238E27FC236}">
                  <a16:creationId xmlns:a16="http://schemas.microsoft.com/office/drawing/2014/main" id="{A5166FA5-D7AD-4949-9E6B-BEE154E82D2E}"/>
                </a:ext>
              </a:extLst>
            </p:cNvPr>
            <p:cNvSpPr txBox="1"/>
            <p:nvPr/>
          </p:nvSpPr>
          <p:spPr>
            <a:xfrm>
              <a:off x="413615" y="232574"/>
              <a:ext cx="2240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さくせいてじゅん</a:t>
              </a:r>
            </a:p>
          </p:txBody>
        </p:sp>
      </p:grpSp>
      <p:grpSp>
        <p:nvGrpSpPr>
          <p:cNvPr id="97" name="前へ／次へ">
            <a:extLst>
              <a:ext uri="{FF2B5EF4-FFF2-40B4-BE49-F238E27FC236}">
                <a16:creationId xmlns:a16="http://schemas.microsoft.com/office/drawing/2014/main" id="{9962D6DE-2832-44A8-94A5-EF359B656C7C}"/>
              </a:ext>
            </a:extLst>
          </p:cNvPr>
          <p:cNvGrpSpPr/>
          <p:nvPr/>
        </p:nvGrpSpPr>
        <p:grpSpPr>
          <a:xfrm>
            <a:off x="10297220" y="169989"/>
            <a:ext cx="1660749" cy="869453"/>
            <a:chOff x="10297220" y="169989"/>
            <a:chExt cx="1660749" cy="869453"/>
          </a:xfrm>
        </p:grpSpPr>
        <p:pic>
          <p:nvPicPr>
            <p:cNvPr id="99" name="図 98">
              <a:hlinkClick r:id="rId3" action="ppaction://hlinksldjump"/>
              <a:extLst>
                <a:ext uri="{FF2B5EF4-FFF2-40B4-BE49-F238E27FC236}">
                  <a16:creationId xmlns:a16="http://schemas.microsoft.com/office/drawing/2014/main" id="{2E56FCD4-9B7C-46EA-9C51-D6C1DAEF3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97220" y="179831"/>
              <a:ext cx="737680" cy="859611"/>
            </a:xfrm>
            <a:prstGeom prst="rect">
              <a:avLst/>
            </a:prstGeom>
          </p:spPr>
        </p:pic>
        <p:pic>
          <p:nvPicPr>
            <p:cNvPr id="103" name="図 102">
              <a:hlinkClick r:id="rId5" action="ppaction://hlinksldjump"/>
              <a:extLst>
                <a:ext uri="{FF2B5EF4-FFF2-40B4-BE49-F238E27FC236}">
                  <a16:creationId xmlns:a16="http://schemas.microsoft.com/office/drawing/2014/main" id="{D5283CCB-0069-4A4C-8870-79790A9E4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20289" y="169989"/>
              <a:ext cx="737680" cy="859611"/>
            </a:xfrm>
            <a:prstGeom prst="rect">
              <a:avLst/>
            </a:prstGeom>
          </p:spPr>
        </p:pic>
      </p:grpSp>
      <p:sp>
        <p:nvSpPr>
          <p:cNvPr id="88" name="フレーム">
            <a:extLst>
              <a:ext uri="{FF2B5EF4-FFF2-40B4-BE49-F238E27FC236}">
                <a16:creationId xmlns:a16="http://schemas.microsoft.com/office/drawing/2014/main" id="{204926A2-0B41-454E-8119-0E25B92C6DAC}"/>
              </a:ext>
            </a:extLst>
          </p:cNvPr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40E8219A-C6F8-4B53-B645-06E3133E4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99863"/>
              </p:ext>
            </p:extLst>
          </p:nvPr>
        </p:nvGraphicFramePr>
        <p:xfrm>
          <a:off x="1188722" y="2746798"/>
          <a:ext cx="2934613" cy="3337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5170">
                  <a:extLst>
                    <a:ext uri="{9D8B030D-6E8A-4147-A177-3AD203B41FA5}">
                      <a16:colId xmlns:a16="http://schemas.microsoft.com/office/drawing/2014/main" val="4139789490"/>
                    </a:ext>
                  </a:extLst>
                </a:gridCol>
                <a:gridCol w="1629443">
                  <a:extLst>
                    <a:ext uri="{9D8B030D-6E8A-4147-A177-3AD203B41FA5}">
                      <a16:colId xmlns:a16="http://schemas.microsoft.com/office/drawing/2014/main" val="3055105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名前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記録（秒）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26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7.8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06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9.3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0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8.8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9.6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59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10.1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411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6.7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1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8.3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32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8.6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427347"/>
                  </a:ext>
                </a:extLst>
              </a:tr>
            </a:tbl>
          </a:graphicData>
        </a:graphic>
      </p:graphicFrame>
      <p:graphicFrame>
        <p:nvGraphicFramePr>
          <p:cNvPr id="90" name="表 8">
            <a:extLst>
              <a:ext uri="{FF2B5EF4-FFF2-40B4-BE49-F238E27FC236}">
                <a16:creationId xmlns:a16="http://schemas.microsoft.com/office/drawing/2014/main" id="{848F2B15-EBCE-4F33-9285-E088274EC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7651"/>
              </p:ext>
            </p:extLst>
          </p:nvPr>
        </p:nvGraphicFramePr>
        <p:xfrm>
          <a:off x="4316385" y="2746798"/>
          <a:ext cx="2934613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5170">
                  <a:extLst>
                    <a:ext uri="{9D8B030D-6E8A-4147-A177-3AD203B41FA5}">
                      <a16:colId xmlns:a16="http://schemas.microsoft.com/office/drawing/2014/main" val="4139789490"/>
                    </a:ext>
                  </a:extLst>
                </a:gridCol>
                <a:gridCol w="1629443">
                  <a:extLst>
                    <a:ext uri="{9D8B030D-6E8A-4147-A177-3AD203B41FA5}">
                      <a16:colId xmlns:a16="http://schemas.microsoft.com/office/drawing/2014/main" val="3055105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名前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記録（秒）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26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8.2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06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9.1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0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7.4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9.0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59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10.2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411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7.9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1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8.4</a:t>
                      </a:r>
                      <a:endParaRPr kumimoji="1" lang="ja-JP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32376"/>
                  </a:ext>
                </a:extLst>
              </a:tr>
            </a:tbl>
          </a:graphicData>
        </a:graphic>
      </p:graphicFrame>
      <p:pic>
        <p:nvPicPr>
          <p:cNvPr id="1030" name="Picture 6" descr="運動会のイラスト「徒競走・赤組」">
            <a:extLst>
              <a:ext uri="{FF2B5EF4-FFF2-40B4-BE49-F238E27FC236}">
                <a16:creationId xmlns:a16="http://schemas.microsoft.com/office/drawing/2014/main" id="{9CDA6FB6-F500-419C-A4D7-97FE1CA92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398" y="4414743"/>
            <a:ext cx="1591248" cy="21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01F4A16-23F2-4098-8011-48D40805663A}"/>
              </a:ext>
            </a:extLst>
          </p:cNvPr>
          <p:cNvSpPr txBox="1"/>
          <p:nvPr/>
        </p:nvSpPr>
        <p:spPr>
          <a:xfrm>
            <a:off x="2031705" y="2293946"/>
            <a:ext cx="437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</a:rPr>
              <a:t>○○小学校６年生</a:t>
            </a:r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</a:rPr>
              <a:t>人　</a:t>
            </a:r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  <a:t>50</a:t>
            </a:r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</a:rPr>
              <a:t>ｍ走の記録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F521018-9840-436A-B045-997A9C54BC69}"/>
              </a:ext>
            </a:extLst>
          </p:cNvPr>
          <p:cNvSpPr/>
          <p:nvPr/>
        </p:nvSpPr>
        <p:spPr>
          <a:xfrm>
            <a:off x="2811083" y="1845059"/>
            <a:ext cx="2801389" cy="390331"/>
          </a:xfrm>
          <a:prstGeom prst="roundRect">
            <a:avLst/>
          </a:prstGeom>
          <a:noFill/>
          <a:ln w="889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2" name="Picture 8" descr="鉛筆のマーク">
            <a:extLst>
              <a:ext uri="{FF2B5EF4-FFF2-40B4-BE49-F238E27FC236}">
                <a16:creationId xmlns:a16="http://schemas.microsoft.com/office/drawing/2014/main" id="{10262D8B-45F8-47A5-ACBA-E375A16B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10054" y="5138535"/>
            <a:ext cx="1321790" cy="13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" name="③書いた点同士を定規を…">
            <a:extLst>
              <a:ext uri="{FF2B5EF4-FFF2-40B4-BE49-F238E27FC236}">
                <a16:creationId xmlns:a16="http://schemas.microsoft.com/office/drawing/2014/main" id="{F16981D2-6723-4907-A782-50B5924A1070}"/>
              </a:ext>
            </a:extLst>
          </p:cNvPr>
          <p:cNvGrpSpPr/>
          <p:nvPr/>
        </p:nvGrpSpPr>
        <p:grpSpPr>
          <a:xfrm>
            <a:off x="834836" y="1225435"/>
            <a:ext cx="4277306" cy="507831"/>
            <a:chOff x="1164677" y="1157615"/>
            <a:chExt cx="5918050" cy="507831"/>
          </a:xfrm>
        </p:grpSpPr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2728D103-4D1C-436F-B73B-7DCF70B1BC0A}"/>
                </a:ext>
              </a:extLst>
            </p:cNvPr>
            <p:cNvSpPr txBox="1"/>
            <p:nvPr/>
          </p:nvSpPr>
          <p:spPr>
            <a:xfrm>
              <a:off x="1186881" y="1273031"/>
              <a:ext cx="58958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次の例をグラフに表してみるよ。</a:t>
              </a:r>
            </a:p>
          </p:txBody>
        </p:sp>
        <p:sp>
          <p:nvSpPr>
            <p:cNvPr id="110" name="ひょうじ">
              <a:extLst>
                <a:ext uri="{FF2B5EF4-FFF2-40B4-BE49-F238E27FC236}">
                  <a16:creationId xmlns:a16="http://schemas.microsoft.com/office/drawing/2014/main" id="{6611A45E-9574-4415-9820-6FF4474C1458}"/>
                </a:ext>
              </a:extLst>
            </p:cNvPr>
            <p:cNvSpPr txBox="1"/>
            <p:nvPr/>
          </p:nvSpPr>
          <p:spPr>
            <a:xfrm>
              <a:off x="1164677" y="1157615"/>
              <a:ext cx="5888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  <a:endPara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1" name="ひょうじ">
              <a:extLst>
                <a:ext uri="{FF2B5EF4-FFF2-40B4-BE49-F238E27FC236}">
                  <a16:creationId xmlns:a16="http://schemas.microsoft.com/office/drawing/2014/main" id="{B23A042F-E7B5-4156-ABE4-37FF6D0C54FB}"/>
                </a:ext>
              </a:extLst>
            </p:cNvPr>
            <p:cNvSpPr txBox="1"/>
            <p:nvPr/>
          </p:nvSpPr>
          <p:spPr>
            <a:xfrm>
              <a:off x="1987599" y="1157615"/>
              <a:ext cx="5888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れい</a:t>
              </a:r>
            </a:p>
          </p:txBody>
        </p:sp>
        <p:sp>
          <p:nvSpPr>
            <p:cNvPr id="112" name="ひょうじ">
              <a:extLst>
                <a:ext uri="{FF2B5EF4-FFF2-40B4-BE49-F238E27FC236}">
                  <a16:creationId xmlns:a16="http://schemas.microsoft.com/office/drawing/2014/main" id="{C382C7C8-BF66-4C49-9E7C-45646C243442}"/>
                </a:ext>
              </a:extLst>
            </p:cNvPr>
            <p:cNvSpPr txBox="1"/>
            <p:nvPr/>
          </p:nvSpPr>
          <p:spPr>
            <a:xfrm>
              <a:off x="4238922" y="1157615"/>
              <a:ext cx="73123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あらわ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5497AAA-C480-476F-BF9B-8DEA2DB3AB75}"/>
              </a:ext>
            </a:extLst>
          </p:cNvPr>
          <p:cNvGrpSpPr/>
          <p:nvPr/>
        </p:nvGrpSpPr>
        <p:grpSpPr>
          <a:xfrm>
            <a:off x="7828644" y="2235390"/>
            <a:ext cx="4197925" cy="1789012"/>
            <a:chOff x="7828644" y="2235390"/>
            <a:chExt cx="4197925" cy="1789012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F11C9FF2-09C4-4D38-9C15-0DB14138F67C}"/>
                </a:ext>
              </a:extLst>
            </p:cNvPr>
            <p:cNvGrpSpPr/>
            <p:nvPr/>
          </p:nvGrpSpPr>
          <p:grpSpPr>
            <a:xfrm>
              <a:off x="7828644" y="2235390"/>
              <a:ext cx="4197925" cy="1789012"/>
              <a:chOff x="7929499" y="2587484"/>
              <a:chExt cx="4197925" cy="1789012"/>
            </a:xfrm>
          </p:grpSpPr>
          <p:sp>
            <p:nvSpPr>
              <p:cNvPr id="16" name="吹き出し: 角を丸めた四角形 15">
                <a:extLst>
                  <a:ext uri="{FF2B5EF4-FFF2-40B4-BE49-F238E27FC236}">
                    <a16:creationId xmlns:a16="http://schemas.microsoft.com/office/drawing/2014/main" id="{CBAF217A-BB31-4C0E-A5BD-197CC4FF7F03}"/>
                  </a:ext>
                </a:extLst>
              </p:cNvPr>
              <p:cNvSpPr/>
              <p:nvPr/>
            </p:nvSpPr>
            <p:spPr>
              <a:xfrm>
                <a:off x="7929499" y="2587484"/>
                <a:ext cx="4197925" cy="1789012"/>
              </a:xfrm>
              <a:prstGeom prst="wedgeRoundRectCallout">
                <a:avLst>
                  <a:gd name="adj1" fmla="val -11592"/>
                  <a:gd name="adj2" fmla="val 7372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3" name="③書いた点同士を定規を…">
                <a:extLst>
                  <a:ext uri="{FF2B5EF4-FFF2-40B4-BE49-F238E27FC236}">
                    <a16:creationId xmlns:a16="http://schemas.microsoft.com/office/drawing/2014/main" id="{5AC724DB-6E20-4E18-8C5E-9215BAFE3652}"/>
                  </a:ext>
                </a:extLst>
              </p:cNvPr>
              <p:cNvGrpSpPr/>
              <p:nvPr/>
            </p:nvGrpSpPr>
            <p:grpSpPr>
              <a:xfrm>
                <a:off x="8042649" y="2746797"/>
                <a:ext cx="3582799" cy="484749"/>
                <a:chOff x="1186879" y="1157614"/>
                <a:chExt cx="7245849" cy="484749"/>
              </a:xfrm>
            </p:grpSpPr>
            <p:sp>
              <p:nvSpPr>
                <p:cNvPr id="115" name="テキスト ボックス 114">
                  <a:extLst>
                    <a:ext uri="{FF2B5EF4-FFF2-40B4-BE49-F238E27FC236}">
                      <a16:creationId xmlns:a16="http://schemas.microsoft.com/office/drawing/2014/main" id="{13D578A7-EBE2-4877-8652-E819CF869DC4}"/>
                    </a:ext>
                  </a:extLst>
                </p:cNvPr>
                <p:cNvSpPr txBox="1"/>
                <p:nvPr/>
              </p:nvSpPr>
              <p:spPr>
                <a:xfrm>
                  <a:off x="1186879" y="1273031"/>
                  <a:ext cx="724584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これらの記録を、区間を決めて</a:t>
                  </a:r>
                </a:p>
              </p:txBody>
            </p:sp>
            <p:sp>
              <p:nvSpPr>
                <p:cNvPr id="116" name="ひょうじ">
                  <a:extLst>
                    <a:ext uri="{FF2B5EF4-FFF2-40B4-BE49-F238E27FC236}">
                      <a16:creationId xmlns:a16="http://schemas.microsoft.com/office/drawing/2014/main" id="{23BCFD2B-4901-4E6C-905E-6820322DB1C4}"/>
                    </a:ext>
                  </a:extLst>
                </p:cNvPr>
                <p:cNvSpPr txBox="1"/>
                <p:nvPr/>
              </p:nvSpPr>
              <p:spPr>
                <a:xfrm>
                  <a:off x="5155040" y="1157614"/>
                  <a:ext cx="118359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900" b="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く　かん</a:t>
                  </a:r>
                  <a:endParaRPr kumimoji="1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19" name="ひょうじ">
                  <a:extLst>
                    <a:ext uri="{FF2B5EF4-FFF2-40B4-BE49-F238E27FC236}">
                      <a16:creationId xmlns:a16="http://schemas.microsoft.com/office/drawing/2014/main" id="{2888D56C-C3A7-4FA2-AD1F-EAA544CF35D5}"/>
                    </a:ext>
                  </a:extLst>
                </p:cNvPr>
                <p:cNvSpPr txBox="1"/>
                <p:nvPr/>
              </p:nvSpPr>
              <p:spPr>
                <a:xfrm>
                  <a:off x="6406446" y="1157614"/>
                  <a:ext cx="118359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き</a:t>
                  </a:r>
                </a:p>
              </p:txBody>
            </p:sp>
          </p:grpSp>
          <p:grpSp>
            <p:nvGrpSpPr>
              <p:cNvPr id="120" name="③書いた点同士を定規を…">
                <a:extLst>
                  <a:ext uri="{FF2B5EF4-FFF2-40B4-BE49-F238E27FC236}">
                    <a16:creationId xmlns:a16="http://schemas.microsoft.com/office/drawing/2014/main" id="{2CEC8DD7-C9AF-45BE-AB33-AB02E0B19C5B}"/>
                  </a:ext>
                </a:extLst>
              </p:cNvPr>
              <p:cNvGrpSpPr/>
              <p:nvPr/>
            </p:nvGrpSpPr>
            <p:grpSpPr>
              <a:xfrm>
                <a:off x="8042650" y="3248860"/>
                <a:ext cx="4004987" cy="484748"/>
                <a:chOff x="1186881" y="1157615"/>
                <a:chExt cx="8009879" cy="484748"/>
              </a:xfrm>
            </p:grpSpPr>
            <p:sp>
              <p:nvSpPr>
                <p:cNvPr id="121" name="テキスト ボックス 120">
                  <a:extLst>
                    <a:ext uri="{FF2B5EF4-FFF2-40B4-BE49-F238E27FC236}">
                      <a16:creationId xmlns:a16="http://schemas.microsoft.com/office/drawing/2014/main" id="{C3A7ABFB-6AD0-4429-87D9-7037A1066721}"/>
                    </a:ext>
                  </a:extLst>
                </p:cNvPr>
                <p:cNvSpPr txBox="1"/>
                <p:nvPr/>
              </p:nvSpPr>
              <p:spPr>
                <a:xfrm>
                  <a:off x="1186881" y="1273031"/>
                  <a:ext cx="800987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グループ分けし、区間ごとの人数を</a:t>
                  </a:r>
                </a:p>
              </p:txBody>
            </p:sp>
            <p:sp>
              <p:nvSpPr>
                <p:cNvPr id="124" name="ひょうじ">
                  <a:extLst>
                    <a:ext uri="{FF2B5EF4-FFF2-40B4-BE49-F238E27FC236}">
                      <a16:creationId xmlns:a16="http://schemas.microsoft.com/office/drawing/2014/main" id="{9593E1D3-5092-4120-9DD7-BB5CF1F57365}"/>
                    </a:ext>
                  </a:extLst>
                </p:cNvPr>
                <p:cNvSpPr txBox="1"/>
                <p:nvPr/>
              </p:nvSpPr>
              <p:spPr>
                <a:xfrm>
                  <a:off x="3156236" y="1157615"/>
                  <a:ext cx="807586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わ</a:t>
                  </a:r>
                </a:p>
              </p:txBody>
            </p:sp>
          </p:grpSp>
          <p:grpSp>
            <p:nvGrpSpPr>
              <p:cNvPr id="31" name="③書いた点同士を定規を…">
                <a:extLst>
                  <a:ext uri="{FF2B5EF4-FFF2-40B4-BE49-F238E27FC236}">
                    <a16:creationId xmlns:a16="http://schemas.microsoft.com/office/drawing/2014/main" id="{5079ED5A-F157-42F0-8AE7-01DAED01BE62}"/>
                  </a:ext>
                </a:extLst>
              </p:cNvPr>
              <p:cNvGrpSpPr/>
              <p:nvPr/>
            </p:nvGrpSpPr>
            <p:grpSpPr>
              <a:xfrm>
                <a:off x="8057309" y="3776330"/>
                <a:ext cx="1488807" cy="484749"/>
                <a:chOff x="1099826" y="1157614"/>
                <a:chExt cx="5575332" cy="484749"/>
              </a:xfrm>
            </p:grpSpPr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DCD771E6-6871-4496-9618-22ABF1110275}"/>
                    </a:ext>
                  </a:extLst>
                </p:cNvPr>
                <p:cNvSpPr txBox="1"/>
                <p:nvPr/>
              </p:nvSpPr>
              <p:spPr>
                <a:xfrm>
                  <a:off x="1186883" y="1273031"/>
                  <a:ext cx="548827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数えるよ！</a:t>
                  </a:r>
                  <a:endParaRPr kumimoji="0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33" name="ひょうじ">
                  <a:extLst>
                    <a:ext uri="{FF2B5EF4-FFF2-40B4-BE49-F238E27FC236}">
                      <a16:creationId xmlns:a16="http://schemas.microsoft.com/office/drawing/2014/main" id="{C1A6BC51-EB2B-4629-8DF8-F12840BF4357}"/>
                    </a:ext>
                  </a:extLst>
                </p:cNvPr>
                <p:cNvSpPr txBox="1"/>
                <p:nvPr/>
              </p:nvSpPr>
              <p:spPr>
                <a:xfrm>
                  <a:off x="1099826" y="1157614"/>
                  <a:ext cx="159969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かぞ</a:t>
                  </a:r>
                </a:p>
              </p:txBody>
            </p:sp>
          </p:grpSp>
          <p:sp>
            <p:nvSpPr>
              <p:cNvPr id="34" name="ひょうじ">
                <a:extLst>
                  <a:ext uri="{FF2B5EF4-FFF2-40B4-BE49-F238E27FC236}">
                    <a16:creationId xmlns:a16="http://schemas.microsoft.com/office/drawing/2014/main" id="{02E687F6-947F-4222-B2A1-5E2BC10D0B55}"/>
                  </a:ext>
                </a:extLst>
              </p:cNvPr>
              <p:cNvSpPr txBox="1"/>
              <p:nvPr/>
            </p:nvSpPr>
            <p:spPr>
              <a:xfrm>
                <a:off x="9961407" y="3254478"/>
                <a:ext cx="58524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く　かん</a:t>
                </a:r>
                <a:endPara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35" name="ひょうじ">
                <a:extLst>
                  <a:ext uri="{FF2B5EF4-FFF2-40B4-BE49-F238E27FC236}">
                    <a16:creationId xmlns:a16="http://schemas.microsoft.com/office/drawing/2014/main" id="{86C81711-7339-4DF6-973F-536AAEE275D5}"/>
                  </a:ext>
                </a:extLst>
              </p:cNvPr>
              <p:cNvSpPr txBox="1"/>
              <p:nvPr/>
            </p:nvSpPr>
            <p:spPr>
              <a:xfrm>
                <a:off x="11136803" y="3248860"/>
                <a:ext cx="66515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にんずう</a:t>
                </a:r>
              </a:p>
            </p:txBody>
          </p:sp>
        </p:grpSp>
        <p:sp>
          <p:nvSpPr>
            <p:cNvPr id="37" name="ひょうじ">
              <a:extLst>
                <a:ext uri="{FF2B5EF4-FFF2-40B4-BE49-F238E27FC236}">
                  <a16:creationId xmlns:a16="http://schemas.microsoft.com/office/drawing/2014/main" id="{B44CB1BC-C52F-4C46-AA71-1478B855FD85}"/>
                </a:ext>
              </a:extLst>
            </p:cNvPr>
            <p:cNvSpPr txBox="1"/>
            <p:nvPr/>
          </p:nvSpPr>
          <p:spPr>
            <a:xfrm>
              <a:off x="8964690" y="2397626"/>
              <a:ext cx="5852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　ろく</a:t>
              </a:r>
              <a:endPara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3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91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作成手順">
            <a:extLst>
              <a:ext uri="{FF2B5EF4-FFF2-40B4-BE49-F238E27FC236}">
                <a16:creationId xmlns:a16="http://schemas.microsoft.com/office/drawing/2014/main" id="{6B0D3FBD-18A5-49E3-9BDE-3D09E4FFAB28}"/>
              </a:ext>
            </a:extLst>
          </p:cNvPr>
          <p:cNvGrpSpPr/>
          <p:nvPr/>
        </p:nvGrpSpPr>
        <p:grpSpPr>
          <a:xfrm>
            <a:off x="288448" y="195039"/>
            <a:ext cx="2430137" cy="913537"/>
            <a:chOff x="271859" y="196148"/>
            <a:chExt cx="2430137" cy="913537"/>
          </a:xfrm>
        </p:grpSpPr>
        <p:sp>
          <p:nvSpPr>
            <p:cNvPr id="94" name="作成手順囲み">
              <a:extLst>
                <a:ext uri="{FF2B5EF4-FFF2-40B4-BE49-F238E27FC236}">
                  <a16:creationId xmlns:a16="http://schemas.microsoft.com/office/drawing/2014/main" id="{E45FB42C-15CC-4634-962B-09C3F3C69394}"/>
                </a:ext>
              </a:extLst>
            </p:cNvPr>
            <p:cNvSpPr/>
            <p:nvPr/>
          </p:nvSpPr>
          <p:spPr>
            <a:xfrm>
              <a:off x="271859" y="196148"/>
              <a:ext cx="2430137" cy="9135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5" name="作成手順">
              <a:extLst>
                <a:ext uri="{FF2B5EF4-FFF2-40B4-BE49-F238E27FC236}">
                  <a16:creationId xmlns:a16="http://schemas.microsoft.com/office/drawing/2014/main" id="{0ED9003F-BF46-4841-955C-A292A64FB041}"/>
                </a:ext>
              </a:extLst>
            </p:cNvPr>
            <p:cNvSpPr txBox="1"/>
            <p:nvPr/>
          </p:nvSpPr>
          <p:spPr>
            <a:xfrm>
              <a:off x="372656" y="414172"/>
              <a:ext cx="2240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作成手順</a:t>
              </a:r>
            </a:p>
          </p:txBody>
        </p:sp>
        <p:sp>
          <p:nvSpPr>
            <p:cNvPr id="96" name="さくせいてじゅん">
              <a:extLst>
                <a:ext uri="{FF2B5EF4-FFF2-40B4-BE49-F238E27FC236}">
                  <a16:creationId xmlns:a16="http://schemas.microsoft.com/office/drawing/2014/main" id="{A5166FA5-D7AD-4949-9E6B-BEE154E82D2E}"/>
                </a:ext>
              </a:extLst>
            </p:cNvPr>
            <p:cNvSpPr txBox="1"/>
            <p:nvPr/>
          </p:nvSpPr>
          <p:spPr>
            <a:xfrm>
              <a:off x="413615" y="232574"/>
              <a:ext cx="2240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さくせいてじゅん</a:t>
              </a:r>
            </a:p>
          </p:txBody>
        </p:sp>
      </p:grpSp>
      <p:grpSp>
        <p:nvGrpSpPr>
          <p:cNvPr id="6" name="③書いた点同士を定規を…">
            <a:extLst>
              <a:ext uri="{FF2B5EF4-FFF2-40B4-BE49-F238E27FC236}">
                <a16:creationId xmlns:a16="http://schemas.microsoft.com/office/drawing/2014/main" id="{CDC718BB-9B2C-4D51-A65C-8435ECC7656F}"/>
              </a:ext>
            </a:extLst>
          </p:cNvPr>
          <p:cNvGrpSpPr/>
          <p:nvPr/>
        </p:nvGrpSpPr>
        <p:grpSpPr>
          <a:xfrm>
            <a:off x="203820" y="1157615"/>
            <a:ext cx="7575122" cy="493910"/>
            <a:chOff x="731970" y="1157615"/>
            <a:chExt cx="6350757" cy="493910"/>
          </a:xfrm>
        </p:grpSpPr>
        <p:sp>
          <p:nvSpPr>
            <p:cNvPr id="63" name="③">
              <a:extLst>
                <a:ext uri="{FF2B5EF4-FFF2-40B4-BE49-F238E27FC236}">
                  <a16:creationId xmlns:a16="http://schemas.microsoft.com/office/drawing/2014/main" id="{D9E1D6C9-9D2F-4DD0-A2FA-113EDF1E2E73}"/>
                </a:ext>
              </a:extLst>
            </p:cNvPr>
            <p:cNvSpPr txBox="1"/>
            <p:nvPr/>
          </p:nvSpPr>
          <p:spPr>
            <a:xfrm>
              <a:off x="731970" y="1189860"/>
              <a:ext cx="464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①</a:t>
              </a: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E90724E-FB95-454E-9193-088F1BE29755}"/>
                </a:ext>
              </a:extLst>
            </p:cNvPr>
            <p:cNvSpPr txBox="1"/>
            <p:nvPr/>
          </p:nvSpPr>
          <p:spPr>
            <a:xfrm>
              <a:off x="1186881" y="1273031"/>
              <a:ext cx="58958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まずは、グラフを作るために、度数分布表を作りましょう。</a:t>
              </a:r>
            </a:p>
          </p:txBody>
        </p:sp>
        <p:sp>
          <p:nvSpPr>
            <p:cNvPr id="67" name="ひょうじ">
              <a:extLst>
                <a:ext uri="{FF2B5EF4-FFF2-40B4-BE49-F238E27FC236}">
                  <a16:creationId xmlns:a16="http://schemas.microsoft.com/office/drawing/2014/main" id="{69372EA3-DAE9-4D50-ACFB-43A951DCE862}"/>
                </a:ext>
              </a:extLst>
            </p:cNvPr>
            <p:cNvSpPr txBox="1"/>
            <p:nvPr/>
          </p:nvSpPr>
          <p:spPr>
            <a:xfrm>
              <a:off x="2878357" y="1157615"/>
              <a:ext cx="3382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つく</a:t>
              </a:r>
            </a:p>
          </p:txBody>
        </p:sp>
        <p:sp>
          <p:nvSpPr>
            <p:cNvPr id="68" name="ひょうじ">
              <a:extLst>
                <a:ext uri="{FF2B5EF4-FFF2-40B4-BE49-F238E27FC236}">
                  <a16:creationId xmlns:a16="http://schemas.microsoft.com/office/drawing/2014/main" id="{1DE987B5-2B8E-413B-9355-8312393F7EA8}"/>
                </a:ext>
              </a:extLst>
            </p:cNvPr>
            <p:cNvSpPr txBox="1"/>
            <p:nvPr/>
          </p:nvSpPr>
          <p:spPr>
            <a:xfrm>
              <a:off x="4230694" y="1157615"/>
              <a:ext cx="1234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　すう ぶん　ぷ　ひょう</a:t>
              </a:r>
            </a:p>
          </p:txBody>
        </p:sp>
        <p:sp>
          <p:nvSpPr>
            <p:cNvPr id="69" name="ひょうじ">
              <a:extLst>
                <a:ext uri="{FF2B5EF4-FFF2-40B4-BE49-F238E27FC236}">
                  <a16:creationId xmlns:a16="http://schemas.microsoft.com/office/drawing/2014/main" id="{0551CF2D-9FF8-4EAD-BFE6-BF3577A57412}"/>
                </a:ext>
              </a:extLst>
            </p:cNvPr>
            <p:cNvSpPr txBox="1"/>
            <p:nvPr/>
          </p:nvSpPr>
          <p:spPr>
            <a:xfrm>
              <a:off x="5523070" y="1157615"/>
              <a:ext cx="3504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つく</a:t>
              </a:r>
            </a:p>
          </p:txBody>
        </p:sp>
      </p:grpSp>
      <p:grpSp>
        <p:nvGrpSpPr>
          <p:cNvPr id="97" name="前へ／次へ">
            <a:extLst>
              <a:ext uri="{FF2B5EF4-FFF2-40B4-BE49-F238E27FC236}">
                <a16:creationId xmlns:a16="http://schemas.microsoft.com/office/drawing/2014/main" id="{9962D6DE-2832-44A8-94A5-EF359B656C7C}"/>
              </a:ext>
            </a:extLst>
          </p:cNvPr>
          <p:cNvGrpSpPr/>
          <p:nvPr/>
        </p:nvGrpSpPr>
        <p:grpSpPr>
          <a:xfrm>
            <a:off x="10297220" y="169989"/>
            <a:ext cx="1660749" cy="869453"/>
            <a:chOff x="10297220" y="169989"/>
            <a:chExt cx="1660749" cy="869453"/>
          </a:xfrm>
        </p:grpSpPr>
        <p:pic>
          <p:nvPicPr>
            <p:cNvPr id="99" name="図 98">
              <a:hlinkClick r:id="rId2" action="ppaction://hlinksldjump"/>
              <a:extLst>
                <a:ext uri="{FF2B5EF4-FFF2-40B4-BE49-F238E27FC236}">
                  <a16:creationId xmlns:a16="http://schemas.microsoft.com/office/drawing/2014/main" id="{2E56FCD4-9B7C-46EA-9C51-D6C1DAEF3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7220" y="179831"/>
              <a:ext cx="737680" cy="859611"/>
            </a:xfrm>
            <a:prstGeom prst="rect">
              <a:avLst/>
            </a:prstGeom>
          </p:spPr>
        </p:pic>
        <p:pic>
          <p:nvPicPr>
            <p:cNvPr id="103" name="図 102">
              <a:hlinkClick r:id="rId4" action="ppaction://hlinksldjump"/>
              <a:extLst>
                <a:ext uri="{FF2B5EF4-FFF2-40B4-BE49-F238E27FC236}">
                  <a16:creationId xmlns:a16="http://schemas.microsoft.com/office/drawing/2014/main" id="{D5283CCB-0069-4A4C-8870-79790A9E4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20289" y="169989"/>
              <a:ext cx="737680" cy="859611"/>
            </a:xfrm>
            <a:prstGeom prst="rect">
              <a:avLst/>
            </a:prstGeom>
          </p:spPr>
        </p:pic>
      </p:grpSp>
      <p:sp>
        <p:nvSpPr>
          <p:cNvPr id="88" name="フレーム">
            <a:extLst>
              <a:ext uri="{FF2B5EF4-FFF2-40B4-BE49-F238E27FC236}">
                <a16:creationId xmlns:a16="http://schemas.microsoft.com/office/drawing/2014/main" id="{204926A2-0B41-454E-8119-0E25B92C6DAC}"/>
              </a:ext>
            </a:extLst>
          </p:cNvPr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表 19">
            <a:extLst>
              <a:ext uri="{FF2B5EF4-FFF2-40B4-BE49-F238E27FC236}">
                <a16:creationId xmlns:a16="http://schemas.microsoft.com/office/drawing/2014/main" id="{819DC1A8-243F-4682-868C-8508D90C90AF}"/>
              </a:ext>
            </a:extLst>
          </p:cNvPr>
          <p:cNvGraphicFramePr>
            <a:graphicFrameLocks noGrp="1"/>
          </p:cNvGraphicFramePr>
          <p:nvPr/>
        </p:nvGraphicFramePr>
        <p:xfrm>
          <a:off x="3998475" y="2426542"/>
          <a:ext cx="428019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675">
                  <a:extLst>
                    <a:ext uri="{9D8B030D-6E8A-4147-A177-3AD203B41FA5}">
                      <a16:colId xmlns:a16="http://schemas.microsoft.com/office/drawing/2014/main" val="3966777323"/>
                    </a:ext>
                  </a:extLst>
                </a:gridCol>
                <a:gridCol w="1304518">
                  <a:extLst>
                    <a:ext uri="{9D8B030D-6E8A-4147-A177-3AD203B41FA5}">
                      <a16:colId xmlns:a16="http://schemas.microsoft.com/office/drawing/2014/main" val="3154606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記録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人数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5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６秒以上７秒未満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１人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6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７秒以上８秒未満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３人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02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８秒以上９秒未満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５人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111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９秒以上</a:t>
                      </a:r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４人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33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秒以上</a:t>
                      </a:r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２人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39298"/>
                  </a:ext>
                </a:extLst>
              </a:tr>
            </a:tbl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C4B371A-27D0-4CBF-AAEB-3B82A550567F}"/>
              </a:ext>
            </a:extLst>
          </p:cNvPr>
          <p:cNvSpPr txBox="1"/>
          <p:nvPr/>
        </p:nvSpPr>
        <p:spPr>
          <a:xfrm>
            <a:off x="4039141" y="2038450"/>
            <a:ext cx="437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</a:rPr>
              <a:t>○○小学校６年生</a:t>
            </a:r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</a:rPr>
              <a:t>人　</a:t>
            </a:r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  <a:t>50</a:t>
            </a:r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</a:rPr>
              <a:t>ｍ走の記録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6CC8AFA-8F60-4A59-8C1D-1953D8F8D83C}"/>
              </a:ext>
            </a:extLst>
          </p:cNvPr>
          <p:cNvSpPr/>
          <p:nvPr/>
        </p:nvSpPr>
        <p:spPr>
          <a:xfrm>
            <a:off x="3998474" y="2767861"/>
            <a:ext cx="2033987" cy="3880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1833D2AD-297E-4C69-A4C4-161CB4B5AB5B}"/>
              </a:ext>
            </a:extLst>
          </p:cNvPr>
          <p:cNvSpPr/>
          <p:nvPr/>
        </p:nvSpPr>
        <p:spPr>
          <a:xfrm>
            <a:off x="7239721" y="2757067"/>
            <a:ext cx="778704" cy="3880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78CF213-75CE-48D8-995C-6437C7C84570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8097864" y="2935544"/>
            <a:ext cx="731917" cy="14802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09B71A69-8F30-4339-9A61-56B3799D7A15}"/>
              </a:ext>
            </a:extLst>
          </p:cNvPr>
          <p:cNvCxnSpPr>
            <a:cxnSpLocks/>
            <a:stCxn id="70" idx="3"/>
          </p:cNvCxnSpPr>
          <p:nvPr/>
        </p:nvCxnSpPr>
        <p:spPr>
          <a:xfrm flipV="1">
            <a:off x="3489859" y="2935547"/>
            <a:ext cx="469287" cy="50638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D642B94-174B-4B14-AF60-6241A743AE04}"/>
              </a:ext>
            </a:extLst>
          </p:cNvPr>
          <p:cNvGrpSpPr/>
          <p:nvPr/>
        </p:nvGrpSpPr>
        <p:grpSpPr>
          <a:xfrm>
            <a:off x="8829781" y="2394170"/>
            <a:ext cx="2657475" cy="1378792"/>
            <a:chOff x="9093994" y="2271665"/>
            <a:chExt cx="2657475" cy="1378792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4A669FEA-2BFD-433C-8AB4-9ECCE27C653A}"/>
                </a:ext>
              </a:extLst>
            </p:cNvPr>
            <p:cNvSpPr/>
            <p:nvPr/>
          </p:nvSpPr>
          <p:spPr>
            <a:xfrm>
              <a:off x="9093994" y="2271665"/>
              <a:ext cx="2657475" cy="137879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D882C060-63E2-41EA-A69C-993A992F87D3}"/>
                </a:ext>
              </a:extLst>
            </p:cNvPr>
            <p:cNvGrpSpPr/>
            <p:nvPr/>
          </p:nvGrpSpPr>
          <p:grpSpPr>
            <a:xfrm>
              <a:off x="9166551" y="2338723"/>
              <a:ext cx="766026" cy="475450"/>
              <a:chOff x="6284855" y="1960197"/>
              <a:chExt cx="766026" cy="475450"/>
            </a:xfrm>
          </p:grpSpPr>
          <p:sp>
            <p:nvSpPr>
              <p:cNvPr id="39" name="違う種類のグラフを">
                <a:extLst>
                  <a:ext uri="{FF2B5EF4-FFF2-40B4-BE49-F238E27FC236}">
                    <a16:creationId xmlns:a16="http://schemas.microsoft.com/office/drawing/2014/main" id="{824A0C32-E7A5-4D04-B8A3-147D52ACD6BB}"/>
                  </a:ext>
                </a:extLst>
              </p:cNvPr>
              <p:cNvSpPr txBox="1"/>
              <p:nvPr/>
            </p:nvSpPr>
            <p:spPr>
              <a:xfrm>
                <a:off x="6284855" y="1998476"/>
                <a:ext cx="766026" cy="437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度数</a:t>
                </a:r>
                <a:endPara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0" name="えん">
                <a:extLst>
                  <a:ext uri="{FF2B5EF4-FFF2-40B4-BE49-F238E27FC236}">
                    <a16:creationId xmlns:a16="http://schemas.microsoft.com/office/drawing/2014/main" id="{FD125D1F-0D46-48E5-B3D1-DCCCB8034B3B}"/>
                  </a:ext>
                </a:extLst>
              </p:cNvPr>
              <p:cNvSpPr txBox="1"/>
              <p:nvPr/>
            </p:nvSpPr>
            <p:spPr>
              <a:xfrm>
                <a:off x="6337438" y="1960197"/>
                <a:ext cx="71344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ど　すう</a:t>
                </a:r>
              </a:p>
            </p:txBody>
          </p:sp>
        </p:grpSp>
        <p:sp>
          <p:nvSpPr>
            <p:cNvPr id="62" name="違う種類のグラフを">
              <a:extLst>
                <a:ext uri="{FF2B5EF4-FFF2-40B4-BE49-F238E27FC236}">
                  <a16:creationId xmlns:a16="http://schemas.microsoft.com/office/drawing/2014/main" id="{EBFCFA63-A95E-4700-8530-1C33F6F991AA}"/>
                </a:ext>
              </a:extLst>
            </p:cNvPr>
            <p:cNvSpPr txBox="1"/>
            <p:nvPr/>
          </p:nvSpPr>
          <p:spPr>
            <a:xfrm>
              <a:off x="9308376" y="2814173"/>
              <a:ext cx="2085905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それぞれの階級の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64" name="違う種類のグラフを">
              <a:extLst>
                <a:ext uri="{FF2B5EF4-FFF2-40B4-BE49-F238E27FC236}">
                  <a16:creationId xmlns:a16="http://schemas.microsoft.com/office/drawing/2014/main" id="{6F8A043A-8D06-4F82-B5DC-8B377A4F38B7}"/>
                </a:ext>
              </a:extLst>
            </p:cNvPr>
            <p:cNvSpPr txBox="1"/>
            <p:nvPr/>
          </p:nvSpPr>
          <p:spPr>
            <a:xfrm>
              <a:off x="9308376" y="3183357"/>
              <a:ext cx="2357369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データの個数のこと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65" name="えん">
              <a:extLst>
                <a:ext uri="{FF2B5EF4-FFF2-40B4-BE49-F238E27FC236}">
                  <a16:creationId xmlns:a16="http://schemas.microsoft.com/office/drawing/2014/main" id="{5149FB8F-6F7B-4200-8355-F7D9C0D49151}"/>
                </a:ext>
              </a:extLst>
            </p:cNvPr>
            <p:cNvSpPr txBox="1"/>
            <p:nvPr/>
          </p:nvSpPr>
          <p:spPr>
            <a:xfrm>
              <a:off x="10495332" y="2744138"/>
              <a:ext cx="69596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かいきゅう</a:t>
              </a:r>
            </a:p>
          </p:txBody>
        </p:sp>
        <p:sp>
          <p:nvSpPr>
            <p:cNvPr id="66" name="えん">
              <a:extLst>
                <a:ext uri="{FF2B5EF4-FFF2-40B4-BE49-F238E27FC236}">
                  <a16:creationId xmlns:a16="http://schemas.microsoft.com/office/drawing/2014/main" id="{C92D21C3-5FED-439D-9FB9-0B72CA83955E}"/>
                </a:ext>
              </a:extLst>
            </p:cNvPr>
            <p:cNvSpPr txBox="1"/>
            <p:nvPr/>
          </p:nvSpPr>
          <p:spPr>
            <a:xfrm>
              <a:off x="10351294" y="3125674"/>
              <a:ext cx="5857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こ　すう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559D9DE-5106-4A3C-B255-DC56992D3E44}"/>
              </a:ext>
            </a:extLst>
          </p:cNvPr>
          <p:cNvGrpSpPr/>
          <p:nvPr/>
        </p:nvGrpSpPr>
        <p:grpSpPr>
          <a:xfrm>
            <a:off x="2951037" y="5196329"/>
            <a:ext cx="6375068" cy="1453583"/>
            <a:chOff x="3747511" y="5053769"/>
            <a:chExt cx="6375068" cy="1453583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952510B7-5FD2-4D11-9039-3A1927CE885A}"/>
                </a:ext>
              </a:extLst>
            </p:cNvPr>
            <p:cNvGrpSpPr/>
            <p:nvPr/>
          </p:nvGrpSpPr>
          <p:grpSpPr>
            <a:xfrm>
              <a:off x="3747511" y="5053769"/>
              <a:ext cx="6375068" cy="1453583"/>
              <a:chOff x="6864759" y="2753482"/>
              <a:chExt cx="6375068" cy="1453583"/>
            </a:xfrm>
          </p:grpSpPr>
          <p:grpSp>
            <p:nvGrpSpPr>
              <p:cNvPr id="85" name="このように、違う種類の…">
                <a:extLst>
                  <a:ext uri="{FF2B5EF4-FFF2-40B4-BE49-F238E27FC236}">
                    <a16:creationId xmlns:a16="http://schemas.microsoft.com/office/drawing/2014/main" id="{CCB69CFA-F670-4637-8FF3-6809E80C2601}"/>
                  </a:ext>
                </a:extLst>
              </p:cNvPr>
              <p:cNvGrpSpPr/>
              <p:nvPr/>
            </p:nvGrpSpPr>
            <p:grpSpPr>
              <a:xfrm>
                <a:off x="6864759" y="2753482"/>
                <a:ext cx="6375068" cy="1453583"/>
                <a:chOff x="274894" y="462757"/>
                <a:chExt cx="4179684" cy="1453583"/>
              </a:xfrm>
            </p:grpSpPr>
            <p:grpSp>
              <p:nvGrpSpPr>
                <p:cNvPr id="100" name="グループ化 99">
                  <a:extLst>
                    <a:ext uri="{FF2B5EF4-FFF2-40B4-BE49-F238E27FC236}">
                      <a16:creationId xmlns:a16="http://schemas.microsoft.com/office/drawing/2014/main" id="{F5B9758A-E096-4762-8A41-9AFD669EFBA9}"/>
                    </a:ext>
                  </a:extLst>
                </p:cNvPr>
                <p:cNvGrpSpPr/>
                <p:nvPr/>
              </p:nvGrpSpPr>
              <p:grpSpPr>
                <a:xfrm>
                  <a:off x="274894" y="462757"/>
                  <a:ext cx="4179684" cy="1453583"/>
                  <a:chOff x="211970" y="648936"/>
                  <a:chExt cx="4179684" cy="1453583"/>
                </a:xfrm>
              </p:grpSpPr>
              <p:grpSp>
                <p:nvGrpSpPr>
                  <p:cNvPr id="114" name="グループ化 113">
                    <a:extLst>
                      <a:ext uri="{FF2B5EF4-FFF2-40B4-BE49-F238E27FC236}">
                        <a16:creationId xmlns:a16="http://schemas.microsoft.com/office/drawing/2014/main" id="{B81F58F4-3B70-47A3-9D1C-63E51E2B7248}"/>
                      </a:ext>
                    </a:extLst>
                  </p:cNvPr>
                  <p:cNvGrpSpPr/>
                  <p:nvPr/>
                </p:nvGrpSpPr>
                <p:grpSpPr>
                  <a:xfrm>
                    <a:off x="211970" y="648936"/>
                    <a:ext cx="4179684" cy="1453583"/>
                    <a:chOff x="190860" y="1873559"/>
                    <a:chExt cx="4179684" cy="1298405"/>
                  </a:xfrm>
                </p:grpSpPr>
                <p:grpSp>
                  <p:nvGrpSpPr>
                    <p:cNvPr id="129" name="グループ化 128">
                      <a:extLst>
                        <a:ext uri="{FF2B5EF4-FFF2-40B4-BE49-F238E27FC236}">
                          <a16:creationId xmlns:a16="http://schemas.microsoft.com/office/drawing/2014/main" id="{B6763D1E-991A-40C3-B804-26D27DE5D9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860" y="1873559"/>
                      <a:ext cx="4179684" cy="1298405"/>
                      <a:chOff x="102725" y="2947984"/>
                      <a:chExt cx="3997422" cy="1298405"/>
                    </a:xfrm>
                  </p:grpSpPr>
                  <p:sp>
                    <p:nvSpPr>
                      <p:cNvPr id="132" name="吹き出し: 角を丸めた四角形 131">
                        <a:extLst>
                          <a:ext uri="{FF2B5EF4-FFF2-40B4-BE49-F238E27FC236}">
                            <a16:creationId xmlns:a16="http://schemas.microsoft.com/office/drawing/2014/main" id="{609CE4B4-C026-48B8-9FC0-376C82FFAF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725" y="2947984"/>
                        <a:ext cx="3997422" cy="1298405"/>
                      </a:xfrm>
                      <a:prstGeom prst="wedgeRoundRectCallout">
                        <a:avLst>
                          <a:gd name="adj1" fmla="val -49776"/>
                          <a:gd name="adj2" fmla="val 23049"/>
                          <a:gd name="adj3" fmla="val 16667"/>
                        </a:avLst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grpSp>
                    <p:nvGrpSpPr>
                      <p:cNvPr id="133" name="グループ化 132">
                        <a:extLst>
                          <a:ext uri="{FF2B5EF4-FFF2-40B4-BE49-F238E27FC236}">
                            <a16:creationId xmlns:a16="http://schemas.microsoft.com/office/drawing/2014/main" id="{B2FABDCF-B5A8-4209-A0F0-BE6D4EBAE83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0092" y="2996130"/>
                        <a:ext cx="2944210" cy="1128262"/>
                        <a:chOff x="165730" y="3710029"/>
                        <a:chExt cx="2916838" cy="1046050"/>
                      </a:xfrm>
                    </p:grpSpPr>
                    <p:grpSp>
                      <p:nvGrpSpPr>
                        <p:cNvPr id="134" name="「その他」の項目があれば、・・・">
                          <a:extLst>
                            <a:ext uri="{FF2B5EF4-FFF2-40B4-BE49-F238E27FC236}">
                              <a16:creationId xmlns:a16="http://schemas.microsoft.com/office/drawing/2014/main" id="{91256909-CAD3-425E-B794-63C0357E278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5730" y="3710029"/>
                          <a:ext cx="2916838" cy="1046050"/>
                          <a:chOff x="2806829" y="4674120"/>
                          <a:chExt cx="3543872" cy="1046050"/>
                        </a:xfrm>
                      </p:grpSpPr>
                      <p:sp>
                        <p:nvSpPr>
                          <p:cNvPr id="136" name="「複合グラフ」と">
                            <a:extLst>
                              <a:ext uri="{FF2B5EF4-FFF2-40B4-BE49-F238E27FC236}">
                                <a16:creationId xmlns:a16="http://schemas.microsoft.com/office/drawing/2014/main" id="{6B6B8918-33D0-493C-96C5-53881BC8E14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173482" y="5358124"/>
                            <a:ext cx="2456668" cy="362046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dist" defTabSz="914400" rtl="0" eaLnBrk="1" fontAlgn="auto" latinLnBrk="0" hangingPunct="1">
                              <a:lnSpc>
                                <a:spcPct val="15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1" lang="ja-JP" altLang="en-US" b="1" i="0" u="sng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BIZ UDPゴシック" panose="020B0400000000000000" pitchFamily="50" charset="-128"/>
                                <a:ea typeface="BIZ UDPゴシック" panose="020B0400000000000000" pitchFamily="50" charset="-128"/>
                                <a:cs typeface="+mn-cs"/>
                              </a:rPr>
                              <a:t>「度数分布表」</a:t>
                            </a:r>
                            <a:r>
                              <a:rPr kumimoji="1" lang="ja-JP" altLang="en-US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tx2"/>
                                </a:solidFill>
                                <a:effectLst/>
                                <a:uLnTx/>
                                <a:uFillTx/>
                                <a:latin typeface="BIZ UDPゴシック" panose="020B0400000000000000" pitchFamily="50" charset="-128"/>
                                <a:ea typeface="BIZ UDPゴシック" panose="020B0400000000000000" pitchFamily="50" charset="-128"/>
                                <a:cs typeface="+mn-cs"/>
                              </a:rPr>
                              <a:t>と呼びます。</a:t>
                            </a:r>
                            <a:endParaRPr kumimoji="1" lang="en-US" altLang="ja-JP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7" name="ふくごう">
                            <a:extLst>
                              <a:ext uri="{FF2B5EF4-FFF2-40B4-BE49-F238E27FC236}">
                                <a16:creationId xmlns:a16="http://schemas.microsoft.com/office/drawing/2014/main" id="{F09FCF1A-3DF0-426C-B111-54607D5E396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354923" y="5343153"/>
                            <a:ext cx="1157185" cy="17842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dist" defTabSz="914377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1" lang="ja-JP" altLang="en-US" sz="800" b="1" dirty="0">
                                <a:solidFill>
                                  <a:srgbClr val="FF0000"/>
                                </a:solidFill>
                                <a:latin typeface="BIZ UDPゴシック" panose="020B0400000000000000" pitchFamily="50" charset="-128"/>
                                <a:ea typeface="BIZ UDPゴシック" panose="020B0400000000000000" pitchFamily="50" charset="-128"/>
                              </a:rPr>
                              <a:t>どすう ぶん ぷ ひょう</a:t>
                            </a:r>
                            <a:endParaRPr kumimoji="1" lang="ja-JP" altLang="en-US" sz="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8" name="このように">
                            <a:extLst>
                              <a:ext uri="{FF2B5EF4-FFF2-40B4-BE49-F238E27FC236}">
                                <a16:creationId xmlns:a16="http://schemas.microsoft.com/office/drawing/2014/main" id="{EC9A8D32-CD3E-4B10-81ED-88E0C8558B1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122875" y="4723946"/>
                            <a:ext cx="3227826" cy="6362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dist" defTabSz="914400" rtl="0" eaLnBrk="1" fontAlgn="auto" latinLnBrk="0" hangingPunct="1">
                              <a:lnSpc>
                                <a:spcPct val="15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1" lang="ja-JP" altLang="en-US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tx2"/>
                                </a:solidFill>
                                <a:effectLst/>
                                <a:uLnTx/>
                                <a:uFillTx/>
                                <a:latin typeface="BIZ UDPゴシック" panose="020B0400000000000000" pitchFamily="50" charset="-128"/>
                                <a:ea typeface="BIZ UDPゴシック" panose="020B0400000000000000" pitchFamily="50" charset="-128"/>
                                <a:cs typeface="+mn-cs"/>
                              </a:rPr>
                              <a:t>データをいくつかの区間で区切り、</a:t>
                            </a:r>
                            <a:endParaRPr kumimoji="1" lang="en-US" altLang="ja-JP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  <a:cs typeface="+mn-cs"/>
                            </a:endParaRPr>
                          </a:p>
                          <a:p>
                            <a:pPr marL="0" marR="0" lvl="0" indent="0" algn="dist" defTabSz="914400" rtl="0" eaLnBrk="1" fontAlgn="auto" latinLnBrk="0" hangingPunct="1">
                              <a:lnSpc>
                                <a:spcPct val="15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en-US" altLang="ja-JP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pic>
                        <p:nvPicPr>
                          <p:cNvPr id="139" name="電球画像">
                            <a:extLst>
                              <a:ext uri="{FF2B5EF4-FFF2-40B4-BE49-F238E27FC236}">
                                <a16:creationId xmlns:a16="http://schemas.microsoft.com/office/drawing/2014/main" id="{E04B40D5-0953-4C9E-AE2F-A68DB55A852F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806829" y="4674120"/>
                            <a:ext cx="302114" cy="39770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135" name="よ">
                          <a:extLst>
                            <a:ext uri="{FF2B5EF4-FFF2-40B4-BE49-F238E27FC236}">
                              <a16:creationId xmlns:a16="http://schemas.microsoft.com/office/drawing/2014/main" id="{138C419E-1EF1-4786-9F87-E8517C2FB5C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84662" y="4379449"/>
                          <a:ext cx="246320" cy="1784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dist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sz="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  <a:cs typeface="+mn-cs"/>
                            </a:rPr>
                            <a:t>よ</a:t>
                          </a:r>
                        </a:p>
                      </p:txBody>
                    </p:sp>
                  </p:grpSp>
                </p:grpSp>
                <p:sp>
                  <p:nvSpPr>
                    <p:cNvPr id="130" name="違う種類のグラフを">
                      <a:extLst>
                        <a:ext uri="{FF2B5EF4-FFF2-40B4-BE49-F238E27FC236}">
                          <a16:creationId xmlns:a16="http://schemas.microsoft.com/office/drawing/2014/main" id="{968A8ACD-38D6-445C-A0B4-9692D77534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2131" y="2310605"/>
                      <a:ext cx="3828413" cy="3563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その区間に入るデータの数を調べてまとめた表を</a:t>
                      </a:r>
                      <a:endParaRPr kumimoji="1" lang="en-US" altLang="ja-JP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17" name="えん">
                    <a:extLst>
                      <a:ext uri="{FF2B5EF4-FFF2-40B4-BE49-F238E27FC236}">
                        <a16:creationId xmlns:a16="http://schemas.microsoft.com/office/drawing/2014/main" id="{CEECA4BD-834E-425E-A6E5-F462C6BBF354}"/>
                      </a:ext>
                    </a:extLst>
                  </p:cNvPr>
                  <p:cNvSpPr txBox="1"/>
                  <p:nvPr/>
                </p:nvSpPr>
                <p:spPr>
                  <a:xfrm>
                    <a:off x="3939382" y="1092986"/>
                    <a:ext cx="316418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dist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ja-JP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rPr>
                      <a:t>ひょう</a:t>
                    </a:r>
                  </a:p>
                </p:txBody>
              </p:sp>
            </p:grpSp>
            <p:sp>
              <p:nvSpPr>
                <p:cNvPr id="109" name="えん">
                  <a:extLst>
                    <a:ext uri="{FF2B5EF4-FFF2-40B4-BE49-F238E27FC236}">
                      <a16:creationId xmlns:a16="http://schemas.microsoft.com/office/drawing/2014/main" id="{B391AEA8-8BAB-4065-AAEE-E4560CB36EBE}"/>
                    </a:ext>
                  </a:extLst>
                </p:cNvPr>
                <p:cNvSpPr txBox="1"/>
                <p:nvPr/>
              </p:nvSpPr>
              <p:spPr>
                <a:xfrm>
                  <a:off x="990310" y="912090"/>
                  <a:ext cx="38624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くかん</a:t>
                  </a:r>
                </a:p>
              </p:txBody>
            </p:sp>
          </p:grpSp>
          <p:sp>
            <p:nvSpPr>
              <p:cNvPr id="57" name="えん">
                <a:extLst>
                  <a:ext uri="{FF2B5EF4-FFF2-40B4-BE49-F238E27FC236}">
                    <a16:creationId xmlns:a16="http://schemas.microsoft.com/office/drawing/2014/main" id="{9F41D888-4946-4205-A5AB-8FEA803D3D25}"/>
                  </a:ext>
                </a:extLst>
              </p:cNvPr>
              <p:cNvSpPr txBox="1"/>
              <p:nvPr/>
            </p:nvSpPr>
            <p:spPr>
              <a:xfrm>
                <a:off x="10594996" y="2807382"/>
                <a:ext cx="58333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くぎ</a:t>
                </a:r>
              </a:p>
            </p:txBody>
          </p:sp>
          <p:sp>
            <p:nvSpPr>
              <p:cNvPr id="58" name="えん">
                <a:extLst>
                  <a:ext uri="{FF2B5EF4-FFF2-40B4-BE49-F238E27FC236}">
                    <a16:creationId xmlns:a16="http://schemas.microsoft.com/office/drawing/2014/main" id="{ED0F2735-6B2E-4D89-9A47-F01BE1239E40}"/>
                  </a:ext>
                </a:extLst>
              </p:cNvPr>
              <p:cNvSpPr txBox="1"/>
              <p:nvPr/>
            </p:nvSpPr>
            <p:spPr>
              <a:xfrm>
                <a:off x="9804981" y="2814515"/>
                <a:ext cx="5833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くかん</a:t>
                </a:r>
              </a:p>
            </p:txBody>
          </p:sp>
        </p:grpSp>
        <p:sp>
          <p:nvSpPr>
            <p:cNvPr id="59" name="えん">
              <a:extLst>
                <a:ext uri="{FF2B5EF4-FFF2-40B4-BE49-F238E27FC236}">
                  <a16:creationId xmlns:a16="http://schemas.microsoft.com/office/drawing/2014/main" id="{8F419E0A-FA53-4F64-82AF-E4EB696E26FB}"/>
                </a:ext>
              </a:extLst>
            </p:cNvPr>
            <p:cNvSpPr txBox="1"/>
            <p:nvPr/>
          </p:nvSpPr>
          <p:spPr>
            <a:xfrm>
              <a:off x="7644437" y="5497819"/>
              <a:ext cx="4074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しら</a:t>
              </a:r>
            </a:p>
          </p:txBody>
        </p:sp>
        <p:sp>
          <p:nvSpPr>
            <p:cNvPr id="60" name="えん">
              <a:extLst>
                <a:ext uri="{FF2B5EF4-FFF2-40B4-BE49-F238E27FC236}">
                  <a16:creationId xmlns:a16="http://schemas.microsoft.com/office/drawing/2014/main" id="{1BA83311-E720-45B7-B584-11CF050A90EE}"/>
                </a:ext>
              </a:extLst>
            </p:cNvPr>
            <p:cNvSpPr txBox="1"/>
            <p:nvPr/>
          </p:nvSpPr>
          <p:spPr>
            <a:xfrm>
              <a:off x="7121430" y="5497819"/>
              <a:ext cx="4074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かず</a:t>
              </a:r>
            </a:p>
          </p:txBody>
        </p:sp>
        <p:sp>
          <p:nvSpPr>
            <p:cNvPr id="72" name="えん">
              <a:extLst>
                <a:ext uri="{FF2B5EF4-FFF2-40B4-BE49-F238E27FC236}">
                  <a16:creationId xmlns:a16="http://schemas.microsoft.com/office/drawing/2014/main" id="{D6F49511-519B-4452-B68E-AB4FD8B5FB1E}"/>
                </a:ext>
              </a:extLst>
            </p:cNvPr>
            <p:cNvSpPr txBox="1"/>
            <p:nvPr/>
          </p:nvSpPr>
          <p:spPr>
            <a:xfrm>
              <a:off x="5567595" y="5500268"/>
              <a:ext cx="4074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はい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E6F05A8-3976-412A-8202-7C29511BD3BF}"/>
              </a:ext>
            </a:extLst>
          </p:cNvPr>
          <p:cNvGrpSpPr/>
          <p:nvPr/>
        </p:nvGrpSpPr>
        <p:grpSpPr>
          <a:xfrm>
            <a:off x="542881" y="1763661"/>
            <a:ext cx="2946978" cy="3356535"/>
            <a:chOff x="542881" y="1763661"/>
            <a:chExt cx="2946978" cy="3356535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F986DA68-A18C-4861-ACC8-3D8D66804F12}"/>
                </a:ext>
              </a:extLst>
            </p:cNvPr>
            <p:cNvGrpSpPr/>
            <p:nvPr/>
          </p:nvGrpSpPr>
          <p:grpSpPr>
            <a:xfrm>
              <a:off x="542881" y="1763661"/>
              <a:ext cx="2946978" cy="3356535"/>
              <a:chOff x="364654" y="1643346"/>
              <a:chExt cx="2946978" cy="3356535"/>
            </a:xfrm>
          </p:grpSpPr>
          <p:sp>
            <p:nvSpPr>
              <p:cNvPr id="70" name="四角形: 角を丸くする 69">
                <a:extLst>
                  <a:ext uri="{FF2B5EF4-FFF2-40B4-BE49-F238E27FC236}">
                    <a16:creationId xmlns:a16="http://schemas.microsoft.com/office/drawing/2014/main" id="{4E1239B8-FD0E-4903-A3F9-956353FAAF78}"/>
                  </a:ext>
                </a:extLst>
              </p:cNvPr>
              <p:cNvSpPr/>
              <p:nvPr/>
            </p:nvSpPr>
            <p:spPr>
              <a:xfrm>
                <a:off x="364654" y="1643346"/>
                <a:ext cx="2946978" cy="335653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1" name="違う種類のグラフを">
                <a:extLst>
                  <a:ext uri="{FF2B5EF4-FFF2-40B4-BE49-F238E27FC236}">
                    <a16:creationId xmlns:a16="http://schemas.microsoft.com/office/drawing/2014/main" id="{615CEFCB-F597-4763-92B3-5A89A27DD29C}"/>
                  </a:ext>
                </a:extLst>
              </p:cNvPr>
              <p:cNvSpPr txBox="1"/>
              <p:nvPr/>
            </p:nvSpPr>
            <p:spPr>
              <a:xfrm>
                <a:off x="612820" y="2174020"/>
                <a:ext cx="2094044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データ</a:t>
                </a:r>
                <a:r>
                  <a:rPr kumimoji="1"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を区切った</a:t>
                </a: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3" name="えん">
                <a:extLst>
                  <a:ext uri="{FF2B5EF4-FFF2-40B4-BE49-F238E27FC236}">
                    <a16:creationId xmlns:a16="http://schemas.microsoft.com/office/drawing/2014/main" id="{D4047F49-0A28-4B86-BC7D-8DFA5B5E0D3E}"/>
                  </a:ext>
                </a:extLst>
              </p:cNvPr>
              <p:cNvSpPr txBox="1"/>
              <p:nvPr/>
            </p:nvSpPr>
            <p:spPr>
              <a:xfrm>
                <a:off x="1647855" y="2103985"/>
                <a:ext cx="52858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く　ぎ</a:t>
                </a:r>
              </a:p>
            </p:txBody>
          </p:sp>
          <p:grpSp>
            <p:nvGrpSpPr>
              <p:cNvPr id="46" name="グループ化 45">
                <a:extLst>
                  <a:ext uri="{FF2B5EF4-FFF2-40B4-BE49-F238E27FC236}">
                    <a16:creationId xmlns:a16="http://schemas.microsoft.com/office/drawing/2014/main" id="{CB19CE1E-2E67-43AA-94BD-2BF3A303A354}"/>
                  </a:ext>
                </a:extLst>
              </p:cNvPr>
              <p:cNvGrpSpPr/>
              <p:nvPr/>
            </p:nvGrpSpPr>
            <p:grpSpPr>
              <a:xfrm>
                <a:off x="483396" y="1752549"/>
                <a:ext cx="805811" cy="475450"/>
                <a:chOff x="6284855" y="1168329"/>
                <a:chExt cx="805811" cy="475450"/>
              </a:xfrm>
            </p:grpSpPr>
            <p:sp>
              <p:nvSpPr>
                <p:cNvPr id="47" name="違う種類のグラフを">
                  <a:extLst>
                    <a:ext uri="{FF2B5EF4-FFF2-40B4-BE49-F238E27FC236}">
                      <a16:creationId xmlns:a16="http://schemas.microsoft.com/office/drawing/2014/main" id="{5B2237EC-5F0B-467A-BBC1-B341DD2A7BBC}"/>
                    </a:ext>
                  </a:extLst>
                </p:cNvPr>
                <p:cNvSpPr txBox="1"/>
                <p:nvPr/>
              </p:nvSpPr>
              <p:spPr>
                <a:xfrm>
                  <a:off x="6284855" y="1206608"/>
                  <a:ext cx="766026" cy="4371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階級</a:t>
                  </a:r>
                  <a:endPara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48" name="えん">
                  <a:extLst>
                    <a:ext uri="{FF2B5EF4-FFF2-40B4-BE49-F238E27FC236}">
                      <a16:creationId xmlns:a16="http://schemas.microsoft.com/office/drawing/2014/main" id="{1B8EEB9D-6E21-4A21-A6C7-9E29F0432ACC}"/>
                    </a:ext>
                  </a:extLst>
                </p:cNvPr>
                <p:cNvSpPr txBox="1"/>
                <p:nvPr/>
              </p:nvSpPr>
              <p:spPr>
                <a:xfrm>
                  <a:off x="6284855" y="1168329"/>
                  <a:ext cx="80581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かい　きゅう</a:t>
                  </a:r>
                </a:p>
              </p:txBody>
            </p:sp>
          </p:grpSp>
          <p:sp>
            <p:nvSpPr>
              <p:cNvPr id="74" name="違う種類のグラフを">
                <a:extLst>
                  <a:ext uri="{FF2B5EF4-FFF2-40B4-BE49-F238E27FC236}">
                    <a16:creationId xmlns:a16="http://schemas.microsoft.com/office/drawing/2014/main" id="{4B4454DF-F5D8-40C4-8F22-E8B8F8EE6440}"/>
                  </a:ext>
                </a:extLst>
              </p:cNvPr>
              <p:cNvSpPr txBox="1"/>
              <p:nvPr/>
            </p:nvSpPr>
            <p:spPr>
              <a:xfrm>
                <a:off x="592129" y="3027381"/>
                <a:ext cx="1356502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★階級の幅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5" name="違う種類のグラフを">
                <a:extLst>
                  <a:ext uri="{FF2B5EF4-FFF2-40B4-BE49-F238E27FC236}">
                    <a16:creationId xmlns:a16="http://schemas.microsoft.com/office/drawing/2014/main" id="{EC08B691-CF3D-4D77-9AE7-1C77BAF33699}"/>
                  </a:ext>
                </a:extLst>
              </p:cNvPr>
              <p:cNvSpPr txBox="1"/>
              <p:nvPr/>
            </p:nvSpPr>
            <p:spPr>
              <a:xfrm>
                <a:off x="850093" y="4128039"/>
                <a:ext cx="2308395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右の度数分布表では</a:t>
                </a: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6" name="違う種類のグラフを">
                <a:extLst>
                  <a:ext uri="{FF2B5EF4-FFF2-40B4-BE49-F238E27FC236}">
                    <a16:creationId xmlns:a16="http://schemas.microsoft.com/office/drawing/2014/main" id="{7E694184-B97F-4FC6-B2BF-826EDE03386B}"/>
                  </a:ext>
                </a:extLst>
              </p:cNvPr>
              <p:cNvSpPr txBox="1"/>
              <p:nvPr/>
            </p:nvSpPr>
            <p:spPr>
              <a:xfrm>
                <a:off x="886301" y="4516604"/>
                <a:ext cx="1229218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１秒だよ。</a:t>
                </a: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7" name="えん">
                <a:extLst>
                  <a:ext uri="{FF2B5EF4-FFF2-40B4-BE49-F238E27FC236}">
                    <a16:creationId xmlns:a16="http://schemas.microsoft.com/office/drawing/2014/main" id="{A254E30F-7477-4346-9FCF-B6E17B27AFA5}"/>
                  </a:ext>
                </a:extLst>
              </p:cNvPr>
              <p:cNvSpPr txBox="1"/>
              <p:nvPr/>
            </p:nvSpPr>
            <p:spPr>
              <a:xfrm>
                <a:off x="815578" y="2960925"/>
                <a:ext cx="67638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かいきゅう</a:t>
                </a:r>
              </a:p>
            </p:txBody>
          </p:sp>
          <p:sp>
            <p:nvSpPr>
              <p:cNvPr id="78" name="えん">
                <a:extLst>
                  <a:ext uri="{FF2B5EF4-FFF2-40B4-BE49-F238E27FC236}">
                    <a16:creationId xmlns:a16="http://schemas.microsoft.com/office/drawing/2014/main" id="{99E2FD2D-777A-436F-9572-EEBAFFE40618}"/>
                  </a:ext>
                </a:extLst>
              </p:cNvPr>
              <p:cNvSpPr txBox="1"/>
              <p:nvPr/>
            </p:nvSpPr>
            <p:spPr>
              <a:xfrm>
                <a:off x="1572204" y="2960925"/>
                <a:ext cx="40317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はば</a:t>
                </a:r>
              </a:p>
            </p:txBody>
          </p:sp>
          <p:sp>
            <p:nvSpPr>
              <p:cNvPr id="79" name="えん">
                <a:extLst>
                  <a:ext uri="{FF2B5EF4-FFF2-40B4-BE49-F238E27FC236}">
                    <a16:creationId xmlns:a16="http://schemas.microsoft.com/office/drawing/2014/main" id="{48AC703E-F7D7-4D86-89E9-BC2B6F0E3981}"/>
                  </a:ext>
                </a:extLst>
              </p:cNvPr>
              <p:cNvSpPr txBox="1"/>
              <p:nvPr/>
            </p:nvSpPr>
            <p:spPr>
              <a:xfrm>
                <a:off x="834327" y="4072471"/>
                <a:ext cx="399329" cy="219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みぎ</a:t>
                </a:r>
                <a:endParaRPr kumimoji="1" lang="ja-JP" altLang="en-US" sz="80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0" name="えん">
                <a:extLst>
                  <a:ext uri="{FF2B5EF4-FFF2-40B4-BE49-F238E27FC236}">
                    <a16:creationId xmlns:a16="http://schemas.microsoft.com/office/drawing/2014/main" id="{4D414D26-0296-4FB9-A10F-75EC8C1FCC3F}"/>
                  </a:ext>
                </a:extLst>
              </p:cNvPr>
              <p:cNvSpPr txBox="1"/>
              <p:nvPr/>
            </p:nvSpPr>
            <p:spPr>
              <a:xfrm>
                <a:off x="1376823" y="4067496"/>
                <a:ext cx="13300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ど　すう　ぶん  ぷ  ひょう</a:t>
                </a:r>
                <a:endParaRPr kumimoji="1" lang="ja-JP" altLang="en-US" sz="80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1" name="えん">
                <a:extLst>
                  <a:ext uri="{FF2B5EF4-FFF2-40B4-BE49-F238E27FC236}">
                    <a16:creationId xmlns:a16="http://schemas.microsoft.com/office/drawing/2014/main" id="{740EDDAD-1BE2-4913-95BB-72E1BF901E2C}"/>
                  </a:ext>
                </a:extLst>
              </p:cNvPr>
              <p:cNvSpPr txBox="1"/>
              <p:nvPr/>
            </p:nvSpPr>
            <p:spPr>
              <a:xfrm>
                <a:off x="1004618" y="4459462"/>
                <a:ext cx="4677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びょう</a:t>
                </a:r>
                <a:endParaRPr kumimoji="1" lang="en-US" altLang="ja-JP" sz="8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84" name="違う種類のグラフを">
              <a:extLst>
                <a:ext uri="{FF2B5EF4-FFF2-40B4-BE49-F238E27FC236}">
                  <a16:creationId xmlns:a16="http://schemas.microsoft.com/office/drawing/2014/main" id="{05784B36-207E-4C88-8F9D-EA85955C1E93}"/>
                </a:ext>
              </a:extLst>
            </p:cNvPr>
            <p:cNvSpPr txBox="1"/>
            <p:nvPr/>
          </p:nvSpPr>
          <p:spPr>
            <a:xfrm>
              <a:off x="1021178" y="3827861"/>
              <a:ext cx="2211359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なるようにするよ。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139BB988-5D84-4BB6-95E5-C8C18E417232}"/>
                </a:ext>
              </a:extLst>
            </p:cNvPr>
            <p:cNvGrpSpPr/>
            <p:nvPr/>
          </p:nvGrpSpPr>
          <p:grpSpPr>
            <a:xfrm>
              <a:off x="965146" y="3470001"/>
              <a:ext cx="1619178" cy="415862"/>
              <a:chOff x="556122" y="5378651"/>
              <a:chExt cx="1619178" cy="415862"/>
            </a:xfrm>
          </p:grpSpPr>
          <p:sp>
            <p:nvSpPr>
              <p:cNvPr id="82" name="違う種類のグラフを">
                <a:extLst>
                  <a:ext uri="{FF2B5EF4-FFF2-40B4-BE49-F238E27FC236}">
                    <a16:creationId xmlns:a16="http://schemas.microsoft.com/office/drawing/2014/main" id="{B66B5B9F-F49D-45C8-978F-2EBABE473A72}"/>
                  </a:ext>
                </a:extLst>
              </p:cNvPr>
              <p:cNvSpPr txBox="1"/>
              <p:nvPr/>
            </p:nvSpPr>
            <p:spPr>
              <a:xfrm>
                <a:off x="603144" y="5433965"/>
                <a:ext cx="1572156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全部同じ幅に</a:t>
                </a: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3" name="えん">
                <a:extLst>
                  <a:ext uri="{FF2B5EF4-FFF2-40B4-BE49-F238E27FC236}">
                    <a16:creationId xmlns:a16="http://schemas.microsoft.com/office/drawing/2014/main" id="{DC38B1AA-9EEB-4690-9389-E2CDA63EC39F}"/>
                  </a:ext>
                </a:extLst>
              </p:cNvPr>
              <p:cNvSpPr txBox="1"/>
              <p:nvPr/>
            </p:nvSpPr>
            <p:spPr>
              <a:xfrm>
                <a:off x="556122" y="5378898"/>
                <a:ext cx="92678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ぜん　ぶ　おな</a:t>
                </a:r>
                <a:endParaRPr kumimoji="1" lang="en-US" altLang="ja-JP" sz="8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86" name="えん">
                <a:extLst>
                  <a:ext uri="{FF2B5EF4-FFF2-40B4-BE49-F238E27FC236}">
                    <a16:creationId xmlns:a16="http://schemas.microsoft.com/office/drawing/2014/main" id="{A88377AB-83F1-4DE6-A027-3AE5F8D8C8B5}"/>
                  </a:ext>
                </a:extLst>
              </p:cNvPr>
              <p:cNvSpPr txBox="1"/>
              <p:nvPr/>
            </p:nvSpPr>
            <p:spPr>
              <a:xfrm>
                <a:off x="1550351" y="5378651"/>
                <a:ext cx="40317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はば</a:t>
                </a:r>
              </a:p>
            </p:txBody>
          </p:sp>
        </p:grpSp>
        <p:sp>
          <p:nvSpPr>
            <p:cNvPr id="87" name="違う種類のグラフを">
              <a:extLst>
                <a:ext uri="{FF2B5EF4-FFF2-40B4-BE49-F238E27FC236}">
                  <a16:creationId xmlns:a16="http://schemas.microsoft.com/office/drawing/2014/main" id="{FA9A2401-6865-4509-873F-49F59E9E180E}"/>
                </a:ext>
              </a:extLst>
            </p:cNvPr>
            <p:cNvSpPr txBox="1"/>
            <p:nvPr/>
          </p:nvSpPr>
          <p:spPr>
            <a:xfrm>
              <a:off x="790447" y="2649093"/>
              <a:ext cx="1331961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範囲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のこと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9" name="えん">
              <a:extLst>
                <a:ext uri="{FF2B5EF4-FFF2-40B4-BE49-F238E27FC236}">
                  <a16:creationId xmlns:a16="http://schemas.microsoft.com/office/drawing/2014/main" id="{F8671439-1230-4F60-AA10-0533FE38DA23}"/>
                </a:ext>
              </a:extLst>
            </p:cNvPr>
            <p:cNvSpPr txBox="1"/>
            <p:nvPr/>
          </p:nvSpPr>
          <p:spPr>
            <a:xfrm>
              <a:off x="790446" y="2577381"/>
              <a:ext cx="5732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はんい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8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作成手順">
            <a:extLst>
              <a:ext uri="{FF2B5EF4-FFF2-40B4-BE49-F238E27FC236}">
                <a16:creationId xmlns:a16="http://schemas.microsoft.com/office/drawing/2014/main" id="{6B0D3FBD-18A5-49E3-9BDE-3D09E4FFAB28}"/>
              </a:ext>
            </a:extLst>
          </p:cNvPr>
          <p:cNvGrpSpPr/>
          <p:nvPr/>
        </p:nvGrpSpPr>
        <p:grpSpPr>
          <a:xfrm>
            <a:off x="288448" y="195039"/>
            <a:ext cx="2430137" cy="913537"/>
            <a:chOff x="271859" y="196148"/>
            <a:chExt cx="2430137" cy="913537"/>
          </a:xfrm>
        </p:grpSpPr>
        <p:sp>
          <p:nvSpPr>
            <p:cNvPr id="94" name="作成手順囲み">
              <a:extLst>
                <a:ext uri="{FF2B5EF4-FFF2-40B4-BE49-F238E27FC236}">
                  <a16:creationId xmlns:a16="http://schemas.microsoft.com/office/drawing/2014/main" id="{E45FB42C-15CC-4634-962B-09C3F3C69394}"/>
                </a:ext>
              </a:extLst>
            </p:cNvPr>
            <p:cNvSpPr/>
            <p:nvPr/>
          </p:nvSpPr>
          <p:spPr>
            <a:xfrm>
              <a:off x="271859" y="196148"/>
              <a:ext cx="2430137" cy="9135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5" name="作成手順">
              <a:extLst>
                <a:ext uri="{FF2B5EF4-FFF2-40B4-BE49-F238E27FC236}">
                  <a16:creationId xmlns:a16="http://schemas.microsoft.com/office/drawing/2014/main" id="{0ED9003F-BF46-4841-955C-A292A64FB041}"/>
                </a:ext>
              </a:extLst>
            </p:cNvPr>
            <p:cNvSpPr txBox="1"/>
            <p:nvPr/>
          </p:nvSpPr>
          <p:spPr>
            <a:xfrm>
              <a:off x="372656" y="414172"/>
              <a:ext cx="2240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作成手順</a:t>
              </a:r>
            </a:p>
          </p:txBody>
        </p:sp>
        <p:sp>
          <p:nvSpPr>
            <p:cNvPr id="96" name="さくせいてじゅん">
              <a:extLst>
                <a:ext uri="{FF2B5EF4-FFF2-40B4-BE49-F238E27FC236}">
                  <a16:creationId xmlns:a16="http://schemas.microsoft.com/office/drawing/2014/main" id="{A5166FA5-D7AD-4949-9E6B-BEE154E82D2E}"/>
                </a:ext>
              </a:extLst>
            </p:cNvPr>
            <p:cNvSpPr txBox="1"/>
            <p:nvPr/>
          </p:nvSpPr>
          <p:spPr>
            <a:xfrm>
              <a:off x="413615" y="232574"/>
              <a:ext cx="2240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さくせいてじゅん</a:t>
              </a:r>
            </a:p>
          </p:txBody>
        </p:sp>
      </p:grpSp>
      <p:grpSp>
        <p:nvGrpSpPr>
          <p:cNvPr id="6" name="③書いた点同士を定規を…">
            <a:extLst>
              <a:ext uri="{FF2B5EF4-FFF2-40B4-BE49-F238E27FC236}">
                <a16:creationId xmlns:a16="http://schemas.microsoft.com/office/drawing/2014/main" id="{CDC718BB-9B2C-4D51-A65C-8435ECC7656F}"/>
              </a:ext>
            </a:extLst>
          </p:cNvPr>
          <p:cNvGrpSpPr/>
          <p:nvPr/>
        </p:nvGrpSpPr>
        <p:grpSpPr>
          <a:xfrm>
            <a:off x="195936" y="1233815"/>
            <a:ext cx="5645583" cy="493910"/>
            <a:chOff x="731970" y="1157615"/>
            <a:chExt cx="4733089" cy="493910"/>
          </a:xfrm>
        </p:grpSpPr>
        <p:sp>
          <p:nvSpPr>
            <p:cNvPr id="63" name="③">
              <a:extLst>
                <a:ext uri="{FF2B5EF4-FFF2-40B4-BE49-F238E27FC236}">
                  <a16:creationId xmlns:a16="http://schemas.microsoft.com/office/drawing/2014/main" id="{D9E1D6C9-9D2F-4DD0-A2FA-113EDF1E2E73}"/>
                </a:ext>
              </a:extLst>
            </p:cNvPr>
            <p:cNvSpPr txBox="1"/>
            <p:nvPr/>
          </p:nvSpPr>
          <p:spPr>
            <a:xfrm>
              <a:off x="731970" y="1189860"/>
              <a:ext cx="464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②</a:t>
              </a: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E90724E-FB95-454E-9193-088F1BE29755}"/>
                </a:ext>
              </a:extLst>
            </p:cNvPr>
            <p:cNvSpPr txBox="1"/>
            <p:nvPr/>
          </p:nvSpPr>
          <p:spPr>
            <a:xfrm>
              <a:off x="1186881" y="1273031"/>
              <a:ext cx="42781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棒グラフと同じようにグラフに表します。</a:t>
              </a:r>
            </a:p>
          </p:txBody>
        </p:sp>
        <p:sp>
          <p:nvSpPr>
            <p:cNvPr id="67" name="ひょうじ">
              <a:extLst>
                <a:ext uri="{FF2B5EF4-FFF2-40B4-BE49-F238E27FC236}">
                  <a16:creationId xmlns:a16="http://schemas.microsoft.com/office/drawing/2014/main" id="{69372EA3-DAE9-4D50-ACFB-43A951DCE862}"/>
                </a:ext>
              </a:extLst>
            </p:cNvPr>
            <p:cNvSpPr txBox="1"/>
            <p:nvPr/>
          </p:nvSpPr>
          <p:spPr>
            <a:xfrm>
              <a:off x="1180802" y="1157615"/>
              <a:ext cx="3546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ぼう</a:t>
              </a:r>
            </a:p>
          </p:txBody>
        </p:sp>
        <p:sp>
          <p:nvSpPr>
            <p:cNvPr id="68" name="ひょうじ">
              <a:extLst>
                <a:ext uri="{FF2B5EF4-FFF2-40B4-BE49-F238E27FC236}">
                  <a16:creationId xmlns:a16="http://schemas.microsoft.com/office/drawing/2014/main" id="{1DE987B5-2B8E-413B-9355-8312393F7EA8}"/>
                </a:ext>
              </a:extLst>
            </p:cNvPr>
            <p:cNvSpPr txBox="1"/>
            <p:nvPr/>
          </p:nvSpPr>
          <p:spPr>
            <a:xfrm>
              <a:off x="2300742" y="1157615"/>
              <a:ext cx="3504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おな</a:t>
              </a:r>
            </a:p>
          </p:txBody>
        </p:sp>
        <p:sp>
          <p:nvSpPr>
            <p:cNvPr id="69" name="ひょうじ">
              <a:extLst>
                <a:ext uri="{FF2B5EF4-FFF2-40B4-BE49-F238E27FC236}">
                  <a16:creationId xmlns:a16="http://schemas.microsoft.com/office/drawing/2014/main" id="{0551CF2D-9FF8-4EAD-BFE6-BF3577A57412}"/>
                </a:ext>
              </a:extLst>
            </p:cNvPr>
            <p:cNvSpPr txBox="1"/>
            <p:nvPr/>
          </p:nvSpPr>
          <p:spPr>
            <a:xfrm>
              <a:off x="4252703" y="1157615"/>
              <a:ext cx="4641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あらわ</a:t>
              </a:r>
            </a:p>
          </p:txBody>
        </p:sp>
      </p:grpSp>
      <p:grpSp>
        <p:nvGrpSpPr>
          <p:cNvPr id="97" name="前へ／次へ">
            <a:extLst>
              <a:ext uri="{FF2B5EF4-FFF2-40B4-BE49-F238E27FC236}">
                <a16:creationId xmlns:a16="http://schemas.microsoft.com/office/drawing/2014/main" id="{9962D6DE-2832-44A8-94A5-EF359B656C7C}"/>
              </a:ext>
            </a:extLst>
          </p:cNvPr>
          <p:cNvGrpSpPr/>
          <p:nvPr/>
        </p:nvGrpSpPr>
        <p:grpSpPr>
          <a:xfrm>
            <a:off x="10297220" y="169989"/>
            <a:ext cx="1660749" cy="869453"/>
            <a:chOff x="10297220" y="169989"/>
            <a:chExt cx="1660749" cy="869453"/>
          </a:xfrm>
        </p:grpSpPr>
        <p:pic>
          <p:nvPicPr>
            <p:cNvPr id="99" name="図 98">
              <a:hlinkClick r:id="rId2" action="ppaction://hlinksldjump"/>
              <a:extLst>
                <a:ext uri="{FF2B5EF4-FFF2-40B4-BE49-F238E27FC236}">
                  <a16:creationId xmlns:a16="http://schemas.microsoft.com/office/drawing/2014/main" id="{2E56FCD4-9B7C-46EA-9C51-D6C1DAEF3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7220" y="179831"/>
              <a:ext cx="737680" cy="859611"/>
            </a:xfrm>
            <a:prstGeom prst="rect">
              <a:avLst/>
            </a:prstGeom>
          </p:spPr>
        </p:pic>
        <p:pic>
          <p:nvPicPr>
            <p:cNvPr id="103" name="図 102">
              <a:hlinkClick r:id="rId4" action="ppaction://hlinksldjump"/>
              <a:extLst>
                <a:ext uri="{FF2B5EF4-FFF2-40B4-BE49-F238E27FC236}">
                  <a16:creationId xmlns:a16="http://schemas.microsoft.com/office/drawing/2014/main" id="{D5283CCB-0069-4A4C-8870-79790A9E4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20289" y="169989"/>
              <a:ext cx="737680" cy="859611"/>
            </a:xfrm>
            <a:prstGeom prst="rect">
              <a:avLst/>
            </a:prstGeom>
          </p:spPr>
        </p:pic>
      </p:grpSp>
      <p:sp>
        <p:nvSpPr>
          <p:cNvPr id="88" name="フレーム">
            <a:extLst>
              <a:ext uri="{FF2B5EF4-FFF2-40B4-BE49-F238E27FC236}">
                <a16:creationId xmlns:a16="http://schemas.microsoft.com/office/drawing/2014/main" id="{204926A2-0B41-454E-8119-0E25B92C6DAC}"/>
              </a:ext>
            </a:extLst>
          </p:cNvPr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表 19">
            <a:extLst>
              <a:ext uri="{FF2B5EF4-FFF2-40B4-BE49-F238E27FC236}">
                <a16:creationId xmlns:a16="http://schemas.microsoft.com/office/drawing/2014/main" id="{819DC1A8-243F-4682-868C-8508D90C9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44014"/>
              </p:ext>
            </p:extLst>
          </p:nvPr>
        </p:nvGraphicFramePr>
        <p:xfrm>
          <a:off x="492384" y="3690966"/>
          <a:ext cx="428019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675">
                  <a:extLst>
                    <a:ext uri="{9D8B030D-6E8A-4147-A177-3AD203B41FA5}">
                      <a16:colId xmlns:a16="http://schemas.microsoft.com/office/drawing/2014/main" val="3966777323"/>
                    </a:ext>
                  </a:extLst>
                </a:gridCol>
                <a:gridCol w="1304518">
                  <a:extLst>
                    <a:ext uri="{9D8B030D-6E8A-4147-A177-3AD203B41FA5}">
                      <a16:colId xmlns:a16="http://schemas.microsoft.com/office/drawing/2014/main" val="3154606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記録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人数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5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６秒以上７秒未満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１人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6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７秒以上８秒未満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３人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02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８秒以上９秒未満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５人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111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９秒以上</a:t>
                      </a:r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４人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33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秒以上</a:t>
                      </a:r>
                      <a:r>
                        <a:rPr kumimoji="1" lang="en-US" altLang="ja-JP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２人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39298"/>
                  </a:ext>
                </a:extLst>
              </a:tr>
            </a:tbl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C4B371A-27D0-4CBF-AAEB-3B82A550567F}"/>
              </a:ext>
            </a:extLst>
          </p:cNvPr>
          <p:cNvSpPr txBox="1"/>
          <p:nvPr/>
        </p:nvSpPr>
        <p:spPr>
          <a:xfrm>
            <a:off x="533050" y="3302874"/>
            <a:ext cx="437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tx1">
                    <a:lumMod val="50000"/>
                  </a:schemeClr>
                </a:solidFill>
              </a:rPr>
              <a:t>○○小学校６年生</a:t>
            </a:r>
            <a:r>
              <a:rPr kumimoji="1" lang="en-US" altLang="ja-JP" b="1" dirty="0">
                <a:solidFill>
                  <a:schemeClr val="tx1">
                    <a:lumMod val="50000"/>
                  </a:schemeClr>
                </a:solidFill>
              </a:rPr>
              <a:t>15</a:t>
            </a:r>
            <a:r>
              <a:rPr kumimoji="1" lang="ja-JP" altLang="en-US" b="1" dirty="0">
                <a:solidFill>
                  <a:schemeClr val="tx1">
                    <a:lumMod val="50000"/>
                  </a:schemeClr>
                </a:solidFill>
              </a:rPr>
              <a:t>人　</a:t>
            </a:r>
            <a:r>
              <a:rPr kumimoji="1" lang="en-US" altLang="ja-JP" b="1" dirty="0">
                <a:solidFill>
                  <a:schemeClr val="tx1">
                    <a:lumMod val="50000"/>
                  </a:schemeClr>
                </a:solidFill>
              </a:rPr>
              <a:t>50</a:t>
            </a:r>
            <a:r>
              <a:rPr kumimoji="1" lang="ja-JP" altLang="en-US" b="1" dirty="0">
                <a:solidFill>
                  <a:schemeClr val="tx1">
                    <a:lumMod val="50000"/>
                  </a:schemeClr>
                </a:solidFill>
              </a:rPr>
              <a:t>ｍ走の記録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421B244-5BA0-4C50-BF83-CB1AB3C05DD7}"/>
              </a:ext>
            </a:extLst>
          </p:cNvPr>
          <p:cNvGrpSpPr/>
          <p:nvPr/>
        </p:nvGrpSpPr>
        <p:grpSpPr>
          <a:xfrm>
            <a:off x="995846" y="2437064"/>
            <a:ext cx="775447" cy="451221"/>
            <a:chOff x="2169459" y="2678237"/>
            <a:chExt cx="775447" cy="451221"/>
          </a:xfrm>
        </p:grpSpPr>
        <p:sp>
          <p:nvSpPr>
            <p:cNvPr id="8" name="吹き出し: 角を丸めた四角形 7">
              <a:extLst>
                <a:ext uri="{FF2B5EF4-FFF2-40B4-BE49-F238E27FC236}">
                  <a16:creationId xmlns:a16="http://schemas.microsoft.com/office/drawing/2014/main" id="{4359D3D8-4E80-4EA9-A846-6269F53F8EE3}"/>
                </a:ext>
              </a:extLst>
            </p:cNvPr>
            <p:cNvSpPr/>
            <p:nvPr/>
          </p:nvSpPr>
          <p:spPr>
            <a:xfrm>
              <a:off x="2169459" y="2678237"/>
              <a:ext cx="775447" cy="451221"/>
            </a:xfrm>
            <a:prstGeom prst="wedgeRoundRectCallout">
              <a:avLst>
                <a:gd name="adj1" fmla="val 38934"/>
                <a:gd name="adj2" fmla="val 70828"/>
                <a:gd name="adj3" fmla="val 16667"/>
              </a:avLst>
            </a:prstGeom>
            <a:solidFill>
              <a:srgbClr val="FFCCCC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2" name="④のグラフは">
              <a:extLst>
                <a:ext uri="{FF2B5EF4-FFF2-40B4-BE49-F238E27FC236}">
                  <a16:creationId xmlns:a16="http://schemas.microsoft.com/office/drawing/2014/main" id="{0CFABF6A-EAB8-4AFE-8BB7-321E3515172E}"/>
                </a:ext>
              </a:extLst>
            </p:cNvPr>
            <p:cNvSpPr txBox="1"/>
            <p:nvPr/>
          </p:nvSpPr>
          <p:spPr>
            <a:xfrm>
              <a:off x="2239003" y="2729573"/>
              <a:ext cx="627469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1400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注意</a:t>
              </a:r>
            </a:p>
          </p:txBody>
        </p:sp>
        <p:sp>
          <p:nvSpPr>
            <p:cNvPr id="74" name="せん">
              <a:extLst>
                <a:ext uri="{FF2B5EF4-FFF2-40B4-BE49-F238E27FC236}">
                  <a16:creationId xmlns:a16="http://schemas.microsoft.com/office/drawing/2014/main" id="{0EF94FD7-52DC-44F7-8C10-0903D41024D8}"/>
                </a:ext>
              </a:extLst>
            </p:cNvPr>
            <p:cNvSpPr txBox="1"/>
            <p:nvPr/>
          </p:nvSpPr>
          <p:spPr>
            <a:xfrm>
              <a:off x="2206563" y="2696414"/>
              <a:ext cx="63732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ちゅうい</a:t>
              </a:r>
              <a:endPara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31545D0D-A1C0-43C8-90BD-B04E269E2AE4}"/>
              </a:ext>
            </a:extLst>
          </p:cNvPr>
          <p:cNvGrpSpPr/>
          <p:nvPr/>
        </p:nvGrpSpPr>
        <p:grpSpPr>
          <a:xfrm>
            <a:off x="389245" y="2326514"/>
            <a:ext cx="474585" cy="611080"/>
            <a:chOff x="1195024" y="2681181"/>
            <a:chExt cx="477384" cy="614683"/>
          </a:xfrm>
        </p:grpSpPr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698B574E-A749-4FF2-AD50-92D0C2854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22" t="59687" r="72148" b="-2547"/>
            <a:stretch/>
          </p:blipFill>
          <p:spPr>
            <a:xfrm>
              <a:off x="1302977" y="2867153"/>
              <a:ext cx="254034" cy="377959"/>
            </a:xfrm>
            <a:prstGeom prst="rect">
              <a:avLst/>
            </a:prstGeom>
          </p:spPr>
        </p:pic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6EE8EDAB-9453-44B2-ACC9-DF52B766E1B7}"/>
                </a:ext>
              </a:extLst>
            </p:cNvPr>
            <p:cNvSpPr/>
            <p:nvPr/>
          </p:nvSpPr>
          <p:spPr>
            <a:xfrm>
              <a:off x="1195024" y="2792784"/>
              <a:ext cx="477384" cy="503080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EE4EDE39-508C-491F-8185-94C2CBF1CB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9140" y="2721459"/>
              <a:ext cx="30629" cy="31658"/>
            </a:xfrm>
            <a:prstGeom prst="line">
              <a:avLst/>
            </a:prstGeom>
            <a:ln w="28575" cap="rnd">
              <a:solidFill>
                <a:schemeClr val="accent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ED668486-7167-445A-BF99-7F21E996DD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5894" y="2681181"/>
              <a:ext cx="0" cy="49524"/>
            </a:xfrm>
            <a:prstGeom prst="line">
              <a:avLst/>
            </a:prstGeom>
            <a:ln w="28575" cap="rnd">
              <a:solidFill>
                <a:schemeClr val="accent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9B2F8401-A47A-49ED-8344-75DD5FD46D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2020" y="2721459"/>
              <a:ext cx="34511" cy="30042"/>
            </a:xfrm>
            <a:prstGeom prst="line">
              <a:avLst/>
            </a:prstGeom>
            <a:ln w="28575" cap="rnd">
              <a:solidFill>
                <a:schemeClr val="accent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CEE05AB-5DDE-40CC-AC50-6FBF93776281}"/>
              </a:ext>
            </a:extLst>
          </p:cNvPr>
          <p:cNvGrpSpPr/>
          <p:nvPr/>
        </p:nvGrpSpPr>
        <p:grpSpPr>
          <a:xfrm>
            <a:off x="1954176" y="2439852"/>
            <a:ext cx="9826649" cy="567143"/>
            <a:chOff x="1954176" y="2439852"/>
            <a:chExt cx="9826649" cy="567143"/>
          </a:xfrm>
        </p:grpSpPr>
        <p:sp>
          <p:nvSpPr>
            <p:cNvPr id="82" name="四角形: 角を丸くする 81">
              <a:extLst>
                <a:ext uri="{FF2B5EF4-FFF2-40B4-BE49-F238E27FC236}">
                  <a16:creationId xmlns:a16="http://schemas.microsoft.com/office/drawing/2014/main" id="{23A5F415-3A99-4BD4-97B8-2FC74A4CB000}"/>
                </a:ext>
              </a:extLst>
            </p:cNvPr>
            <p:cNvSpPr/>
            <p:nvPr/>
          </p:nvSpPr>
          <p:spPr>
            <a:xfrm>
              <a:off x="1954176" y="2447509"/>
              <a:ext cx="9826649" cy="559486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線のかたむきが">
              <a:extLst>
                <a:ext uri="{FF2B5EF4-FFF2-40B4-BE49-F238E27FC236}">
                  <a16:creationId xmlns:a16="http://schemas.microsoft.com/office/drawing/2014/main" id="{F3CD36D8-088E-4104-91A2-A3EF2E835812}"/>
                </a:ext>
              </a:extLst>
            </p:cNvPr>
            <p:cNvSpPr txBox="1"/>
            <p:nvPr/>
          </p:nvSpPr>
          <p:spPr>
            <a:xfrm>
              <a:off x="2038307" y="2501315"/>
              <a:ext cx="9742518" cy="437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lnSpc>
                  <a:spcPct val="150000"/>
                </a:lnSpc>
                <a:defRPr/>
              </a:pPr>
              <a:r>
                <a:rPr kumimoji="1" lang="ja-JP" altLang="en-US" i="0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連続したデータの散らばりを見るので、柱の位置を入れ替えることはできないよ。</a:t>
              </a:r>
              <a:endParaRPr kumimoji="1" lang="en-US" altLang="ja-JP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せん">
              <a:extLst>
                <a:ext uri="{FF2B5EF4-FFF2-40B4-BE49-F238E27FC236}">
                  <a16:creationId xmlns:a16="http://schemas.microsoft.com/office/drawing/2014/main" id="{40B243E0-4543-446F-99E4-74DB9392C493}"/>
                </a:ext>
              </a:extLst>
            </p:cNvPr>
            <p:cNvSpPr txBox="1"/>
            <p:nvPr/>
          </p:nvSpPr>
          <p:spPr>
            <a:xfrm>
              <a:off x="2050644" y="2456024"/>
              <a:ext cx="6761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れんぞく</a:t>
              </a:r>
            </a:p>
          </p:txBody>
        </p:sp>
        <p:sp>
          <p:nvSpPr>
            <p:cNvPr id="98" name="せん">
              <a:extLst>
                <a:ext uri="{FF2B5EF4-FFF2-40B4-BE49-F238E27FC236}">
                  <a16:creationId xmlns:a16="http://schemas.microsoft.com/office/drawing/2014/main" id="{05CDBB89-41E3-4C3E-A9D1-A9B42E2ED10D}"/>
                </a:ext>
              </a:extLst>
            </p:cNvPr>
            <p:cNvSpPr txBox="1"/>
            <p:nvPr/>
          </p:nvSpPr>
          <p:spPr>
            <a:xfrm>
              <a:off x="4122305" y="2455241"/>
              <a:ext cx="4164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</a:t>
              </a:r>
            </a:p>
          </p:txBody>
        </p:sp>
        <p:sp>
          <p:nvSpPr>
            <p:cNvPr id="100" name="せん">
              <a:extLst>
                <a:ext uri="{FF2B5EF4-FFF2-40B4-BE49-F238E27FC236}">
                  <a16:creationId xmlns:a16="http://schemas.microsoft.com/office/drawing/2014/main" id="{4E210A65-9998-4959-A3D6-F88DCA632027}"/>
                </a:ext>
              </a:extLst>
            </p:cNvPr>
            <p:cNvSpPr txBox="1"/>
            <p:nvPr/>
          </p:nvSpPr>
          <p:spPr>
            <a:xfrm>
              <a:off x="5429487" y="2463630"/>
              <a:ext cx="4164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</a:p>
          </p:txBody>
        </p:sp>
        <p:sp>
          <p:nvSpPr>
            <p:cNvPr id="106" name="せん">
              <a:extLst>
                <a:ext uri="{FF2B5EF4-FFF2-40B4-BE49-F238E27FC236}">
                  <a16:creationId xmlns:a16="http://schemas.microsoft.com/office/drawing/2014/main" id="{56AE5CD8-4349-4A40-98BD-C5A899F24EB2}"/>
                </a:ext>
              </a:extLst>
            </p:cNvPr>
            <p:cNvSpPr txBox="1"/>
            <p:nvPr/>
          </p:nvSpPr>
          <p:spPr>
            <a:xfrm>
              <a:off x="8017256" y="2439852"/>
              <a:ext cx="4164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107" name="せん">
              <a:extLst>
                <a:ext uri="{FF2B5EF4-FFF2-40B4-BE49-F238E27FC236}">
                  <a16:creationId xmlns:a16="http://schemas.microsoft.com/office/drawing/2014/main" id="{4085B2F1-5525-4984-8A56-B641B23E7A7C}"/>
                </a:ext>
              </a:extLst>
            </p:cNvPr>
            <p:cNvSpPr txBox="1"/>
            <p:nvPr/>
          </p:nvSpPr>
          <p:spPr>
            <a:xfrm>
              <a:off x="6640720" y="2440475"/>
              <a:ext cx="5318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はしら</a:t>
              </a:r>
            </a:p>
          </p:txBody>
        </p:sp>
        <p:sp>
          <p:nvSpPr>
            <p:cNvPr id="108" name="せん">
              <a:extLst>
                <a:ext uri="{FF2B5EF4-FFF2-40B4-BE49-F238E27FC236}">
                  <a16:creationId xmlns:a16="http://schemas.microsoft.com/office/drawing/2014/main" id="{54A66A04-5F6D-411F-85CC-F0E7D71B5ED5}"/>
                </a:ext>
              </a:extLst>
            </p:cNvPr>
            <p:cNvSpPr txBox="1"/>
            <p:nvPr/>
          </p:nvSpPr>
          <p:spPr>
            <a:xfrm>
              <a:off x="7280004" y="2447509"/>
              <a:ext cx="5808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いち</a:t>
              </a:r>
            </a:p>
          </p:txBody>
        </p:sp>
        <p:sp>
          <p:nvSpPr>
            <p:cNvPr id="110" name="せん">
              <a:extLst>
                <a:ext uri="{FF2B5EF4-FFF2-40B4-BE49-F238E27FC236}">
                  <a16:creationId xmlns:a16="http://schemas.microsoft.com/office/drawing/2014/main" id="{1305685C-1785-4699-B33B-F8A46609B239}"/>
                </a:ext>
              </a:extLst>
            </p:cNvPr>
            <p:cNvSpPr txBox="1"/>
            <p:nvPr/>
          </p:nvSpPr>
          <p:spPr>
            <a:xfrm>
              <a:off x="8575295" y="2447509"/>
              <a:ext cx="4164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</a:p>
          </p:txBody>
        </p:sp>
      </p:grpSp>
      <p:sp>
        <p:nvSpPr>
          <p:cNvPr id="116" name="四角形: 角を丸くする 115">
            <a:extLst>
              <a:ext uri="{FF2B5EF4-FFF2-40B4-BE49-F238E27FC236}">
                <a16:creationId xmlns:a16="http://schemas.microsoft.com/office/drawing/2014/main" id="{8A4A6836-1529-4CAD-8382-1A668B4ADEC1}"/>
              </a:ext>
            </a:extLst>
          </p:cNvPr>
          <p:cNvSpPr/>
          <p:nvPr/>
        </p:nvSpPr>
        <p:spPr>
          <a:xfrm>
            <a:off x="5690015" y="6294677"/>
            <a:ext cx="6267954" cy="326398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四角形: 角を丸くする 116">
            <a:extLst>
              <a:ext uri="{FF2B5EF4-FFF2-40B4-BE49-F238E27FC236}">
                <a16:creationId xmlns:a16="http://schemas.microsoft.com/office/drawing/2014/main" id="{30552374-841B-4764-8D0A-5ECD9C5FFFB2}"/>
              </a:ext>
            </a:extLst>
          </p:cNvPr>
          <p:cNvSpPr/>
          <p:nvPr/>
        </p:nvSpPr>
        <p:spPr>
          <a:xfrm>
            <a:off x="5421708" y="3588138"/>
            <a:ext cx="464274" cy="2775047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四角形: 角を丸くする 117">
            <a:extLst>
              <a:ext uri="{FF2B5EF4-FFF2-40B4-BE49-F238E27FC236}">
                <a16:creationId xmlns:a16="http://schemas.microsoft.com/office/drawing/2014/main" id="{9335C42E-8107-479F-8EF5-8D9CC74E9F3E}"/>
              </a:ext>
            </a:extLst>
          </p:cNvPr>
          <p:cNvSpPr/>
          <p:nvPr/>
        </p:nvSpPr>
        <p:spPr>
          <a:xfrm>
            <a:off x="3519123" y="3715734"/>
            <a:ext cx="1150446" cy="220027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四角形: 角を丸くする 118">
            <a:extLst>
              <a:ext uri="{FF2B5EF4-FFF2-40B4-BE49-F238E27FC236}">
                <a16:creationId xmlns:a16="http://schemas.microsoft.com/office/drawing/2014/main" id="{F0100C63-95C7-4284-8E4E-A8B51E9B1B34}"/>
              </a:ext>
            </a:extLst>
          </p:cNvPr>
          <p:cNvSpPr/>
          <p:nvPr/>
        </p:nvSpPr>
        <p:spPr>
          <a:xfrm>
            <a:off x="492384" y="3726667"/>
            <a:ext cx="2942033" cy="2189338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折線 10">
            <a:extLst>
              <a:ext uri="{FF2B5EF4-FFF2-40B4-BE49-F238E27FC236}">
                <a16:creationId xmlns:a16="http://schemas.microsoft.com/office/drawing/2014/main" id="{74C4C289-ADEE-4B52-9234-89CA73912EF5}"/>
              </a:ext>
            </a:extLst>
          </p:cNvPr>
          <p:cNvSpPr/>
          <p:nvPr/>
        </p:nvSpPr>
        <p:spPr>
          <a:xfrm rot="10800000" flipH="1">
            <a:off x="1851095" y="5951704"/>
            <a:ext cx="3767995" cy="747684"/>
          </a:xfrm>
          <a:prstGeom prst="bentArrow">
            <a:avLst>
              <a:gd name="adj1" fmla="val 13449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0" name="矢印: 折線 119">
            <a:extLst>
              <a:ext uri="{FF2B5EF4-FFF2-40B4-BE49-F238E27FC236}">
                <a16:creationId xmlns:a16="http://schemas.microsoft.com/office/drawing/2014/main" id="{50484397-1E28-493A-AF0B-E3139CC88A30}"/>
              </a:ext>
            </a:extLst>
          </p:cNvPr>
          <p:cNvSpPr/>
          <p:nvPr/>
        </p:nvSpPr>
        <p:spPr>
          <a:xfrm rot="10800000" flipH="1">
            <a:off x="4055203" y="5958364"/>
            <a:ext cx="1295581" cy="404820"/>
          </a:xfrm>
          <a:prstGeom prst="bentArrow">
            <a:avLst>
              <a:gd name="adj1" fmla="val 24578"/>
              <a:gd name="adj2" fmla="val 25000"/>
              <a:gd name="adj3" fmla="val 25000"/>
              <a:gd name="adj4" fmla="val 43750"/>
            </a:avLst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E1C72A2F-B0E4-40B8-8884-1A73C9085A18}"/>
              </a:ext>
            </a:extLst>
          </p:cNvPr>
          <p:cNvGrpSpPr/>
          <p:nvPr/>
        </p:nvGrpSpPr>
        <p:grpSpPr>
          <a:xfrm>
            <a:off x="6523658" y="1735850"/>
            <a:ext cx="5608647" cy="504162"/>
            <a:chOff x="6349323" y="1224060"/>
            <a:chExt cx="5608647" cy="504162"/>
          </a:xfrm>
        </p:grpSpPr>
        <p:grpSp>
          <p:nvGrpSpPr>
            <p:cNvPr id="102" name="③書いた点同士を定規を…">
              <a:extLst>
                <a:ext uri="{FF2B5EF4-FFF2-40B4-BE49-F238E27FC236}">
                  <a16:creationId xmlns:a16="http://schemas.microsoft.com/office/drawing/2014/main" id="{74A3336A-907B-440D-934F-97D2D13208FD}"/>
                </a:ext>
              </a:extLst>
            </p:cNvPr>
            <p:cNvGrpSpPr/>
            <p:nvPr/>
          </p:nvGrpSpPr>
          <p:grpSpPr>
            <a:xfrm>
              <a:off x="6349323" y="1228554"/>
              <a:ext cx="5608647" cy="499668"/>
              <a:chOff x="1186881" y="1142695"/>
              <a:chExt cx="4278178" cy="499668"/>
            </a:xfrm>
          </p:grpSpPr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194C89D2-C9E2-459F-82E0-E2DF13163130}"/>
                  </a:ext>
                </a:extLst>
              </p:cNvPr>
              <p:cNvSpPr txBox="1"/>
              <p:nvPr/>
            </p:nvSpPr>
            <p:spPr>
              <a:xfrm>
                <a:off x="1186881" y="1273031"/>
                <a:ext cx="42781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ただし、柱と柱の間隔は空けずに書きましょう。</a:t>
                </a:r>
              </a:p>
            </p:txBody>
          </p:sp>
          <p:sp>
            <p:nvSpPr>
              <p:cNvPr id="121" name="ひょうじ">
                <a:extLst>
                  <a:ext uri="{FF2B5EF4-FFF2-40B4-BE49-F238E27FC236}">
                    <a16:creationId xmlns:a16="http://schemas.microsoft.com/office/drawing/2014/main" id="{3ED3A02D-67F5-43E6-B19B-0504BFEFCB44}"/>
                  </a:ext>
                </a:extLst>
              </p:cNvPr>
              <p:cNvSpPr txBox="1"/>
              <p:nvPr/>
            </p:nvSpPr>
            <p:spPr>
              <a:xfrm>
                <a:off x="1849233" y="1157615"/>
                <a:ext cx="4165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はしら</a:t>
                </a:r>
              </a:p>
            </p:txBody>
          </p:sp>
          <p:sp>
            <p:nvSpPr>
              <p:cNvPr id="122" name="ひょうじ">
                <a:extLst>
                  <a:ext uri="{FF2B5EF4-FFF2-40B4-BE49-F238E27FC236}">
                    <a16:creationId xmlns:a16="http://schemas.microsoft.com/office/drawing/2014/main" id="{C84CF5F2-A4E5-4DCE-A67E-C55DBE8DCF3F}"/>
                  </a:ext>
                </a:extLst>
              </p:cNvPr>
              <p:cNvSpPr txBox="1"/>
              <p:nvPr/>
            </p:nvSpPr>
            <p:spPr>
              <a:xfrm>
                <a:off x="2245376" y="1148453"/>
                <a:ext cx="4165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はしら</a:t>
                </a:r>
              </a:p>
            </p:txBody>
          </p:sp>
          <p:sp>
            <p:nvSpPr>
              <p:cNvPr id="123" name="ひょうじ">
                <a:extLst>
                  <a:ext uri="{FF2B5EF4-FFF2-40B4-BE49-F238E27FC236}">
                    <a16:creationId xmlns:a16="http://schemas.microsoft.com/office/drawing/2014/main" id="{0B6402E0-11CF-4244-94D0-B8BC351CEEC0}"/>
                  </a:ext>
                </a:extLst>
              </p:cNvPr>
              <p:cNvSpPr txBox="1"/>
              <p:nvPr/>
            </p:nvSpPr>
            <p:spPr>
              <a:xfrm>
                <a:off x="2691483" y="1142695"/>
                <a:ext cx="52250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かんかく</a:t>
                </a:r>
              </a:p>
            </p:txBody>
          </p:sp>
        </p:grpSp>
        <p:sp>
          <p:nvSpPr>
            <p:cNvPr id="104" name="ひょうじ">
              <a:extLst>
                <a:ext uri="{FF2B5EF4-FFF2-40B4-BE49-F238E27FC236}">
                  <a16:creationId xmlns:a16="http://schemas.microsoft.com/office/drawing/2014/main" id="{38CF8652-3C35-4918-8EEF-13FD56C5E4D9}"/>
                </a:ext>
              </a:extLst>
            </p:cNvPr>
            <p:cNvSpPr txBox="1"/>
            <p:nvPr/>
          </p:nvSpPr>
          <p:spPr>
            <a:xfrm>
              <a:off x="9118681" y="1225910"/>
              <a:ext cx="4113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</a:t>
              </a:r>
            </a:p>
          </p:txBody>
        </p:sp>
        <p:sp>
          <p:nvSpPr>
            <p:cNvPr id="105" name="ひょうじ">
              <a:extLst>
                <a:ext uri="{FF2B5EF4-FFF2-40B4-BE49-F238E27FC236}">
                  <a16:creationId xmlns:a16="http://schemas.microsoft.com/office/drawing/2014/main" id="{FA992DE0-5A70-421C-A2FA-A2A6F4C2AAD6}"/>
                </a:ext>
              </a:extLst>
            </p:cNvPr>
            <p:cNvSpPr txBox="1"/>
            <p:nvPr/>
          </p:nvSpPr>
          <p:spPr>
            <a:xfrm>
              <a:off x="10158297" y="1224060"/>
              <a:ext cx="411383" cy="235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6C09371-E8B2-4531-BD70-C0E19FFB9A65}"/>
              </a:ext>
            </a:extLst>
          </p:cNvPr>
          <p:cNvGrpSpPr/>
          <p:nvPr/>
        </p:nvGrpSpPr>
        <p:grpSpPr>
          <a:xfrm>
            <a:off x="654735" y="1743637"/>
            <a:ext cx="5981242" cy="496375"/>
            <a:chOff x="1191346" y="1903191"/>
            <a:chExt cx="5981242" cy="496375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EE332947-7289-41A8-B31A-605A5E71DFC1}"/>
                </a:ext>
              </a:extLst>
            </p:cNvPr>
            <p:cNvGrpSpPr/>
            <p:nvPr/>
          </p:nvGrpSpPr>
          <p:grpSpPr>
            <a:xfrm>
              <a:off x="1191346" y="1905656"/>
              <a:ext cx="5981242" cy="493910"/>
              <a:chOff x="6277153" y="1234312"/>
              <a:chExt cx="5680817" cy="493910"/>
            </a:xfrm>
          </p:grpSpPr>
          <p:grpSp>
            <p:nvGrpSpPr>
              <p:cNvPr id="59" name="③書いた点同士を定規を…">
                <a:extLst>
                  <a:ext uri="{FF2B5EF4-FFF2-40B4-BE49-F238E27FC236}">
                    <a16:creationId xmlns:a16="http://schemas.microsoft.com/office/drawing/2014/main" id="{EA1D5876-D405-493D-BC9C-68887BDDF49F}"/>
                  </a:ext>
                </a:extLst>
              </p:cNvPr>
              <p:cNvGrpSpPr/>
              <p:nvPr/>
            </p:nvGrpSpPr>
            <p:grpSpPr>
              <a:xfrm>
                <a:off x="6277153" y="1234312"/>
                <a:ext cx="5680817" cy="493910"/>
                <a:chOff x="1131831" y="1148453"/>
                <a:chExt cx="4333228" cy="493910"/>
              </a:xfrm>
            </p:grpSpPr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E50AD47F-FE4C-4E59-8088-D064473745B3}"/>
                    </a:ext>
                  </a:extLst>
                </p:cNvPr>
                <p:cNvSpPr txBox="1"/>
                <p:nvPr/>
              </p:nvSpPr>
              <p:spPr>
                <a:xfrm>
                  <a:off x="1186881" y="1273031"/>
                  <a:ext cx="427817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  <a:cs typeface="+mn-cs"/>
                    </a:rPr>
                    <a:t>柱</a:t>
                  </a:r>
                  <a:r>
                    <a:rPr lang="ja-JP" altLang="en-US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は度数（人数、個数など）に合わせて書きます。</a:t>
                  </a:r>
                  <a:endParaRPr kumimoji="0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2" name="ひょうじ">
                  <a:extLst>
                    <a:ext uri="{FF2B5EF4-FFF2-40B4-BE49-F238E27FC236}">
                      <a16:creationId xmlns:a16="http://schemas.microsoft.com/office/drawing/2014/main" id="{C8B37BEA-1C6C-4EB2-9725-8577ADC445B1}"/>
                    </a:ext>
                  </a:extLst>
                </p:cNvPr>
                <p:cNvSpPr txBox="1"/>
                <p:nvPr/>
              </p:nvSpPr>
              <p:spPr>
                <a:xfrm>
                  <a:off x="1131831" y="1148453"/>
                  <a:ext cx="4165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はしら</a:t>
                  </a:r>
                </a:p>
              </p:txBody>
            </p:sp>
            <p:sp>
              <p:nvSpPr>
                <p:cNvPr id="64" name="ひょうじ">
                  <a:extLst>
                    <a:ext uri="{FF2B5EF4-FFF2-40B4-BE49-F238E27FC236}">
                      <a16:creationId xmlns:a16="http://schemas.microsoft.com/office/drawing/2014/main" id="{AB4D23CB-8945-499E-9ED0-10642D4B50C4}"/>
                    </a:ext>
                  </a:extLst>
                </p:cNvPr>
                <p:cNvSpPr txBox="1"/>
                <p:nvPr/>
              </p:nvSpPr>
              <p:spPr>
                <a:xfrm>
                  <a:off x="1627502" y="1148453"/>
                  <a:ext cx="41655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どすう</a:t>
                  </a:r>
                </a:p>
              </p:txBody>
            </p:sp>
            <p:sp>
              <p:nvSpPr>
                <p:cNvPr id="65" name="ひょうじ">
                  <a:extLst>
                    <a:ext uri="{FF2B5EF4-FFF2-40B4-BE49-F238E27FC236}">
                      <a16:creationId xmlns:a16="http://schemas.microsoft.com/office/drawing/2014/main" id="{507279F2-3082-454A-9E8D-289015CC2C25}"/>
                    </a:ext>
                  </a:extLst>
                </p:cNvPr>
                <p:cNvSpPr txBox="1"/>
                <p:nvPr/>
              </p:nvSpPr>
              <p:spPr>
                <a:xfrm>
                  <a:off x="2061422" y="1151476"/>
                  <a:ext cx="52250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にんずう</a:t>
                  </a:r>
                </a:p>
              </p:txBody>
            </p:sp>
          </p:grpSp>
          <p:sp>
            <p:nvSpPr>
              <p:cNvPr id="36" name="ひょうじ">
                <a:extLst>
                  <a:ext uri="{FF2B5EF4-FFF2-40B4-BE49-F238E27FC236}">
                    <a16:creationId xmlns:a16="http://schemas.microsoft.com/office/drawing/2014/main" id="{398A2435-E6DF-42A3-8746-1623EC5D7276}"/>
                  </a:ext>
                </a:extLst>
              </p:cNvPr>
              <p:cNvSpPr txBox="1"/>
              <p:nvPr/>
            </p:nvSpPr>
            <p:spPr>
              <a:xfrm>
                <a:off x="8275403" y="1234312"/>
                <a:ext cx="57799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こ　すう</a:t>
                </a:r>
              </a:p>
            </p:txBody>
          </p:sp>
          <p:sp>
            <p:nvSpPr>
              <p:cNvPr id="37" name="ひょうじ">
                <a:extLst>
                  <a:ext uri="{FF2B5EF4-FFF2-40B4-BE49-F238E27FC236}">
                    <a16:creationId xmlns:a16="http://schemas.microsoft.com/office/drawing/2014/main" id="{2B899465-C519-49D6-AAAF-07F4CBC188F1}"/>
                  </a:ext>
                </a:extLst>
              </p:cNvPr>
              <p:cNvSpPr txBox="1"/>
              <p:nvPr/>
            </p:nvSpPr>
            <p:spPr>
              <a:xfrm>
                <a:off x="10634414" y="1238157"/>
                <a:ext cx="411383" cy="235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</a:t>
                </a:r>
              </a:p>
            </p:txBody>
          </p:sp>
        </p:grpSp>
        <p:sp>
          <p:nvSpPr>
            <p:cNvPr id="124" name="ひょうじ">
              <a:extLst>
                <a:ext uri="{FF2B5EF4-FFF2-40B4-BE49-F238E27FC236}">
                  <a16:creationId xmlns:a16="http://schemas.microsoft.com/office/drawing/2014/main" id="{5345EA24-179C-40A3-9071-9347877A8D33}"/>
                </a:ext>
              </a:extLst>
            </p:cNvPr>
            <p:cNvSpPr txBox="1"/>
            <p:nvPr/>
          </p:nvSpPr>
          <p:spPr>
            <a:xfrm>
              <a:off x="4715015" y="1903191"/>
              <a:ext cx="433139" cy="235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D05E875-6709-4C4F-B071-50B4612388B5}"/>
              </a:ext>
            </a:extLst>
          </p:cNvPr>
          <p:cNvGrpSpPr/>
          <p:nvPr/>
        </p:nvGrpSpPr>
        <p:grpSpPr>
          <a:xfrm>
            <a:off x="5798225" y="1225474"/>
            <a:ext cx="5203511" cy="504162"/>
            <a:chOff x="5595868" y="618451"/>
            <a:chExt cx="5203511" cy="504162"/>
          </a:xfrm>
        </p:grpSpPr>
        <p:grpSp>
          <p:nvGrpSpPr>
            <p:cNvPr id="125" name="グループ化 124">
              <a:extLst>
                <a:ext uri="{FF2B5EF4-FFF2-40B4-BE49-F238E27FC236}">
                  <a16:creationId xmlns:a16="http://schemas.microsoft.com/office/drawing/2014/main" id="{335F5923-2FBC-44D9-BCD2-3873BC660A6D}"/>
                </a:ext>
              </a:extLst>
            </p:cNvPr>
            <p:cNvGrpSpPr/>
            <p:nvPr/>
          </p:nvGrpSpPr>
          <p:grpSpPr>
            <a:xfrm>
              <a:off x="5595868" y="618451"/>
              <a:ext cx="5203511" cy="504162"/>
              <a:chOff x="6349323" y="1224060"/>
              <a:chExt cx="5608647" cy="504162"/>
            </a:xfrm>
          </p:grpSpPr>
          <p:grpSp>
            <p:nvGrpSpPr>
              <p:cNvPr id="126" name="③書いた点同士を定規を…">
                <a:extLst>
                  <a:ext uri="{FF2B5EF4-FFF2-40B4-BE49-F238E27FC236}">
                    <a16:creationId xmlns:a16="http://schemas.microsoft.com/office/drawing/2014/main" id="{4762EA4C-1DC7-40ED-8FFE-7F83064596E7}"/>
                  </a:ext>
                </a:extLst>
              </p:cNvPr>
              <p:cNvGrpSpPr/>
              <p:nvPr/>
            </p:nvGrpSpPr>
            <p:grpSpPr>
              <a:xfrm>
                <a:off x="6349323" y="1228553"/>
                <a:ext cx="5608647" cy="499669"/>
                <a:chOff x="1186881" y="1142694"/>
                <a:chExt cx="4278178" cy="499669"/>
              </a:xfrm>
            </p:grpSpPr>
            <p:sp>
              <p:nvSpPr>
                <p:cNvPr id="129" name="テキスト ボックス 128">
                  <a:extLst>
                    <a:ext uri="{FF2B5EF4-FFF2-40B4-BE49-F238E27FC236}">
                      <a16:creationId xmlns:a16="http://schemas.microsoft.com/office/drawing/2014/main" id="{06851AEA-0E8B-4409-B187-7EC757262D25}"/>
                    </a:ext>
                  </a:extLst>
                </p:cNvPr>
                <p:cNvSpPr txBox="1"/>
                <p:nvPr/>
              </p:nvSpPr>
              <p:spPr>
                <a:xfrm>
                  <a:off x="1186881" y="1273031"/>
                  <a:ext cx="427817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横軸は階級（数量や時間など）を書きます。</a:t>
                  </a:r>
                  <a:endParaRPr lang="en-US" altLang="ja-JP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130" name="ひょうじ">
                  <a:extLst>
                    <a:ext uri="{FF2B5EF4-FFF2-40B4-BE49-F238E27FC236}">
                      <a16:creationId xmlns:a16="http://schemas.microsoft.com/office/drawing/2014/main" id="{8DFBEB99-81BD-4314-B5FE-0E4672E11F99}"/>
                    </a:ext>
                  </a:extLst>
                </p:cNvPr>
                <p:cNvSpPr txBox="1"/>
                <p:nvPr/>
              </p:nvSpPr>
              <p:spPr>
                <a:xfrm>
                  <a:off x="1206541" y="1157615"/>
                  <a:ext cx="50440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よこじく</a:t>
                  </a:r>
                </a:p>
              </p:txBody>
            </p:sp>
            <p:sp>
              <p:nvSpPr>
                <p:cNvPr id="131" name="ひょうじ">
                  <a:extLst>
                    <a:ext uri="{FF2B5EF4-FFF2-40B4-BE49-F238E27FC236}">
                      <a16:creationId xmlns:a16="http://schemas.microsoft.com/office/drawing/2014/main" id="{F4BE23A6-D2B9-4C0E-B0CE-4CABDBAA37FA}"/>
                    </a:ext>
                  </a:extLst>
                </p:cNvPr>
                <p:cNvSpPr txBox="1"/>
                <p:nvPr/>
              </p:nvSpPr>
              <p:spPr>
                <a:xfrm>
                  <a:off x="2406038" y="1148453"/>
                  <a:ext cx="596250" cy="239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すうりょう</a:t>
                  </a:r>
                </a:p>
              </p:txBody>
            </p:sp>
            <p:sp>
              <p:nvSpPr>
                <p:cNvPr id="132" name="ひょうじ">
                  <a:extLst>
                    <a:ext uri="{FF2B5EF4-FFF2-40B4-BE49-F238E27FC236}">
                      <a16:creationId xmlns:a16="http://schemas.microsoft.com/office/drawing/2014/main" id="{C4195848-D339-4318-85EC-630C25C2FE7F}"/>
                    </a:ext>
                  </a:extLst>
                </p:cNvPr>
                <p:cNvSpPr txBox="1"/>
                <p:nvPr/>
              </p:nvSpPr>
              <p:spPr>
                <a:xfrm>
                  <a:off x="3163707" y="1142694"/>
                  <a:ext cx="47277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じかん</a:t>
                  </a:r>
                </a:p>
              </p:txBody>
            </p:sp>
          </p:grpSp>
          <p:sp>
            <p:nvSpPr>
              <p:cNvPr id="128" name="ひょうじ">
                <a:extLst>
                  <a:ext uri="{FF2B5EF4-FFF2-40B4-BE49-F238E27FC236}">
                    <a16:creationId xmlns:a16="http://schemas.microsoft.com/office/drawing/2014/main" id="{4857BFEE-EFD4-4DEF-AF63-0FB255673919}"/>
                  </a:ext>
                </a:extLst>
              </p:cNvPr>
              <p:cNvSpPr txBox="1"/>
              <p:nvPr/>
            </p:nvSpPr>
            <p:spPr>
              <a:xfrm>
                <a:off x="10487046" y="1224060"/>
                <a:ext cx="411383" cy="235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</a:t>
                </a:r>
              </a:p>
            </p:txBody>
          </p:sp>
        </p:grpSp>
        <p:sp>
          <p:nvSpPr>
            <p:cNvPr id="133" name="ひょうじ">
              <a:extLst>
                <a:ext uri="{FF2B5EF4-FFF2-40B4-BE49-F238E27FC236}">
                  <a16:creationId xmlns:a16="http://schemas.microsoft.com/office/drawing/2014/main" id="{B73914DC-E24A-46E1-91C6-EC3BAB948E63}"/>
                </a:ext>
              </a:extLst>
            </p:cNvPr>
            <p:cNvSpPr txBox="1"/>
            <p:nvPr/>
          </p:nvSpPr>
          <p:spPr>
            <a:xfrm>
              <a:off x="6327675" y="625983"/>
              <a:ext cx="8278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かいきゅう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E56F0F0-EF41-4FAD-81AB-EC1AE4694AA4}"/>
              </a:ext>
            </a:extLst>
          </p:cNvPr>
          <p:cNvGrpSpPr/>
          <p:nvPr/>
        </p:nvGrpSpPr>
        <p:grpSpPr>
          <a:xfrm>
            <a:off x="5261180" y="3302873"/>
            <a:ext cx="7004727" cy="3389234"/>
            <a:chOff x="5261180" y="3302873"/>
            <a:chExt cx="7004727" cy="338923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23F141E9-C015-4796-97C4-C6B0A85044F3}"/>
                </a:ext>
              </a:extLst>
            </p:cNvPr>
            <p:cNvGrpSpPr/>
            <p:nvPr/>
          </p:nvGrpSpPr>
          <p:grpSpPr>
            <a:xfrm>
              <a:off x="5261180" y="3302873"/>
              <a:ext cx="7004727" cy="3389234"/>
              <a:chOff x="5637697" y="3361887"/>
              <a:chExt cx="7004727" cy="3389234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9BBAE729-FF3D-4484-B6AE-09777AFBB2C2}"/>
                  </a:ext>
                </a:extLst>
              </p:cNvPr>
              <p:cNvGrpSpPr/>
              <p:nvPr/>
            </p:nvGrpSpPr>
            <p:grpSpPr>
              <a:xfrm>
                <a:off x="5637697" y="3361887"/>
                <a:ext cx="7004727" cy="3347000"/>
                <a:chOff x="4834653" y="2887581"/>
                <a:chExt cx="7265629" cy="3471667"/>
              </a:xfrm>
            </p:grpSpPr>
            <mc:AlternateContent xmlns:mc="http://schemas.openxmlformats.org/markup-compatibility/2006" xmlns:cx1="http://schemas.microsoft.com/office/drawing/2015/9/8/chartex">
              <mc:Choice Requires="cx1">
                <p:graphicFrame>
                  <p:nvGraphicFramePr>
                    <p:cNvPr id="70" name="グラフ 69">
                      <a:extLst>
                        <a:ext uri="{FF2B5EF4-FFF2-40B4-BE49-F238E27FC236}">
                          <a16:creationId xmlns:a16="http://schemas.microsoft.com/office/drawing/2014/main" id="{A9AC0616-6B29-48AF-9557-13DF85EA971B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166013721"/>
                        </p:ext>
                      </p:extLst>
                    </p:nvPr>
                  </p:nvGraphicFramePr>
                  <p:xfrm>
                    <a:off x="5137601" y="2887581"/>
                    <a:ext cx="6068992" cy="3310178"/>
                  </p:xfrm>
                  <a:graphic>
                    <a:graphicData uri="http://schemas.microsoft.com/office/drawing/2014/chartex">
                      <cx:chart xmlns:cx="http://schemas.microsoft.com/office/drawing/2014/chartex" xmlns:r="http://schemas.openxmlformats.org/officeDocument/2006/relationships" r:id="rId7"/>
                    </a:graphicData>
                  </a:graphic>
                </p:graphicFrame>
              </mc:Choice>
              <mc:Fallback xmlns="">
                <p:pic>
                  <p:nvPicPr>
                    <p:cNvPr id="70" name="グラフ 69">
                      <a:extLst>
                        <a:ext uri="{FF2B5EF4-FFF2-40B4-BE49-F238E27FC236}">
                          <a16:creationId xmlns:a16="http://schemas.microsoft.com/office/drawing/2014/main" id="{A9AC0616-6B29-48AF-9557-13DF85EA971B}"/>
                        </a:ext>
                      </a:extLst>
                    </p:cNvPr>
                    <p:cNvPicPr>
                      <a:picLocks noGrp="1" noRot="1" noChangeAspect="1" noMove="1" noResize="1" noEditPoints="1" noAdjustHandles="1" noChangeArrowheads="1" noChangeShapeType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553249" y="3302873"/>
                      <a:ext cx="5851060" cy="3191311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183BE220-83CA-474F-959A-5AF138EAD7C2}"/>
                    </a:ext>
                  </a:extLst>
                </p:cNvPr>
                <p:cNvSpPr txBox="1"/>
                <p:nvPr/>
              </p:nvSpPr>
              <p:spPr>
                <a:xfrm>
                  <a:off x="4834653" y="3236307"/>
                  <a:ext cx="101427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600" b="1" dirty="0">
                      <a:solidFill>
                        <a:schemeClr val="accent6"/>
                      </a:solidFill>
                    </a:rPr>
                    <a:t>（人）</a:t>
                  </a:r>
                </a:p>
              </p:txBody>
            </p:sp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BB8BA0B8-F627-4BE4-8003-6097E4F54842}"/>
                    </a:ext>
                  </a:extLst>
                </p:cNvPr>
                <p:cNvSpPr txBox="1"/>
                <p:nvPr/>
              </p:nvSpPr>
              <p:spPr>
                <a:xfrm>
                  <a:off x="11086004" y="6008084"/>
                  <a:ext cx="1014278" cy="351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6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（秒）</a:t>
                  </a:r>
                </a:p>
              </p:txBody>
            </p:sp>
          </p:grp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5627E02-F163-4727-B2EB-1A2B3C0582F9}"/>
                  </a:ext>
                </a:extLst>
              </p:cNvPr>
              <p:cNvSpPr txBox="1"/>
              <p:nvPr/>
            </p:nvSpPr>
            <p:spPr>
              <a:xfrm>
                <a:off x="5995607" y="6351010"/>
                <a:ext cx="495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>
                    <a:solidFill>
                      <a:schemeClr val="accent6"/>
                    </a:solidFill>
                  </a:rPr>
                  <a:t>６</a:t>
                </a:r>
                <a:endParaRPr kumimoji="1" lang="ja-JP" altLang="en-US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662A7AF-65AF-4460-9EE7-0567D487548A}"/>
                  </a:ext>
                </a:extLst>
              </p:cNvPr>
              <p:cNvSpPr txBox="1"/>
              <p:nvPr/>
            </p:nvSpPr>
            <p:spPr>
              <a:xfrm>
                <a:off x="8200913" y="6351011"/>
                <a:ext cx="495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>
                    <a:solidFill>
                      <a:schemeClr val="accent6"/>
                    </a:solidFill>
                  </a:rPr>
                  <a:t>８</a:t>
                </a:r>
                <a:endParaRPr kumimoji="1" lang="ja-JP" altLang="en-US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B37DC70-3242-400A-A2B4-FFFA1808A5DC}"/>
                  </a:ext>
                </a:extLst>
              </p:cNvPr>
              <p:cNvSpPr txBox="1"/>
              <p:nvPr/>
            </p:nvSpPr>
            <p:spPr>
              <a:xfrm>
                <a:off x="7089738" y="6351011"/>
                <a:ext cx="495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>
                    <a:solidFill>
                      <a:schemeClr val="accent6"/>
                    </a:solidFill>
                  </a:rPr>
                  <a:t>７</a:t>
                </a:r>
                <a:endParaRPr kumimoji="1" lang="ja-JP" altLang="en-US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9E6B6F1-67FA-44E1-953C-461215AD16AD}"/>
                  </a:ext>
                </a:extLst>
              </p:cNvPr>
              <p:cNvSpPr txBox="1"/>
              <p:nvPr/>
            </p:nvSpPr>
            <p:spPr>
              <a:xfrm>
                <a:off x="9312088" y="6351011"/>
                <a:ext cx="495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>
                    <a:solidFill>
                      <a:schemeClr val="accent6"/>
                    </a:solidFill>
                  </a:rPr>
                  <a:t>９</a:t>
                </a:r>
                <a:endParaRPr kumimoji="1" lang="ja-JP" altLang="en-US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E51007A-3402-45F0-A252-BDFBCC6ACB33}"/>
                  </a:ext>
                </a:extLst>
              </p:cNvPr>
              <p:cNvSpPr txBox="1"/>
              <p:nvPr/>
            </p:nvSpPr>
            <p:spPr>
              <a:xfrm>
                <a:off x="10381920" y="6351011"/>
                <a:ext cx="495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>
                    <a:solidFill>
                      <a:schemeClr val="accent6"/>
                    </a:solidFill>
                  </a:rPr>
                  <a:t>10</a:t>
                </a:r>
                <a:endParaRPr kumimoji="1" lang="ja-JP" altLang="en-US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C99C3058-ED5E-4131-99FE-5528349DB401}"/>
                </a:ext>
              </a:extLst>
            </p:cNvPr>
            <p:cNvSpPr txBox="1"/>
            <p:nvPr/>
          </p:nvSpPr>
          <p:spPr>
            <a:xfrm>
              <a:off x="11073747" y="6289190"/>
              <a:ext cx="49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chemeClr val="accent6"/>
                  </a:solidFill>
                </a:rPr>
                <a:t>11</a:t>
              </a:r>
              <a:endParaRPr kumimoji="1" lang="ja-JP" altLang="en-US" b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8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6" grpId="0" animBg="1"/>
      <p:bldP spid="117" grpId="0" animBg="1"/>
      <p:bldP spid="118" grpId="0" animBg="1"/>
      <p:bldP spid="119" grpId="0" animBg="1"/>
      <p:bldP spid="11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円グラフを作成する時は・・・"/>
          <p:cNvGrpSpPr/>
          <p:nvPr/>
        </p:nvGrpSpPr>
        <p:grpSpPr>
          <a:xfrm>
            <a:off x="2611356" y="646562"/>
            <a:ext cx="5256120" cy="1147755"/>
            <a:chOff x="2354715" y="614881"/>
            <a:chExt cx="7016320" cy="1147755"/>
          </a:xfrm>
        </p:grpSpPr>
        <p:sp>
          <p:nvSpPr>
            <p:cNvPr id="141" name="円グラフを作成する時は次のことにも注意しよう！"/>
            <p:cNvSpPr txBox="1"/>
            <p:nvPr/>
          </p:nvSpPr>
          <p:spPr>
            <a:xfrm>
              <a:off x="2354715" y="656436"/>
              <a:ext cx="7016320" cy="1106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sng" strike="noStrike" kern="1200" cap="none" spc="0" normalizeH="0" baseline="0" noProof="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525254">
                        <a:alpha val="40000"/>
                      </a:srgb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２つのデータを比較してみると</a:t>
              </a:r>
              <a:r>
                <a:rPr kumimoji="1" lang="en-US" altLang="ja-JP" sz="2400" b="0" i="0" u="sng" strike="noStrike" kern="1200" cap="none" spc="0" normalizeH="0" baseline="0" noProof="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525254">
                        <a:alpha val="40000"/>
                      </a:srgb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…</a:t>
              </a:r>
            </a:p>
          </p:txBody>
        </p:sp>
        <p:sp>
          <p:nvSpPr>
            <p:cNvPr id="82" name="とき"/>
            <p:cNvSpPr txBox="1"/>
            <p:nvPr/>
          </p:nvSpPr>
          <p:spPr>
            <a:xfrm>
              <a:off x="5566636" y="614881"/>
              <a:ext cx="10394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ひ　かく</a:t>
              </a:r>
            </a:p>
          </p:txBody>
        </p:sp>
      </p:grpSp>
      <p:sp>
        <p:nvSpPr>
          <p:cNvPr id="78" name="参考フレーム">
            <a:extLst>
              <a:ext uri="{FF2B5EF4-FFF2-40B4-BE49-F238E27FC236}">
                <a16:creationId xmlns:a16="http://schemas.microsoft.com/office/drawing/2014/main" id="{FE50F65B-4913-45E5-840D-0415C87F6BCC}"/>
              </a:ext>
            </a:extLst>
          </p:cNvPr>
          <p:cNvSpPr/>
          <p:nvPr/>
        </p:nvSpPr>
        <p:spPr>
          <a:xfrm>
            <a:off x="576753" y="458170"/>
            <a:ext cx="1854558" cy="91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               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　　　　　</a:t>
            </a:r>
          </a:p>
        </p:txBody>
      </p:sp>
      <p:sp>
        <p:nvSpPr>
          <p:cNvPr id="79" name="参考①">
            <a:extLst>
              <a:ext uri="{FF2B5EF4-FFF2-40B4-BE49-F238E27FC236}">
                <a16:creationId xmlns:a16="http://schemas.microsoft.com/office/drawing/2014/main" id="{6F26E68F-A3F3-48DD-B043-EDA2401A704F}"/>
              </a:ext>
            </a:extLst>
          </p:cNvPr>
          <p:cNvSpPr txBox="1"/>
          <p:nvPr/>
        </p:nvSpPr>
        <p:spPr>
          <a:xfrm>
            <a:off x="661715" y="648075"/>
            <a:ext cx="166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参考①</a:t>
            </a:r>
          </a:p>
        </p:txBody>
      </p:sp>
      <p:sp>
        <p:nvSpPr>
          <p:cNvPr id="80" name="さんこう">
            <a:extLst>
              <a:ext uri="{FF2B5EF4-FFF2-40B4-BE49-F238E27FC236}">
                <a16:creationId xmlns:a16="http://schemas.microsoft.com/office/drawing/2014/main" id="{A094418E-8826-4A84-8897-AF8660D47952}"/>
              </a:ext>
            </a:extLst>
          </p:cNvPr>
          <p:cNvSpPr txBox="1"/>
          <p:nvPr/>
        </p:nvSpPr>
        <p:spPr>
          <a:xfrm>
            <a:off x="692479" y="499484"/>
            <a:ext cx="11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さんこう</a:t>
            </a:r>
          </a:p>
        </p:txBody>
      </p:sp>
      <p:grpSp>
        <p:nvGrpSpPr>
          <p:cNvPr id="161" name="前へ／次へ">
            <a:extLst>
              <a:ext uri="{FF2B5EF4-FFF2-40B4-BE49-F238E27FC236}">
                <a16:creationId xmlns:a16="http://schemas.microsoft.com/office/drawing/2014/main" id="{1F2A6EBD-61D3-4FB3-9B38-334FF94EBDE8}"/>
              </a:ext>
            </a:extLst>
          </p:cNvPr>
          <p:cNvGrpSpPr/>
          <p:nvPr/>
        </p:nvGrpSpPr>
        <p:grpSpPr>
          <a:xfrm>
            <a:off x="10297220" y="169989"/>
            <a:ext cx="1660749" cy="869453"/>
            <a:chOff x="10297220" y="169989"/>
            <a:chExt cx="1660749" cy="869453"/>
          </a:xfrm>
        </p:grpSpPr>
        <p:pic>
          <p:nvPicPr>
            <p:cNvPr id="170" name="図 169">
              <a:hlinkClick r:id="rId2" action="ppaction://hlinksldjump"/>
              <a:extLst>
                <a:ext uri="{FF2B5EF4-FFF2-40B4-BE49-F238E27FC236}">
                  <a16:creationId xmlns:a16="http://schemas.microsoft.com/office/drawing/2014/main" id="{FD49BA1A-A4FF-4790-B3DA-41B53F0D6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7220" y="179831"/>
              <a:ext cx="737680" cy="859611"/>
            </a:xfrm>
            <a:prstGeom prst="rect">
              <a:avLst/>
            </a:prstGeom>
          </p:spPr>
        </p:pic>
        <p:pic>
          <p:nvPicPr>
            <p:cNvPr id="171" name="図 170">
              <a:hlinkClick r:id="rId4" action="ppaction://hlinksldjump"/>
              <a:extLst>
                <a:ext uri="{FF2B5EF4-FFF2-40B4-BE49-F238E27FC236}">
                  <a16:creationId xmlns:a16="http://schemas.microsoft.com/office/drawing/2014/main" id="{E192343D-C059-4DA8-A9EE-87EBF3527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20289" y="169989"/>
              <a:ext cx="737680" cy="859611"/>
            </a:xfrm>
            <a:prstGeom prst="rect">
              <a:avLst/>
            </a:prstGeom>
          </p:spPr>
        </p:pic>
      </p:grpSp>
      <p:sp>
        <p:nvSpPr>
          <p:cNvPr id="138" name="フレーム">
            <a:extLst>
              <a:ext uri="{FF2B5EF4-FFF2-40B4-BE49-F238E27FC236}">
                <a16:creationId xmlns:a16="http://schemas.microsoft.com/office/drawing/2014/main" id="{EBE8E1DB-2F01-4F44-827F-9A3C950CE7E5}"/>
              </a:ext>
            </a:extLst>
          </p:cNvPr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A96FC07-7CBB-453D-BE51-73C6C49E7D1D}"/>
              </a:ext>
            </a:extLst>
          </p:cNvPr>
          <p:cNvGrpSpPr/>
          <p:nvPr/>
        </p:nvGrpSpPr>
        <p:grpSpPr>
          <a:xfrm>
            <a:off x="1268479" y="1371707"/>
            <a:ext cx="9427151" cy="953458"/>
            <a:chOff x="391825" y="1335403"/>
            <a:chExt cx="9427151" cy="953458"/>
          </a:xfrm>
        </p:grpSpPr>
        <p:grpSp>
          <p:nvGrpSpPr>
            <p:cNvPr id="45" name="★線のかたむきが急で…">
              <a:extLst>
                <a:ext uri="{FF2B5EF4-FFF2-40B4-BE49-F238E27FC236}">
                  <a16:creationId xmlns:a16="http://schemas.microsoft.com/office/drawing/2014/main" id="{04361366-6F85-418D-964E-83C0A471BA3B}"/>
                </a:ext>
              </a:extLst>
            </p:cNvPr>
            <p:cNvGrpSpPr/>
            <p:nvPr/>
          </p:nvGrpSpPr>
          <p:grpSpPr>
            <a:xfrm>
              <a:off x="391825" y="1335403"/>
              <a:ext cx="9427151" cy="953458"/>
              <a:chOff x="-167807" y="1297538"/>
              <a:chExt cx="9427151" cy="953458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873E90DD-2E54-4858-89DC-52536BB46939}"/>
                  </a:ext>
                </a:extLst>
              </p:cNvPr>
              <p:cNvGrpSpPr/>
              <p:nvPr/>
            </p:nvGrpSpPr>
            <p:grpSpPr>
              <a:xfrm>
                <a:off x="342864" y="1491265"/>
                <a:ext cx="8318664" cy="512369"/>
                <a:chOff x="-204805" y="1514600"/>
                <a:chExt cx="8318664" cy="512369"/>
              </a:xfrm>
            </p:grpSpPr>
            <p:grpSp>
              <p:nvGrpSpPr>
                <p:cNvPr id="21" name="グループ化 20">
                  <a:extLst>
                    <a:ext uri="{FF2B5EF4-FFF2-40B4-BE49-F238E27FC236}">
                      <a16:creationId xmlns:a16="http://schemas.microsoft.com/office/drawing/2014/main" id="{CB7C062B-0FA6-4CDB-AF03-2FCAF89CD5DB}"/>
                    </a:ext>
                  </a:extLst>
                </p:cNvPr>
                <p:cNvGrpSpPr/>
                <p:nvPr/>
              </p:nvGrpSpPr>
              <p:grpSpPr>
                <a:xfrm>
                  <a:off x="-204805" y="1516783"/>
                  <a:ext cx="8318664" cy="510186"/>
                  <a:chOff x="2228509" y="1563771"/>
                  <a:chExt cx="8318664" cy="510186"/>
                </a:xfrm>
              </p:grpSpPr>
              <p:sp>
                <p:nvSpPr>
                  <p:cNvPr id="307" name="線のかたむきが"/>
                  <p:cNvSpPr txBox="1"/>
                  <p:nvPr/>
                </p:nvSpPr>
                <p:spPr>
                  <a:xfrm>
                    <a:off x="2228509" y="1590433"/>
                    <a:ext cx="8318664" cy="4835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dist" defTabSz="914400">
                      <a:lnSpc>
                        <a:spcPct val="150000"/>
                      </a:lnSpc>
                      <a:defRPr/>
                    </a:pPr>
                    <a:r>
                      <a:rPr kumimoji="1" lang="ja-JP" altLang="en-US" sz="2000" i="0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階級の幅が同じであれば、散らばりの大きさが比べられるよ！</a:t>
                    </a:r>
                    <a:endParaRPr kumimoji="1" lang="en-US" altLang="ja-JP" sz="2000" i="0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endParaRPr>
                  </a:p>
                </p:txBody>
              </p:sp>
              <p:sp>
                <p:nvSpPr>
                  <p:cNvPr id="311" name="きゅう"/>
                  <p:cNvSpPr txBox="1"/>
                  <p:nvPr/>
                </p:nvSpPr>
                <p:spPr>
                  <a:xfrm>
                    <a:off x="3142242" y="1563771"/>
                    <a:ext cx="420741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dist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ja-JP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はば</a:t>
                    </a:r>
                  </a:p>
                </p:txBody>
              </p:sp>
              <p:sp>
                <p:nvSpPr>
                  <p:cNvPr id="309" name="せん"/>
                  <p:cNvSpPr txBox="1"/>
                  <p:nvPr/>
                </p:nvSpPr>
                <p:spPr>
                  <a:xfrm>
                    <a:off x="2228509" y="1563771"/>
                    <a:ext cx="724615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dist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ja-JP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かいきゅう</a:t>
                    </a:r>
                  </a:p>
                </p:txBody>
              </p:sp>
            </p:grpSp>
            <p:sp>
              <p:nvSpPr>
                <p:cNvPr id="148" name="か">
                  <a:extLst>
                    <a:ext uri="{FF2B5EF4-FFF2-40B4-BE49-F238E27FC236}">
                      <a16:creationId xmlns:a16="http://schemas.microsoft.com/office/drawing/2014/main" id="{382ECED7-E69F-4690-B979-4AD8A47B2797}"/>
                    </a:ext>
                  </a:extLst>
                </p:cNvPr>
                <p:cNvSpPr txBox="1"/>
                <p:nvPr/>
              </p:nvSpPr>
              <p:spPr>
                <a:xfrm>
                  <a:off x="1292833" y="1516783"/>
                  <a:ext cx="42074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おな</a:t>
                  </a:r>
                </a:p>
              </p:txBody>
            </p:sp>
            <p:sp>
              <p:nvSpPr>
                <p:cNvPr id="149" name="かた">
                  <a:extLst>
                    <a:ext uri="{FF2B5EF4-FFF2-40B4-BE49-F238E27FC236}">
                      <a16:creationId xmlns:a16="http://schemas.microsoft.com/office/drawing/2014/main" id="{C6FFAAAE-B5B2-45B3-A8E8-35F37479CDFF}"/>
                    </a:ext>
                  </a:extLst>
                </p:cNvPr>
                <p:cNvSpPr txBox="1"/>
                <p:nvPr/>
              </p:nvSpPr>
              <p:spPr>
                <a:xfrm>
                  <a:off x="3090252" y="1516783"/>
                  <a:ext cx="80758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ち</a:t>
                  </a:r>
                </a:p>
              </p:txBody>
            </p:sp>
            <p:sp>
              <p:nvSpPr>
                <p:cNvPr id="150" name="おお">
                  <a:extLst>
                    <a:ext uri="{FF2B5EF4-FFF2-40B4-BE49-F238E27FC236}">
                      <a16:creationId xmlns:a16="http://schemas.microsoft.com/office/drawing/2014/main" id="{6F8882AE-FABA-480D-998B-EDF6F10E1ECF}"/>
                    </a:ext>
                  </a:extLst>
                </p:cNvPr>
                <p:cNvSpPr txBox="1"/>
                <p:nvPr/>
              </p:nvSpPr>
              <p:spPr>
                <a:xfrm>
                  <a:off x="4722589" y="1514600"/>
                  <a:ext cx="42074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dirty="0">
                      <a:solidFill>
                        <a:schemeClr val="tx2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おお</a:t>
                  </a:r>
                  <a:endPara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pic>
            <p:nvPicPr>
              <p:cNvPr id="158" name="★">
                <a:extLst>
                  <a:ext uri="{FF2B5EF4-FFF2-40B4-BE49-F238E27FC236}">
                    <a16:creationId xmlns:a16="http://schemas.microsoft.com/office/drawing/2014/main" id="{422544D2-F10B-46A3-B2CF-CB9935196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7807" y="1482433"/>
                <a:ext cx="507540" cy="497325"/>
              </a:xfrm>
              <a:prstGeom prst="rect">
                <a:avLst/>
              </a:prstGeom>
            </p:spPr>
          </p:pic>
          <p:pic>
            <p:nvPicPr>
              <p:cNvPr id="136" name="もずやん">
                <a:extLst>
                  <a:ext uri="{FF2B5EF4-FFF2-40B4-BE49-F238E27FC236}">
                    <a16:creationId xmlns:a16="http://schemas.microsoft.com/office/drawing/2014/main" id="{C5645015-8366-4B46-8289-A19CE3243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3977" y="1297538"/>
                <a:ext cx="865367" cy="953458"/>
              </a:xfrm>
              <a:prstGeom prst="rect">
                <a:avLst/>
              </a:prstGeom>
            </p:spPr>
          </p:pic>
        </p:grpSp>
        <p:sp>
          <p:nvSpPr>
            <p:cNvPr id="75" name="おお">
              <a:extLst>
                <a:ext uri="{FF2B5EF4-FFF2-40B4-BE49-F238E27FC236}">
                  <a16:creationId xmlns:a16="http://schemas.microsoft.com/office/drawing/2014/main" id="{B175D205-AB70-46E7-A5B8-BA65217F05A6}"/>
                </a:ext>
              </a:extLst>
            </p:cNvPr>
            <p:cNvSpPr txBox="1"/>
            <p:nvPr/>
          </p:nvSpPr>
          <p:spPr>
            <a:xfrm>
              <a:off x="7021326" y="1530030"/>
              <a:ext cx="4207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dirty="0">
                  <a:solidFill>
                    <a:schemeClr val="tx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くら</a:t>
              </a:r>
              <a:endPara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9EAEC86-229A-4D68-9E9C-BD672438125C}"/>
              </a:ext>
            </a:extLst>
          </p:cNvPr>
          <p:cNvGrpSpPr/>
          <p:nvPr/>
        </p:nvGrpSpPr>
        <p:grpSpPr>
          <a:xfrm>
            <a:off x="1776018" y="2191104"/>
            <a:ext cx="6936437" cy="516027"/>
            <a:chOff x="2191880" y="2348971"/>
            <a:chExt cx="6727568" cy="516027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BE7FA371-7392-41C0-86FE-2D503DC1DF2D}"/>
                </a:ext>
              </a:extLst>
            </p:cNvPr>
            <p:cNvGrpSpPr/>
            <p:nvPr/>
          </p:nvGrpSpPr>
          <p:grpSpPr>
            <a:xfrm>
              <a:off x="2191880" y="2348971"/>
              <a:ext cx="6727568" cy="516027"/>
              <a:chOff x="1783931" y="2269014"/>
              <a:chExt cx="5475666" cy="516027"/>
            </a:xfrm>
          </p:grpSpPr>
          <p:sp>
            <p:nvSpPr>
              <p:cNvPr id="53" name="④のグラフは">
                <a:extLst>
                  <a:ext uri="{FF2B5EF4-FFF2-40B4-BE49-F238E27FC236}">
                    <a16:creationId xmlns:a16="http://schemas.microsoft.com/office/drawing/2014/main" id="{21427387-D3C7-4266-BD39-223017DD46A9}"/>
                  </a:ext>
                </a:extLst>
              </p:cNvPr>
              <p:cNvSpPr txBox="1"/>
              <p:nvPr/>
            </p:nvSpPr>
            <p:spPr>
              <a:xfrm>
                <a:off x="1783931" y="2309526"/>
                <a:ext cx="5475666" cy="47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20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下の２つを比べると、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A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組のほうが散らばりが大きい</a:t>
                </a:r>
                <a:r>
                  <a:rPr lang="ja-JP" altLang="en-US" sz="20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よ。</a:t>
                </a:r>
              </a:p>
            </p:txBody>
          </p:sp>
          <p:sp>
            <p:nvSpPr>
              <p:cNvPr id="55" name="せん">
                <a:extLst>
                  <a:ext uri="{FF2B5EF4-FFF2-40B4-BE49-F238E27FC236}">
                    <a16:creationId xmlns:a16="http://schemas.microsoft.com/office/drawing/2014/main" id="{DCA48AA2-9F0C-47D3-9E43-D31A2DE76FB2}"/>
                  </a:ext>
                </a:extLst>
              </p:cNvPr>
              <p:cNvSpPr txBox="1"/>
              <p:nvPr/>
            </p:nvSpPr>
            <p:spPr>
              <a:xfrm>
                <a:off x="2830576" y="2269302"/>
                <a:ext cx="298132" cy="21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くら</a:t>
                </a:r>
              </a:p>
            </p:txBody>
          </p:sp>
          <p:sp>
            <p:nvSpPr>
              <p:cNvPr id="56" name="せん">
                <a:extLst>
                  <a:ext uri="{FF2B5EF4-FFF2-40B4-BE49-F238E27FC236}">
                    <a16:creationId xmlns:a16="http://schemas.microsoft.com/office/drawing/2014/main" id="{30D6D9CB-2078-4F5A-A389-2EF9062D73DC}"/>
                  </a:ext>
                </a:extLst>
              </p:cNvPr>
              <p:cNvSpPr txBox="1"/>
              <p:nvPr/>
            </p:nvSpPr>
            <p:spPr>
              <a:xfrm>
                <a:off x="1786305" y="2269014"/>
                <a:ext cx="3576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した</a:t>
                </a:r>
              </a:p>
            </p:txBody>
          </p:sp>
          <p:sp>
            <p:nvSpPr>
              <p:cNvPr id="57" name="せん">
                <a:extLst>
                  <a:ext uri="{FF2B5EF4-FFF2-40B4-BE49-F238E27FC236}">
                    <a16:creationId xmlns:a16="http://schemas.microsoft.com/office/drawing/2014/main" id="{63DCC843-186A-4241-A096-0FFECF1B8295}"/>
                  </a:ext>
                </a:extLst>
              </p:cNvPr>
              <p:cNvSpPr txBox="1"/>
              <p:nvPr/>
            </p:nvSpPr>
            <p:spPr>
              <a:xfrm>
                <a:off x="3996745" y="2269014"/>
                <a:ext cx="32335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ぐみ</a:t>
                </a:r>
              </a:p>
            </p:txBody>
          </p:sp>
        </p:grpSp>
        <p:sp>
          <p:nvSpPr>
            <p:cNvPr id="84" name="せん">
              <a:extLst>
                <a:ext uri="{FF2B5EF4-FFF2-40B4-BE49-F238E27FC236}">
                  <a16:creationId xmlns:a16="http://schemas.microsoft.com/office/drawing/2014/main" id="{96B20086-2207-4CDC-842C-A71E009176C5}"/>
                </a:ext>
              </a:extLst>
            </p:cNvPr>
            <p:cNvSpPr txBox="1"/>
            <p:nvPr/>
          </p:nvSpPr>
          <p:spPr>
            <a:xfrm>
              <a:off x="6179631" y="2348971"/>
              <a:ext cx="5057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</a:t>
              </a:r>
            </a:p>
          </p:txBody>
        </p:sp>
        <p:sp>
          <p:nvSpPr>
            <p:cNvPr id="85" name="せん">
              <a:extLst>
                <a:ext uri="{FF2B5EF4-FFF2-40B4-BE49-F238E27FC236}">
                  <a16:creationId xmlns:a16="http://schemas.microsoft.com/office/drawing/2014/main" id="{85B26C25-CF86-43BE-8CD6-E34662E70DBB}"/>
                </a:ext>
              </a:extLst>
            </p:cNvPr>
            <p:cNvSpPr txBox="1"/>
            <p:nvPr/>
          </p:nvSpPr>
          <p:spPr>
            <a:xfrm>
              <a:off x="7523602" y="2348971"/>
              <a:ext cx="440772" cy="21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おお</a:t>
              </a:r>
            </a:p>
          </p:txBody>
        </p: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0FAF3B2-4B21-4D18-B6B1-B340FC556AF4}"/>
              </a:ext>
            </a:extLst>
          </p:cNvPr>
          <p:cNvSpPr txBox="1"/>
          <p:nvPr/>
        </p:nvSpPr>
        <p:spPr>
          <a:xfrm>
            <a:off x="8832526" y="2830898"/>
            <a:ext cx="1420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kumimoji="1" lang="ja-JP" altLang="en-US" sz="1600" b="1" dirty="0">
                <a:solidFill>
                  <a:schemeClr val="accent6">
                    <a:lumMod val="50000"/>
                  </a:schemeClr>
                </a:solidFill>
              </a:rPr>
              <a:t>組の記録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7B2ED1A-A9CD-4818-8E5C-E16763E6ABFE}"/>
              </a:ext>
            </a:extLst>
          </p:cNvPr>
          <p:cNvSpPr txBox="1"/>
          <p:nvPr/>
        </p:nvSpPr>
        <p:spPr>
          <a:xfrm>
            <a:off x="3577480" y="3212795"/>
            <a:ext cx="1420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kumimoji="1" lang="ja-JP" altLang="en-US" sz="1600" b="1" dirty="0">
                <a:solidFill>
                  <a:schemeClr val="accent6">
                    <a:lumMod val="50000"/>
                  </a:schemeClr>
                </a:solidFill>
              </a:rPr>
              <a:t>組の記録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D91E17D-0FC2-4D3A-AA26-E8DD3B970B35}"/>
              </a:ext>
            </a:extLst>
          </p:cNvPr>
          <p:cNvGrpSpPr/>
          <p:nvPr/>
        </p:nvGrpSpPr>
        <p:grpSpPr>
          <a:xfrm>
            <a:off x="264554" y="4324631"/>
            <a:ext cx="1287575" cy="913537"/>
            <a:chOff x="301293" y="4261363"/>
            <a:chExt cx="1287575" cy="913537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E0D38975-F7DB-4D3C-8014-223CC09B5307}"/>
                </a:ext>
              </a:extLst>
            </p:cNvPr>
            <p:cNvSpPr/>
            <p:nvPr/>
          </p:nvSpPr>
          <p:spPr>
            <a:xfrm>
              <a:off x="307182" y="4261363"/>
              <a:ext cx="1281686" cy="91353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4F533239-95F3-4B5B-88D4-96136FEEE5BF}"/>
                </a:ext>
              </a:extLst>
            </p:cNvPr>
            <p:cNvGrpSpPr/>
            <p:nvPr/>
          </p:nvGrpSpPr>
          <p:grpSpPr>
            <a:xfrm>
              <a:off x="353577" y="4328030"/>
              <a:ext cx="907710" cy="393707"/>
              <a:chOff x="9191817" y="3777345"/>
              <a:chExt cx="1940959" cy="393707"/>
            </a:xfrm>
          </p:grpSpPr>
          <p:sp>
            <p:nvSpPr>
              <p:cNvPr id="63" name="④のグラフは">
                <a:extLst>
                  <a:ext uri="{FF2B5EF4-FFF2-40B4-BE49-F238E27FC236}">
                    <a16:creationId xmlns:a16="http://schemas.microsoft.com/office/drawing/2014/main" id="{5C557F1B-79F2-4126-BF15-23B8CD5A0A56}"/>
                  </a:ext>
                </a:extLst>
              </p:cNvPr>
              <p:cNvSpPr txBox="1"/>
              <p:nvPr/>
            </p:nvSpPr>
            <p:spPr>
              <a:xfrm>
                <a:off x="9191817" y="3810504"/>
                <a:ext cx="1940959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en-US" altLang="ja-JP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B</a:t>
                </a: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組より</a:t>
                </a:r>
              </a:p>
            </p:txBody>
          </p:sp>
          <p:sp>
            <p:nvSpPr>
              <p:cNvPr id="65" name="せん">
                <a:extLst>
                  <a:ext uri="{FF2B5EF4-FFF2-40B4-BE49-F238E27FC236}">
                    <a16:creationId xmlns:a16="http://schemas.microsoft.com/office/drawing/2014/main" id="{545479F6-4FE4-45AF-8458-7EB19E6CFB08}"/>
                  </a:ext>
                </a:extLst>
              </p:cNvPr>
              <p:cNvSpPr txBox="1"/>
              <p:nvPr/>
            </p:nvSpPr>
            <p:spPr>
              <a:xfrm>
                <a:off x="9546093" y="3777345"/>
                <a:ext cx="81659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ぐ</a:t>
                </a: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み</a:t>
                </a:r>
              </a:p>
            </p:txBody>
          </p:sp>
        </p:grpSp>
        <p:grpSp>
          <p:nvGrpSpPr>
            <p:cNvPr id="74" name="グループ化 73">
              <a:extLst>
                <a:ext uri="{FF2B5EF4-FFF2-40B4-BE49-F238E27FC236}">
                  <a16:creationId xmlns:a16="http://schemas.microsoft.com/office/drawing/2014/main" id="{827AB363-B937-4B37-9009-3936A67A763C}"/>
                </a:ext>
              </a:extLst>
            </p:cNvPr>
            <p:cNvGrpSpPr/>
            <p:nvPr/>
          </p:nvGrpSpPr>
          <p:grpSpPr>
            <a:xfrm>
              <a:off x="301293" y="4694972"/>
              <a:ext cx="1259188" cy="400588"/>
              <a:chOff x="9108655" y="3770464"/>
              <a:chExt cx="2024121" cy="400588"/>
            </a:xfrm>
          </p:grpSpPr>
          <p:sp>
            <p:nvSpPr>
              <p:cNvPr id="76" name="④のグラフは">
                <a:extLst>
                  <a:ext uri="{FF2B5EF4-FFF2-40B4-BE49-F238E27FC236}">
                    <a16:creationId xmlns:a16="http://schemas.microsoft.com/office/drawing/2014/main" id="{64BF952B-FFAB-4834-B228-F59DF847266E}"/>
                  </a:ext>
                </a:extLst>
              </p:cNvPr>
              <p:cNvSpPr txBox="1"/>
              <p:nvPr/>
            </p:nvSpPr>
            <p:spPr>
              <a:xfrm>
                <a:off x="9191817" y="3810504"/>
                <a:ext cx="1940959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14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柱が１本多い</a:t>
                </a:r>
              </a:p>
            </p:txBody>
          </p:sp>
          <p:sp>
            <p:nvSpPr>
              <p:cNvPr id="77" name="せん">
                <a:extLst>
                  <a:ext uri="{FF2B5EF4-FFF2-40B4-BE49-F238E27FC236}">
                    <a16:creationId xmlns:a16="http://schemas.microsoft.com/office/drawing/2014/main" id="{F1467946-30A1-429F-A713-564A1B12AABE}"/>
                  </a:ext>
                </a:extLst>
              </p:cNvPr>
              <p:cNvSpPr txBox="1"/>
              <p:nvPr/>
            </p:nvSpPr>
            <p:spPr>
              <a:xfrm>
                <a:off x="9108655" y="3770464"/>
                <a:ext cx="78606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はしら</a:t>
                </a:r>
              </a:p>
            </p:txBody>
          </p:sp>
          <p:sp>
            <p:nvSpPr>
              <p:cNvPr id="81" name="せん">
                <a:extLst>
                  <a:ext uri="{FF2B5EF4-FFF2-40B4-BE49-F238E27FC236}">
                    <a16:creationId xmlns:a16="http://schemas.microsoft.com/office/drawing/2014/main" id="{5FBA9AF3-5BFF-4FDD-A96D-F84C8ADA0DB0}"/>
                  </a:ext>
                </a:extLst>
              </p:cNvPr>
              <p:cNvSpPr txBox="1"/>
              <p:nvPr/>
            </p:nvSpPr>
            <p:spPr>
              <a:xfrm>
                <a:off x="9952145" y="3777345"/>
                <a:ext cx="87251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ぽんおお</a:t>
                </a:r>
              </a:p>
            </p:txBody>
          </p:sp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1CF72CE-51F2-4ECC-A4D8-CFB9B0E3DA38}"/>
              </a:ext>
            </a:extLst>
          </p:cNvPr>
          <p:cNvGrpSpPr/>
          <p:nvPr/>
        </p:nvGrpSpPr>
        <p:grpSpPr>
          <a:xfrm>
            <a:off x="3519287" y="6340181"/>
            <a:ext cx="1009460" cy="451759"/>
            <a:chOff x="3589623" y="6340181"/>
            <a:chExt cx="1009460" cy="451759"/>
          </a:xfrm>
        </p:grpSpPr>
        <p:cxnSp>
          <p:nvCxnSpPr>
            <p:cNvPr id="86" name="直線矢印コネクタ 85">
              <a:extLst>
                <a:ext uri="{FF2B5EF4-FFF2-40B4-BE49-F238E27FC236}">
                  <a16:creationId xmlns:a16="http://schemas.microsoft.com/office/drawing/2014/main" id="{B5EEBF03-8A94-461D-A4E9-40B5A0F1F9D9}"/>
                </a:ext>
              </a:extLst>
            </p:cNvPr>
            <p:cNvCxnSpPr>
              <a:cxnSpLocks/>
            </p:cNvCxnSpPr>
            <p:nvPr/>
          </p:nvCxnSpPr>
          <p:spPr>
            <a:xfrm>
              <a:off x="3648275" y="6340181"/>
              <a:ext cx="86190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F50070E0-DEA8-47A6-85F4-155CBB152CAB}"/>
                </a:ext>
              </a:extLst>
            </p:cNvPr>
            <p:cNvGrpSpPr/>
            <p:nvPr/>
          </p:nvGrpSpPr>
          <p:grpSpPr>
            <a:xfrm>
              <a:off x="3589623" y="6394767"/>
              <a:ext cx="1009460" cy="397173"/>
              <a:chOff x="3589623" y="6394767"/>
              <a:chExt cx="1009460" cy="397173"/>
            </a:xfrm>
          </p:grpSpPr>
          <p:sp>
            <p:nvSpPr>
              <p:cNvPr id="88" name="違う種類のグラフを">
                <a:extLst>
                  <a:ext uri="{FF2B5EF4-FFF2-40B4-BE49-F238E27FC236}">
                    <a16:creationId xmlns:a16="http://schemas.microsoft.com/office/drawing/2014/main" id="{693A0E23-A1B3-479D-AB26-0D47A294D05E}"/>
                  </a:ext>
                </a:extLst>
              </p:cNvPr>
              <p:cNvSpPr txBox="1"/>
              <p:nvPr/>
            </p:nvSpPr>
            <p:spPr>
              <a:xfrm>
                <a:off x="3609550" y="6431392"/>
                <a:ext cx="969606" cy="36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階級の幅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9" name="せん">
                <a:extLst>
                  <a:ext uri="{FF2B5EF4-FFF2-40B4-BE49-F238E27FC236}">
                    <a16:creationId xmlns:a16="http://schemas.microsoft.com/office/drawing/2014/main" id="{D41FCB49-A47A-44E4-8249-04775F562A68}"/>
                  </a:ext>
                </a:extLst>
              </p:cNvPr>
              <p:cNvSpPr txBox="1"/>
              <p:nvPr/>
            </p:nvSpPr>
            <p:spPr>
              <a:xfrm>
                <a:off x="3589623" y="6394767"/>
                <a:ext cx="63214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かいきゅう</a:t>
                </a:r>
                <a:endPara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90" name="せん">
                <a:extLst>
                  <a:ext uri="{FF2B5EF4-FFF2-40B4-BE49-F238E27FC236}">
                    <a16:creationId xmlns:a16="http://schemas.microsoft.com/office/drawing/2014/main" id="{80FB6025-0ACE-4D17-BFBC-369024903AD8}"/>
                  </a:ext>
                </a:extLst>
              </p:cNvPr>
              <p:cNvSpPr txBox="1"/>
              <p:nvPr/>
            </p:nvSpPr>
            <p:spPr>
              <a:xfrm>
                <a:off x="4221766" y="6394767"/>
                <a:ext cx="377317" cy="19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はば</a:t>
                </a:r>
                <a:endParaRPr kumimoji="1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245710C-158C-4BA2-937B-8BBC94CEBBCC}"/>
              </a:ext>
            </a:extLst>
          </p:cNvPr>
          <p:cNvGrpSpPr/>
          <p:nvPr/>
        </p:nvGrpSpPr>
        <p:grpSpPr>
          <a:xfrm>
            <a:off x="1403802" y="3199427"/>
            <a:ext cx="5606978" cy="3180791"/>
            <a:chOff x="1403802" y="3199427"/>
            <a:chExt cx="5606978" cy="3180791"/>
          </a:xfrm>
        </p:grpSpPr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65E8B549-F9F6-46C2-A3A1-6322A2D7A8EE}"/>
                </a:ext>
              </a:extLst>
            </p:cNvPr>
            <p:cNvGrpSpPr/>
            <p:nvPr/>
          </p:nvGrpSpPr>
          <p:grpSpPr>
            <a:xfrm>
              <a:off x="1403802" y="3199427"/>
              <a:ext cx="5606978" cy="3180791"/>
              <a:chOff x="5597415" y="2676204"/>
              <a:chExt cx="7222043" cy="4150999"/>
            </a:xfrm>
          </p:grpSpPr>
          <p:grpSp>
            <p:nvGrpSpPr>
              <p:cNvPr id="107" name="グループ化 106">
                <a:extLst>
                  <a:ext uri="{FF2B5EF4-FFF2-40B4-BE49-F238E27FC236}">
                    <a16:creationId xmlns:a16="http://schemas.microsoft.com/office/drawing/2014/main" id="{B57D5A79-4208-4628-BAA5-77F0E76DBED2}"/>
                  </a:ext>
                </a:extLst>
              </p:cNvPr>
              <p:cNvGrpSpPr/>
              <p:nvPr/>
            </p:nvGrpSpPr>
            <p:grpSpPr>
              <a:xfrm>
                <a:off x="5597415" y="2676204"/>
                <a:ext cx="7222043" cy="4076291"/>
                <a:chOff x="4792871" y="2176359"/>
                <a:chExt cx="7491043" cy="4228119"/>
              </a:xfrm>
            </p:grpSpPr>
            <mc:AlternateContent xmlns:mc="http://schemas.openxmlformats.org/markup-compatibility/2006" xmlns:cx1="http://schemas.microsoft.com/office/drawing/2015/9/8/chartex">
              <mc:Choice Requires="cx1">
                <p:graphicFrame>
                  <p:nvGraphicFramePr>
                    <p:cNvPr id="125" name="グラフ 124">
                      <a:extLst>
                        <a:ext uri="{FF2B5EF4-FFF2-40B4-BE49-F238E27FC236}">
                          <a16:creationId xmlns:a16="http://schemas.microsoft.com/office/drawing/2014/main" id="{6BE1107E-703D-4598-8903-7B2736A545D9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634153105"/>
                        </p:ext>
                      </p:extLst>
                    </p:nvPr>
                  </p:nvGraphicFramePr>
                  <p:xfrm>
                    <a:off x="5137600" y="2460567"/>
                    <a:ext cx="6068993" cy="3737193"/>
                  </p:xfrm>
                  <a:graphic>
                    <a:graphicData uri="http://schemas.microsoft.com/office/drawing/2014/chartex">
                      <cx:chart xmlns:cx="http://schemas.microsoft.com/office/drawing/2014/chartex" xmlns:r="http://schemas.openxmlformats.org/officeDocument/2006/relationships" r:id="rId8"/>
                    </a:graphicData>
                  </a:graphic>
                </p:graphicFrame>
              </mc:Choice>
              <mc:Fallback xmlns="">
                <p:pic>
                  <p:nvPicPr>
                    <p:cNvPr id="125" name="グラフ 124">
                      <a:extLst>
                        <a:ext uri="{FF2B5EF4-FFF2-40B4-BE49-F238E27FC236}">
                          <a16:creationId xmlns:a16="http://schemas.microsoft.com/office/drawing/2014/main" id="{6BE1107E-703D-4598-8903-7B2736A545D9}"/>
                        </a:ext>
                      </a:extLst>
                    </p:cNvPr>
                    <p:cNvPicPr>
                      <a:picLocks noGrp="1" noRot="1" noChangeAspect="1" noMove="1" noResize="1" noEditPoints="1" noAdjustHandles="1" noChangeArrowheads="1" noChangeShapeType="1"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728570" y="3645865"/>
                      <a:ext cx="4542586" cy="2760871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126" name="テキスト ボックス 125">
                  <a:extLst>
                    <a:ext uri="{FF2B5EF4-FFF2-40B4-BE49-F238E27FC236}">
                      <a16:creationId xmlns:a16="http://schemas.microsoft.com/office/drawing/2014/main" id="{73868755-33EF-403E-90FB-A691B4117F3C}"/>
                    </a:ext>
                  </a:extLst>
                </p:cNvPr>
                <p:cNvSpPr txBox="1"/>
                <p:nvPr/>
              </p:nvSpPr>
              <p:spPr>
                <a:xfrm>
                  <a:off x="4792871" y="2176359"/>
                  <a:ext cx="1198781" cy="4939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b="1" dirty="0">
                      <a:solidFill>
                        <a:schemeClr val="accent6"/>
                      </a:solidFill>
                    </a:rPr>
                    <a:t>（人）</a:t>
                  </a:r>
                </a:p>
              </p:txBody>
            </p:sp>
            <p:sp>
              <p:nvSpPr>
                <p:cNvPr id="128" name="テキスト ボックス 127">
                  <a:extLst>
                    <a:ext uri="{FF2B5EF4-FFF2-40B4-BE49-F238E27FC236}">
                      <a16:creationId xmlns:a16="http://schemas.microsoft.com/office/drawing/2014/main" id="{75F95BB3-30FA-4036-A7D3-4A573AEE0993}"/>
                    </a:ext>
                  </a:extLst>
                </p:cNvPr>
                <p:cNvSpPr txBox="1"/>
                <p:nvPr/>
              </p:nvSpPr>
              <p:spPr>
                <a:xfrm>
                  <a:off x="11075349" y="5987862"/>
                  <a:ext cx="1208565" cy="416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（秒）</a:t>
                  </a:r>
                </a:p>
              </p:txBody>
            </p:sp>
          </p:grp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DE92E8DB-1271-483B-9F60-BB6DDB8713F8}"/>
                  </a:ext>
                </a:extLst>
              </p:cNvPr>
              <p:cNvSpPr txBox="1"/>
              <p:nvPr/>
            </p:nvSpPr>
            <p:spPr>
              <a:xfrm>
                <a:off x="5995606" y="6351010"/>
                <a:ext cx="495300" cy="4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</a:rPr>
                  <a:t>６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CEE3FC27-DC3E-4869-BB23-A1EB97C136E7}"/>
                  </a:ext>
                </a:extLst>
              </p:cNvPr>
              <p:cNvSpPr txBox="1"/>
              <p:nvPr/>
            </p:nvSpPr>
            <p:spPr>
              <a:xfrm>
                <a:off x="8200914" y="6351010"/>
                <a:ext cx="495300" cy="4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</a:rPr>
                  <a:t>８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0B1737F0-18F4-4185-8DA0-A1C1F3DC1E3B}"/>
                  </a:ext>
                </a:extLst>
              </p:cNvPr>
              <p:cNvSpPr txBox="1"/>
              <p:nvPr/>
            </p:nvSpPr>
            <p:spPr>
              <a:xfrm>
                <a:off x="7089739" y="6351010"/>
                <a:ext cx="495300" cy="4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</a:rPr>
                  <a:t>７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7DB3BC5C-CD52-4872-9DA5-8B915790EFAA}"/>
                  </a:ext>
                </a:extLst>
              </p:cNvPr>
              <p:cNvSpPr txBox="1"/>
              <p:nvPr/>
            </p:nvSpPr>
            <p:spPr>
              <a:xfrm>
                <a:off x="9312088" y="6351010"/>
                <a:ext cx="495300" cy="4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</a:rPr>
                  <a:t>９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2E8B7403-7813-4022-8447-6073488BFC80}"/>
                  </a:ext>
                </a:extLst>
              </p:cNvPr>
              <p:cNvSpPr txBox="1"/>
              <p:nvPr/>
            </p:nvSpPr>
            <p:spPr>
              <a:xfrm>
                <a:off x="10331999" y="6351010"/>
                <a:ext cx="655254" cy="4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dirty="0">
                    <a:solidFill>
                      <a:schemeClr val="accent6"/>
                    </a:solidFill>
                  </a:rPr>
                  <a:t>10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13B4C9A7-603C-4077-9858-CEF566F589D1}"/>
                </a:ext>
              </a:extLst>
            </p:cNvPr>
            <p:cNvSpPr txBox="1"/>
            <p:nvPr/>
          </p:nvSpPr>
          <p:spPr>
            <a:xfrm>
              <a:off x="5936317" y="6018870"/>
              <a:ext cx="5087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chemeClr val="accent6"/>
                  </a:solidFill>
                </a:rPr>
                <a:t>11</a:t>
              </a:r>
              <a:endParaRPr kumimoji="1" lang="ja-JP" altLang="en-US" sz="12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A2E2B67-11C1-4CFB-9D25-8DD155478B6C}"/>
              </a:ext>
            </a:extLst>
          </p:cNvPr>
          <p:cNvGrpSpPr/>
          <p:nvPr/>
        </p:nvGrpSpPr>
        <p:grpSpPr>
          <a:xfrm>
            <a:off x="6765087" y="2841086"/>
            <a:ext cx="5592138" cy="3516185"/>
            <a:chOff x="6765087" y="2841086"/>
            <a:chExt cx="5592138" cy="3516185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06B3B70D-389E-4BAE-91BE-84F5569FC543}"/>
                </a:ext>
              </a:extLst>
            </p:cNvPr>
            <p:cNvGrpSpPr/>
            <p:nvPr/>
          </p:nvGrpSpPr>
          <p:grpSpPr>
            <a:xfrm>
              <a:off x="6765087" y="2841086"/>
              <a:ext cx="5592138" cy="3516185"/>
              <a:chOff x="5912626" y="3151692"/>
              <a:chExt cx="5592138" cy="3516185"/>
            </a:xfrm>
          </p:grpSpPr>
          <mc:AlternateContent xmlns:mc="http://schemas.openxmlformats.org/markup-compatibility/2006" xmlns:cx1="http://schemas.microsoft.com/office/drawing/2015/9/8/chartex">
            <mc:Choice Requires="cx1">
              <p:graphicFrame>
                <p:nvGraphicFramePr>
                  <p:cNvPr id="66" name="グラフ 65">
                    <a:extLst>
                      <a:ext uri="{FF2B5EF4-FFF2-40B4-BE49-F238E27FC236}">
                        <a16:creationId xmlns:a16="http://schemas.microsoft.com/office/drawing/2014/main" id="{06D9C73B-D840-4EDA-9D2D-3DD4E0885103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205718170"/>
                      </p:ext>
                    </p:extLst>
                  </p:nvPr>
                </p:nvGraphicFramePr>
                <p:xfrm>
                  <a:off x="6152331" y="3329031"/>
                  <a:ext cx="4542586" cy="3155490"/>
                </p:xfrm>
                <a:graphic>
                  <a:graphicData uri="http://schemas.microsoft.com/office/drawing/2014/chartex">
                    <cx:chart xmlns:cx="http://schemas.microsoft.com/office/drawing/2014/chartex" xmlns:r="http://schemas.openxmlformats.org/officeDocument/2006/relationships" r:id="rId10"/>
                  </a:graphicData>
                </a:graphic>
              </p:graphicFrame>
            </mc:Choice>
            <mc:Fallback xmlns="">
              <p:pic>
                <p:nvPicPr>
                  <p:cNvPr id="66" name="グラフ 65">
                    <a:extLst>
                      <a:ext uri="{FF2B5EF4-FFF2-40B4-BE49-F238E27FC236}">
                        <a16:creationId xmlns:a16="http://schemas.microsoft.com/office/drawing/2014/main" id="{06D9C73B-D840-4EDA-9D2D-3DD4E088510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530000" y="3205688"/>
                    <a:ext cx="4542586" cy="3155490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15C210D8-890B-40CC-ADE5-5A1AE48438AF}"/>
                  </a:ext>
                </a:extLst>
              </p:cNvPr>
              <p:cNvSpPr txBox="1"/>
              <p:nvPr/>
            </p:nvSpPr>
            <p:spPr>
              <a:xfrm>
                <a:off x="5912626" y="3151692"/>
                <a:ext cx="897277" cy="36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</a:rPr>
                  <a:t>（人）</a:t>
                </a:r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89BF87E1-34F5-4E3B-ADB0-C484E061A9A9}"/>
                  </a:ext>
                </a:extLst>
              </p:cNvPr>
              <p:cNvSpPr txBox="1"/>
              <p:nvPr/>
            </p:nvSpPr>
            <p:spPr>
              <a:xfrm>
                <a:off x="10600164" y="6302853"/>
                <a:ext cx="904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（秒）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8E6A1224-5B34-49A2-A0D9-F132051372EA}"/>
                  </a:ext>
                </a:extLst>
              </p:cNvPr>
              <p:cNvSpPr txBox="1"/>
              <p:nvPr/>
            </p:nvSpPr>
            <p:spPr>
              <a:xfrm>
                <a:off x="6206932" y="6302984"/>
                <a:ext cx="384536" cy="36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</a:rPr>
                  <a:t>６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3E7965AB-9582-4D36-8BA0-5E7B43B8A36C}"/>
                  </a:ext>
                </a:extLst>
              </p:cNvPr>
              <p:cNvSpPr txBox="1"/>
              <p:nvPr/>
            </p:nvSpPr>
            <p:spPr>
              <a:xfrm>
                <a:off x="7919067" y="6302984"/>
                <a:ext cx="384536" cy="36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</a:rPr>
                  <a:t>８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876CC7D9-D502-469F-86E8-B7D0465ADC63}"/>
                  </a:ext>
                </a:extLst>
              </p:cNvPr>
              <p:cNvSpPr txBox="1"/>
              <p:nvPr/>
            </p:nvSpPr>
            <p:spPr>
              <a:xfrm>
                <a:off x="7056384" y="6302984"/>
                <a:ext cx="384536" cy="36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</a:rPr>
                  <a:t>７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875F762B-DEBC-4E6E-B8E2-9999D64530DD}"/>
                  </a:ext>
                </a:extLst>
              </p:cNvPr>
              <p:cNvSpPr txBox="1"/>
              <p:nvPr/>
            </p:nvSpPr>
            <p:spPr>
              <a:xfrm>
                <a:off x="8781749" y="6302984"/>
                <a:ext cx="384536" cy="36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</a:rPr>
                  <a:t>９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D398E577-4871-41CE-AEB8-F4E1AAE7FB42}"/>
                  </a:ext>
                </a:extLst>
              </p:cNvPr>
              <p:cNvSpPr txBox="1"/>
              <p:nvPr/>
            </p:nvSpPr>
            <p:spPr>
              <a:xfrm>
                <a:off x="9573577" y="6302984"/>
                <a:ext cx="508719" cy="36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dirty="0">
                    <a:solidFill>
                      <a:schemeClr val="accent6"/>
                    </a:solidFill>
                  </a:rPr>
                  <a:t>10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F84139B8-8E23-4D54-AE11-1D1B25F9FFC8}"/>
                </a:ext>
              </a:extLst>
            </p:cNvPr>
            <p:cNvSpPr txBox="1"/>
            <p:nvPr/>
          </p:nvSpPr>
          <p:spPr>
            <a:xfrm>
              <a:off x="11277388" y="5991749"/>
              <a:ext cx="5087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chemeClr val="accent6"/>
                  </a:solidFill>
                </a:rPr>
                <a:t>11</a:t>
              </a:r>
              <a:endParaRPr kumimoji="1" lang="ja-JP" altLang="en-US" sz="1200" b="1" dirty="0">
                <a:solidFill>
                  <a:schemeClr val="accent6"/>
                </a:solidFill>
              </a:endParaRPr>
            </a:p>
          </p:txBody>
        </p:sp>
      </p:grp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412FA039-D874-4717-91F0-A393C6732620}"/>
              </a:ext>
            </a:extLst>
          </p:cNvPr>
          <p:cNvCxnSpPr>
            <a:cxnSpLocks/>
          </p:cNvCxnSpPr>
          <p:nvPr/>
        </p:nvCxnSpPr>
        <p:spPr>
          <a:xfrm>
            <a:off x="8049690" y="5177767"/>
            <a:ext cx="3449955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221DF2D-FCD4-4449-A542-BCCF3272FFAA}"/>
              </a:ext>
            </a:extLst>
          </p:cNvPr>
          <p:cNvCxnSpPr>
            <a:cxnSpLocks/>
          </p:cNvCxnSpPr>
          <p:nvPr/>
        </p:nvCxnSpPr>
        <p:spPr>
          <a:xfrm>
            <a:off x="1917272" y="5180627"/>
            <a:ext cx="4230133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70F72E3-62B6-4A62-AEB7-A7DCA9984A59}"/>
              </a:ext>
            </a:extLst>
          </p:cNvPr>
          <p:cNvCxnSpPr>
            <a:cxnSpLocks/>
          </p:cNvCxnSpPr>
          <p:nvPr/>
        </p:nvCxnSpPr>
        <p:spPr>
          <a:xfrm>
            <a:off x="1523742" y="5177767"/>
            <a:ext cx="327822" cy="2860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3B451A7-D5A7-4C8C-980C-55F0E4DF25DA}"/>
              </a:ext>
            </a:extLst>
          </p:cNvPr>
          <p:cNvSpPr/>
          <p:nvPr/>
        </p:nvSpPr>
        <p:spPr>
          <a:xfrm>
            <a:off x="1841802" y="5388911"/>
            <a:ext cx="980431" cy="678132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9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円グラフを作成する時は・・・"/>
          <p:cNvGrpSpPr/>
          <p:nvPr/>
        </p:nvGrpSpPr>
        <p:grpSpPr>
          <a:xfrm>
            <a:off x="2593462" y="658144"/>
            <a:ext cx="4516335" cy="582175"/>
            <a:chOff x="2330827" y="626463"/>
            <a:chExt cx="7040208" cy="582175"/>
          </a:xfrm>
        </p:grpSpPr>
        <p:sp>
          <p:nvSpPr>
            <p:cNvPr id="141" name="円グラフを作成する時は次のことにも注意しよう！"/>
            <p:cNvSpPr txBox="1"/>
            <p:nvPr/>
          </p:nvSpPr>
          <p:spPr>
            <a:xfrm>
              <a:off x="2354714" y="656436"/>
              <a:ext cx="7016321" cy="552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sng" strike="noStrike" kern="1200" cap="none" spc="0" normalizeH="0" baseline="0" noProof="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525254">
                        <a:alpha val="40000"/>
                      </a:srgb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階級の幅を変えてみると</a:t>
              </a:r>
              <a:r>
                <a:rPr kumimoji="1" lang="en-US" altLang="ja-JP" sz="2400" b="0" i="0" u="sng" strike="noStrike" kern="1200" cap="none" spc="0" normalizeH="0" baseline="0" noProof="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525254">
                        <a:alpha val="40000"/>
                      </a:srgb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…</a:t>
              </a:r>
            </a:p>
          </p:txBody>
        </p:sp>
        <p:sp>
          <p:nvSpPr>
            <p:cNvPr id="82" name="とき"/>
            <p:cNvSpPr txBox="1"/>
            <p:nvPr/>
          </p:nvSpPr>
          <p:spPr>
            <a:xfrm>
              <a:off x="5373371" y="626463"/>
              <a:ext cx="534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</a:t>
              </a:r>
            </a:p>
          </p:txBody>
        </p:sp>
        <p:sp>
          <p:nvSpPr>
            <p:cNvPr id="157" name="さくせい"/>
            <p:cNvSpPr txBox="1"/>
            <p:nvPr/>
          </p:nvSpPr>
          <p:spPr>
            <a:xfrm>
              <a:off x="4091182" y="626463"/>
              <a:ext cx="7886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はば</a:t>
              </a:r>
            </a:p>
          </p:txBody>
        </p:sp>
        <p:sp>
          <p:nvSpPr>
            <p:cNvPr id="156" name="えん"/>
            <p:cNvSpPr txBox="1"/>
            <p:nvPr/>
          </p:nvSpPr>
          <p:spPr>
            <a:xfrm>
              <a:off x="2330827" y="626463"/>
              <a:ext cx="14278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かいきゅう</a:t>
              </a:r>
            </a:p>
          </p:txBody>
        </p:sp>
      </p:grpSp>
      <p:sp>
        <p:nvSpPr>
          <p:cNvPr id="78" name="参考フレーム">
            <a:extLst>
              <a:ext uri="{FF2B5EF4-FFF2-40B4-BE49-F238E27FC236}">
                <a16:creationId xmlns:a16="http://schemas.microsoft.com/office/drawing/2014/main" id="{FE50F65B-4913-45E5-840D-0415C87F6BCC}"/>
              </a:ext>
            </a:extLst>
          </p:cNvPr>
          <p:cNvSpPr/>
          <p:nvPr/>
        </p:nvSpPr>
        <p:spPr>
          <a:xfrm>
            <a:off x="576753" y="458170"/>
            <a:ext cx="1854558" cy="91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               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　　　　　</a:t>
            </a:r>
          </a:p>
        </p:txBody>
      </p:sp>
      <p:sp>
        <p:nvSpPr>
          <p:cNvPr id="79" name="参考①">
            <a:extLst>
              <a:ext uri="{FF2B5EF4-FFF2-40B4-BE49-F238E27FC236}">
                <a16:creationId xmlns:a16="http://schemas.microsoft.com/office/drawing/2014/main" id="{6F26E68F-A3F3-48DD-B043-EDA2401A704F}"/>
              </a:ext>
            </a:extLst>
          </p:cNvPr>
          <p:cNvSpPr txBox="1"/>
          <p:nvPr/>
        </p:nvSpPr>
        <p:spPr>
          <a:xfrm>
            <a:off x="661715" y="648075"/>
            <a:ext cx="166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参考②</a:t>
            </a:r>
          </a:p>
        </p:txBody>
      </p:sp>
      <p:sp>
        <p:nvSpPr>
          <p:cNvPr id="80" name="さんこう">
            <a:extLst>
              <a:ext uri="{FF2B5EF4-FFF2-40B4-BE49-F238E27FC236}">
                <a16:creationId xmlns:a16="http://schemas.microsoft.com/office/drawing/2014/main" id="{A094418E-8826-4A84-8897-AF8660D47952}"/>
              </a:ext>
            </a:extLst>
          </p:cNvPr>
          <p:cNvSpPr txBox="1"/>
          <p:nvPr/>
        </p:nvSpPr>
        <p:spPr>
          <a:xfrm>
            <a:off x="692479" y="499484"/>
            <a:ext cx="11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さんこう</a:t>
            </a:r>
          </a:p>
        </p:txBody>
      </p:sp>
      <p:grpSp>
        <p:nvGrpSpPr>
          <p:cNvPr id="45" name="★線のかたむきが急で…">
            <a:extLst>
              <a:ext uri="{FF2B5EF4-FFF2-40B4-BE49-F238E27FC236}">
                <a16:creationId xmlns:a16="http://schemas.microsoft.com/office/drawing/2014/main" id="{04361366-6F85-418D-964E-83C0A471BA3B}"/>
              </a:ext>
            </a:extLst>
          </p:cNvPr>
          <p:cNvGrpSpPr/>
          <p:nvPr/>
        </p:nvGrpSpPr>
        <p:grpSpPr>
          <a:xfrm>
            <a:off x="1775232" y="1270292"/>
            <a:ext cx="8343432" cy="953458"/>
            <a:chOff x="1215600" y="1232427"/>
            <a:chExt cx="8343432" cy="953458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73E90DD-2E54-4858-89DC-52536BB46939}"/>
                </a:ext>
              </a:extLst>
            </p:cNvPr>
            <p:cNvGrpSpPr/>
            <p:nvPr/>
          </p:nvGrpSpPr>
          <p:grpSpPr>
            <a:xfrm>
              <a:off x="1698655" y="1498836"/>
              <a:ext cx="7065058" cy="504798"/>
              <a:chOff x="1150986" y="1522171"/>
              <a:chExt cx="7065058" cy="504798"/>
            </a:xfrm>
          </p:grpSpPr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CB7C062B-0FA6-4CDB-AF03-2FCAF89CD5DB}"/>
                  </a:ext>
                </a:extLst>
              </p:cNvPr>
              <p:cNvGrpSpPr/>
              <p:nvPr/>
            </p:nvGrpSpPr>
            <p:grpSpPr>
              <a:xfrm>
                <a:off x="1150986" y="1523568"/>
                <a:ext cx="7065058" cy="503401"/>
                <a:chOff x="3584300" y="1570556"/>
                <a:chExt cx="7065058" cy="503401"/>
              </a:xfrm>
            </p:grpSpPr>
            <p:sp>
              <p:nvSpPr>
                <p:cNvPr id="307" name="線のかたむきが"/>
                <p:cNvSpPr txBox="1"/>
                <p:nvPr/>
              </p:nvSpPr>
              <p:spPr>
                <a:xfrm>
                  <a:off x="3584300" y="1590433"/>
                  <a:ext cx="7065058" cy="483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400">
                    <a:lnSpc>
                      <a:spcPct val="150000"/>
                    </a:lnSpc>
                    <a:defRPr/>
                  </a:pPr>
                  <a:r>
                    <a:rPr kumimoji="1" lang="ja-JP" altLang="en-US" sz="2000" i="0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階級の幅を変えると、グラフの印象が変わるよ！</a:t>
                  </a:r>
                  <a:endParaRPr kumimoji="1" lang="en-US" altLang="ja-JP" sz="2000" i="0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311" name="きゅう"/>
                <p:cNvSpPr txBox="1"/>
                <p:nvPr/>
              </p:nvSpPr>
              <p:spPr>
                <a:xfrm>
                  <a:off x="4573864" y="1572352"/>
                  <a:ext cx="42074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はば</a:t>
                  </a:r>
                </a:p>
              </p:txBody>
            </p:sp>
            <p:sp>
              <p:nvSpPr>
                <p:cNvPr id="309" name="せん"/>
                <p:cNvSpPr txBox="1"/>
                <p:nvPr/>
              </p:nvSpPr>
              <p:spPr>
                <a:xfrm>
                  <a:off x="3592340" y="1570556"/>
                  <a:ext cx="72461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かいきゅう</a:t>
                  </a:r>
                </a:p>
              </p:txBody>
            </p:sp>
          </p:grpSp>
          <p:sp>
            <p:nvSpPr>
              <p:cNvPr id="148" name="か">
                <a:extLst>
                  <a:ext uri="{FF2B5EF4-FFF2-40B4-BE49-F238E27FC236}">
                    <a16:creationId xmlns:a16="http://schemas.microsoft.com/office/drawing/2014/main" id="{382ECED7-E69F-4690-B979-4AD8A47B2797}"/>
                  </a:ext>
                </a:extLst>
              </p:cNvPr>
              <p:cNvSpPr txBox="1"/>
              <p:nvPr/>
            </p:nvSpPr>
            <p:spPr>
              <a:xfrm>
                <a:off x="2756207" y="1523568"/>
                <a:ext cx="5113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</a:t>
                </a:r>
              </a:p>
            </p:txBody>
          </p:sp>
          <p:sp>
            <p:nvSpPr>
              <p:cNvPr id="149" name="かた">
                <a:extLst>
                  <a:ext uri="{FF2B5EF4-FFF2-40B4-BE49-F238E27FC236}">
                    <a16:creationId xmlns:a16="http://schemas.microsoft.com/office/drawing/2014/main" id="{C6FFAAAE-B5B2-45B3-A8E8-35F37479CDFF}"/>
                  </a:ext>
                </a:extLst>
              </p:cNvPr>
              <p:cNvSpPr txBox="1"/>
              <p:nvPr/>
            </p:nvSpPr>
            <p:spPr>
              <a:xfrm>
                <a:off x="5515807" y="1523568"/>
                <a:ext cx="80758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いん　しょう</a:t>
                </a: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50" name="おお">
                <a:extLst>
                  <a:ext uri="{FF2B5EF4-FFF2-40B4-BE49-F238E27FC236}">
                    <a16:creationId xmlns:a16="http://schemas.microsoft.com/office/drawing/2014/main" id="{6F8882AE-FABA-480D-998B-EDF6F10E1ECF}"/>
                  </a:ext>
                </a:extLst>
              </p:cNvPr>
              <p:cNvSpPr txBox="1"/>
              <p:nvPr/>
            </p:nvSpPr>
            <p:spPr>
              <a:xfrm>
                <a:off x="6486552" y="1522171"/>
                <a:ext cx="4784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</a:t>
                </a: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158" name="★">
              <a:extLst>
                <a:ext uri="{FF2B5EF4-FFF2-40B4-BE49-F238E27FC236}">
                  <a16:creationId xmlns:a16="http://schemas.microsoft.com/office/drawing/2014/main" id="{422544D2-F10B-46A3-B2CF-CB9935196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5600" y="1489603"/>
              <a:ext cx="507540" cy="497325"/>
            </a:xfrm>
            <a:prstGeom prst="rect">
              <a:avLst/>
            </a:prstGeom>
          </p:spPr>
        </p:pic>
        <p:pic>
          <p:nvPicPr>
            <p:cNvPr id="136" name="もずやん">
              <a:extLst>
                <a:ext uri="{FF2B5EF4-FFF2-40B4-BE49-F238E27FC236}">
                  <a16:creationId xmlns:a16="http://schemas.microsoft.com/office/drawing/2014/main" id="{C5645015-8366-4B46-8289-A19CE3243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665" y="1232427"/>
              <a:ext cx="865367" cy="953458"/>
            </a:xfrm>
            <a:prstGeom prst="rect">
              <a:avLst/>
            </a:prstGeom>
          </p:spPr>
        </p:pic>
      </p:grpSp>
      <p:grpSp>
        <p:nvGrpSpPr>
          <p:cNvPr id="161" name="前へ／次へ">
            <a:extLst>
              <a:ext uri="{FF2B5EF4-FFF2-40B4-BE49-F238E27FC236}">
                <a16:creationId xmlns:a16="http://schemas.microsoft.com/office/drawing/2014/main" id="{1F2A6EBD-61D3-4FB3-9B38-334FF94EBDE8}"/>
              </a:ext>
            </a:extLst>
          </p:cNvPr>
          <p:cNvGrpSpPr/>
          <p:nvPr/>
        </p:nvGrpSpPr>
        <p:grpSpPr>
          <a:xfrm>
            <a:off x="10297220" y="169989"/>
            <a:ext cx="1660749" cy="869453"/>
            <a:chOff x="10297220" y="169989"/>
            <a:chExt cx="1660749" cy="869453"/>
          </a:xfrm>
        </p:grpSpPr>
        <p:pic>
          <p:nvPicPr>
            <p:cNvPr id="170" name="図 169">
              <a:hlinkClick r:id="rId4" action="ppaction://hlinksldjump"/>
              <a:extLst>
                <a:ext uri="{FF2B5EF4-FFF2-40B4-BE49-F238E27FC236}">
                  <a16:creationId xmlns:a16="http://schemas.microsoft.com/office/drawing/2014/main" id="{FD49BA1A-A4FF-4790-B3DA-41B53F0D6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97220" y="179831"/>
              <a:ext cx="737680" cy="859611"/>
            </a:xfrm>
            <a:prstGeom prst="rect">
              <a:avLst/>
            </a:prstGeom>
          </p:spPr>
        </p:pic>
        <p:pic>
          <p:nvPicPr>
            <p:cNvPr id="171" name="図 170">
              <a:hlinkClick r:id="rId6" action="ppaction://hlinksldjump"/>
              <a:extLst>
                <a:ext uri="{FF2B5EF4-FFF2-40B4-BE49-F238E27FC236}">
                  <a16:creationId xmlns:a16="http://schemas.microsoft.com/office/drawing/2014/main" id="{E192343D-C059-4DA8-A9EE-87EBF3527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20289" y="169989"/>
              <a:ext cx="737680" cy="859611"/>
            </a:xfrm>
            <a:prstGeom prst="rect">
              <a:avLst/>
            </a:prstGeom>
          </p:spPr>
        </p:pic>
      </p:grpSp>
      <p:sp>
        <p:nvSpPr>
          <p:cNvPr id="138" name="フレーム">
            <a:extLst>
              <a:ext uri="{FF2B5EF4-FFF2-40B4-BE49-F238E27FC236}">
                <a16:creationId xmlns:a16="http://schemas.microsoft.com/office/drawing/2014/main" id="{EBE8E1DB-2F01-4F44-827F-9A3C950CE7E5}"/>
              </a:ext>
            </a:extLst>
          </p:cNvPr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8FFB36D-25F4-4EE5-858F-0D1C8A51C7C7}"/>
              </a:ext>
            </a:extLst>
          </p:cNvPr>
          <p:cNvGrpSpPr/>
          <p:nvPr/>
        </p:nvGrpSpPr>
        <p:grpSpPr>
          <a:xfrm>
            <a:off x="2444030" y="2195630"/>
            <a:ext cx="7341407" cy="1217667"/>
            <a:chOff x="2115013" y="2211027"/>
            <a:chExt cx="7859822" cy="1217667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5159F118-0D21-42C6-8572-90297436B595}"/>
                </a:ext>
              </a:extLst>
            </p:cNvPr>
            <p:cNvSpPr/>
            <p:nvPr/>
          </p:nvSpPr>
          <p:spPr>
            <a:xfrm>
              <a:off x="2115013" y="2211027"/>
              <a:ext cx="7859822" cy="12176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D55A4686-BC2D-4501-82C4-97E13049E9CB}"/>
                </a:ext>
              </a:extLst>
            </p:cNvPr>
            <p:cNvGrpSpPr/>
            <p:nvPr/>
          </p:nvGrpSpPr>
          <p:grpSpPr>
            <a:xfrm>
              <a:off x="2243179" y="2248349"/>
              <a:ext cx="7709234" cy="516027"/>
              <a:chOff x="2243179" y="2248349"/>
              <a:chExt cx="7709234" cy="516027"/>
            </a:xfrm>
          </p:grpSpPr>
          <p:sp>
            <p:nvSpPr>
              <p:cNvPr id="53" name="④のグラフは">
                <a:extLst>
                  <a:ext uri="{FF2B5EF4-FFF2-40B4-BE49-F238E27FC236}">
                    <a16:creationId xmlns:a16="http://schemas.microsoft.com/office/drawing/2014/main" id="{21427387-D3C7-4266-BD39-223017DD46A9}"/>
                  </a:ext>
                </a:extLst>
              </p:cNvPr>
              <p:cNvSpPr txBox="1"/>
              <p:nvPr/>
            </p:nvSpPr>
            <p:spPr>
              <a:xfrm>
                <a:off x="2243179" y="2288861"/>
                <a:ext cx="7709234" cy="47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20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どちらも同じ記録をもとに作ったグラフですが、</a:t>
                </a:r>
              </a:p>
            </p:txBody>
          </p:sp>
          <p:sp>
            <p:nvSpPr>
              <p:cNvPr id="55" name="せん">
                <a:extLst>
                  <a:ext uri="{FF2B5EF4-FFF2-40B4-BE49-F238E27FC236}">
                    <a16:creationId xmlns:a16="http://schemas.microsoft.com/office/drawing/2014/main" id="{DCA48AA2-9F0C-47D3-9E43-D31A2DE76FB2}"/>
                  </a:ext>
                </a:extLst>
              </p:cNvPr>
              <p:cNvSpPr txBox="1"/>
              <p:nvPr/>
            </p:nvSpPr>
            <p:spPr>
              <a:xfrm>
                <a:off x="4434941" y="2249281"/>
                <a:ext cx="679357" cy="21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き　ろく</a:t>
                </a:r>
              </a:p>
            </p:txBody>
          </p:sp>
          <p:sp>
            <p:nvSpPr>
              <p:cNvPr id="56" name="せん">
                <a:extLst>
                  <a:ext uri="{FF2B5EF4-FFF2-40B4-BE49-F238E27FC236}">
                    <a16:creationId xmlns:a16="http://schemas.microsoft.com/office/drawing/2014/main" id="{30D6D9CB-2078-4F5A-A389-2EF9062D73DC}"/>
                  </a:ext>
                </a:extLst>
              </p:cNvPr>
              <p:cNvSpPr txBox="1"/>
              <p:nvPr/>
            </p:nvSpPr>
            <p:spPr>
              <a:xfrm>
                <a:off x="3639346" y="2249232"/>
                <a:ext cx="44259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おな</a:t>
                </a:r>
              </a:p>
            </p:txBody>
          </p:sp>
          <p:sp>
            <p:nvSpPr>
              <p:cNvPr id="57" name="せん">
                <a:extLst>
                  <a:ext uri="{FF2B5EF4-FFF2-40B4-BE49-F238E27FC236}">
                    <a16:creationId xmlns:a16="http://schemas.microsoft.com/office/drawing/2014/main" id="{63DCC843-186A-4241-A096-0FFECF1B8295}"/>
                  </a:ext>
                </a:extLst>
              </p:cNvPr>
              <p:cNvSpPr txBox="1"/>
              <p:nvPr/>
            </p:nvSpPr>
            <p:spPr>
              <a:xfrm>
                <a:off x="6447714" y="2248349"/>
                <a:ext cx="442590" cy="21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つく</a:t>
                </a:r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3649ECD3-000B-4622-A04E-3C72254077FC}"/>
                </a:ext>
              </a:extLst>
            </p:cNvPr>
            <p:cNvGrpSpPr/>
            <p:nvPr/>
          </p:nvGrpSpPr>
          <p:grpSpPr>
            <a:xfrm>
              <a:off x="2257977" y="2829166"/>
              <a:ext cx="4103288" cy="544122"/>
              <a:chOff x="2257977" y="2829166"/>
              <a:chExt cx="4103288" cy="544122"/>
            </a:xfrm>
          </p:grpSpPr>
          <p:sp>
            <p:nvSpPr>
              <p:cNvPr id="54" name="④のグラフは">
                <a:extLst>
                  <a:ext uri="{FF2B5EF4-FFF2-40B4-BE49-F238E27FC236}">
                    <a16:creationId xmlns:a16="http://schemas.microsoft.com/office/drawing/2014/main" id="{70C57A0C-9489-4F02-9C72-00E245054DFD}"/>
                  </a:ext>
                </a:extLst>
              </p:cNvPr>
              <p:cNvSpPr txBox="1"/>
              <p:nvPr/>
            </p:nvSpPr>
            <p:spPr>
              <a:xfrm>
                <a:off x="2257977" y="2880333"/>
                <a:ext cx="4103288" cy="49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377">
                  <a:lnSpc>
                    <a:spcPct val="150000"/>
                  </a:lnSpc>
                </a:pPr>
                <a:r>
                  <a:rPr lang="ja-JP" altLang="en-US" sz="2000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少し違って見えませんか？</a:t>
                </a:r>
              </a:p>
            </p:txBody>
          </p:sp>
          <p:sp>
            <p:nvSpPr>
              <p:cNvPr id="58" name="せん">
                <a:extLst>
                  <a:ext uri="{FF2B5EF4-FFF2-40B4-BE49-F238E27FC236}">
                    <a16:creationId xmlns:a16="http://schemas.microsoft.com/office/drawing/2014/main" id="{CDF8D250-7C7E-4F10-91AE-4697F3FDD023}"/>
                  </a:ext>
                </a:extLst>
              </p:cNvPr>
              <p:cNvSpPr txBox="1"/>
              <p:nvPr/>
            </p:nvSpPr>
            <p:spPr>
              <a:xfrm>
                <a:off x="3906545" y="2834934"/>
                <a:ext cx="442590" cy="21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み</a:t>
                </a:r>
              </a:p>
            </p:txBody>
          </p:sp>
          <p:sp>
            <p:nvSpPr>
              <p:cNvPr id="59" name="せん">
                <a:extLst>
                  <a:ext uri="{FF2B5EF4-FFF2-40B4-BE49-F238E27FC236}">
                    <a16:creationId xmlns:a16="http://schemas.microsoft.com/office/drawing/2014/main" id="{5A66215A-4E50-4C28-B164-5F62B2CDDD09}"/>
                  </a:ext>
                </a:extLst>
              </p:cNvPr>
              <p:cNvSpPr txBox="1"/>
              <p:nvPr/>
            </p:nvSpPr>
            <p:spPr>
              <a:xfrm>
                <a:off x="2273852" y="2829166"/>
                <a:ext cx="442590" cy="21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すこ</a:t>
                </a:r>
              </a:p>
            </p:txBody>
          </p:sp>
          <p:sp>
            <p:nvSpPr>
              <p:cNvPr id="60" name="せん">
                <a:extLst>
                  <a:ext uri="{FF2B5EF4-FFF2-40B4-BE49-F238E27FC236}">
                    <a16:creationId xmlns:a16="http://schemas.microsoft.com/office/drawing/2014/main" id="{923B53E8-F71D-4F07-8EF5-BFF5E5F31A8C}"/>
                  </a:ext>
                </a:extLst>
              </p:cNvPr>
              <p:cNvSpPr txBox="1"/>
              <p:nvPr/>
            </p:nvSpPr>
            <p:spPr>
              <a:xfrm>
                <a:off x="2922042" y="2832479"/>
                <a:ext cx="442590" cy="21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ちが</a:t>
                </a:r>
              </a:p>
            </p:txBody>
          </p:sp>
        </p:grp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9FBA227-B549-47C0-969E-42F36BD0E339}"/>
              </a:ext>
            </a:extLst>
          </p:cNvPr>
          <p:cNvGrpSpPr/>
          <p:nvPr/>
        </p:nvGrpSpPr>
        <p:grpSpPr>
          <a:xfrm>
            <a:off x="499119" y="3593073"/>
            <a:ext cx="5585610" cy="3180791"/>
            <a:chOff x="499119" y="3593073"/>
            <a:chExt cx="5585610" cy="3180791"/>
          </a:xfrm>
        </p:grpSpPr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65E8B549-F9F6-46C2-A3A1-6322A2D7A8EE}"/>
                </a:ext>
              </a:extLst>
            </p:cNvPr>
            <p:cNvGrpSpPr/>
            <p:nvPr/>
          </p:nvGrpSpPr>
          <p:grpSpPr>
            <a:xfrm>
              <a:off x="499119" y="3593073"/>
              <a:ext cx="5585610" cy="3180791"/>
              <a:chOff x="5597415" y="2676204"/>
              <a:chExt cx="7194522" cy="4150999"/>
            </a:xfrm>
          </p:grpSpPr>
          <p:grpSp>
            <p:nvGrpSpPr>
              <p:cNvPr id="107" name="グループ化 106">
                <a:extLst>
                  <a:ext uri="{FF2B5EF4-FFF2-40B4-BE49-F238E27FC236}">
                    <a16:creationId xmlns:a16="http://schemas.microsoft.com/office/drawing/2014/main" id="{B57D5A79-4208-4628-BAA5-77F0E76DBED2}"/>
                  </a:ext>
                </a:extLst>
              </p:cNvPr>
              <p:cNvGrpSpPr/>
              <p:nvPr/>
            </p:nvGrpSpPr>
            <p:grpSpPr>
              <a:xfrm>
                <a:off x="5597415" y="2676204"/>
                <a:ext cx="7194522" cy="4142130"/>
                <a:chOff x="4792871" y="2176359"/>
                <a:chExt cx="7462492" cy="4296410"/>
              </a:xfrm>
            </p:grpSpPr>
            <mc:AlternateContent xmlns:mc="http://schemas.openxmlformats.org/markup-compatibility/2006" xmlns:cx1="http://schemas.microsoft.com/office/drawing/2015/9/8/chartex">
              <mc:Choice Requires="cx1">
                <p:graphicFrame>
                  <p:nvGraphicFramePr>
                    <p:cNvPr id="125" name="グラフ 124">
                      <a:extLst>
                        <a:ext uri="{FF2B5EF4-FFF2-40B4-BE49-F238E27FC236}">
                          <a16:creationId xmlns:a16="http://schemas.microsoft.com/office/drawing/2014/main" id="{6BE1107E-703D-4598-8903-7B2736A545D9}"/>
                        </a:ext>
                      </a:extLst>
                    </p:cNvPr>
                    <p:cNvGraphicFramePr/>
                    <p:nvPr/>
                  </p:nvGraphicFramePr>
                  <p:xfrm>
                    <a:off x="5137600" y="2460567"/>
                    <a:ext cx="6068993" cy="3737193"/>
                  </p:xfrm>
                  <a:graphic>
                    <a:graphicData uri="http://schemas.microsoft.com/office/drawing/2014/chartex">
                      <cx:chart xmlns:cx="http://schemas.microsoft.com/office/drawing/2014/chartex" xmlns:r="http://schemas.openxmlformats.org/officeDocument/2006/relationships" r:id="rId8"/>
                    </a:graphicData>
                  </a:graphic>
                </p:graphicFrame>
              </mc:Choice>
              <mc:Fallback xmlns="">
                <p:pic>
                  <p:nvPicPr>
                    <p:cNvPr id="125" name="グラフ 124">
                      <a:extLst>
                        <a:ext uri="{FF2B5EF4-FFF2-40B4-BE49-F238E27FC236}">
                          <a16:creationId xmlns:a16="http://schemas.microsoft.com/office/drawing/2014/main" id="{6BE1107E-703D-4598-8903-7B2736A545D9}"/>
                        </a:ext>
                      </a:extLst>
                    </p:cNvPr>
                    <p:cNvPicPr>
                      <a:picLocks noGrp="1" noRot="1" noChangeAspect="1" noMove="1" noResize="1" noEditPoints="1" noAdjustHandles="1" noChangeArrowheads="1" noChangeShapeType="1"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728570" y="3645865"/>
                      <a:ext cx="4542586" cy="2760871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126" name="テキスト ボックス 125">
                  <a:extLst>
                    <a:ext uri="{FF2B5EF4-FFF2-40B4-BE49-F238E27FC236}">
                      <a16:creationId xmlns:a16="http://schemas.microsoft.com/office/drawing/2014/main" id="{73868755-33EF-403E-90FB-A691B4117F3C}"/>
                    </a:ext>
                  </a:extLst>
                </p:cNvPr>
                <p:cNvSpPr txBox="1"/>
                <p:nvPr/>
              </p:nvSpPr>
              <p:spPr>
                <a:xfrm>
                  <a:off x="4792871" y="2176359"/>
                  <a:ext cx="1198781" cy="4939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b="1" dirty="0">
                      <a:solidFill>
                        <a:schemeClr val="accent6"/>
                      </a:solidFill>
                    </a:rPr>
                    <a:t>（人）</a:t>
                  </a:r>
                </a:p>
              </p:txBody>
            </p:sp>
            <p:sp>
              <p:nvSpPr>
                <p:cNvPr id="128" name="テキスト ボックス 127">
                  <a:extLst>
                    <a:ext uri="{FF2B5EF4-FFF2-40B4-BE49-F238E27FC236}">
                      <a16:creationId xmlns:a16="http://schemas.microsoft.com/office/drawing/2014/main" id="{75F95BB3-30FA-4036-A7D3-4A573AEE0993}"/>
                    </a:ext>
                  </a:extLst>
                </p:cNvPr>
                <p:cNvSpPr txBox="1"/>
                <p:nvPr/>
              </p:nvSpPr>
              <p:spPr>
                <a:xfrm>
                  <a:off x="11046798" y="5978839"/>
                  <a:ext cx="1208565" cy="4939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b="1" dirty="0"/>
                    <a:t>（秒）</a:t>
                  </a:r>
                </a:p>
              </p:txBody>
            </p:sp>
          </p:grp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DE92E8DB-1271-483B-9F60-BB6DDB8713F8}"/>
                  </a:ext>
                </a:extLst>
              </p:cNvPr>
              <p:cNvSpPr txBox="1"/>
              <p:nvPr/>
            </p:nvSpPr>
            <p:spPr>
              <a:xfrm>
                <a:off x="5995606" y="6351010"/>
                <a:ext cx="495300" cy="4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</a:rPr>
                  <a:t>６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CEE3FC27-DC3E-4869-BB23-A1EB97C136E7}"/>
                  </a:ext>
                </a:extLst>
              </p:cNvPr>
              <p:cNvSpPr txBox="1"/>
              <p:nvPr/>
            </p:nvSpPr>
            <p:spPr>
              <a:xfrm>
                <a:off x="8200914" y="6351010"/>
                <a:ext cx="495300" cy="4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</a:rPr>
                  <a:t>８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0B1737F0-18F4-4185-8DA0-A1C1F3DC1E3B}"/>
                  </a:ext>
                </a:extLst>
              </p:cNvPr>
              <p:cNvSpPr txBox="1"/>
              <p:nvPr/>
            </p:nvSpPr>
            <p:spPr>
              <a:xfrm>
                <a:off x="7089739" y="6351010"/>
                <a:ext cx="495300" cy="4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</a:rPr>
                  <a:t>７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7DB3BC5C-CD52-4872-9DA5-8B915790EFAA}"/>
                  </a:ext>
                </a:extLst>
              </p:cNvPr>
              <p:cNvSpPr txBox="1"/>
              <p:nvPr/>
            </p:nvSpPr>
            <p:spPr>
              <a:xfrm>
                <a:off x="9312088" y="6351010"/>
                <a:ext cx="495300" cy="4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chemeClr val="accent6"/>
                    </a:solidFill>
                  </a:rPr>
                  <a:t>９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2E8B7403-7813-4022-8447-6073488BFC80}"/>
                  </a:ext>
                </a:extLst>
              </p:cNvPr>
              <p:cNvSpPr txBox="1"/>
              <p:nvPr/>
            </p:nvSpPr>
            <p:spPr>
              <a:xfrm>
                <a:off x="10331999" y="6351010"/>
                <a:ext cx="655254" cy="476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dirty="0">
                    <a:solidFill>
                      <a:schemeClr val="accent6"/>
                    </a:solidFill>
                  </a:rPr>
                  <a:t>10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06F025CC-1F27-4419-86A7-92568FC902AC}"/>
                </a:ext>
              </a:extLst>
            </p:cNvPr>
            <p:cNvSpPr txBox="1"/>
            <p:nvPr/>
          </p:nvSpPr>
          <p:spPr>
            <a:xfrm>
              <a:off x="5016565" y="6408813"/>
              <a:ext cx="5087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chemeClr val="accent6"/>
                  </a:solidFill>
                </a:rPr>
                <a:t>11</a:t>
              </a:r>
              <a:endParaRPr kumimoji="1" lang="ja-JP" altLang="en-US" sz="12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0710695-EF2A-497E-9C67-C30141B16499}"/>
              </a:ext>
            </a:extLst>
          </p:cNvPr>
          <p:cNvGrpSpPr/>
          <p:nvPr/>
        </p:nvGrpSpPr>
        <p:grpSpPr>
          <a:xfrm>
            <a:off x="6205247" y="3595240"/>
            <a:ext cx="6043222" cy="3121350"/>
            <a:chOff x="6205247" y="3595240"/>
            <a:chExt cx="6043222" cy="3121350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3EB86552-E522-4BE0-A0DE-BF78630B3D26}"/>
                </a:ext>
              </a:extLst>
            </p:cNvPr>
            <p:cNvGrpSpPr/>
            <p:nvPr/>
          </p:nvGrpSpPr>
          <p:grpSpPr>
            <a:xfrm>
              <a:off x="6205247" y="3595240"/>
              <a:ext cx="6043222" cy="3121350"/>
              <a:chOff x="6205247" y="3595240"/>
              <a:chExt cx="6043222" cy="3121350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071281E8-1115-4F63-89F2-020F2353204E}"/>
                  </a:ext>
                </a:extLst>
              </p:cNvPr>
              <p:cNvGrpSpPr/>
              <p:nvPr/>
            </p:nvGrpSpPr>
            <p:grpSpPr>
              <a:xfrm>
                <a:off x="6205247" y="3595240"/>
                <a:ext cx="6043222" cy="3121350"/>
                <a:chOff x="5647361" y="2437710"/>
                <a:chExt cx="6043222" cy="3121350"/>
              </a:xfrm>
            </p:grpSpPr>
            <p:grpSp>
              <p:nvGrpSpPr>
                <p:cNvPr id="2" name="グループ化 1">
                  <a:extLst>
                    <a:ext uri="{FF2B5EF4-FFF2-40B4-BE49-F238E27FC236}">
                      <a16:creationId xmlns:a16="http://schemas.microsoft.com/office/drawing/2014/main" id="{BEE03A40-2193-4F7B-9846-5358A1252903}"/>
                    </a:ext>
                  </a:extLst>
                </p:cNvPr>
                <p:cNvGrpSpPr/>
                <p:nvPr/>
              </p:nvGrpSpPr>
              <p:grpSpPr>
                <a:xfrm>
                  <a:off x="5860889" y="3037098"/>
                  <a:ext cx="5829694" cy="2521962"/>
                  <a:chOff x="5860889" y="3037098"/>
                  <a:chExt cx="5829694" cy="2521962"/>
                </a:xfrm>
              </p:grpSpPr>
              <p:sp>
                <p:nvSpPr>
                  <p:cNvPr id="37" name="テキスト ボックス 36">
                    <a:extLst>
                      <a:ext uri="{FF2B5EF4-FFF2-40B4-BE49-F238E27FC236}">
                        <a16:creationId xmlns:a16="http://schemas.microsoft.com/office/drawing/2014/main" id="{81DF5AE6-0CF4-4126-B898-DE98EF8E7F7B}"/>
                      </a:ext>
                    </a:extLst>
                  </p:cNvPr>
                  <p:cNvSpPr txBox="1"/>
                  <p:nvPr/>
                </p:nvSpPr>
                <p:spPr>
                  <a:xfrm>
                    <a:off x="5999765" y="5251283"/>
                    <a:ext cx="5482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b="1" dirty="0">
                        <a:solidFill>
                          <a:schemeClr val="accent6"/>
                        </a:solidFill>
                      </a:rPr>
                      <a:t>6.0</a:t>
                    </a:r>
                    <a:endParaRPr kumimoji="1" lang="ja-JP" altLang="en-US" sz="1200" b="1" dirty="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38" name="テキスト ボックス 37">
                    <a:extLst>
                      <a:ext uri="{FF2B5EF4-FFF2-40B4-BE49-F238E27FC236}">
                        <a16:creationId xmlns:a16="http://schemas.microsoft.com/office/drawing/2014/main" id="{C4002C1C-0594-4584-91DE-8B758685872E}"/>
                      </a:ext>
                    </a:extLst>
                  </p:cNvPr>
                  <p:cNvSpPr txBox="1"/>
                  <p:nvPr/>
                </p:nvSpPr>
                <p:spPr>
                  <a:xfrm>
                    <a:off x="6421236" y="5249846"/>
                    <a:ext cx="5482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b="1" dirty="0">
                        <a:solidFill>
                          <a:schemeClr val="accent6"/>
                        </a:solidFill>
                      </a:rPr>
                      <a:t>6.5</a:t>
                    </a:r>
                    <a:endParaRPr kumimoji="1" lang="ja-JP" altLang="en-US" sz="1200" b="1" dirty="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39" name="テキスト ボックス 38">
                    <a:extLst>
                      <a:ext uri="{FF2B5EF4-FFF2-40B4-BE49-F238E27FC236}">
                        <a16:creationId xmlns:a16="http://schemas.microsoft.com/office/drawing/2014/main" id="{5310E97B-3328-4471-9A82-CEBF37D8C6F5}"/>
                      </a:ext>
                    </a:extLst>
                  </p:cNvPr>
                  <p:cNvSpPr txBox="1"/>
                  <p:nvPr/>
                </p:nvSpPr>
                <p:spPr>
                  <a:xfrm>
                    <a:off x="6903157" y="5249845"/>
                    <a:ext cx="5482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b="1" dirty="0">
                        <a:solidFill>
                          <a:schemeClr val="accent6"/>
                        </a:solidFill>
                      </a:rPr>
                      <a:t>7.0</a:t>
                    </a:r>
                    <a:endParaRPr kumimoji="1" lang="ja-JP" altLang="en-US" sz="1200" b="1" dirty="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40" name="テキスト ボックス 39">
                    <a:extLst>
                      <a:ext uri="{FF2B5EF4-FFF2-40B4-BE49-F238E27FC236}">
                        <a16:creationId xmlns:a16="http://schemas.microsoft.com/office/drawing/2014/main" id="{80BCA67C-41A1-48B7-BE31-37B3D3C93E50}"/>
                      </a:ext>
                    </a:extLst>
                  </p:cNvPr>
                  <p:cNvSpPr txBox="1"/>
                  <p:nvPr/>
                </p:nvSpPr>
                <p:spPr>
                  <a:xfrm>
                    <a:off x="7359471" y="5249844"/>
                    <a:ext cx="5482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b="1" dirty="0">
                        <a:solidFill>
                          <a:schemeClr val="accent6"/>
                        </a:solidFill>
                      </a:rPr>
                      <a:t>7.5</a:t>
                    </a:r>
                    <a:endParaRPr kumimoji="1" lang="ja-JP" altLang="en-US" sz="1200" b="1" dirty="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41" name="テキスト ボックス 40">
                    <a:extLst>
                      <a:ext uri="{FF2B5EF4-FFF2-40B4-BE49-F238E27FC236}">
                        <a16:creationId xmlns:a16="http://schemas.microsoft.com/office/drawing/2014/main" id="{D449C851-0A4C-4E4D-A962-A8124BC55CBC}"/>
                      </a:ext>
                    </a:extLst>
                  </p:cNvPr>
                  <p:cNvSpPr txBox="1"/>
                  <p:nvPr/>
                </p:nvSpPr>
                <p:spPr>
                  <a:xfrm>
                    <a:off x="7820403" y="5249843"/>
                    <a:ext cx="5482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b="1" dirty="0">
                        <a:solidFill>
                          <a:schemeClr val="accent6"/>
                        </a:solidFill>
                      </a:rPr>
                      <a:t>8.0</a:t>
                    </a:r>
                    <a:endParaRPr kumimoji="1" lang="ja-JP" altLang="en-US" sz="1200" b="1" dirty="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42" name="テキスト ボックス 41">
                    <a:extLst>
                      <a:ext uri="{FF2B5EF4-FFF2-40B4-BE49-F238E27FC236}">
                        <a16:creationId xmlns:a16="http://schemas.microsoft.com/office/drawing/2014/main" id="{751CFEC8-BD26-4F0E-9F42-6C310FB4AB27}"/>
                      </a:ext>
                    </a:extLst>
                  </p:cNvPr>
                  <p:cNvSpPr txBox="1"/>
                  <p:nvPr/>
                </p:nvSpPr>
                <p:spPr>
                  <a:xfrm>
                    <a:off x="8275758" y="5249842"/>
                    <a:ext cx="5482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b="1" dirty="0">
                        <a:solidFill>
                          <a:schemeClr val="accent6"/>
                        </a:solidFill>
                      </a:rPr>
                      <a:t>8.5</a:t>
                    </a:r>
                    <a:endParaRPr kumimoji="1" lang="ja-JP" altLang="en-US" sz="1200" b="1" dirty="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43" name="テキスト ボックス 42">
                    <a:extLst>
                      <a:ext uri="{FF2B5EF4-FFF2-40B4-BE49-F238E27FC236}">
                        <a16:creationId xmlns:a16="http://schemas.microsoft.com/office/drawing/2014/main" id="{6DCBC90C-6C13-4399-A4B8-93FBD553DF67}"/>
                      </a:ext>
                    </a:extLst>
                  </p:cNvPr>
                  <p:cNvSpPr txBox="1"/>
                  <p:nvPr/>
                </p:nvSpPr>
                <p:spPr>
                  <a:xfrm>
                    <a:off x="8731551" y="5249842"/>
                    <a:ext cx="5482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b="1" dirty="0">
                        <a:solidFill>
                          <a:schemeClr val="accent6"/>
                        </a:solidFill>
                      </a:rPr>
                      <a:t>9.0</a:t>
                    </a:r>
                    <a:endParaRPr kumimoji="1" lang="ja-JP" altLang="en-US" sz="1200" b="1" dirty="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44" name="テキスト ボックス 43">
                    <a:extLst>
                      <a:ext uri="{FF2B5EF4-FFF2-40B4-BE49-F238E27FC236}">
                        <a16:creationId xmlns:a16="http://schemas.microsoft.com/office/drawing/2014/main" id="{A8EAB1CB-4542-4F56-8DA6-D183AE5D7D34}"/>
                      </a:ext>
                    </a:extLst>
                  </p:cNvPr>
                  <p:cNvSpPr txBox="1"/>
                  <p:nvPr/>
                </p:nvSpPr>
                <p:spPr>
                  <a:xfrm>
                    <a:off x="9186912" y="5244116"/>
                    <a:ext cx="5482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b="1" dirty="0">
                        <a:solidFill>
                          <a:schemeClr val="accent6"/>
                        </a:solidFill>
                      </a:rPr>
                      <a:t>9.5</a:t>
                    </a:r>
                    <a:endParaRPr kumimoji="1" lang="ja-JP" altLang="en-US" sz="1200" b="1" dirty="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46" name="テキスト ボックス 45">
                    <a:extLst>
                      <a:ext uri="{FF2B5EF4-FFF2-40B4-BE49-F238E27FC236}">
                        <a16:creationId xmlns:a16="http://schemas.microsoft.com/office/drawing/2014/main" id="{C9EF5C99-DD4D-4AFA-B233-E9E717EE2A9A}"/>
                      </a:ext>
                    </a:extLst>
                  </p:cNvPr>
                  <p:cNvSpPr txBox="1"/>
                  <p:nvPr/>
                </p:nvSpPr>
                <p:spPr>
                  <a:xfrm>
                    <a:off x="9586391" y="5238390"/>
                    <a:ext cx="5482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b="1" dirty="0">
                        <a:solidFill>
                          <a:schemeClr val="accent6"/>
                        </a:solidFill>
                      </a:rPr>
                      <a:t>10.0</a:t>
                    </a:r>
                    <a:endParaRPr kumimoji="1" lang="ja-JP" altLang="en-US" sz="1200" b="1" dirty="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47" name="テキスト ボックス 46">
                    <a:extLst>
                      <a:ext uri="{FF2B5EF4-FFF2-40B4-BE49-F238E27FC236}">
                        <a16:creationId xmlns:a16="http://schemas.microsoft.com/office/drawing/2014/main" id="{C6D3DAC6-5154-47CC-B15B-47DC6B0D96F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85983" y="5232928"/>
                    <a:ext cx="904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（秒）</a:t>
                    </a:r>
                  </a:p>
                </p:txBody>
              </p:sp>
              <p:sp>
                <p:nvSpPr>
                  <p:cNvPr id="48" name="テキスト ボックス 47">
                    <a:extLst>
                      <a:ext uri="{FF2B5EF4-FFF2-40B4-BE49-F238E27FC236}">
                        <a16:creationId xmlns:a16="http://schemas.microsoft.com/office/drawing/2014/main" id="{183CCEB7-F947-4459-B733-C642D76A461F}"/>
                      </a:ext>
                    </a:extLst>
                  </p:cNvPr>
                  <p:cNvSpPr txBox="1"/>
                  <p:nvPr/>
                </p:nvSpPr>
                <p:spPr>
                  <a:xfrm>
                    <a:off x="5860889" y="4389959"/>
                    <a:ext cx="5482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400" b="1" dirty="0">
                        <a:solidFill>
                          <a:schemeClr val="accent6"/>
                        </a:solidFill>
                      </a:rPr>
                      <a:t>１</a:t>
                    </a:r>
                    <a:endParaRPr kumimoji="1" lang="ja-JP" altLang="en-US" sz="1200" b="1" dirty="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49" name="テキスト ボックス 48">
                    <a:extLst>
                      <a:ext uri="{FF2B5EF4-FFF2-40B4-BE49-F238E27FC236}">
                        <a16:creationId xmlns:a16="http://schemas.microsoft.com/office/drawing/2014/main" id="{0585C4F1-D8A4-46D5-BF9B-6374C968C9B5}"/>
                      </a:ext>
                    </a:extLst>
                  </p:cNvPr>
                  <p:cNvSpPr txBox="1"/>
                  <p:nvPr/>
                </p:nvSpPr>
                <p:spPr>
                  <a:xfrm>
                    <a:off x="5860889" y="3037098"/>
                    <a:ext cx="5482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400" b="1" dirty="0">
                        <a:solidFill>
                          <a:schemeClr val="accent6"/>
                        </a:solidFill>
                      </a:rPr>
                      <a:t>３</a:t>
                    </a:r>
                    <a:endParaRPr kumimoji="1" lang="ja-JP" altLang="en-US" sz="1200" b="1" dirty="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50" name="テキスト ボックス 49">
                    <a:extLst>
                      <a:ext uri="{FF2B5EF4-FFF2-40B4-BE49-F238E27FC236}">
                        <a16:creationId xmlns:a16="http://schemas.microsoft.com/office/drawing/2014/main" id="{7ECE7CE8-9680-4680-AF44-D3E9896F9B7E}"/>
                      </a:ext>
                    </a:extLst>
                  </p:cNvPr>
                  <p:cNvSpPr txBox="1"/>
                  <p:nvPr/>
                </p:nvSpPr>
                <p:spPr>
                  <a:xfrm>
                    <a:off x="5860889" y="3715542"/>
                    <a:ext cx="54828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400" b="1" dirty="0">
                        <a:solidFill>
                          <a:schemeClr val="accent6"/>
                        </a:solidFill>
                      </a:rPr>
                      <a:t>２</a:t>
                    </a:r>
                    <a:endParaRPr kumimoji="1" lang="ja-JP" altLang="en-US" sz="1200" b="1" dirty="0">
                      <a:solidFill>
                        <a:schemeClr val="accent6"/>
                      </a:solidFill>
                    </a:endParaRPr>
                  </a:p>
                </p:txBody>
              </p:sp>
            </p:grp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5E3874B6-09AF-41E8-889A-F2865C7658E3}"/>
                    </a:ext>
                  </a:extLst>
                </p:cNvPr>
                <p:cNvSpPr txBox="1"/>
                <p:nvPr/>
              </p:nvSpPr>
              <p:spPr>
                <a:xfrm>
                  <a:off x="5647361" y="2437710"/>
                  <a:ext cx="897277" cy="364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b="1" dirty="0">
                      <a:solidFill>
                        <a:schemeClr val="accent6"/>
                      </a:solidFill>
                    </a:rPr>
                    <a:t>（人）</a:t>
                  </a:r>
                </a:p>
              </p:txBody>
            </p:sp>
          </p:grp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C8032A8B-14BD-4B85-8F6D-30F76F0248FF}"/>
                  </a:ext>
                </a:extLst>
              </p:cNvPr>
              <p:cNvSpPr txBox="1"/>
              <p:nvPr/>
            </p:nvSpPr>
            <p:spPr>
              <a:xfrm>
                <a:off x="10594122" y="6395920"/>
                <a:ext cx="5482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dirty="0">
                    <a:solidFill>
                      <a:schemeClr val="accent6"/>
                    </a:solidFill>
                  </a:rPr>
                  <a:t>10.5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  <mc:AlternateContent xmlns:mc="http://schemas.openxmlformats.org/markup-compatibility/2006" xmlns:cx1="http://schemas.microsoft.com/office/drawing/2015/9/8/chartex">
            <mc:Choice Requires="cx1">
              <p:graphicFrame>
                <p:nvGraphicFramePr>
                  <p:cNvPr id="68" name="グラフ 67">
                    <a:extLst>
                      <a:ext uri="{FF2B5EF4-FFF2-40B4-BE49-F238E27FC236}">
                        <a16:creationId xmlns:a16="http://schemas.microsoft.com/office/drawing/2014/main" id="{3439C9DF-3F80-48A3-A58E-0CED2065817D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56001005"/>
                      </p:ext>
                    </p:extLst>
                  </p:nvPr>
                </p:nvGraphicFramePr>
                <p:xfrm>
                  <a:off x="6685576" y="3921760"/>
                  <a:ext cx="4724685" cy="2508069"/>
                </p:xfrm>
                <a:graphic>
                  <a:graphicData uri="http://schemas.microsoft.com/office/drawing/2014/chartex">
                    <cx:chart xmlns:cx="http://schemas.microsoft.com/office/drawing/2014/chartex" xmlns:r="http://schemas.openxmlformats.org/officeDocument/2006/relationships" r:id="rId10"/>
                  </a:graphicData>
                </a:graphic>
              </p:graphicFrame>
            </mc:Choice>
            <mc:Fallback xmlns="">
              <p:pic>
                <p:nvPicPr>
                  <p:cNvPr id="68" name="グラフ 67">
                    <a:extLst>
                      <a:ext uri="{FF2B5EF4-FFF2-40B4-BE49-F238E27FC236}">
                        <a16:creationId xmlns:a16="http://schemas.microsoft.com/office/drawing/2014/main" id="{3439C9DF-3F80-48A3-A58E-0CED2065817D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685576" y="3921760"/>
                    <a:ext cx="4724685" cy="2508069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962AF4D5-3099-4959-8A74-559714BBB8CC}"/>
                  </a:ext>
                </a:extLst>
              </p:cNvPr>
              <p:cNvSpPr txBox="1"/>
              <p:nvPr/>
            </p:nvSpPr>
            <p:spPr>
              <a:xfrm>
                <a:off x="11034900" y="6390458"/>
                <a:ext cx="5482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dirty="0">
                    <a:solidFill>
                      <a:schemeClr val="accent6"/>
                    </a:solidFill>
                  </a:rPr>
                  <a:t>11.0</a:t>
                </a:r>
                <a:endParaRPr kumimoji="1" lang="ja-JP" altLang="en-US" sz="1200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C7D3E5D5-8748-4E34-B83B-83017133C249}"/>
                </a:ext>
              </a:extLst>
            </p:cNvPr>
            <p:cNvSpPr txBox="1"/>
            <p:nvPr/>
          </p:nvSpPr>
          <p:spPr>
            <a:xfrm>
              <a:off x="6461067" y="6188438"/>
              <a:ext cx="321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chemeClr val="accent6"/>
                  </a:solidFill>
                </a:rPr>
                <a:t>0</a:t>
              </a:r>
              <a:endParaRPr kumimoji="1" lang="ja-JP" altLang="en-US" sz="1200" b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0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円グラフを作成する時は・・・"/>
          <p:cNvGrpSpPr/>
          <p:nvPr/>
        </p:nvGrpSpPr>
        <p:grpSpPr>
          <a:xfrm>
            <a:off x="2593462" y="658144"/>
            <a:ext cx="4516335" cy="582175"/>
            <a:chOff x="2330827" y="626463"/>
            <a:chExt cx="7040208" cy="582175"/>
          </a:xfrm>
        </p:grpSpPr>
        <p:sp>
          <p:nvSpPr>
            <p:cNvPr id="141" name="円グラフを作成する時は次のことにも注意しよう！"/>
            <p:cNvSpPr txBox="1"/>
            <p:nvPr/>
          </p:nvSpPr>
          <p:spPr>
            <a:xfrm>
              <a:off x="2354714" y="656436"/>
              <a:ext cx="7016321" cy="552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sng" strike="noStrike" kern="1200" cap="none" spc="0" normalizeH="0" baseline="0" noProof="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525254">
                        <a:alpha val="40000"/>
                      </a:srgb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階級の幅を変えてみると</a:t>
              </a:r>
              <a:r>
                <a:rPr kumimoji="1" lang="en-US" altLang="ja-JP" sz="2400" b="0" i="0" u="sng" strike="noStrike" kern="1200" cap="none" spc="0" normalizeH="0" baseline="0" noProof="0" dirty="0">
                  <a:ln w="0"/>
                  <a:solidFill>
                    <a:schemeClr val="tx2"/>
                  </a:solidFill>
                  <a:effectLst>
                    <a:outerShdw blurRad="38100" dist="19050" dir="2700000" algn="tl" rotWithShape="0">
                      <a:srgbClr val="525254">
                        <a:alpha val="40000"/>
                      </a:srgb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…</a:t>
              </a:r>
            </a:p>
          </p:txBody>
        </p:sp>
        <p:sp>
          <p:nvSpPr>
            <p:cNvPr id="82" name="とき"/>
            <p:cNvSpPr txBox="1"/>
            <p:nvPr/>
          </p:nvSpPr>
          <p:spPr>
            <a:xfrm>
              <a:off x="5373371" y="626463"/>
              <a:ext cx="5342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</a:t>
              </a:r>
            </a:p>
          </p:txBody>
        </p:sp>
        <p:sp>
          <p:nvSpPr>
            <p:cNvPr id="157" name="さくせい"/>
            <p:cNvSpPr txBox="1"/>
            <p:nvPr/>
          </p:nvSpPr>
          <p:spPr>
            <a:xfrm>
              <a:off x="4091182" y="626463"/>
              <a:ext cx="7886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はば</a:t>
              </a:r>
            </a:p>
          </p:txBody>
        </p:sp>
        <p:sp>
          <p:nvSpPr>
            <p:cNvPr id="156" name="えん"/>
            <p:cNvSpPr txBox="1"/>
            <p:nvPr/>
          </p:nvSpPr>
          <p:spPr>
            <a:xfrm>
              <a:off x="2330827" y="626463"/>
              <a:ext cx="14278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かいきゅう</a:t>
              </a:r>
            </a:p>
          </p:txBody>
        </p:sp>
      </p:grpSp>
      <p:sp>
        <p:nvSpPr>
          <p:cNvPr id="78" name="参考フレーム">
            <a:extLst>
              <a:ext uri="{FF2B5EF4-FFF2-40B4-BE49-F238E27FC236}">
                <a16:creationId xmlns:a16="http://schemas.microsoft.com/office/drawing/2014/main" id="{FE50F65B-4913-45E5-840D-0415C87F6BCC}"/>
              </a:ext>
            </a:extLst>
          </p:cNvPr>
          <p:cNvSpPr/>
          <p:nvPr/>
        </p:nvSpPr>
        <p:spPr>
          <a:xfrm>
            <a:off x="576753" y="458170"/>
            <a:ext cx="1854558" cy="91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               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　　　　　</a:t>
            </a:r>
          </a:p>
        </p:txBody>
      </p:sp>
      <p:sp>
        <p:nvSpPr>
          <p:cNvPr id="79" name="参考①">
            <a:extLst>
              <a:ext uri="{FF2B5EF4-FFF2-40B4-BE49-F238E27FC236}">
                <a16:creationId xmlns:a16="http://schemas.microsoft.com/office/drawing/2014/main" id="{6F26E68F-A3F3-48DD-B043-EDA2401A704F}"/>
              </a:ext>
            </a:extLst>
          </p:cNvPr>
          <p:cNvSpPr txBox="1"/>
          <p:nvPr/>
        </p:nvSpPr>
        <p:spPr>
          <a:xfrm>
            <a:off x="661715" y="648075"/>
            <a:ext cx="166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参考②</a:t>
            </a:r>
          </a:p>
        </p:txBody>
      </p:sp>
      <p:sp>
        <p:nvSpPr>
          <p:cNvPr id="80" name="さんこう">
            <a:extLst>
              <a:ext uri="{FF2B5EF4-FFF2-40B4-BE49-F238E27FC236}">
                <a16:creationId xmlns:a16="http://schemas.microsoft.com/office/drawing/2014/main" id="{A094418E-8826-4A84-8897-AF8660D47952}"/>
              </a:ext>
            </a:extLst>
          </p:cNvPr>
          <p:cNvSpPr txBox="1"/>
          <p:nvPr/>
        </p:nvSpPr>
        <p:spPr>
          <a:xfrm>
            <a:off x="692479" y="499484"/>
            <a:ext cx="11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さんこう</a:t>
            </a:r>
          </a:p>
        </p:txBody>
      </p:sp>
      <p:grpSp>
        <p:nvGrpSpPr>
          <p:cNvPr id="161" name="前へ／次へ">
            <a:extLst>
              <a:ext uri="{FF2B5EF4-FFF2-40B4-BE49-F238E27FC236}">
                <a16:creationId xmlns:a16="http://schemas.microsoft.com/office/drawing/2014/main" id="{1F2A6EBD-61D3-4FB3-9B38-334FF94EBDE8}"/>
              </a:ext>
            </a:extLst>
          </p:cNvPr>
          <p:cNvGrpSpPr/>
          <p:nvPr/>
        </p:nvGrpSpPr>
        <p:grpSpPr>
          <a:xfrm>
            <a:off x="10297220" y="169989"/>
            <a:ext cx="1660749" cy="869453"/>
            <a:chOff x="10297220" y="169989"/>
            <a:chExt cx="1660749" cy="869453"/>
          </a:xfrm>
        </p:grpSpPr>
        <p:pic>
          <p:nvPicPr>
            <p:cNvPr id="170" name="図 169">
              <a:hlinkClick r:id="rId2" action="ppaction://hlinksldjump"/>
              <a:extLst>
                <a:ext uri="{FF2B5EF4-FFF2-40B4-BE49-F238E27FC236}">
                  <a16:creationId xmlns:a16="http://schemas.microsoft.com/office/drawing/2014/main" id="{FD49BA1A-A4FF-4790-B3DA-41B53F0D6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7220" y="179831"/>
              <a:ext cx="737680" cy="859611"/>
            </a:xfrm>
            <a:prstGeom prst="rect">
              <a:avLst/>
            </a:prstGeom>
          </p:spPr>
        </p:pic>
        <p:pic>
          <p:nvPicPr>
            <p:cNvPr id="171" name="図 170">
              <a:hlinkClick r:id="rId4" action="ppaction://hlinksldjump"/>
              <a:extLst>
                <a:ext uri="{FF2B5EF4-FFF2-40B4-BE49-F238E27FC236}">
                  <a16:creationId xmlns:a16="http://schemas.microsoft.com/office/drawing/2014/main" id="{E192343D-C059-4DA8-A9EE-87EBF3527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20289" y="169989"/>
              <a:ext cx="737680" cy="859611"/>
            </a:xfrm>
            <a:prstGeom prst="rect">
              <a:avLst/>
            </a:prstGeom>
          </p:spPr>
        </p:pic>
      </p:grpSp>
      <p:sp>
        <p:nvSpPr>
          <p:cNvPr id="138" name="フレーム">
            <a:extLst>
              <a:ext uri="{FF2B5EF4-FFF2-40B4-BE49-F238E27FC236}">
                <a16:creationId xmlns:a16="http://schemas.microsoft.com/office/drawing/2014/main" id="{EBE8E1DB-2F01-4F44-827F-9A3C950CE7E5}"/>
              </a:ext>
            </a:extLst>
          </p:cNvPr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99" name="表 19">
            <a:extLst>
              <a:ext uri="{FF2B5EF4-FFF2-40B4-BE49-F238E27FC236}">
                <a16:creationId xmlns:a16="http://schemas.microsoft.com/office/drawing/2014/main" id="{2C237DAC-12C2-4953-BAE6-944B3A503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105145"/>
              </p:ext>
            </p:extLst>
          </p:nvPr>
        </p:nvGraphicFramePr>
        <p:xfrm>
          <a:off x="344533" y="2194474"/>
          <a:ext cx="255294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481">
                  <a:extLst>
                    <a:ext uri="{9D8B030D-6E8A-4147-A177-3AD203B41FA5}">
                      <a16:colId xmlns:a16="http://schemas.microsoft.com/office/drawing/2014/main" val="3966777323"/>
                    </a:ext>
                  </a:extLst>
                </a:gridCol>
                <a:gridCol w="579467">
                  <a:extLst>
                    <a:ext uri="{9D8B030D-6E8A-4147-A177-3AD203B41FA5}">
                      <a16:colId xmlns:a16="http://schemas.microsoft.com/office/drawing/2014/main" val="3154606918"/>
                    </a:ext>
                  </a:extLst>
                </a:gridCol>
              </a:tblGrid>
              <a:tr h="2717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記録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人数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56973"/>
                  </a:ext>
                </a:extLst>
              </a:tr>
              <a:tr h="271781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６秒以上７秒未満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１人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66459"/>
                  </a:ext>
                </a:extLst>
              </a:tr>
              <a:tr h="271781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７秒以上８秒未満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３人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02657"/>
                  </a:ext>
                </a:extLst>
              </a:tr>
              <a:tr h="271781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８秒以上９秒未満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５人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111880"/>
                  </a:ext>
                </a:extLst>
              </a:tr>
              <a:tr h="271781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９秒以上</a:t>
                      </a:r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４人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336610"/>
                  </a:ext>
                </a:extLst>
              </a:tr>
              <a:tr h="27178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秒以上</a:t>
                      </a:r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２人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39298"/>
                  </a:ext>
                </a:extLst>
              </a:tr>
            </a:tbl>
          </a:graphicData>
        </a:graphic>
      </p:graphicFrame>
      <p:graphicFrame>
        <p:nvGraphicFramePr>
          <p:cNvPr id="129" name="表 19">
            <a:extLst>
              <a:ext uri="{FF2B5EF4-FFF2-40B4-BE49-F238E27FC236}">
                <a16:creationId xmlns:a16="http://schemas.microsoft.com/office/drawing/2014/main" id="{FF4259B8-987C-4E22-9F5A-30BEDCD21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90061"/>
              </p:ext>
            </p:extLst>
          </p:nvPr>
        </p:nvGraphicFramePr>
        <p:xfrm>
          <a:off x="5437930" y="2182567"/>
          <a:ext cx="2552948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606">
                  <a:extLst>
                    <a:ext uri="{9D8B030D-6E8A-4147-A177-3AD203B41FA5}">
                      <a16:colId xmlns:a16="http://schemas.microsoft.com/office/drawing/2014/main" val="3966777323"/>
                    </a:ext>
                  </a:extLst>
                </a:gridCol>
                <a:gridCol w="580342">
                  <a:extLst>
                    <a:ext uri="{9D8B030D-6E8A-4147-A177-3AD203B41FA5}">
                      <a16:colId xmlns:a16="http://schemas.microsoft.com/office/drawing/2014/main" val="3154606918"/>
                    </a:ext>
                  </a:extLst>
                </a:gridCol>
              </a:tblGrid>
              <a:tr h="2717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記録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人数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56973"/>
                  </a:ext>
                </a:extLst>
              </a:tr>
              <a:tr h="27178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6.0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秒以上</a:t>
                      </a:r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6.5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０人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66459"/>
                  </a:ext>
                </a:extLst>
              </a:tr>
              <a:tr h="27178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6.5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秒以上</a:t>
                      </a:r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7.0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１人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02657"/>
                  </a:ext>
                </a:extLst>
              </a:tr>
              <a:tr h="27178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7.0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秒以上</a:t>
                      </a:r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7.5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１人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111880"/>
                  </a:ext>
                </a:extLst>
              </a:tr>
              <a:tr h="27178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7.5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秒以上</a:t>
                      </a:r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8.0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２人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336610"/>
                  </a:ext>
                </a:extLst>
              </a:tr>
              <a:tr h="27178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8.0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秒以上</a:t>
                      </a:r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8.5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３人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39298"/>
                  </a:ext>
                </a:extLst>
              </a:tr>
              <a:tr h="27178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8.5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秒以上</a:t>
                      </a:r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9.0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２人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710870"/>
                  </a:ext>
                </a:extLst>
              </a:tr>
              <a:tr h="27178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9.0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秒以上</a:t>
                      </a:r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9.5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３人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643893"/>
                  </a:ext>
                </a:extLst>
              </a:tr>
              <a:tr h="27178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9.5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秒以上</a:t>
                      </a:r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10.0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１人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2687"/>
                  </a:ext>
                </a:extLst>
              </a:tr>
              <a:tr h="27178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10.0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秒以上</a:t>
                      </a:r>
                      <a:r>
                        <a:rPr kumimoji="1" lang="en-US" altLang="ja-JP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10.5</a:t>
                      </a:r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秒未満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２人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996653"/>
                  </a:ext>
                </a:extLst>
              </a:tr>
            </a:tbl>
          </a:graphicData>
        </a:graphic>
      </p:graphicFrame>
      <p:sp>
        <p:nvSpPr>
          <p:cNvPr id="3" name="矢印: 折線 2">
            <a:extLst>
              <a:ext uri="{FF2B5EF4-FFF2-40B4-BE49-F238E27FC236}">
                <a16:creationId xmlns:a16="http://schemas.microsoft.com/office/drawing/2014/main" id="{1DF7878B-BD55-42B1-84D0-5DA28DB0D582}"/>
              </a:ext>
            </a:extLst>
          </p:cNvPr>
          <p:cNvSpPr/>
          <p:nvPr/>
        </p:nvSpPr>
        <p:spPr>
          <a:xfrm rot="5400000">
            <a:off x="8657568" y="2810218"/>
            <a:ext cx="1216241" cy="1986411"/>
          </a:xfrm>
          <a:prstGeom prst="bentArrow">
            <a:avLst>
              <a:gd name="adj1" fmla="val 15926"/>
              <a:gd name="adj2" fmla="val 25000"/>
              <a:gd name="adj3" fmla="val 25000"/>
              <a:gd name="adj4" fmla="val 437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6" name="矢印: 折線 55">
            <a:extLst>
              <a:ext uri="{FF2B5EF4-FFF2-40B4-BE49-F238E27FC236}">
                <a16:creationId xmlns:a16="http://schemas.microsoft.com/office/drawing/2014/main" id="{EE38D453-641A-463B-BD30-FF773FCC5351}"/>
              </a:ext>
            </a:extLst>
          </p:cNvPr>
          <p:cNvSpPr/>
          <p:nvPr/>
        </p:nvSpPr>
        <p:spPr>
          <a:xfrm rot="5400000">
            <a:off x="2924663" y="3322734"/>
            <a:ext cx="1216241" cy="742627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76" name="★線のかたむきが急で…">
            <a:extLst>
              <a:ext uri="{FF2B5EF4-FFF2-40B4-BE49-F238E27FC236}">
                <a16:creationId xmlns:a16="http://schemas.microsoft.com/office/drawing/2014/main" id="{FF59DB47-22EE-49F2-912A-9E4FFD3C3976}"/>
              </a:ext>
            </a:extLst>
          </p:cNvPr>
          <p:cNvGrpSpPr/>
          <p:nvPr/>
        </p:nvGrpSpPr>
        <p:grpSpPr>
          <a:xfrm>
            <a:off x="1775232" y="1270292"/>
            <a:ext cx="8343432" cy="953458"/>
            <a:chOff x="1215600" y="1232427"/>
            <a:chExt cx="8343432" cy="953458"/>
          </a:xfrm>
        </p:grpSpPr>
        <p:grpSp>
          <p:nvGrpSpPr>
            <p:cNvPr id="77" name="グループ化 76">
              <a:extLst>
                <a:ext uri="{FF2B5EF4-FFF2-40B4-BE49-F238E27FC236}">
                  <a16:creationId xmlns:a16="http://schemas.microsoft.com/office/drawing/2014/main" id="{40AEB6DF-7928-478E-9788-3A4270E17A69}"/>
                </a:ext>
              </a:extLst>
            </p:cNvPr>
            <p:cNvGrpSpPr/>
            <p:nvPr/>
          </p:nvGrpSpPr>
          <p:grpSpPr>
            <a:xfrm>
              <a:off x="1698655" y="1498836"/>
              <a:ext cx="7065058" cy="504798"/>
              <a:chOff x="1150986" y="1522171"/>
              <a:chExt cx="7065058" cy="504798"/>
            </a:xfrm>
          </p:grpSpPr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9DEE72F8-534D-435E-A7E9-3F8518661420}"/>
                  </a:ext>
                </a:extLst>
              </p:cNvPr>
              <p:cNvGrpSpPr/>
              <p:nvPr/>
            </p:nvGrpSpPr>
            <p:grpSpPr>
              <a:xfrm>
                <a:off x="1150986" y="1523568"/>
                <a:ext cx="7065058" cy="503401"/>
                <a:chOff x="3584300" y="1570556"/>
                <a:chExt cx="7065058" cy="503401"/>
              </a:xfrm>
            </p:grpSpPr>
            <p:sp>
              <p:nvSpPr>
                <p:cNvPr id="89" name="線のかたむきが">
                  <a:extLst>
                    <a:ext uri="{FF2B5EF4-FFF2-40B4-BE49-F238E27FC236}">
                      <a16:creationId xmlns:a16="http://schemas.microsoft.com/office/drawing/2014/main" id="{271F9DB0-80D0-42E8-B21D-B1E17FBDC3DD}"/>
                    </a:ext>
                  </a:extLst>
                </p:cNvPr>
                <p:cNvSpPr txBox="1"/>
                <p:nvPr/>
              </p:nvSpPr>
              <p:spPr>
                <a:xfrm>
                  <a:off x="3584300" y="1590433"/>
                  <a:ext cx="7065058" cy="483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 defTabSz="914400">
                    <a:lnSpc>
                      <a:spcPct val="150000"/>
                    </a:lnSpc>
                    <a:defRPr/>
                  </a:pPr>
                  <a:r>
                    <a:rPr kumimoji="1" lang="ja-JP" altLang="en-US" sz="2000" i="0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階級の幅を変えると、グラフの印象が変わるよ！</a:t>
                  </a:r>
                  <a:endParaRPr kumimoji="1" lang="en-US" altLang="ja-JP" sz="2000" i="0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90" name="きゅう">
                  <a:extLst>
                    <a:ext uri="{FF2B5EF4-FFF2-40B4-BE49-F238E27FC236}">
                      <a16:creationId xmlns:a16="http://schemas.microsoft.com/office/drawing/2014/main" id="{8143B338-5794-49C9-85F8-6B0C2B092882}"/>
                    </a:ext>
                  </a:extLst>
                </p:cNvPr>
                <p:cNvSpPr txBox="1"/>
                <p:nvPr/>
              </p:nvSpPr>
              <p:spPr>
                <a:xfrm>
                  <a:off x="4573864" y="1572352"/>
                  <a:ext cx="42074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はば</a:t>
                  </a:r>
                </a:p>
              </p:txBody>
            </p:sp>
            <p:sp>
              <p:nvSpPr>
                <p:cNvPr id="91" name="せん">
                  <a:extLst>
                    <a:ext uri="{FF2B5EF4-FFF2-40B4-BE49-F238E27FC236}">
                      <a16:creationId xmlns:a16="http://schemas.microsoft.com/office/drawing/2014/main" id="{5ED331B8-D58C-48E8-82AD-43EF0527B976}"/>
                    </a:ext>
                  </a:extLst>
                </p:cNvPr>
                <p:cNvSpPr txBox="1"/>
                <p:nvPr/>
              </p:nvSpPr>
              <p:spPr>
                <a:xfrm>
                  <a:off x="3592340" y="1570556"/>
                  <a:ext cx="72461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かいきゅう</a:t>
                  </a:r>
                </a:p>
              </p:txBody>
            </p:sp>
          </p:grpSp>
          <p:sp>
            <p:nvSpPr>
              <p:cNvPr id="86" name="か">
                <a:extLst>
                  <a:ext uri="{FF2B5EF4-FFF2-40B4-BE49-F238E27FC236}">
                    <a16:creationId xmlns:a16="http://schemas.microsoft.com/office/drawing/2014/main" id="{1B18A938-6E75-4086-B674-404260678CD5}"/>
                  </a:ext>
                </a:extLst>
              </p:cNvPr>
              <p:cNvSpPr txBox="1"/>
              <p:nvPr/>
            </p:nvSpPr>
            <p:spPr>
              <a:xfrm>
                <a:off x="2756207" y="1523568"/>
                <a:ext cx="5113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</a:t>
                </a:r>
              </a:p>
            </p:txBody>
          </p:sp>
          <p:sp>
            <p:nvSpPr>
              <p:cNvPr id="87" name="かた">
                <a:extLst>
                  <a:ext uri="{FF2B5EF4-FFF2-40B4-BE49-F238E27FC236}">
                    <a16:creationId xmlns:a16="http://schemas.microsoft.com/office/drawing/2014/main" id="{C44743F5-4847-4797-A445-0FB6D21AB4A6}"/>
                  </a:ext>
                </a:extLst>
              </p:cNvPr>
              <p:cNvSpPr txBox="1"/>
              <p:nvPr/>
            </p:nvSpPr>
            <p:spPr>
              <a:xfrm>
                <a:off x="5515807" y="1523568"/>
                <a:ext cx="80758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いん　しょう</a:t>
                </a: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88" name="おお">
                <a:extLst>
                  <a:ext uri="{FF2B5EF4-FFF2-40B4-BE49-F238E27FC236}">
                    <a16:creationId xmlns:a16="http://schemas.microsoft.com/office/drawing/2014/main" id="{39163A32-70A0-4D3E-BEC2-136C0B53CE96}"/>
                  </a:ext>
                </a:extLst>
              </p:cNvPr>
              <p:cNvSpPr txBox="1"/>
              <p:nvPr/>
            </p:nvSpPr>
            <p:spPr>
              <a:xfrm>
                <a:off x="6486552" y="1522171"/>
                <a:ext cx="4784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dirty="0">
                    <a:solidFill>
                      <a:schemeClr val="tx2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</a:t>
                </a: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83" name="★">
              <a:extLst>
                <a:ext uri="{FF2B5EF4-FFF2-40B4-BE49-F238E27FC236}">
                  <a16:creationId xmlns:a16="http://schemas.microsoft.com/office/drawing/2014/main" id="{2CE8A9D3-BE96-4D5F-8A72-98F8EBBCD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5600" y="1489603"/>
              <a:ext cx="507540" cy="497325"/>
            </a:xfrm>
            <a:prstGeom prst="rect">
              <a:avLst/>
            </a:prstGeom>
          </p:spPr>
        </p:pic>
        <p:pic>
          <p:nvPicPr>
            <p:cNvPr id="84" name="もずやん">
              <a:extLst>
                <a:ext uri="{FF2B5EF4-FFF2-40B4-BE49-F238E27FC236}">
                  <a16:creationId xmlns:a16="http://schemas.microsoft.com/office/drawing/2014/main" id="{73073B16-5E59-48E3-902C-4B42B4716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93665" y="1232427"/>
              <a:ext cx="865367" cy="953458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6FA7685-5FF5-4D19-80B5-62FC81A58470}"/>
              </a:ext>
            </a:extLst>
          </p:cNvPr>
          <p:cNvGrpSpPr/>
          <p:nvPr/>
        </p:nvGrpSpPr>
        <p:grpSpPr>
          <a:xfrm>
            <a:off x="847081" y="4270046"/>
            <a:ext cx="4145136" cy="2325662"/>
            <a:chOff x="989486" y="4270046"/>
            <a:chExt cx="4145136" cy="2325662"/>
          </a:xfrm>
        </p:grpSpPr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65E8B549-F9F6-46C2-A3A1-6322A2D7A8EE}"/>
                </a:ext>
              </a:extLst>
            </p:cNvPr>
            <p:cNvGrpSpPr/>
            <p:nvPr/>
          </p:nvGrpSpPr>
          <p:grpSpPr>
            <a:xfrm>
              <a:off x="989486" y="4270046"/>
              <a:ext cx="4145136" cy="2325662"/>
              <a:chOff x="5515510" y="2700411"/>
              <a:chExt cx="7185989" cy="4105667"/>
            </a:xfrm>
          </p:grpSpPr>
          <p:grpSp>
            <p:nvGrpSpPr>
              <p:cNvPr id="107" name="グループ化 106">
                <a:extLst>
                  <a:ext uri="{FF2B5EF4-FFF2-40B4-BE49-F238E27FC236}">
                    <a16:creationId xmlns:a16="http://schemas.microsoft.com/office/drawing/2014/main" id="{B57D5A79-4208-4628-BAA5-77F0E76DBED2}"/>
                  </a:ext>
                </a:extLst>
              </p:cNvPr>
              <p:cNvGrpSpPr/>
              <p:nvPr/>
            </p:nvGrpSpPr>
            <p:grpSpPr>
              <a:xfrm>
                <a:off x="5515510" y="2700411"/>
                <a:ext cx="7185989" cy="4105667"/>
                <a:chOff x="4707916" y="2201467"/>
                <a:chExt cx="7453643" cy="4258588"/>
              </a:xfrm>
            </p:grpSpPr>
            <mc:AlternateContent xmlns:mc="http://schemas.openxmlformats.org/markup-compatibility/2006" xmlns:cx1="http://schemas.microsoft.com/office/drawing/2015/9/8/chartex">
              <mc:Choice Requires="cx1">
                <p:graphicFrame>
                  <p:nvGraphicFramePr>
                    <p:cNvPr id="125" name="グラフ 124">
                      <a:extLst>
                        <a:ext uri="{FF2B5EF4-FFF2-40B4-BE49-F238E27FC236}">
                          <a16:creationId xmlns:a16="http://schemas.microsoft.com/office/drawing/2014/main" id="{6BE1107E-703D-4598-8903-7B2736A545D9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433847423"/>
                        </p:ext>
                      </p:extLst>
                    </p:nvPr>
                  </p:nvGraphicFramePr>
                  <p:xfrm>
                    <a:off x="5137601" y="2460567"/>
                    <a:ext cx="6068992" cy="3737192"/>
                  </p:xfrm>
                  <a:graphic>
                    <a:graphicData uri="http://schemas.microsoft.com/office/drawing/2014/chartex">
                      <cx:chart xmlns:cx="http://schemas.microsoft.com/office/drawing/2014/chartex" xmlns:r="http://schemas.openxmlformats.org/officeDocument/2006/relationships" r:id="rId8"/>
                    </a:graphicData>
                  </a:graphic>
                </p:graphicFrame>
              </mc:Choice>
              <mc:Fallback xmlns="">
                <p:pic>
                  <p:nvPicPr>
                    <p:cNvPr id="125" name="グラフ 124">
                      <a:extLst>
                        <a:ext uri="{FF2B5EF4-FFF2-40B4-BE49-F238E27FC236}">
                          <a16:creationId xmlns:a16="http://schemas.microsoft.com/office/drawing/2014/main" id="{6BE1107E-703D-4598-8903-7B2736A545D9}"/>
                        </a:ext>
                      </a:extLst>
                    </p:cNvPr>
                    <p:cNvPicPr>
                      <a:picLocks noGrp="1" noRot="1" noChangeAspect="1" noMove="1" noResize="1" noEditPoints="1" noAdjustHandles="1" noChangeArrowheads="1" noChangeShapeType="1"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98579" y="4322822"/>
                      <a:ext cx="3831541" cy="2266638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126" name="テキスト ボックス 125">
                  <a:extLst>
                    <a:ext uri="{FF2B5EF4-FFF2-40B4-BE49-F238E27FC236}">
                      <a16:creationId xmlns:a16="http://schemas.microsoft.com/office/drawing/2014/main" id="{73868755-33EF-403E-90FB-A691B4117F3C}"/>
                    </a:ext>
                  </a:extLst>
                </p:cNvPr>
                <p:cNvSpPr txBox="1"/>
                <p:nvPr/>
              </p:nvSpPr>
              <p:spPr>
                <a:xfrm>
                  <a:off x="4707916" y="2201467"/>
                  <a:ext cx="1180691" cy="431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b="1" dirty="0">
                      <a:solidFill>
                        <a:schemeClr val="accent6"/>
                      </a:solidFill>
                    </a:rPr>
                    <a:t>（人）</a:t>
                  </a:r>
                </a:p>
              </p:txBody>
            </p:sp>
            <p:sp>
              <p:nvSpPr>
                <p:cNvPr id="128" name="テキスト ボックス 127">
                  <a:extLst>
                    <a:ext uri="{FF2B5EF4-FFF2-40B4-BE49-F238E27FC236}">
                      <a16:creationId xmlns:a16="http://schemas.microsoft.com/office/drawing/2014/main" id="{75F95BB3-30FA-4036-A7D3-4A573AEE0993}"/>
                    </a:ext>
                  </a:extLst>
                </p:cNvPr>
                <p:cNvSpPr txBox="1"/>
                <p:nvPr/>
              </p:nvSpPr>
              <p:spPr>
                <a:xfrm>
                  <a:off x="11018587" y="5981013"/>
                  <a:ext cx="1142972" cy="479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（秒）</a:t>
                  </a:r>
                </a:p>
              </p:txBody>
            </p:sp>
          </p:grp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DE92E8DB-1271-483B-9F60-BB6DDB8713F8}"/>
                  </a:ext>
                </a:extLst>
              </p:cNvPr>
              <p:cNvSpPr txBox="1"/>
              <p:nvPr/>
            </p:nvSpPr>
            <p:spPr>
              <a:xfrm>
                <a:off x="5995606" y="6351010"/>
                <a:ext cx="495300" cy="32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chemeClr val="accent6"/>
                    </a:solidFill>
                  </a:rPr>
                  <a:t>６</a:t>
                </a:r>
                <a:endParaRPr kumimoji="1" lang="ja-JP" altLang="en-US" sz="105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CEE3FC27-DC3E-4869-BB23-A1EB97C136E7}"/>
                  </a:ext>
                </a:extLst>
              </p:cNvPr>
              <p:cNvSpPr txBox="1"/>
              <p:nvPr/>
            </p:nvSpPr>
            <p:spPr>
              <a:xfrm>
                <a:off x="8200914" y="6351011"/>
                <a:ext cx="495300" cy="32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chemeClr val="accent6"/>
                    </a:solidFill>
                  </a:rPr>
                  <a:t>８</a:t>
                </a:r>
                <a:endParaRPr kumimoji="1" lang="ja-JP" altLang="en-US" sz="105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0B1737F0-18F4-4185-8DA0-A1C1F3DC1E3B}"/>
                  </a:ext>
                </a:extLst>
              </p:cNvPr>
              <p:cNvSpPr txBox="1"/>
              <p:nvPr/>
            </p:nvSpPr>
            <p:spPr>
              <a:xfrm>
                <a:off x="7089739" y="6351011"/>
                <a:ext cx="495300" cy="32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chemeClr val="accent6"/>
                    </a:solidFill>
                  </a:rPr>
                  <a:t>７</a:t>
                </a:r>
                <a:endParaRPr kumimoji="1" lang="ja-JP" altLang="en-US" sz="105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7DB3BC5C-CD52-4872-9DA5-8B915790EFAA}"/>
                  </a:ext>
                </a:extLst>
              </p:cNvPr>
              <p:cNvSpPr txBox="1"/>
              <p:nvPr/>
            </p:nvSpPr>
            <p:spPr>
              <a:xfrm>
                <a:off x="9312088" y="6351011"/>
                <a:ext cx="495300" cy="32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chemeClr val="accent6"/>
                    </a:solidFill>
                  </a:rPr>
                  <a:t>９</a:t>
                </a:r>
                <a:endParaRPr kumimoji="1" lang="ja-JP" altLang="en-US" sz="105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2E8B7403-7813-4022-8447-6073488BFC80}"/>
                  </a:ext>
                </a:extLst>
              </p:cNvPr>
              <p:cNvSpPr txBox="1"/>
              <p:nvPr/>
            </p:nvSpPr>
            <p:spPr>
              <a:xfrm>
                <a:off x="10331999" y="6351011"/>
                <a:ext cx="655254" cy="32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100" b="1" dirty="0">
                    <a:solidFill>
                      <a:schemeClr val="accent6"/>
                    </a:solidFill>
                  </a:rPr>
                  <a:t>10</a:t>
                </a:r>
                <a:endParaRPr kumimoji="1" lang="ja-JP" altLang="en-US" sz="1050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CA9F33F2-3BD8-46B6-BEEC-0568C6637EA5}"/>
                </a:ext>
              </a:extLst>
            </p:cNvPr>
            <p:cNvSpPr txBox="1"/>
            <p:nvPr/>
          </p:nvSpPr>
          <p:spPr>
            <a:xfrm>
              <a:off x="4356183" y="6329085"/>
              <a:ext cx="377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accent6"/>
                  </a:solidFill>
                </a:rPr>
                <a:t>11</a:t>
              </a:r>
              <a:endParaRPr kumimoji="1" lang="ja-JP" altLang="en-US" sz="105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8D0A819-26A2-4968-AA03-254E149D06BD}"/>
              </a:ext>
            </a:extLst>
          </p:cNvPr>
          <p:cNvGrpSpPr/>
          <p:nvPr/>
        </p:nvGrpSpPr>
        <p:grpSpPr>
          <a:xfrm>
            <a:off x="7935306" y="4453827"/>
            <a:ext cx="4306574" cy="2347846"/>
            <a:chOff x="8077711" y="4453827"/>
            <a:chExt cx="4306574" cy="2347846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0AF47B24-B631-4461-86FA-DF8C2D4FD5E8}"/>
                </a:ext>
              </a:extLst>
            </p:cNvPr>
            <p:cNvGrpSpPr/>
            <p:nvPr/>
          </p:nvGrpSpPr>
          <p:grpSpPr>
            <a:xfrm>
              <a:off x="8077711" y="4453827"/>
              <a:ext cx="4306574" cy="2347846"/>
              <a:chOff x="5647361" y="2361510"/>
              <a:chExt cx="5807335" cy="3547382"/>
            </a:xfrm>
          </p:grpSpPr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A4AF41A4-8328-40CE-A302-BDADC37AE10B}"/>
                  </a:ext>
                </a:extLst>
              </p:cNvPr>
              <p:cNvGrpSpPr/>
              <p:nvPr/>
            </p:nvGrpSpPr>
            <p:grpSpPr>
              <a:xfrm>
                <a:off x="5860889" y="2782529"/>
                <a:ext cx="5593807" cy="3126363"/>
                <a:chOff x="5860889" y="2782529"/>
                <a:chExt cx="5593807" cy="3126363"/>
              </a:xfrm>
            </p:grpSpPr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D9695FDE-2C03-46D3-988D-488F660AC61C}"/>
                    </a:ext>
                  </a:extLst>
                </p:cNvPr>
                <p:cNvSpPr txBox="1"/>
                <p:nvPr/>
              </p:nvSpPr>
              <p:spPr>
                <a:xfrm>
                  <a:off x="6038764" y="5245233"/>
                  <a:ext cx="548288" cy="651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 dirty="0">
                      <a:solidFill>
                        <a:schemeClr val="accent6"/>
                      </a:solidFill>
                    </a:rPr>
                    <a:t>6.0</a:t>
                  </a:r>
                  <a:endParaRPr kumimoji="1" lang="ja-JP" altLang="en-US" sz="105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03ABB04C-D693-45DD-B73B-6C6873EDAFBE}"/>
                    </a:ext>
                  </a:extLst>
                </p:cNvPr>
                <p:cNvSpPr txBox="1"/>
                <p:nvPr/>
              </p:nvSpPr>
              <p:spPr>
                <a:xfrm>
                  <a:off x="6478218" y="5251687"/>
                  <a:ext cx="548288" cy="651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 dirty="0">
                      <a:solidFill>
                        <a:schemeClr val="accent6"/>
                      </a:solidFill>
                    </a:rPr>
                    <a:t>6.5</a:t>
                  </a:r>
                  <a:endParaRPr kumimoji="1" lang="ja-JP" altLang="en-US" sz="105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278735A7-56B2-4B76-992A-C08A89C602B1}"/>
                    </a:ext>
                  </a:extLst>
                </p:cNvPr>
                <p:cNvSpPr txBox="1"/>
                <p:nvPr/>
              </p:nvSpPr>
              <p:spPr>
                <a:xfrm>
                  <a:off x="6877335" y="5257856"/>
                  <a:ext cx="548288" cy="651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 dirty="0">
                      <a:solidFill>
                        <a:schemeClr val="accent6"/>
                      </a:solidFill>
                    </a:rPr>
                    <a:t>7.0</a:t>
                  </a:r>
                  <a:endParaRPr kumimoji="1" lang="ja-JP" altLang="en-US" sz="105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983EF17F-13A4-4D75-ACE9-8D56E25EA128}"/>
                    </a:ext>
                  </a:extLst>
                </p:cNvPr>
                <p:cNvSpPr txBox="1"/>
                <p:nvPr/>
              </p:nvSpPr>
              <p:spPr>
                <a:xfrm>
                  <a:off x="7301219" y="5257858"/>
                  <a:ext cx="548288" cy="651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 dirty="0">
                      <a:solidFill>
                        <a:schemeClr val="accent6"/>
                      </a:solidFill>
                    </a:rPr>
                    <a:t>7.5</a:t>
                  </a:r>
                  <a:endParaRPr kumimoji="1" lang="ja-JP" altLang="en-US" sz="105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DFB9CEAF-AB65-4DF3-91E3-9C77AA7A59F8}"/>
                    </a:ext>
                  </a:extLst>
                </p:cNvPr>
                <p:cNvSpPr txBox="1"/>
                <p:nvPr/>
              </p:nvSpPr>
              <p:spPr>
                <a:xfrm>
                  <a:off x="7737454" y="5257859"/>
                  <a:ext cx="548288" cy="651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 dirty="0">
                      <a:solidFill>
                        <a:schemeClr val="accent6"/>
                      </a:solidFill>
                    </a:rPr>
                    <a:t>8.0</a:t>
                  </a:r>
                  <a:endParaRPr kumimoji="1" lang="ja-JP" altLang="en-US" sz="105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E93583F3-DA90-4662-96E5-DA24A58B35AA}"/>
                    </a:ext>
                  </a:extLst>
                </p:cNvPr>
                <p:cNvSpPr txBox="1"/>
                <p:nvPr/>
              </p:nvSpPr>
              <p:spPr>
                <a:xfrm>
                  <a:off x="8135167" y="5257861"/>
                  <a:ext cx="548288" cy="651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 dirty="0">
                      <a:solidFill>
                        <a:schemeClr val="accent6"/>
                      </a:solidFill>
                    </a:rPr>
                    <a:t>8.5</a:t>
                  </a:r>
                  <a:endParaRPr kumimoji="1" lang="ja-JP" altLang="en-US" sz="105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9CE7DC71-88B8-44EE-ACEA-E911F1A2C47A}"/>
                    </a:ext>
                  </a:extLst>
                </p:cNvPr>
                <p:cNvSpPr txBox="1"/>
                <p:nvPr/>
              </p:nvSpPr>
              <p:spPr>
                <a:xfrm>
                  <a:off x="8544502" y="5246126"/>
                  <a:ext cx="548288" cy="651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 dirty="0">
                      <a:solidFill>
                        <a:schemeClr val="accent6"/>
                      </a:solidFill>
                    </a:rPr>
                    <a:t>9.0</a:t>
                  </a:r>
                  <a:endParaRPr kumimoji="1" lang="ja-JP" altLang="en-US" sz="105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51D9DEB0-3C75-43C5-A205-62589F63C0D0}"/>
                    </a:ext>
                  </a:extLst>
                </p:cNvPr>
                <p:cNvSpPr txBox="1"/>
                <p:nvPr/>
              </p:nvSpPr>
              <p:spPr>
                <a:xfrm>
                  <a:off x="8964629" y="5245394"/>
                  <a:ext cx="548288" cy="651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 dirty="0">
                      <a:solidFill>
                        <a:schemeClr val="accent6"/>
                      </a:solidFill>
                    </a:rPr>
                    <a:t>9.5</a:t>
                  </a:r>
                  <a:endParaRPr kumimoji="1" lang="ja-JP" altLang="en-US" sz="105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586B6F50-F444-49BB-A0A1-F6DF71D92424}"/>
                    </a:ext>
                  </a:extLst>
                </p:cNvPr>
                <p:cNvSpPr txBox="1"/>
                <p:nvPr/>
              </p:nvSpPr>
              <p:spPr>
                <a:xfrm>
                  <a:off x="9337020" y="5238388"/>
                  <a:ext cx="700718" cy="395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100" b="1" dirty="0">
                      <a:solidFill>
                        <a:schemeClr val="accent6"/>
                      </a:solidFill>
                    </a:rPr>
                    <a:t>10.0</a:t>
                  </a:r>
                  <a:endParaRPr kumimoji="1" lang="ja-JP" altLang="en-US" sz="105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C6AFB026-FDD2-4378-B25A-0327FB4A7524}"/>
                    </a:ext>
                  </a:extLst>
                </p:cNvPr>
                <p:cNvSpPr txBox="1"/>
                <p:nvPr/>
              </p:nvSpPr>
              <p:spPr>
                <a:xfrm>
                  <a:off x="10550097" y="5221602"/>
                  <a:ext cx="904599" cy="651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（秒）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584C0E8B-AD4F-4409-BC28-34F477692F4E}"/>
                    </a:ext>
                  </a:extLst>
                </p:cNvPr>
                <p:cNvSpPr txBox="1"/>
                <p:nvPr/>
              </p:nvSpPr>
              <p:spPr>
                <a:xfrm>
                  <a:off x="5860889" y="4211561"/>
                  <a:ext cx="548289" cy="395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b="1" dirty="0">
                      <a:solidFill>
                        <a:schemeClr val="accent6"/>
                      </a:solidFill>
                    </a:rPr>
                    <a:t>１</a:t>
                  </a:r>
                  <a:endParaRPr kumimoji="1" lang="ja-JP" altLang="en-US" sz="105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id="{FF1C6B6F-E0BF-4636-8AB3-52A74A4DF7A1}"/>
                    </a:ext>
                  </a:extLst>
                </p:cNvPr>
                <p:cNvSpPr txBox="1"/>
                <p:nvPr/>
              </p:nvSpPr>
              <p:spPr>
                <a:xfrm>
                  <a:off x="5860889" y="2782529"/>
                  <a:ext cx="548288" cy="395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b="1" dirty="0">
                      <a:solidFill>
                        <a:schemeClr val="accent6"/>
                      </a:solidFill>
                    </a:rPr>
                    <a:t>３</a:t>
                  </a:r>
                  <a:endParaRPr kumimoji="1" lang="ja-JP" altLang="en-US" sz="105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202EF640-5532-49DA-85B7-A359036C563F}"/>
                    </a:ext>
                  </a:extLst>
                </p:cNvPr>
                <p:cNvSpPr txBox="1"/>
                <p:nvPr/>
              </p:nvSpPr>
              <p:spPr>
                <a:xfrm>
                  <a:off x="5860889" y="3535094"/>
                  <a:ext cx="548288" cy="395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b="1" dirty="0">
                      <a:solidFill>
                        <a:schemeClr val="accent6"/>
                      </a:solidFill>
                    </a:rPr>
                    <a:t>２</a:t>
                  </a:r>
                  <a:endParaRPr kumimoji="1" lang="ja-JP" altLang="en-US" sz="1050" b="1" dirty="0">
                    <a:solidFill>
                      <a:schemeClr val="accent6"/>
                    </a:solidFill>
                  </a:endParaRPr>
                </a:p>
              </p:txBody>
            </p:sp>
          </p:grp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BE6191B-FA6F-4A42-8086-075221CB2D49}"/>
                  </a:ext>
                </a:extLst>
              </p:cNvPr>
              <p:cNvSpPr txBox="1"/>
              <p:nvPr/>
            </p:nvSpPr>
            <p:spPr>
              <a:xfrm>
                <a:off x="5647361" y="2361510"/>
                <a:ext cx="1030516" cy="395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>
                    <a:solidFill>
                      <a:schemeClr val="accent6"/>
                    </a:solidFill>
                  </a:rPr>
                  <a:t>（人）</a:t>
                </a:r>
              </a:p>
            </p:txBody>
          </p:sp>
        </p:grp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C0BA6B33-137C-4EC5-9855-D7E8AB367763}"/>
                </a:ext>
              </a:extLst>
            </p:cNvPr>
            <p:cNvSpPr txBox="1"/>
            <p:nvPr/>
          </p:nvSpPr>
          <p:spPr>
            <a:xfrm>
              <a:off x="11144427" y="6346788"/>
              <a:ext cx="5196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accent6"/>
                  </a:solidFill>
                </a:rPr>
                <a:t>10.5</a:t>
              </a:r>
              <a:endParaRPr kumimoji="1" lang="ja-JP" altLang="en-US" sz="105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EC9716A-688E-48F6-BBEE-0234BBC6093C}"/>
              </a:ext>
            </a:extLst>
          </p:cNvPr>
          <p:cNvGrpSpPr/>
          <p:nvPr/>
        </p:nvGrpSpPr>
        <p:grpSpPr>
          <a:xfrm>
            <a:off x="3924167" y="4267686"/>
            <a:ext cx="997536" cy="756383"/>
            <a:chOff x="1574461" y="4267686"/>
            <a:chExt cx="997536" cy="756383"/>
          </a:xfrm>
        </p:grpSpPr>
        <p:grpSp>
          <p:nvGrpSpPr>
            <p:cNvPr id="58" name="折れ線グラフでは…">
              <a:extLst>
                <a:ext uri="{FF2B5EF4-FFF2-40B4-BE49-F238E27FC236}">
                  <a16:creationId xmlns:a16="http://schemas.microsoft.com/office/drawing/2014/main" id="{142B0C1F-7F53-4F4B-AA99-EA70CBDAF49B}"/>
                </a:ext>
              </a:extLst>
            </p:cNvPr>
            <p:cNvGrpSpPr/>
            <p:nvPr/>
          </p:nvGrpSpPr>
          <p:grpSpPr>
            <a:xfrm>
              <a:off x="1574461" y="4267686"/>
              <a:ext cx="997536" cy="756383"/>
              <a:chOff x="124485" y="1768322"/>
              <a:chExt cx="997536" cy="756383"/>
            </a:xfrm>
          </p:grpSpPr>
          <p:sp>
            <p:nvSpPr>
              <p:cNvPr id="59" name="作業手順吹き出し">
                <a:extLst>
                  <a:ext uri="{FF2B5EF4-FFF2-40B4-BE49-F238E27FC236}">
                    <a16:creationId xmlns:a16="http://schemas.microsoft.com/office/drawing/2014/main" id="{4E5103BF-B1DD-4B38-91F6-6D16D16E1229}"/>
                  </a:ext>
                </a:extLst>
              </p:cNvPr>
              <p:cNvSpPr/>
              <p:nvPr/>
            </p:nvSpPr>
            <p:spPr>
              <a:xfrm>
                <a:off x="125107" y="1768322"/>
                <a:ext cx="996913" cy="756383"/>
              </a:xfrm>
              <a:prstGeom prst="wedgeRoundRectCallout">
                <a:avLst>
                  <a:gd name="adj1" fmla="val 21962"/>
                  <a:gd name="adj2" fmla="val 48018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60" name="グループ化 59">
                <a:extLst>
                  <a:ext uri="{FF2B5EF4-FFF2-40B4-BE49-F238E27FC236}">
                    <a16:creationId xmlns:a16="http://schemas.microsoft.com/office/drawing/2014/main" id="{9ABCE8CE-2705-4B81-9264-CAACCA090878}"/>
                  </a:ext>
                </a:extLst>
              </p:cNvPr>
              <p:cNvGrpSpPr/>
              <p:nvPr/>
            </p:nvGrpSpPr>
            <p:grpSpPr>
              <a:xfrm>
                <a:off x="124485" y="1798325"/>
                <a:ext cx="997536" cy="695900"/>
                <a:chOff x="69780" y="1640382"/>
                <a:chExt cx="997536" cy="695900"/>
              </a:xfrm>
            </p:grpSpPr>
            <p:grpSp>
              <p:nvGrpSpPr>
                <p:cNvPr id="62" name="グループ化 61">
                  <a:extLst>
                    <a:ext uri="{FF2B5EF4-FFF2-40B4-BE49-F238E27FC236}">
                      <a16:creationId xmlns:a16="http://schemas.microsoft.com/office/drawing/2014/main" id="{3C622948-420F-4F87-84BE-CCA32278C621}"/>
                    </a:ext>
                  </a:extLst>
                </p:cNvPr>
                <p:cNvGrpSpPr/>
                <p:nvPr/>
              </p:nvGrpSpPr>
              <p:grpSpPr>
                <a:xfrm>
                  <a:off x="70402" y="1661697"/>
                  <a:ext cx="996914" cy="674585"/>
                  <a:chOff x="70402" y="3439658"/>
                  <a:chExt cx="996914" cy="674585"/>
                </a:xfrm>
              </p:grpSpPr>
              <p:sp>
                <p:nvSpPr>
                  <p:cNvPr id="67" name="折れ線グラフでは">
                    <a:extLst>
                      <a:ext uri="{FF2B5EF4-FFF2-40B4-BE49-F238E27FC236}">
                        <a16:creationId xmlns:a16="http://schemas.microsoft.com/office/drawing/2014/main" id="{049D1638-1537-47FC-A954-FAACC1887A84}"/>
                      </a:ext>
                    </a:extLst>
                  </p:cNvPr>
                  <p:cNvSpPr txBox="1"/>
                  <p:nvPr/>
                </p:nvSpPr>
                <p:spPr>
                  <a:xfrm>
                    <a:off x="70402" y="3439658"/>
                    <a:ext cx="996914" cy="3605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dist" defTabSz="914377">
                      <a:lnSpc>
                        <a:spcPct val="150000"/>
                      </a:lnSpc>
                    </a:pPr>
                    <a:r>
                      <a:rPr lang="ja-JP" altLang="en-US" sz="1400" dirty="0">
                        <a:solidFill>
                          <a:schemeClr val="tx2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階級の幅</a:t>
                    </a:r>
                  </a:p>
                </p:txBody>
              </p:sp>
              <p:sp>
                <p:nvSpPr>
                  <p:cNvPr id="68" name="「いらない目盛り」を">
                    <a:extLst>
                      <a:ext uri="{FF2B5EF4-FFF2-40B4-BE49-F238E27FC236}">
                        <a16:creationId xmlns:a16="http://schemas.microsoft.com/office/drawing/2014/main" id="{22237BD8-74C8-4A74-B070-A72423279EE0}"/>
                      </a:ext>
                    </a:extLst>
                  </p:cNvPr>
                  <p:cNvSpPr txBox="1"/>
                  <p:nvPr/>
                </p:nvSpPr>
                <p:spPr>
                  <a:xfrm>
                    <a:off x="319176" y="3753695"/>
                    <a:ext cx="511392" cy="3605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dist" defTabSz="914377">
                      <a:lnSpc>
                        <a:spcPct val="150000"/>
                      </a:lnSpc>
                    </a:pPr>
                    <a:r>
                      <a:rPr lang="ja-JP" altLang="en-US" sz="1400" b="1" dirty="0">
                        <a:solidFill>
                          <a:schemeClr val="tx2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１秒</a:t>
                    </a:r>
                  </a:p>
                </p:txBody>
              </p:sp>
            </p:grpSp>
            <p:sp>
              <p:nvSpPr>
                <p:cNvPr id="63" name="めじるし">
                  <a:extLst>
                    <a:ext uri="{FF2B5EF4-FFF2-40B4-BE49-F238E27FC236}">
                      <a16:creationId xmlns:a16="http://schemas.microsoft.com/office/drawing/2014/main" id="{F8AD2244-036B-490E-9B1C-CD3B93881A14}"/>
                    </a:ext>
                  </a:extLst>
                </p:cNvPr>
                <p:cNvSpPr txBox="1"/>
                <p:nvPr/>
              </p:nvSpPr>
              <p:spPr>
                <a:xfrm>
                  <a:off x="69780" y="1646331"/>
                  <a:ext cx="593855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ja-JP" altLang="en-US" sz="600" b="1" dirty="0">
                      <a:solidFill>
                        <a:schemeClr val="tx2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かいきゅう</a:t>
                  </a:r>
                  <a:endParaRPr kumimoji="1" lang="en-US" altLang="ja-JP" sz="600" b="1" dirty="0">
                    <a:solidFill>
                      <a:schemeClr val="tx2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64" name="めじるし">
                  <a:extLst>
                    <a:ext uri="{FF2B5EF4-FFF2-40B4-BE49-F238E27FC236}">
                      <a16:creationId xmlns:a16="http://schemas.microsoft.com/office/drawing/2014/main" id="{D72033C1-F6B0-4681-A483-34C4219CFAAC}"/>
                    </a:ext>
                  </a:extLst>
                </p:cNvPr>
                <p:cNvSpPr txBox="1"/>
                <p:nvPr/>
              </p:nvSpPr>
              <p:spPr>
                <a:xfrm>
                  <a:off x="694116" y="1640382"/>
                  <a:ext cx="373199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600" b="1" dirty="0">
                      <a:solidFill>
                        <a:schemeClr val="tx2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はば</a:t>
                  </a:r>
                  <a:endParaRPr kumimoji="1" lang="en-US" altLang="ja-JP" sz="600" b="1" dirty="0">
                    <a:solidFill>
                      <a:schemeClr val="tx2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1" name="めじるし">
              <a:extLst>
                <a:ext uri="{FF2B5EF4-FFF2-40B4-BE49-F238E27FC236}">
                  <a16:creationId xmlns:a16="http://schemas.microsoft.com/office/drawing/2014/main" id="{8A0AF797-F30B-4751-A888-BA173318555D}"/>
                </a:ext>
              </a:extLst>
            </p:cNvPr>
            <p:cNvSpPr txBox="1"/>
            <p:nvPr/>
          </p:nvSpPr>
          <p:spPr>
            <a:xfrm>
              <a:off x="1948356" y="4609569"/>
              <a:ext cx="42803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dirty="0">
                  <a:solidFill>
                    <a:schemeClr val="tx2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びょう</a:t>
              </a:r>
              <a:endParaRPr kumimoji="1" lang="en-US" altLang="ja-JP" sz="600" b="1" dirty="0">
                <a:solidFill>
                  <a:schemeClr val="tx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F54024D-D695-45B0-BAC7-EA57E2B5E1AB}"/>
              </a:ext>
            </a:extLst>
          </p:cNvPr>
          <p:cNvGrpSpPr/>
          <p:nvPr/>
        </p:nvGrpSpPr>
        <p:grpSpPr>
          <a:xfrm>
            <a:off x="8136758" y="4536628"/>
            <a:ext cx="3710454" cy="2071768"/>
            <a:chOff x="8136758" y="4536628"/>
            <a:chExt cx="3710454" cy="207176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729859B4-37A7-43AA-867E-9F4DA422B7C7}"/>
                </a:ext>
              </a:extLst>
            </p:cNvPr>
            <p:cNvGrpSpPr/>
            <p:nvPr/>
          </p:nvGrpSpPr>
          <p:grpSpPr>
            <a:xfrm>
              <a:off x="8359795" y="4536628"/>
              <a:ext cx="3487417" cy="2071768"/>
              <a:chOff x="8359795" y="4536628"/>
              <a:chExt cx="3487417" cy="2071768"/>
            </a:xfrm>
          </p:grpSpPr>
          <mc:AlternateContent xmlns:mc="http://schemas.openxmlformats.org/markup-compatibility/2006" xmlns:cx1="http://schemas.microsoft.com/office/drawing/2015/9/8/chartex">
            <mc:Choice Requires="cx1">
              <p:graphicFrame>
                <p:nvGraphicFramePr>
                  <p:cNvPr id="106" name="グラフ 105">
                    <a:extLst>
                      <a:ext uri="{FF2B5EF4-FFF2-40B4-BE49-F238E27FC236}">
                        <a16:creationId xmlns:a16="http://schemas.microsoft.com/office/drawing/2014/main" id="{EAD21A7C-4C90-49F8-997D-E833CAFE2D92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733589905"/>
                      </p:ext>
                    </p:extLst>
                  </p:nvPr>
                </p:nvGraphicFramePr>
                <p:xfrm>
                  <a:off x="8359795" y="4536628"/>
                  <a:ext cx="3250468" cy="1850223"/>
                </p:xfrm>
                <a:graphic>
                  <a:graphicData uri="http://schemas.microsoft.com/office/drawing/2014/chartex">
                    <cx:chart xmlns:cx="http://schemas.microsoft.com/office/drawing/2014/chartex" xmlns:r="http://schemas.openxmlformats.org/officeDocument/2006/relationships" r:id="rId10"/>
                  </a:graphicData>
                </a:graphic>
              </p:graphicFrame>
            </mc:Choice>
            <mc:Fallback xmlns="">
              <p:pic>
                <p:nvPicPr>
                  <p:cNvPr id="106" name="グラフ 105">
                    <a:extLst>
                      <a:ext uri="{FF2B5EF4-FFF2-40B4-BE49-F238E27FC236}">
                        <a16:creationId xmlns:a16="http://schemas.microsoft.com/office/drawing/2014/main" id="{EAD21A7C-4C90-49F8-997D-E833CAFE2D92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359795" y="4536628"/>
                    <a:ext cx="3250468" cy="1850223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B45A7A34-0FF0-4126-A7C0-98EDC9911CE1}"/>
                  </a:ext>
                </a:extLst>
              </p:cNvPr>
              <p:cNvSpPr txBox="1"/>
              <p:nvPr/>
            </p:nvSpPr>
            <p:spPr>
              <a:xfrm>
                <a:off x="11327577" y="6346786"/>
                <a:ext cx="51963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100" b="1" dirty="0">
                    <a:solidFill>
                      <a:schemeClr val="accent6"/>
                    </a:solidFill>
                  </a:rPr>
                  <a:t>11.0</a:t>
                </a:r>
                <a:endParaRPr kumimoji="1" lang="ja-JP" altLang="en-US" sz="1050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2AE8A724-D7EA-4B02-B9E7-9FE53FCE6C88}"/>
                </a:ext>
              </a:extLst>
            </p:cNvPr>
            <p:cNvSpPr txBox="1"/>
            <p:nvPr/>
          </p:nvSpPr>
          <p:spPr>
            <a:xfrm>
              <a:off x="8136758" y="6167473"/>
              <a:ext cx="2541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chemeClr val="accent6"/>
                  </a:solidFill>
                </a:rPr>
                <a:t>0</a:t>
              </a:r>
              <a:endParaRPr kumimoji="1" lang="ja-JP" altLang="en-US" sz="105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9A1894DB-4456-4C5C-AF4D-9F02F31503C7}"/>
              </a:ext>
            </a:extLst>
          </p:cNvPr>
          <p:cNvGrpSpPr/>
          <p:nvPr/>
        </p:nvGrpSpPr>
        <p:grpSpPr>
          <a:xfrm>
            <a:off x="10648313" y="4004942"/>
            <a:ext cx="997536" cy="756383"/>
            <a:chOff x="1574461" y="4267686"/>
            <a:chExt cx="997536" cy="756383"/>
          </a:xfrm>
        </p:grpSpPr>
        <p:grpSp>
          <p:nvGrpSpPr>
            <p:cNvPr id="94" name="折れ線グラフでは…">
              <a:extLst>
                <a:ext uri="{FF2B5EF4-FFF2-40B4-BE49-F238E27FC236}">
                  <a16:creationId xmlns:a16="http://schemas.microsoft.com/office/drawing/2014/main" id="{7D23A037-CB34-422E-9CD8-782369DEABED}"/>
                </a:ext>
              </a:extLst>
            </p:cNvPr>
            <p:cNvGrpSpPr/>
            <p:nvPr/>
          </p:nvGrpSpPr>
          <p:grpSpPr>
            <a:xfrm>
              <a:off x="1574461" y="4267686"/>
              <a:ext cx="997536" cy="756383"/>
              <a:chOff x="124485" y="1768322"/>
              <a:chExt cx="997536" cy="756383"/>
            </a:xfrm>
          </p:grpSpPr>
          <p:sp>
            <p:nvSpPr>
              <p:cNvPr id="96" name="作業手順吹き出し">
                <a:extLst>
                  <a:ext uri="{FF2B5EF4-FFF2-40B4-BE49-F238E27FC236}">
                    <a16:creationId xmlns:a16="http://schemas.microsoft.com/office/drawing/2014/main" id="{48511F18-20BD-4A88-900E-8F5CA9914F74}"/>
                  </a:ext>
                </a:extLst>
              </p:cNvPr>
              <p:cNvSpPr/>
              <p:nvPr/>
            </p:nvSpPr>
            <p:spPr>
              <a:xfrm>
                <a:off x="125107" y="1768322"/>
                <a:ext cx="996913" cy="756383"/>
              </a:xfrm>
              <a:prstGeom prst="wedgeRoundRectCallout">
                <a:avLst>
                  <a:gd name="adj1" fmla="val 21962"/>
                  <a:gd name="adj2" fmla="val 48018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97" name="グループ化 96">
                <a:extLst>
                  <a:ext uri="{FF2B5EF4-FFF2-40B4-BE49-F238E27FC236}">
                    <a16:creationId xmlns:a16="http://schemas.microsoft.com/office/drawing/2014/main" id="{9916B0DC-8338-47AD-8142-22DC9DC26A1F}"/>
                  </a:ext>
                </a:extLst>
              </p:cNvPr>
              <p:cNvGrpSpPr/>
              <p:nvPr/>
            </p:nvGrpSpPr>
            <p:grpSpPr>
              <a:xfrm>
                <a:off x="124485" y="1798325"/>
                <a:ext cx="997536" cy="695900"/>
                <a:chOff x="69780" y="1640382"/>
                <a:chExt cx="997536" cy="695900"/>
              </a:xfrm>
            </p:grpSpPr>
            <p:grpSp>
              <p:nvGrpSpPr>
                <p:cNvPr id="98" name="グループ化 97">
                  <a:extLst>
                    <a:ext uri="{FF2B5EF4-FFF2-40B4-BE49-F238E27FC236}">
                      <a16:creationId xmlns:a16="http://schemas.microsoft.com/office/drawing/2014/main" id="{6252EF2B-3ED4-4865-A5F4-FE1FBAC06F8B}"/>
                    </a:ext>
                  </a:extLst>
                </p:cNvPr>
                <p:cNvGrpSpPr/>
                <p:nvPr/>
              </p:nvGrpSpPr>
              <p:grpSpPr>
                <a:xfrm>
                  <a:off x="70402" y="1661697"/>
                  <a:ext cx="996914" cy="674585"/>
                  <a:chOff x="70402" y="3439658"/>
                  <a:chExt cx="996914" cy="674585"/>
                </a:xfrm>
              </p:grpSpPr>
              <p:sp>
                <p:nvSpPr>
                  <p:cNvPr id="102" name="折れ線グラフでは">
                    <a:extLst>
                      <a:ext uri="{FF2B5EF4-FFF2-40B4-BE49-F238E27FC236}">
                        <a16:creationId xmlns:a16="http://schemas.microsoft.com/office/drawing/2014/main" id="{065B2C8C-3D6E-494E-8739-FB91A9A6156E}"/>
                      </a:ext>
                    </a:extLst>
                  </p:cNvPr>
                  <p:cNvSpPr txBox="1"/>
                  <p:nvPr/>
                </p:nvSpPr>
                <p:spPr>
                  <a:xfrm>
                    <a:off x="70402" y="3439658"/>
                    <a:ext cx="996914" cy="3605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dist" defTabSz="914377">
                      <a:lnSpc>
                        <a:spcPct val="150000"/>
                      </a:lnSpc>
                    </a:pPr>
                    <a:r>
                      <a:rPr lang="ja-JP" altLang="en-US" sz="1400" dirty="0">
                        <a:solidFill>
                          <a:schemeClr val="tx2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階級の幅</a:t>
                    </a:r>
                  </a:p>
                </p:txBody>
              </p:sp>
              <p:sp>
                <p:nvSpPr>
                  <p:cNvPr id="104" name="「いらない目盛り」を">
                    <a:extLst>
                      <a:ext uri="{FF2B5EF4-FFF2-40B4-BE49-F238E27FC236}">
                        <a16:creationId xmlns:a16="http://schemas.microsoft.com/office/drawing/2014/main" id="{06F8849D-4E47-4377-8379-36881CF22077}"/>
                      </a:ext>
                    </a:extLst>
                  </p:cNvPr>
                  <p:cNvSpPr txBox="1"/>
                  <p:nvPr/>
                </p:nvSpPr>
                <p:spPr>
                  <a:xfrm>
                    <a:off x="174141" y="3753695"/>
                    <a:ext cx="809983" cy="3605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dist" defTabSz="914377">
                      <a:lnSpc>
                        <a:spcPct val="150000"/>
                      </a:lnSpc>
                    </a:pPr>
                    <a:r>
                      <a:rPr lang="en-US" altLang="ja-JP" sz="1400" b="1" dirty="0">
                        <a:solidFill>
                          <a:schemeClr val="tx2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0.5</a:t>
                    </a:r>
                    <a:r>
                      <a:rPr lang="ja-JP" altLang="en-US" sz="1400" b="1" dirty="0">
                        <a:solidFill>
                          <a:schemeClr val="tx2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rPr>
                      <a:t>秒</a:t>
                    </a:r>
                  </a:p>
                </p:txBody>
              </p:sp>
            </p:grpSp>
            <p:sp>
              <p:nvSpPr>
                <p:cNvPr id="100" name="めじるし">
                  <a:extLst>
                    <a:ext uri="{FF2B5EF4-FFF2-40B4-BE49-F238E27FC236}">
                      <a16:creationId xmlns:a16="http://schemas.microsoft.com/office/drawing/2014/main" id="{8F389495-1F55-49DA-A5EB-3A6893EFF4C9}"/>
                    </a:ext>
                  </a:extLst>
                </p:cNvPr>
                <p:cNvSpPr txBox="1"/>
                <p:nvPr/>
              </p:nvSpPr>
              <p:spPr>
                <a:xfrm>
                  <a:off x="69780" y="1646331"/>
                  <a:ext cx="593855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ja-JP" altLang="en-US" sz="600" b="1" dirty="0">
                      <a:solidFill>
                        <a:schemeClr val="tx2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かいきゅう</a:t>
                  </a:r>
                  <a:endParaRPr kumimoji="1" lang="en-US" altLang="ja-JP" sz="600" b="1" dirty="0">
                    <a:solidFill>
                      <a:schemeClr val="tx2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01" name="めじるし">
                  <a:extLst>
                    <a:ext uri="{FF2B5EF4-FFF2-40B4-BE49-F238E27FC236}">
                      <a16:creationId xmlns:a16="http://schemas.microsoft.com/office/drawing/2014/main" id="{5EE12966-489E-4723-A488-FABF4E1FD1BE}"/>
                    </a:ext>
                  </a:extLst>
                </p:cNvPr>
                <p:cNvSpPr txBox="1"/>
                <p:nvPr/>
              </p:nvSpPr>
              <p:spPr>
                <a:xfrm>
                  <a:off x="694116" y="1640382"/>
                  <a:ext cx="373199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600" b="1" dirty="0">
                      <a:solidFill>
                        <a:schemeClr val="tx2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はば</a:t>
                  </a:r>
                  <a:endParaRPr kumimoji="1" lang="en-US" altLang="ja-JP" sz="600" b="1" dirty="0">
                    <a:solidFill>
                      <a:schemeClr val="tx2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95" name="めじるし">
              <a:extLst>
                <a:ext uri="{FF2B5EF4-FFF2-40B4-BE49-F238E27FC236}">
                  <a16:creationId xmlns:a16="http://schemas.microsoft.com/office/drawing/2014/main" id="{E530175F-055C-480A-BE4D-CE592239E270}"/>
                </a:ext>
              </a:extLst>
            </p:cNvPr>
            <p:cNvSpPr txBox="1"/>
            <p:nvPr/>
          </p:nvSpPr>
          <p:spPr>
            <a:xfrm>
              <a:off x="2108376" y="4609569"/>
              <a:ext cx="42803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dirty="0">
                  <a:solidFill>
                    <a:schemeClr val="tx2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びょう</a:t>
              </a:r>
              <a:endParaRPr kumimoji="1" lang="en-US" altLang="ja-JP" sz="600" b="1" dirty="0">
                <a:solidFill>
                  <a:schemeClr val="tx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65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縞模様">
  <a:themeElements>
    <a:clrScheme name="縞模様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縞模様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縞模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1_Office テーマ">
  <a:themeElements>
    <a:clrScheme name="ユーザー定義 1">
      <a:dk1>
        <a:srgbClr val="525254"/>
      </a:dk1>
      <a:lt1>
        <a:srgbClr val="FFFFFF"/>
      </a:lt1>
      <a:dk2>
        <a:srgbClr val="222222"/>
      </a:dk2>
      <a:lt2>
        <a:srgbClr val="FFFFFF"/>
      </a:lt2>
      <a:accent1>
        <a:srgbClr val="E3FF3B"/>
      </a:accent1>
      <a:accent2>
        <a:srgbClr val="FE5C68"/>
      </a:accent2>
      <a:accent3>
        <a:srgbClr val="343E5A"/>
      </a:accent3>
      <a:accent4>
        <a:srgbClr val="3EC2BF"/>
      </a:accent4>
      <a:accent5>
        <a:srgbClr val="B886B9"/>
      </a:accent5>
      <a:accent6>
        <a:srgbClr val="3F3F3F"/>
      </a:accent6>
      <a:hlink>
        <a:srgbClr val="0070C0"/>
      </a:hlink>
      <a:folHlink>
        <a:srgbClr val="C7C7C7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ユーザー定義 1">
      <a:dk1>
        <a:srgbClr val="525254"/>
      </a:dk1>
      <a:lt1>
        <a:srgbClr val="FFFFFF"/>
      </a:lt1>
      <a:dk2>
        <a:srgbClr val="222222"/>
      </a:dk2>
      <a:lt2>
        <a:srgbClr val="FFFFFF"/>
      </a:lt2>
      <a:accent1>
        <a:srgbClr val="E3FF3B"/>
      </a:accent1>
      <a:accent2>
        <a:srgbClr val="FE5C68"/>
      </a:accent2>
      <a:accent3>
        <a:srgbClr val="343E5A"/>
      </a:accent3>
      <a:accent4>
        <a:srgbClr val="3EC2BF"/>
      </a:accent4>
      <a:accent5>
        <a:srgbClr val="B886B9"/>
      </a:accent5>
      <a:accent6>
        <a:srgbClr val="3F3F3F"/>
      </a:accent6>
      <a:hlink>
        <a:srgbClr val="0070C0"/>
      </a:hlink>
      <a:folHlink>
        <a:srgbClr val="C7C7C7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TM03090430[[fn=縞模様]]</Template>
  <TotalTime>0</TotalTime>
  <Words>1830</Words>
  <Application>Microsoft Office PowerPoint</Application>
  <PresentationFormat>ワイド画面</PresentationFormat>
  <Paragraphs>693</Paragraphs>
  <Slides>18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18</vt:i4>
      </vt:variant>
    </vt:vector>
  </HeadingPairs>
  <TitlesOfParts>
    <vt:vector size="29" baseType="lpstr">
      <vt:lpstr>BIZ UDPゴシック</vt:lpstr>
      <vt:lpstr>BIZ UDゴシック</vt:lpstr>
      <vt:lpstr>游ゴシック</vt:lpstr>
      <vt:lpstr>游ゴシック Light</vt:lpstr>
      <vt:lpstr>Arial</vt:lpstr>
      <vt:lpstr>Arial Black</vt:lpstr>
      <vt:lpstr>Corbel</vt:lpstr>
      <vt:lpstr>Wingdings</vt:lpstr>
      <vt:lpstr>縞模様</vt:lpstr>
      <vt:lpstr>1_Office テーマ</vt:lpstr>
      <vt:lpstr>2_Office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2025-03-18T08:54:41Z</dcterms:created>
  <dcterms:modified xsi:type="dcterms:W3CDTF">2025-09-19T07:00:15Z</dcterms:modified>
</cp:coreProperties>
</file>