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7"/>
  </p:notesMasterIdLst>
  <p:handoutMasterIdLst>
    <p:handoutMasterId r:id="rId38"/>
  </p:handoutMasterIdLst>
  <p:sldIdLst>
    <p:sldId id="411" r:id="rId2"/>
    <p:sldId id="333" r:id="rId3"/>
    <p:sldId id="369" r:id="rId4"/>
    <p:sldId id="401" r:id="rId5"/>
    <p:sldId id="528" r:id="rId6"/>
    <p:sldId id="529" r:id="rId7"/>
    <p:sldId id="491" r:id="rId8"/>
    <p:sldId id="497" r:id="rId9"/>
    <p:sldId id="511" r:id="rId10"/>
    <p:sldId id="535" r:id="rId11"/>
    <p:sldId id="513" r:id="rId12"/>
    <p:sldId id="487" r:id="rId13"/>
    <p:sldId id="416" r:id="rId14"/>
    <p:sldId id="536" r:id="rId15"/>
    <p:sldId id="514" r:id="rId16"/>
    <p:sldId id="527" r:id="rId17"/>
    <p:sldId id="515" r:id="rId18"/>
    <p:sldId id="516" r:id="rId19"/>
    <p:sldId id="415" r:id="rId20"/>
    <p:sldId id="531" r:id="rId21"/>
    <p:sldId id="344" r:id="rId22"/>
    <p:sldId id="265" r:id="rId23"/>
    <p:sldId id="500" r:id="rId24"/>
    <p:sldId id="506" r:id="rId25"/>
    <p:sldId id="510" r:id="rId26"/>
    <p:sldId id="288" r:id="rId27"/>
    <p:sldId id="503" r:id="rId28"/>
    <p:sldId id="396" r:id="rId29"/>
    <p:sldId id="312" r:id="rId30"/>
    <p:sldId id="532" r:id="rId31"/>
    <p:sldId id="534" r:id="rId32"/>
    <p:sldId id="533" r:id="rId33"/>
    <p:sldId id="530" r:id="rId34"/>
    <p:sldId id="341" r:id="rId35"/>
    <p:sldId id="409" r:id="rId3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31411107-847E-434F-B101-CC4FF8AEFC6D}">
          <p14:sldIdLst>
            <p14:sldId id="411"/>
            <p14:sldId id="333"/>
            <p14:sldId id="369"/>
            <p14:sldId id="401"/>
            <p14:sldId id="528"/>
            <p14:sldId id="529"/>
            <p14:sldId id="491"/>
            <p14:sldId id="497"/>
            <p14:sldId id="511"/>
            <p14:sldId id="535"/>
            <p14:sldId id="513"/>
            <p14:sldId id="487"/>
            <p14:sldId id="416"/>
            <p14:sldId id="536"/>
            <p14:sldId id="514"/>
            <p14:sldId id="527"/>
            <p14:sldId id="515"/>
            <p14:sldId id="516"/>
            <p14:sldId id="415"/>
            <p14:sldId id="531"/>
            <p14:sldId id="344"/>
            <p14:sldId id="265"/>
            <p14:sldId id="500"/>
            <p14:sldId id="506"/>
            <p14:sldId id="510"/>
            <p14:sldId id="288"/>
            <p14:sldId id="503"/>
            <p14:sldId id="396"/>
            <p14:sldId id="312"/>
            <p14:sldId id="532"/>
            <p14:sldId id="534"/>
            <p14:sldId id="533"/>
            <p14:sldId id="530"/>
            <p14:sldId id="341"/>
            <p14:sldId id="409"/>
          </p14:sldIdLst>
        </p14:section>
      </p14:sectionLst>
    </p:ext>
    <p:ext uri="{EFAFB233-063F-42B5-8137-9DF3F51BA10A}">
      <p15:sldGuideLst xmlns:p15="http://schemas.microsoft.com/office/powerpoint/2012/main">
        <p15:guide id="1" orient="horz" pos="2142">
          <p15:clr>
            <a:srgbClr val="A4A3A4"/>
          </p15:clr>
        </p15:guide>
        <p15:guide id="2" pos="2906">
          <p15:clr>
            <a:srgbClr val="A4A3A4"/>
          </p15:clr>
        </p15:guide>
      </p15:sldGuideLst>
    </p:ext>
    <p:ext uri="{2D200454-40CA-4A62-9FC3-DE9A4176ACB9}">
      <p15:notesGuideLst xmlns:p15="http://schemas.microsoft.com/office/powerpoint/2012/main">
        <p15:guide id="1" orient="horz" pos="3104" userDrawn="1">
          <p15:clr>
            <a:srgbClr val="A4A3A4"/>
          </p15:clr>
        </p15:guide>
        <p15:guide id="2" pos="216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FAC090"/>
    <a:srgbClr val="FDEADA"/>
    <a:srgbClr val="376092"/>
    <a:srgbClr val="B9B9B9"/>
    <a:srgbClr val="FFFFFF"/>
    <a:srgbClr val="FF0066"/>
    <a:srgbClr val="99CCFF"/>
    <a:srgbClr val="FF7C80"/>
    <a:srgbClr val="0094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70" autoAdjust="0"/>
    <p:restoredTop sz="70302" autoAdjust="0"/>
  </p:normalViewPr>
  <p:slideViewPr>
    <p:cSldViewPr>
      <p:cViewPr varScale="1">
        <p:scale>
          <a:sx n="70" d="100"/>
          <a:sy n="70" d="100"/>
        </p:scale>
        <p:origin x="1224" y="62"/>
      </p:cViewPr>
      <p:guideLst>
        <p:guide orient="horz" pos="2142"/>
        <p:guide pos="29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100" y="-6"/>
      </p:cViewPr>
      <p:guideLst>
        <p:guide orient="horz" pos="3104"/>
        <p:guide pos="2163"/>
      </p:guideLst>
    </p:cSldViewPr>
  </p:notesViewPr>
  <p:gridSpacing cx="180000" cy="180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54576376004899E-2"/>
          <c:y val="6.7482289609281099E-2"/>
          <c:w val="0.92001932591218305"/>
          <c:h val="0.81541832940543402"/>
        </c:manualLayout>
      </c:layout>
      <c:barChart>
        <c:barDir val="col"/>
        <c:grouping val="clustered"/>
        <c:varyColors val="0"/>
        <c:ser>
          <c:idx val="0"/>
          <c:order val="0"/>
          <c:spPr>
            <a:pattFill prst="zigZag">
              <a:fgClr>
                <a:schemeClr val="accent1"/>
              </a:fgClr>
              <a:bgClr>
                <a:schemeClr val="bg1"/>
              </a:bgClr>
            </a:pattFill>
            <a:ln>
              <a:solidFill>
                <a:schemeClr val="accent1">
                  <a:lumMod val="75000"/>
                </a:schemeClr>
              </a:solidFill>
            </a:ln>
            <a:effectLst/>
          </c:spPr>
          <c:invertIfNegative val="0"/>
          <c:dLbls>
            <c:dLbl>
              <c:idx val="0"/>
              <c:layout>
                <c:manualLayout>
                  <c:x val="-1.392408656225754E-2"/>
                  <c:y val="-4.98877525567473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EA-48B3-8842-20CB2BB7A3FF}"/>
                </c:ext>
              </c:extLst>
            </c:dLbl>
            <c:dLbl>
              <c:idx val="1"/>
              <c:layout>
                <c:manualLayout>
                  <c:x val="-2.3206810937095954E-2"/>
                  <c:y val="-4.98877525567473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EA-48B3-8842-20CB2BB7A3FF}"/>
                </c:ext>
              </c:extLst>
            </c:dLbl>
            <c:spPr>
              <a:noFill/>
              <a:ln>
                <a:noFill/>
              </a:ln>
              <a:effectLst/>
            </c:spPr>
            <c:txPr>
              <a:bodyPr rot="0" spcFirstLastPara="1" vertOverflow="ellipsis" vert="horz" wrap="square" lIns="38100" tIns="19050" rIns="38100" bIns="19050" anchor="ctr" anchorCtr="1">
                <a:spAutoFit/>
              </a:bodyPr>
              <a:lstStyle/>
              <a:p>
                <a:pPr>
                  <a:defRPr lang="ja-JP" sz="2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Sheet1!$B$2:$F$2</c:f>
              <c:numCache>
                <c:formatCode>#,##0_ </c:formatCode>
                <c:ptCount val="5"/>
                <c:pt idx="0">
                  <c:v>435</c:v>
                </c:pt>
                <c:pt idx="1">
                  <c:v>636</c:v>
                </c:pt>
                <c:pt idx="2">
                  <c:v>794</c:v>
                </c:pt>
                <c:pt idx="3">
                  <c:v>921</c:v>
                </c:pt>
                <c:pt idx="4">
                  <c:v>985</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小学校・中学校</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教諭(大卒初任給)</c:v>
                      </c:pt>
                      <c:pt idx="1">
                        <c:v>教諭(35歳)</c:v>
                      </c:pt>
                      <c:pt idx="2">
                        <c:v>主席・指導教諭（45歳）</c:v>
                      </c:pt>
                      <c:pt idx="3">
                        <c:v>教頭（50歳）</c:v>
                      </c:pt>
                      <c:pt idx="4">
                        <c:v>校長（55歳）</c:v>
                      </c:pt>
                    </c:strCache>
                  </c:strRef>
                </c15:cat>
              </c15:filteredCategoryTitle>
            </c:ext>
            <c:ext xmlns:c16="http://schemas.microsoft.com/office/drawing/2014/chart" uri="{C3380CC4-5D6E-409C-BE32-E72D297353CC}">
              <c16:uniqueId val="{00000000-F98C-46B2-B834-40948828C1A8}"/>
            </c:ext>
          </c:extLst>
        </c:ser>
        <c:ser>
          <c:idx val="1"/>
          <c:order val="1"/>
          <c:spPr>
            <a:solidFill>
              <a:schemeClr val="accent2"/>
            </a:solidFill>
            <a:ln>
              <a:noFill/>
            </a:ln>
            <a:effectLst/>
          </c:spPr>
          <c:invertIfNegative val="0"/>
          <c:dLbls>
            <c:dLbl>
              <c:idx val="0"/>
              <c:layout>
                <c:manualLayout>
                  <c:x val="6.1884829165589064E-3"/>
                  <c:y val="-2.494387627837366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EA-48B3-8842-20CB2BB7A3FF}"/>
                </c:ext>
              </c:extLst>
            </c:dLbl>
            <c:dLbl>
              <c:idx val="1"/>
              <c:layout>
                <c:manualLayout>
                  <c:x val="6.1884829165588491E-3"/>
                  <c:y val="-2.494387627837366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EA-48B3-8842-20CB2BB7A3FF}"/>
                </c:ext>
              </c:extLst>
            </c:dLbl>
            <c:spPr>
              <a:noFill/>
              <a:ln>
                <a:noFill/>
              </a:ln>
              <a:effectLst/>
            </c:spPr>
            <c:txPr>
              <a:bodyPr rot="0" spcFirstLastPara="1" vertOverflow="ellipsis" vert="horz" wrap="square" lIns="38100" tIns="19050" rIns="38100" bIns="19050" anchor="ctr" anchorCtr="1">
                <a:spAutoFit/>
              </a:bodyPr>
              <a:lstStyle/>
              <a:p>
                <a:pPr>
                  <a:defRPr lang="ja-JP" sz="2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Sheet1!$B$3:$F$3</c:f>
              <c:numCache>
                <c:formatCode>#,##0_ </c:formatCode>
                <c:ptCount val="5"/>
                <c:pt idx="0">
                  <c:v>435</c:v>
                </c:pt>
                <c:pt idx="1">
                  <c:v>637</c:v>
                </c:pt>
                <c:pt idx="2">
                  <c:v>821</c:v>
                </c:pt>
                <c:pt idx="3">
                  <c:v>952</c:v>
                </c:pt>
                <c:pt idx="4">
                  <c:v>1049</c:v>
                </c:pt>
              </c:numCache>
            </c:numRef>
          </c:val>
          <c:extLst>
            <c:ext xmlns:c15="http://schemas.microsoft.com/office/drawing/2012/chart" uri="{02D57815-91ED-43cb-92C2-25804820EDAC}">
              <c15:filteredSeriesTitle>
                <c15:tx>
                  <c:strRef>
                    <c:extLst>
                      <c:ext uri="{02D57815-91ED-43cb-92C2-25804820EDAC}">
                        <c15:formulaRef>
                          <c15:sqref>Sheet1!$A$3</c15:sqref>
                        </c15:formulaRef>
                      </c:ext>
                    </c:extLst>
                    <c:strCache>
                      <c:ptCount val="1"/>
                      <c:pt idx="0">
                        <c:v>府立学校</c:v>
                      </c:pt>
                    </c:strCache>
                  </c:strRef>
                </c15:tx>
              </c15:filteredSeriesTitle>
            </c:ext>
            <c:ext xmlns:c15="http://schemas.microsoft.com/office/drawing/2012/chart" uri="{02D57815-91ED-43cb-92C2-25804820EDAC}">
              <c15:filteredCategoryTitle>
                <c15:cat>
                  <c:strRef>
                    <c:extLst>
                      <c:ext uri="{02D57815-91ED-43cb-92C2-25804820EDAC}">
                        <c15:formulaRef>
                          <c15:sqref>Sheet1!$B$1:$F$1</c15:sqref>
                        </c15:formulaRef>
                      </c:ext>
                    </c:extLst>
                    <c:strCache>
                      <c:ptCount val="5"/>
                      <c:pt idx="0">
                        <c:v>教諭(大卒初任給)</c:v>
                      </c:pt>
                      <c:pt idx="1">
                        <c:v>教諭(35歳)</c:v>
                      </c:pt>
                      <c:pt idx="2">
                        <c:v>主席・指導教諭（45歳）</c:v>
                      </c:pt>
                      <c:pt idx="3">
                        <c:v>教頭（50歳）</c:v>
                      </c:pt>
                      <c:pt idx="4">
                        <c:v>校長（55歳）</c:v>
                      </c:pt>
                    </c:strCache>
                  </c:strRef>
                </c15:cat>
              </c15:filteredCategoryTitle>
            </c:ext>
            <c:ext xmlns:c16="http://schemas.microsoft.com/office/drawing/2014/chart" uri="{C3380CC4-5D6E-409C-BE32-E72D297353CC}">
              <c16:uniqueId val="{00000001-F98C-46B2-B834-40948828C1A8}"/>
            </c:ext>
          </c:extLst>
        </c:ser>
        <c:dLbls>
          <c:showLegendKey val="0"/>
          <c:showVal val="1"/>
          <c:showCatName val="0"/>
          <c:showSerName val="0"/>
          <c:showPercent val="0"/>
          <c:showBubbleSize val="0"/>
        </c:dLbls>
        <c:gapWidth val="150"/>
        <c:axId val="225560383"/>
        <c:axId val="225567871"/>
      </c:barChart>
      <c:catAx>
        <c:axId val="225560383"/>
        <c:scaling>
          <c:orientation val="minMax"/>
        </c:scaling>
        <c:delete val="1"/>
        <c:axPos val="b"/>
        <c:numFmt formatCode="General" sourceLinked="1"/>
        <c:majorTickMark val="out"/>
        <c:minorTickMark val="none"/>
        <c:tickLblPos val="nextTo"/>
        <c:crossAx val="225567871"/>
        <c:crosses val="autoZero"/>
        <c:auto val="1"/>
        <c:lblAlgn val="ctr"/>
        <c:lblOffset val="100"/>
        <c:noMultiLvlLbl val="0"/>
      </c:catAx>
      <c:valAx>
        <c:axId val="225567871"/>
        <c:scaling>
          <c:orientation val="minMax"/>
          <c:max val="1050"/>
          <c:min val="0"/>
        </c:scaling>
        <c:delete val="0"/>
        <c:axPos val="l"/>
        <c:majorGridlines>
          <c:spPr>
            <a:ln w="9525" cap="flat" cmpd="sng" algn="ctr">
              <a:solidFill>
                <a:schemeClr val="tx1">
                  <a:lumMod val="15000"/>
                  <a:lumOff val="85000"/>
                </a:schemeClr>
              </a:solidFill>
              <a:round/>
            </a:ln>
            <a:effectLst/>
          </c:spPr>
        </c:majorGridlines>
        <c:numFmt formatCode="#,##0_ " sourceLinked="1"/>
        <c:majorTickMark val="out"/>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ja-JP"/>
          </a:p>
        </c:txPr>
        <c:crossAx val="225560383"/>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ja-JP" sz="1800" b="0" i="0" u="none" strike="noStrike" kern="1200" baseline="0">
                <a:solidFill>
                  <a:schemeClr val="tx1">
                    <a:lumMod val="65000"/>
                    <a:lumOff val="35000"/>
                  </a:schemeClr>
                </a:solidFill>
                <a:latin typeface="+mn-lt"/>
                <a:ea typeface="+mn-ea"/>
                <a:cs typeface="+mn-cs"/>
              </a:defRPr>
            </a:pPr>
            <a:endParaRPr lang="ja-JP"/>
          </a:p>
        </c:txPr>
      </c:legendEntry>
      <c:legendEntry>
        <c:idx val="1"/>
        <c:txPr>
          <a:bodyPr rot="0" spcFirstLastPara="1" vertOverflow="ellipsis" vert="horz" wrap="square" anchor="ctr" anchorCtr="1"/>
          <a:lstStyle/>
          <a:p>
            <a:pPr>
              <a:defRPr lang="ja-JP" sz="1800" b="0" i="0" u="none" strike="noStrike" kern="1200" baseline="0">
                <a:solidFill>
                  <a:schemeClr val="tx1">
                    <a:lumMod val="65000"/>
                    <a:lumOff val="35000"/>
                  </a:schemeClr>
                </a:solidFill>
                <a:latin typeface="+mn-lt"/>
                <a:ea typeface="+mn-ea"/>
                <a:cs typeface="+mn-cs"/>
              </a:defRPr>
            </a:pPr>
            <a:endParaRPr lang="ja-JP"/>
          </a:p>
        </c:txPr>
      </c:legendEntry>
      <c:layout>
        <c:manualLayout>
          <c:xMode val="edge"/>
          <c:yMode val="edge"/>
          <c:x val="8.3146247594611894E-2"/>
          <c:y val="9.1045148416063898E-3"/>
          <c:w val="0.60330655027770819"/>
          <c:h val="7.6702419555999005E-2"/>
        </c:manualLayout>
      </c:layout>
      <c:overlay val="0"/>
      <c:spPr>
        <a:noFill/>
        <a:ln>
          <a:noFill/>
        </a:ln>
        <a:effectLst/>
      </c:spPr>
      <c:txPr>
        <a:bodyPr rot="0" spcFirstLastPara="1" vertOverflow="ellipsis" vert="horz" wrap="square" anchor="ctr" anchorCtr="1"/>
        <a:lstStyle/>
        <a:p>
          <a:pPr>
            <a:defRPr lang="ja-JP"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lang="ja-JP" sz="1500"/>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590126480479588E-2"/>
          <c:y val="0.12480081172749852"/>
          <c:w val="0.89653220349254104"/>
          <c:h val="0.64066334208261044"/>
        </c:manualLayout>
      </c:layout>
      <c:barChart>
        <c:barDir val="col"/>
        <c:grouping val="clustered"/>
        <c:varyColors val="0"/>
        <c:ser>
          <c:idx val="1"/>
          <c:order val="0"/>
          <c:spPr>
            <a:solidFill>
              <a:schemeClr val="accent5">
                <a:lumMod val="75000"/>
              </a:schemeClr>
            </a:solidFill>
            <a:ln>
              <a:solidFill>
                <a:schemeClr val="tx1"/>
              </a:solidFill>
            </a:ln>
            <a:effectLst/>
          </c:spPr>
          <c:invertIfNegative val="0"/>
          <c:dPt>
            <c:idx val="7"/>
            <c:invertIfNegative val="0"/>
            <c:bubble3D val="0"/>
            <c:spPr>
              <a:solidFill>
                <a:schemeClr val="accent6">
                  <a:lumMod val="60000"/>
                  <a:lumOff val="40000"/>
                </a:schemeClr>
              </a:solidFill>
              <a:ln>
                <a:solidFill>
                  <a:schemeClr val="tx1"/>
                </a:solidFill>
              </a:ln>
              <a:effectLst/>
            </c:spPr>
            <c:extLst>
              <c:ext xmlns:c16="http://schemas.microsoft.com/office/drawing/2014/chart" uri="{C3380CC4-5D6E-409C-BE32-E72D297353CC}">
                <c16:uniqueId val="{00000002-C3B8-4435-B6C1-868D7FC36575}"/>
              </c:ext>
            </c:extLst>
          </c:dPt>
          <c:dLbls>
            <c:dLbl>
              <c:idx val="0"/>
              <c:layout>
                <c:manualLayout>
                  <c:x val="-1.0155450358239521E-2"/>
                  <c:y val="5.98520461233076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B8-4435-B6C1-868D7FC36575}"/>
                </c:ext>
              </c:extLst>
            </c:dLbl>
            <c:dLbl>
              <c:idx val="1"/>
              <c:layout>
                <c:manualLayout>
                  <c:x val="-1.5958564848662111E-2"/>
                  <c:y val="6.5917929097666361E-3"/>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10386124159233806"/>
                      <c:h val="6.3707836287538386E-2"/>
                    </c:manualLayout>
                  </c15:layout>
                </c:ext>
                <c:ext xmlns:c16="http://schemas.microsoft.com/office/drawing/2014/chart" uri="{C3380CC4-5D6E-409C-BE32-E72D297353CC}">
                  <c16:uniqueId val="{00000008-C3B8-4435-B6C1-868D7FC36575}"/>
                </c:ext>
              </c:extLst>
            </c:dLbl>
            <c:dLbl>
              <c:idx val="2"/>
              <c:layout>
                <c:manualLayout>
                  <c:x val="-1.7409343471267782E-2"/>
                  <c:y val="3.189753576878851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8.9157657369498461E-2"/>
                      <c:h val="0.12872718144051656"/>
                    </c:manualLayout>
                  </c15:layout>
                </c:ext>
                <c:ext xmlns:c16="http://schemas.microsoft.com/office/drawing/2014/chart" uri="{C3380CC4-5D6E-409C-BE32-E72D297353CC}">
                  <c16:uniqueId val="{0000000B-C3B8-4435-B6C1-868D7FC36575}"/>
                </c:ext>
              </c:extLst>
            </c:dLbl>
            <c:dLbl>
              <c:idx val="3"/>
              <c:layout>
                <c:manualLayout>
                  <c:x val="-1.5958564848662031E-2"/>
                  <c:y val="3.77422910677578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3B8-4435-B6C1-868D7FC36575}"/>
                </c:ext>
              </c:extLst>
            </c:dLbl>
            <c:dLbl>
              <c:idx val="4"/>
              <c:layout>
                <c:manualLayout>
                  <c:x val="-1.8860122093873478E-2"/>
                  <c:y val="-3.9829471763420709E-3"/>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13123023742506215"/>
                      <c:h val="9.9580578440905662E-2"/>
                    </c:manualLayout>
                  </c15:layout>
                </c:ext>
                <c:ext xmlns:c16="http://schemas.microsoft.com/office/drawing/2014/chart" uri="{C3380CC4-5D6E-409C-BE32-E72D297353CC}">
                  <c16:uniqueId val="{0000000F-C3B8-4435-B6C1-868D7FC36575}"/>
                </c:ext>
              </c:extLst>
            </c:dLbl>
            <c:dLbl>
              <c:idx val="5"/>
              <c:layout>
                <c:manualLayout>
                  <c:x val="-1.1606171863576546E-2"/>
                  <c:y val="9.6426189667657373E-3"/>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7.4649871143442015E-2"/>
                      <c:h val="6.3707836287538386E-2"/>
                    </c:manualLayout>
                  </c15:layout>
                </c:ext>
                <c:ext xmlns:c16="http://schemas.microsoft.com/office/drawing/2014/chart" uri="{C3380CC4-5D6E-409C-BE32-E72D297353CC}">
                  <c16:uniqueId val="{00000006-C3B8-4435-B6C1-868D7FC36575}"/>
                </c:ext>
              </c:extLst>
            </c:dLbl>
            <c:dLbl>
              <c:idx val="6"/>
              <c:layout>
                <c:manualLayout>
                  <c:x val="-2.9015572452113945E-3"/>
                  <c:y val="-1.323284022435999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B8-4435-B6C1-868D7FC36575}"/>
                </c:ext>
              </c:extLst>
            </c:dLbl>
            <c:dLbl>
              <c:idx val="7"/>
              <c:layout>
                <c:manualLayout>
                  <c:x val="-2.7564793829507345E-2"/>
                  <c:y val="-7.3710912088766328E-3"/>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8.3354542879075885E-2"/>
                      <c:h val="7.6505644042762971E-2"/>
                    </c:manualLayout>
                  </c15:layout>
                </c:ext>
                <c:ext xmlns:c16="http://schemas.microsoft.com/office/drawing/2014/chart" uri="{C3380CC4-5D6E-409C-BE32-E72D297353CC}">
                  <c16:uniqueId val="{00000002-C3B8-4435-B6C1-868D7FC3657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Sheet1!$F$2:$F$9</c:f>
              <c:numCache>
                <c:formatCode>0.0</c:formatCode>
                <c:ptCount val="8"/>
                <c:pt idx="0">
                  <c:v>59.708737864077662</c:v>
                </c:pt>
                <c:pt idx="1">
                  <c:v>100</c:v>
                </c:pt>
                <c:pt idx="2">
                  <c:v>55.063291139240512</c:v>
                </c:pt>
                <c:pt idx="3">
                  <c:v>35.714285714285715</c:v>
                </c:pt>
                <c:pt idx="4">
                  <c:v>70.588235294117652</c:v>
                </c:pt>
                <c:pt idx="5">
                  <c:v>23.376623376623375</c:v>
                </c:pt>
                <c:pt idx="6">
                  <c:v>14.285714285714285</c:v>
                </c:pt>
                <c:pt idx="7">
                  <c:v>47.987117552334944</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選考通過率</c:v>
                      </c:pt>
                    </c:strCache>
                  </c:strRef>
                </c15:tx>
              </c15:filteredSeriesTitle>
            </c:ext>
            <c:ext xmlns:c15="http://schemas.microsoft.com/office/drawing/2012/chart" uri="{02D57815-91ED-43cb-92C2-25804820EDAC}">
              <c15:filteredCategoryTitle>
                <c15:cat>
                  <c:strRef>
                    <c:extLst>
                      <c:ext uri="{02D57815-91ED-43cb-92C2-25804820EDAC}">
                        <c15:formulaRef>
                          <c15:sqref>Sheet1!$B$2:$B$9</c15:sqref>
                        </c15:formulaRef>
                      </c:ext>
                    </c:extLst>
                    <c:strCache>
                      <c:ptCount val="8"/>
                      <c:pt idx="0">
                        <c:v>小学校</c:v>
                      </c:pt>
                      <c:pt idx="1">
                        <c:v>いきいき</c:v>
                      </c:pt>
                      <c:pt idx="2">
                        <c:v>中学校</c:v>
                      </c:pt>
                      <c:pt idx="3">
                        <c:v>高等学校</c:v>
                      </c:pt>
                      <c:pt idx="4">
                        <c:v>支援学校</c:v>
                      </c:pt>
                      <c:pt idx="5">
                        <c:v>養護教諭</c:v>
                      </c:pt>
                      <c:pt idx="6">
                        <c:v>栄養教諭</c:v>
                      </c:pt>
                      <c:pt idx="7">
                        <c:v>全体</c:v>
                      </c:pt>
                    </c:strCache>
                  </c:strRef>
                </c15:cat>
              </c15:filteredCategoryTitle>
            </c:ext>
            <c:ext xmlns:c16="http://schemas.microsoft.com/office/drawing/2014/chart" uri="{C3380CC4-5D6E-409C-BE32-E72D297353CC}">
              <c16:uniqueId val="{00000000-ACE8-40AB-9581-FF12A3068404}"/>
            </c:ext>
          </c:extLst>
        </c:ser>
        <c:ser>
          <c:idx val="0"/>
          <c:order val="1"/>
          <c:spPr>
            <a:pattFill prst="pct30">
              <a:fgClr>
                <a:schemeClr val="accent1"/>
              </a:fgClr>
              <a:bgClr>
                <a:schemeClr val="bg1"/>
              </a:bgClr>
            </a:pattFill>
            <a:ln>
              <a:solidFill>
                <a:schemeClr val="tx1"/>
              </a:solidFill>
            </a:ln>
            <a:effectLst/>
          </c:spPr>
          <c:invertIfNegative val="0"/>
          <c:dPt>
            <c:idx val="7"/>
            <c:invertIfNegative val="0"/>
            <c:bubble3D val="0"/>
            <c:spPr>
              <a:pattFill prst="pct30">
                <a:fgClr>
                  <a:srgbClr val="FFC000"/>
                </a:fgClr>
                <a:bgClr>
                  <a:schemeClr val="bg1"/>
                </a:bgClr>
              </a:pattFill>
              <a:ln>
                <a:solidFill>
                  <a:schemeClr val="tx1"/>
                </a:solidFill>
              </a:ln>
              <a:effectLst/>
            </c:spPr>
            <c:extLst>
              <c:ext xmlns:c16="http://schemas.microsoft.com/office/drawing/2014/chart" uri="{C3380CC4-5D6E-409C-BE32-E72D297353CC}">
                <c16:uniqueId val="{00000001-C3B8-4435-B6C1-868D7FC36575}"/>
              </c:ext>
            </c:extLst>
          </c:dPt>
          <c:dLbls>
            <c:dLbl>
              <c:idx val="0"/>
              <c:layout>
                <c:manualLayout>
                  <c:x val="4.3523358678169326E-3"/>
                  <c:y val="-5.48683477424536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3B8-4435-B6C1-868D7FC36575}"/>
                </c:ext>
              </c:extLst>
            </c:dLbl>
            <c:dLbl>
              <c:idx val="1"/>
              <c:layout>
                <c:manualLayout>
                  <c:x val="2.3212457961690278E-2"/>
                  <c:y val="1.0523141802548781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15879503125456937"/>
                      <c:h val="9.7338532056320204E-2"/>
                    </c:manualLayout>
                  </c15:layout>
                </c:ext>
                <c:ext xmlns:c16="http://schemas.microsoft.com/office/drawing/2014/chart" uri="{C3380CC4-5D6E-409C-BE32-E72D297353CC}">
                  <c16:uniqueId val="{00000009-C3B8-4435-B6C1-868D7FC36575}"/>
                </c:ext>
              </c:extLst>
            </c:dLbl>
            <c:dLbl>
              <c:idx val="2"/>
              <c:layout>
                <c:manualLayout>
                  <c:x val="8.7046717356338652E-3"/>
                  <c:y val="-1.3276572415175703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12397634431203393"/>
                      <c:h val="9.7338532056320204E-2"/>
                    </c:manualLayout>
                  </c15:layout>
                </c:ext>
                <c:ext xmlns:c16="http://schemas.microsoft.com/office/drawing/2014/chart" uri="{C3380CC4-5D6E-409C-BE32-E72D297353CC}">
                  <c16:uniqueId val="{0000000A-C3B8-4435-B6C1-868D7FC36575}"/>
                </c:ext>
              </c:extLst>
            </c:dLbl>
            <c:dLbl>
              <c:idx val="3"/>
              <c:layout>
                <c:manualLayout>
                  <c:x val="2.9015572452113416E-3"/>
                  <c:y val="1.3486703429165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3B8-4435-B6C1-868D7FC36575}"/>
                </c:ext>
              </c:extLst>
            </c:dLbl>
            <c:dLbl>
              <c:idx val="4"/>
              <c:layout>
                <c:manualLayout>
                  <c:x val="-2.9015572452112883E-3"/>
                  <c:y val="-2.7058763506122768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8.625610012428718E-2"/>
                      <c:h val="7.0433975441294747E-2"/>
                    </c:manualLayout>
                  </c15:layout>
                </c:ext>
                <c:ext xmlns:c16="http://schemas.microsoft.com/office/drawing/2014/chart" uri="{C3380CC4-5D6E-409C-BE32-E72D297353CC}">
                  <c16:uniqueId val="{0000000E-C3B8-4435-B6C1-868D7FC36575}"/>
                </c:ext>
              </c:extLst>
            </c:dLbl>
            <c:dLbl>
              <c:idx val="5"/>
              <c:layout>
                <c:manualLayout>
                  <c:x val="4.3523358678169326E-3"/>
                  <c:y val="1.0109069377742093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11672245119900571"/>
                      <c:h val="0.10630671759466201"/>
                    </c:manualLayout>
                  </c15:layout>
                </c:ext>
                <c:ext xmlns:c16="http://schemas.microsoft.com/office/drawing/2014/chart" uri="{C3380CC4-5D6E-409C-BE32-E72D297353CC}">
                  <c16:uniqueId val="{00000005-C3B8-4435-B6C1-868D7FC36575}"/>
                </c:ext>
              </c:extLst>
            </c:dLbl>
            <c:dLbl>
              <c:idx val="6"/>
              <c:layout>
                <c:manualLayout>
                  <c:x val="-8.7046717356338652E-3"/>
                  <c:y val="-1.940376395453204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B8-4435-B6C1-868D7FC36575}"/>
                </c:ext>
              </c:extLst>
            </c:dLbl>
            <c:dLbl>
              <c:idx val="7"/>
              <c:layout>
                <c:manualLayout>
                  <c:x val="1.383048965492031E-2"/>
                  <c:y val="-4.038786172811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B8-4435-B6C1-868D7FC3657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Sheet1!$J$2:$J$9</c:f>
              <c:numCache>
                <c:formatCode>0.0</c:formatCode>
                <c:ptCount val="8"/>
                <c:pt idx="0">
                  <c:v>77.560240963855421</c:v>
                </c:pt>
                <c:pt idx="1">
                  <c:v>80</c:v>
                </c:pt>
                <c:pt idx="2">
                  <c:v>55.555555555555557</c:v>
                </c:pt>
                <c:pt idx="3">
                  <c:v>47.624190064794817</c:v>
                </c:pt>
                <c:pt idx="4">
                  <c:v>76.744186046511629</c:v>
                </c:pt>
                <c:pt idx="5">
                  <c:v>30.917874396135264</c:v>
                </c:pt>
                <c:pt idx="6">
                  <c:v>51.764705882352949</c:v>
                </c:pt>
                <c:pt idx="7">
                  <c:v>57.723279648609079</c:v>
                </c:pt>
              </c:numCache>
            </c:numRef>
          </c:val>
          <c:extLst>
            <c:ext xmlns:c15="http://schemas.microsoft.com/office/drawing/2012/chart" uri="{02D57815-91ED-43cb-92C2-25804820EDAC}">
              <c15:filteredSeriesTitle>
                <c15:tx>
                  <c:strRef>
                    <c:extLst>
                      <c:ext uri="{02D57815-91ED-43cb-92C2-25804820EDAC}">
                        <c15:formulaRef>
                          <c15:sqref>Sheet1!$J$1</c15:sqref>
                        </c15:formulaRef>
                      </c:ext>
                    </c:extLst>
                    <c:strCache>
                      <c:ptCount val="1"/>
                      <c:pt idx="0">
                        <c:v>合格率(一般)</c:v>
                      </c:pt>
                    </c:strCache>
                  </c:strRef>
                </c15:tx>
              </c15:filteredSeriesTitle>
            </c:ext>
            <c:ext xmlns:c15="http://schemas.microsoft.com/office/drawing/2012/chart" uri="{02D57815-91ED-43cb-92C2-25804820EDAC}">
              <c15:filteredCategoryTitle>
                <c15:cat>
                  <c:strRef>
                    <c:extLst>
                      <c:ext uri="{02D57815-91ED-43cb-92C2-25804820EDAC}">
                        <c15:formulaRef>
                          <c15:sqref>Sheet1!$B$2:$B$9</c15:sqref>
                        </c15:formulaRef>
                      </c:ext>
                    </c:extLst>
                    <c:strCache>
                      <c:ptCount val="8"/>
                      <c:pt idx="0">
                        <c:v>小学校</c:v>
                      </c:pt>
                      <c:pt idx="1">
                        <c:v>いきいき</c:v>
                      </c:pt>
                      <c:pt idx="2">
                        <c:v>中学校</c:v>
                      </c:pt>
                      <c:pt idx="3">
                        <c:v>高等学校</c:v>
                      </c:pt>
                      <c:pt idx="4">
                        <c:v>支援学校</c:v>
                      </c:pt>
                      <c:pt idx="5">
                        <c:v>養護教諭</c:v>
                      </c:pt>
                      <c:pt idx="6">
                        <c:v>栄養教諭</c:v>
                      </c:pt>
                      <c:pt idx="7">
                        <c:v>全体</c:v>
                      </c:pt>
                    </c:strCache>
                  </c:strRef>
                </c15:cat>
              </c15:filteredCategoryTitle>
            </c:ext>
            <c:ext xmlns:c16="http://schemas.microsoft.com/office/drawing/2014/chart" uri="{C3380CC4-5D6E-409C-BE32-E72D297353CC}">
              <c16:uniqueId val="{00000002-23E0-475F-A1B0-BE450550A886}"/>
            </c:ext>
          </c:extLst>
        </c:ser>
        <c:dLbls>
          <c:showLegendKey val="0"/>
          <c:showVal val="0"/>
          <c:showCatName val="0"/>
          <c:showSerName val="0"/>
          <c:showPercent val="0"/>
          <c:showBubbleSize val="0"/>
        </c:dLbls>
        <c:gapWidth val="150"/>
        <c:axId val="437319816"/>
        <c:axId val="437313936"/>
      </c:barChart>
      <c:catAx>
        <c:axId val="43731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437313936"/>
        <c:crosses val="autoZero"/>
        <c:auto val="1"/>
        <c:lblAlgn val="ctr"/>
        <c:lblOffset val="100"/>
        <c:noMultiLvlLbl val="0"/>
      </c:catAx>
      <c:valAx>
        <c:axId val="43731393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43731981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j-ea"/>
                <a:ea typeface="ＭＳ Ｐゴシック" panose="020B0600070205080204" pitchFamily="50" charset="-128"/>
                <a:cs typeface="+mn-cs"/>
              </a:defRPr>
            </a:pPr>
            <a:endParaRPr lang="ja-JP"/>
          </a:p>
        </c:txPr>
      </c:legendEntry>
      <c:legendEntry>
        <c:idx val="1"/>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j-ea"/>
                <a:ea typeface="ＭＳ Ｐゴシック" panose="020B0600070205080204" pitchFamily="50" charset="-128"/>
                <a:cs typeface="+mn-cs"/>
              </a:defRPr>
            </a:pPr>
            <a:endParaRPr lang="ja-JP"/>
          </a:p>
        </c:txPr>
      </c:legendEntry>
      <c:layout>
        <c:manualLayout>
          <c:xMode val="edge"/>
          <c:yMode val="edge"/>
          <c:x val="0.3404798079032022"/>
          <c:y val="7.4975472246202199E-2"/>
          <c:w val="0.6595201920967978"/>
          <c:h val="0.1512572760584048"/>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j-ea"/>
              <a:ea typeface="+mj-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11358568504169E-2"/>
          <c:y val="0.21467809821216066"/>
          <c:w val="0.89653220349254104"/>
          <c:h val="0.64003364578655297"/>
        </c:manualLayout>
      </c:layout>
      <c:barChart>
        <c:barDir val="col"/>
        <c:grouping val="clustered"/>
        <c:varyColors val="0"/>
        <c:ser>
          <c:idx val="0"/>
          <c:order val="0"/>
          <c:spPr>
            <a:solidFill>
              <a:srgbClr val="2CB4F8"/>
            </a:solidFill>
            <a:ln>
              <a:solidFill>
                <a:prstClr val="black"/>
              </a:solidFill>
            </a:ln>
            <a:effectLst/>
          </c:spPr>
          <c:invertIfNegative val="0"/>
          <c:dPt>
            <c:idx val="8"/>
            <c:invertIfNegative val="0"/>
            <c:bubble3D val="0"/>
            <c:spPr>
              <a:solidFill>
                <a:srgbClr val="00B0F0"/>
              </a:solidFill>
              <a:ln>
                <a:solidFill>
                  <a:schemeClr val="tx1">
                    <a:lumMod val="50000"/>
                    <a:lumOff val="50000"/>
                  </a:schemeClr>
                </a:solidFill>
              </a:ln>
              <a:effectLst/>
            </c:spPr>
            <c:extLst>
              <c:ext xmlns:c16="http://schemas.microsoft.com/office/drawing/2014/chart" uri="{C3380CC4-5D6E-409C-BE32-E72D297353CC}">
                <c16:uniqueId val="{00000001-5435-44EC-98BD-A2365C1CECA4}"/>
              </c:ext>
            </c:extLst>
          </c:dPt>
          <c:dLbls>
            <c:dLbl>
              <c:idx val="0"/>
              <c:layout>
                <c:manualLayout>
                  <c:x val="-1.45077862260564E-3"/>
                  <c:y val="9.85068337118242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35-44EC-98BD-A2365C1CECA4}"/>
                </c:ext>
              </c:extLst>
            </c:dLbl>
            <c:dLbl>
              <c:idx val="1"/>
              <c:layout>
                <c:manualLayout>
                  <c:x val="1.0155450358239599E-2"/>
                  <c:y val="2.09423977182615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435-44EC-98BD-A2365C1CECA4}"/>
                </c:ext>
              </c:extLst>
            </c:dLbl>
            <c:dLbl>
              <c:idx val="2"/>
              <c:layout>
                <c:manualLayout>
                  <c:x val="-2.1761679339084663E-3"/>
                  <c:y val="-7.2395017179786178E-2"/>
                </c:manualLayout>
              </c:layout>
              <c:numFmt formatCode="#,##0_);[Red]\(#,##0\)" sourceLinked="0"/>
              <c:spPr>
                <a:noFill/>
                <a:ln>
                  <a:noFill/>
                </a:ln>
                <a:effectLst/>
              </c:spPr>
              <c:txPr>
                <a:bodyPr rot="0" spcFirstLastPara="1" vertOverflow="ellipsis" vert="horz" wrap="square" lIns="38100" tIns="19050" rIns="38100" bIns="19050" anchor="ctr" anchorCtr="1">
                  <a:noAutofit/>
                </a:bodyPr>
                <a:lstStyle/>
                <a:p>
                  <a:pPr>
                    <a:defRPr lang="ja-JP" sz="20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13875966424184821"/>
                      <c:h val="0.12826063455178441"/>
                    </c:manualLayout>
                  </c15:layout>
                </c:ext>
                <c:ext xmlns:c16="http://schemas.microsoft.com/office/drawing/2014/chart" uri="{C3380CC4-5D6E-409C-BE32-E72D297353CC}">
                  <c16:uniqueId val="{00000008-5435-44EC-98BD-A2365C1CECA4}"/>
                </c:ext>
              </c:extLst>
            </c:dLbl>
            <c:dLbl>
              <c:idx val="3"/>
              <c:layout>
                <c:manualLayout>
                  <c:x val="-1.4508357398742506E-3"/>
                  <c:y val="-7.4439500948290604E-2"/>
                </c:manualLayout>
              </c:layout>
              <c:numFmt formatCode="#,##0_);[Red]\(#,##0\)" sourceLinked="0"/>
              <c:spPr>
                <a:noFill/>
                <a:ln>
                  <a:noFill/>
                </a:ln>
                <a:effectLst/>
              </c:spPr>
              <c:txPr>
                <a:bodyPr rot="0" spcFirstLastPara="1" vertOverflow="ellipsis" vert="horz" wrap="square" lIns="38100" tIns="19050" rIns="38100" bIns="19050" anchor="ctr" anchorCtr="1">
                  <a:noAutofit/>
                </a:bodyPr>
                <a:lstStyle/>
                <a:p>
                  <a:pPr>
                    <a:defRPr lang="ja-JP" sz="20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115315081700541"/>
                      <c:h val="8.8674355849856265E-2"/>
                    </c:manualLayout>
                  </c15:layout>
                </c:ext>
                <c:ext xmlns:c16="http://schemas.microsoft.com/office/drawing/2014/chart" uri="{C3380CC4-5D6E-409C-BE32-E72D297353CC}">
                  <c16:uniqueId val="{00000009-5435-44EC-98BD-A2365C1CECA4}"/>
                </c:ext>
              </c:extLst>
            </c:dLbl>
            <c:dLbl>
              <c:idx val="4"/>
              <c:layout>
                <c:manualLayout>
                  <c:x val="-1.0155507475508115E-2"/>
                  <c:y val="-6.9952744654954116E-2"/>
                </c:manualLayout>
              </c:layout>
              <c:numFmt formatCode="#,##0_);[Red]\(#,##0\)" sourceLinked="0"/>
              <c:spPr>
                <a:noFill/>
                <a:ln>
                  <a:noFill/>
                </a:ln>
                <a:effectLst/>
              </c:spPr>
              <c:txPr>
                <a:bodyPr rot="0" spcFirstLastPara="1" vertOverflow="ellipsis" vert="horz" wrap="square" lIns="38100" tIns="19050" rIns="38100" bIns="19050" anchor="ctr" anchorCtr="0">
                  <a:noAutofit/>
                </a:bodyPr>
                <a:lstStyle/>
                <a:p>
                  <a:pPr algn="r">
                    <a:defRPr lang="ja-JP" sz="20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115315081700541"/>
                      <c:h val="4.668810832593747E-2"/>
                    </c:manualLayout>
                  </c15:layout>
                </c:ext>
                <c:ext xmlns:c16="http://schemas.microsoft.com/office/drawing/2014/chart" uri="{C3380CC4-5D6E-409C-BE32-E72D297353CC}">
                  <c16:uniqueId val="{0000000A-5435-44EC-98BD-A2365C1CECA4}"/>
                </c:ext>
              </c:extLst>
            </c:dLbl>
            <c:dLbl>
              <c:idx val="5"/>
              <c:layout>
                <c:manualLayout>
                  <c:x val="-1.45077862260564E-3"/>
                  <c:y val="7.26520217139705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435-44EC-98BD-A2365C1CECA4}"/>
                </c:ext>
              </c:extLst>
            </c:dLbl>
            <c:dLbl>
              <c:idx val="6"/>
              <c:layout>
                <c:manualLayout>
                  <c:x val="7.2533219403421553E-4"/>
                  <c:y val="-1.8900913514706814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0242497075595799"/>
                      <c:h val="5.4708782187459601E-2"/>
                    </c:manualLayout>
                  </c15:layout>
                </c:ext>
                <c:ext xmlns:c16="http://schemas.microsoft.com/office/drawing/2014/chart" uri="{C3380CC4-5D6E-409C-BE32-E72D297353CC}">
                  <c16:uniqueId val="{0000000C-5435-44EC-98BD-A2365C1CECA4}"/>
                </c:ext>
              </c:extLst>
            </c:dLbl>
            <c:dLbl>
              <c:idx val="7"/>
              <c:layout>
                <c:manualLayout>
                  <c:x val="8.7046717356338652E-3"/>
                  <c:y val="-1.38207977396362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435-44EC-98BD-A2365C1CECA4}"/>
                </c:ext>
              </c:extLst>
            </c:dLbl>
            <c:dLbl>
              <c:idx val="8"/>
              <c:layout>
                <c:manualLayout>
                  <c:x val="2.90155724521129E-3"/>
                  <c:y val="7.2652021713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435-44EC-98BD-A2365C1CECA4}"/>
                </c:ext>
              </c:extLst>
            </c:dLbl>
            <c:dLbl>
              <c:idx val="9"/>
              <c:layout>
                <c:manualLayout>
                  <c:x val="2.901557245211182E-3"/>
                  <c:y val="-9.50844575151462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94-4354-835C-3D04FFAB8A7F}"/>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20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Sheet1!$B$2:$B$15</c:f>
              <c:numCache>
                <c:formatCode>General</c:formatCode>
                <c:ptCount val="10"/>
                <c:pt idx="0">
                  <c:v>2169</c:v>
                </c:pt>
                <c:pt idx="1">
                  <c:v>1949</c:v>
                </c:pt>
                <c:pt idx="2">
                  <c:v>1363</c:v>
                </c:pt>
                <c:pt idx="3">
                  <c:v>1316</c:v>
                </c:pt>
                <c:pt idx="4">
                  <c:v>1189</c:v>
                </c:pt>
                <c:pt idx="5">
                  <c:v>1269</c:v>
                </c:pt>
                <c:pt idx="6">
                  <c:v>1467</c:v>
                </c:pt>
                <c:pt idx="7">
                  <c:v>1277</c:v>
                </c:pt>
                <c:pt idx="8">
                  <c:v>1163</c:v>
                </c:pt>
                <c:pt idx="9">
                  <c:v>1297</c:v>
                </c:pt>
              </c:numCache>
              <c:extLst/>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最終合格者数</c:v>
                      </c:pt>
                    </c:strCache>
                  </c:strRef>
                </c15:tx>
              </c15:filteredSeriesTitle>
            </c:ext>
            <c:ext xmlns:c15="http://schemas.microsoft.com/office/drawing/2012/chart" uri="{02D57815-91ED-43cb-92C2-25804820EDAC}">
              <c15:filteredCategoryTitle>
                <c15:cat>
                  <c:strRef>
                    <c:extLst>
                      <c:ext uri="{02D57815-91ED-43cb-92C2-25804820EDAC}">
                        <c15:formulaRef>
                          <c15:sqref>Sheet1!$A$2:$A$15</c15:sqref>
                        </c15:formulaRef>
                      </c:ext>
                    </c:extLst>
                    <c:strCache>
                      <c:ptCount val="10"/>
                      <c:pt idx="0">
                        <c:v>H28</c:v>
                      </c:pt>
                      <c:pt idx="1">
                        <c:v>H29</c:v>
                      </c:pt>
                      <c:pt idx="2">
                        <c:v>H30</c:v>
                      </c:pt>
                      <c:pt idx="3">
                        <c:v>H31</c:v>
                      </c:pt>
                      <c:pt idx="4">
                        <c:v>2020</c:v>
                      </c:pt>
                      <c:pt idx="5">
                        <c:v>R3</c:v>
                      </c:pt>
                      <c:pt idx="6">
                        <c:v>R4</c:v>
                      </c:pt>
                      <c:pt idx="7">
                        <c:v>R5</c:v>
                      </c:pt>
                      <c:pt idx="8">
                        <c:v>R6</c:v>
                      </c:pt>
                      <c:pt idx="9">
                        <c:v>R7</c:v>
                      </c:pt>
                    </c:strCache>
                  </c:strRef>
                </c15:cat>
              </c15:filteredCategoryTitle>
            </c:ext>
            <c:ext xmlns:c16="http://schemas.microsoft.com/office/drawing/2014/chart" uri="{C3380CC4-5D6E-409C-BE32-E72D297353CC}">
              <c16:uniqueId val="{0000000E-5435-44EC-98BD-A2365C1CECA4}"/>
            </c:ext>
          </c:extLst>
        </c:ser>
        <c:dLbls>
          <c:showLegendKey val="0"/>
          <c:showVal val="1"/>
          <c:showCatName val="0"/>
          <c:showSerName val="0"/>
          <c:showPercent val="0"/>
          <c:showBubbleSize val="0"/>
        </c:dLbls>
        <c:gapWidth val="54"/>
        <c:axId val="437319816"/>
        <c:axId val="437313936"/>
      </c:barChart>
      <c:lineChart>
        <c:grouping val="standard"/>
        <c:varyColors val="0"/>
        <c:ser>
          <c:idx val="1"/>
          <c:order val="1"/>
          <c:spPr>
            <a:ln w="44450" cap="rnd">
              <a:solidFill>
                <a:srgbClr val="FF0000"/>
              </a:solidFill>
              <a:round/>
              <a:headEnd type="none"/>
            </a:ln>
            <a:effectLst/>
          </c:spPr>
          <c:marker>
            <c:symbol val="diamond"/>
            <c:size val="9"/>
            <c:spPr>
              <a:solidFill>
                <a:srgbClr val="FF0000"/>
              </a:solidFill>
              <a:ln w="127000">
                <a:solidFill>
                  <a:srgbClr val="FF0000"/>
                </a:solidFill>
                <a:round/>
                <a:headEnd type="diamond"/>
                <a:tailEnd type="diamond"/>
              </a:ln>
              <a:effectLst/>
            </c:spPr>
          </c:marker>
          <c:dLbls>
            <c:dLbl>
              <c:idx val="0"/>
              <c:layout>
                <c:manualLayout>
                  <c:x val="-3.3367908319929897E-2"/>
                  <c:y val="-6.681598373015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435-44EC-98BD-A2365C1CECA4}"/>
                </c:ext>
              </c:extLst>
            </c:dLbl>
            <c:dLbl>
              <c:idx val="1"/>
              <c:layout>
                <c:manualLayout>
                  <c:x val="-4.9326473168591928E-2"/>
                  <c:y val="-6.59139817674906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435-44EC-98BD-A2365C1CECA4}"/>
                </c:ext>
              </c:extLst>
            </c:dLbl>
            <c:dLbl>
              <c:idx val="2"/>
              <c:layout>
                <c:manualLayout>
                  <c:x val="-2.7564793829507238E-2"/>
                  <c:y val="0.1269142053268706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435-44EC-98BD-A2365C1CECA4}"/>
                </c:ext>
              </c:extLst>
            </c:dLbl>
            <c:dLbl>
              <c:idx val="3"/>
              <c:layout>
                <c:manualLayout>
                  <c:x val="-3.0466351074718578E-2"/>
                  <c:y val="6.84737191779312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435-44EC-98BD-A2365C1CECA4}"/>
                </c:ext>
              </c:extLst>
            </c:dLbl>
            <c:dLbl>
              <c:idx val="4"/>
              <c:layout>
                <c:manualLayout>
                  <c:x val="-3.3367908319929813E-2"/>
                  <c:y val="8.04836509520864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435-44EC-98BD-A2365C1CECA4}"/>
                </c:ext>
              </c:extLst>
            </c:dLbl>
            <c:dLbl>
              <c:idx val="5"/>
              <c:layout>
                <c:manualLayout>
                  <c:x val="-3.77202441877467E-2"/>
                  <c:y val="5.3568523903995198E-2"/>
                </c:manualLayout>
              </c:layout>
              <c:numFmt formatCode="#,##0.0_);[Red]\(#,##0.0\)" sourceLinked="0"/>
              <c:spPr>
                <a:noFill/>
                <a:ln>
                  <a:noFill/>
                </a:ln>
                <a:effectLst/>
              </c:spPr>
              <c:txPr>
                <a:bodyPr rot="0" spcFirstLastPara="1" vertOverflow="ellipsis" vert="horz" wrap="square" lIns="38100" tIns="19050" rIns="38100" bIns="19050" anchor="ctr" anchorCtr="0">
                  <a:spAutoFit/>
                </a:bodyPr>
                <a:lstStyle/>
                <a:p>
                  <a:pPr algn="r">
                    <a:defRPr lang="ja-JP" sz="20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435-44EC-98BD-A2365C1CECA4}"/>
                </c:ext>
              </c:extLst>
            </c:dLbl>
            <c:dLbl>
              <c:idx val="6"/>
              <c:layout>
                <c:manualLayout>
                  <c:x val="-4.2072580055563802E-2"/>
                  <c:y val="3.3407674400377001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6.3558611456353303E-2"/>
                      <c:h val="6.7506914126397505E-2"/>
                    </c:manualLayout>
                  </c15:layout>
                </c:ext>
                <c:ext xmlns:c16="http://schemas.microsoft.com/office/drawing/2014/chart" uri="{C3380CC4-5D6E-409C-BE32-E72D297353CC}">
                  <c16:uniqueId val="{00000019-5435-44EC-98BD-A2365C1CECA4}"/>
                </c:ext>
              </c:extLst>
            </c:dLbl>
            <c:dLbl>
              <c:idx val="7"/>
              <c:layout>
                <c:manualLayout>
                  <c:x val="-3.3367908319929897E-2"/>
                  <c:y val="3.3611255597210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435-44EC-98BD-A2365C1CECA4}"/>
                </c:ext>
              </c:extLst>
            </c:dLbl>
            <c:dLbl>
              <c:idx val="8"/>
              <c:layout>
                <c:manualLayout>
                  <c:x val="-4.6424915923380716E-2"/>
                  <c:y val="7.13784167587667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435-44EC-98BD-A2365C1CECA4}"/>
                </c:ext>
              </c:extLst>
            </c:dLbl>
            <c:dLbl>
              <c:idx val="9"/>
              <c:layout>
                <c:manualLayout>
                  <c:x val="-4.2072580055563573E-2"/>
                  <c:y val="-6.88695837142414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594-4354-835C-3D04FFAB8A7F}"/>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lang="ja-JP" sz="20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Sheet1!$C$2:$C$15</c:f>
              <c:numCache>
                <c:formatCode>General</c:formatCode>
                <c:ptCount val="10"/>
                <c:pt idx="0">
                  <c:v>4.2</c:v>
                </c:pt>
                <c:pt idx="1">
                  <c:v>4.8</c:v>
                </c:pt>
                <c:pt idx="2">
                  <c:v>6.3</c:v>
                </c:pt>
                <c:pt idx="3">
                  <c:v>5.6</c:v>
                </c:pt>
                <c:pt idx="4">
                  <c:v>5.7</c:v>
                </c:pt>
                <c:pt idx="5">
                  <c:v>5</c:v>
                </c:pt>
                <c:pt idx="6">
                  <c:v>4.0999999999999996</c:v>
                </c:pt>
                <c:pt idx="7">
                  <c:v>4.5</c:v>
                </c:pt>
                <c:pt idx="8">
                  <c:v>4.5999999999999996</c:v>
                </c:pt>
                <c:pt idx="9">
                  <c:v>3.8</c:v>
                </c:pt>
              </c:numCache>
              <c:extLst/>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最終倍率</c:v>
                      </c:pt>
                    </c:strCache>
                  </c:strRef>
                </c15:tx>
              </c15:filteredSeriesTitle>
            </c:ext>
            <c:ext xmlns:c15="http://schemas.microsoft.com/office/drawing/2012/chart" uri="{02D57815-91ED-43cb-92C2-25804820EDAC}">
              <c15:filteredCategoryTitle>
                <c15:cat>
                  <c:strRef>
                    <c:extLst>
                      <c:ext uri="{02D57815-91ED-43cb-92C2-25804820EDAC}">
                        <c15:formulaRef>
                          <c15:sqref>Sheet1!$A$2:$A$15</c15:sqref>
                        </c15:formulaRef>
                      </c:ext>
                    </c:extLst>
                    <c:strCache>
                      <c:ptCount val="10"/>
                      <c:pt idx="0">
                        <c:v>H28</c:v>
                      </c:pt>
                      <c:pt idx="1">
                        <c:v>H29</c:v>
                      </c:pt>
                      <c:pt idx="2">
                        <c:v>H30</c:v>
                      </c:pt>
                      <c:pt idx="3">
                        <c:v>H31</c:v>
                      </c:pt>
                      <c:pt idx="4">
                        <c:v>2020</c:v>
                      </c:pt>
                      <c:pt idx="5">
                        <c:v>R3</c:v>
                      </c:pt>
                      <c:pt idx="6">
                        <c:v>R4</c:v>
                      </c:pt>
                      <c:pt idx="7">
                        <c:v>R5</c:v>
                      </c:pt>
                      <c:pt idx="8">
                        <c:v>R6</c:v>
                      </c:pt>
                      <c:pt idx="9">
                        <c:v>R7</c:v>
                      </c:pt>
                    </c:strCache>
                  </c:strRef>
                </c15:cat>
              </c15:filteredCategoryTitle>
            </c:ext>
            <c:ext xmlns:c16="http://schemas.microsoft.com/office/drawing/2014/chart" uri="{C3380CC4-5D6E-409C-BE32-E72D297353CC}">
              <c16:uniqueId val="{0000001C-5435-44EC-98BD-A2365C1CECA4}"/>
            </c:ext>
          </c:extLst>
        </c:ser>
        <c:dLbls>
          <c:showLegendKey val="0"/>
          <c:showVal val="1"/>
          <c:showCatName val="0"/>
          <c:showSerName val="0"/>
          <c:showPercent val="0"/>
          <c:showBubbleSize val="0"/>
        </c:dLbls>
        <c:marker val="1"/>
        <c:smooth val="0"/>
        <c:axId val="522620008"/>
        <c:axId val="437314328"/>
      </c:lineChart>
      <c:catAx>
        <c:axId val="43731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400" b="0" i="0" u="none" strike="noStrike" kern="1200" baseline="0">
                <a:solidFill>
                  <a:schemeClr val="tx1">
                    <a:lumMod val="65000"/>
                    <a:lumOff val="35000"/>
                  </a:schemeClr>
                </a:solidFill>
                <a:latin typeface="+mn-lt"/>
                <a:ea typeface="+mn-ea"/>
                <a:cs typeface="+mn-cs"/>
              </a:defRPr>
            </a:pPr>
            <a:endParaRPr lang="ja-JP"/>
          </a:p>
        </c:txPr>
        <c:crossAx val="437313936"/>
        <c:crosses val="autoZero"/>
        <c:auto val="1"/>
        <c:lblAlgn val="ctr"/>
        <c:lblOffset val="100"/>
        <c:noMultiLvlLbl val="0"/>
      </c:catAx>
      <c:valAx>
        <c:axId val="437313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ja-JP"/>
          </a:p>
        </c:txPr>
        <c:crossAx val="437319816"/>
        <c:crosses val="autoZero"/>
        <c:crossBetween val="between"/>
      </c:valAx>
      <c:catAx>
        <c:axId val="522620008"/>
        <c:scaling>
          <c:orientation val="minMax"/>
        </c:scaling>
        <c:delete val="1"/>
        <c:axPos val="b"/>
        <c:numFmt formatCode="General" sourceLinked="1"/>
        <c:majorTickMark val="out"/>
        <c:minorTickMark val="none"/>
        <c:tickLblPos val="nextTo"/>
        <c:crossAx val="437314328"/>
        <c:crosses val="autoZero"/>
        <c:auto val="1"/>
        <c:lblAlgn val="ctr"/>
        <c:lblOffset val="100"/>
        <c:noMultiLvlLbl val="0"/>
      </c:catAx>
      <c:valAx>
        <c:axId val="437314328"/>
        <c:scaling>
          <c:orientation val="minMax"/>
          <c:max val="8"/>
          <c:min val="3"/>
        </c:scaling>
        <c:delete val="0"/>
        <c:axPos val="r"/>
        <c:numFmt formatCode="#,##0.0_);[Red]\(#,##0.0\)" sourceLinked="0"/>
        <c:majorTickMark val="out"/>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ja-JP"/>
          </a:p>
        </c:txPr>
        <c:crossAx val="522620008"/>
        <c:crosses val="max"/>
        <c:crossBetween val="between"/>
        <c:majorUnit val="1"/>
      </c:valAx>
      <c:spPr>
        <a:noFill/>
        <a:ln>
          <a:noFill/>
        </a:ln>
        <a:effectLst/>
      </c:spPr>
    </c:plotArea>
    <c:legend>
      <c:legendPos val="b"/>
      <c:legendEntry>
        <c:idx val="0"/>
        <c:txPr>
          <a:bodyPr rot="0" spcFirstLastPara="1" vertOverflow="ellipsis" vert="horz" wrap="square" anchor="ctr" anchorCtr="1"/>
          <a:lstStyle/>
          <a:p>
            <a:pPr>
              <a:defRPr lang="ja-JP" sz="2400" b="0" i="0" u="none" strike="noStrike" kern="1200" baseline="0">
                <a:solidFill>
                  <a:schemeClr val="tx1">
                    <a:lumMod val="65000"/>
                    <a:lumOff val="35000"/>
                  </a:schemeClr>
                </a:solidFill>
                <a:latin typeface="+mj-ea"/>
                <a:ea typeface="+mj-ea"/>
                <a:cs typeface="+mn-cs"/>
              </a:defRPr>
            </a:pPr>
            <a:endParaRPr lang="ja-JP"/>
          </a:p>
        </c:txPr>
      </c:legendEntry>
      <c:legendEntry>
        <c:idx val="1"/>
        <c:txPr>
          <a:bodyPr rot="0" spcFirstLastPara="1" vertOverflow="ellipsis" vert="horz" wrap="square" anchor="ctr" anchorCtr="1"/>
          <a:lstStyle/>
          <a:p>
            <a:pPr>
              <a:defRPr lang="ja-JP" sz="2400" b="0" i="0" u="none" strike="noStrike" kern="1200" baseline="0">
                <a:solidFill>
                  <a:schemeClr val="tx1">
                    <a:lumMod val="65000"/>
                    <a:lumOff val="35000"/>
                  </a:schemeClr>
                </a:solidFill>
                <a:latin typeface="+mj-ea"/>
                <a:ea typeface="+mj-ea"/>
                <a:cs typeface="+mn-cs"/>
              </a:defRPr>
            </a:pPr>
            <a:endParaRPr lang="ja-JP"/>
          </a:p>
        </c:txPr>
      </c:legendEntry>
      <c:layout>
        <c:manualLayout>
          <c:xMode val="edge"/>
          <c:yMode val="edge"/>
          <c:x val="0.34694285531510455"/>
          <c:y val="0.23748702399678734"/>
          <c:w val="0.5919176780231028"/>
          <c:h val="7.0392677591512298E-2"/>
        </c:manualLayout>
      </c:layout>
      <c:overlay val="0"/>
      <c:spPr>
        <a:noFill/>
        <a:ln>
          <a:noFill/>
        </a:ln>
        <a:effectLst/>
      </c:spPr>
      <c:txPr>
        <a:bodyPr rot="0" spcFirstLastPara="1" vertOverflow="ellipsis" vert="horz" wrap="square" anchor="ctr" anchorCtr="1"/>
        <a:lstStyle/>
        <a:p>
          <a:pPr>
            <a:defRPr lang="ja-JP" sz="2000" b="0" i="0" u="none" strike="noStrike" kern="1200" baseline="0">
              <a:solidFill>
                <a:schemeClr val="tx1">
                  <a:lumMod val="65000"/>
                  <a:lumOff val="35000"/>
                </a:schemeClr>
              </a:solidFill>
              <a:latin typeface="+mj-ea"/>
              <a:ea typeface="+mj-ea"/>
              <a:cs typeface="+mn-cs"/>
            </a:defRPr>
          </a:pPr>
          <a:endParaRPr lang="ja-JP"/>
        </a:p>
      </c:txPr>
    </c:legend>
    <c:plotVisOnly val="1"/>
    <c:dispBlanksAs val="gap"/>
    <c:showDLblsOverMax val="0"/>
  </c:chart>
  <c:spPr>
    <a:noFill/>
    <a:ln>
      <a:noFill/>
    </a:ln>
    <a:effectLst/>
  </c:spPr>
  <c:txPr>
    <a:bodyPr/>
    <a:lstStyle/>
    <a:p>
      <a:pPr>
        <a:defRPr lang="ja-JP"/>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03673801940599"/>
          <c:y val="3.5038810538974501E-2"/>
          <c:w val="0.89374120435523297"/>
          <c:h val="0.8498852082650050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24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Sheet1!$B$2:$I$2</c:f>
              <c:numCache>
                <c:formatCode>0.0_ </c:formatCode>
                <c:ptCount val="5"/>
                <c:pt idx="0">
                  <c:v>16.3</c:v>
                </c:pt>
                <c:pt idx="1">
                  <c:v>15.4</c:v>
                </c:pt>
                <c:pt idx="2">
                  <c:v>14</c:v>
                </c:pt>
                <c:pt idx="3">
                  <c:v>16</c:v>
                </c:pt>
                <c:pt idx="4">
                  <c:v>16.899999999999999</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年休取得日数</c:v>
                      </c:pt>
                    </c:strCache>
                  </c:strRef>
                </c15:tx>
              </c15:filteredSeriesTitle>
            </c:ext>
            <c:ext xmlns:c15="http://schemas.microsoft.com/office/drawing/2012/chart" uri="{02D57815-91ED-43cb-92C2-25804820EDAC}">
              <c15:filteredCategoryTitle>
                <c15:cat>
                  <c:strRef>
                    <c:extLst>
                      <c:ext uri="{02D57815-91ED-43cb-92C2-25804820EDAC}">
                        <c15:formulaRef>
                          <c15:sqref>Sheet1!$B$1:$I$1</c15:sqref>
                        </c15:formulaRef>
                      </c:ext>
                    </c:extLst>
                    <c:strCache>
                      <c:ptCount val="5"/>
                      <c:pt idx="0">
                        <c:v>H30</c:v>
                      </c:pt>
                      <c:pt idx="1">
                        <c:v>R1</c:v>
                      </c:pt>
                      <c:pt idx="2">
                        <c:v>R2</c:v>
                      </c:pt>
                      <c:pt idx="3">
                        <c:v>R3</c:v>
                      </c:pt>
                      <c:pt idx="4">
                        <c:v>R4</c:v>
                      </c:pt>
                    </c:strCache>
                  </c:strRef>
                </c15:cat>
              </c15:filteredCategoryTitle>
            </c:ext>
            <c:ext xmlns:c16="http://schemas.microsoft.com/office/drawing/2014/chart" uri="{C3380CC4-5D6E-409C-BE32-E72D297353CC}">
              <c16:uniqueId val="{00000000-8EDC-4211-BFB7-F18E5A3BB63E}"/>
            </c:ext>
          </c:extLst>
        </c:ser>
        <c:dLbls>
          <c:showLegendKey val="0"/>
          <c:showVal val="1"/>
          <c:showCatName val="0"/>
          <c:showSerName val="0"/>
          <c:showPercent val="0"/>
          <c:showBubbleSize val="0"/>
        </c:dLbls>
        <c:gapWidth val="219"/>
        <c:overlap val="-27"/>
        <c:axId val="225560383"/>
        <c:axId val="225567871"/>
      </c:barChart>
      <c:catAx>
        <c:axId val="2255603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800" b="0" i="0" u="none" strike="noStrike" kern="1200" baseline="0">
                <a:solidFill>
                  <a:schemeClr val="tx1">
                    <a:lumMod val="65000"/>
                    <a:lumOff val="35000"/>
                  </a:schemeClr>
                </a:solidFill>
                <a:latin typeface="+mn-lt"/>
                <a:ea typeface="+mn-ea"/>
                <a:cs typeface="+mn-cs"/>
              </a:defRPr>
            </a:pPr>
            <a:endParaRPr lang="ja-JP"/>
          </a:p>
        </c:txPr>
        <c:crossAx val="225567871"/>
        <c:crosses val="autoZero"/>
        <c:auto val="1"/>
        <c:lblAlgn val="ctr"/>
        <c:lblOffset val="100"/>
        <c:noMultiLvlLbl val="0"/>
      </c:catAx>
      <c:valAx>
        <c:axId val="225567871"/>
        <c:scaling>
          <c:orientation val="minMax"/>
          <c:max val="20"/>
          <c:min val="0"/>
        </c:scaling>
        <c:delete val="0"/>
        <c:axPos val="l"/>
        <c:majorGridlines>
          <c:spPr>
            <a:ln w="9525" cap="flat" cmpd="sng" algn="ctr">
              <a:solidFill>
                <a:schemeClr val="tx1">
                  <a:lumMod val="15000"/>
                  <a:lumOff val="85000"/>
                </a:schemeClr>
              </a:solidFill>
              <a:round/>
            </a:ln>
            <a:effectLst/>
          </c:spPr>
        </c:majorGridlines>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lang="ja-JP" sz="2800" b="0" i="0" u="none" strike="noStrike" kern="1200" baseline="0">
                <a:solidFill>
                  <a:schemeClr val="tx1">
                    <a:lumMod val="65000"/>
                    <a:lumOff val="35000"/>
                  </a:schemeClr>
                </a:solidFill>
                <a:latin typeface="+mn-lt"/>
                <a:ea typeface="+mn-ea"/>
                <a:cs typeface="+mn-cs"/>
              </a:defRPr>
            </a:pPr>
            <a:endParaRPr lang="ja-JP"/>
          </a:p>
        </c:txPr>
        <c:crossAx val="225560383"/>
        <c:crosses val="autoZero"/>
        <c:crossBetween val="between"/>
      </c:valAx>
      <c:spPr>
        <a:noFill/>
        <a:ln>
          <a:noFill/>
        </a:ln>
        <a:effectLst/>
      </c:spPr>
    </c:plotArea>
    <c:plotVisOnly val="1"/>
    <c:dispBlanksAs val="gap"/>
    <c:showDLblsOverMax val="0"/>
  </c:chart>
  <c:spPr>
    <a:noFill/>
    <a:ln>
      <a:noFill/>
    </a:ln>
    <a:effectLst/>
  </c:spPr>
  <c:txPr>
    <a:bodyPr/>
    <a:lstStyle/>
    <a:p>
      <a:pPr>
        <a:defRPr lang="ja-JP" sz="2000"/>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59389736431202E-2"/>
          <c:y val="5.4109818491899102E-2"/>
          <c:w val="0.92158361357383101"/>
          <c:h val="0.8125"/>
        </c:manualLayout>
      </c:layout>
      <c:barChart>
        <c:barDir val="col"/>
        <c:grouping val="clustered"/>
        <c:varyColors val="0"/>
        <c:ser>
          <c:idx val="0"/>
          <c:order val="0"/>
          <c:spPr>
            <a:solidFill>
              <a:schemeClr val="tx2">
                <a:lumMod val="60000"/>
                <a:lumOff val="40000"/>
              </a:schemeClr>
            </a:solidFill>
            <a:ln w="28575" cap="rnd">
              <a:noFill/>
              <a:round/>
              <a:tailEnd type="ova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24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Sheet1!$B$2:$I$2</c:f>
              <c:numCache>
                <c:formatCode>General</c:formatCode>
                <c:ptCount val="5"/>
                <c:pt idx="0" formatCode="0.0_ ">
                  <c:v>4</c:v>
                </c:pt>
                <c:pt idx="1">
                  <c:v>6.7</c:v>
                </c:pt>
                <c:pt idx="2">
                  <c:v>11.7</c:v>
                </c:pt>
                <c:pt idx="3">
                  <c:v>21.8</c:v>
                </c:pt>
                <c:pt idx="4">
                  <c:v>35.4</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男性の育児休業取得率</c:v>
                      </c:pt>
                    </c:strCache>
                  </c:strRef>
                </c15:tx>
              </c15:filteredSeriesTitle>
            </c:ext>
            <c:ext xmlns:c15="http://schemas.microsoft.com/office/drawing/2012/chart" uri="{02D57815-91ED-43cb-92C2-25804820EDAC}">
              <c15:filteredCategoryTitle>
                <c15:cat>
                  <c:strRef>
                    <c:extLst>
                      <c:ext uri="{02D57815-91ED-43cb-92C2-25804820EDAC}">
                        <c15:formulaRef>
                          <c15:sqref>Sheet1!$B$1:$I$1</c15:sqref>
                        </c15:formulaRef>
                      </c:ext>
                    </c:extLst>
                    <c:strCache>
                      <c:ptCount val="5"/>
                      <c:pt idx="0">
                        <c:v>H30</c:v>
                      </c:pt>
                      <c:pt idx="1">
                        <c:v>R1</c:v>
                      </c:pt>
                      <c:pt idx="2">
                        <c:v>R2</c:v>
                      </c:pt>
                      <c:pt idx="3">
                        <c:v>R3</c:v>
                      </c:pt>
                      <c:pt idx="4">
                        <c:v>R4</c:v>
                      </c:pt>
                    </c:strCache>
                  </c:strRef>
                </c15:cat>
              </c15:filteredCategoryTitle>
            </c:ext>
            <c:ext xmlns:c16="http://schemas.microsoft.com/office/drawing/2014/chart" uri="{C3380CC4-5D6E-409C-BE32-E72D297353CC}">
              <c16:uniqueId val="{00000000-C8A1-4711-B00D-09DA583F6CAE}"/>
            </c:ext>
          </c:extLst>
        </c:ser>
        <c:dLbls>
          <c:showLegendKey val="0"/>
          <c:showVal val="1"/>
          <c:showCatName val="0"/>
          <c:showSerName val="0"/>
          <c:showPercent val="0"/>
          <c:showBubbleSize val="0"/>
        </c:dLbls>
        <c:gapWidth val="219"/>
        <c:overlap val="-27"/>
        <c:axId val="225560383"/>
        <c:axId val="225567871"/>
      </c:barChart>
      <c:catAx>
        <c:axId val="225560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800" b="0" i="0" u="none" strike="noStrike" kern="1200" baseline="0">
                <a:solidFill>
                  <a:schemeClr val="tx1">
                    <a:lumMod val="65000"/>
                    <a:lumOff val="35000"/>
                  </a:schemeClr>
                </a:solidFill>
                <a:latin typeface="+mn-lt"/>
                <a:ea typeface="+mn-ea"/>
                <a:cs typeface="+mn-cs"/>
              </a:defRPr>
            </a:pPr>
            <a:endParaRPr lang="ja-JP"/>
          </a:p>
        </c:txPr>
        <c:crossAx val="225567871"/>
        <c:crosses val="autoZero"/>
        <c:auto val="1"/>
        <c:lblAlgn val="ctr"/>
        <c:lblOffset val="100"/>
        <c:noMultiLvlLbl val="0"/>
      </c:catAx>
      <c:valAx>
        <c:axId val="225567871"/>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lang="ja-JP" sz="2800" b="0" i="0" u="none" strike="noStrike" kern="1200" baseline="0">
                <a:solidFill>
                  <a:schemeClr val="tx1">
                    <a:lumMod val="65000"/>
                    <a:lumOff val="35000"/>
                  </a:schemeClr>
                </a:solidFill>
                <a:latin typeface="+mn-lt"/>
                <a:ea typeface="+mn-ea"/>
                <a:cs typeface="+mn-cs"/>
              </a:defRPr>
            </a:pPr>
            <a:endParaRPr lang="ja-JP"/>
          </a:p>
        </c:txPr>
        <c:crossAx val="225560383"/>
        <c:crosses val="autoZero"/>
        <c:crossBetween val="between"/>
      </c:valAx>
      <c:spPr>
        <a:noFill/>
        <a:ln>
          <a:noFill/>
        </a:ln>
        <a:effectLst/>
      </c:spPr>
    </c:plotArea>
    <c:plotVisOnly val="1"/>
    <c:dispBlanksAs val="gap"/>
    <c:showDLblsOverMax val="0"/>
  </c:chart>
  <c:spPr>
    <a:noFill/>
    <a:ln>
      <a:noFill/>
    </a:ln>
    <a:effectLst/>
  </c:spPr>
  <c:txPr>
    <a:bodyPr/>
    <a:lstStyle/>
    <a:p>
      <a:pPr>
        <a:defRPr lang="ja-JP"/>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400" b="1" i="0" u="none" strike="noStrike" kern="1200" cap="all" spc="50" baseline="0">
                <a:solidFill>
                  <a:schemeClr val="tx1">
                    <a:lumMod val="65000"/>
                    <a:lumOff val="35000"/>
                  </a:schemeClr>
                </a:solidFill>
                <a:latin typeface="+mn-lt"/>
                <a:ea typeface="+mn-ea"/>
                <a:cs typeface="+mn-cs"/>
              </a:defRPr>
            </a:pPr>
            <a:r>
              <a:rPr lang="ja-JP" altLang="en-US" sz="2400" dirty="0"/>
              <a:t>校長</a:t>
            </a:r>
          </a:p>
        </c:rich>
      </c:tx>
      <c:layout>
        <c:manualLayout>
          <c:xMode val="edge"/>
          <c:yMode val="edge"/>
          <c:x val="0.44213456790123462"/>
          <c:y val="0"/>
        </c:manualLayout>
      </c:layout>
      <c:overlay val="0"/>
      <c:spPr>
        <a:noFill/>
        <a:ln>
          <a:noFill/>
        </a:ln>
        <a:effectLst/>
      </c:spPr>
      <c:txPr>
        <a:bodyPr rot="0" spcFirstLastPara="1" vertOverflow="ellipsis" vert="horz" wrap="square" anchor="ctr" anchorCtr="1"/>
        <a:lstStyle/>
        <a:p>
          <a:pPr>
            <a:defRPr lang="ja-JP" sz="2400" b="1" i="0" u="none" strike="noStrike" kern="1200" cap="all" spc="5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598641975308599"/>
          <c:y val="0.14122174273218799"/>
          <c:w val="0.69787549019607797"/>
          <c:h val="0.76159022824536404"/>
        </c:manualLayout>
      </c:layout>
      <c:pieChart>
        <c:varyColors val="1"/>
        <c:ser>
          <c:idx val="0"/>
          <c:order val="0"/>
          <c:dPt>
            <c:idx val="0"/>
            <c:bubble3D val="0"/>
            <c:spPr>
              <a:solidFill>
                <a:schemeClr val="tx2">
                  <a:lumMod val="60000"/>
                  <a:lumOff val="4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322-4056-92BD-D033C16BFC55}"/>
              </c:ext>
            </c:extLst>
          </c:dPt>
          <c:dPt>
            <c:idx val="1"/>
            <c:bubble3D val="0"/>
            <c:spPr>
              <a:pattFill prst="pct80">
                <a:fgClr>
                  <a:schemeClr val="accent6">
                    <a:lumMod val="75000"/>
                  </a:schemeClr>
                </a:fgClr>
                <a:bgClr>
                  <a:schemeClr val="bg1"/>
                </a:bgClr>
              </a:patt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322-4056-92BD-D033C16BFC55}"/>
              </c:ext>
            </c:extLst>
          </c:dPt>
          <c:dLbls>
            <c:spPr>
              <a:noFill/>
              <a:ln>
                <a:noFill/>
              </a:ln>
              <a:effectLst/>
            </c:spPr>
            <c:txPr>
              <a:bodyPr rot="0" spcFirstLastPara="1" vertOverflow="ellipsis" vert="horz" wrap="square" lIns="38100" tIns="19050" rIns="38100" bIns="19050" anchor="ctr" anchorCtr="1">
                <a:spAutoFit/>
              </a:bodyPr>
              <a:lstStyle/>
              <a:p>
                <a:pPr>
                  <a:defRPr lang="ja-JP" sz="24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Sheet1!$B$2:$B$3</c:f>
              <c:numCache>
                <c:formatCode>General</c:formatCode>
                <c:ptCount val="2"/>
                <c:pt idx="0">
                  <c:v>72.7</c:v>
                </c:pt>
                <c:pt idx="1">
                  <c:v>27.3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大阪府</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男性</c:v>
                      </c:pt>
                      <c:pt idx="1">
                        <c:v>女性</c:v>
                      </c:pt>
                    </c:strCache>
                  </c:strRef>
                </c15:cat>
              </c15:filteredCategoryTitle>
            </c:ext>
            <c:ext xmlns:c16="http://schemas.microsoft.com/office/drawing/2014/chart" uri="{C3380CC4-5D6E-409C-BE32-E72D297353CC}">
              <c16:uniqueId val="{00000004-7322-4056-92BD-D033C16BFC55}"/>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ja-JP"/>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400" b="1" i="0" u="none" strike="noStrike" kern="1200" cap="all" spc="50" baseline="0">
                <a:solidFill>
                  <a:schemeClr val="tx1">
                    <a:lumMod val="65000"/>
                    <a:lumOff val="35000"/>
                  </a:schemeClr>
                </a:solidFill>
                <a:latin typeface="+mn-lt"/>
                <a:ea typeface="+mn-ea"/>
                <a:cs typeface="+mn-cs"/>
              </a:defRPr>
            </a:pPr>
            <a:r>
              <a:rPr lang="ja-JP" altLang="en-US" sz="2400" dirty="0"/>
              <a:t>教頭</a:t>
            </a:r>
          </a:p>
        </c:rich>
      </c:tx>
      <c:layout>
        <c:manualLayout>
          <c:xMode val="edge"/>
          <c:yMode val="edge"/>
          <c:x val="0.29169833827383396"/>
          <c:y val="0"/>
        </c:manualLayout>
      </c:layout>
      <c:overlay val="0"/>
      <c:spPr>
        <a:noFill/>
        <a:ln>
          <a:noFill/>
        </a:ln>
        <a:effectLst/>
      </c:spPr>
      <c:txPr>
        <a:bodyPr rot="0" spcFirstLastPara="1" vertOverflow="ellipsis" vert="horz" wrap="square" anchor="ctr" anchorCtr="1"/>
        <a:lstStyle/>
        <a:p>
          <a:pPr>
            <a:defRPr lang="ja-JP" sz="2400" b="1" i="0" u="none" strike="noStrike" kern="1200" cap="all" spc="5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036546188757088"/>
          <c:y val="0.13415871845376129"/>
          <c:w val="0.55653158998231866"/>
          <c:h val="0.71229992011358745"/>
        </c:manualLayout>
      </c:layout>
      <c:pieChart>
        <c:varyColors val="1"/>
        <c:ser>
          <c:idx val="0"/>
          <c:order val="0"/>
          <c:dPt>
            <c:idx val="0"/>
            <c:bubble3D val="0"/>
            <c:spPr>
              <a:solidFill>
                <a:schemeClr val="tx2">
                  <a:lumMod val="60000"/>
                  <a:lumOff val="40000"/>
                </a:schemeClr>
              </a:solidFill>
              <a:ln>
                <a:solidFill>
                  <a:schemeClr val="accent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543-4701-B117-67A451320235}"/>
              </c:ext>
            </c:extLst>
          </c:dPt>
          <c:dPt>
            <c:idx val="1"/>
            <c:bubble3D val="0"/>
            <c:spPr>
              <a:pattFill prst="pct80">
                <a:fgClr>
                  <a:schemeClr val="accent6">
                    <a:lumMod val="75000"/>
                  </a:schemeClr>
                </a:fgClr>
                <a:bgClr>
                  <a:schemeClr val="bg1"/>
                </a:bgClr>
              </a:patt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543-4701-B117-67A451320235}"/>
              </c:ext>
            </c:extLst>
          </c:dPt>
          <c:dLbls>
            <c:dLbl>
              <c:idx val="0"/>
              <c:layout>
                <c:manualLayout>
                  <c:x val="-0.22676882716049382"/>
                  <c:y val="-0.2633202411277751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543-4701-B117-67A451320235}"/>
                </c:ext>
              </c:extLst>
            </c:dLbl>
            <c:spPr>
              <a:noFill/>
              <a:ln>
                <a:noFill/>
              </a:ln>
              <a:effectLst/>
            </c:spPr>
            <c:txPr>
              <a:bodyPr rot="0" spcFirstLastPara="1" vertOverflow="ellipsis" vert="horz" wrap="square" lIns="38100" tIns="19050" rIns="38100" bIns="19050" anchor="ctr" anchorCtr="1">
                <a:spAutoFit/>
              </a:bodyPr>
              <a:lstStyle/>
              <a:p>
                <a:pPr>
                  <a:defRPr lang="ja-JP" sz="24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Sheet1!$B$2:$B$3</c:f>
              <c:numCache>
                <c:formatCode>General</c:formatCode>
                <c:ptCount val="2"/>
                <c:pt idx="0">
                  <c:v>77.8</c:v>
                </c:pt>
                <c:pt idx="1">
                  <c:v>22.2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大阪府</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男性</c:v>
                      </c:pt>
                      <c:pt idx="1">
                        <c:v>女性</c:v>
                      </c:pt>
                    </c:strCache>
                  </c:strRef>
                </c15:cat>
              </c15:filteredCategoryTitle>
            </c:ext>
            <c:ext xmlns:c16="http://schemas.microsoft.com/office/drawing/2014/chart" uri="{C3380CC4-5D6E-409C-BE32-E72D297353CC}">
              <c16:uniqueId val="{00000004-6543-4701-B117-67A451320235}"/>
            </c:ext>
          </c:extLst>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28081236545377219"/>
          <c:y val="0.86833953627735905"/>
          <c:w val="0.71597821101475001"/>
          <c:h val="0.11471762102553372"/>
        </c:manualLayout>
      </c:layout>
      <c:overlay val="0"/>
      <c:spPr>
        <a:noFill/>
        <a:ln>
          <a:noFill/>
        </a:ln>
        <a:effectLst/>
      </c:spPr>
      <c:txPr>
        <a:bodyPr rot="0" spcFirstLastPara="1" vertOverflow="ellipsis" vert="horz" wrap="square" anchor="ctr" anchorCtr="1"/>
        <a:lstStyle/>
        <a:p>
          <a:pPr rtl="0">
            <a:defRPr lang="ja-JP" sz="2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lang="ja-JP"/>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400" b="1" i="0" u="none" strike="noStrike" kern="1200" cap="all" spc="50" baseline="0">
                <a:solidFill>
                  <a:schemeClr val="tx1">
                    <a:lumMod val="65000"/>
                    <a:lumOff val="35000"/>
                  </a:schemeClr>
                </a:solidFill>
                <a:latin typeface="+mn-lt"/>
                <a:ea typeface="+mn-ea"/>
                <a:cs typeface="+mn-cs"/>
              </a:defRPr>
            </a:pPr>
            <a:r>
              <a:rPr lang="ja-JP" altLang="en-US" sz="2400" dirty="0"/>
              <a:t>部長級</a:t>
            </a:r>
          </a:p>
        </c:rich>
      </c:tx>
      <c:overlay val="0"/>
      <c:spPr>
        <a:noFill/>
        <a:ln>
          <a:noFill/>
        </a:ln>
        <a:effectLst/>
      </c:spPr>
      <c:txPr>
        <a:bodyPr rot="0" spcFirstLastPara="1" vertOverflow="ellipsis" vert="horz" wrap="square" anchor="ctr" anchorCtr="1"/>
        <a:lstStyle/>
        <a:p>
          <a:pPr>
            <a:defRPr lang="ja-JP" sz="2400" b="1" i="0" u="none" strike="noStrike" kern="1200" cap="all" spc="5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598641975308599"/>
          <c:y val="0.15352768127420036"/>
          <c:w val="0.6860765577502892"/>
          <c:h val="0.71557492374099974"/>
        </c:manualLayout>
      </c:layout>
      <c:pieChart>
        <c:varyColors val="1"/>
        <c:ser>
          <c:idx val="0"/>
          <c:order val="0"/>
          <c:dPt>
            <c:idx val="0"/>
            <c:bubble3D val="0"/>
            <c:spPr>
              <a:solidFill>
                <a:schemeClr val="tx2">
                  <a:lumMod val="60000"/>
                  <a:lumOff val="4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061-4435-8DF9-A06C74051427}"/>
              </c:ext>
            </c:extLst>
          </c:dPt>
          <c:dPt>
            <c:idx val="1"/>
            <c:bubble3D val="0"/>
            <c:spPr>
              <a:pattFill prst="pct80">
                <a:fgClr>
                  <a:schemeClr val="accent6">
                    <a:lumMod val="75000"/>
                  </a:schemeClr>
                </a:fgClr>
                <a:bgClr>
                  <a:schemeClr val="bg1"/>
                </a:bgClr>
              </a:patt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061-4435-8DF9-A06C74051427}"/>
              </c:ext>
            </c:extLst>
          </c:dPt>
          <c:dLbls>
            <c:dLbl>
              <c:idx val="0"/>
              <c:dLblPos val="inEnd"/>
              <c:showLegendKey val="0"/>
              <c:showVal val="0"/>
              <c:showCatName val="0"/>
              <c:showSerName val="0"/>
              <c:showPercent val="1"/>
              <c:showBubbleSize val="0"/>
              <c:extLst>
                <c:ext xmlns:c15="http://schemas.microsoft.com/office/drawing/2012/chart" uri="{CE6537A1-D6FC-4f65-9D91-7224C49458BB}">
                  <c15:layout>
                    <c:manualLayout>
                      <c:w val="0.35830043547005325"/>
                      <c:h val="0.34456404249260225"/>
                    </c:manualLayout>
                  </c15:layout>
                </c:ext>
                <c:ext xmlns:c16="http://schemas.microsoft.com/office/drawing/2014/chart" uri="{C3380CC4-5D6E-409C-BE32-E72D297353CC}">
                  <c16:uniqueId val="{00000001-A061-4435-8DF9-A06C74051427}"/>
                </c:ext>
              </c:extLst>
            </c:dLbl>
            <c:spPr>
              <a:noFill/>
              <a:ln>
                <a:noFill/>
              </a:ln>
              <a:effectLst/>
            </c:spPr>
            <c:txPr>
              <a:bodyPr rot="0" spcFirstLastPara="1" vertOverflow="ellipsis" vert="horz" wrap="square" lIns="38100" tIns="19050" rIns="38100" bIns="19050" anchor="ctr" anchorCtr="1">
                <a:spAutoFit/>
              </a:bodyPr>
              <a:lstStyle/>
              <a:p>
                <a:pPr>
                  <a:defRPr lang="ja-JP" sz="28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Sheet1!$B$2:$B$3</c:f>
              <c:numCache>
                <c:formatCode>General</c:formatCode>
                <c:ptCount val="2"/>
                <c:pt idx="0">
                  <c:v>91.7</c:v>
                </c:pt>
                <c:pt idx="1">
                  <c:v>8.3000000000000007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部長</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男性</c:v>
                      </c:pt>
                      <c:pt idx="1">
                        <c:v>女性</c:v>
                      </c:pt>
                    </c:strCache>
                  </c:strRef>
                </c15:cat>
              </c15:filteredCategoryTitle>
            </c:ext>
            <c:ext xmlns:c16="http://schemas.microsoft.com/office/drawing/2014/chart" uri="{C3380CC4-5D6E-409C-BE32-E72D297353CC}">
              <c16:uniqueId val="{00000004-A061-4435-8DF9-A06C74051427}"/>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ja-JP"/>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400" b="1" i="0" u="none" strike="noStrike" kern="1200" cap="all" spc="50" baseline="0">
                <a:solidFill>
                  <a:schemeClr val="tx1">
                    <a:lumMod val="65000"/>
                    <a:lumOff val="35000"/>
                  </a:schemeClr>
                </a:solidFill>
                <a:latin typeface="+mn-lt"/>
                <a:ea typeface="+mn-ea"/>
                <a:cs typeface="+mn-cs"/>
              </a:defRPr>
            </a:pPr>
            <a:r>
              <a:rPr lang="ja-JP" altLang="en-US" sz="2400" dirty="0"/>
              <a:t>課長級</a:t>
            </a:r>
          </a:p>
        </c:rich>
      </c:tx>
      <c:layout>
        <c:manualLayout>
          <c:xMode val="edge"/>
          <c:yMode val="edge"/>
          <c:x val="0.18581640140118097"/>
          <c:y val="0"/>
        </c:manualLayout>
      </c:layout>
      <c:overlay val="0"/>
      <c:spPr>
        <a:noFill/>
        <a:ln>
          <a:noFill/>
        </a:ln>
        <a:effectLst/>
      </c:spPr>
      <c:txPr>
        <a:bodyPr rot="0" spcFirstLastPara="1" vertOverflow="ellipsis" vert="horz" wrap="square" anchor="ctr" anchorCtr="1"/>
        <a:lstStyle/>
        <a:p>
          <a:pPr>
            <a:defRPr lang="ja-JP" sz="2400" b="1" i="0" u="none" strike="noStrike" kern="1200" cap="all" spc="5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0071163752018129E-2"/>
          <c:y val="0.14737759379438331"/>
          <c:w val="0.44480256052165851"/>
          <c:h val="0.81360861211584812"/>
        </c:manualLayout>
      </c:layout>
      <c:pieChart>
        <c:varyColors val="1"/>
        <c:ser>
          <c:idx val="0"/>
          <c:order val="0"/>
          <c:dPt>
            <c:idx val="0"/>
            <c:bubble3D val="0"/>
            <c:spPr>
              <a:solidFill>
                <a:schemeClr val="tx2">
                  <a:lumMod val="60000"/>
                  <a:lumOff val="4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75C-440F-83CE-8BE9C2734F43}"/>
              </c:ext>
            </c:extLst>
          </c:dPt>
          <c:dPt>
            <c:idx val="1"/>
            <c:bubble3D val="0"/>
            <c:spPr>
              <a:pattFill prst="pct80">
                <a:fgClr>
                  <a:schemeClr val="accent6">
                    <a:lumMod val="75000"/>
                  </a:schemeClr>
                </a:fgClr>
                <a:bgClr>
                  <a:schemeClr val="bg1"/>
                </a:bgClr>
              </a:patt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75C-440F-83CE-8BE9C2734F43}"/>
              </c:ext>
            </c:extLst>
          </c:dPt>
          <c:dLbls>
            <c:spPr>
              <a:noFill/>
              <a:ln>
                <a:noFill/>
              </a:ln>
              <a:effectLst/>
            </c:spPr>
            <c:txPr>
              <a:bodyPr rot="0" spcFirstLastPara="1" vertOverflow="ellipsis" vert="horz" wrap="square" lIns="38100" tIns="19050" rIns="38100" bIns="19050" anchor="ctr" anchorCtr="1">
                <a:spAutoFit/>
              </a:bodyPr>
              <a:lstStyle/>
              <a:p>
                <a:pPr>
                  <a:defRPr lang="ja-JP" sz="2400" b="1" i="0" u="none" strike="noStrike" kern="1200" baseline="0">
                    <a:solidFill>
                      <a:schemeClr val="lt1"/>
                    </a:solidFill>
                    <a:latin typeface="+mn-lt"/>
                    <a:ea typeface="+mn-ea"/>
                    <a:cs typeface="+mn-cs"/>
                  </a:defRPr>
                </a:pPr>
                <a:endParaRPr lang="ja-JP"/>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Sheet1!$B$2:$B$3</c:f>
              <c:numCache>
                <c:formatCode>General</c:formatCode>
                <c:ptCount val="2"/>
                <c:pt idx="0">
                  <c:v>86.8</c:v>
                </c:pt>
                <c:pt idx="1">
                  <c:v>13.2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課長</c:v>
                      </c:pt>
                    </c:strCache>
                  </c:strRef>
                </c15:tx>
              </c15:filteredSeriesTitle>
            </c:ext>
            <c:ext xmlns:c15="http://schemas.microsoft.com/office/drawing/2012/chart" uri="{02D57815-91ED-43cb-92C2-25804820EDAC}">
              <c15:filteredCategoryTitle>
                <c15:cat>
                  <c:strRef>
                    <c:extLst>
                      <c:ext uri="{02D57815-91ED-43cb-92C2-25804820EDAC}">
                        <c15:formulaRef>
                          <c15:sqref>Sheet1!$A$2:$A$3</c15:sqref>
                        </c15:formulaRef>
                      </c:ext>
                    </c:extLst>
                    <c:strCache>
                      <c:ptCount val="2"/>
                      <c:pt idx="0">
                        <c:v>男性</c:v>
                      </c:pt>
                      <c:pt idx="1">
                        <c:v>女性</c:v>
                      </c:pt>
                    </c:strCache>
                  </c:strRef>
                </c15:cat>
              </c15:filteredCategoryTitle>
            </c:ext>
            <c:ext xmlns:c16="http://schemas.microsoft.com/office/drawing/2014/chart" uri="{C3380CC4-5D6E-409C-BE32-E72D297353CC}">
              <c16:uniqueId val="{00000004-675C-440F-83CE-8BE9C2734F43}"/>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44537338577187741"/>
          <c:y val="0.75860052776140352"/>
          <c:w val="0.51907832715172564"/>
          <c:h val="0.21625793203681018"/>
        </c:manualLayout>
      </c:layout>
      <c:overlay val="0"/>
      <c:spPr>
        <a:noFill/>
        <a:ln>
          <a:noFill/>
        </a:ln>
        <a:effectLst/>
      </c:spPr>
      <c:txPr>
        <a:bodyPr rot="0" spcFirstLastPara="1" vertOverflow="ellipsis" vert="horz" wrap="square" anchor="ctr" anchorCtr="1"/>
        <a:lstStyle/>
        <a:p>
          <a:pPr rtl="0">
            <a:defRPr lang="ja-JP" sz="2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lang="ja-JP"/>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34290016985246E-2"/>
          <c:y val="7.9872856878877144E-2"/>
          <c:w val="0.90751903317444738"/>
          <c:h val="0.67251034851937619"/>
        </c:manualLayout>
      </c:layout>
      <c:lineChart>
        <c:grouping val="standard"/>
        <c:varyColors val="0"/>
        <c:ser>
          <c:idx val="0"/>
          <c:order val="0"/>
          <c:spPr>
            <a:ln w="57150" cap="rnd">
              <a:solidFill>
                <a:srgbClr val="5585BF"/>
              </a:solidFill>
              <a:round/>
            </a:ln>
            <a:effectLst/>
          </c:spPr>
          <c:marker>
            <c:symbol val="circle"/>
            <c:size val="15"/>
            <c:spPr>
              <a:solidFill>
                <a:schemeClr val="accent1"/>
              </a:solidFill>
              <a:ln w="127000">
                <a:solidFill>
                  <a:schemeClr val="accent1"/>
                </a:solidFill>
              </a:ln>
              <a:effectLst/>
            </c:spPr>
          </c:marker>
          <c:dPt>
            <c:idx val="8"/>
            <c:marker>
              <c:symbol val="circle"/>
              <c:size val="15"/>
              <c:spPr>
                <a:solidFill>
                  <a:schemeClr val="accent1">
                    <a:lumMod val="60000"/>
                    <a:lumOff val="40000"/>
                  </a:schemeClr>
                </a:solidFill>
                <a:ln w="127000">
                  <a:solidFill>
                    <a:schemeClr val="accent1"/>
                  </a:solidFill>
                </a:ln>
                <a:effectLst/>
              </c:spPr>
            </c:marker>
            <c:bubble3D val="0"/>
            <c:spPr>
              <a:ln w="57150" cap="rnd">
                <a:solidFill>
                  <a:srgbClr val="5585BF"/>
                </a:solidFill>
                <a:prstDash val="solid"/>
                <a:round/>
              </a:ln>
              <a:effectLst/>
            </c:spPr>
            <c:extLst>
              <c:ext xmlns:c16="http://schemas.microsoft.com/office/drawing/2014/chart" uri="{C3380CC4-5D6E-409C-BE32-E72D297353CC}">
                <c16:uniqueId val="{0000000D-D5E6-4341-B0AE-CCE2FF89A5C9}"/>
              </c:ext>
            </c:extLst>
          </c:dPt>
          <c:dPt>
            <c:idx val="9"/>
            <c:marker>
              <c:symbol val="circle"/>
              <c:size val="15"/>
              <c:spPr>
                <a:solidFill>
                  <a:schemeClr val="accent1">
                    <a:lumMod val="60000"/>
                    <a:lumOff val="40000"/>
                  </a:schemeClr>
                </a:solidFill>
                <a:ln w="127000">
                  <a:solidFill>
                    <a:schemeClr val="accent1"/>
                  </a:solidFill>
                </a:ln>
                <a:effectLst/>
              </c:spPr>
            </c:marker>
            <c:bubble3D val="0"/>
            <c:spPr>
              <a:ln w="57150" cap="rnd">
                <a:solidFill>
                  <a:srgbClr val="5585BF"/>
                </a:solidFill>
                <a:prstDash val="sysDot"/>
                <a:round/>
              </a:ln>
              <a:effectLst/>
            </c:spPr>
            <c:extLst>
              <c:ext xmlns:c16="http://schemas.microsoft.com/office/drawing/2014/chart" uri="{C3380CC4-5D6E-409C-BE32-E72D297353CC}">
                <c16:uniqueId val="{0000000E-D5E6-4341-B0AE-CCE2FF89A5C9}"/>
              </c:ext>
            </c:extLst>
          </c:dPt>
          <c:dPt>
            <c:idx val="10"/>
            <c:marker>
              <c:symbol val="circle"/>
              <c:size val="15"/>
              <c:spPr>
                <a:solidFill>
                  <a:schemeClr val="accent1">
                    <a:lumMod val="60000"/>
                    <a:lumOff val="40000"/>
                  </a:schemeClr>
                </a:solidFill>
                <a:ln w="127000">
                  <a:solidFill>
                    <a:schemeClr val="accent1"/>
                  </a:solidFill>
                </a:ln>
                <a:effectLst/>
              </c:spPr>
            </c:marker>
            <c:bubble3D val="0"/>
            <c:spPr>
              <a:ln w="57150" cap="rnd">
                <a:solidFill>
                  <a:srgbClr val="5585BF"/>
                </a:solidFill>
                <a:prstDash val="sysDot"/>
                <a:round/>
              </a:ln>
              <a:effectLst/>
            </c:spPr>
            <c:extLst>
              <c:ext xmlns:c16="http://schemas.microsoft.com/office/drawing/2014/chart" uri="{C3380CC4-5D6E-409C-BE32-E72D297353CC}">
                <c16:uniqueId val="{0000000F-D5E6-4341-B0AE-CCE2FF89A5C9}"/>
              </c:ext>
            </c:extLst>
          </c:dPt>
          <c:dLbls>
            <c:dLbl>
              <c:idx val="0"/>
              <c:layout>
                <c:manualLayout>
                  <c:x val="-4.6360019701657262E-2"/>
                  <c:y val="0.1550499006123519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E6-4341-B0AE-CCE2FF89A5C9}"/>
                </c:ext>
              </c:extLst>
            </c:dLbl>
            <c:dLbl>
              <c:idx val="1"/>
              <c:delete val="1"/>
              <c:extLst>
                <c:ext xmlns:c15="http://schemas.microsoft.com/office/drawing/2012/chart" uri="{CE6537A1-D6FC-4f65-9D91-7224C49458BB}"/>
                <c:ext xmlns:c16="http://schemas.microsoft.com/office/drawing/2014/chart" uri="{C3380CC4-5D6E-409C-BE32-E72D297353CC}">
                  <c16:uniqueId val="{00000005-D5E6-4341-B0AE-CCE2FF89A5C9}"/>
                </c:ext>
              </c:extLst>
            </c:dLbl>
            <c:dLbl>
              <c:idx val="2"/>
              <c:delete val="1"/>
              <c:extLst>
                <c:ext xmlns:c15="http://schemas.microsoft.com/office/drawing/2012/chart" uri="{CE6537A1-D6FC-4f65-9D91-7224C49458BB}"/>
                <c:ext xmlns:c16="http://schemas.microsoft.com/office/drawing/2014/chart" uri="{C3380CC4-5D6E-409C-BE32-E72D297353CC}">
                  <c16:uniqueId val="{00000006-D5E6-4341-B0AE-CCE2FF89A5C9}"/>
                </c:ext>
              </c:extLst>
            </c:dLbl>
            <c:dLbl>
              <c:idx val="3"/>
              <c:delete val="1"/>
              <c:extLst>
                <c:ext xmlns:c15="http://schemas.microsoft.com/office/drawing/2012/chart" uri="{CE6537A1-D6FC-4f65-9D91-7224C49458BB}"/>
                <c:ext xmlns:c16="http://schemas.microsoft.com/office/drawing/2014/chart" uri="{C3380CC4-5D6E-409C-BE32-E72D297353CC}">
                  <c16:uniqueId val="{00000007-D5E6-4341-B0AE-CCE2FF89A5C9}"/>
                </c:ext>
              </c:extLst>
            </c:dLbl>
            <c:dLbl>
              <c:idx val="4"/>
              <c:delete val="1"/>
              <c:extLst>
                <c:ext xmlns:c15="http://schemas.microsoft.com/office/drawing/2012/chart" uri="{CE6537A1-D6FC-4f65-9D91-7224C49458BB}"/>
                <c:ext xmlns:c16="http://schemas.microsoft.com/office/drawing/2014/chart" uri="{C3380CC4-5D6E-409C-BE32-E72D297353CC}">
                  <c16:uniqueId val="{00000008-D5E6-4341-B0AE-CCE2FF89A5C9}"/>
                </c:ext>
              </c:extLst>
            </c:dLbl>
            <c:dLbl>
              <c:idx val="5"/>
              <c:delete val="1"/>
              <c:extLst>
                <c:ext xmlns:c15="http://schemas.microsoft.com/office/drawing/2012/chart" uri="{CE6537A1-D6FC-4f65-9D91-7224C49458BB}"/>
                <c:ext xmlns:c16="http://schemas.microsoft.com/office/drawing/2014/chart" uri="{C3380CC4-5D6E-409C-BE32-E72D297353CC}">
                  <c16:uniqueId val="{0000000B-D5E6-4341-B0AE-CCE2FF89A5C9}"/>
                </c:ext>
              </c:extLst>
            </c:dLbl>
            <c:dLbl>
              <c:idx val="6"/>
              <c:delete val="1"/>
              <c:extLst>
                <c:ext xmlns:c15="http://schemas.microsoft.com/office/drawing/2012/chart" uri="{CE6537A1-D6FC-4f65-9D91-7224C49458BB}"/>
                <c:ext xmlns:c16="http://schemas.microsoft.com/office/drawing/2014/chart" uri="{C3380CC4-5D6E-409C-BE32-E72D297353CC}">
                  <c16:uniqueId val="{0000000C-D5E6-4341-B0AE-CCE2FF89A5C9}"/>
                </c:ext>
              </c:extLst>
            </c:dLbl>
            <c:dLbl>
              <c:idx val="7"/>
              <c:delete val="1"/>
              <c:extLst>
                <c:ext xmlns:c15="http://schemas.microsoft.com/office/drawing/2012/chart" uri="{CE6537A1-D6FC-4f65-9D91-7224C49458BB}"/>
                <c:ext xmlns:c16="http://schemas.microsoft.com/office/drawing/2014/chart" uri="{C3380CC4-5D6E-409C-BE32-E72D297353CC}">
                  <c16:uniqueId val="{00000010-D5E6-4341-B0AE-CCE2FF89A5C9}"/>
                </c:ext>
              </c:extLst>
            </c:dLbl>
            <c:dLbl>
              <c:idx val="8"/>
              <c:layout>
                <c:manualLayout>
                  <c:x val="-4.292457244713313E-2"/>
                  <c:y val="-0.101087797320775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5E6-4341-B0AE-CCE2FF89A5C9}"/>
                </c:ext>
              </c:extLst>
            </c:dLbl>
            <c:dLbl>
              <c:idx val="9"/>
              <c:delete val="1"/>
              <c:extLst>
                <c:ext xmlns:c15="http://schemas.microsoft.com/office/drawing/2012/chart" uri="{CE6537A1-D6FC-4f65-9D91-7224C49458BB}"/>
                <c:ext xmlns:c16="http://schemas.microsoft.com/office/drawing/2014/chart" uri="{C3380CC4-5D6E-409C-BE32-E72D297353CC}">
                  <c16:uniqueId val="{0000000E-D5E6-4341-B0AE-CCE2FF89A5C9}"/>
                </c:ext>
              </c:extLst>
            </c:dLbl>
            <c:dLbl>
              <c:idx val="10"/>
              <c:delete val="1"/>
              <c:extLst>
                <c:ext xmlns:c15="http://schemas.microsoft.com/office/drawing/2012/chart" uri="{CE6537A1-D6FC-4f65-9D91-7224C49458BB}"/>
                <c:ext xmlns:c16="http://schemas.microsoft.com/office/drawing/2014/chart" uri="{C3380CC4-5D6E-409C-BE32-E72D297353CC}">
                  <c16:uniqueId val="{0000000F-D5E6-4341-B0AE-CCE2FF89A5C9}"/>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'R4年度資料_棒グラフ、円グラフ'!$B$2:$L$2</c:f>
              <c:numCache>
                <c:formatCode>#,##0_ </c:formatCode>
                <c:ptCount val="11"/>
                <c:pt idx="0">
                  <c:v>350.2</c:v>
                </c:pt>
                <c:pt idx="1">
                  <c:v>337.2</c:v>
                </c:pt>
                <c:pt idx="2">
                  <c:v>327.8</c:v>
                </c:pt>
                <c:pt idx="3">
                  <c:v>317.5</c:v>
                </c:pt>
                <c:pt idx="4">
                  <c:v>298.2</c:v>
                </c:pt>
                <c:pt idx="5">
                  <c:v>273.10000000000002</c:v>
                </c:pt>
                <c:pt idx="6">
                  <c:v>279.3</c:v>
                </c:pt>
                <c:pt idx="7">
                  <c:v>273.89999999999998</c:v>
                </c:pt>
                <c:pt idx="8">
                  <c:v>246</c:v>
                </c:pt>
                <c:pt idx="9">
                  <c:v>225</c:v>
                </c:pt>
                <c:pt idx="10">
                  <c:v>205</c:v>
                </c:pt>
              </c:numCache>
            </c:numRef>
          </c:val>
          <c:smooth val="0"/>
          <c:extLst>
            <c:ext xmlns:c15="http://schemas.microsoft.com/office/drawing/2012/chart" uri="{02D57815-91ED-43cb-92C2-25804820EDAC}">
              <c15:filteredSeriesTitle>
                <c15:tx>
                  <c:strRef>
                    <c:extLst>
                      <c:ext uri="{02D57815-91ED-43cb-92C2-25804820EDAC}">
                        <c15:formulaRef>
                          <c15:sqref>'R4年度資料_棒グラフ、円グラフ'!$A$2</c15:sqref>
                        </c15:formulaRef>
                      </c:ext>
                    </c:extLst>
                    <c:strCache>
                      <c:ptCount val="1"/>
                    </c:strCache>
                  </c:strRef>
                </c15:tx>
              </c15:filteredSeriesTitle>
            </c:ext>
            <c:ext xmlns:c15="http://schemas.microsoft.com/office/drawing/2012/chart" uri="{02D57815-91ED-43cb-92C2-25804820EDAC}">
              <c15:filteredCategoryTitle>
                <c15:cat>
                  <c:strRef>
                    <c:extLst>
                      <c:ext uri="{02D57815-91ED-43cb-92C2-25804820EDAC}">
                        <c15:formulaRef>
                          <c15:sqref>'R4年度資料_棒グラフ、円グラフ'!$B$1:$L$1</c15:sqref>
                        </c15:formulaRef>
                      </c:ext>
                    </c:extLst>
                    <c:strCache>
                      <c:ptCount val="11"/>
                      <c:pt idx="0">
                        <c:v>H27</c:v>
                      </c:pt>
                      <c:pt idx="1">
                        <c:v>H28</c:v>
                      </c:pt>
                      <c:pt idx="2">
                        <c:v>H29</c:v>
                      </c:pt>
                      <c:pt idx="3">
                        <c:v>H30</c:v>
                      </c:pt>
                      <c:pt idx="4">
                        <c:v>H31</c:v>
                      </c:pt>
                      <c:pt idx="5">
                        <c:v>R2</c:v>
                      </c:pt>
                      <c:pt idx="6">
                        <c:v>R3</c:v>
                      </c:pt>
                      <c:pt idx="7">
                        <c:v>R4</c:v>
                      </c:pt>
                      <c:pt idx="8">
                        <c:v>R5</c:v>
                      </c:pt>
                      <c:pt idx="9">
                        <c:v>R6</c:v>
                      </c:pt>
                      <c:pt idx="10">
                        <c:v>…</c:v>
                      </c:pt>
                    </c:strCache>
                  </c:strRef>
                </c15:cat>
              </c15:filteredCategoryTitle>
            </c:ext>
            <c:ext xmlns:c16="http://schemas.microsoft.com/office/drawing/2014/chart" uri="{C3380CC4-5D6E-409C-BE32-E72D297353CC}">
              <c16:uniqueId val="{00000009-D5E6-4341-B0AE-CCE2FF89A5C9}"/>
            </c:ext>
          </c:extLst>
        </c:ser>
        <c:dLbls>
          <c:showLegendKey val="0"/>
          <c:showVal val="0"/>
          <c:showCatName val="0"/>
          <c:showSerName val="0"/>
          <c:showPercent val="0"/>
          <c:showBubbleSize val="0"/>
        </c:dLbls>
        <c:marker val="1"/>
        <c:smooth val="0"/>
        <c:axId val="126386895"/>
        <c:axId val="126387311"/>
      </c:lineChart>
      <c:catAx>
        <c:axId val="126386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n-cs"/>
              </a:defRPr>
            </a:pPr>
            <a:endParaRPr lang="ja-JP"/>
          </a:p>
        </c:txPr>
        <c:crossAx val="126387311"/>
        <c:crosses val="autoZero"/>
        <c:auto val="1"/>
        <c:lblAlgn val="ctr"/>
        <c:lblOffset val="100"/>
        <c:noMultiLvlLbl val="0"/>
      </c:catAx>
      <c:valAx>
        <c:axId val="126387311"/>
        <c:scaling>
          <c:orientation val="minMax"/>
          <c:max val="360"/>
          <c:min val="190"/>
        </c:scaling>
        <c:delete val="0"/>
        <c:axPos val="l"/>
        <c:majorGridlines>
          <c:spPr>
            <a:ln w="9525" cap="flat" cmpd="sng" algn="ctr">
              <a:no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HGP創英角ｺﾞｼｯｸUB" panose="020B0900000000000000" pitchFamily="50" charset="-128"/>
                <a:ea typeface="HGP創英角ｺﾞｼｯｸUB" panose="020B0900000000000000" pitchFamily="50" charset="-128"/>
                <a:cs typeface="+mn-cs"/>
              </a:defRPr>
            </a:pPr>
            <a:endParaRPr lang="ja-JP"/>
          </a:p>
        </c:txPr>
        <c:crossAx val="126386895"/>
        <c:crosses val="autoZero"/>
        <c:crossBetween val="between"/>
        <c:majorUnit val="4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207660111127365E-2"/>
          <c:y val="4.0568056098932277E-2"/>
          <c:w val="0.89653220349254104"/>
          <c:h val="0.66681778032607897"/>
        </c:manualLayout>
      </c:layout>
      <c:barChart>
        <c:barDir val="col"/>
        <c:grouping val="stacked"/>
        <c:varyColors val="0"/>
        <c:ser>
          <c:idx val="1"/>
          <c:order val="0"/>
          <c:spPr>
            <a:solidFill>
              <a:schemeClr val="accent6">
                <a:lumMod val="40000"/>
                <a:lumOff val="60000"/>
              </a:schemeClr>
            </a:solidFill>
            <a:ln>
              <a:solidFill>
                <a:schemeClr val="tx1"/>
              </a:solidFill>
            </a:ln>
            <a:effectLst/>
          </c:spPr>
          <c:invertIfNegative val="0"/>
          <c:dLbls>
            <c:dLbl>
              <c:idx val="1"/>
              <c:layout>
                <c:manualLayout>
                  <c:x val="4.3523358678169324E-2"/>
                  <c:y val="-3.905219698363306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5A9-4793-B58E-240EB58459CA}"/>
                </c:ext>
              </c:extLst>
            </c:dLbl>
            <c:dLbl>
              <c:idx val="4"/>
              <c:layout>
                <c:manualLayout>
                  <c:x val="6.0932702149437051E-2"/>
                  <c:y val="-2.673521417967107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5A9-4793-B58E-240EB58459CA}"/>
                </c:ext>
              </c:extLst>
            </c:dLbl>
            <c:dLbl>
              <c:idx val="6"/>
              <c:layout>
                <c:manualLayout>
                  <c:x val="6.3834259394648235E-2"/>
                  <c:y val="-2.55514805900078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A9-4793-B58E-240EB58459CA}"/>
                </c:ext>
              </c:extLst>
            </c:dLbl>
            <c:spPr>
              <a:noFill/>
              <a:ln>
                <a:noFill/>
              </a:ln>
              <a:effectLst/>
            </c:spPr>
            <c:txPr>
              <a:bodyPr rot="0" spcFirstLastPara="1" vertOverflow="ellipsis" vert="horz" wrap="square" lIns="38100" tIns="19050" rIns="38100" bIns="19050" anchor="ctr" anchorCtr="1">
                <a:spAutoFit/>
              </a:bodyPr>
              <a:lstStyle/>
              <a:p>
                <a:pPr>
                  <a:defRPr lang="ja-JP" sz="28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Sheet1!$D$2:$D$8</c:f>
              <c:numCache>
                <c:formatCode>General</c:formatCode>
                <c:ptCount val="7"/>
                <c:pt idx="0">
                  <c:v>83</c:v>
                </c:pt>
                <c:pt idx="1">
                  <c:v>0</c:v>
                </c:pt>
                <c:pt idx="2">
                  <c:v>71</c:v>
                </c:pt>
                <c:pt idx="3">
                  <c:v>99</c:v>
                </c:pt>
                <c:pt idx="4">
                  <c:v>5</c:v>
                </c:pt>
                <c:pt idx="5">
                  <c:v>59</c:v>
                </c:pt>
                <c:pt idx="6">
                  <c:v>6</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不合格者数</c:v>
                      </c:pt>
                    </c:strCache>
                  </c:strRef>
                </c15:tx>
              </c15:filteredSeriesTitle>
            </c:ext>
            <c:ext xmlns:c15="http://schemas.microsoft.com/office/drawing/2012/chart" uri="{02D57815-91ED-43cb-92C2-25804820EDAC}">
              <c15:filteredCategoryTitle>
                <c15:cat>
                  <c:strRef>
                    <c:extLst>
                      <c:ext uri="{02D57815-91ED-43cb-92C2-25804820EDAC}">
                        <c15:formulaRef>
                          <c15:sqref>Sheet1!$B$2:$B$18</c15:sqref>
                        </c15:formulaRef>
                      </c:ext>
                    </c:extLst>
                    <c:strCache>
                      <c:ptCount val="17"/>
                      <c:pt idx="0">
                        <c:v>小学校</c:v>
                      </c:pt>
                      <c:pt idx="1">
                        <c:v>小中いきいき</c:v>
                      </c:pt>
                      <c:pt idx="2">
                        <c:v>中学校</c:v>
                      </c:pt>
                      <c:pt idx="3">
                        <c:v>高等学校</c:v>
                      </c:pt>
                      <c:pt idx="4">
                        <c:v>支援学校</c:v>
                      </c:pt>
                      <c:pt idx="5">
                        <c:v>養護教諭</c:v>
                      </c:pt>
                      <c:pt idx="6">
                        <c:v>栄養教諭</c:v>
                      </c:pt>
                      <c:pt idx="7">
                        <c:v>全体</c:v>
                      </c:pt>
                      <c:pt idx="9">
                        <c:v>小学校</c:v>
                      </c:pt>
                      <c:pt idx="10">
                        <c:v>小中いきいき連携</c:v>
                      </c:pt>
                      <c:pt idx="11">
                        <c:v>中学校</c:v>
                      </c:pt>
                      <c:pt idx="12">
                        <c:v>高等学校</c:v>
                      </c:pt>
                      <c:pt idx="13">
                        <c:v>支援学校</c:v>
                      </c:pt>
                      <c:pt idx="14">
                        <c:v>養護教諭</c:v>
                      </c:pt>
                      <c:pt idx="15">
                        <c:v>栄養教諭</c:v>
                      </c:pt>
                      <c:pt idx="16">
                        <c:v>全体</c:v>
                      </c:pt>
                    </c:strCache>
                  </c:strRef>
                </c15:cat>
              </c15:filteredCategoryTitle>
            </c:ext>
            <c:ext xmlns:c16="http://schemas.microsoft.com/office/drawing/2014/chart" uri="{C3380CC4-5D6E-409C-BE32-E72D297353CC}">
              <c16:uniqueId val="{00000000-ACE8-40AB-9581-FF12A3068404}"/>
            </c:ext>
          </c:extLst>
        </c:ser>
        <c:ser>
          <c:idx val="2"/>
          <c:order val="1"/>
          <c:spPr>
            <a:pattFill prst="pct30">
              <a:fgClr>
                <a:schemeClr val="accent1"/>
              </a:fgClr>
              <a:bgClr>
                <a:schemeClr val="bg1"/>
              </a:bgClr>
            </a:pattFill>
            <a:ln>
              <a:solidFill>
                <a:schemeClr val="tx1"/>
              </a:solidFill>
            </a:ln>
            <a:effectLst/>
          </c:spPr>
          <c:invertIfNegative val="0"/>
          <c:dLbls>
            <c:dLbl>
              <c:idx val="1"/>
              <c:layout>
                <c:manualLayout>
                  <c:x val="1.4507786226056441E-3"/>
                  <c:y val="-8.85499117786512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5A9-4793-B58E-240EB58459CA}"/>
                </c:ext>
              </c:extLst>
            </c:dLbl>
            <c:dLbl>
              <c:idx val="4"/>
              <c:layout>
                <c:manualLayout>
                  <c:x val="-1.4507786226056441E-3"/>
                  <c:y val="-6.018046512471467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E8-40AB-9581-FF12A3068404}"/>
                </c:ext>
              </c:extLst>
            </c:dLbl>
            <c:dLbl>
              <c:idx val="6"/>
              <c:layout>
                <c:manualLayout>
                  <c:x val="-1.4507786226057504E-3"/>
                  <c:y val="-4.47927381263909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5A9-4793-B58E-240EB58459CA}"/>
                </c:ext>
              </c:extLst>
            </c:dLbl>
            <c:spPr>
              <a:noFill/>
              <a:ln>
                <a:noFill/>
              </a:ln>
              <a:effectLst/>
            </c:spPr>
            <c:txPr>
              <a:bodyPr rot="0" spcFirstLastPara="1" vertOverflow="ellipsis" vert="horz" wrap="square" lIns="38100" tIns="19050" rIns="38100" bIns="19050" anchor="ctr" anchorCtr="1">
                <a:spAutoFit/>
              </a:bodyPr>
              <a:lstStyle/>
              <a:p>
                <a:pPr>
                  <a:defRPr lang="ja-JP" sz="28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Sheet1!$E$2:$E$8</c:f>
              <c:numCache>
                <c:formatCode>General</c:formatCode>
                <c:ptCount val="7"/>
                <c:pt idx="0">
                  <c:v>123</c:v>
                </c:pt>
                <c:pt idx="1">
                  <c:v>2</c:v>
                </c:pt>
                <c:pt idx="2">
                  <c:v>87</c:v>
                </c:pt>
                <c:pt idx="3">
                  <c:v>55</c:v>
                </c:pt>
                <c:pt idx="4">
                  <c:v>12</c:v>
                </c:pt>
                <c:pt idx="5">
                  <c:v>18</c:v>
                </c:pt>
                <c:pt idx="6">
                  <c:v>1</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選考通過者数</c:v>
                      </c:pt>
                    </c:strCache>
                  </c:strRef>
                </c15:tx>
              </c15:filteredSeriesTitle>
            </c:ext>
            <c:ext xmlns:c15="http://schemas.microsoft.com/office/drawing/2012/chart" uri="{02D57815-91ED-43cb-92C2-25804820EDAC}">
              <c15:filteredCategoryTitle>
                <c15:cat>
                  <c:strRef>
                    <c:extLst>
                      <c:ext uri="{02D57815-91ED-43cb-92C2-25804820EDAC}">
                        <c15:formulaRef>
                          <c15:sqref>Sheet1!$B$2:$B$18</c15:sqref>
                        </c15:formulaRef>
                      </c:ext>
                    </c:extLst>
                    <c:strCache>
                      <c:ptCount val="17"/>
                      <c:pt idx="0">
                        <c:v>小学校</c:v>
                      </c:pt>
                      <c:pt idx="1">
                        <c:v>小中いきいき</c:v>
                      </c:pt>
                      <c:pt idx="2">
                        <c:v>中学校</c:v>
                      </c:pt>
                      <c:pt idx="3">
                        <c:v>高等学校</c:v>
                      </c:pt>
                      <c:pt idx="4">
                        <c:v>支援学校</c:v>
                      </c:pt>
                      <c:pt idx="5">
                        <c:v>養護教諭</c:v>
                      </c:pt>
                      <c:pt idx="6">
                        <c:v>栄養教諭</c:v>
                      </c:pt>
                      <c:pt idx="7">
                        <c:v>全体</c:v>
                      </c:pt>
                      <c:pt idx="9">
                        <c:v>小学校</c:v>
                      </c:pt>
                      <c:pt idx="10">
                        <c:v>小中いきいき連携</c:v>
                      </c:pt>
                      <c:pt idx="11">
                        <c:v>中学校</c:v>
                      </c:pt>
                      <c:pt idx="12">
                        <c:v>高等学校</c:v>
                      </c:pt>
                      <c:pt idx="13">
                        <c:v>支援学校</c:v>
                      </c:pt>
                      <c:pt idx="14">
                        <c:v>養護教諭</c:v>
                      </c:pt>
                      <c:pt idx="15">
                        <c:v>栄養教諭</c:v>
                      </c:pt>
                      <c:pt idx="16">
                        <c:v>全体</c:v>
                      </c:pt>
                    </c:strCache>
                  </c:strRef>
                </c15:cat>
              </c15:filteredCategoryTitle>
            </c:ext>
            <c:ext xmlns:c16="http://schemas.microsoft.com/office/drawing/2014/chart" uri="{C3380CC4-5D6E-409C-BE32-E72D297353CC}">
              <c16:uniqueId val="{00000001-ACE8-40AB-9581-FF12A3068404}"/>
            </c:ext>
          </c:extLst>
        </c:ser>
        <c:dLbls>
          <c:dLblPos val="ctr"/>
          <c:showLegendKey val="0"/>
          <c:showVal val="1"/>
          <c:showCatName val="0"/>
          <c:showSerName val="0"/>
          <c:showPercent val="0"/>
          <c:showBubbleSize val="0"/>
        </c:dLbls>
        <c:gapWidth val="54"/>
        <c:overlap val="100"/>
        <c:axId val="437319816"/>
        <c:axId val="437313936"/>
      </c:barChart>
      <c:lineChart>
        <c:grouping val="standard"/>
        <c:varyColors val="0"/>
        <c:dLbls>
          <c:dLblPos val="ctr"/>
          <c:showLegendKey val="0"/>
          <c:showVal val="1"/>
          <c:showCatName val="0"/>
          <c:showSerName val="0"/>
          <c:showPercent val="0"/>
          <c:showBubbleSize val="0"/>
        </c:dLbls>
        <c:marker val="1"/>
        <c:smooth val="0"/>
        <c:axId val="1702314575"/>
        <c:axId val="1702322479"/>
        <c:extLst/>
      </c:lineChart>
      <c:catAx>
        <c:axId val="43731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ja-JP"/>
          </a:p>
        </c:txPr>
        <c:crossAx val="437313936"/>
        <c:crosses val="autoZero"/>
        <c:auto val="1"/>
        <c:lblAlgn val="ctr"/>
        <c:lblOffset val="100"/>
        <c:noMultiLvlLbl val="0"/>
      </c:catAx>
      <c:valAx>
        <c:axId val="437313936"/>
        <c:scaling>
          <c:orientation val="minMax"/>
          <c:max val="2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2000" b="0" i="0" u="none" strike="noStrike" kern="1200" baseline="0">
                <a:solidFill>
                  <a:schemeClr val="tx1">
                    <a:lumMod val="65000"/>
                    <a:lumOff val="35000"/>
                  </a:schemeClr>
                </a:solidFill>
                <a:latin typeface="+mn-lt"/>
                <a:ea typeface="+mn-ea"/>
                <a:cs typeface="+mn-cs"/>
              </a:defRPr>
            </a:pPr>
            <a:endParaRPr lang="ja-JP"/>
          </a:p>
        </c:txPr>
        <c:crossAx val="437319816"/>
        <c:crosses val="autoZero"/>
        <c:crossBetween val="between"/>
      </c:valAx>
      <c:valAx>
        <c:axId val="1702322479"/>
        <c:scaling>
          <c:orientation val="minMax"/>
        </c:scaling>
        <c:delete val="1"/>
        <c:axPos val="r"/>
        <c:numFmt formatCode="0.0" sourceLinked="1"/>
        <c:majorTickMark val="out"/>
        <c:minorTickMark val="none"/>
        <c:tickLblPos val="nextTo"/>
        <c:crossAx val="1702314575"/>
        <c:crosses val="max"/>
        <c:crossBetween val="between"/>
      </c:valAx>
      <c:catAx>
        <c:axId val="1702314575"/>
        <c:scaling>
          <c:orientation val="minMax"/>
        </c:scaling>
        <c:delete val="1"/>
        <c:axPos val="b"/>
        <c:numFmt formatCode="General" sourceLinked="1"/>
        <c:majorTickMark val="out"/>
        <c:minorTickMark val="none"/>
        <c:tickLblPos val="nextTo"/>
        <c:crossAx val="1702322479"/>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lang="ja-JP" sz="2400" b="0" i="0" u="none" strike="noStrike" kern="1200" baseline="0">
                <a:solidFill>
                  <a:schemeClr val="tx1">
                    <a:lumMod val="65000"/>
                    <a:lumOff val="35000"/>
                  </a:schemeClr>
                </a:solidFill>
                <a:latin typeface="ＭＳ Ｐゴシック 本文"/>
                <a:ea typeface="ＭＳ Ｐゴシック" panose="020B0600070205080204" pitchFamily="50" charset="-128"/>
                <a:cs typeface="+mn-cs"/>
              </a:defRPr>
            </a:pPr>
            <a:endParaRPr lang="ja-JP"/>
          </a:p>
        </c:txPr>
      </c:legendEntry>
      <c:legendEntry>
        <c:idx val="1"/>
        <c:txPr>
          <a:bodyPr rot="0" spcFirstLastPara="1" vertOverflow="ellipsis" vert="horz" wrap="square" anchor="ctr" anchorCtr="1"/>
          <a:lstStyle/>
          <a:p>
            <a:pPr>
              <a:defRPr lang="ja-JP" sz="2400" b="0" i="0" u="none" strike="noStrike" kern="1200" baseline="0">
                <a:solidFill>
                  <a:schemeClr val="tx1">
                    <a:lumMod val="65000"/>
                    <a:lumOff val="35000"/>
                  </a:schemeClr>
                </a:solidFill>
                <a:latin typeface="+mn-ea"/>
                <a:ea typeface="+mn-ea"/>
                <a:cs typeface="+mn-cs"/>
              </a:defRPr>
            </a:pPr>
            <a:endParaRPr lang="ja-JP"/>
          </a:p>
        </c:txPr>
      </c:legendEntry>
      <c:layout>
        <c:manualLayout>
          <c:xMode val="edge"/>
          <c:yMode val="edge"/>
          <c:x val="0.60292189099283522"/>
          <c:y val="0.12165380699086177"/>
          <c:w val="0.36371020068723497"/>
          <c:h val="0.19580250078206815"/>
        </c:manualLayout>
      </c:layout>
      <c:overlay val="0"/>
      <c:spPr>
        <a:noFill/>
        <a:ln>
          <a:noFill/>
        </a:ln>
        <a:effectLst/>
      </c:spPr>
      <c:txPr>
        <a:bodyPr rot="0" spcFirstLastPara="1" vertOverflow="ellipsis" vert="horz" wrap="square" anchor="ctr" anchorCtr="1"/>
        <a:lstStyle/>
        <a:p>
          <a:pPr>
            <a:defRPr lang="ja-JP" sz="2400" b="0" i="0" u="none" strike="noStrike" kern="1200" baseline="0">
              <a:solidFill>
                <a:schemeClr val="tx1">
                  <a:lumMod val="65000"/>
                  <a:lumOff val="35000"/>
                </a:schemeClr>
              </a:solidFill>
              <a:latin typeface="+mj-ea"/>
              <a:ea typeface="+mj-ea"/>
              <a:cs typeface="+mn-cs"/>
            </a:defRPr>
          </a:pPr>
          <a:endParaRPr lang="ja-JP"/>
        </a:p>
      </c:txPr>
    </c:legend>
    <c:plotVisOnly val="1"/>
    <c:dispBlanksAs val="gap"/>
    <c:showDLblsOverMax val="0"/>
  </c:chart>
  <c:spPr>
    <a:noFill/>
    <a:ln>
      <a:noFill/>
    </a:ln>
    <a:effectLst/>
  </c:spPr>
  <c:txPr>
    <a:bodyPr/>
    <a:lstStyle/>
    <a:p>
      <a:pPr>
        <a:defRPr lang="ja-JP"/>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lt1"/>
    </cs:fontRef>
    <cs:defRPr sz="1195"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lt1"/>
    </cs:fontRef>
    <cs:defRPr sz="1195"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lt1"/>
    </cs:fontRef>
    <cs:defRPr sz="1195"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lt1"/>
    </cs:fontRef>
    <cs:defRPr sz="1195"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0.44322</cdr:x>
      <cdr:y>0.93613</cdr:y>
    </cdr:from>
    <cdr:to>
      <cdr:x>0.54633</cdr:x>
      <cdr:y>1</cdr:y>
    </cdr:to>
    <cdr:sp macro="" textlink="">
      <cdr:nvSpPr>
        <cdr:cNvPr id="2" name="四角形 1"/>
        <cdr:cNvSpPr/>
      </cdr:nvSpPr>
      <cdr:spPr>
        <a:xfrm xmlns:a="http://schemas.openxmlformats.org/drawingml/2006/main">
          <a:off x="3879923" y="6037475"/>
          <a:ext cx="902567" cy="411930"/>
        </a:xfrm>
        <a:prstGeom xmlns:a="http://schemas.openxmlformats.org/drawingml/2006/main" prst="rect">
          <a:avLst/>
        </a:prstGeom>
      </cdr:spPr>
      <cdr:txBody>
        <a:bodyPr xmlns:a="http://schemas.openxmlformats.org/drawingml/2006/main" vert="horz" wrap="square" lIns="45720" tIns="45720" rIns="45720" bIns="45720" rtlCol="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2000" dirty="0"/>
            <a:t>(</a:t>
          </a:r>
          <a:r>
            <a:rPr lang="ja-JP" altLang="en-US" sz="2000" dirty="0"/>
            <a:t>年度</a:t>
          </a:r>
          <a:r>
            <a:rPr lang="en-US" altLang="ja-JP" sz="2000" dirty="0"/>
            <a:t>)</a:t>
          </a:r>
          <a:endParaRPr lang="ja-JP" altLang="en-US"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2" y="9"/>
            <a:ext cx="2949575" cy="496887"/>
          </a:xfrm>
          <a:prstGeom prst="rect">
            <a:avLst/>
          </a:prstGeom>
        </p:spPr>
        <p:txBody>
          <a:bodyPr vert="horz" lIns="91367" tIns="45687" rIns="91367" bIns="45687"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12" y="9440881"/>
            <a:ext cx="2949575" cy="496887"/>
          </a:xfrm>
          <a:prstGeom prst="rect">
            <a:avLst/>
          </a:prstGeom>
        </p:spPr>
        <p:txBody>
          <a:bodyPr vert="horz" lIns="91367" tIns="45687" rIns="91367" bIns="4568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50" y="9440881"/>
            <a:ext cx="2949575" cy="496887"/>
          </a:xfrm>
          <a:prstGeom prst="rect">
            <a:avLst/>
          </a:prstGeom>
        </p:spPr>
        <p:txBody>
          <a:bodyPr vert="horz" lIns="91367" tIns="45687" rIns="91367" bIns="45687" rtlCol="0" anchor="b"/>
          <a:lstStyle>
            <a:lvl1pPr algn="r">
              <a:defRPr sz="1200"/>
            </a:lvl1pPr>
          </a:lstStyle>
          <a:p>
            <a:fld id="{BB7BED12-3E38-456C-8473-20803716BE5E}" type="slidenum">
              <a:rPr kumimoji="1" lang="ja-JP" altLang="en-US" smtClean="0"/>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8"/>
            <a:ext cx="2949786" cy="496965"/>
          </a:xfrm>
          <a:prstGeom prst="rect">
            <a:avLst/>
          </a:prstGeom>
        </p:spPr>
        <p:txBody>
          <a:bodyPr vert="horz" lIns="91367" tIns="45687" rIns="91367" bIns="4568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5" y="8"/>
            <a:ext cx="2949786" cy="496965"/>
          </a:xfrm>
          <a:prstGeom prst="rect">
            <a:avLst/>
          </a:prstGeom>
        </p:spPr>
        <p:txBody>
          <a:bodyPr vert="horz" lIns="91367" tIns="45687" rIns="91367" bIns="45687" rtlCol="0"/>
          <a:lstStyle>
            <a:lvl1pPr algn="r">
              <a:defRPr sz="1200"/>
            </a:lvl1pPr>
          </a:lstStyle>
          <a:p>
            <a:fld id="{AD0AE0E6-7A1C-439B-847B-F13B07039202}" type="datetime1">
              <a:rPr kumimoji="1" lang="ja-JP" altLang="en-US" smtClean="0"/>
              <a:t>2024/11/29</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67" tIns="45687" rIns="91367" bIns="45687" rtlCol="0" anchor="ctr"/>
          <a:lstStyle/>
          <a:p>
            <a:endParaRPr lang="ja-JP" altLang="en-US"/>
          </a:p>
        </p:txBody>
      </p:sp>
      <p:sp>
        <p:nvSpPr>
          <p:cNvPr id="5" name="ノート プレースホルダー 4"/>
          <p:cNvSpPr>
            <a:spLocks noGrp="1"/>
          </p:cNvSpPr>
          <p:nvPr>
            <p:ph type="body" sz="quarter" idx="3"/>
          </p:nvPr>
        </p:nvSpPr>
        <p:spPr>
          <a:xfrm>
            <a:off x="680721" y="4721198"/>
            <a:ext cx="5445760" cy="4472701"/>
          </a:xfrm>
          <a:prstGeom prst="rect">
            <a:avLst/>
          </a:prstGeom>
        </p:spPr>
        <p:txBody>
          <a:bodyPr vert="horz" lIns="91367" tIns="45687" rIns="91367" bIns="45687"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0" y="9440658"/>
            <a:ext cx="2949786" cy="496965"/>
          </a:xfrm>
          <a:prstGeom prst="rect">
            <a:avLst/>
          </a:prstGeom>
        </p:spPr>
        <p:txBody>
          <a:bodyPr vert="horz" lIns="91367" tIns="45687" rIns="91367" bIns="4568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5" y="9440658"/>
            <a:ext cx="2949786" cy="496965"/>
          </a:xfrm>
          <a:prstGeom prst="rect">
            <a:avLst/>
          </a:prstGeom>
        </p:spPr>
        <p:txBody>
          <a:bodyPr vert="horz" lIns="91367" tIns="45687" rIns="91367" bIns="45687" rtlCol="0" anchor="b"/>
          <a:lstStyle>
            <a:lvl1pPr algn="r">
              <a:defRPr sz="1200"/>
            </a:lvl1pPr>
          </a:lstStyle>
          <a:p>
            <a:fld id="{FC58ABFB-3163-4204-B8A8-E0C2C41E5829}"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C58ABFB-3163-4204-B8A8-E0C2C41E5829}" type="slidenum">
              <a:rPr kumimoji="1" lang="ja-JP" altLang="en-US" smtClean="0"/>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C58ABFB-3163-4204-B8A8-E0C2C41E5829}" type="slidenum">
              <a:rPr kumimoji="1" lang="ja-JP" altLang="en-US" smtClean="0"/>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C58ABFB-3163-4204-B8A8-E0C2C41E5829}" type="slidenum">
              <a:rPr kumimoji="1" lang="ja-JP" altLang="en-US" smtClean="0"/>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C58ABFB-3163-4204-B8A8-E0C2C41E5829}" type="slidenum">
              <a:rPr kumimoji="1" lang="ja-JP" altLang="en-US" smtClean="0"/>
              <a:t>12</a:t>
            </a:fld>
            <a:endParaRPr kumimoji="1" lang="ja-JP" altLang="en-US"/>
          </a:p>
        </p:txBody>
      </p:sp>
    </p:spTree>
    <p:extLst>
      <p:ext uri="{BB962C8B-B14F-4D97-AF65-F5344CB8AC3E}">
        <p14:creationId xmlns:p14="http://schemas.microsoft.com/office/powerpoint/2010/main" val="1594304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475">
              <a:defRPr/>
            </a:pPr>
            <a:endParaRPr lang="en-US" altLang="ja-JP" dirty="0"/>
          </a:p>
        </p:txBody>
      </p:sp>
      <p:sp>
        <p:nvSpPr>
          <p:cNvPr id="4" name="スライド番号プレースホルダー 3"/>
          <p:cNvSpPr>
            <a:spLocks noGrp="1"/>
          </p:cNvSpPr>
          <p:nvPr>
            <p:ph type="sldNum" sz="quarter" idx="10"/>
          </p:nvPr>
        </p:nvSpPr>
        <p:spPr/>
        <p:txBody>
          <a:bodyPr/>
          <a:lstStyle/>
          <a:p>
            <a:fld id="{FC58ABFB-3163-4204-B8A8-E0C2C41E5829}" type="slidenum">
              <a:rPr kumimoji="1" lang="ja-JP" altLang="en-US" smtClean="0"/>
              <a:t>13</a:t>
            </a:fld>
            <a:endParaRPr kumimoji="1" lang="ja-JP" altLang="en-US"/>
          </a:p>
        </p:txBody>
      </p:sp>
    </p:spTree>
    <p:extLst>
      <p:ext uri="{BB962C8B-B14F-4D97-AF65-F5344CB8AC3E}">
        <p14:creationId xmlns:p14="http://schemas.microsoft.com/office/powerpoint/2010/main" val="4147776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58ABFB-3163-4204-B8A8-E0C2C41E5829}" type="slidenum">
              <a:rPr kumimoji="1" lang="ja-JP" altLang="en-US" smtClean="0"/>
              <a:t>14</a:t>
            </a:fld>
            <a:endParaRPr kumimoji="1" lang="ja-JP" altLang="en-US"/>
          </a:p>
        </p:txBody>
      </p:sp>
    </p:spTree>
    <p:extLst>
      <p:ext uri="{BB962C8B-B14F-4D97-AF65-F5344CB8AC3E}">
        <p14:creationId xmlns:p14="http://schemas.microsoft.com/office/powerpoint/2010/main" val="2136226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58ABFB-3163-4204-B8A8-E0C2C41E5829}" type="slidenum">
              <a:rPr kumimoji="1" lang="ja-JP" altLang="en-US" smtClean="0"/>
              <a:t>15</a:t>
            </a:fld>
            <a:endParaRPr kumimoji="1" lang="ja-JP" altLang="en-US"/>
          </a:p>
        </p:txBody>
      </p:sp>
    </p:spTree>
    <p:extLst>
      <p:ext uri="{BB962C8B-B14F-4D97-AF65-F5344CB8AC3E}">
        <p14:creationId xmlns:p14="http://schemas.microsoft.com/office/powerpoint/2010/main" val="2223566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C58ABFB-3163-4204-B8A8-E0C2C41E5829}" type="slidenum">
              <a:rPr kumimoji="1" lang="ja-JP" altLang="en-US" smtClean="0"/>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7717">
              <a:defRPr/>
            </a:pPr>
            <a:endParaRPr lang="ja-JP" altLang="en-US" dirty="0"/>
          </a:p>
        </p:txBody>
      </p:sp>
      <p:sp>
        <p:nvSpPr>
          <p:cNvPr id="4" name="スライド番号プレースホルダー 3"/>
          <p:cNvSpPr>
            <a:spLocks noGrp="1"/>
          </p:cNvSpPr>
          <p:nvPr>
            <p:ph type="sldNum" sz="quarter" idx="10"/>
          </p:nvPr>
        </p:nvSpPr>
        <p:spPr/>
        <p:txBody>
          <a:bodyPr/>
          <a:lstStyle/>
          <a:p>
            <a:fld id="{FC58ABFB-3163-4204-B8A8-E0C2C41E5829}" type="slidenum">
              <a:rPr kumimoji="1" lang="ja-JP" altLang="en-US" smtClean="0"/>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FC58ABFB-3163-4204-B8A8-E0C2C41E5829}" type="slidenum">
              <a:rPr kumimoji="1" lang="ja-JP" altLang="en-US" smtClean="0"/>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FC58ABFB-3163-4204-B8A8-E0C2C41E5829}" type="slidenum">
              <a:rPr kumimoji="1" lang="ja-JP" altLang="en-US" smtClean="0"/>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C58ABFB-3163-4204-B8A8-E0C2C41E5829}" type="slidenum">
              <a:rPr kumimoji="1" lang="ja-JP" altLang="en-US" smtClean="0"/>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FC58ABFB-3163-4204-B8A8-E0C2C41E5829}" type="slidenum">
              <a:rPr kumimoji="1" lang="ja-JP" altLang="en-US" smtClean="0"/>
              <a:t>20</a:t>
            </a:fld>
            <a:endParaRPr kumimoji="1" lang="ja-JP" altLang="en-US"/>
          </a:p>
        </p:txBody>
      </p:sp>
      <p:sp>
        <p:nvSpPr>
          <p:cNvPr id="5" name="ノート プレースホルダー 4"/>
          <p:cNvSpPr>
            <a:spLocks noGrp="1"/>
          </p:cNvSpPr>
          <p:nvPr>
            <p:ph type="body" sz="quarter" idx="11"/>
          </p:nvPr>
        </p:nvSpPr>
        <p:spPr/>
        <p:txBody>
          <a:bodyPr/>
          <a:lstStyle/>
          <a:p>
            <a:endParaRPr lang="en-US" altLang="ja-JP" dirty="0"/>
          </a:p>
        </p:txBody>
      </p:sp>
    </p:spTree>
    <p:extLst>
      <p:ext uri="{BB962C8B-B14F-4D97-AF65-F5344CB8AC3E}">
        <p14:creationId xmlns:p14="http://schemas.microsoft.com/office/powerpoint/2010/main" val="3328953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FC58ABFB-3163-4204-B8A8-E0C2C41E5829}" type="slidenum">
              <a:rPr kumimoji="1" lang="ja-JP" altLang="en-US" smtClean="0"/>
              <a:t>21</a:t>
            </a:fld>
            <a:endParaRPr kumimoji="1" lang="ja-JP" altLang="en-US"/>
          </a:p>
        </p:txBody>
      </p:sp>
      <p:sp>
        <p:nvSpPr>
          <p:cNvPr id="5" name="ノート プレースホルダー 4"/>
          <p:cNvSpPr>
            <a:spLocks noGrp="1"/>
          </p:cNvSpPr>
          <p:nvPr>
            <p:ph type="body" sz="quarter" idx="11"/>
          </p:nvPr>
        </p:nvSpPr>
        <p:spPr/>
        <p:txBody>
          <a:bodyPr/>
          <a:lstStyle/>
          <a:p>
            <a:endParaRPr lang="ja-JP"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FC58ABFB-3163-4204-B8A8-E0C2C41E5829}" type="slidenum">
              <a:rPr kumimoji="1" lang="ja-JP" altLang="en-US" smtClean="0"/>
              <a:t>22</a:t>
            </a:fld>
            <a:endParaRPr kumimoji="1" lang="ja-JP" altLang="en-US"/>
          </a:p>
        </p:txBody>
      </p:sp>
      <p:sp>
        <p:nvSpPr>
          <p:cNvPr id="5" name="ノート プレースホルダー 4"/>
          <p:cNvSpPr>
            <a:spLocks noGrp="1"/>
          </p:cNvSpPr>
          <p:nvPr>
            <p:ph type="body" sz="quarter" idx="11"/>
          </p:nvPr>
        </p:nvSpPr>
        <p:spPr/>
        <p:txBody>
          <a:bodyPr/>
          <a:lstStyle/>
          <a:p>
            <a:pPr defTabSz="946327">
              <a:defRPr/>
            </a:pPr>
            <a:endParaRPr lang="ja-JP"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C58ABFB-3163-4204-B8A8-E0C2C41E5829}" type="slidenum">
              <a:rPr kumimoji="1" lang="ja-JP" altLang="en-US" smtClean="0"/>
              <a:t>23</a:t>
            </a:fld>
            <a:endParaRPr kumimoji="1" lang="ja-JP" altLang="en-US"/>
          </a:p>
        </p:txBody>
      </p:sp>
    </p:spTree>
    <p:extLst>
      <p:ext uri="{BB962C8B-B14F-4D97-AF65-F5344CB8AC3E}">
        <p14:creationId xmlns:p14="http://schemas.microsoft.com/office/powerpoint/2010/main" val="782058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xfrm>
            <a:off x="920750" y="755650"/>
            <a:ext cx="4965700" cy="3724275"/>
          </a:xfrm>
          <a:solidFill>
            <a:srgbClr val="FFFFFF"/>
          </a:solidFill>
          <a:ln>
            <a:solidFill>
              <a:srgbClr val="000000"/>
            </a:solidFill>
            <a:miter lim="800000"/>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ノート プレースホルダー 1"/>
          <p:cNvSpPr>
            <a:spLocks noGrp="1"/>
          </p:cNvSpPr>
          <p:nvPr>
            <p:ph type="body"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3" name="スライド番号プレースホルダー 2"/>
          <p:cNvSpPr>
            <a:spLocks noGrp="1"/>
          </p:cNvSpPr>
          <p:nvPr>
            <p:ph type="sldNum" sz="quarter" idx="11"/>
          </p:nvPr>
        </p:nvSpPr>
        <p:spPr/>
        <p:txBody>
          <a:bodyPr/>
          <a:lstStyle/>
          <a:p>
            <a:fld id="{FC58ABFB-3163-4204-B8A8-E0C2C41E5829}" type="slidenum">
              <a:rPr kumimoji="1" lang="ja-JP" altLang="en-US" smtClean="0"/>
              <a:t>24</a:t>
            </a:fld>
            <a:endParaRPr kumimoji="1" lang="ja-JP" altLang="en-US" dirty="0"/>
          </a:p>
        </p:txBody>
      </p:sp>
    </p:spTree>
    <p:extLst>
      <p:ext uri="{BB962C8B-B14F-4D97-AF65-F5344CB8AC3E}">
        <p14:creationId xmlns:p14="http://schemas.microsoft.com/office/powerpoint/2010/main" val="631042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xfrm>
            <a:off x="920750" y="755650"/>
            <a:ext cx="4965700" cy="3724275"/>
          </a:xfrm>
          <a:solidFill>
            <a:srgbClr val="FFFFFF"/>
          </a:solidFill>
          <a:ln>
            <a:solidFill>
              <a:srgbClr val="000000"/>
            </a:solidFill>
            <a:miter lim="800000"/>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ノート プレースホルダー 1"/>
          <p:cNvSpPr>
            <a:spLocks noGrp="1"/>
          </p:cNvSpPr>
          <p:nvPr>
            <p:ph type="body" sz="quarter" idx="10"/>
          </p:nvPr>
        </p:nvSpPr>
        <p:spPr/>
        <p:txBody>
          <a:bodyPr/>
          <a:lstStyle/>
          <a:p>
            <a:endParaRPr lang="ja-JP" altLang="en-US" dirty="0"/>
          </a:p>
        </p:txBody>
      </p:sp>
      <p:sp>
        <p:nvSpPr>
          <p:cNvPr id="3" name="スライド番号プレースホルダー 2"/>
          <p:cNvSpPr>
            <a:spLocks noGrp="1"/>
          </p:cNvSpPr>
          <p:nvPr>
            <p:ph type="sldNum" sz="quarter" idx="11"/>
          </p:nvPr>
        </p:nvSpPr>
        <p:spPr/>
        <p:txBody>
          <a:bodyPr/>
          <a:lstStyle/>
          <a:p>
            <a:fld id="{FC58ABFB-3163-4204-B8A8-E0C2C41E5829}" type="slidenum">
              <a:rPr kumimoji="1" lang="ja-JP" altLang="en-US" smtClean="0"/>
              <a:t>25</a:t>
            </a:fld>
            <a:endParaRPr kumimoji="1" lang="ja-JP" altLang="en-US" dirty="0"/>
          </a:p>
        </p:txBody>
      </p:sp>
    </p:spTree>
    <p:extLst>
      <p:ext uri="{BB962C8B-B14F-4D97-AF65-F5344CB8AC3E}">
        <p14:creationId xmlns:p14="http://schemas.microsoft.com/office/powerpoint/2010/main" val="643245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FC58ABFB-3163-4204-B8A8-E0C2C41E5829}" type="slidenum">
              <a:rPr kumimoji="1" lang="ja-JP" altLang="en-US" smtClean="0"/>
              <a:t>26</a:t>
            </a:fld>
            <a:endParaRPr kumimoji="1" lang="ja-JP" altLang="en-US"/>
          </a:p>
        </p:txBody>
      </p:sp>
      <p:sp>
        <p:nvSpPr>
          <p:cNvPr id="5" name="ノート プレースホルダー 4"/>
          <p:cNvSpPr>
            <a:spLocks noGrp="1"/>
          </p:cNvSpPr>
          <p:nvPr>
            <p:ph type="body" sz="quarter" idx="11"/>
          </p:nvPr>
        </p:nvSpPr>
        <p:spPr/>
        <p:txBody>
          <a:bodyPr/>
          <a:lstStyle/>
          <a:p>
            <a:endParaRPr lang="ja-JP" altLang="ja-JP"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C58ABFB-3163-4204-B8A8-E0C2C41E5829}" type="slidenum">
              <a:rPr kumimoji="1" lang="ja-JP" altLang="en-US" smtClean="0"/>
              <a:t>27</a:t>
            </a:fld>
            <a:endParaRPr kumimoji="1" lang="ja-JP" altLang="en-US"/>
          </a:p>
        </p:txBody>
      </p:sp>
    </p:spTree>
    <p:extLst>
      <p:ext uri="{BB962C8B-B14F-4D97-AF65-F5344CB8AC3E}">
        <p14:creationId xmlns:p14="http://schemas.microsoft.com/office/powerpoint/2010/main" val="2732156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58ABFB-3163-4204-B8A8-E0C2C41E5829}" type="slidenum">
              <a:rPr kumimoji="1" lang="ja-JP" altLang="en-US" smtClean="0"/>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
          <p:cNvSpPr>
            <a:spLocks noGrp="1" noRot="1" noChangeAspect="1" noChangeArrowheads="1" noTextEdit="1"/>
          </p:cNvSpPr>
          <p:nvPr>
            <p:ph type="sldImg"/>
          </p:nvPr>
        </p:nvSpPr>
        <p:spPr>
          <a:xfrm>
            <a:off x="920750" y="755650"/>
            <a:ext cx="4965700" cy="3724275"/>
          </a:xfrm>
          <a:solidFill>
            <a:srgbClr val="FFFFFF"/>
          </a:solidFill>
          <a:ln>
            <a:solidFill>
              <a:srgbClr val="000000"/>
            </a:solidFill>
            <a:miter lim="800000"/>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ノート プレースホルダー 1"/>
          <p:cNvSpPr>
            <a:spLocks noGrp="1"/>
          </p:cNvSpPr>
          <p:nvPr>
            <p:ph type="body" sz="quarter" idx="10"/>
          </p:nvPr>
        </p:nvSpPr>
        <p:spPr/>
        <p:txBody>
          <a:bodyPr/>
          <a:lstStyle/>
          <a:p>
            <a:pPr defTabSz="931734"/>
            <a:endParaRPr lang="en-US" altLang="ja-JP" dirty="0"/>
          </a:p>
        </p:txBody>
      </p:sp>
      <p:sp>
        <p:nvSpPr>
          <p:cNvPr id="3" name="スライド番号プレースホルダー 2"/>
          <p:cNvSpPr>
            <a:spLocks noGrp="1"/>
          </p:cNvSpPr>
          <p:nvPr>
            <p:ph type="sldNum" sz="quarter" idx="11"/>
          </p:nvPr>
        </p:nvSpPr>
        <p:spPr/>
        <p:txBody>
          <a:bodyPr/>
          <a:lstStyle/>
          <a:p>
            <a:fld id="{FC58ABFB-3163-4204-B8A8-E0C2C41E5829}" type="slidenum">
              <a:rPr kumimoji="1" lang="ja-JP" altLang="en-US" smtClean="0"/>
              <a:t>29</a:t>
            </a:fld>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TextEdit="1"/>
          </p:cNvSpPr>
          <p:nvPr>
            <p:ph type="sldImg"/>
          </p:nvPr>
        </p:nvSpPr>
        <p:spPr/>
      </p:sp>
      <p:sp>
        <p:nvSpPr>
          <p:cNvPr id="2" name="ノート プレースホルダー 1"/>
          <p:cNvSpPr>
            <a:spLocks noGrp="1"/>
          </p:cNvSpPr>
          <p:nvPr>
            <p:ph type="body" sz="quarter" idx="10"/>
          </p:nvPr>
        </p:nvSpPr>
        <p:spPr/>
        <p:txBody>
          <a:bodyPr/>
          <a:lstStyle/>
          <a:p>
            <a:endParaRPr lang="en-US" altLang="ja-JP" dirty="0"/>
          </a:p>
        </p:txBody>
      </p:sp>
      <p:sp>
        <p:nvSpPr>
          <p:cNvPr id="3" name="スライド番号プレースホルダー 2"/>
          <p:cNvSpPr>
            <a:spLocks noGrp="1"/>
          </p:cNvSpPr>
          <p:nvPr>
            <p:ph type="sldNum" sz="quarter" idx="11"/>
          </p:nvPr>
        </p:nvSpPr>
        <p:spPr/>
        <p:txBody>
          <a:bodyPr/>
          <a:lstStyle/>
          <a:p>
            <a:fld id="{FC58ABFB-3163-4204-B8A8-E0C2C41E5829}" type="slidenum">
              <a:rPr kumimoji="1" lang="ja-JP" altLang="en-US" smtClean="0"/>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C58ABFB-3163-4204-B8A8-E0C2C41E5829}" type="slidenum">
              <a:rPr kumimoji="1" lang="ja-JP" altLang="en-US" smtClean="0"/>
              <a:t>30</a:t>
            </a:fld>
            <a:endParaRPr kumimoji="1" lang="ja-JP" altLang="en-US"/>
          </a:p>
        </p:txBody>
      </p:sp>
    </p:spTree>
    <p:extLst>
      <p:ext uri="{BB962C8B-B14F-4D97-AF65-F5344CB8AC3E}">
        <p14:creationId xmlns:p14="http://schemas.microsoft.com/office/powerpoint/2010/main" val="264856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C58ABFB-3163-4204-B8A8-E0C2C41E5829}" type="slidenum">
              <a:rPr kumimoji="1" lang="ja-JP" altLang="en-US" smtClean="0"/>
              <a:t>31</a:t>
            </a:fld>
            <a:endParaRPr kumimoji="1" lang="ja-JP" altLang="en-US"/>
          </a:p>
        </p:txBody>
      </p:sp>
    </p:spTree>
    <p:extLst>
      <p:ext uri="{BB962C8B-B14F-4D97-AF65-F5344CB8AC3E}">
        <p14:creationId xmlns:p14="http://schemas.microsoft.com/office/powerpoint/2010/main" val="587800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C58ABFB-3163-4204-B8A8-E0C2C41E5829}" type="slidenum">
              <a:rPr kumimoji="1" lang="ja-JP" altLang="en-US" smtClean="0"/>
              <a:t>32</a:t>
            </a:fld>
            <a:endParaRPr kumimoji="1" lang="ja-JP" altLang="en-US"/>
          </a:p>
        </p:txBody>
      </p:sp>
    </p:spTree>
    <p:extLst>
      <p:ext uri="{BB962C8B-B14F-4D97-AF65-F5344CB8AC3E}">
        <p14:creationId xmlns:p14="http://schemas.microsoft.com/office/powerpoint/2010/main" val="3066064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C58ABFB-3163-4204-B8A8-E0C2C41E5829}" type="slidenum">
              <a:rPr kumimoji="1" lang="ja-JP" altLang="en-US" smtClean="0"/>
              <a:t>33</a:t>
            </a:fld>
            <a:endParaRPr kumimoji="1" lang="ja-JP" altLang="en-US"/>
          </a:p>
        </p:txBody>
      </p:sp>
    </p:spTree>
    <p:extLst>
      <p:ext uri="{BB962C8B-B14F-4D97-AF65-F5344CB8AC3E}">
        <p14:creationId xmlns:p14="http://schemas.microsoft.com/office/powerpoint/2010/main" val="1250764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TextEdit="1"/>
          </p:cNvSpPr>
          <p:nvPr>
            <p:ph type="sldImg"/>
          </p:nvPr>
        </p:nvSpPr>
        <p:spPr/>
      </p:sp>
      <p:sp>
        <p:nvSpPr>
          <p:cNvPr id="33795" name="ノート プレースホルダー 2"/>
          <p:cNvSpPr>
            <a:spLocks noGrp="1"/>
          </p:cNvSpPr>
          <p:nvPr>
            <p:ph type="body" idx="1"/>
          </p:nvPr>
        </p:nvSpPr>
        <p:spPr>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ja-JP" altLang="ja-JP" dirty="0"/>
          </a:p>
        </p:txBody>
      </p:sp>
      <p:sp>
        <p:nvSpPr>
          <p:cNvPr id="2" name="スライド番号プレースホルダー 1"/>
          <p:cNvSpPr>
            <a:spLocks noGrp="1"/>
          </p:cNvSpPr>
          <p:nvPr>
            <p:ph type="sldNum" sz="quarter" idx="10"/>
          </p:nvPr>
        </p:nvSpPr>
        <p:spPr/>
        <p:txBody>
          <a:bodyPr/>
          <a:lstStyle/>
          <a:p>
            <a:pPr defTabSz="931734">
              <a:defRPr/>
            </a:pPr>
            <a:fld id="{FC58ABFB-3163-4204-B8A8-E0C2C41E5829}" type="slidenum">
              <a:rPr lang="ja-JP" altLang="en-US">
                <a:solidFill>
                  <a:prstClr val="black"/>
                </a:solidFill>
                <a:latin typeface="Calibri" panose="020F0502020204030204"/>
                <a:ea typeface="ＭＳ Ｐゴシック" panose="020B0600070205080204" pitchFamily="50" charset="-128"/>
              </a:rPr>
              <a:pPr defTabSz="931734">
                <a:defRPr/>
              </a:pPr>
              <a:t>34</a:t>
            </a:fld>
            <a:endParaRPr lang="ja-JP" altLang="en-US">
              <a:solidFill>
                <a:prstClr val="black"/>
              </a:solidFill>
              <a:latin typeface="Calibri" panose="020F0502020204030204"/>
              <a:ea typeface="ＭＳ Ｐゴシック" panose="020B0600070205080204" pitchFamily="50"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C58ABFB-3163-4204-B8A8-E0C2C41E5829}" type="slidenum">
              <a:rPr kumimoji="1" lang="ja-JP" altLang="en-US" smtClean="0"/>
              <a:t>35</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endParaRPr lang="ja-JP" altLang="en-US" dirty="0"/>
          </a:p>
        </p:txBody>
      </p:sp>
      <p:sp>
        <p:nvSpPr>
          <p:cNvPr id="4" name="スライド番号プレースホルダー 3"/>
          <p:cNvSpPr>
            <a:spLocks noGrp="1"/>
          </p:cNvSpPr>
          <p:nvPr>
            <p:ph type="sldNum" sz="quarter" idx="10"/>
          </p:nvPr>
        </p:nvSpPr>
        <p:spPr/>
        <p:txBody>
          <a:bodyPr/>
          <a:lstStyle/>
          <a:p>
            <a:fld id="{FC58ABFB-3163-4204-B8A8-E0C2C41E5829}" type="slidenum">
              <a:rPr kumimoji="1" lang="ja-JP" altLang="en-US" smtClean="0"/>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5"/>
          </p:nvPr>
        </p:nvSpPr>
        <p:spPr/>
        <p:txBody>
          <a:bodyPr/>
          <a:lstStyle/>
          <a:p>
            <a:fld id="{FC58ABFB-3163-4204-B8A8-E0C2C41E5829}" type="slidenum">
              <a:rPr kumimoji="1" lang="ja-JP" altLang="en-US" smtClean="0"/>
              <a:t>5</a:t>
            </a:fld>
            <a:endParaRPr kumimoji="1" lang="ja-JP" altLang="en-US"/>
          </a:p>
        </p:txBody>
      </p:sp>
    </p:spTree>
    <p:extLst>
      <p:ext uri="{BB962C8B-B14F-4D97-AF65-F5344CB8AC3E}">
        <p14:creationId xmlns:p14="http://schemas.microsoft.com/office/powerpoint/2010/main" val="987431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C58ABFB-3163-4204-B8A8-E0C2C41E5829}" type="slidenum">
              <a:rPr kumimoji="1" lang="ja-JP" altLang="en-US" smtClean="0"/>
              <a:t>6</a:t>
            </a:fld>
            <a:endParaRPr kumimoji="1" lang="ja-JP" altLang="en-US"/>
          </a:p>
        </p:txBody>
      </p:sp>
    </p:spTree>
    <p:extLst>
      <p:ext uri="{BB962C8B-B14F-4D97-AF65-F5344CB8AC3E}">
        <p14:creationId xmlns:p14="http://schemas.microsoft.com/office/powerpoint/2010/main" val="484622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58ABFB-3163-4204-B8A8-E0C2C41E5829}" type="slidenum">
              <a:rPr kumimoji="1" lang="ja-JP" altLang="en-US" smtClean="0"/>
              <a:t>7</a:t>
            </a:fld>
            <a:endParaRPr kumimoji="1" lang="ja-JP" altLang="en-US"/>
          </a:p>
        </p:txBody>
      </p:sp>
    </p:spTree>
    <p:extLst>
      <p:ext uri="{BB962C8B-B14F-4D97-AF65-F5344CB8AC3E}">
        <p14:creationId xmlns:p14="http://schemas.microsoft.com/office/powerpoint/2010/main" val="2117555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FC58ABFB-3163-4204-B8A8-E0C2C41E5829}" type="slidenum">
              <a:rPr kumimoji="1" lang="ja-JP" altLang="en-US" smtClean="0"/>
              <a:t>8</a:t>
            </a:fld>
            <a:endParaRPr kumimoji="1" lang="ja-JP" altLang="en-US"/>
          </a:p>
        </p:txBody>
      </p:sp>
    </p:spTree>
    <p:extLst>
      <p:ext uri="{BB962C8B-B14F-4D97-AF65-F5344CB8AC3E}">
        <p14:creationId xmlns:p14="http://schemas.microsoft.com/office/powerpoint/2010/main" val="1144357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58ABFB-3163-4204-B8A8-E0C2C41E5829}" type="slidenum">
              <a:rPr kumimoji="1" lang="ja-JP" altLang="en-US" smtClean="0"/>
              <a:t>9</a:t>
            </a:fld>
            <a:endParaRPr kumimoji="1" lang="ja-JP" altLang="en-US"/>
          </a:p>
        </p:txBody>
      </p:sp>
    </p:spTree>
    <p:extLst>
      <p:ext uri="{BB962C8B-B14F-4D97-AF65-F5344CB8AC3E}">
        <p14:creationId xmlns:p14="http://schemas.microsoft.com/office/powerpoint/2010/main" val="3594610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r>
              <a:rPr lang="ja-JP" altLang="en-US"/>
              <a:t>受験案内　</a:t>
            </a:r>
            <a:r>
              <a:rPr lang="en-US" altLang="ja-JP"/>
              <a:t>p.00~p.00</a:t>
            </a:r>
            <a:endParaRPr lang="ja-JP" altLang="en-US" dirty="0"/>
          </a:p>
        </p:txBody>
      </p:sp>
      <p:sp>
        <p:nvSpPr>
          <p:cNvPr id="5" name="フッター プレースホルダー 4"/>
          <p:cNvSpPr>
            <a:spLocks noGrp="1"/>
          </p:cNvSpPr>
          <p:nvPr>
            <p:ph type="ftr" sz="quarter" idx="11"/>
          </p:nvPr>
        </p:nvSpPr>
        <p:spPr/>
        <p:txBody>
          <a:bodyPr/>
          <a:lstStyle/>
          <a:p>
            <a:r>
              <a:rPr kumimoji="1" lang="ja-JP" altLang="en-US"/>
              <a:t>受験案内　</a:t>
            </a:r>
            <a:r>
              <a:rPr kumimoji="1" lang="en-US" altLang="ja-JP"/>
              <a:t>p.00~p.00</a:t>
            </a:r>
            <a:endParaRPr kumimoji="1" lang="ja-JP" altLang="en-US"/>
          </a:p>
        </p:txBody>
      </p:sp>
      <p:sp>
        <p:nvSpPr>
          <p:cNvPr id="6" name="スライド番号プレースホルダー 5"/>
          <p:cNvSpPr>
            <a:spLocks noGrp="1"/>
          </p:cNvSpPr>
          <p:nvPr>
            <p:ph type="sldNum" sz="quarter" idx="12"/>
          </p:nvPr>
        </p:nvSpPr>
        <p:spPr/>
        <p:txBody>
          <a:bodyPr/>
          <a:lstStyle/>
          <a:p>
            <a:fld id="{B11E7987-09E6-46E4-8973-337FB3BD212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ja-JP" altLang="en-US"/>
              <a:t>受験案内　</a:t>
            </a:r>
            <a:r>
              <a:rPr kumimoji="1" lang="en-US" altLang="ja-JP"/>
              <a:t>p.00~p.00</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受験案内　</a:t>
            </a:r>
            <a:r>
              <a:rPr kumimoji="1" lang="en-US" altLang="ja-JP"/>
              <a:t>p.00~p.00</a:t>
            </a:r>
            <a:endParaRPr kumimoji="1" lang="ja-JP" altLang="en-US"/>
          </a:p>
        </p:txBody>
      </p:sp>
      <p:sp>
        <p:nvSpPr>
          <p:cNvPr id="6" name="スライド番号プレースホルダー 5"/>
          <p:cNvSpPr>
            <a:spLocks noGrp="1"/>
          </p:cNvSpPr>
          <p:nvPr>
            <p:ph type="sldNum" sz="quarter" idx="12"/>
          </p:nvPr>
        </p:nvSpPr>
        <p:spPr/>
        <p:txBody>
          <a:bodyPr/>
          <a:lstStyle/>
          <a:p>
            <a:fld id="{B11E7987-09E6-46E4-8973-337FB3BD212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ja-JP" altLang="en-US"/>
              <a:t>受験案内　</a:t>
            </a:r>
            <a:r>
              <a:rPr kumimoji="1" lang="en-US" altLang="ja-JP"/>
              <a:t>p.00~p.00</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受験案内　</a:t>
            </a:r>
            <a:r>
              <a:rPr kumimoji="1" lang="en-US" altLang="ja-JP"/>
              <a:t>p.00~p.00</a:t>
            </a:r>
            <a:endParaRPr kumimoji="1" lang="ja-JP" altLang="en-US"/>
          </a:p>
        </p:txBody>
      </p:sp>
      <p:sp>
        <p:nvSpPr>
          <p:cNvPr id="6" name="スライド番号プレースホルダー 5"/>
          <p:cNvSpPr>
            <a:spLocks noGrp="1"/>
          </p:cNvSpPr>
          <p:nvPr>
            <p:ph type="sldNum" sz="quarter" idx="12"/>
          </p:nvPr>
        </p:nvSpPr>
        <p:spPr/>
        <p:txBody>
          <a:bodyPr/>
          <a:lstStyle/>
          <a:p>
            <a:fld id="{B11E7987-09E6-46E4-8973-337FB3BD212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r>
              <a:rPr kumimoji="1" lang="ja-JP" altLang="en-US"/>
              <a:t>受験案内　</a:t>
            </a:r>
            <a:r>
              <a:rPr kumimoji="1" lang="en-US" altLang="ja-JP"/>
              <a:t>p.00~p.00</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受験案内　</a:t>
            </a:r>
            <a:r>
              <a:rPr kumimoji="1" lang="en-US" altLang="ja-JP"/>
              <a:t>p.00~p.00</a:t>
            </a:r>
            <a:endParaRPr kumimoji="1" lang="ja-JP" altLang="en-US"/>
          </a:p>
        </p:txBody>
      </p:sp>
      <p:sp>
        <p:nvSpPr>
          <p:cNvPr id="6" name="スライド番号プレースホルダー 5"/>
          <p:cNvSpPr>
            <a:spLocks noGrp="1"/>
          </p:cNvSpPr>
          <p:nvPr>
            <p:ph type="sldNum" sz="quarter" idx="12"/>
          </p:nvPr>
        </p:nvSpPr>
        <p:spPr/>
        <p:txBody>
          <a:bodyPr/>
          <a:lstStyle/>
          <a:p>
            <a:fld id="{B11E7987-09E6-46E4-8973-337FB3BD212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r>
              <a:rPr kumimoji="1" lang="ja-JP" altLang="en-US"/>
              <a:t>受験案内　</a:t>
            </a:r>
            <a:r>
              <a:rPr kumimoji="1" lang="en-US" altLang="ja-JP"/>
              <a:t>p.00~p.00</a:t>
            </a:r>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受験案内　</a:t>
            </a:r>
            <a:r>
              <a:rPr kumimoji="1" lang="en-US" altLang="ja-JP"/>
              <a:t>p.00~p.00</a:t>
            </a:r>
            <a:endParaRPr kumimoji="1" lang="ja-JP" altLang="en-US"/>
          </a:p>
        </p:txBody>
      </p:sp>
      <p:sp>
        <p:nvSpPr>
          <p:cNvPr id="6" name="スライド番号プレースホルダー 5"/>
          <p:cNvSpPr>
            <a:spLocks noGrp="1"/>
          </p:cNvSpPr>
          <p:nvPr>
            <p:ph type="sldNum" sz="quarter" idx="12"/>
          </p:nvPr>
        </p:nvSpPr>
        <p:spPr/>
        <p:txBody>
          <a:bodyPr/>
          <a:lstStyle/>
          <a:p>
            <a:fld id="{B11E7987-09E6-46E4-8973-337FB3BD212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r>
              <a:rPr kumimoji="1" lang="ja-JP" altLang="en-US"/>
              <a:t>受験案内　</a:t>
            </a:r>
            <a:r>
              <a:rPr kumimoji="1" lang="en-US" altLang="ja-JP"/>
              <a:t>p.00~p.00</a:t>
            </a:r>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受験案内　</a:t>
            </a:r>
            <a:r>
              <a:rPr kumimoji="1" lang="en-US" altLang="ja-JP"/>
              <a:t>p.00~p.00</a:t>
            </a:r>
            <a:endParaRPr kumimoji="1" lang="ja-JP" altLang="en-US"/>
          </a:p>
        </p:txBody>
      </p:sp>
      <p:sp>
        <p:nvSpPr>
          <p:cNvPr id="7" name="スライド番号プレースホルダー 6"/>
          <p:cNvSpPr>
            <a:spLocks noGrp="1"/>
          </p:cNvSpPr>
          <p:nvPr>
            <p:ph type="sldNum" sz="quarter" idx="12"/>
          </p:nvPr>
        </p:nvSpPr>
        <p:spPr/>
        <p:txBody>
          <a:bodyPr/>
          <a:lstStyle/>
          <a:p>
            <a:fld id="{B11E7987-09E6-46E4-8973-337FB3BD212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r>
              <a:rPr kumimoji="1" lang="ja-JP" altLang="en-US"/>
              <a:t>受験案内　</a:t>
            </a:r>
            <a:r>
              <a:rPr kumimoji="1" lang="en-US" altLang="ja-JP"/>
              <a:t>p.00~p.00</a:t>
            </a:r>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a:t>受験案内　</a:t>
            </a:r>
            <a:r>
              <a:rPr kumimoji="1" lang="en-US" altLang="ja-JP"/>
              <a:t>p.00~p.00</a:t>
            </a:r>
            <a:endParaRPr kumimoji="1" lang="ja-JP" altLang="en-US"/>
          </a:p>
        </p:txBody>
      </p:sp>
      <p:sp>
        <p:nvSpPr>
          <p:cNvPr id="9" name="スライド番号プレースホルダー 8"/>
          <p:cNvSpPr>
            <a:spLocks noGrp="1"/>
          </p:cNvSpPr>
          <p:nvPr>
            <p:ph type="sldNum" sz="quarter" idx="12"/>
          </p:nvPr>
        </p:nvSpPr>
        <p:spPr/>
        <p:txBody>
          <a:bodyPr/>
          <a:lstStyle/>
          <a:p>
            <a:fld id="{B11E7987-09E6-46E4-8973-337FB3BD212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r>
              <a:rPr kumimoji="1" lang="ja-JP" altLang="en-US"/>
              <a:t>受験案内　</a:t>
            </a:r>
            <a:r>
              <a:rPr kumimoji="1" lang="en-US" altLang="ja-JP"/>
              <a:t>p.00~p.00</a:t>
            </a:r>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a:t>受験案内　</a:t>
            </a:r>
            <a:r>
              <a:rPr kumimoji="1" lang="en-US" altLang="ja-JP"/>
              <a:t>p.00~p.00</a:t>
            </a:r>
            <a:endParaRPr kumimoji="1" lang="ja-JP" altLang="en-US"/>
          </a:p>
        </p:txBody>
      </p:sp>
      <p:sp>
        <p:nvSpPr>
          <p:cNvPr id="5" name="スライド番号プレースホルダー 4"/>
          <p:cNvSpPr>
            <a:spLocks noGrp="1"/>
          </p:cNvSpPr>
          <p:nvPr>
            <p:ph type="sldNum" sz="quarter" idx="12"/>
          </p:nvPr>
        </p:nvSpPr>
        <p:spPr/>
        <p:txBody>
          <a:bodyPr/>
          <a:lstStyle/>
          <a:p>
            <a:fld id="{B11E7987-09E6-46E4-8973-337FB3BD212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ja-JP" altLang="en-US"/>
              <a:t>受験案内　</a:t>
            </a:r>
            <a:r>
              <a:rPr kumimoji="1" lang="en-US" altLang="ja-JP"/>
              <a:t>p.00~p.00</a:t>
            </a:r>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a:t>受験案内　</a:t>
            </a:r>
            <a:r>
              <a:rPr kumimoji="1" lang="en-US" altLang="ja-JP"/>
              <a:t>p.00~p.00</a:t>
            </a:r>
            <a:endParaRPr kumimoji="1" lang="ja-JP" altLang="en-US"/>
          </a:p>
        </p:txBody>
      </p:sp>
      <p:sp>
        <p:nvSpPr>
          <p:cNvPr id="4" name="スライド番号プレースホルダー 3"/>
          <p:cNvSpPr>
            <a:spLocks noGrp="1"/>
          </p:cNvSpPr>
          <p:nvPr>
            <p:ph type="sldNum" sz="quarter" idx="12"/>
          </p:nvPr>
        </p:nvSpPr>
        <p:spPr/>
        <p:txBody>
          <a:bodyPr/>
          <a:lstStyle/>
          <a:p>
            <a:fld id="{B11E7987-09E6-46E4-8973-337FB3BD212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ja-JP" altLang="en-US"/>
              <a:t>受験案内　</a:t>
            </a:r>
            <a:r>
              <a:rPr kumimoji="1" lang="en-US" altLang="ja-JP"/>
              <a:t>p.00~p.00</a:t>
            </a:r>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受験案内　</a:t>
            </a:r>
            <a:r>
              <a:rPr kumimoji="1" lang="en-US" altLang="ja-JP"/>
              <a:t>p.00~p.00</a:t>
            </a:r>
            <a:endParaRPr kumimoji="1" lang="ja-JP" altLang="en-US"/>
          </a:p>
        </p:txBody>
      </p:sp>
      <p:sp>
        <p:nvSpPr>
          <p:cNvPr id="7" name="スライド番号プレースホルダー 6"/>
          <p:cNvSpPr>
            <a:spLocks noGrp="1"/>
          </p:cNvSpPr>
          <p:nvPr>
            <p:ph type="sldNum" sz="quarter" idx="12"/>
          </p:nvPr>
        </p:nvSpPr>
        <p:spPr/>
        <p:txBody>
          <a:bodyPr/>
          <a:lstStyle/>
          <a:p>
            <a:fld id="{B11E7987-09E6-46E4-8973-337FB3BD212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r>
              <a:rPr kumimoji="1" lang="ja-JP" altLang="en-US"/>
              <a:t>受験案内　</a:t>
            </a:r>
            <a:r>
              <a:rPr kumimoji="1" lang="en-US" altLang="ja-JP"/>
              <a:t>p.00~p.00</a:t>
            </a:r>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受験案内　</a:t>
            </a:r>
            <a:r>
              <a:rPr kumimoji="1" lang="en-US" altLang="ja-JP"/>
              <a:t>p.00~p.00</a:t>
            </a:r>
            <a:endParaRPr kumimoji="1" lang="ja-JP" altLang="en-US"/>
          </a:p>
        </p:txBody>
      </p:sp>
      <p:sp>
        <p:nvSpPr>
          <p:cNvPr id="7" name="スライド番号プレースホルダー 6"/>
          <p:cNvSpPr>
            <a:spLocks noGrp="1"/>
          </p:cNvSpPr>
          <p:nvPr>
            <p:ph type="sldNum" sz="quarter" idx="12"/>
          </p:nvPr>
        </p:nvSpPr>
        <p:spPr/>
        <p:txBody>
          <a:bodyPr/>
          <a:lstStyle/>
          <a:p>
            <a:fld id="{B11E7987-09E6-46E4-8973-337FB3BD212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ja-JP" altLang="en-US"/>
              <a:t>受験案内　</a:t>
            </a:r>
            <a:r>
              <a:rPr kumimoji="1" lang="en-US" altLang="ja-JP"/>
              <a:t>p.00~p.00</a:t>
            </a:r>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受験案内　</a:t>
            </a:r>
            <a:r>
              <a:rPr kumimoji="1" lang="en-US" altLang="ja-JP"/>
              <a:t>p.00~p.00</a:t>
            </a:r>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E7987-09E6-46E4-8973-337FB3BD212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hyperlink" Target="https://www.pref.osaka.lg.jp/o180110/kyoshokuin/kyosai/kyoshitsushin.html" TargetMode="External"/><Relationship Id="rId7"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6.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 name="図 43">
            <a:extLst>
              <a:ext uri="{FF2B5EF4-FFF2-40B4-BE49-F238E27FC236}">
                <a16:creationId xmlns:a16="http://schemas.microsoft.com/office/drawing/2014/main" id="{D8839288-318E-42D2-B935-E56247C00346}"/>
              </a:ext>
            </a:extLst>
          </p:cNvPr>
          <p:cNvPicPr>
            <a:picLocks noChangeAspect="1"/>
          </p:cNvPicPr>
          <p:nvPr/>
        </p:nvPicPr>
        <p:blipFill>
          <a:blip r:embed="rId3"/>
          <a:stretch>
            <a:fillRect/>
          </a:stretch>
        </p:blipFill>
        <p:spPr>
          <a:xfrm>
            <a:off x="0" y="3309187"/>
            <a:ext cx="7733633" cy="3548813"/>
          </a:xfrm>
          <a:prstGeom prst="rect">
            <a:avLst/>
          </a:prstGeom>
        </p:spPr>
      </p:pic>
      <p:pic>
        <p:nvPicPr>
          <p:cNvPr id="45" name="図 44">
            <a:extLst>
              <a:ext uri="{FF2B5EF4-FFF2-40B4-BE49-F238E27FC236}">
                <a16:creationId xmlns:a16="http://schemas.microsoft.com/office/drawing/2014/main" id="{0877446F-5CAD-4A8E-AFDA-E08565448509}"/>
              </a:ext>
            </a:extLst>
          </p:cNvPr>
          <p:cNvPicPr>
            <a:picLocks noChangeAspect="1"/>
          </p:cNvPicPr>
          <p:nvPr/>
        </p:nvPicPr>
        <p:blipFill>
          <a:blip r:embed="rId3"/>
          <a:stretch>
            <a:fillRect/>
          </a:stretch>
        </p:blipFill>
        <p:spPr>
          <a:xfrm>
            <a:off x="9995" y="20381"/>
            <a:ext cx="9144000" cy="3474225"/>
          </a:xfrm>
          <a:prstGeom prst="rect">
            <a:avLst/>
          </a:prstGeom>
        </p:spPr>
      </p:pic>
      <p:pic>
        <p:nvPicPr>
          <p:cNvPr id="14" name="図 13">
            <a:extLst>
              <a:ext uri="{FF2B5EF4-FFF2-40B4-BE49-F238E27FC236}">
                <a16:creationId xmlns:a16="http://schemas.microsoft.com/office/drawing/2014/main" id="{8A7A7153-9FDD-4B49-B5CC-CCF2AB118D40}"/>
              </a:ext>
            </a:extLst>
          </p:cNvPr>
          <p:cNvPicPr>
            <a:picLocks noChangeAspect="1"/>
          </p:cNvPicPr>
          <p:nvPr/>
        </p:nvPicPr>
        <p:blipFill>
          <a:blip r:embed="rId3"/>
          <a:stretch>
            <a:fillRect/>
          </a:stretch>
        </p:blipFill>
        <p:spPr>
          <a:xfrm rot="5400000">
            <a:off x="6732668" y="4426680"/>
            <a:ext cx="3421126" cy="1441515"/>
          </a:xfrm>
          <a:prstGeom prst="rect">
            <a:avLst/>
          </a:prstGeom>
        </p:spPr>
      </p:pic>
      <p:cxnSp>
        <p:nvCxnSpPr>
          <p:cNvPr id="13" name="直線コネクタ 12"/>
          <p:cNvCxnSpPr/>
          <p:nvPr/>
        </p:nvCxnSpPr>
        <p:spPr>
          <a:xfrm>
            <a:off x="0" y="6678932"/>
            <a:ext cx="9144000" cy="0"/>
          </a:xfrm>
          <a:prstGeom prst="line">
            <a:avLst/>
          </a:prstGeom>
          <a:ln w="41275">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スライド番号プレースホルダー 3"/>
          <p:cNvSpPr>
            <a:spLocks noGrp="1"/>
          </p:cNvSpPr>
          <p:nvPr>
            <p:ph type="sldNum" sz="quarter" idx="12"/>
          </p:nvPr>
        </p:nvSpPr>
        <p:spPr/>
        <p:txBody>
          <a:bodyPr/>
          <a:lstStyle/>
          <a:p>
            <a:fld id="{B11E7987-09E6-46E4-8973-337FB3BD212C}" type="slidenum">
              <a:rPr kumimoji="1" lang="ja-JP" altLang="en-US" smtClean="0"/>
              <a:t>1</a:t>
            </a:fld>
            <a:endParaRPr kumimoji="1" lang="ja-JP" altLang="en-US" dirty="0"/>
          </a:p>
        </p:txBody>
      </p:sp>
      <p:sp>
        <p:nvSpPr>
          <p:cNvPr id="2" name="テキスト ボックス 1"/>
          <p:cNvSpPr txBox="1"/>
          <p:nvPr/>
        </p:nvSpPr>
        <p:spPr>
          <a:xfrm rot="16200000">
            <a:off x="3802559" y="-3809332"/>
            <a:ext cx="1538883" cy="9143999"/>
          </a:xfrm>
          <a:prstGeom prst="rect">
            <a:avLst/>
          </a:prstGeom>
          <a:solidFill>
            <a:schemeClr val="accent2"/>
          </a:solidFill>
        </p:spPr>
        <p:txBody>
          <a:bodyPr vert="eaVert" wrap="square" rtlCol="0">
            <a:spAutoFit/>
          </a:bodyPr>
          <a:lstStyle/>
          <a:p>
            <a:pPr algn="ctr"/>
            <a:r>
              <a:rPr lang="ja-JP" altLang="en-US" sz="6000" dirty="0">
                <a:solidFill>
                  <a:schemeClr val="bg1"/>
                </a:solidFill>
                <a:latin typeface="HGP創英角ｺﾞｼｯｸUB" panose="020B0900000000000000" pitchFamily="50" charset="-128"/>
                <a:ea typeface="HGP創英角ｺﾞｼｯｸUB" panose="020B0900000000000000" pitchFamily="50" charset="-128"/>
              </a:rPr>
              <a:t>大阪府公立学校教員募集</a:t>
            </a:r>
            <a:endParaRPr lang="en-US" altLang="ja-JP" sz="6000" dirty="0">
              <a:solidFill>
                <a:schemeClr val="bg1"/>
              </a:solidFill>
              <a:latin typeface="HGP創英角ｺﾞｼｯｸUB" panose="020B0900000000000000" pitchFamily="50" charset="-128"/>
              <a:ea typeface="HGP創英角ｺﾞｼｯｸUB" panose="020B0900000000000000" pitchFamily="50" charset="-128"/>
            </a:endParaRPr>
          </a:p>
          <a:p>
            <a:pPr algn="ctr"/>
            <a:r>
              <a:rPr lang="ja-JP" altLang="en-US" sz="2800" dirty="0">
                <a:solidFill>
                  <a:schemeClr val="bg1"/>
                </a:solidFill>
                <a:latin typeface="HGP創英角ｺﾞｼｯｸUB" panose="020B0900000000000000" pitchFamily="50" charset="-128"/>
                <a:ea typeface="HGP創英角ｺﾞｼｯｸUB" panose="020B0900000000000000" pitchFamily="50" charset="-128"/>
              </a:rPr>
              <a:t>ーあの先生がいたから、今の私がいるー</a:t>
            </a:r>
            <a:endParaRPr lang="en-US" altLang="ja-JP" sz="2800" dirty="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40" name="図 39">
            <a:extLst>
              <a:ext uri="{FF2B5EF4-FFF2-40B4-BE49-F238E27FC236}">
                <a16:creationId xmlns:a16="http://schemas.microsoft.com/office/drawing/2014/main" id="{4C023ABF-24FE-43D8-8630-189EBD7D039D}"/>
              </a:ext>
            </a:extLst>
          </p:cNvPr>
          <p:cNvPicPr>
            <a:picLocks noChangeAspect="1"/>
          </p:cNvPicPr>
          <p:nvPr/>
        </p:nvPicPr>
        <p:blipFill>
          <a:blip r:embed="rId4"/>
          <a:stretch>
            <a:fillRect/>
          </a:stretch>
        </p:blipFill>
        <p:spPr>
          <a:xfrm>
            <a:off x="0" y="2411580"/>
            <a:ext cx="4460903" cy="3717420"/>
          </a:xfrm>
          <a:prstGeom prst="rect">
            <a:avLst/>
          </a:prstGeom>
        </p:spPr>
      </p:pic>
      <p:sp>
        <p:nvSpPr>
          <p:cNvPr id="12" name="テキスト ボックス 11"/>
          <p:cNvSpPr txBox="1"/>
          <p:nvPr/>
        </p:nvSpPr>
        <p:spPr>
          <a:xfrm>
            <a:off x="2154095" y="6242815"/>
            <a:ext cx="4855800" cy="400110"/>
          </a:xfrm>
          <a:prstGeom prst="rect">
            <a:avLst/>
          </a:prstGeom>
          <a:noFill/>
        </p:spPr>
        <p:txBody>
          <a:bodyPr wrap="square" rtlCol="0">
            <a:spAutoFit/>
          </a:bodyPr>
          <a:lstStyle/>
          <a:p>
            <a:r>
              <a:rPr lang="zh-TW"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大阪府教育庁</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zh-TW"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教職員室</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zh-TW"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教職員人事課</a:t>
            </a:r>
          </a:p>
        </p:txBody>
      </p:sp>
      <p:cxnSp>
        <p:nvCxnSpPr>
          <p:cNvPr id="9" name="直線コネクタ 8"/>
          <p:cNvCxnSpPr>
            <a:cxnSpLocks/>
          </p:cNvCxnSpPr>
          <p:nvPr/>
        </p:nvCxnSpPr>
        <p:spPr>
          <a:xfrm flipV="1">
            <a:off x="0" y="6119017"/>
            <a:ext cx="9134003" cy="998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pic>
        <p:nvPicPr>
          <p:cNvPr id="48" name="図 47">
            <a:extLst>
              <a:ext uri="{FF2B5EF4-FFF2-40B4-BE49-F238E27FC236}">
                <a16:creationId xmlns:a16="http://schemas.microsoft.com/office/drawing/2014/main" id="{BD44077F-C9FF-44BC-9586-3DA23B71C37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401" b="95844" l="2950" r="97198">
                        <a14:foregroundMark x1="8850" y1="35941" x2="12389" y2="82885"/>
                        <a14:foregroundMark x1="31711" y1="23227" x2="47345" y2="16626"/>
                        <a14:foregroundMark x1="62979" y1="10024" x2="90118" y2="14914"/>
                        <a14:foregroundMark x1="93363" y1="29340" x2="88643" y2="94866"/>
                        <a14:foregroundMark x1="21534" y1="46210" x2="65044" y2="63081"/>
                        <a14:foregroundMark x1="8407" y1="21027" x2="16372" y2="22738"/>
                        <a14:foregroundMark x1="53540" y1="7579" x2="55605" y2="7579"/>
                        <a14:foregroundMark x1="79941" y1="4645" x2="82891" y2="4645"/>
                        <a14:foregroundMark x1="97345" y1="15403" x2="97345" y2="33007"/>
                        <a14:foregroundMark x1="78909" y1="93643" x2="67257" y2="96088"/>
                        <a14:foregroundMark x1="67257" y1="96088" x2="67257" y2="96088"/>
                        <a14:foregroundMark x1="2950" y1="93643" x2="13864" y2="95599"/>
                        <a14:foregroundMark x1="13864" y1="95599" x2="27139" y2="95599"/>
                        <a14:foregroundMark x1="27139" y1="95599" x2="27729" y2="95599"/>
                        <a14:foregroundMark x1="56047" y1="77995" x2="56047" y2="77995"/>
                        <a14:foregroundMark x1="53097" y1="74572" x2="53097" y2="74572"/>
                      </a14:backgroundRemoval>
                    </a14:imgEffect>
                  </a14:imgLayer>
                </a14:imgProps>
              </a:ext>
            </a:extLst>
          </a:blip>
          <a:stretch>
            <a:fillRect/>
          </a:stretch>
        </p:blipFill>
        <p:spPr>
          <a:xfrm>
            <a:off x="6424315" y="4426490"/>
            <a:ext cx="2391370" cy="1364178"/>
          </a:xfrm>
          <a:prstGeom prst="rect">
            <a:avLst/>
          </a:prstGeom>
        </p:spPr>
      </p:pic>
      <p:sp>
        <p:nvSpPr>
          <p:cNvPr id="47" name="テキスト ボックス 46">
            <a:extLst>
              <a:ext uri="{FF2B5EF4-FFF2-40B4-BE49-F238E27FC236}">
                <a16:creationId xmlns:a16="http://schemas.microsoft.com/office/drawing/2014/main" id="{5BB89AA3-3A1A-411A-9DDF-9DAF2E311FC0}"/>
              </a:ext>
            </a:extLst>
          </p:cNvPr>
          <p:cNvSpPr txBox="1"/>
          <p:nvPr/>
        </p:nvSpPr>
        <p:spPr>
          <a:xfrm>
            <a:off x="4520058" y="1905589"/>
            <a:ext cx="4855799" cy="2718052"/>
          </a:xfrm>
          <a:prstGeom prst="rect">
            <a:avLst/>
          </a:prstGeom>
          <a:noFill/>
        </p:spPr>
        <p:txBody>
          <a:bodyPr vert="horz" wrap="square" rtlCol="0">
            <a:spAutoFit/>
          </a:bodyPr>
          <a:lstStyle/>
          <a:p>
            <a:pPr>
              <a:lnSpc>
                <a:spcPct val="150000"/>
              </a:lnSpc>
            </a:pPr>
            <a:r>
              <a:rPr lang="ja-JP" altLang="en-US" sz="4000" dirty="0">
                <a:latin typeface="HG教科書体" panose="02020309000000000000" pitchFamily="17" charset="-128"/>
                <a:ea typeface="HG教科書体" panose="02020309000000000000" pitchFamily="17" charset="-128"/>
              </a:rPr>
              <a:t>子</a:t>
            </a:r>
            <a:r>
              <a:rPr kumimoji="1" lang="ja-JP" altLang="en-US" sz="4000" dirty="0">
                <a:latin typeface="HG教科書体" panose="02020309000000000000" pitchFamily="17" charset="-128"/>
                <a:ea typeface="HG教科書体" panose="02020309000000000000" pitchFamily="17" charset="-128"/>
              </a:rPr>
              <a:t>どもたちの夢が</a:t>
            </a:r>
            <a:endParaRPr kumimoji="1" lang="en-US" altLang="ja-JP" sz="4000" dirty="0">
              <a:latin typeface="HG教科書体" panose="02020309000000000000" pitchFamily="17" charset="-128"/>
              <a:ea typeface="HG教科書体" panose="02020309000000000000" pitchFamily="17" charset="-128"/>
            </a:endParaRPr>
          </a:p>
          <a:p>
            <a:pPr>
              <a:lnSpc>
                <a:spcPct val="150000"/>
              </a:lnSpc>
            </a:pPr>
            <a:r>
              <a:rPr kumimoji="1" lang="ja-JP" altLang="en-US" sz="4000" dirty="0">
                <a:latin typeface="HG教科書体" panose="02020309000000000000" pitchFamily="17" charset="-128"/>
                <a:ea typeface="HG教科書体" panose="02020309000000000000" pitchFamily="17" charset="-128"/>
              </a:rPr>
              <a:t>あなたの希望に</a:t>
            </a:r>
            <a:endParaRPr kumimoji="1" lang="en-US" altLang="ja-JP" sz="4000" dirty="0">
              <a:latin typeface="HG教科書体" panose="02020309000000000000" pitchFamily="17" charset="-128"/>
              <a:ea typeface="HG教科書体" panose="02020309000000000000" pitchFamily="17" charset="-128"/>
            </a:endParaRPr>
          </a:p>
          <a:p>
            <a:pPr>
              <a:lnSpc>
                <a:spcPct val="150000"/>
              </a:lnSpc>
            </a:pPr>
            <a:r>
              <a:rPr lang="ja-JP" altLang="en-US" sz="4000" dirty="0">
                <a:latin typeface="HG教科書体" panose="02020309000000000000" pitchFamily="17" charset="-128"/>
                <a:ea typeface="HG教科書体" panose="02020309000000000000" pitchFamily="17" charset="-128"/>
              </a:rPr>
              <a:t>なる場所</a:t>
            </a:r>
            <a:endParaRPr kumimoji="1" lang="ja-JP" altLang="en-US" sz="4000" dirty="0">
              <a:latin typeface="HG教科書体" panose="02020309000000000000" pitchFamily="17" charset="-128"/>
              <a:ea typeface="HG教科書体" panose="02020309000000000000" pitchFamily="17"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68786"/>
            <a:ext cx="2133600" cy="365125"/>
          </a:xfrm>
        </p:spPr>
        <p:txBody>
          <a:bodyPr/>
          <a:lstStyle/>
          <a:p>
            <a:fld id="{B11E7987-09E6-46E4-8973-337FB3BD212C}" type="slidenum">
              <a:rPr kumimoji="1" lang="ja-JP" altLang="en-US" smtClean="0"/>
              <a:t>10</a:t>
            </a:fld>
            <a:endParaRPr kumimoji="1" lang="ja-JP" altLang="en-US"/>
          </a:p>
        </p:txBody>
      </p:sp>
      <p:graphicFrame>
        <p:nvGraphicFramePr>
          <p:cNvPr id="4" name="グラフ 3"/>
          <p:cNvGraphicFramePr/>
          <p:nvPr>
            <p:extLst>
              <p:ext uri="{D42A27DB-BD31-4B8C-83A1-F6EECF244321}">
                <p14:modId xmlns:p14="http://schemas.microsoft.com/office/powerpoint/2010/main" val="1318930301"/>
              </p:ext>
            </p:extLst>
          </p:nvPr>
        </p:nvGraphicFramePr>
        <p:xfrm>
          <a:off x="285432" y="1201642"/>
          <a:ext cx="8573135" cy="5481024"/>
        </p:xfrm>
        <a:graphic>
          <a:graphicData uri="http://schemas.openxmlformats.org/drawingml/2006/chart">
            <c:chart xmlns:c="http://schemas.openxmlformats.org/drawingml/2006/chart" xmlns:r="http://schemas.openxmlformats.org/officeDocument/2006/relationships" r:id="rId3"/>
          </a:graphicData>
        </a:graphic>
      </p:graphicFrame>
      <p:sp>
        <p:nvSpPr>
          <p:cNvPr id="7" name="フローチャート: 処理 6"/>
          <p:cNvSpPr/>
          <p:nvPr/>
        </p:nvSpPr>
        <p:spPr bwMode="auto">
          <a:xfrm>
            <a:off x="945674" y="604114"/>
            <a:ext cx="7252649" cy="51593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sz="1860" b="0" i="0" u="none" strike="noStrike" kern="1200" spc="0" baseline="0">
                <a:solidFill>
                  <a:prstClr val="black">
                    <a:lumMod val="65000"/>
                    <a:lumOff val="35000"/>
                  </a:prstClr>
                </a:solidFill>
                <a:latin typeface="+mn-lt"/>
                <a:ea typeface="+mn-ea"/>
                <a:cs typeface="+mn-cs"/>
              </a:defRPr>
            </a:pPr>
            <a:r>
              <a:rPr lang="ja-JP" altLang="en-US" sz="3200" dirty="0">
                <a:effectLst>
                  <a:outerShdw blurRad="38100" dist="38100" dir="2700000" algn="tl">
                    <a:srgbClr val="000000">
                      <a:alpha val="43137"/>
                    </a:srgbClr>
                  </a:outerShdw>
                </a:effectLst>
                <a:latin typeface="HGP創英角ｺﾞｼｯｸUB" panose="020B0A00000000000000" pitchFamily="50" charset="-128"/>
                <a:ea typeface="HGP創英角ｺﾞｼｯｸUB" panose="020B0A00000000000000" pitchFamily="50" charset="-128"/>
              </a:rPr>
              <a:t>年次休暇取得日数</a:t>
            </a:r>
          </a:p>
        </p:txBody>
      </p:sp>
      <p:sp>
        <p:nvSpPr>
          <p:cNvPr id="6" name="テキスト ボックス 5">
            <a:extLst>
              <a:ext uri="{FF2B5EF4-FFF2-40B4-BE49-F238E27FC236}">
                <a16:creationId xmlns:a16="http://schemas.microsoft.com/office/drawing/2014/main" id="{3D30FD8F-AD0A-4551-BE63-86559BBC812C}"/>
              </a:ext>
            </a:extLst>
          </p:cNvPr>
          <p:cNvSpPr txBox="1"/>
          <p:nvPr/>
        </p:nvSpPr>
        <p:spPr>
          <a:xfrm>
            <a:off x="189302" y="742300"/>
            <a:ext cx="900000" cy="400110"/>
          </a:xfrm>
          <a:prstGeom prst="rect">
            <a:avLst/>
          </a:prstGeom>
          <a:noFill/>
        </p:spPr>
        <p:txBody>
          <a:bodyPr wrap="square" rtlCol="0">
            <a:spAutoFit/>
          </a:bodyPr>
          <a:lstStyle/>
          <a:p>
            <a:r>
              <a:rPr lang="ja-JP" altLang="en-US" sz="2000" dirty="0"/>
              <a:t>（日）</a:t>
            </a:r>
            <a:endParaRPr kumimoji="1" lang="ja-JP" altLang="en-US" sz="2000" dirty="0"/>
          </a:p>
        </p:txBody>
      </p:sp>
      <p:sp>
        <p:nvSpPr>
          <p:cNvPr id="8" name="テキスト ボックス 7">
            <a:extLst>
              <a:ext uri="{FF2B5EF4-FFF2-40B4-BE49-F238E27FC236}">
                <a16:creationId xmlns:a16="http://schemas.microsoft.com/office/drawing/2014/main" id="{38CC1033-B8A1-433D-8DF0-2C329ABB4550}"/>
              </a:ext>
            </a:extLst>
          </p:cNvPr>
          <p:cNvSpPr txBox="1"/>
          <p:nvPr/>
        </p:nvSpPr>
        <p:spPr>
          <a:xfrm>
            <a:off x="4265627" y="6567586"/>
            <a:ext cx="4086528" cy="307777"/>
          </a:xfrm>
          <a:prstGeom prst="rect">
            <a:avLst/>
          </a:prstGeom>
          <a:noFill/>
        </p:spPr>
        <p:txBody>
          <a:bodyPr wrap="square" rtlCol="0">
            <a:spAutoFit/>
          </a:bodyPr>
          <a:lstStyle/>
          <a:p>
            <a:pPr algn="r"/>
            <a:r>
              <a:rPr kumimoji="1" lang="en-US" altLang="ja-JP" sz="1400" dirty="0"/>
              <a:t>※</a:t>
            </a:r>
            <a:r>
              <a:rPr kumimoji="1" lang="ja-JP" altLang="en-US" sz="1400" dirty="0"/>
              <a:t>府立学校教員の状況</a:t>
            </a:r>
          </a:p>
        </p:txBody>
      </p:sp>
      <p:sp>
        <p:nvSpPr>
          <p:cNvPr id="10" name="正方形/長方形 9">
            <a:extLst>
              <a:ext uri="{FF2B5EF4-FFF2-40B4-BE49-F238E27FC236}">
                <a16:creationId xmlns:a16="http://schemas.microsoft.com/office/drawing/2014/main" id="{6E88B35B-3C5C-4F28-B225-4397979C8C44}"/>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０３ 働きやすい職場環境　</a:t>
            </a:r>
          </a:p>
        </p:txBody>
      </p:sp>
      <p:pic>
        <p:nvPicPr>
          <p:cNvPr id="9" name="図 8">
            <a:extLst>
              <a:ext uri="{FF2B5EF4-FFF2-40B4-BE49-F238E27FC236}">
                <a16:creationId xmlns:a16="http://schemas.microsoft.com/office/drawing/2014/main" id="{8F362CCF-F7F9-4BCB-85D2-0351DE37A84C}"/>
              </a:ext>
            </a:extLst>
          </p:cNvPr>
          <p:cNvPicPr>
            <a:picLocks noChangeAspect="1"/>
          </p:cNvPicPr>
          <p:nvPr/>
        </p:nvPicPr>
        <p:blipFill>
          <a:blip r:embed="rId4"/>
          <a:stretch>
            <a:fillRect/>
          </a:stretch>
        </p:blipFill>
        <p:spPr>
          <a:xfrm>
            <a:off x="7760812" y="39353"/>
            <a:ext cx="1311188" cy="37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996320" y="6471240"/>
            <a:ext cx="2133600" cy="365125"/>
          </a:xfrm>
        </p:spPr>
        <p:txBody>
          <a:bodyPr/>
          <a:lstStyle/>
          <a:p>
            <a:fld id="{B11E7987-09E6-46E4-8973-337FB3BD212C}" type="slidenum">
              <a:rPr kumimoji="1" lang="ja-JP" altLang="en-US" smtClean="0"/>
              <a:t>11</a:t>
            </a:fld>
            <a:endParaRPr kumimoji="1" lang="ja-JP" altLang="en-US"/>
          </a:p>
        </p:txBody>
      </p:sp>
      <p:graphicFrame>
        <p:nvGraphicFramePr>
          <p:cNvPr id="6" name="グラフ 5"/>
          <p:cNvGraphicFramePr/>
          <p:nvPr>
            <p:extLst>
              <p:ext uri="{D42A27DB-BD31-4B8C-83A1-F6EECF244321}">
                <p14:modId xmlns:p14="http://schemas.microsoft.com/office/powerpoint/2010/main" val="242684307"/>
              </p:ext>
            </p:extLst>
          </p:nvPr>
        </p:nvGraphicFramePr>
        <p:xfrm>
          <a:off x="340630" y="1376821"/>
          <a:ext cx="8440420" cy="5212715"/>
        </p:xfrm>
        <a:graphic>
          <a:graphicData uri="http://schemas.openxmlformats.org/drawingml/2006/chart">
            <c:chart xmlns:c="http://schemas.openxmlformats.org/drawingml/2006/chart" xmlns:r="http://schemas.openxmlformats.org/officeDocument/2006/relationships" r:id="rId3"/>
          </a:graphicData>
        </a:graphic>
      </p:graphicFrame>
      <p:sp>
        <p:nvSpPr>
          <p:cNvPr id="5" name="フローチャート: 処理 4"/>
          <p:cNvSpPr/>
          <p:nvPr/>
        </p:nvSpPr>
        <p:spPr bwMode="auto">
          <a:xfrm>
            <a:off x="792000" y="754855"/>
            <a:ext cx="7252649" cy="46546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sz="1860" b="0" i="0" u="none" strike="noStrike" kern="1200" spc="0" baseline="0">
                <a:solidFill>
                  <a:prstClr val="black">
                    <a:lumMod val="65000"/>
                    <a:lumOff val="35000"/>
                  </a:prstClr>
                </a:solidFill>
                <a:latin typeface="+mn-lt"/>
                <a:ea typeface="+mn-ea"/>
                <a:cs typeface="+mn-cs"/>
              </a:defRPr>
            </a:pPr>
            <a:r>
              <a:rPr lang="ja-JP" altLang="en-US" sz="3200" dirty="0">
                <a:effectLst>
                  <a:outerShdw blurRad="38100" dist="38100" dir="2700000" algn="tl">
                    <a:srgbClr val="000000">
                      <a:alpha val="43137"/>
                    </a:srgbClr>
                  </a:outerShdw>
                </a:effectLst>
                <a:latin typeface="HGP創英角ｺﾞｼｯｸUB" panose="020B0A00000000000000" pitchFamily="50" charset="-128"/>
                <a:ea typeface="HGP創英角ｺﾞｼｯｸUB" panose="020B0A00000000000000" pitchFamily="50" charset="-128"/>
              </a:rPr>
              <a:t>男性の育児休業取得率</a:t>
            </a:r>
          </a:p>
        </p:txBody>
      </p:sp>
      <p:sp>
        <p:nvSpPr>
          <p:cNvPr id="8" name="テキスト ボックス 7">
            <a:extLst>
              <a:ext uri="{FF2B5EF4-FFF2-40B4-BE49-F238E27FC236}">
                <a16:creationId xmlns:a16="http://schemas.microsoft.com/office/drawing/2014/main" id="{D2913D24-436F-4096-A5BE-81A8AC08F124}"/>
              </a:ext>
            </a:extLst>
          </p:cNvPr>
          <p:cNvSpPr txBox="1"/>
          <p:nvPr/>
        </p:nvSpPr>
        <p:spPr>
          <a:xfrm>
            <a:off x="125385" y="1096856"/>
            <a:ext cx="900000" cy="400110"/>
          </a:xfrm>
          <a:prstGeom prst="rect">
            <a:avLst/>
          </a:prstGeom>
          <a:noFill/>
        </p:spPr>
        <p:txBody>
          <a:bodyPr wrap="square" rtlCol="0">
            <a:spAutoFit/>
          </a:bodyPr>
          <a:lstStyle/>
          <a:p>
            <a:r>
              <a:rPr lang="ja-JP" altLang="en-US" sz="2000" dirty="0"/>
              <a:t>（％）</a:t>
            </a:r>
            <a:endParaRPr kumimoji="1" lang="ja-JP" altLang="en-US" sz="2000" dirty="0"/>
          </a:p>
        </p:txBody>
      </p:sp>
      <p:sp>
        <p:nvSpPr>
          <p:cNvPr id="9" name="テキスト ボックス 8">
            <a:extLst>
              <a:ext uri="{FF2B5EF4-FFF2-40B4-BE49-F238E27FC236}">
                <a16:creationId xmlns:a16="http://schemas.microsoft.com/office/drawing/2014/main" id="{54E225FC-FD48-40ED-AAA1-FE47E0FE1BA2}"/>
              </a:ext>
            </a:extLst>
          </p:cNvPr>
          <p:cNvSpPr txBox="1"/>
          <p:nvPr/>
        </p:nvSpPr>
        <p:spPr>
          <a:xfrm>
            <a:off x="4560840" y="6497461"/>
            <a:ext cx="4086528" cy="307777"/>
          </a:xfrm>
          <a:prstGeom prst="rect">
            <a:avLst/>
          </a:prstGeom>
          <a:noFill/>
        </p:spPr>
        <p:txBody>
          <a:bodyPr wrap="square" rtlCol="0">
            <a:spAutoFit/>
          </a:bodyPr>
          <a:lstStyle/>
          <a:p>
            <a:pPr algn="r"/>
            <a:r>
              <a:rPr kumimoji="1" lang="en-US" altLang="ja-JP" sz="1400" dirty="0"/>
              <a:t>※</a:t>
            </a:r>
            <a:r>
              <a:rPr kumimoji="1" lang="ja-JP" altLang="en-US" sz="1400" dirty="0"/>
              <a:t>府立学校教員の状況</a:t>
            </a:r>
          </a:p>
        </p:txBody>
      </p:sp>
      <p:cxnSp>
        <p:nvCxnSpPr>
          <p:cNvPr id="10" name="直線矢印コネクタ 9">
            <a:extLst>
              <a:ext uri="{FF2B5EF4-FFF2-40B4-BE49-F238E27FC236}">
                <a16:creationId xmlns:a16="http://schemas.microsoft.com/office/drawing/2014/main" id="{0EAF24F0-6BB3-46BD-B5C6-F12B96881E27}"/>
              </a:ext>
            </a:extLst>
          </p:cNvPr>
          <p:cNvCxnSpPr>
            <a:cxnSpLocks/>
          </p:cNvCxnSpPr>
          <p:nvPr/>
        </p:nvCxnSpPr>
        <p:spPr>
          <a:xfrm flipV="1">
            <a:off x="2052000" y="2169000"/>
            <a:ext cx="5580000" cy="2700001"/>
          </a:xfrm>
          <a:prstGeom prst="straightConnector1">
            <a:avLst/>
          </a:prstGeom>
          <a:ln w="1143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ACF6B2FA-E883-4FF2-943E-3861149D8997}"/>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０３ 働きやすい職場環境　</a:t>
            </a:r>
          </a:p>
        </p:txBody>
      </p:sp>
      <p:pic>
        <p:nvPicPr>
          <p:cNvPr id="12" name="図 11">
            <a:extLst>
              <a:ext uri="{FF2B5EF4-FFF2-40B4-BE49-F238E27FC236}">
                <a16:creationId xmlns:a16="http://schemas.microsoft.com/office/drawing/2014/main" id="{54176173-8AE7-428D-83D5-B5FC53E1E253}"/>
              </a:ext>
            </a:extLst>
          </p:cNvPr>
          <p:cNvPicPr>
            <a:picLocks noChangeAspect="1"/>
          </p:cNvPicPr>
          <p:nvPr/>
        </p:nvPicPr>
        <p:blipFill>
          <a:blip r:embed="rId4"/>
          <a:stretch>
            <a:fillRect/>
          </a:stretch>
        </p:blipFill>
        <p:spPr>
          <a:xfrm>
            <a:off x="7760812" y="39353"/>
            <a:ext cx="1311188" cy="37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92000" y="6489000"/>
            <a:ext cx="2133600" cy="365125"/>
          </a:xfrm>
        </p:spPr>
        <p:txBody>
          <a:bodyPr/>
          <a:lstStyle/>
          <a:p>
            <a:fld id="{B11E7987-09E6-46E4-8973-337FB3BD212C}" type="slidenum">
              <a:rPr kumimoji="1" lang="ja-JP" altLang="en-US" smtClean="0"/>
              <a:t>12</a:t>
            </a:fld>
            <a:endParaRPr kumimoji="1" lang="ja-JP" altLang="en-US"/>
          </a:p>
        </p:txBody>
      </p:sp>
      <p:sp>
        <p:nvSpPr>
          <p:cNvPr id="4" name="フローチャート: 処理 3"/>
          <p:cNvSpPr/>
          <p:nvPr/>
        </p:nvSpPr>
        <p:spPr bwMode="auto">
          <a:xfrm>
            <a:off x="790247" y="331114"/>
            <a:ext cx="6951305" cy="103187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ja-JP" altLang="en-US" sz="3200" dirty="0">
                <a:solidFill>
                  <a:prstClr val="black">
                    <a:lumMod val="75000"/>
                    <a:lumOff val="25000"/>
                  </a:prstClr>
                </a:solidFill>
                <a:effectLst>
                  <a:outerShdw blurRad="38100" dist="38100" dir="2700000" algn="tl">
                    <a:srgbClr val="000000">
                      <a:alpha val="43137"/>
                    </a:srgbClr>
                  </a:outerShdw>
                </a:effectLst>
                <a:latin typeface="HGP創英角ｺﾞｼｯｸUB" panose="020B0A00000000000000" pitchFamily="50" charset="-128"/>
                <a:ea typeface="HGP創英角ｺﾞｼｯｸUB" panose="020B0A00000000000000" pitchFamily="50" charset="-128"/>
              </a:rPr>
              <a:t>管理職における女性の割合</a:t>
            </a:r>
            <a:endParaRPr kumimoji="1" lang="ja-JP" altLang="en-US" sz="32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HGP創英角ｺﾞｼｯｸUB" panose="020B0A00000000000000" pitchFamily="50" charset="-128"/>
              <a:ea typeface="HGP創英角ｺﾞｼｯｸUB" panose="020B0A00000000000000" pitchFamily="50" charset="-128"/>
            </a:endParaRPr>
          </a:p>
        </p:txBody>
      </p:sp>
      <p:grpSp>
        <p:nvGrpSpPr>
          <p:cNvPr id="16" name="グループ化 15">
            <a:extLst>
              <a:ext uri="{FF2B5EF4-FFF2-40B4-BE49-F238E27FC236}">
                <a16:creationId xmlns:a16="http://schemas.microsoft.com/office/drawing/2014/main" id="{F968CA2A-7013-4541-B25C-F22AFC9FAD50}"/>
              </a:ext>
            </a:extLst>
          </p:cNvPr>
          <p:cNvGrpSpPr/>
          <p:nvPr/>
        </p:nvGrpSpPr>
        <p:grpSpPr>
          <a:xfrm>
            <a:off x="-106641" y="1263928"/>
            <a:ext cx="4767482" cy="5405072"/>
            <a:chOff x="-106641" y="729000"/>
            <a:chExt cx="4184694" cy="5940000"/>
          </a:xfrm>
        </p:grpSpPr>
        <p:sp>
          <p:nvSpPr>
            <p:cNvPr id="2" name="正方形/長方形 1">
              <a:extLst>
                <a:ext uri="{FF2B5EF4-FFF2-40B4-BE49-F238E27FC236}">
                  <a16:creationId xmlns:a16="http://schemas.microsoft.com/office/drawing/2014/main" id="{2DDD7565-DC62-40F3-8331-A5F148FAC964}"/>
                </a:ext>
              </a:extLst>
            </p:cNvPr>
            <p:cNvSpPr/>
            <p:nvPr/>
          </p:nvSpPr>
          <p:spPr>
            <a:xfrm>
              <a:off x="175034" y="729000"/>
              <a:ext cx="3702054" cy="5940000"/>
            </a:xfrm>
            <a:prstGeom prst="rect">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8" name="グラフ 7"/>
            <p:cNvGraphicFramePr/>
            <p:nvPr>
              <p:extLst>
                <p:ext uri="{D42A27DB-BD31-4B8C-83A1-F6EECF244321}">
                  <p14:modId xmlns:p14="http://schemas.microsoft.com/office/powerpoint/2010/main" val="714043788"/>
                </p:ext>
              </p:extLst>
            </p:nvPr>
          </p:nvGraphicFramePr>
          <p:xfrm>
            <a:off x="838053" y="946731"/>
            <a:ext cx="3240000" cy="29297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03A94119-3C51-4511-9CCA-EDE95D735029}"/>
                </a:ext>
              </a:extLst>
            </p:cNvPr>
            <p:cNvGraphicFramePr/>
            <p:nvPr>
              <p:extLst>
                <p:ext uri="{D42A27DB-BD31-4B8C-83A1-F6EECF244321}">
                  <p14:modId xmlns:p14="http://schemas.microsoft.com/office/powerpoint/2010/main" val="752486873"/>
                </p:ext>
              </p:extLst>
            </p:nvPr>
          </p:nvGraphicFramePr>
          <p:xfrm>
            <a:off x="-106641" y="3478229"/>
            <a:ext cx="3957283" cy="3091890"/>
          </p:xfrm>
          <a:graphic>
            <a:graphicData uri="http://schemas.openxmlformats.org/drawingml/2006/chart">
              <c:chart xmlns:c="http://schemas.openxmlformats.org/drawingml/2006/chart" xmlns:r="http://schemas.openxmlformats.org/officeDocument/2006/relationships" r:id="rId4"/>
            </a:graphicData>
          </a:graphic>
        </p:graphicFrame>
        <p:sp>
          <p:nvSpPr>
            <p:cNvPr id="5" name="正方形/長方形 4">
              <a:extLst>
                <a:ext uri="{FF2B5EF4-FFF2-40B4-BE49-F238E27FC236}">
                  <a16:creationId xmlns:a16="http://schemas.microsoft.com/office/drawing/2014/main" id="{8C7079AC-2A40-43D2-8FE4-032C87E45B40}"/>
                </a:ext>
              </a:extLst>
            </p:cNvPr>
            <p:cNvSpPr/>
            <p:nvPr/>
          </p:nvSpPr>
          <p:spPr>
            <a:xfrm>
              <a:off x="269188" y="793584"/>
              <a:ext cx="1602812" cy="4851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200" dirty="0"/>
                <a:t>大阪府教員</a:t>
              </a:r>
            </a:p>
          </p:txBody>
        </p:sp>
      </p:grpSp>
      <p:grpSp>
        <p:nvGrpSpPr>
          <p:cNvPr id="18" name="グループ化 17">
            <a:extLst>
              <a:ext uri="{FF2B5EF4-FFF2-40B4-BE49-F238E27FC236}">
                <a16:creationId xmlns:a16="http://schemas.microsoft.com/office/drawing/2014/main" id="{68185955-584E-408C-B8DA-FE9FCD269DFF}"/>
              </a:ext>
            </a:extLst>
          </p:cNvPr>
          <p:cNvGrpSpPr/>
          <p:nvPr/>
        </p:nvGrpSpPr>
        <p:grpSpPr>
          <a:xfrm>
            <a:off x="4393893" y="1263928"/>
            <a:ext cx="4631821" cy="5405072"/>
            <a:chOff x="3785092" y="729000"/>
            <a:chExt cx="5425378" cy="5940000"/>
          </a:xfrm>
        </p:grpSpPr>
        <p:sp>
          <p:nvSpPr>
            <p:cNvPr id="10" name="正方形/長方形 9">
              <a:extLst>
                <a:ext uri="{FF2B5EF4-FFF2-40B4-BE49-F238E27FC236}">
                  <a16:creationId xmlns:a16="http://schemas.microsoft.com/office/drawing/2014/main" id="{4AAD9541-80F6-4D44-96F8-3887CB69BB45}"/>
                </a:ext>
              </a:extLst>
            </p:cNvPr>
            <p:cNvSpPr/>
            <p:nvPr/>
          </p:nvSpPr>
          <p:spPr>
            <a:xfrm>
              <a:off x="4155192" y="729000"/>
              <a:ext cx="4940221" cy="5940000"/>
            </a:xfrm>
            <a:prstGeom prst="rect">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9" name="グラフ 8"/>
            <p:cNvGraphicFramePr/>
            <p:nvPr>
              <p:extLst>
                <p:ext uri="{D42A27DB-BD31-4B8C-83A1-F6EECF244321}">
                  <p14:modId xmlns:p14="http://schemas.microsoft.com/office/powerpoint/2010/main" val="3780072034"/>
                </p:ext>
              </p:extLst>
            </p:nvPr>
          </p:nvGraphicFramePr>
          <p:xfrm>
            <a:off x="5469586" y="902450"/>
            <a:ext cx="3402110" cy="31174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グラフ 6">
              <a:extLst>
                <a:ext uri="{FF2B5EF4-FFF2-40B4-BE49-F238E27FC236}">
                  <a16:creationId xmlns:a16="http://schemas.microsoft.com/office/drawing/2014/main" id="{1D8717F1-304F-4340-B69E-F148F17621DF}"/>
                </a:ext>
              </a:extLst>
            </p:cNvPr>
            <p:cNvGraphicFramePr/>
            <p:nvPr>
              <p:extLst>
                <p:ext uri="{D42A27DB-BD31-4B8C-83A1-F6EECF244321}">
                  <p14:modId xmlns:p14="http://schemas.microsoft.com/office/powerpoint/2010/main" val="2665804732"/>
                </p:ext>
              </p:extLst>
            </p:nvPr>
          </p:nvGraphicFramePr>
          <p:xfrm>
            <a:off x="3785092" y="3370289"/>
            <a:ext cx="5358908" cy="2929733"/>
          </p:xfrm>
          <a:graphic>
            <a:graphicData uri="http://schemas.openxmlformats.org/drawingml/2006/chart">
              <c:chart xmlns:c="http://schemas.openxmlformats.org/drawingml/2006/chart" xmlns:r="http://schemas.openxmlformats.org/officeDocument/2006/relationships" r:id="rId6"/>
            </a:graphicData>
          </a:graphic>
        </p:graphicFrame>
        <p:sp>
          <p:nvSpPr>
            <p:cNvPr id="11" name="正方形/長方形 10">
              <a:extLst>
                <a:ext uri="{FF2B5EF4-FFF2-40B4-BE49-F238E27FC236}">
                  <a16:creationId xmlns:a16="http://schemas.microsoft.com/office/drawing/2014/main" id="{3AC47910-330C-4E64-9AB4-13CA21F1EADE}"/>
                </a:ext>
              </a:extLst>
            </p:cNvPr>
            <p:cNvSpPr/>
            <p:nvPr/>
          </p:nvSpPr>
          <p:spPr>
            <a:xfrm>
              <a:off x="4265900" y="793584"/>
              <a:ext cx="1567356" cy="4703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200" dirty="0"/>
                <a:t>民間</a:t>
              </a:r>
              <a:endParaRPr kumimoji="1" lang="ja-JP" altLang="en-US" sz="2200" dirty="0"/>
            </a:p>
          </p:txBody>
        </p:sp>
        <p:sp>
          <p:nvSpPr>
            <p:cNvPr id="12" name="テキスト ボックス 11">
              <a:extLst>
                <a:ext uri="{FF2B5EF4-FFF2-40B4-BE49-F238E27FC236}">
                  <a16:creationId xmlns:a16="http://schemas.microsoft.com/office/drawing/2014/main" id="{813F916F-565A-4FB4-A729-2CF62614559D}"/>
                </a:ext>
              </a:extLst>
            </p:cNvPr>
            <p:cNvSpPr txBox="1"/>
            <p:nvPr/>
          </p:nvSpPr>
          <p:spPr>
            <a:xfrm>
              <a:off x="4072267" y="6249320"/>
              <a:ext cx="5138203" cy="372060"/>
            </a:xfrm>
            <a:prstGeom prst="rect">
              <a:avLst/>
            </a:prstGeom>
            <a:noFill/>
          </p:spPr>
          <p:txBody>
            <a:bodyPr wrap="square" rtlCol="0">
              <a:spAutoFit/>
            </a:bodyPr>
            <a:lstStyle/>
            <a:p>
              <a:pPr algn="r"/>
              <a:r>
                <a:rPr kumimoji="1" lang="ja-JP" altLang="en-US" sz="1400" dirty="0"/>
                <a:t>参考：</a:t>
              </a:r>
              <a:r>
                <a:rPr lang="ja-JP" altLang="en-US" sz="1400" dirty="0">
                  <a:sym typeface="+mn-ea"/>
                </a:rPr>
                <a:t>男女共同参画白書令和６年版（男女共同参画局</a:t>
              </a:r>
              <a:r>
                <a:rPr kumimoji="1" lang="ja-JP" altLang="en-US" sz="1600" dirty="0"/>
                <a:t>）</a:t>
              </a:r>
            </a:p>
          </p:txBody>
        </p:sp>
      </p:grpSp>
      <p:sp>
        <p:nvSpPr>
          <p:cNvPr id="19" name="正方形/長方形 18">
            <a:extLst>
              <a:ext uri="{FF2B5EF4-FFF2-40B4-BE49-F238E27FC236}">
                <a16:creationId xmlns:a16="http://schemas.microsoft.com/office/drawing/2014/main" id="{4746047E-776E-4266-9195-E984FE3CA55B}"/>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０３ 働きやすい職場環境　</a:t>
            </a:r>
          </a:p>
        </p:txBody>
      </p:sp>
      <p:pic>
        <p:nvPicPr>
          <p:cNvPr id="17" name="図 16">
            <a:extLst>
              <a:ext uri="{FF2B5EF4-FFF2-40B4-BE49-F238E27FC236}">
                <a16:creationId xmlns:a16="http://schemas.microsoft.com/office/drawing/2014/main" id="{7E741070-4971-41C1-A525-C48EDCDF3F95}"/>
              </a:ext>
            </a:extLst>
          </p:cNvPr>
          <p:cNvPicPr>
            <a:picLocks noChangeAspect="1"/>
          </p:cNvPicPr>
          <p:nvPr/>
        </p:nvPicPr>
        <p:blipFill>
          <a:blip r:embed="rId7"/>
          <a:stretch>
            <a:fillRect/>
          </a:stretch>
        </p:blipFill>
        <p:spPr>
          <a:xfrm>
            <a:off x="7760812" y="39353"/>
            <a:ext cx="1311188" cy="378000"/>
          </a:xfrm>
          <a:prstGeom prst="rect">
            <a:avLst/>
          </a:prstGeom>
        </p:spPr>
      </p:pic>
    </p:spTree>
    <p:extLst>
      <p:ext uri="{BB962C8B-B14F-4D97-AF65-F5344CB8AC3E}">
        <p14:creationId xmlns:p14="http://schemas.microsoft.com/office/powerpoint/2010/main" val="3676194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フローチャート: 結合子 14">
            <a:extLst>
              <a:ext uri="{FF2B5EF4-FFF2-40B4-BE49-F238E27FC236}">
                <a16:creationId xmlns:a16="http://schemas.microsoft.com/office/drawing/2014/main" id="{1EC05682-E04C-4F3F-9A87-574A9758F79B}"/>
              </a:ext>
            </a:extLst>
          </p:cNvPr>
          <p:cNvSpPr/>
          <p:nvPr/>
        </p:nvSpPr>
        <p:spPr>
          <a:xfrm>
            <a:off x="5459004" y="1629000"/>
            <a:ext cx="2880000" cy="2948700"/>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ローチャート: 結合子 13">
            <a:extLst>
              <a:ext uri="{FF2B5EF4-FFF2-40B4-BE49-F238E27FC236}">
                <a16:creationId xmlns:a16="http://schemas.microsoft.com/office/drawing/2014/main" id="{FB64C95F-EE60-4792-8CAD-26989EDDCA4E}"/>
              </a:ext>
            </a:extLst>
          </p:cNvPr>
          <p:cNvSpPr/>
          <p:nvPr/>
        </p:nvSpPr>
        <p:spPr>
          <a:xfrm>
            <a:off x="4181207" y="3175388"/>
            <a:ext cx="2880000" cy="2948700"/>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結合子 12">
            <a:extLst>
              <a:ext uri="{FF2B5EF4-FFF2-40B4-BE49-F238E27FC236}">
                <a16:creationId xmlns:a16="http://schemas.microsoft.com/office/drawing/2014/main" id="{E8200D6C-2769-49B9-94A6-1087EFE501FF}"/>
              </a:ext>
            </a:extLst>
          </p:cNvPr>
          <p:cNvSpPr/>
          <p:nvPr/>
        </p:nvSpPr>
        <p:spPr>
          <a:xfrm>
            <a:off x="3202472" y="1459937"/>
            <a:ext cx="2880000" cy="2948700"/>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ローチャート: 結合子 11">
            <a:extLst>
              <a:ext uri="{FF2B5EF4-FFF2-40B4-BE49-F238E27FC236}">
                <a16:creationId xmlns:a16="http://schemas.microsoft.com/office/drawing/2014/main" id="{5F581874-AC56-4AF4-90D3-49C05AD71FF7}"/>
              </a:ext>
            </a:extLst>
          </p:cNvPr>
          <p:cNvSpPr/>
          <p:nvPr/>
        </p:nvSpPr>
        <p:spPr>
          <a:xfrm>
            <a:off x="2056988" y="3193471"/>
            <a:ext cx="2880000" cy="2948700"/>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ローチャート: 結合子 1">
            <a:extLst>
              <a:ext uri="{FF2B5EF4-FFF2-40B4-BE49-F238E27FC236}">
                <a16:creationId xmlns:a16="http://schemas.microsoft.com/office/drawing/2014/main" id="{DDE861B5-B601-408C-B202-5AE1DB9AD348}"/>
              </a:ext>
            </a:extLst>
          </p:cNvPr>
          <p:cNvSpPr/>
          <p:nvPr/>
        </p:nvSpPr>
        <p:spPr>
          <a:xfrm>
            <a:off x="792000" y="1647083"/>
            <a:ext cx="2880000" cy="2948700"/>
          </a:xfrm>
          <a:prstGeom prst="flowChartConnecto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1">
            <a:extLst>
              <a:ext uri="{FF2B5EF4-FFF2-40B4-BE49-F238E27FC236}">
                <a16:creationId xmlns:a16="http://schemas.microsoft.com/office/drawing/2014/main" id="{ED7743D5-653D-4D14-B0A5-A9A43D81095C}"/>
              </a:ext>
            </a:extLst>
          </p:cNvPr>
          <p:cNvSpPr txBox="1">
            <a:spLocks/>
          </p:cNvSpPr>
          <p:nvPr/>
        </p:nvSpPr>
        <p:spPr>
          <a:xfrm>
            <a:off x="6758880" y="6525344"/>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11E7987-09E6-46E4-8973-337FB3BD212C}" type="slidenum">
              <a:rPr lang="ja-JP" altLang="en-US" smtClean="0"/>
              <a:pPr/>
              <a:t>13</a:t>
            </a:fld>
            <a:endParaRPr lang="ja-JP" altLang="en-US" dirty="0"/>
          </a:p>
        </p:txBody>
      </p:sp>
      <p:sp>
        <p:nvSpPr>
          <p:cNvPr id="7" name="テキスト ボックス 6">
            <a:extLst>
              <a:ext uri="{FF2B5EF4-FFF2-40B4-BE49-F238E27FC236}">
                <a16:creationId xmlns:a16="http://schemas.microsoft.com/office/drawing/2014/main" id="{537C1E8E-A820-421F-882A-347E56786560}"/>
              </a:ext>
            </a:extLst>
          </p:cNvPr>
          <p:cNvSpPr txBox="1"/>
          <p:nvPr/>
        </p:nvSpPr>
        <p:spPr>
          <a:xfrm>
            <a:off x="252430" y="1673256"/>
            <a:ext cx="8639140" cy="3785652"/>
          </a:xfrm>
          <a:prstGeom prst="rect">
            <a:avLst/>
          </a:prstGeom>
          <a:noFill/>
        </p:spPr>
        <p:txBody>
          <a:bodyPr wrap="square">
            <a:spAutoFit/>
          </a:bodyPr>
          <a:lstStyle/>
          <a:p>
            <a:pPr marL="365125" lvl="1" indent="-250825"/>
            <a:r>
              <a:rPr lang="ja-JP" altLang="en-US" sz="4000" b="1" dirty="0">
                <a:solidFill>
                  <a:schemeClr val="tx1">
                    <a:lumMod val="75000"/>
                    <a:lumOff val="25000"/>
                  </a:schemeClr>
                </a:solidFill>
                <a:latin typeface="游ゴシック" panose="020B0400000000000000" pitchFamily="50" charset="-128"/>
                <a:ea typeface="游ゴシック" panose="020B0400000000000000" pitchFamily="50" charset="-128"/>
              </a:rPr>
              <a:t>  大阪府教育庁では、</a:t>
            </a:r>
            <a:r>
              <a:rPr kumimoji="1" lang="ja-JP" altLang="en-US" sz="4000" b="1" dirty="0">
                <a:solidFill>
                  <a:schemeClr val="tx1">
                    <a:lumMod val="75000"/>
                    <a:lumOff val="25000"/>
                  </a:schemeClr>
                </a:solidFill>
                <a:latin typeface="游ゴシック" panose="020B0400000000000000" pitchFamily="50" charset="-128"/>
                <a:ea typeface="游ゴシック" panose="020B0400000000000000" pitchFamily="50" charset="-128"/>
              </a:rPr>
              <a:t>教員一人ひとりの健康を守るだけでなく、子どもに向き合う時間や学校以外で過ごすプライベートの時間を増やすことで、学校教育の質を向上させています。</a:t>
            </a:r>
            <a:endParaRPr kumimoji="1" lang="en-US" altLang="ja-JP" sz="4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4CC865AA-1849-4A15-A2E4-935B1A29E9EC}"/>
              </a:ext>
            </a:extLst>
          </p:cNvPr>
          <p:cNvSpPr txBox="1"/>
          <p:nvPr/>
        </p:nvSpPr>
        <p:spPr>
          <a:xfrm>
            <a:off x="1489364" y="480300"/>
            <a:ext cx="6165272" cy="949299"/>
          </a:xfrm>
          <a:prstGeom prst="rect">
            <a:avLst/>
          </a:prstGeom>
          <a:noFill/>
        </p:spPr>
        <p:txBody>
          <a:bodyPr wrap="square">
            <a:spAutoFit/>
          </a:bodyPr>
          <a:lstStyle/>
          <a:p>
            <a:pPr algn="ctr">
              <a:lnSpc>
                <a:spcPct val="150000"/>
              </a:lnSpc>
              <a:spcBef>
                <a:spcPts val="3000"/>
              </a:spcBef>
              <a:spcAft>
                <a:spcPts val="3000"/>
              </a:spcAft>
            </a:pPr>
            <a:r>
              <a:rPr kumimoji="1" lang="ja-JP" altLang="en-US" sz="4400" b="0" dirty="0">
                <a:solidFill>
                  <a:schemeClr val="tx1">
                    <a:lumMod val="75000"/>
                    <a:lumOff val="2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働き方改革</a:t>
            </a:r>
            <a:endParaRPr kumimoji="1" lang="ja-JP" altLang="en-US" sz="4400" b="0" dirty="0">
              <a:solidFill>
                <a:schemeClr val="tx1">
                  <a:lumMod val="75000"/>
                  <a:lumOff val="2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02BB0B0B-1EF4-48E8-B132-BBA4D24323FB}"/>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０３ 働きやすい職場環境</a:t>
            </a:r>
          </a:p>
        </p:txBody>
      </p:sp>
      <p:pic>
        <p:nvPicPr>
          <p:cNvPr id="11" name="図 10">
            <a:extLst>
              <a:ext uri="{FF2B5EF4-FFF2-40B4-BE49-F238E27FC236}">
                <a16:creationId xmlns:a16="http://schemas.microsoft.com/office/drawing/2014/main" id="{A40B2C79-8E80-4B1E-9C3A-CD09CEA79C6A}"/>
              </a:ext>
            </a:extLst>
          </p:cNvPr>
          <p:cNvPicPr>
            <a:picLocks noChangeAspect="1"/>
          </p:cNvPicPr>
          <p:nvPr/>
        </p:nvPicPr>
        <p:blipFill>
          <a:blip r:embed="rId3"/>
          <a:stretch>
            <a:fillRect/>
          </a:stretch>
        </p:blipFill>
        <p:spPr>
          <a:xfrm>
            <a:off x="7760812" y="39353"/>
            <a:ext cx="1311188" cy="378000"/>
          </a:xfrm>
          <a:prstGeom prst="rect">
            <a:avLst/>
          </a:prstGeom>
        </p:spPr>
      </p:pic>
      <p:pic>
        <p:nvPicPr>
          <p:cNvPr id="17" name="図 16">
            <a:extLst>
              <a:ext uri="{FF2B5EF4-FFF2-40B4-BE49-F238E27FC236}">
                <a16:creationId xmlns:a16="http://schemas.microsoft.com/office/drawing/2014/main" id="{4B19BA39-B178-4B4A-98AF-B4883FB674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1114" y="4889606"/>
            <a:ext cx="1734264" cy="1734264"/>
          </a:xfrm>
          <a:prstGeom prst="rect">
            <a:avLst/>
          </a:prstGeom>
        </p:spPr>
      </p:pic>
      <p:grpSp>
        <p:nvGrpSpPr>
          <p:cNvPr id="18" name="グループ化 17">
            <a:extLst>
              <a:ext uri="{FF2B5EF4-FFF2-40B4-BE49-F238E27FC236}">
                <a16:creationId xmlns:a16="http://schemas.microsoft.com/office/drawing/2014/main" id="{EDA6B0D1-DA2E-4D26-A920-1E07D369C0AA}"/>
              </a:ext>
            </a:extLst>
          </p:cNvPr>
          <p:cNvGrpSpPr/>
          <p:nvPr/>
        </p:nvGrpSpPr>
        <p:grpSpPr>
          <a:xfrm>
            <a:off x="1914628" y="5570382"/>
            <a:ext cx="4200932" cy="461223"/>
            <a:chOff x="2232000" y="6105188"/>
            <a:chExt cx="4200932" cy="461223"/>
          </a:xfrm>
        </p:grpSpPr>
        <p:sp>
          <p:nvSpPr>
            <p:cNvPr id="19" name="四角形: 角を丸くする 18">
              <a:extLst>
                <a:ext uri="{FF2B5EF4-FFF2-40B4-BE49-F238E27FC236}">
                  <a16:creationId xmlns:a16="http://schemas.microsoft.com/office/drawing/2014/main" id="{9F71E945-5BF6-40CC-93B2-F5CB682927A2}"/>
                </a:ext>
              </a:extLst>
            </p:cNvPr>
            <p:cNvSpPr/>
            <p:nvPr/>
          </p:nvSpPr>
          <p:spPr>
            <a:xfrm>
              <a:off x="2232000" y="6105188"/>
              <a:ext cx="3080706" cy="3223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ja-JP" dirty="0"/>
                <a:t>大阪府</a:t>
              </a:r>
              <a:r>
                <a:rPr lang="ja-JP" altLang="en-US" dirty="0"/>
                <a:t>教育庁　働き方改革　</a:t>
              </a:r>
              <a:endParaRPr kumimoji="1" lang="ja-JP" altLang="en-US" dirty="0"/>
            </a:p>
          </p:txBody>
        </p:sp>
        <p:sp>
          <p:nvSpPr>
            <p:cNvPr id="20" name="四角形: 角を丸くする 19">
              <a:extLst>
                <a:ext uri="{FF2B5EF4-FFF2-40B4-BE49-F238E27FC236}">
                  <a16:creationId xmlns:a16="http://schemas.microsoft.com/office/drawing/2014/main" id="{98F84B26-D337-422C-8DFA-EB7E845F3FA3}"/>
                </a:ext>
              </a:extLst>
            </p:cNvPr>
            <p:cNvSpPr/>
            <p:nvPr/>
          </p:nvSpPr>
          <p:spPr>
            <a:xfrm>
              <a:off x="5388906" y="6117019"/>
              <a:ext cx="840510" cy="341312"/>
            </a:xfrm>
            <a:prstGeom prst="round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dirty="0"/>
                <a:t>検索</a:t>
              </a:r>
            </a:p>
          </p:txBody>
        </p:sp>
        <p:sp>
          <p:nvSpPr>
            <p:cNvPr id="21" name="矢印: 右 20">
              <a:extLst>
                <a:ext uri="{FF2B5EF4-FFF2-40B4-BE49-F238E27FC236}">
                  <a16:creationId xmlns:a16="http://schemas.microsoft.com/office/drawing/2014/main" id="{44F221E8-AA87-4968-85B3-5B7A4FBED8BE}"/>
                </a:ext>
              </a:extLst>
            </p:cNvPr>
            <p:cNvSpPr/>
            <p:nvPr/>
          </p:nvSpPr>
          <p:spPr>
            <a:xfrm rot="12699301">
              <a:off x="6113249" y="6329793"/>
              <a:ext cx="319683" cy="236618"/>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solidFill>
                  <a:schemeClr val="bg1"/>
                </a:solidFill>
              </a:endParaRPr>
            </a:p>
          </p:txBody>
        </p:sp>
      </p:grpSp>
    </p:spTree>
    <p:extLst>
      <p:ext uri="{BB962C8B-B14F-4D97-AF65-F5344CB8AC3E}">
        <p14:creationId xmlns:p14="http://schemas.microsoft.com/office/powerpoint/2010/main" val="4057375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1">
            <a:extLst>
              <a:ext uri="{FF2B5EF4-FFF2-40B4-BE49-F238E27FC236}">
                <a16:creationId xmlns:a16="http://schemas.microsoft.com/office/drawing/2014/main" id="{ED7743D5-653D-4D14-B0A5-A9A43D81095C}"/>
              </a:ext>
            </a:extLst>
          </p:cNvPr>
          <p:cNvSpPr txBox="1">
            <a:spLocks/>
          </p:cNvSpPr>
          <p:nvPr/>
        </p:nvSpPr>
        <p:spPr>
          <a:xfrm>
            <a:off x="6758880" y="6525344"/>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11E7987-09E6-46E4-8973-337FB3BD212C}" type="slidenum">
              <a:rPr lang="ja-JP" altLang="en-US" smtClean="0"/>
              <a:pPr/>
              <a:t>14</a:t>
            </a:fld>
            <a:endParaRPr lang="ja-JP" altLang="en-US" dirty="0"/>
          </a:p>
        </p:txBody>
      </p:sp>
      <p:sp>
        <p:nvSpPr>
          <p:cNvPr id="7" name="テキスト ボックス 6">
            <a:extLst>
              <a:ext uri="{FF2B5EF4-FFF2-40B4-BE49-F238E27FC236}">
                <a16:creationId xmlns:a16="http://schemas.microsoft.com/office/drawing/2014/main" id="{537C1E8E-A820-421F-882A-347E56786560}"/>
              </a:ext>
            </a:extLst>
          </p:cNvPr>
          <p:cNvSpPr txBox="1"/>
          <p:nvPr/>
        </p:nvSpPr>
        <p:spPr>
          <a:xfrm>
            <a:off x="505969" y="882774"/>
            <a:ext cx="7657856" cy="6011902"/>
          </a:xfrm>
          <a:prstGeom prst="rect">
            <a:avLst/>
          </a:prstGeom>
          <a:noFill/>
        </p:spPr>
        <p:txBody>
          <a:bodyPr wrap="square">
            <a:spAutoFit/>
          </a:bodyPr>
          <a:lstStyle/>
          <a:p>
            <a:pPr marL="365125" lvl="1" indent="-250825"/>
            <a:r>
              <a:rPr kumimoji="1"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府立学校における取組</a:t>
            </a:r>
            <a:r>
              <a:rPr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み</a:t>
            </a:r>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例</a:t>
            </a:r>
            <a:r>
              <a:rPr kumimoji="1"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a:t>
            </a:r>
          </a:p>
          <a:p>
            <a:pPr marL="365125" lvl="1" indent="-250825">
              <a:lnSpc>
                <a:spcPts val="1000"/>
              </a:lnSpc>
            </a:pP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365125" lvl="1" indent="-250825">
              <a:lnSpc>
                <a:spcPct val="150000"/>
              </a:lnSpc>
            </a:pPr>
            <a:r>
              <a:rPr kumimoji="1" lang="ja-JP" altLang="en-US" sz="28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2800" b="1" dirty="0">
                <a:solidFill>
                  <a:schemeClr val="accent2"/>
                </a:solidFill>
                <a:latin typeface="游ゴシック" panose="020B0400000000000000" pitchFamily="50" charset="-128"/>
                <a:ea typeface="游ゴシック" panose="020B0400000000000000" pitchFamily="50" charset="-128"/>
              </a:rPr>
              <a:t>制度構築等による負担軽減</a:t>
            </a:r>
            <a:endParaRPr kumimoji="1" lang="en-US" altLang="ja-JP" sz="2800" b="1" dirty="0">
              <a:solidFill>
                <a:schemeClr val="accent2"/>
              </a:solidFill>
              <a:latin typeface="游ゴシック" panose="020B0400000000000000" pitchFamily="50" charset="-128"/>
              <a:ea typeface="游ゴシック" panose="020B0400000000000000" pitchFamily="50" charset="-128"/>
            </a:endParaRPr>
          </a:p>
          <a:p>
            <a:pPr marL="365125" lvl="1" indent="-250825"/>
            <a:r>
              <a:rPr kumimoji="1" lang="ja-JP" altLang="en-US" sz="18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学校閉庁日（夏季５日・冬季６日以上）、一斉定時退庁日（週１日以上）、部活動の休養日（原則平日１日・週休日</a:t>
            </a:r>
            <a:r>
              <a:rPr kumimoji="1"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1</a:t>
            </a:r>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日以上）、児童・生徒の登下校時刻の設定、時間外の外線電話受付の中止（留守番電話対応）　等</a:t>
            </a:r>
            <a:endParaRPr kumimoji="1"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365125" lvl="1" indent="-250825">
              <a:lnSpc>
                <a:spcPts val="1000"/>
              </a:lnSpc>
            </a:pPr>
            <a:endParaRPr kumimoji="1" lang="en-US" altLang="ja-JP" sz="18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365125" lvl="1" indent="-250825">
              <a:lnSpc>
                <a:spcPct val="150000"/>
              </a:lnSpc>
            </a:pPr>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2800" b="1" baseline="0"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2800" b="1" baseline="0" dirty="0">
                <a:solidFill>
                  <a:schemeClr val="accent2"/>
                </a:solidFill>
                <a:latin typeface="游ゴシック" panose="020B0400000000000000" pitchFamily="50" charset="-128"/>
                <a:ea typeface="游ゴシック" panose="020B0400000000000000" pitchFamily="50" charset="-128"/>
              </a:rPr>
              <a:t>外部（専門）人材の活用</a:t>
            </a:r>
            <a:endParaRPr kumimoji="1" lang="en-US" altLang="ja-JP" sz="2800" b="1" baseline="0" dirty="0">
              <a:solidFill>
                <a:schemeClr val="accent2"/>
              </a:solidFill>
              <a:latin typeface="游ゴシック" panose="020B0400000000000000" pitchFamily="50" charset="-128"/>
              <a:ea typeface="游ゴシック" panose="020B0400000000000000" pitchFamily="50" charset="-128"/>
            </a:endParaRPr>
          </a:p>
          <a:p>
            <a:pPr marL="365125" lvl="1" indent="-250825"/>
            <a:r>
              <a:rPr kumimoji="1" lang="ja-JP" altLang="en-US" sz="2400" b="1" baseline="0"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スクールカウンセラー、スクールソーシャルワーカー、部活動指導員、</a:t>
            </a:r>
            <a:r>
              <a:rPr kumimoji="1" lang="zh-TW" altLang="en-US" sz="2000" b="1" baseline="0" dirty="0">
                <a:solidFill>
                  <a:schemeClr val="tx1">
                    <a:lumMod val="75000"/>
                    <a:lumOff val="25000"/>
                  </a:schemeClr>
                </a:solidFill>
                <a:latin typeface="游ゴシック" panose="020B0400000000000000" pitchFamily="50" charset="-128"/>
                <a:ea typeface="游ゴシック" panose="020B0400000000000000" pitchFamily="50" charset="-128"/>
              </a:rPr>
              <a:t>教員業務支援員、特別非常勤講師</a:t>
            </a:r>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等</a:t>
            </a:r>
            <a:endParaRPr kumimoji="1"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365125" lvl="1" indent="-250825"/>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365125" lvl="1" indent="-250825"/>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b="1" u="sng" dirty="0">
                <a:solidFill>
                  <a:schemeClr val="tx1">
                    <a:lumMod val="75000"/>
                    <a:lumOff val="25000"/>
                  </a:schemeClr>
                </a:solidFill>
                <a:latin typeface="游ゴシック" panose="020B0400000000000000" pitchFamily="50" charset="-128"/>
                <a:ea typeface="游ゴシック" panose="020B0400000000000000" pitchFamily="50" charset="-128"/>
              </a:rPr>
              <a:t>市町村立学校においても、地域と連携した取組みを行うなど、さまざまな働き方改革の取組みを推進しています！</a:t>
            </a:r>
            <a:endParaRPr lang="en-US" altLang="ja-JP" sz="24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365125" lvl="1" indent="-250825"/>
            <a:endParaRPr kumimoji="1"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365125" lvl="1" indent="-250825"/>
            <a:endParaRPr kumimoji="1"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6" name="正方形/長方形 5">
            <a:extLst>
              <a:ext uri="{FF2B5EF4-FFF2-40B4-BE49-F238E27FC236}">
                <a16:creationId xmlns:a16="http://schemas.microsoft.com/office/drawing/2014/main" id="{02BB0B0B-1EF4-48E8-B132-BBA4D24323FB}"/>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０３ 働きやすい職場環境</a:t>
            </a:r>
          </a:p>
        </p:txBody>
      </p:sp>
      <p:pic>
        <p:nvPicPr>
          <p:cNvPr id="11" name="図 10">
            <a:extLst>
              <a:ext uri="{FF2B5EF4-FFF2-40B4-BE49-F238E27FC236}">
                <a16:creationId xmlns:a16="http://schemas.microsoft.com/office/drawing/2014/main" id="{A40B2C79-8E80-4B1E-9C3A-CD09CEA79C6A}"/>
              </a:ext>
            </a:extLst>
          </p:cNvPr>
          <p:cNvPicPr>
            <a:picLocks noChangeAspect="1"/>
          </p:cNvPicPr>
          <p:nvPr/>
        </p:nvPicPr>
        <p:blipFill>
          <a:blip r:embed="rId3"/>
          <a:stretch>
            <a:fillRect/>
          </a:stretch>
        </p:blipFill>
        <p:spPr>
          <a:xfrm>
            <a:off x="7760812" y="39353"/>
            <a:ext cx="1311188" cy="378000"/>
          </a:xfrm>
          <a:prstGeom prst="rect">
            <a:avLst/>
          </a:prstGeom>
        </p:spPr>
      </p:pic>
    </p:spTree>
    <p:extLst>
      <p:ext uri="{BB962C8B-B14F-4D97-AF65-F5344CB8AC3E}">
        <p14:creationId xmlns:p14="http://schemas.microsoft.com/office/powerpoint/2010/main" val="1254021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a:extLst>
              <a:ext uri="{FF2B5EF4-FFF2-40B4-BE49-F238E27FC236}">
                <a16:creationId xmlns:a16="http://schemas.microsoft.com/office/drawing/2014/main" id="{2CB6BE1A-1F5D-4839-862E-2CDB94828DF3}"/>
              </a:ext>
            </a:extLst>
          </p:cNvPr>
          <p:cNvGraphicFramePr/>
          <p:nvPr/>
        </p:nvGraphicFramePr>
        <p:xfrm>
          <a:off x="289416" y="1870347"/>
          <a:ext cx="8580167" cy="4145901"/>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a:xfrm>
            <a:off x="6956284" y="6453522"/>
            <a:ext cx="2133600" cy="365125"/>
          </a:xfrm>
        </p:spPr>
        <p:txBody>
          <a:bodyPr/>
          <a:lstStyle/>
          <a:p>
            <a:fld id="{B11E7987-09E6-46E4-8973-337FB3BD212C}" type="slidenum">
              <a:rPr kumimoji="1" lang="ja-JP" altLang="en-US" smtClean="0"/>
              <a:t>15</a:t>
            </a:fld>
            <a:endParaRPr kumimoji="1" lang="ja-JP" altLang="en-US" dirty="0"/>
          </a:p>
        </p:txBody>
      </p:sp>
      <p:sp>
        <p:nvSpPr>
          <p:cNvPr id="8" name="矢印: 右 7">
            <a:extLst>
              <a:ext uri="{FF2B5EF4-FFF2-40B4-BE49-F238E27FC236}">
                <a16:creationId xmlns:a16="http://schemas.microsoft.com/office/drawing/2014/main" id="{EC356C62-DBF8-4D1F-80DE-28405E95EA3B}"/>
              </a:ext>
            </a:extLst>
          </p:cNvPr>
          <p:cNvSpPr/>
          <p:nvPr/>
        </p:nvSpPr>
        <p:spPr>
          <a:xfrm rot="1542985" flipV="1">
            <a:off x="7621540" y="3965037"/>
            <a:ext cx="1299454" cy="392349"/>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3D0ACE6-298A-421F-8965-34AB6101FAC6}"/>
              </a:ext>
            </a:extLst>
          </p:cNvPr>
          <p:cNvSpPr txBox="1"/>
          <p:nvPr/>
        </p:nvSpPr>
        <p:spPr>
          <a:xfrm>
            <a:off x="250586" y="5565097"/>
            <a:ext cx="8642827" cy="1137106"/>
          </a:xfrm>
          <a:prstGeom prst="rect">
            <a:avLst/>
          </a:prstGeom>
          <a:noFill/>
        </p:spPr>
        <p:txBody>
          <a:bodyPr wrap="square" rtlCol="0">
            <a:spAutoFit/>
          </a:bodyPr>
          <a:lstStyle/>
          <a:p>
            <a:pPr>
              <a:lnSpc>
                <a:spcPct val="150000"/>
              </a:lnSpc>
            </a:pPr>
            <a:r>
              <a:rPr lang="ja-JP" altLang="en-US" sz="2400" u="sng" dirty="0"/>
              <a:t>令和５年度は、ピークの平成</a:t>
            </a:r>
            <a:r>
              <a:rPr lang="en-US" altLang="ja-JP" sz="2400" u="sng" dirty="0"/>
              <a:t>27</a:t>
            </a:r>
            <a:r>
              <a:rPr lang="ja-JP" altLang="en-US" sz="2400" u="sng" dirty="0"/>
              <a:t>年度から▲（マイナス）</a:t>
            </a:r>
            <a:r>
              <a:rPr lang="en-US" altLang="ja-JP" sz="2400" u="sng" dirty="0"/>
              <a:t>30</a:t>
            </a:r>
            <a:r>
              <a:rPr lang="ja-JP" altLang="en-US" sz="2400" u="sng" dirty="0"/>
              <a:t>％</a:t>
            </a:r>
            <a:endParaRPr lang="en-US" altLang="ja-JP" sz="2400" u="sng" dirty="0"/>
          </a:p>
          <a:p>
            <a:pPr>
              <a:lnSpc>
                <a:spcPct val="150000"/>
              </a:lnSpc>
            </a:pPr>
            <a:r>
              <a:rPr kumimoji="1" lang="en-US" altLang="ja-JP" sz="2400" dirty="0"/>
              <a:t>                        </a:t>
            </a:r>
            <a:r>
              <a:rPr kumimoji="1" lang="ja-JP" altLang="en-US" sz="2400" dirty="0"/>
              <a:t>➡　さらなる縮減に向けて取組を加速させていきます。</a:t>
            </a:r>
          </a:p>
        </p:txBody>
      </p:sp>
      <p:sp>
        <p:nvSpPr>
          <p:cNvPr id="15" name="テキスト ボックス 14">
            <a:extLst>
              <a:ext uri="{FF2B5EF4-FFF2-40B4-BE49-F238E27FC236}">
                <a16:creationId xmlns:a16="http://schemas.microsoft.com/office/drawing/2014/main" id="{C129671C-0337-4938-8695-AAB2FDF22796}"/>
              </a:ext>
            </a:extLst>
          </p:cNvPr>
          <p:cNvSpPr txBox="1"/>
          <p:nvPr/>
        </p:nvSpPr>
        <p:spPr>
          <a:xfrm>
            <a:off x="0" y="1587404"/>
            <a:ext cx="1942472" cy="338554"/>
          </a:xfrm>
          <a:prstGeom prst="rect">
            <a:avLst/>
          </a:prstGeom>
          <a:noFill/>
        </p:spPr>
        <p:txBody>
          <a:bodyPr wrap="square" rtlCol="0">
            <a:spAutoFit/>
          </a:bodyPr>
          <a:lstStyle/>
          <a:p>
            <a:r>
              <a:rPr lang="ja-JP" altLang="en-US" sz="1600" dirty="0"/>
              <a:t>（年間時間数</a:t>
            </a:r>
            <a:r>
              <a:rPr lang="en-US" altLang="ja-JP" sz="1600" dirty="0"/>
              <a:t>/</a:t>
            </a:r>
            <a:r>
              <a:rPr lang="ja-JP" altLang="en-US" sz="1600" dirty="0"/>
              <a:t>人）</a:t>
            </a:r>
            <a:endParaRPr kumimoji="1" lang="ja-JP" altLang="en-US" sz="1600" dirty="0"/>
          </a:p>
        </p:txBody>
      </p:sp>
      <p:sp>
        <p:nvSpPr>
          <p:cNvPr id="9" name="テキスト ボックス 8">
            <a:extLst>
              <a:ext uri="{FF2B5EF4-FFF2-40B4-BE49-F238E27FC236}">
                <a16:creationId xmlns:a16="http://schemas.microsoft.com/office/drawing/2014/main" id="{7FAD48E8-D44A-4BE0-8FF6-662048C5AD15}"/>
              </a:ext>
            </a:extLst>
          </p:cNvPr>
          <p:cNvSpPr txBox="1"/>
          <p:nvPr/>
        </p:nvSpPr>
        <p:spPr>
          <a:xfrm>
            <a:off x="877143" y="774548"/>
            <a:ext cx="7600520" cy="584775"/>
          </a:xfrm>
          <a:prstGeom prst="rect">
            <a:avLst/>
          </a:prstGeom>
          <a:noFill/>
        </p:spPr>
        <p:txBody>
          <a:bodyPr wrap="square">
            <a:spAutoFit/>
          </a:bodyPr>
          <a:lstStyle/>
          <a:p>
            <a:pPr algn="r"/>
            <a:r>
              <a:rPr kumimoji="1" lang="ja-JP" altLang="en-US" sz="3200" b="1" dirty="0"/>
              <a:t>府立学校教員の年間時間外在校時間実績</a:t>
            </a:r>
          </a:p>
        </p:txBody>
      </p:sp>
      <p:sp>
        <p:nvSpPr>
          <p:cNvPr id="11" name="正方形/長方形 10">
            <a:extLst>
              <a:ext uri="{FF2B5EF4-FFF2-40B4-BE49-F238E27FC236}">
                <a16:creationId xmlns:a16="http://schemas.microsoft.com/office/drawing/2014/main" id="{9AF8DE86-92E1-46BA-83F6-95C1C9D287BA}"/>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０３ 働きやすい職場</a:t>
            </a:r>
          </a:p>
        </p:txBody>
      </p:sp>
      <p:pic>
        <p:nvPicPr>
          <p:cNvPr id="12" name="図 11">
            <a:extLst>
              <a:ext uri="{FF2B5EF4-FFF2-40B4-BE49-F238E27FC236}">
                <a16:creationId xmlns:a16="http://schemas.microsoft.com/office/drawing/2014/main" id="{348DBC2B-C0FB-4ECB-9490-662F7131C156}"/>
              </a:ext>
            </a:extLst>
          </p:cNvPr>
          <p:cNvPicPr>
            <a:picLocks noChangeAspect="1"/>
          </p:cNvPicPr>
          <p:nvPr/>
        </p:nvPicPr>
        <p:blipFill>
          <a:blip r:embed="rId4"/>
          <a:stretch>
            <a:fillRect/>
          </a:stretch>
        </p:blipFill>
        <p:spPr>
          <a:xfrm>
            <a:off x="7760812" y="39353"/>
            <a:ext cx="1311188" cy="378000"/>
          </a:xfrm>
          <a:prstGeom prst="rect">
            <a:avLst/>
          </a:prstGeom>
        </p:spPr>
      </p:pic>
    </p:spTree>
    <p:extLst>
      <p:ext uri="{BB962C8B-B14F-4D97-AF65-F5344CB8AC3E}">
        <p14:creationId xmlns:p14="http://schemas.microsoft.com/office/powerpoint/2010/main" val="3646914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B11E7987-09E6-46E4-8973-337FB3BD212C}" type="slidenum">
              <a:rPr kumimoji="1" lang="ja-JP" altLang="en-US" smtClean="0"/>
              <a:t>16</a:t>
            </a:fld>
            <a:endParaRPr kumimoji="1" lang="ja-JP" altLang="en-US" dirty="0"/>
          </a:p>
        </p:txBody>
      </p:sp>
      <p:sp>
        <p:nvSpPr>
          <p:cNvPr id="8" name="フローチャート: 処理 7"/>
          <p:cNvSpPr/>
          <p:nvPr/>
        </p:nvSpPr>
        <p:spPr bwMode="auto">
          <a:xfrm>
            <a:off x="-19318" y="229589"/>
            <a:ext cx="9144000" cy="103187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200" dirty="0">
              <a:solidFill>
                <a:schemeClr val="tx1">
                  <a:lumMod val="75000"/>
                  <a:lumOff val="25000"/>
                </a:schemeClr>
              </a:solidFill>
              <a:latin typeface="HGP創英角ｺﾞｼｯｸUB" panose="020B0A00000000000000" pitchFamily="50" charset="-128"/>
              <a:ea typeface="HGP創英角ｺﾞｼｯｸUB" panose="020B0A00000000000000" pitchFamily="50" charset="-128"/>
            </a:endParaRPr>
          </a:p>
        </p:txBody>
      </p:sp>
      <p:sp>
        <p:nvSpPr>
          <p:cNvPr id="12" name="テキスト ボックス 11"/>
          <p:cNvSpPr txBox="1"/>
          <p:nvPr/>
        </p:nvSpPr>
        <p:spPr>
          <a:xfrm>
            <a:off x="19317" y="972484"/>
            <a:ext cx="8821329" cy="1569660"/>
          </a:xfrm>
          <a:prstGeom prst="rect">
            <a:avLst/>
          </a:prstGeom>
          <a:noFill/>
        </p:spPr>
        <p:txBody>
          <a:bodyPr wrap="square" rtlCol="0">
            <a:spAutoFit/>
          </a:bodyPr>
          <a:lstStyle/>
          <a:p>
            <a:pPr marL="365125" lvl="1" indent="-250825">
              <a:lnSpc>
                <a:spcPct val="150000"/>
              </a:lnSpc>
            </a:pPr>
            <a:r>
              <a:rPr kumimoji="1" lang="ja-JP" altLang="en-US" sz="2800"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2400" b="1" dirty="0">
                <a:solidFill>
                  <a:schemeClr val="accent2"/>
                </a:solidFill>
                <a:latin typeface="游ゴシック" panose="020B0400000000000000" pitchFamily="50" charset="-128"/>
                <a:ea typeface="游ゴシック" panose="020B0400000000000000" pitchFamily="50" charset="-128"/>
              </a:rPr>
              <a:t>大阪の教育がはぐくむ人物像</a:t>
            </a:r>
            <a:endParaRPr lang="en-US" altLang="ja-JP" sz="1600" dirty="0">
              <a:latin typeface="メイリオ" panose="020B0604030504040204" pitchFamily="50" charset="-128"/>
              <a:ea typeface="メイリオ" panose="020B0604030504040204" pitchFamily="50" charset="-128"/>
              <a:cs typeface="Times New Roman" panose="02020603050405020304" pitchFamily="18" charset="0"/>
            </a:endParaRPr>
          </a:p>
          <a:p>
            <a:endParaRPr lang="en-US" altLang="ja-JP" dirty="0">
              <a:latin typeface="メイリオ" panose="020B0604030504040204" pitchFamily="50" charset="-128"/>
              <a:ea typeface="メイリオ" panose="020B0604030504040204" pitchFamily="50" charset="-128"/>
              <a:cs typeface="Times New Roman" panose="02020603050405020304" pitchFamily="18" charset="0"/>
            </a:endParaRPr>
          </a:p>
          <a:p>
            <a:endParaRPr lang="en-US" altLang="ja-JP" dirty="0">
              <a:latin typeface="メイリオ" panose="020B0604030504040204" pitchFamily="50" charset="-128"/>
              <a:ea typeface="メイリオ" panose="020B0604030504040204" pitchFamily="50" charset="-128"/>
              <a:cs typeface="Times New Roman" panose="02020603050405020304" pitchFamily="18" charset="0"/>
            </a:endParaRPr>
          </a:p>
          <a:p>
            <a:endParaRPr lang="en-US" altLang="ja-JP" dirty="0">
              <a:latin typeface="游明朝" panose="02020400000000000000" pitchFamily="18" charset="-128"/>
              <a:ea typeface="游明朝" panose="02020400000000000000" pitchFamily="18" charset="-128"/>
            </a:endParaRPr>
          </a:p>
        </p:txBody>
      </p:sp>
      <p:sp>
        <p:nvSpPr>
          <p:cNvPr id="7" name="テキスト ボックス 6"/>
          <p:cNvSpPr txBox="1"/>
          <p:nvPr/>
        </p:nvSpPr>
        <p:spPr>
          <a:xfrm>
            <a:off x="487719" y="486295"/>
            <a:ext cx="8352928" cy="584775"/>
          </a:xfrm>
          <a:prstGeom prst="rect">
            <a:avLst/>
          </a:prstGeom>
          <a:solidFill>
            <a:schemeClr val="bg1"/>
          </a:solidFill>
          <a:ln>
            <a:noFill/>
          </a:ln>
        </p:spPr>
        <p:txBody>
          <a:bodyPr wrap="square" rtlCol="0">
            <a:spAutoFit/>
          </a:bodyPr>
          <a:lstStyle/>
          <a:p>
            <a:pPr lvl="0" algn="ctr"/>
            <a:r>
              <a:rPr lang="ja-JP" altLang="en-US" sz="3200" spc="140" dirty="0">
                <a:solidFill>
                  <a:schemeClr val="tx1">
                    <a:lumMod val="75000"/>
                    <a:lumOff val="2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rPr>
              <a:t>大阪府の教育がめざすもの</a:t>
            </a:r>
            <a:endParaRPr lang="en-US" altLang="ja-JP" sz="3200" spc="140" dirty="0">
              <a:solidFill>
                <a:schemeClr val="tx1">
                  <a:lumMod val="75000"/>
                  <a:lumOff val="2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A9D5DA5C-E76D-41C8-AE34-9499F1902AFA}"/>
              </a:ext>
            </a:extLst>
          </p:cNvPr>
          <p:cNvPicPr>
            <a:picLocks noChangeAspect="1"/>
          </p:cNvPicPr>
          <p:nvPr/>
        </p:nvPicPr>
        <p:blipFill>
          <a:blip r:embed="rId3"/>
          <a:stretch>
            <a:fillRect/>
          </a:stretch>
        </p:blipFill>
        <p:spPr>
          <a:xfrm>
            <a:off x="683524" y="1603453"/>
            <a:ext cx="7776951" cy="514286"/>
          </a:xfrm>
          <a:prstGeom prst="rect">
            <a:avLst/>
          </a:prstGeom>
        </p:spPr>
      </p:pic>
      <p:sp>
        <p:nvSpPr>
          <p:cNvPr id="11" name="テキスト ボックス 10">
            <a:extLst>
              <a:ext uri="{FF2B5EF4-FFF2-40B4-BE49-F238E27FC236}">
                <a16:creationId xmlns:a16="http://schemas.microsoft.com/office/drawing/2014/main" id="{E17A4287-02D6-4CFA-9BA3-45796AE1F5CE}"/>
              </a:ext>
            </a:extLst>
          </p:cNvPr>
          <p:cNvSpPr txBox="1"/>
          <p:nvPr/>
        </p:nvSpPr>
        <p:spPr>
          <a:xfrm>
            <a:off x="19316" y="2072389"/>
            <a:ext cx="9052684" cy="1569660"/>
          </a:xfrm>
          <a:prstGeom prst="rect">
            <a:avLst/>
          </a:prstGeom>
          <a:noFill/>
        </p:spPr>
        <p:txBody>
          <a:bodyPr wrap="square" rtlCol="0">
            <a:spAutoFit/>
          </a:bodyPr>
          <a:lstStyle/>
          <a:p>
            <a:pPr marL="365125" lvl="1" indent="-250825">
              <a:lnSpc>
                <a:spcPct val="150000"/>
              </a:lnSpc>
            </a:pPr>
            <a:r>
              <a:rPr kumimoji="1" lang="ja-JP" altLang="en-US" sz="28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2400" b="1" dirty="0">
                <a:solidFill>
                  <a:schemeClr val="accent2"/>
                </a:solidFill>
                <a:latin typeface="游ゴシック" panose="020B0400000000000000" pitchFamily="50" charset="-128"/>
                <a:ea typeface="游ゴシック" panose="020B0400000000000000" pitchFamily="50" charset="-128"/>
              </a:rPr>
              <a:t>基本方針のイメージ</a:t>
            </a:r>
            <a:endParaRPr lang="en-US" altLang="ja-JP" sz="1600" dirty="0">
              <a:latin typeface="メイリオ" panose="020B0604030504040204" pitchFamily="50" charset="-128"/>
              <a:ea typeface="メイリオ" panose="020B0604030504040204" pitchFamily="50" charset="-128"/>
              <a:cs typeface="Times New Roman" panose="02020603050405020304" pitchFamily="18" charset="0"/>
            </a:endParaRPr>
          </a:p>
          <a:p>
            <a:endParaRPr lang="en-US" altLang="ja-JP" dirty="0">
              <a:latin typeface="メイリオ" panose="020B0604030504040204" pitchFamily="50" charset="-128"/>
              <a:ea typeface="メイリオ" panose="020B0604030504040204" pitchFamily="50" charset="-128"/>
              <a:cs typeface="Times New Roman" panose="02020603050405020304" pitchFamily="18" charset="0"/>
            </a:endParaRPr>
          </a:p>
          <a:p>
            <a:endParaRPr lang="en-US" altLang="ja-JP" dirty="0">
              <a:latin typeface="メイリオ" panose="020B0604030504040204" pitchFamily="50" charset="-128"/>
              <a:ea typeface="メイリオ" panose="020B0604030504040204" pitchFamily="50" charset="-128"/>
              <a:cs typeface="Times New Roman" panose="02020603050405020304" pitchFamily="18" charset="0"/>
            </a:endParaRPr>
          </a:p>
          <a:p>
            <a:endParaRPr lang="en-US" altLang="ja-JP" dirty="0">
              <a:latin typeface="游明朝" panose="02020400000000000000" pitchFamily="18" charset="-128"/>
              <a:ea typeface="游明朝" panose="02020400000000000000" pitchFamily="18" charset="-128"/>
            </a:endParaRPr>
          </a:p>
        </p:txBody>
      </p:sp>
      <p:pic>
        <p:nvPicPr>
          <p:cNvPr id="13" name="図 12" descr="第２次計画における基本方針のイメージ図" title="第２次計画における基本方針のイメージ">
            <a:extLst>
              <a:ext uri="{FF2B5EF4-FFF2-40B4-BE49-F238E27FC236}">
                <a16:creationId xmlns:a16="http://schemas.microsoft.com/office/drawing/2014/main" id="{F5C361EC-8FF7-4EA4-84E0-0B606AEA4260}"/>
              </a:ext>
            </a:extLst>
          </p:cNvPr>
          <p:cNvPicPr/>
          <p:nvPr/>
        </p:nvPicPr>
        <p:blipFill rotWithShape="1">
          <a:blip r:embed="rId4" cstate="print">
            <a:extLst>
              <a:ext uri="{28A0092B-C50C-407E-A947-70E740481C1C}">
                <a14:useLocalDpi xmlns:a14="http://schemas.microsoft.com/office/drawing/2010/main"/>
              </a:ext>
            </a:extLst>
          </a:blip>
          <a:srcRect t="19799"/>
          <a:stretch/>
        </p:blipFill>
        <p:spPr bwMode="auto">
          <a:xfrm>
            <a:off x="416708" y="2614327"/>
            <a:ext cx="8310582" cy="2685415"/>
          </a:xfrm>
          <a:prstGeom prst="rect">
            <a:avLst/>
          </a:prstGeom>
          <a:noFill/>
          <a:ln>
            <a:noFill/>
          </a:ln>
          <a:extLst>
            <a:ext uri="{53640926-AAD7-44D8-BBD7-CCE9431645EC}">
              <a14:shadowObscured xmlns:a14="http://schemas.microsoft.com/office/drawing/2010/main"/>
            </a:ext>
          </a:extLst>
        </p:spPr>
      </p:pic>
      <p:grpSp>
        <p:nvGrpSpPr>
          <p:cNvPr id="10" name="グループ化 9">
            <a:extLst>
              <a:ext uri="{FF2B5EF4-FFF2-40B4-BE49-F238E27FC236}">
                <a16:creationId xmlns:a16="http://schemas.microsoft.com/office/drawing/2014/main" id="{8F3731D7-599F-4424-AB05-B39B320541C7}"/>
              </a:ext>
            </a:extLst>
          </p:cNvPr>
          <p:cNvGrpSpPr/>
          <p:nvPr/>
        </p:nvGrpSpPr>
        <p:grpSpPr>
          <a:xfrm>
            <a:off x="1332000" y="5839023"/>
            <a:ext cx="4200932" cy="461223"/>
            <a:chOff x="2232000" y="6105188"/>
            <a:chExt cx="4200932" cy="461223"/>
          </a:xfrm>
        </p:grpSpPr>
        <p:sp>
          <p:nvSpPr>
            <p:cNvPr id="14" name="四角形: 角を丸くする 13">
              <a:extLst>
                <a:ext uri="{FF2B5EF4-FFF2-40B4-BE49-F238E27FC236}">
                  <a16:creationId xmlns:a16="http://schemas.microsoft.com/office/drawing/2014/main" id="{6603BF07-0F18-415E-8239-A630C0375D08}"/>
                </a:ext>
              </a:extLst>
            </p:cNvPr>
            <p:cNvSpPr/>
            <p:nvPr/>
          </p:nvSpPr>
          <p:spPr>
            <a:xfrm>
              <a:off x="2232000" y="6105188"/>
              <a:ext cx="3080706" cy="3223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ja-JP" dirty="0"/>
                <a:t>大阪府　</a:t>
              </a:r>
              <a:r>
                <a:rPr lang="ja-JP" altLang="en-US" dirty="0"/>
                <a:t>教育振興基本計画　</a:t>
              </a:r>
              <a:endParaRPr kumimoji="1" lang="ja-JP" altLang="en-US" dirty="0"/>
            </a:p>
          </p:txBody>
        </p:sp>
        <p:sp>
          <p:nvSpPr>
            <p:cNvPr id="15" name="四角形: 角を丸くする 14">
              <a:extLst>
                <a:ext uri="{FF2B5EF4-FFF2-40B4-BE49-F238E27FC236}">
                  <a16:creationId xmlns:a16="http://schemas.microsoft.com/office/drawing/2014/main" id="{E67E3D67-26BA-4BF7-86C1-F51332E52E00}"/>
                </a:ext>
              </a:extLst>
            </p:cNvPr>
            <p:cNvSpPr/>
            <p:nvPr/>
          </p:nvSpPr>
          <p:spPr>
            <a:xfrm>
              <a:off x="5388906" y="6117019"/>
              <a:ext cx="840510" cy="341312"/>
            </a:xfrm>
            <a:prstGeom prst="round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dirty="0"/>
                <a:t>検索</a:t>
              </a:r>
            </a:p>
          </p:txBody>
        </p:sp>
        <p:sp>
          <p:nvSpPr>
            <p:cNvPr id="16" name="矢印: 右 15">
              <a:extLst>
                <a:ext uri="{FF2B5EF4-FFF2-40B4-BE49-F238E27FC236}">
                  <a16:creationId xmlns:a16="http://schemas.microsoft.com/office/drawing/2014/main" id="{FF9CCB2B-0BBD-4DAB-9660-D6662AF4CD62}"/>
                </a:ext>
              </a:extLst>
            </p:cNvPr>
            <p:cNvSpPr/>
            <p:nvPr/>
          </p:nvSpPr>
          <p:spPr>
            <a:xfrm rot="12699301">
              <a:off x="6113249" y="6329793"/>
              <a:ext cx="319683" cy="236618"/>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solidFill>
                  <a:schemeClr val="bg1"/>
                </a:solidFill>
              </a:endParaRPr>
            </a:p>
          </p:txBody>
        </p:sp>
      </p:grpSp>
      <p:pic>
        <p:nvPicPr>
          <p:cNvPr id="18" name="図 17">
            <a:extLst>
              <a:ext uri="{FF2B5EF4-FFF2-40B4-BE49-F238E27FC236}">
                <a16:creationId xmlns:a16="http://schemas.microsoft.com/office/drawing/2014/main" id="{40D3E460-3E56-4539-85AD-9A44BFB569D3}"/>
              </a:ext>
            </a:extLst>
          </p:cNvPr>
          <p:cNvPicPr>
            <a:picLocks noChangeAspect="1"/>
          </p:cNvPicPr>
          <p:nvPr/>
        </p:nvPicPr>
        <p:blipFill>
          <a:blip r:embed="rId5"/>
          <a:stretch>
            <a:fillRect/>
          </a:stretch>
        </p:blipFill>
        <p:spPr>
          <a:xfrm>
            <a:off x="6277844" y="5381682"/>
            <a:ext cx="1342156" cy="1342156"/>
          </a:xfrm>
          <a:prstGeom prst="rect">
            <a:avLst/>
          </a:prstGeom>
        </p:spPr>
      </p:pic>
      <p:sp>
        <p:nvSpPr>
          <p:cNvPr id="17" name="正方形/長方形 16">
            <a:extLst>
              <a:ext uri="{FF2B5EF4-FFF2-40B4-BE49-F238E27FC236}">
                <a16:creationId xmlns:a16="http://schemas.microsoft.com/office/drawing/2014/main" id="{CC32EF00-429A-4128-AD3C-7CC11C81CF6B}"/>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０４ 大阪の教育の取組み</a:t>
            </a:r>
          </a:p>
        </p:txBody>
      </p:sp>
      <p:pic>
        <p:nvPicPr>
          <p:cNvPr id="19" name="図 18">
            <a:extLst>
              <a:ext uri="{FF2B5EF4-FFF2-40B4-BE49-F238E27FC236}">
                <a16:creationId xmlns:a16="http://schemas.microsoft.com/office/drawing/2014/main" id="{CEA023BC-4647-4753-B0B3-BDF46B6F0853}"/>
              </a:ext>
            </a:extLst>
          </p:cNvPr>
          <p:cNvPicPr>
            <a:picLocks noChangeAspect="1"/>
          </p:cNvPicPr>
          <p:nvPr/>
        </p:nvPicPr>
        <p:blipFill>
          <a:blip r:embed="rId6"/>
          <a:stretch>
            <a:fillRect/>
          </a:stretch>
        </p:blipFill>
        <p:spPr>
          <a:xfrm>
            <a:off x="7760812" y="39353"/>
            <a:ext cx="1311188" cy="37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B11E7987-09E6-46E4-8973-337FB3BD212C}" type="slidenum">
              <a:rPr kumimoji="1" lang="ja-JP" altLang="en-US" smtClean="0"/>
              <a:t>17</a:t>
            </a:fld>
            <a:endParaRPr kumimoji="1" lang="ja-JP" altLang="en-US" dirty="0"/>
          </a:p>
        </p:txBody>
      </p:sp>
      <p:sp>
        <p:nvSpPr>
          <p:cNvPr id="8" name="フローチャート: 処理 7"/>
          <p:cNvSpPr/>
          <p:nvPr/>
        </p:nvSpPr>
        <p:spPr bwMode="auto">
          <a:xfrm>
            <a:off x="-2" y="371962"/>
            <a:ext cx="9144000" cy="103187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A00000000000000" pitchFamily="50" charset="-128"/>
                <a:ea typeface="HGP創英角ｺﾞｼｯｸUB" panose="020B0A00000000000000" pitchFamily="50" charset="-128"/>
              </a:rPr>
              <a:t>大阪府の教育の取組み</a:t>
            </a:r>
          </a:p>
        </p:txBody>
      </p:sp>
      <p:sp>
        <p:nvSpPr>
          <p:cNvPr id="12" name="テキスト ボックス 11"/>
          <p:cNvSpPr txBox="1"/>
          <p:nvPr/>
        </p:nvSpPr>
        <p:spPr>
          <a:xfrm>
            <a:off x="462370" y="1934643"/>
            <a:ext cx="8219257" cy="5150128"/>
          </a:xfrm>
          <a:prstGeom prst="rect">
            <a:avLst/>
          </a:prstGeom>
          <a:noFill/>
        </p:spPr>
        <p:txBody>
          <a:bodyPr wrap="square" rtlCol="0">
            <a:spAutoFit/>
          </a:bodyPr>
          <a:lstStyle/>
          <a:p>
            <a:pPr lvl="0"/>
            <a:r>
              <a:rPr lang="ja-JP" altLang="en-US" sz="2600" b="1" u="sng"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小・中学校で、子どもたちの力をしっかり伸ばします</a:t>
            </a:r>
            <a:endParaRPr lang="en-US" altLang="ja-JP" sz="2600" b="1" u="sng"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lvl="0"/>
            <a:r>
              <a:rPr lang="ja-JP" altLang="en-US" sz="2000" dirty="0">
                <a:solidFill>
                  <a:prstClr val="black">
                    <a:lumMod val="75000"/>
                    <a:lumOff val="25000"/>
                  </a:prstClr>
                </a:solidFill>
                <a:latin typeface="Meiryo UI" panose="020B0604030504040204" pitchFamily="50" charset="-128"/>
                <a:ea typeface="Meiryo UI" panose="020B0604030504040204" pitchFamily="50" charset="-128"/>
              </a:rPr>
              <a:t>９年間を通して、</a:t>
            </a:r>
            <a:r>
              <a:rPr lang="ja-JP" altLang="en-US" sz="2400" b="1" u="sng" dirty="0">
                <a:latin typeface="Meiryo UI" panose="020B0604030504040204" pitchFamily="50" charset="-128"/>
                <a:ea typeface="Meiryo UI" panose="020B0604030504040204" pitchFamily="50" charset="-128"/>
              </a:rPr>
              <a:t>すべての子ども</a:t>
            </a:r>
            <a:r>
              <a:rPr lang="ja-JP" altLang="en-US" sz="2000" dirty="0">
                <a:solidFill>
                  <a:prstClr val="black">
                    <a:lumMod val="75000"/>
                    <a:lumOff val="25000"/>
                  </a:prstClr>
                </a:solidFill>
                <a:latin typeface="Meiryo UI" panose="020B0604030504040204" pitchFamily="50" charset="-128"/>
                <a:ea typeface="Meiryo UI" panose="020B0604030504040204" pitchFamily="50" charset="-128"/>
              </a:rPr>
              <a:t>にこれからの社会で求められる確かな学力をはぐくむとともに、互いに高めあう人間関係づくりをすすめています。</a:t>
            </a:r>
            <a:endParaRPr lang="en-US" altLang="ja-JP" sz="2000" dirty="0">
              <a:solidFill>
                <a:prstClr val="black">
                  <a:lumMod val="75000"/>
                  <a:lumOff val="25000"/>
                </a:prstClr>
              </a:solidFill>
              <a:latin typeface="Meiryo UI" panose="020B0604030504040204" pitchFamily="50" charset="-128"/>
              <a:ea typeface="Meiryo UI" panose="020B0604030504040204" pitchFamily="50" charset="-128"/>
            </a:endParaRPr>
          </a:p>
          <a:p>
            <a:pPr lvl="0">
              <a:lnSpc>
                <a:spcPts val="2000"/>
              </a:lnSpc>
            </a:pPr>
            <a:endParaRPr lang="en-US" altLang="ja-JP" sz="1600" dirty="0">
              <a:solidFill>
                <a:prstClr val="black">
                  <a:lumMod val="75000"/>
                  <a:lumOff val="25000"/>
                </a:prstClr>
              </a:solidFill>
              <a:latin typeface="Meiryo UI" panose="020B0604030504040204" pitchFamily="50" charset="-128"/>
              <a:ea typeface="Meiryo UI" panose="020B0604030504040204" pitchFamily="50" charset="-128"/>
            </a:endParaRPr>
          </a:p>
          <a:p>
            <a:pPr lvl="0">
              <a:lnSpc>
                <a:spcPts val="2400"/>
              </a:lnSpc>
            </a:pPr>
            <a:r>
              <a:rPr lang="ja-JP" altLang="en-US" sz="2600" dirty="0">
                <a:solidFill>
                  <a:prstClr val="black">
                    <a:lumMod val="75000"/>
                    <a:lumOff val="25000"/>
                  </a:prstClr>
                </a:solidFill>
                <a:latin typeface="Meiryo UI" panose="020B0604030504040204" pitchFamily="50" charset="-128"/>
                <a:ea typeface="Meiryo UI" panose="020B0604030504040204" pitchFamily="50" charset="-128"/>
              </a:rPr>
              <a:t>◆少人数・習熟度別指導、</a:t>
            </a:r>
            <a:endParaRPr lang="en-US" altLang="ja-JP" sz="2600" dirty="0">
              <a:solidFill>
                <a:prstClr val="black">
                  <a:lumMod val="75000"/>
                  <a:lumOff val="25000"/>
                </a:prstClr>
              </a:solidFill>
              <a:latin typeface="Meiryo UI" panose="020B0604030504040204" pitchFamily="50" charset="-128"/>
              <a:ea typeface="Meiryo UI" panose="020B0604030504040204" pitchFamily="50" charset="-128"/>
            </a:endParaRPr>
          </a:p>
          <a:p>
            <a:pPr marL="347663" lvl="0">
              <a:lnSpc>
                <a:spcPts val="2400"/>
              </a:lnSpc>
            </a:pPr>
            <a:r>
              <a:rPr lang="ja-JP" altLang="en-US" sz="2600" dirty="0">
                <a:latin typeface="Meiryo UI" panose="020B0604030504040204" pitchFamily="50" charset="-128"/>
                <a:ea typeface="Meiryo UI" panose="020B0604030504040204" pitchFamily="50" charset="-128"/>
              </a:rPr>
              <a:t>小学生すくすくウォッチ・中学生</a:t>
            </a:r>
            <a:r>
              <a:rPr lang="ja-JP" altLang="en-US" sz="2600" dirty="0">
                <a:solidFill>
                  <a:prstClr val="black">
                    <a:lumMod val="75000"/>
                    <a:lumOff val="25000"/>
                  </a:prstClr>
                </a:solidFill>
                <a:latin typeface="Meiryo UI" panose="020B0604030504040204" pitchFamily="50" charset="-128"/>
                <a:ea typeface="Meiryo UI" panose="020B0604030504040204" pitchFamily="50" charset="-128"/>
              </a:rPr>
              <a:t>チャレンジテスト</a:t>
            </a:r>
            <a:endParaRPr lang="en-US" altLang="ja-JP" sz="2600" dirty="0">
              <a:solidFill>
                <a:prstClr val="black">
                  <a:lumMod val="75000"/>
                  <a:lumOff val="25000"/>
                </a:prstClr>
              </a:solidFill>
              <a:latin typeface="Meiryo UI" panose="020B0604030504040204" pitchFamily="50" charset="-128"/>
              <a:ea typeface="Meiryo UI" panose="020B0604030504040204" pitchFamily="50" charset="-128"/>
            </a:endParaRPr>
          </a:p>
          <a:p>
            <a:pPr lvl="0">
              <a:lnSpc>
                <a:spcPts val="2400"/>
              </a:lnSpc>
            </a:pPr>
            <a:endParaRPr lang="en-US" altLang="ja-JP" sz="1600" dirty="0">
              <a:solidFill>
                <a:prstClr val="black">
                  <a:lumMod val="75000"/>
                  <a:lumOff val="25000"/>
                </a:prstClr>
              </a:solidFill>
              <a:latin typeface="Meiryo UI" panose="020B0604030504040204" pitchFamily="50" charset="-128"/>
              <a:ea typeface="Meiryo UI" panose="020B0604030504040204" pitchFamily="50" charset="-128"/>
            </a:endParaRPr>
          </a:p>
          <a:p>
            <a:pPr lvl="0">
              <a:lnSpc>
                <a:spcPts val="2400"/>
              </a:lnSpc>
            </a:pPr>
            <a:r>
              <a:rPr lang="ja-JP" altLang="en-US" sz="2600" dirty="0">
                <a:solidFill>
                  <a:prstClr val="black">
                    <a:lumMod val="75000"/>
                    <a:lumOff val="25000"/>
                  </a:prstClr>
                </a:solidFill>
                <a:latin typeface="Meiryo UI" panose="020B0604030504040204" pitchFamily="50" charset="-128"/>
                <a:ea typeface="Meiryo UI" panose="020B0604030504040204" pitchFamily="50" charset="-128"/>
              </a:rPr>
              <a:t>◆支援学級・通級指導での教育的ニーズに応じた指導</a:t>
            </a:r>
            <a:endParaRPr lang="en-US" altLang="ja-JP" sz="2600" dirty="0">
              <a:solidFill>
                <a:prstClr val="black">
                  <a:lumMod val="75000"/>
                  <a:lumOff val="25000"/>
                </a:prstClr>
              </a:solidFill>
              <a:latin typeface="Meiryo UI" panose="020B0604030504040204" pitchFamily="50" charset="-128"/>
              <a:ea typeface="Meiryo UI" panose="020B0604030504040204" pitchFamily="50" charset="-128"/>
            </a:endParaRPr>
          </a:p>
          <a:p>
            <a:pPr lvl="0">
              <a:lnSpc>
                <a:spcPts val="2400"/>
              </a:lnSpc>
            </a:pPr>
            <a:endParaRPr lang="en-US" altLang="ja-JP" sz="1600" dirty="0">
              <a:solidFill>
                <a:prstClr val="black">
                  <a:lumMod val="75000"/>
                  <a:lumOff val="25000"/>
                </a:prstClr>
              </a:solidFill>
              <a:latin typeface="Meiryo UI" panose="020B0604030504040204" pitchFamily="50" charset="-128"/>
              <a:ea typeface="Meiryo UI" panose="020B0604030504040204" pitchFamily="50" charset="-128"/>
            </a:endParaRPr>
          </a:p>
          <a:p>
            <a:pPr lvl="0">
              <a:lnSpc>
                <a:spcPts val="2400"/>
              </a:lnSpc>
            </a:pPr>
            <a:r>
              <a:rPr lang="ja-JP" altLang="en-US" sz="2600" dirty="0">
                <a:solidFill>
                  <a:prstClr val="black">
                    <a:lumMod val="75000"/>
                    <a:lumOff val="25000"/>
                  </a:prstClr>
                </a:solidFill>
                <a:latin typeface="Meiryo UI" panose="020B0604030504040204" pitchFamily="50" charset="-128"/>
                <a:ea typeface="Meiryo UI" panose="020B0604030504040204" pitchFamily="50" charset="-128"/>
              </a:rPr>
              <a:t>◆英語教育や道徳教育における先進的な教育実践の充実</a:t>
            </a:r>
            <a:endParaRPr lang="en-US" altLang="ja-JP" sz="2600" dirty="0">
              <a:solidFill>
                <a:prstClr val="black">
                  <a:lumMod val="75000"/>
                  <a:lumOff val="25000"/>
                </a:prstClr>
              </a:solidFill>
              <a:latin typeface="Meiryo UI" panose="020B0604030504040204" pitchFamily="50" charset="-128"/>
              <a:ea typeface="Meiryo UI" panose="020B0604030504040204" pitchFamily="50" charset="-128"/>
            </a:endParaRPr>
          </a:p>
          <a:p>
            <a:pPr lvl="0">
              <a:lnSpc>
                <a:spcPts val="2400"/>
              </a:lnSpc>
            </a:pPr>
            <a:endParaRPr lang="en-US" altLang="ja-JP" sz="1600" dirty="0">
              <a:solidFill>
                <a:prstClr val="black">
                  <a:lumMod val="75000"/>
                  <a:lumOff val="25000"/>
                </a:prstClr>
              </a:solidFill>
              <a:latin typeface="Meiryo UI" panose="020B0604030504040204" pitchFamily="50" charset="-128"/>
              <a:ea typeface="Meiryo UI" panose="020B0604030504040204" pitchFamily="50" charset="-128"/>
            </a:endParaRPr>
          </a:p>
          <a:p>
            <a:pPr>
              <a:lnSpc>
                <a:spcPts val="2400"/>
              </a:lnSpc>
            </a:pPr>
            <a:r>
              <a:rPr lang="ja-JP" altLang="en-US" sz="2600" dirty="0">
                <a:latin typeface="Meiryo UI" panose="020B0604030504040204" pitchFamily="50" charset="-128"/>
                <a:ea typeface="Meiryo UI" panose="020B0604030504040204" pitchFamily="50" charset="-128"/>
              </a:rPr>
              <a:t>◆</a:t>
            </a:r>
            <a:r>
              <a:rPr lang="en-US" altLang="ja-JP" sz="2600" dirty="0">
                <a:latin typeface="Meiryo UI" panose="020B0604030504040204" pitchFamily="50" charset="-128"/>
                <a:ea typeface="Meiryo UI" panose="020B0604030504040204" pitchFamily="50" charset="-128"/>
              </a:rPr>
              <a:t>1</a:t>
            </a:r>
            <a:r>
              <a:rPr lang="ja-JP" altLang="en-US" sz="2600" dirty="0">
                <a:latin typeface="Meiryo UI" panose="020B0604030504040204" pitchFamily="50" charset="-128"/>
                <a:ea typeface="Meiryo UI" panose="020B0604030504040204" pitchFamily="50" charset="-128"/>
              </a:rPr>
              <a:t>人１台端末の日常的、効果的な活用</a:t>
            </a:r>
            <a:endParaRPr lang="en-US" altLang="ja-JP" sz="2600" dirty="0">
              <a:latin typeface="Meiryo UI" panose="020B0604030504040204" pitchFamily="50" charset="-128"/>
              <a:ea typeface="Meiryo UI" panose="020B0604030504040204" pitchFamily="50" charset="-128"/>
            </a:endParaRPr>
          </a:p>
          <a:p>
            <a:pPr lvl="0">
              <a:lnSpc>
                <a:spcPts val="2400"/>
              </a:lnSpc>
            </a:pPr>
            <a:endParaRPr lang="en-US" altLang="ja-JP" sz="2600" dirty="0">
              <a:latin typeface="Meiryo UI" panose="020B0604030504040204" pitchFamily="50" charset="-128"/>
              <a:ea typeface="Meiryo UI" panose="020B0604030504040204" pitchFamily="50" charset="-128"/>
            </a:endParaRPr>
          </a:p>
          <a:p>
            <a:pPr lvl="0">
              <a:lnSpc>
                <a:spcPts val="2400"/>
              </a:lnSpc>
            </a:pPr>
            <a:r>
              <a:rPr lang="ja-JP" altLang="en-US" sz="2600" dirty="0">
                <a:latin typeface="Meiryo UI" panose="020B0604030504040204" pitchFamily="50" charset="-128"/>
                <a:ea typeface="Meiryo UI" panose="020B0604030504040204" pitchFamily="50" charset="-128"/>
              </a:rPr>
              <a:t>◆スクールカウンセ</a:t>
            </a:r>
            <a:r>
              <a:rPr lang="ja-JP" altLang="en-US" sz="2600" dirty="0">
                <a:solidFill>
                  <a:prstClr val="black">
                    <a:lumMod val="75000"/>
                    <a:lumOff val="25000"/>
                  </a:prstClr>
                </a:solidFill>
                <a:latin typeface="Meiryo UI" panose="020B0604030504040204" pitchFamily="50" charset="-128"/>
                <a:ea typeface="Meiryo UI" panose="020B0604030504040204" pitchFamily="50" charset="-128"/>
              </a:rPr>
              <a:t>ラー等の配置</a:t>
            </a:r>
            <a:endParaRPr lang="en-US" altLang="ja-JP" sz="2600" dirty="0">
              <a:solidFill>
                <a:prstClr val="black">
                  <a:lumMod val="75000"/>
                  <a:lumOff val="25000"/>
                </a:prstClr>
              </a:solidFill>
              <a:latin typeface="Meiryo UI" panose="020B0604030504040204" pitchFamily="50" charset="-128"/>
              <a:ea typeface="Meiryo UI" panose="020B0604030504040204" pitchFamily="50" charset="-128"/>
            </a:endParaRPr>
          </a:p>
          <a:p>
            <a:pPr lvl="0"/>
            <a:endParaRPr lang="en-US" altLang="ja-JP" sz="2600" dirty="0">
              <a:solidFill>
                <a:prstClr val="black">
                  <a:lumMod val="75000"/>
                  <a:lumOff val="25000"/>
                </a:prstClr>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62370" y="1325837"/>
            <a:ext cx="8219257" cy="523220"/>
          </a:xfrm>
          <a:prstGeom prst="rect">
            <a:avLst/>
          </a:prstGeom>
          <a:solidFill>
            <a:schemeClr val="accent2">
              <a:lumMod val="40000"/>
              <a:lumOff val="60000"/>
            </a:schemeClr>
          </a:solidFill>
        </p:spPr>
        <p:txBody>
          <a:bodyPr wrap="square" rtlCol="0">
            <a:spAutoFit/>
          </a:bodyPr>
          <a:lstStyle/>
          <a:p>
            <a:pPr algn="ctr"/>
            <a:r>
              <a:rPr lang="ja-JP" altLang="en-US" sz="2800" b="1" dirty="0">
                <a:solidFill>
                  <a:schemeClr val="tx1">
                    <a:lumMod val="75000"/>
                    <a:lumOff val="25000"/>
                  </a:schemeClr>
                </a:solidFill>
              </a:rPr>
              <a:t>小・中</a:t>
            </a:r>
            <a:r>
              <a:rPr kumimoji="1" lang="ja-JP" altLang="en-US" sz="2800" b="1" dirty="0">
                <a:solidFill>
                  <a:schemeClr val="tx1">
                    <a:lumMod val="75000"/>
                    <a:lumOff val="25000"/>
                  </a:schemeClr>
                </a:solidFill>
              </a:rPr>
              <a:t>学校</a:t>
            </a:r>
          </a:p>
        </p:txBody>
      </p:sp>
      <p:sp>
        <p:nvSpPr>
          <p:cNvPr id="6" name="正方形/長方形 5">
            <a:extLst>
              <a:ext uri="{FF2B5EF4-FFF2-40B4-BE49-F238E27FC236}">
                <a16:creationId xmlns:a16="http://schemas.microsoft.com/office/drawing/2014/main" id="{E8B3486B-0790-4C0F-B930-42DA48826511}"/>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０４ 大阪の教育の取組み</a:t>
            </a:r>
          </a:p>
        </p:txBody>
      </p:sp>
      <p:pic>
        <p:nvPicPr>
          <p:cNvPr id="7" name="図 6">
            <a:extLst>
              <a:ext uri="{FF2B5EF4-FFF2-40B4-BE49-F238E27FC236}">
                <a16:creationId xmlns:a16="http://schemas.microsoft.com/office/drawing/2014/main" id="{79951239-4EDE-4B29-B1F7-5AF47A5F5264}"/>
              </a:ext>
            </a:extLst>
          </p:cNvPr>
          <p:cNvPicPr>
            <a:picLocks noChangeAspect="1"/>
          </p:cNvPicPr>
          <p:nvPr/>
        </p:nvPicPr>
        <p:blipFill>
          <a:blip r:embed="rId3"/>
          <a:stretch>
            <a:fillRect/>
          </a:stretch>
        </p:blipFill>
        <p:spPr>
          <a:xfrm>
            <a:off x="7760812" y="39353"/>
            <a:ext cx="1311188" cy="37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B11E7987-09E6-46E4-8973-337FB3BD212C}" type="slidenum">
              <a:rPr kumimoji="1" lang="ja-JP" altLang="en-US" smtClean="0"/>
              <a:t>18</a:t>
            </a:fld>
            <a:endParaRPr kumimoji="1" lang="ja-JP" altLang="en-US" dirty="0"/>
          </a:p>
        </p:txBody>
      </p:sp>
      <p:sp>
        <p:nvSpPr>
          <p:cNvPr id="8" name="フローチャート: 処理 7"/>
          <p:cNvSpPr/>
          <p:nvPr/>
        </p:nvSpPr>
        <p:spPr bwMode="auto">
          <a:xfrm>
            <a:off x="-2" y="411867"/>
            <a:ext cx="9144000" cy="103187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A00000000000000" pitchFamily="50" charset="-128"/>
                <a:ea typeface="HGP創英角ｺﾞｼｯｸUB" panose="020B0A00000000000000" pitchFamily="50" charset="-128"/>
              </a:rPr>
              <a:t>大阪府の教育の取組み</a:t>
            </a:r>
          </a:p>
        </p:txBody>
      </p:sp>
      <p:sp>
        <p:nvSpPr>
          <p:cNvPr id="12" name="テキスト ボックス 11"/>
          <p:cNvSpPr txBox="1"/>
          <p:nvPr/>
        </p:nvSpPr>
        <p:spPr>
          <a:xfrm>
            <a:off x="462370" y="1934643"/>
            <a:ext cx="8429630" cy="4575612"/>
          </a:xfrm>
          <a:prstGeom prst="rect">
            <a:avLst/>
          </a:prstGeom>
          <a:noFill/>
        </p:spPr>
        <p:txBody>
          <a:bodyPr wrap="square" rtlCol="0">
            <a:spAutoFit/>
          </a:bodyPr>
          <a:lstStyle/>
          <a:p>
            <a:pPr lvl="0"/>
            <a:r>
              <a:rPr lang="ja-JP" altLang="en-US" sz="2600" b="1" u="sng"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「卓越性」と「公平性」を両立し、「多様性」の尊重を追求する</a:t>
            </a:r>
            <a:endParaRPr lang="en-US" altLang="ja-JP" sz="2600" b="1" u="sng"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2600" b="1" u="sng"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府立高校づくりをすすめます</a:t>
            </a:r>
          </a:p>
          <a:p>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lvl="0"/>
            <a:r>
              <a:rPr lang="ja-JP" altLang="en-US" sz="2000" dirty="0">
                <a:solidFill>
                  <a:prstClr val="black">
                    <a:lumMod val="75000"/>
                    <a:lumOff val="25000"/>
                  </a:prstClr>
                </a:solidFill>
                <a:latin typeface="Meiryo UI" panose="020B0604030504040204" pitchFamily="50" charset="-128"/>
                <a:ea typeface="Meiryo UI" panose="020B0604030504040204" pitchFamily="50" charset="-128"/>
              </a:rPr>
              <a:t>「これからの日本をリードし、世界で活躍できる骨太のグローバル人材」や</a:t>
            </a:r>
            <a:endParaRPr lang="en-US" altLang="ja-JP" sz="2000" dirty="0">
              <a:solidFill>
                <a:prstClr val="black">
                  <a:lumMod val="75000"/>
                  <a:lumOff val="25000"/>
                </a:prstClr>
              </a:solidFill>
              <a:latin typeface="Meiryo UI" panose="020B0604030504040204" pitchFamily="50" charset="-128"/>
              <a:ea typeface="Meiryo UI" panose="020B0604030504040204" pitchFamily="50" charset="-128"/>
            </a:endParaRPr>
          </a:p>
          <a:p>
            <a:pPr lvl="0"/>
            <a:r>
              <a:rPr lang="ja-JP" altLang="en-US" sz="2000" dirty="0">
                <a:solidFill>
                  <a:prstClr val="black">
                    <a:lumMod val="75000"/>
                    <a:lumOff val="25000"/>
                  </a:prstClr>
                </a:solidFill>
                <a:latin typeface="Meiryo UI" panose="020B0604030504040204" pitchFamily="50" charset="-128"/>
                <a:ea typeface="Meiryo UI" panose="020B0604030504040204" pitchFamily="50" charset="-128"/>
              </a:rPr>
              <a:t>「一市民として社会的経済的に自立して生きていく人材」を育成しています。</a:t>
            </a:r>
            <a:endParaRPr lang="en-US" altLang="ja-JP" sz="2000" dirty="0">
              <a:solidFill>
                <a:prstClr val="black">
                  <a:lumMod val="75000"/>
                  <a:lumOff val="25000"/>
                </a:prstClr>
              </a:solidFill>
              <a:latin typeface="Meiryo UI" panose="020B0604030504040204" pitchFamily="50" charset="-128"/>
              <a:ea typeface="Meiryo UI" panose="020B0604030504040204" pitchFamily="50" charset="-128"/>
            </a:endParaRPr>
          </a:p>
          <a:p>
            <a:pPr lvl="0">
              <a:lnSpc>
                <a:spcPts val="2200"/>
              </a:lnSpc>
            </a:pPr>
            <a:endParaRPr lang="ja-JP" altLang="en-US" sz="1600" dirty="0">
              <a:solidFill>
                <a:prstClr val="black">
                  <a:lumMod val="75000"/>
                  <a:lumOff val="25000"/>
                </a:prstClr>
              </a:solidFill>
              <a:latin typeface="Meiryo UI" panose="020B0604030504040204" pitchFamily="50" charset="-128"/>
              <a:ea typeface="Meiryo UI" panose="020B0604030504040204" pitchFamily="50" charset="-128"/>
            </a:endParaRPr>
          </a:p>
          <a:p>
            <a:pPr lvl="0">
              <a:lnSpc>
                <a:spcPts val="2200"/>
              </a:lnSpc>
            </a:pPr>
            <a:r>
              <a:rPr lang="ja-JP" altLang="en-US" sz="2400" dirty="0">
                <a:solidFill>
                  <a:prstClr val="black">
                    <a:lumMod val="75000"/>
                    <a:lumOff val="25000"/>
                  </a:prstClr>
                </a:solidFill>
                <a:latin typeface="Meiryo UI" panose="020B0604030504040204" pitchFamily="50" charset="-128"/>
                <a:ea typeface="Meiryo UI" panose="020B0604030504040204" pitchFamily="50" charset="-128"/>
              </a:rPr>
              <a:t>◆グローバルリーダーズハイスクール（１０校）</a:t>
            </a:r>
            <a:endParaRPr lang="en-US" altLang="ja-JP" sz="2400" dirty="0">
              <a:solidFill>
                <a:prstClr val="black">
                  <a:lumMod val="75000"/>
                  <a:lumOff val="25000"/>
                </a:prstClr>
              </a:solidFill>
              <a:latin typeface="Meiryo UI" panose="020B0604030504040204" pitchFamily="50" charset="-128"/>
              <a:ea typeface="Meiryo UI" panose="020B0604030504040204" pitchFamily="50" charset="-128"/>
            </a:endParaRPr>
          </a:p>
          <a:p>
            <a:pPr lvl="0">
              <a:lnSpc>
                <a:spcPts val="2200"/>
              </a:lnSpc>
            </a:pPr>
            <a:endParaRPr lang="en-US" altLang="ja-JP" sz="2400" dirty="0">
              <a:solidFill>
                <a:prstClr val="black">
                  <a:lumMod val="75000"/>
                  <a:lumOff val="25000"/>
                </a:prstClr>
              </a:solidFill>
              <a:latin typeface="Meiryo UI" panose="020B0604030504040204" pitchFamily="50" charset="-128"/>
              <a:ea typeface="Meiryo UI" panose="020B0604030504040204" pitchFamily="50" charset="-128"/>
            </a:endParaRPr>
          </a:p>
          <a:p>
            <a:pPr lvl="0">
              <a:lnSpc>
                <a:spcPts val="2200"/>
              </a:lnSpc>
            </a:pPr>
            <a:r>
              <a:rPr lang="ja-JP" altLang="en-US" sz="2400" dirty="0">
                <a:solidFill>
                  <a:prstClr val="black">
                    <a:lumMod val="75000"/>
                    <a:lumOff val="25000"/>
                  </a:prstClr>
                </a:solidFill>
                <a:latin typeface="Meiryo UI" panose="020B0604030504040204" pitchFamily="50" charset="-128"/>
                <a:ea typeface="Meiryo UI" panose="020B0604030504040204" pitchFamily="50" charset="-128"/>
              </a:rPr>
              <a:t>◆エンパワメントスクール（８校）・ステップスクール（２校）</a:t>
            </a:r>
            <a:endParaRPr lang="en-US" altLang="ja-JP" sz="2400" dirty="0">
              <a:solidFill>
                <a:prstClr val="black">
                  <a:lumMod val="75000"/>
                  <a:lumOff val="25000"/>
                </a:prstClr>
              </a:solidFill>
              <a:latin typeface="Meiryo UI" panose="020B0604030504040204" pitchFamily="50" charset="-128"/>
              <a:ea typeface="Meiryo UI" panose="020B0604030504040204" pitchFamily="50" charset="-128"/>
            </a:endParaRPr>
          </a:p>
          <a:p>
            <a:pPr lvl="0">
              <a:lnSpc>
                <a:spcPts val="2200"/>
              </a:lnSpc>
            </a:pPr>
            <a:endParaRPr lang="en-US" altLang="ja-JP" sz="2400" dirty="0">
              <a:solidFill>
                <a:prstClr val="black">
                  <a:lumMod val="75000"/>
                  <a:lumOff val="25000"/>
                </a:prstClr>
              </a:solidFill>
              <a:latin typeface="Meiryo UI" panose="020B0604030504040204" pitchFamily="50" charset="-128"/>
              <a:ea typeface="Meiryo UI" panose="020B0604030504040204" pitchFamily="50" charset="-128"/>
            </a:endParaRPr>
          </a:p>
          <a:p>
            <a:pPr>
              <a:lnSpc>
                <a:spcPts val="2200"/>
              </a:lnSpc>
            </a:pPr>
            <a:r>
              <a:rPr lang="ja-JP" altLang="en-US" sz="2400" dirty="0">
                <a:solidFill>
                  <a:prstClr val="black">
                    <a:lumMod val="75000"/>
                    <a:lumOff val="25000"/>
                  </a:prstClr>
                </a:solidFill>
                <a:latin typeface="Meiryo UI" panose="020B0604030504040204" pitchFamily="50" charset="-128"/>
                <a:ea typeface="Meiryo UI" panose="020B0604030504040204" pitchFamily="50" charset="-128"/>
              </a:rPr>
              <a:t>◆専門学科（工業・農業・商業）の教育内容等の充実</a:t>
            </a:r>
            <a:endParaRPr lang="en-US" altLang="ja-JP" sz="2400" dirty="0">
              <a:solidFill>
                <a:prstClr val="black">
                  <a:lumMod val="75000"/>
                  <a:lumOff val="25000"/>
                </a:prstClr>
              </a:solidFill>
              <a:latin typeface="Meiryo UI" panose="020B0604030504040204" pitchFamily="50" charset="-128"/>
              <a:ea typeface="Meiryo UI" panose="020B0604030504040204" pitchFamily="50" charset="-128"/>
            </a:endParaRPr>
          </a:p>
          <a:p>
            <a:pPr lvl="0">
              <a:lnSpc>
                <a:spcPts val="2200"/>
              </a:lnSpc>
            </a:pPr>
            <a:endParaRPr lang="en-US" altLang="ja-JP" sz="2400" dirty="0">
              <a:solidFill>
                <a:prstClr val="black">
                  <a:lumMod val="75000"/>
                  <a:lumOff val="25000"/>
                </a:prstClr>
              </a:solidFill>
              <a:latin typeface="Meiryo UI" panose="020B0604030504040204" pitchFamily="50" charset="-128"/>
              <a:ea typeface="Meiryo UI" panose="020B0604030504040204" pitchFamily="50" charset="-128"/>
            </a:endParaRPr>
          </a:p>
          <a:p>
            <a:pPr lvl="0">
              <a:lnSpc>
                <a:spcPts val="2200"/>
              </a:lnSpc>
            </a:pPr>
            <a:r>
              <a:rPr lang="ja-JP" altLang="en-US" sz="2400" dirty="0">
                <a:solidFill>
                  <a:prstClr val="black">
                    <a:lumMod val="75000"/>
                    <a:lumOff val="25000"/>
                  </a:prstClr>
                </a:solidFill>
                <a:latin typeface="Meiryo UI" panose="020B0604030504040204" pitchFamily="50" charset="-128"/>
                <a:ea typeface="Meiryo UI" panose="020B0604030504040204" pitchFamily="50" charset="-128"/>
              </a:rPr>
              <a:t>◆知的障がい生徒自立支援コース・共生推進教室・通級指導教室</a:t>
            </a:r>
            <a:endParaRPr lang="en-US" altLang="ja-JP" sz="2400" dirty="0">
              <a:solidFill>
                <a:prstClr val="black">
                  <a:lumMod val="75000"/>
                  <a:lumOff val="25000"/>
                </a:prstClr>
              </a:solidFill>
              <a:latin typeface="Meiryo UI" panose="020B0604030504040204" pitchFamily="50" charset="-128"/>
              <a:ea typeface="Meiryo UI" panose="020B0604030504040204" pitchFamily="50" charset="-128"/>
            </a:endParaRPr>
          </a:p>
          <a:p>
            <a:pPr lvl="0">
              <a:lnSpc>
                <a:spcPts val="2200"/>
              </a:lnSpc>
            </a:pPr>
            <a:endParaRPr lang="en-US" altLang="ja-JP" sz="2400" dirty="0">
              <a:solidFill>
                <a:prstClr val="black">
                  <a:lumMod val="75000"/>
                  <a:lumOff val="25000"/>
                </a:prstClr>
              </a:solidFill>
              <a:latin typeface="Meiryo UI" panose="020B0604030504040204" pitchFamily="50" charset="-128"/>
              <a:ea typeface="Meiryo UI" panose="020B0604030504040204" pitchFamily="50" charset="-128"/>
            </a:endParaRPr>
          </a:p>
          <a:p>
            <a:pPr lvl="0">
              <a:lnSpc>
                <a:spcPts val="2200"/>
              </a:lnSpc>
            </a:pPr>
            <a:r>
              <a:rPr lang="ja-JP" altLang="en-US" sz="2400" dirty="0">
                <a:solidFill>
                  <a:prstClr val="black">
                    <a:lumMod val="75000"/>
                    <a:lumOff val="25000"/>
                  </a:prstClr>
                </a:solidFill>
                <a:latin typeface="Meiryo UI" panose="020B0604030504040204" pitchFamily="50" charset="-128"/>
                <a:ea typeface="Meiryo UI" panose="020B0604030504040204" pitchFamily="50" charset="-128"/>
              </a:rPr>
              <a:t>◆府立学校スマートスクール推進事業</a:t>
            </a:r>
            <a:endParaRPr lang="en-US" altLang="ja-JP" sz="2400" dirty="0">
              <a:solidFill>
                <a:prstClr val="black">
                  <a:lumMod val="75000"/>
                  <a:lumOff val="25000"/>
                </a:prstClr>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62370" y="1325837"/>
            <a:ext cx="8219257" cy="523220"/>
          </a:xfrm>
          <a:prstGeom prst="rect">
            <a:avLst/>
          </a:prstGeom>
          <a:solidFill>
            <a:schemeClr val="accent5">
              <a:lumMod val="40000"/>
              <a:lumOff val="60000"/>
            </a:schemeClr>
          </a:solidFill>
        </p:spPr>
        <p:txBody>
          <a:bodyPr wrap="square" rtlCol="0">
            <a:spAutoFit/>
          </a:bodyPr>
          <a:lstStyle/>
          <a:p>
            <a:pPr algn="ctr"/>
            <a:r>
              <a:rPr lang="ja-JP" altLang="en-US" sz="2800" b="1" dirty="0">
                <a:solidFill>
                  <a:schemeClr val="tx1">
                    <a:lumMod val="75000"/>
                    <a:lumOff val="25000"/>
                  </a:schemeClr>
                </a:solidFill>
              </a:rPr>
              <a:t>高等</a:t>
            </a:r>
            <a:r>
              <a:rPr kumimoji="1" lang="ja-JP" altLang="en-US" sz="2800" b="1" dirty="0">
                <a:solidFill>
                  <a:schemeClr val="tx1">
                    <a:lumMod val="75000"/>
                    <a:lumOff val="25000"/>
                  </a:schemeClr>
                </a:solidFill>
              </a:rPr>
              <a:t>学校</a:t>
            </a:r>
          </a:p>
        </p:txBody>
      </p:sp>
      <p:sp>
        <p:nvSpPr>
          <p:cNvPr id="6" name="正方形/長方形 5">
            <a:extLst>
              <a:ext uri="{FF2B5EF4-FFF2-40B4-BE49-F238E27FC236}">
                <a16:creationId xmlns:a16="http://schemas.microsoft.com/office/drawing/2014/main" id="{7CAD2106-631F-4D58-B956-E6DBE2CD8696}"/>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０４ 大阪の教育の取組み</a:t>
            </a:r>
          </a:p>
        </p:txBody>
      </p:sp>
      <p:pic>
        <p:nvPicPr>
          <p:cNvPr id="7" name="図 6">
            <a:extLst>
              <a:ext uri="{FF2B5EF4-FFF2-40B4-BE49-F238E27FC236}">
                <a16:creationId xmlns:a16="http://schemas.microsoft.com/office/drawing/2014/main" id="{AAAB6971-408D-4DA2-880E-84836E2E493B}"/>
              </a:ext>
            </a:extLst>
          </p:cNvPr>
          <p:cNvPicPr>
            <a:picLocks noChangeAspect="1"/>
          </p:cNvPicPr>
          <p:nvPr/>
        </p:nvPicPr>
        <p:blipFill>
          <a:blip r:embed="rId3"/>
          <a:stretch>
            <a:fillRect/>
          </a:stretch>
        </p:blipFill>
        <p:spPr>
          <a:xfrm>
            <a:off x="7760812" y="39353"/>
            <a:ext cx="1311188" cy="37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B11E7987-09E6-46E4-8973-337FB3BD212C}" type="slidenum">
              <a:rPr kumimoji="1" lang="ja-JP" altLang="en-US" smtClean="0"/>
              <a:t>19</a:t>
            </a:fld>
            <a:endParaRPr kumimoji="1" lang="ja-JP" altLang="en-US" dirty="0"/>
          </a:p>
        </p:txBody>
      </p:sp>
      <p:sp>
        <p:nvSpPr>
          <p:cNvPr id="8" name="フローチャート: 処理 7"/>
          <p:cNvSpPr/>
          <p:nvPr/>
        </p:nvSpPr>
        <p:spPr bwMode="auto">
          <a:xfrm>
            <a:off x="97589" y="310700"/>
            <a:ext cx="9144000" cy="103187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A00000000000000" pitchFamily="50" charset="-128"/>
                <a:ea typeface="HGP創英角ｺﾞｼｯｸUB" panose="020B0A00000000000000" pitchFamily="50" charset="-128"/>
              </a:rPr>
              <a:t>大阪府の教育の取組み</a:t>
            </a:r>
          </a:p>
        </p:txBody>
      </p:sp>
      <p:sp>
        <p:nvSpPr>
          <p:cNvPr id="12" name="テキスト ボックス 11"/>
          <p:cNvSpPr txBox="1"/>
          <p:nvPr/>
        </p:nvSpPr>
        <p:spPr>
          <a:xfrm>
            <a:off x="267181" y="1737598"/>
            <a:ext cx="8804819" cy="4832092"/>
          </a:xfrm>
          <a:prstGeom prst="rect">
            <a:avLst/>
          </a:prstGeom>
          <a:noFill/>
        </p:spPr>
        <p:txBody>
          <a:bodyPr wrap="square" rtlCol="0">
            <a:spAutoFit/>
          </a:bodyPr>
          <a:lstStyle/>
          <a:p>
            <a:pPr lvl="0"/>
            <a:r>
              <a:rPr lang="ja-JP" altLang="en-US" sz="2400" b="1" u="sng"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障がいのある子ども一人ひとりの自立を支援します</a:t>
            </a:r>
          </a:p>
          <a:p>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pPr lvl="0"/>
            <a:r>
              <a:rPr lang="ja-JP" altLang="en-US" sz="2000" dirty="0">
                <a:solidFill>
                  <a:prstClr val="black">
                    <a:lumMod val="75000"/>
                    <a:lumOff val="25000"/>
                  </a:prstClr>
                </a:solidFill>
                <a:latin typeface="Meiryo UI" panose="020B0604030504040204" pitchFamily="50" charset="-128"/>
                <a:ea typeface="Meiryo UI" panose="020B0604030504040204" pitchFamily="50" charset="-128"/>
              </a:rPr>
              <a:t>幼・小・中・高の子ども一人ひとりの教育的ニーズをふまえた指導・支援を行うとともに、</a:t>
            </a:r>
            <a:endParaRPr lang="en-US" altLang="ja-JP" sz="2000" dirty="0">
              <a:solidFill>
                <a:prstClr val="black">
                  <a:lumMod val="75000"/>
                  <a:lumOff val="25000"/>
                </a:prstClr>
              </a:solidFill>
              <a:latin typeface="Meiryo UI" panose="020B0604030504040204" pitchFamily="50" charset="-128"/>
              <a:ea typeface="Meiryo UI" panose="020B0604030504040204" pitchFamily="50" charset="-128"/>
            </a:endParaRPr>
          </a:p>
          <a:p>
            <a:pPr lvl="0"/>
            <a:r>
              <a:rPr lang="ja-JP" altLang="en-US" sz="2000" dirty="0">
                <a:solidFill>
                  <a:prstClr val="black">
                    <a:lumMod val="75000"/>
                    <a:lumOff val="25000"/>
                  </a:prstClr>
                </a:solidFill>
                <a:latin typeface="Meiryo UI" panose="020B0604030504040204" pitchFamily="50" charset="-128"/>
                <a:ea typeface="Meiryo UI" panose="020B0604030504040204" pitchFamily="50" charset="-128"/>
              </a:rPr>
              <a:t>自立と社会参加の促進に向け、高等学校や関係機関と連携し、切れ</a:t>
            </a:r>
            <a:r>
              <a:rPr lang="ja-JP" altLang="en-US" sz="2000" dirty="0">
                <a:latin typeface="Meiryo UI" panose="020B0604030504040204" pitchFamily="50" charset="-128"/>
                <a:ea typeface="Meiryo UI" panose="020B0604030504040204" pitchFamily="50" charset="-128"/>
              </a:rPr>
              <a:t>め</a:t>
            </a:r>
            <a:r>
              <a:rPr lang="ja-JP" altLang="en-US" sz="2000" dirty="0">
                <a:solidFill>
                  <a:prstClr val="black">
                    <a:lumMod val="75000"/>
                    <a:lumOff val="25000"/>
                  </a:prstClr>
                </a:solidFill>
                <a:latin typeface="Meiryo UI" panose="020B0604030504040204" pitchFamily="50" charset="-128"/>
                <a:ea typeface="Meiryo UI" panose="020B0604030504040204" pitchFamily="50" charset="-128"/>
              </a:rPr>
              <a:t>のない一貫した支援体制の充実を図っています。</a:t>
            </a:r>
            <a:endParaRPr lang="en-US" altLang="ja-JP" sz="2000" dirty="0">
              <a:solidFill>
                <a:prstClr val="black">
                  <a:lumMod val="75000"/>
                  <a:lumOff val="25000"/>
                </a:prstClr>
              </a:solidFill>
              <a:latin typeface="Meiryo UI" panose="020B0604030504040204" pitchFamily="50" charset="-128"/>
              <a:ea typeface="Meiryo UI" panose="020B0604030504040204" pitchFamily="50" charset="-128"/>
            </a:endParaRPr>
          </a:p>
          <a:p>
            <a:pPr lvl="0"/>
            <a:endParaRPr lang="en-US" altLang="ja-JP" sz="1600" dirty="0">
              <a:solidFill>
                <a:prstClr val="black">
                  <a:lumMod val="75000"/>
                  <a:lumOff val="25000"/>
                </a:prstClr>
              </a:solidFill>
              <a:latin typeface="Meiryo UI" panose="020B0604030504040204" pitchFamily="50" charset="-128"/>
              <a:ea typeface="Meiryo UI" panose="020B0604030504040204" pitchFamily="50" charset="-128"/>
            </a:endParaRPr>
          </a:p>
          <a:p>
            <a:pPr lvl="0"/>
            <a:r>
              <a:rPr lang="ja-JP" altLang="en-US" sz="2400" dirty="0">
                <a:solidFill>
                  <a:prstClr val="black">
                    <a:lumMod val="75000"/>
                    <a:lumOff val="25000"/>
                  </a:prstClr>
                </a:solidFill>
                <a:latin typeface="Meiryo UI" panose="020B0604030504040204" pitchFamily="50" charset="-128"/>
                <a:ea typeface="Meiryo UI" panose="020B0604030504040204" pitchFamily="50" charset="-128"/>
              </a:rPr>
              <a:t>◆４５校２分校の大阪府立支援学校（５校には職業学科を設置）</a:t>
            </a:r>
            <a:endParaRPr lang="en-US" altLang="ja-JP" sz="2400" dirty="0">
              <a:solidFill>
                <a:prstClr val="black">
                  <a:lumMod val="75000"/>
                  <a:lumOff val="25000"/>
                </a:prstClr>
              </a:solidFill>
              <a:latin typeface="Meiryo UI" panose="020B0604030504040204" pitchFamily="50" charset="-128"/>
              <a:ea typeface="Meiryo UI" panose="020B0604030504040204" pitchFamily="50" charset="-128"/>
            </a:endParaRPr>
          </a:p>
          <a:p>
            <a:pPr lvl="0"/>
            <a:endParaRPr lang="en-US" altLang="ja-JP" sz="1600" dirty="0">
              <a:solidFill>
                <a:prstClr val="black">
                  <a:lumMod val="75000"/>
                  <a:lumOff val="25000"/>
                </a:prstClr>
              </a:solidFill>
              <a:latin typeface="Meiryo UI" panose="020B0604030504040204" pitchFamily="50" charset="-128"/>
              <a:ea typeface="Meiryo UI" panose="020B0604030504040204" pitchFamily="50" charset="-128"/>
            </a:endParaRPr>
          </a:p>
          <a:p>
            <a:pPr lvl="0"/>
            <a:r>
              <a:rPr lang="ja-JP" altLang="en-US" sz="2400" dirty="0">
                <a:solidFill>
                  <a:prstClr val="black">
                    <a:lumMod val="75000"/>
                    <a:lumOff val="25000"/>
                  </a:prstClr>
                </a:solidFill>
                <a:latin typeface="Meiryo UI" panose="020B0604030504040204" pitchFamily="50" charset="-128"/>
                <a:ea typeface="Meiryo UI" panose="020B0604030504040204" pitchFamily="50" charset="-128"/>
              </a:rPr>
              <a:t>◆「個別の教育支援計画」等の活用により、支援体制を充実</a:t>
            </a:r>
            <a:endParaRPr lang="en-US" altLang="ja-JP" sz="2400" dirty="0">
              <a:solidFill>
                <a:prstClr val="black">
                  <a:lumMod val="75000"/>
                  <a:lumOff val="25000"/>
                </a:prstClr>
              </a:solidFill>
              <a:latin typeface="Meiryo UI" panose="020B0604030504040204" pitchFamily="50" charset="-128"/>
              <a:ea typeface="Meiryo UI" panose="020B0604030504040204" pitchFamily="50" charset="-128"/>
            </a:endParaRPr>
          </a:p>
          <a:p>
            <a:pPr lvl="0"/>
            <a:endParaRPr lang="en-US" altLang="ja-JP" sz="1600" dirty="0">
              <a:solidFill>
                <a:prstClr val="black">
                  <a:lumMod val="75000"/>
                  <a:lumOff val="25000"/>
                </a:prstClr>
              </a:solidFill>
              <a:latin typeface="Meiryo UI" panose="020B0604030504040204" pitchFamily="50" charset="-128"/>
              <a:ea typeface="Meiryo UI" panose="020B0604030504040204" pitchFamily="50" charset="-128"/>
            </a:endParaRPr>
          </a:p>
          <a:p>
            <a:pPr lvl="0"/>
            <a:r>
              <a:rPr lang="ja-JP" altLang="en-US" sz="2400" dirty="0">
                <a:solidFill>
                  <a:prstClr val="black">
                    <a:lumMod val="75000"/>
                    <a:lumOff val="25000"/>
                  </a:prstClr>
                </a:solidFill>
                <a:latin typeface="Meiryo UI" panose="020B0604030504040204" pitchFamily="50" charset="-128"/>
                <a:ea typeface="Meiryo UI" panose="020B0604030504040204" pitchFamily="50" charset="-128"/>
              </a:rPr>
              <a:t>◆府立支援学校のセンター的機能</a:t>
            </a:r>
            <a:endParaRPr lang="en-US" altLang="ja-JP" sz="2400" dirty="0">
              <a:solidFill>
                <a:prstClr val="black">
                  <a:lumMod val="75000"/>
                  <a:lumOff val="25000"/>
                </a:prstClr>
              </a:solidFill>
              <a:latin typeface="Meiryo UI" panose="020B0604030504040204" pitchFamily="50" charset="-128"/>
              <a:ea typeface="Meiryo UI" panose="020B0604030504040204" pitchFamily="50" charset="-128"/>
            </a:endParaRPr>
          </a:p>
          <a:p>
            <a:pPr lvl="0"/>
            <a:r>
              <a:rPr lang="ja-JP" altLang="en-US" sz="2400" dirty="0">
                <a:solidFill>
                  <a:prstClr val="black">
                    <a:lumMod val="75000"/>
                    <a:lumOff val="25000"/>
                  </a:prstClr>
                </a:solidFill>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医療・保健・福祉・労働等の関係機関及び専門人材等と連携を図　　</a:t>
            </a:r>
            <a:endParaRPr lang="en-US" altLang="ja-JP" sz="2400" dirty="0">
              <a:latin typeface="Meiryo UI" panose="020B0604030504040204" pitchFamily="50" charset="-128"/>
              <a:ea typeface="Meiryo UI" panose="020B0604030504040204" pitchFamily="50" charset="-128"/>
            </a:endParaRPr>
          </a:p>
          <a:p>
            <a:pPr lvl="0"/>
            <a:r>
              <a:rPr lang="ja-JP" altLang="en-US" sz="2400" dirty="0">
                <a:latin typeface="Meiryo UI" panose="020B0604030504040204" pitchFamily="50" charset="-128"/>
                <a:ea typeface="Meiryo UI" panose="020B0604030504040204" pitchFamily="50" charset="-128"/>
              </a:rPr>
              <a:t>　　　り、</a:t>
            </a:r>
            <a:r>
              <a:rPr lang="ja-JP" altLang="en-US" sz="2400" dirty="0">
                <a:solidFill>
                  <a:prstClr val="black">
                    <a:lumMod val="75000"/>
                    <a:lumOff val="25000"/>
                  </a:prstClr>
                </a:solidFill>
                <a:latin typeface="Meiryo UI" panose="020B0604030504040204" pitchFamily="50" charset="-128"/>
                <a:ea typeface="Meiryo UI" panose="020B0604030504040204" pitchFamily="50" charset="-128"/>
              </a:rPr>
              <a:t>市町村立小・中学校、府立高校等を支援）</a:t>
            </a:r>
          </a:p>
          <a:p>
            <a:pPr lvl="0"/>
            <a:endParaRPr lang="en-US" altLang="ja-JP" sz="1600" dirty="0">
              <a:solidFill>
                <a:prstClr val="black">
                  <a:lumMod val="75000"/>
                  <a:lumOff val="25000"/>
                </a:prstClr>
              </a:solidFill>
              <a:latin typeface="Meiryo UI" panose="020B0604030504040204" pitchFamily="50" charset="-128"/>
              <a:ea typeface="Meiryo UI" panose="020B0604030504040204" pitchFamily="50" charset="-128"/>
            </a:endParaRPr>
          </a:p>
          <a:p>
            <a:pPr lvl="0"/>
            <a:r>
              <a:rPr lang="ja-JP" altLang="en-US" sz="2400" dirty="0">
                <a:solidFill>
                  <a:prstClr val="black">
                    <a:lumMod val="75000"/>
                    <a:lumOff val="25000"/>
                  </a:prstClr>
                </a:solidFill>
                <a:latin typeface="Meiryo UI" panose="020B0604030504040204" pitchFamily="50" charset="-128"/>
                <a:ea typeface="Meiryo UI" panose="020B0604030504040204" pitchFamily="50" charset="-128"/>
              </a:rPr>
              <a:t>◆府立学校スマートスクール推進事業</a:t>
            </a:r>
          </a:p>
        </p:txBody>
      </p:sp>
      <p:sp>
        <p:nvSpPr>
          <p:cNvPr id="7" name="正方形/長方形 6"/>
          <p:cNvSpPr/>
          <p:nvPr/>
        </p:nvSpPr>
        <p:spPr>
          <a:xfrm>
            <a:off x="608770" y="1295052"/>
            <a:ext cx="8121639" cy="4425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lumMod val="75000"/>
                    <a:lumOff val="25000"/>
                  </a:schemeClr>
                </a:solidFill>
              </a:rPr>
              <a:t>支援学校</a:t>
            </a:r>
            <a:endParaRPr kumimoji="1" lang="ja-JP" altLang="en-US" b="1" dirty="0">
              <a:solidFill>
                <a:schemeClr val="tx1">
                  <a:lumMod val="75000"/>
                  <a:lumOff val="25000"/>
                </a:schemeClr>
              </a:solidFill>
            </a:endParaRPr>
          </a:p>
        </p:txBody>
      </p:sp>
      <p:sp>
        <p:nvSpPr>
          <p:cNvPr id="6" name="正方形/長方形 5">
            <a:extLst>
              <a:ext uri="{FF2B5EF4-FFF2-40B4-BE49-F238E27FC236}">
                <a16:creationId xmlns:a16="http://schemas.microsoft.com/office/drawing/2014/main" id="{C1532C36-0F39-4A5E-94B4-9B3F156A9C6E}"/>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０４ 大阪の教育の取組み</a:t>
            </a:r>
          </a:p>
        </p:txBody>
      </p:sp>
      <p:pic>
        <p:nvPicPr>
          <p:cNvPr id="9" name="図 8">
            <a:extLst>
              <a:ext uri="{FF2B5EF4-FFF2-40B4-BE49-F238E27FC236}">
                <a16:creationId xmlns:a16="http://schemas.microsoft.com/office/drawing/2014/main" id="{A4283300-9D5C-433B-9540-986C9536B816}"/>
              </a:ext>
            </a:extLst>
          </p:cNvPr>
          <p:cNvPicPr>
            <a:picLocks noChangeAspect="1"/>
          </p:cNvPicPr>
          <p:nvPr/>
        </p:nvPicPr>
        <p:blipFill>
          <a:blip r:embed="rId3"/>
          <a:stretch>
            <a:fillRect/>
          </a:stretch>
        </p:blipFill>
        <p:spPr>
          <a:xfrm>
            <a:off x="7760812" y="39353"/>
            <a:ext cx="1311188" cy="37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14493DE-B39C-4D1D-BF92-35EEEE35201A}"/>
              </a:ext>
            </a:extLst>
          </p:cNvPr>
          <p:cNvPicPr>
            <a:picLocks noChangeAspect="1"/>
          </p:cNvPicPr>
          <p:nvPr/>
        </p:nvPicPr>
        <p:blipFill>
          <a:blip r:embed="rId3"/>
          <a:stretch>
            <a:fillRect/>
          </a:stretch>
        </p:blipFill>
        <p:spPr>
          <a:xfrm>
            <a:off x="0" y="214562"/>
            <a:ext cx="9144000" cy="6493965"/>
          </a:xfrm>
          <a:prstGeom prst="rect">
            <a:avLst/>
          </a:prstGeom>
        </p:spPr>
      </p:pic>
      <p:sp>
        <p:nvSpPr>
          <p:cNvPr id="3" name="コンテンツ プレースホルダー 2"/>
          <p:cNvSpPr>
            <a:spLocks noGrp="1"/>
          </p:cNvSpPr>
          <p:nvPr>
            <p:ph idx="1"/>
          </p:nvPr>
        </p:nvSpPr>
        <p:spPr>
          <a:xfrm>
            <a:off x="1133804" y="1449000"/>
            <a:ext cx="8010196" cy="6060213"/>
          </a:xfrm>
        </p:spPr>
        <p:txBody>
          <a:bodyPr>
            <a:normAutofit/>
          </a:bodyPr>
          <a:lstStyle/>
          <a:p>
            <a:pPr marL="0" indent="0">
              <a:lnSpc>
                <a:spcPts val="4000"/>
              </a:lnSpc>
              <a:buNone/>
            </a:pPr>
            <a:r>
              <a:rPr lang="ja-JP" altLang="en-US" sz="3600" dirty="0">
                <a:solidFill>
                  <a:schemeClr val="tx1">
                    <a:lumMod val="75000"/>
                    <a:lumOff val="25000"/>
                  </a:schemeClr>
                </a:solidFill>
                <a:latin typeface="HGPｺﾞｼｯｸE" panose="020B0900000000000000" pitchFamily="50" charset="-128"/>
                <a:ea typeface="HGPｺﾞｼｯｸE" panose="020B0900000000000000" pitchFamily="50" charset="-128"/>
              </a:rPr>
              <a:t>０１　　大阪の教員とは</a:t>
            </a:r>
          </a:p>
          <a:p>
            <a:pPr marL="0" indent="0">
              <a:lnSpc>
                <a:spcPts val="4000"/>
              </a:lnSpc>
              <a:buNone/>
            </a:pPr>
            <a:r>
              <a:rPr lang="ja-JP" altLang="en-US" sz="3600" dirty="0">
                <a:solidFill>
                  <a:schemeClr val="tx1">
                    <a:lumMod val="75000"/>
                    <a:lumOff val="25000"/>
                  </a:schemeClr>
                </a:solidFill>
                <a:latin typeface="HGPｺﾞｼｯｸE" panose="020B0900000000000000" pitchFamily="50" charset="-128"/>
                <a:ea typeface="HGPｺﾞｼｯｸE" panose="020B0900000000000000" pitchFamily="50" charset="-128"/>
              </a:rPr>
              <a:t>０２　　大阪の教員の魅力</a:t>
            </a:r>
            <a:endParaRPr lang="en-US" altLang="ja-JP" sz="36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0" indent="0">
              <a:lnSpc>
                <a:spcPts val="4000"/>
              </a:lnSpc>
              <a:buNone/>
            </a:pPr>
            <a:r>
              <a:rPr lang="ja-JP" altLang="en-US" sz="3600" dirty="0">
                <a:solidFill>
                  <a:schemeClr val="tx1">
                    <a:lumMod val="75000"/>
                    <a:lumOff val="25000"/>
                  </a:schemeClr>
                </a:solidFill>
                <a:latin typeface="HGPｺﾞｼｯｸE" panose="020B0900000000000000" pitchFamily="50" charset="-128"/>
                <a:ea typeface="HGPｺﾞｼｯｸE" panose="020B0900000000000000" pitchFamily="50" charset="-128"/>
              </a:rPr>
              <a:t>０３　　働きやすい職場環境</a:t>
            </a:r>
            <a:endParaRPr lang="en-US" altLang="ja-JP" sz="36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0" indent="0">
              <a:lnSpc>
                <a:spcPts val="4000"/>
              </a:lnSpc>
              <a:buNone/>
            </a:pPr>
            <a:r>
              <a:rPr lang="ja-JP" altLang="en-US" sz="3600" dirty="0">
                <a:solidFill>
                  <a:schemeClr val="tx1">
                    <a:lumMod val="75000"/>
                    <a:lumOff val="25000"/>
                  </a:schemeClr>
                </a:solidFill>
                <a:latin typeface="HGPｺﾞｼｯｸE" panose="020B0900000000000000" pitchFamily="50" charset="-128"/>
                <a:ea typeface="HGPｺﾞｼｯｸE" panose="020B0900000000000000" pitchFamily="50" charset="-128"/>
              </a:rPr>
              <a:t>０４　　大阪の教育の取組み</a:t>
            </a:r>
            <a:endParaRPr lang="en-US" altLang="ja-JP" sz="36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0" indent="0">
              <a:lnSpc>
                <a:spcPts val="4000"/>
              </a:lnSpc>
              <a:buNone/>
            </a:pPr>
            <a:r>
              <a:rPr lang="ja-JP" altLang="en-US" sz="3600" dirty="0">
                <a:solidFill>
                  <a:schemeClr val="tx1">
                    <a:lumMod val="75000"/>
                    <a:lumOff val="25000"/>
                  </a:schemeClr>
                </a:solidFill>
                <a:latin typeface="HGPｺﾞｼｯｸE" panose="020B0900000000000000" pitchFamily="50" charset="-128"/>
                <a:ea typeface="HGPｺﾞｼｯｸE" panose="020B0900000000000000" pitchFamily="50" charset="-128"/>
              </a:rPr>
              <a:t>０５　　教員採用選考テスト</a:t>
            </a:r>
            <a:endParaRPr lang="en-US" altLang="ja-JP" sz="36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0" indent="0">
              <a:lnSpc>
                <a:spcPts val="4000"/>
              </a:lnSpc>
              <a:buNone/>
            </a:pPr>
            <a:r>
              <a:rPr lang="ja-JP" altLang="en-US" sz="3600" dirty="0">
                <a:solidFill>
                  <a:schemeClr val="tx1">
                    <a:lumMod val="75000"/>
                    <a:lumOff val="25000"/>
                  </a:schemeClr>
                </a:solidFill>
                <a:latin typeface="HGPｺﾞｼｯｸE" panose="020B0900000000000000" pitchFamily="50" charset="-128"/>
                <a:ea typeface="HGPｺﾞｼｯｸE" panose="020B0900000000000000" pitchFamily="50" charset="-128"/>
              </a:rPr>
              <a:t>０６　　教員のサポート体制</a:t>
            </a:r>
            <a:endParaRPr lang="en-US" altLang="ja-JP" sz="36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0" indent="0">
              <a:lnSpc>
                <a:spcPts val="4000"/>
              </a:lnSpc>
              <a:buNone/>
            </a:pPr>
            <a:r>
              <a:rPr lang="ja-JP" altLang="en-US" sz="3600" dirty="0">
                <a:solidFill>
                  <a:schemeClr val="tx1">
                    <a:lumMod val="75000"/>
                    <a:lumOff val="25000"/>
                  </a:schemeClr>
                </a:solidFill>
                <a:latin typeface="HGPｺﾞｼｯｸE" panose="020B0900000000000000" pitchFamily="50" charset="-128"/>
                <a:ea typeface="HGPｺﾞｼｯｸE" panose="020B0900000000000000" pitchFamily="50" charset="-128"/>
              </a:rPr>
              <a:t>０７　　最後に</a:t>
            </a:r>
            <a:endParaRPr kumimoji="1" lang="ja-JP" altLang="en-US" sz="36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2"/>
          </p:nvPr>
        </p:nvSpPr>
        <p:spPr>
          <a:xfrm>
            <a:off x="6743033" y="6134484"/>
            <a:ext cx="2133600" cy="365125"/>
          </a:xfrm>
        </p:spPr>
        <p:txBody>
          <a:bodyPr/>
          <a:lstStyle/>
          <a:p>
            <a:fld id="{B11E7987-09E6-46E4-8973-337FB3BD212C}" type="slidenum">
              <a:rPr kumimoji="1" lang="ja-JP" altLang="en-US" smtClean="0"/>
              <a:t>2</a:t>
            </a:fld>
            <a:endParaRPr kumimoji="1" lang="ja-JP" altLang="en-US" dirty="0"/>
          </a:p>
        </p:txBody>
      </p:sp>
      <p:sp>
        <p:nvSpPr>
          <p:cNvPr id="5" name="フローチャート: 処理 4"/>
          <p:cNvSpPr/>
          <p:nvPr/>
        </p:nvSpPr>
        <p:spPr bwMode="auto">
          <a:xfrm>
            <a:off x="0" y="178390"/>
            <a:ext cx="9144000" cy="103187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600" b="1" dirty="0">
                <a:solidFill>
                  <a:schemeClr val="tx1">
                    <a:lumMod val="75000"/>
                    <a:lumOff val="25000"/>
                  </a:schemeClr>
                </a:solidFill>
                <a:latin typeface="HGP創英角ｺﾞｼｯｸUB" panose="020B0A00000000000000" pitchFamily="50" charset="-128"/>
                <a:ea typeface="HGP創英角ｺﾞｼｯｸUB" panose="020B0A00000000000000" pitchFamily="50" charset="-128"/>
              </a:rPr>
              <a:t>本 日 の 説 明 内 容</a:t>
            </a:r>
          </a:p>
        </p:txBody>
      </p:sp>
      <p:sp>
        <p:nvSpPr>
          <p:cNvPr id="2" name="テキスト ボックス 1"/>
          <p:cNvSpPr txBox="1"/>
          <p:nvPr/>
        </p:nvSpPr>
        <p:spPr>
          <a:xfrm>
            <a:off x="7740392" y="-44855"/>
            <a:ext cx="1403608" cy="369332"/>
          </a:xfrm>
          <a:prstGeom prst="rect">
            <a:avLst/>
          </a:prstGeom>
          <a:noFill/>
        </p:spPr>
        <p:txBody>
          <a:bodyPr wrap="square" rtlCol="0">
            <a:spAutoFit/>
          </a:bodyPr>
          <a:lstStyle/>
          <a:p>
            <a:r>
              <a:rPr lang="en-US" altLang="ja-JP" dirty="0">
                <a:solidFill>
                  <a:schemeClr val="bg1">
                    <a:lumMod val="75000"/>
                  </a:schemeClr>
                </a:solidFill>
                <a:latin typeface="MV Boli" panose="02000500030200090000" pitchFamily="2" charset="0"/>
                <a:cs typeface="MV Boli" panose="02000500030200090000" pitchFamily="2" charset="0"/>
              </a:rPr>
              <a:t>Contents</a:t>
            </a:r>
            <a:endParaRPr kumimoji="1" lang="ja-JP" altLang="en-US" dirty="0">
              <a:solidFill>
                <a:schemeClr val="bg1">
                  <a:lumMod val="75000"/>
                </a:schemeClr>
              </a:solidFill>
              <a:latin typeface="MV Boli" panose="02000500030200090000" pitchFamily="2" charset="0"/>
              <a:cs typeface="MV Boli" panose="02000500030200090000" pitchFamily="2" charset="0"/>
            </a:endParaRPr>
          </a:p>
        </p:txBody>
      </p:sp>
      <p:sp>
        <p:nvSpPr>
          <p:cNvPr id="15" name="テキスト ボックス 14">
            <a:extLst>
              <a:ext uri="{FF2B5EF4-FFF2-40B4-BE49-F238E27FC236}">
                <a16:creationId xmlns:a16="http://schemas.microsoft.com/office/drawing/2014/main" id="{5BF76F30-F4F4-46DF-B648-7C12E4C74C68}"/>
              </a:ext>
            </a:extLst>
          </p:cNvPr>
          <p:cNvSpPr txBox="1"/>
          <p:nvPr/>
        </p:nvSpPr>
        <p:spPr>
          <a:xfrm rot="16200000">
            <a:off x="4392000" y="-4393611"/>
            <a:ext cx="360000" cy="9143999"/>
          </a:xfrm>
          <a:prstGeom prst="rect">
            <a:avLst/>
          </a:prstGeom>
          <a:solidFill>
            <a:schemeClr val="accent2"/>
          </a:solidFill>
        </p:spPr>
        <p:txBody>
          <a:bodyPr vert="eaVert" wrap="square" rtlCol="0">
            <a:spAutoFit/>
          </a:bodyPr>
          <a:lstStyle/>
          <a:p>
            <a:pPr algn="ct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48E6496C-46CB-4203-9908-30583486A1C6}"/>
              </a:ext>
            </a:extLst>
          </p:cNvPr>
          <p:cNvSpPr txBox="1"/>
          <p:nvPr/>
        </p:nvSpPr>
        <p:spPr>
          <a:xfrm rot="16200000">
            <a:off x="4392000" y="2107610"/>
            <a:ext cx="360000" cy="9143999"/>
          </a:xfrm>
          <a:prstGeom prst="rect">
            <a:avLst/>
          </a:prstGeom>
          <a:solidFill>
            <a:schemeClr val="accent2"/>
          </a:solidFill>
        </p:spPr>
        <p:txBody>
          <a:bodyPr vert="eaVert" wrap="square" rtlCol="0">
            <a:spAutoFit/>
          </a:bodyPr>
          <a:lstStyle/>
          <a:p>
            <a:pPr algn="ctr"/>
            <a:endParaRPr lang="en-US" altLang="ja-JP" sz="2800" b="1" dirty="0">
              <a:solidFill>
                <a:schemeClr val="bg1"/>
              </a:solidFill>
              <a:latin typeface="Meiryo UI" panose="020B0604030504040204" pitchFamily="50" charset="-128"/>
              <a:ea typeface="Meiryo UI" panose="020B0604030504040204"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p:cNvSpPr>
            <a:spLocks noGrp="1"/>
          </p:cNvSpPr>
          <p:nvPr>
            <p:ph type="sldNum" sz="quarter" idx="12"/>
          </p:nvPr>
        </p:nvSpPr>
        <p:spPr>
          <a:xfrm>
            <a:off x="6686872" y="6036868"/>
            <a:ext cx="2133600" cy="365125"/>
          </a:xfrm>
        </p:spPr>
        <p:txBody>
          <a:bodyPr/>
          <a:lstStyle/>
          <a:p>
            <a:fld id="{B11E7987-09E6-46E4-8973-337FB3BD212C}" type="slidenum">
              <a:rPr kumimoji="1" lang="ja-JP" altLang="en-US" smtClean="0"/>
              <a:t>20</a:t>
            </a:fld>
            <a:endParaRPr kumimoji="1" lang="ja-JP" altLang="en-US" dirty="0"/>
          </a:p>
        </p:txBody>
      </p:sp>
      <p:sp>
        <p:nvSpPr>
          <p:cNvPr id="10" name="フローチャート: 処理 9"/>
          <p:cNvSpPr/>
          <p:nvPr/>
        </p:nvSpPr>
        <p:spPr bwMode="auto">
          <a:xfrm>
            <a:off x="56704" y="375514"/>
            <a:ext cx="9144000" cy="77659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A00000000000000" pitchFamily="50" charset="-128"/>
                <a:ea typeface="HGP創英角ｺﾞｼｯｸUB" panose="020B0A00000000000000" pitchFamily="50" charset="-128"/>
              </a:rPr>
              <a:t>選考校種等</a:t>
            </a:r>
          </a:p>
        </p:txBody>
      </p:sp>
      <p:sp>
        <p:nvSpPr>
          <p:cNvPr id="20" name="テキスト ボックス 19">
            <a:extLst>
              <a:ext uri="{FF2B5EF4-FFF2-40B4-BE49-F238E27FC236}">
                <a16:creationId xmlns:a16="http://schemas.microsoft.com/office/drawing/2014/main" id="{05FD3C5E-42F4-42CE-B7F7-93FE3C9C7735}"/>
              </a:ext>
            </a:extLst>
          </p:cNvPr>
          <p:cNvSpPr txBox="1"/>
          <p:nvPr/>
        </p:nvSpPr>
        <p:spPr>
          <a:xfrm>
            <a:off x="4513802" y="6519206"/>
            <a:ext cx="4078796" cy="307777"/>
          </a:xfrm>
          <a:prstGeom prst="rect">
            <a:avLst/>
          </a:prstGeom>
          <a:noFill/>
        </p:spPr>
        <p:txBody>
          <a:bodyPr wrap="square" rtlCol="0">
            <a:spAutoFit/>
          </a:bodyPr>
          <a:lstStyle/>
          <a:p>
            <a:r>
              <a:rPr kumimoji="1" lang="en-US" altLang="ja-JP" sz="1400" dirty="0"/>
              <a:t>※</a:t>
            </a:r>
            <a:r>
              <a:rPr kumimoji="1" lang="ja-JP" altLang="en-US" sz="1400" dirty="0"/>
              <a:t>令和７年度教員採用選考テスト実施時の情報</a:t>
            </a:r>
          </a:p>
        </p:txBody>
      </p:sp>
      <p:sp>
        <p:nvSpPr>
          <p:cNvPr id="30" name="正方形/長方形 29">
            <a:extLst>
              <a:ext uri="{FF2B5EF4-FFF2-40B4-BE49-F238E27FC236}">
                <a16:creationId xmlns:a16="http://schemas.microsoft.com/office/drawing/2014/main" id="{BCC9DFAF-4C88-476E-B9F1-277C03CC1638}"/>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０５ 教員採用選考テスト</a:t>
            </a:r>
          </a:p>
        </p:txBody>
      </p:sp>
      <p:pic>
        <p:nvPicPr>
          <p:cNvPr id="31" name="図 30">
            <a:extLst>
              <a:ext uri="{FF2B5EF4-FFF2-40B4-BE49-F238E27FC236}">
                <a16:creationId xmlns:a16="http://schemas.microsoft.com/office/drawing/2014/main" id="{917658DD-14ED-45B3-A366-1B9ACFFF2C8A}"/>
              </a:ext>
            </a:extLst>
          </p:cNvPr>
          <p:cNvPicPr>
            <a:picLocks noChangeAspect="1"/>
          </p:cNvPicPr>
          <p:nvPr/>
        </p:nvPicPr>
        <p:blipFill>
          <a:blip r:embed="rId3"/>
          <a:stretch>
            <a:fillRect/>
          </a:stretch>
        </p:blipFill>
        <p:spPr>
          <a:xfrm>
            <a:off x="7760812" y="39353"/>
            <a:ext cx="1311188" cy="378000"/>
          </a:xfrm>
          <a:prstGeom prst="rect">
            <a:avLst/>
          </a:prstGeom>
        </p:spPr>
      </p:pic>
      <p:sp>
        <p:nvSpPr>
          <p:cNvPr id="9" name="正方形/長方形 8">
            <a:extLst>
              <a:ext uri="{FF2B5EF4-FFF2-40B4-BE49-F238E27FC236}">
                <a16:creationId xmlns:a16="http://schemas.microsoft.com/office/drawing/2014/main" id="{7EA2AD11-CE91-4DD0-ACB8-50D15E7120FF}"/>
              </a:ext>
            </a:extLst>
          </p:cNvPr>
          <p:cNvSpPr/>
          <p:nvPr/>
        </p:nvSpPr>
        <p:spPr>
          <a:xfrm>
            <a:off x="495275" y="5465282"/>
            <a:ext cx="7981582" cy="82408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80EC64B-3003-4E62-9361-F81ABD2DDF52}"/>
              </a:ext>
            </a:extLst>
          </p:cNvPr>
          <p:cNvSpPr/>
          <p:nvPr/>
        </p:nvSpPr>
        <p:spPr>
          <a:xfrm>
            <a:off x="486148" y="1108742"/>
            <a:ext cx="3925645" cy="2991564"/>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23ED1AB9-0B56-41DC-80AF-038CE8A1F656}"/>
              </a:ext>
            </a:extLst>
          </p:cNvPr>
          <p:cNvSpPr/>
          <p:nvPr/>
        </p:nvSpPr>
        <p:spPr>
          <a:xfrm>
            <a:off x="4754044" y="1108742"/>
            <a:ext cx="3722813" cy="414699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D03FA86D-640B-46DB-AC2D-66C67675D41C}"/>
              </a:ext>
            </a:extLst>
          </p:cNvPr>
          <p:cNvSpPr txBox="1"/>
          <p:nvPr/>
        </p:nvSpPr>
        <p:spPr>
          <a:xfrm>
            <a:off x="486148" y="1390369"/>
            <a:ext cx="3943901" cy="2492990"/>
          </a:xfrm>
          <a:prstGeom prst="rect">
            <a:avLst/>
          </a:prstGeom>
          <a:noFill/>
        </p:spPr>
        <p:txBody>
          <a:bodyPr wrap="square" rtlCol="0">
            <a:spAutoFit/>
          </a:bodyPr>
          <a:lstStyle/>
          <a:p>
            <a:pPr>
              <a:spcBef>
                <a:spcPts val="1800"/>
              </a:spcBef>
              <a:spcAft>
                <a:spcPts val="1800"/>
              </a:spcAft>
            </a:pPr>
            <a:r>
              <a:rPr lang="ja-JP" altLang="en-US" sz="3200"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 小学校</a:t>
            </a:r>
            <a:endParaRPr lang="en-US" altLang="ja-JP" sz="3200"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800"/>
              </a:spcBef>
              <a:spcAft>
                <a:spcPts val="1800"/>
              </a:spcAft>
            </a:pPr>
            <a:r>
              <a:rPr lang="ja-JP" altLang="en-US" sz="3200"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 小中いきいき連携</a:t>
            </a:r>
            <a:endParaRPr lang="en-US" altLang="ja-JP" sz="3200"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800"/>
              </a:spcBef>
              <a:spcAft>
                <a:spcPts val="1800"/>
              </a:spcAft>
            </a:pPr>
            <a:r>
              <a:rPr lang="ja-JP" altLang="en-US" sz="3200"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 中学校</a:t>
            </a:r>
          </a:p>
        </p:txBody>
      </p:sp>
      <p:sp>
        <p:nvSpPr>
          <p:cNvPr id="16" name="テキスト ボックス 15">
            <a:extLst>
              <a:ext uri="{FF2B5EF4-FFF2-40B4-BE49-F238E27FC236}">
                <a16:creationId xmlns:a16="http://schemas.microsoft.com/office/drawing/2014/main" id="{23F00DBA-00B7-4FE9-839F-D6EF257F1CF4}"/>
              </a:ext>
            </a:extLst>
          </p:cNvPr>
          <p:cNvSpPr txBox="1"/>
          <p:nvPr/>
        </p:nvSpPr>
        <p:spPr>
          <a:xfrm>
            <a:off x="486147" y="4464225"/>
            <a:ext cx="3934774" cy="584775"/>
          </a:xfrm>
          <a:prstGeom prst="rect">
            <a:avLst/>
          </a:prstGeom>
          <a:noFill/>
        </p:spPr>
        <p:txBody>
          <a:bodyPr wrap="square" rtlCol="0">
            <a:spAutoFit/>
          </a:bodyPr>
          <a:lstStyle/>
          <a:p>
            <a:pPr>
              <a:spcBef>
                <a:spcPts val="1200"/>
              </a:spcBef>
              <a:spcAft>
                <a:spcPts val="1200"/>
              </a:spcAft>
            </a:pPr>
            <a:r>
              <a:rPr lang="ja-JP" altLang="en-US" sz="32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 高等学校</a:t>
            </a:r>
          </a:p>
        </p:txBody>
      </p:sp>
      <p:sp>
        <p:nvSpPr>
          <p:cNvPr id="17" name="テキスト ボックス 16">
            <a:extLst>
              <a:ext uri="{FF2B5EF4-FFF2-40B4-BE49-F238E27FC236}">
                <a16:creationId xmlns:a16="http://schemas.microsoft.com/office/drawing/2014/main" id="{ECB99AEA-9AAD-4631-8AFA-34750F1D51A3}"/>
              </a:ext>
            </a:extLst>
          </p:cNvPr>
          <p:cNvSpPr txBox="1"/>
          <p:nvPr/>
        </p:nvSpPr>
        <p:spPr>
          <a:xfrm>
            <a:off x="4887258" y="1602265"/>
            <a:ext cx="3456384" cy="3237553"/>
          </a:xfrm>
          <a:prstGeom prst="rect">
            <a:avLst/>
          </a:prstGeom>
          <a:noFill/>
        </p:spPr>
        <p:txBody>
          <a:bodyPr wrap="square" rtlCol="0">
            <a:spAutoFit/>
          </a:bodyPr>
          <a:lstStyle/>
          <a:p>
            <a:pPr>
              <a:lnSpc>
                <a:spcPts val="1400"/>
              </a:lnSpc>
              <a:spcBef>
                <a:spcPts val="1600"/>
              </a:spcBef>
              <a:spcAft>
                <a:spcPts val="1600"/>
              </a:spcAft>
            </a:pPr>
            <a:r>
              <a:rPr lang="ja-JP" altLang="en-US" sz="32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●支援学校</a:t>
            </a:r>
            <a:endParaRPr lang="en-US" altLang="ja-JP" sz="32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1600"/>
              </a:spcBef>
              <a:spcAft>
                <a:spcPts val="1600"/>
              </a:spcAft>
            </a:pPr>
            <a:r>
              <a:rPr lang="ja-JP" altLang="en-US" sz="24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 幼稚部・小学部共通</a:t>
            </a:r>
            <a:endParaRPr lang="en-US" altLang="ja-JP" sz="24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1600"/>
              </a:spcBef>
              <a:spcAft>
                <a:spcPts val="1600"/>
              </a:spcAft>
            </a:pPr>
            <a:r>
              <a:rPr lang="ja-JP" altLang="en-US" sz="24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 小学部</a:t>
            </a:r>
            <a:endParaRPr lang="en-US" altLang="ja-JP" sz="24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1600"/>
              </a:spcBef>
              <a:spcAft>
                <a:spcPts val="1600"/>
              </a:spcAft>
            </a:pPr>
            <a:r>
              <a:rPr lang="ja-JP" altLang="en-US" sz="24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 中学部</a:t>
            </a:r>
            <a:endParaRPr lang="en-US" altLang="ja-JP" sz="24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1600"/>
              </a:spcBef>
              <a:spcAft>
                <a:spcPts val="1600"/>
              </a:spcAft>
            </a:pPr>
            <a:r>
              <a:rPr lang="ja-JP" altLang="en-US" sz="24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 高等部</a:t>
            </a:r>
            <a:endParaRPr lang="en-US" altLang="ja-JP" sz="24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1600"/>
              </a:spcBef>
              <a:spcAft>
                <a:spcPts val="1600"/>
              </a:spcAft>
            </a:pPr>
            <a:r>
              <a:rPr lang="ja-JP" altLang="en-US" sz="24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自立活動</a:t>
            </a:r>
            <a:r>
              <a:rPr lang="en-US" altLang="ja-JP" sz="19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肢体不自由教育</a:t>
            </a:r>
            <a:r>
              <a:rPr lang="en-US" altLang="ja-JP" sz="1900" b="1"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8" name="正方形/長方形 17">
            <a:extLst>
              <a:ext uri="{FF2B5EF4-FFF2-40B4-BE49-F238E27FC236}">
                <a16:creationId xmlns:a16="http://schemas.microsoft.com/office/drawing/2014/main" id="{15F98DA4-C70E-4F3F-8799-DBCEEFC5B6A9}"/>
              </a:ext>
            </a:extLst>
          </p:cNvPr>
          <p:cNvSpPr/>
          <p:nvPr/>
        </p:nvSpPr>
        <p:spPr>
          <a:xfrm>
            <a:off x="486147" y="4248779"/>
            <a:ext cx="3925645" cy="107813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吹き出し 24">
            <a:extLst>
              <a:ext uri="{FF2B5EF4-FFF2-40B4-BE49-F238E27FC236}">
                <a16:creationId xmlns:a16="http://schemas.microsoft.com/office/drawing/2014/main" id="{5D1530A0-8164-48ED-B0DC-1ACA321E7989}"/>
              </a:ext>
            </a:extLst>
          </p:cNvPr>
          <p:cNvSpPr/>
          <p:nvPr/>
        </p:nvSpPr>
        <p:spPr>
          <a:xfrm>
            <a:off x="6599227" y="2357318"/>
            <a:ext cx="1724607" cy="759457"/>
          </a:xfrm>
          <a:custGeom>
            <a:avLst/>
            <a:gdLst>
              <a:gd name="connsiteX0" fmla="*/ 0 w 1505519"/>
              <a:gd name="connsiteY0" fmla="*/ 156951 h 941690"/>
              <a:gd name="connsiteX1" fmla="*/ 156951 w 1505519"/>
              <a:gd name="connsiteY1" fmla="*/ 0 h 941690"/>
              <a:gd name="connsiteX2" fmla="*/ 250920 w 1505519"/>
              <a:gd name="connsiteY2" fmla="*/ 0 h 941690"/>
              <a:gd name="connsiteX3" fmla="*/ 174715 w 1505519"/>
              <a:gd name="connsiteY3" fmla="*/ -326842 h 941690"/>
              <a:gd name="connsiteX4" fmla="*/ 627300 w 1505519"/>
              <a:gd name="connsiteY4" fmla="*/ 0 h 941690"/>
              <a:gd name="connsiteX5" fmla="*/ 1348568 w 1505519"/>
              <a:gd name="connsiteY5" fmla="*/ 0 h 941690"/>
              <a:gd name="connsiteX6" fmla="*/ 1505519 w 1505519"/>
              <a:gd name="connsiteY6" fmla="*/ 156951 h 941690"/>
              <a:gd name="connsiteX7" fmla="*/ 1505519 w 1505519"/>
              <a:gd name="connsiteY7" fmla="*/ 156948 h 941690"/>
              <a:gd name="connsiteX8" fmla="*/ 1505519 w 1505519"/>
              <a:gd name="connsiteY8" fmla="*/ 156948 h 941690"/>
              <a:gd name="connsiteX9" fmla="*/ 1505519 w 1505519"/>
              <a:gd name="connsiteY9" fmla="*/ 392371 h 941690"/>
              <a:gd name="connsiteX10" fmla="*/ 1505519 w 1505519"/>
              <a:gd name="connsiteY10" fmla="*/ 784739 h 941690"/>
              <a:gd name="connsiteX11" fmla="*/ 1348568 w 1505519"/>
              <a:gd name="connsiteY11" fmla="*/ 941690 h 941690"/>
              <a:gd name="connsiteX12" fmla="*/ 627300 w 1505519"/>
              <a:gd name="connsiteY12" fmla="*/ 941690 h 941690"/>
              <a:gd name="connsiteX13" fmla="*/ 250920 w 1505519"/>
              <a:gd name="connsiteY13" fmla="*/ 941690 h 941690"/>
              <a:gd name="connsiteX14" fmla="*/ 250920 w 1505519"/>
              <a:gd name="connsiteY14" fmla="*/ 941690 h 941690"/>
              <a:gd name="connsiteX15" fmla="*/ 156951 w 1505519"/>
              <a:gd name="connsiteY15" fmla="*/ 941690 h 941690"/>
              <a:gd name="connsiteX16" fmla="*/ 0 w 1505519"/>
              <a:gd name="connsiteY16" fmla="*/ 784739 h 941690"/>
              <a:gd name="connsiteX17" fmla="*/ 0 w 1505519"/>
              <a:gd name="connsiteY17" fmla="*/ 392371 h 941690"/>
              <a:gd name="connsiteX18" fmla="*/ 0 w 1505519"/>
              <a:gd name="connsiteY18" fmla="*/ 156948 h 941690"/>
              <a:gd name="connsiteX19" fmla="*/ 0 w 1505519"/>
              <a:gd name="connsiteY19" fmla="*/ 156948 h 941690"/>
              <a:gd name="connsiteX20" fmla="*/ 0 w 1505519"/>
              <a:gd name="connsiteY20" fmla="*/ 156951 h 941690"/>
              <a:gd name="connsiteX0-1" fmla="*/ 5960 w 1511479"/>
              <a:gd name="connsiteY0-2" fmla="*/ 483793 h 1268532"/>
              <a:gd name="connsiteX1-3" fmla="*/ 162911 w 1511479"/>
              <a:gd name="connsiteY1-4" fmla="*/ 326842 h 1268532"/>
              <a:gd name="connsiteX2-5" fmla="*/ 256880 w 1511479"/>
              <a:gd name="connsiteY2-6" fmla="*/ 326842 h 1268532"/>
              <a:gd name="connsiteX3-7" fmla="*/ 180675 w 1511479"/>
              <a:gd name="connsiteY3-8" fmla="*/ 0 h 1268532"/>
              <a:gd name="connsiteX4-9" fmla="*/ 633260 w 1511479"/>
              <a:gd name="connsiteY4-10" fmla="*/ 326842 h 1268532"/>
              <a:gd name="connsiteX5-11" fmla="*/ 1354528 w 1511479"/>
              <a:gd name="connsiteY5-12" fmla="*/ 326842 h 1268532"/>
              <a:gd name="connsiteX6-13" fmla="*/ 1511479 w 1511479"/>
              <a:gd name="connsiteY6-14" fmla="*/ 483793 h 1268532"/>
              <a:gd name="connsiteX7-15" fmla="*/ 1511479 w 1511479"/>
              <a:gd name="connsiteY7-16" fmla="*/ 483790 h 1268532"/>
              <a:gd name="connsiteX8-17" fmla="*/ 1511479 w 1511479"/>
              <a:gd name="connsiteY8-18" fmla="*/ 483790 h 1268532"/>
              <a:gd name="connsiteX9-19" fmla="*/ 1511479 w 1511479"/>
              <a:gd name="connsiteY9-20" fmla="*/ 719213 h 1268532"/>
              <a:gd name="connsiteX10-21" fmla="*/ 1511479 w 1511479"/>
              <a:gd name="connsiteY10-22" fmla="*/ 1111581 h 1268532"/>
              <a:gd name="connsiteX11-23" fmla="*/ 1354528 w 1511479"/>
              <a:gd name="connsiteY11-24" fmla="*/ 1268532 h 1268532"/>
              <a:gd name="connsiteX12-25" fmla="*/ 633260 w 1511479"/>
              <a:gd name="connsiteY12-26" fmla="*/ 1268532 h 1268532"/>
              <a:gd name="connsiteX13-27" fmla="*/ 256880 w 1511479"/>
              <a:gd name="connsiteY13-28" fmla="*/ 1268532 h 1268532"/>
              <a:gd name="connsiteX14-29" fmla="*/ 256880 w 1511479"/>
              <a:gd name="connsiteY14-30" fmla="*/ 1268532 h 1268532"/>
              <a:gd name="connsiteX15-31" fmla="*/ 162911 w 1511479"/>
              <a:gd name="connsiteY15-32" fmla="*/ 1268532 h 1268532"/>
              <a:gd name="connsiteX16-33" fmla="*/ 5960 w 1511479"/>
              <a:gd name="connsiteY16-34" fmla="*/ 1111581 h 1268532"/>
              <a:gd name="connsiteX17-35" fmla="*/ 0 w 1511479"/>
              <a:gd name="connsiteY17-36" fmla="*/ 882162 h 1268532"/>
              <a:gd name="connsiteX18-37" fmla="*/ 5960 w 1511479"/>
              <a:gd name="connsiteY18-38" fmla="*/ 719213 h 1268532"/>
              <a:gd name="connsiteX19-39" fmla="*/ 5960 w 1511479"/>
              <a:gd name="connsiteY19-40" fmla="*/ 483790 h 1268532"/>
              <a:gd name="connsiteX20-41" fmla="*/ 5960 w 1511479"/>
              <a:gd name="connsiteY20-42" fmla="*/ 483790 h 1268532"/>
              <a:gd name="connsiteX21" fmla="*/ 5960 w 1511479"/>
              <a:gd name="connsiteY21" fmla="*/ 483793 h 1268532"/>
              <a:gd name="connsiteX0-43" fmla="*/ 289296 w 1794815"/>
              <a:gd name="connsiteY0-44" fmla="*/ 483793 h 1268532"/>
              <a:gd name="connsiteX1-45" fmla="*/ 446247 w 1794815"/>
              <a:gd name="connsiteY1-46" fmla="*/ 326842 h 1268532"/>
              <a:gd name="connsiteX2-47" fmla="*/ 540216 w 1794815"/>
              <a:gd name="connsiteY2-48" fmla="*/ 326842 h 1268532"/>
              <a:gd name="connsiteX3-49" fmla="*/ 464011 w 1794815"/>
              <a:gd name="connsiteY3-50" fmla="*/ 0 h 1268532"/>
              <a:gd name="connsiteX4-51" fmla="*/ 916596 w 1794815"/>
              <a:gd name="connsiteY4-52" fmla="*/ 326842 h 1268532"/>
              <a:gd name="connsiteX5-53" fmla="*/ 1637864 w 1794815"/>
              <a:gd name="connsiteY5-54" fmla="*/ 326842 h 1268532"/>
              <a:gd name="connsiteX6-55" fmla="*/ 1794815 w 1794815"/>
              <a:gd name="connsiteY6-56" fmla="*/ 483793 h 1268532"/>
              <a:gd name="connsiteX7-57" fmla="*/ 1794815 w 1794815"/>
              <a:gd name="connsiteY7-58" fmla="*/ 483790 h 1268532"/>
              <a:gd name="connsiteX8-59" fmla="*/ 1794815 w 1794815"/>
              <a:gd name="connsiteY8-60" fmla="*/ 483790 h 1268532"/>
              <a:gd name="connsiteX9-61" fmla="*/ 1794815 w 1794815"/>
              <a:gd name="connsiteY9-62" fmla="*/ 719213 h 1268532"/>
              <a:gd name="connsiteX10-63" fmla="*/ 1794815 w 1794815"/>
              <a:gd name="connsiteY10-64" fmla="*/ 1111581 h 1268532"/>
              <a:gd name="connsiteX11-65" fmla="*/ 1637864 w 1794815"/>
              <a:gd name="connsiteY11-66" fmla="*/ 1268532 h 1268532"/>
              <a:gd name="connsiteX12-67" fmla="*/ 916596 w 1794815"/>
              <a:gd name="connsiteY12-68" fmla="*/ 1268532 h 1268532"/>
              <a:gd name="connsiteX13-69" fmla="*/ 540216 w 1794815"/>
              <a:gd name="connsiteY13-70" fmla="*/ 1268532 h 1268532"/>
              <a:gd name="connsiteX14-71" fmla="*/ 540216 w 1794815"/>
              <a:gd name="connsiteY14-72" fmla="*/ 1268532 h 1268532"/>
              <a:gd name="connsiteX15-73" fmla="*/ 446247 w 1794815"/>
              <a:gd name="connsiteY15-74" fmla="*/ 1268532 h 1268532"/>
              <a:gd name="connsiteX16-75" fmla="*/ 289296 w 1794815"/>
              <a:gd name="connsiteY16-76" fmla="*/ 1111581 h 1268532"/>
              <a:gd name="connsiteX17-77" fmla="*/ 0 w 1794815"/>
              <a:gd name="connsiteY17-78" fmla="*/ 624584 h 1268532"/>
              <a:gd name="connsiteX18-79" fmla="*/ 289296 w 1794815"/>
              <a:gd name="connsiteY18-80" fmla="*/ 719213 h 1268532"/>
              <a:gd name="connsiteX19-81" fmla="*/ 289296 w 1794815"/>
              <a:gd name="connsiteY19-82" fmla="*/ 483790 h 1268532"/>
              <a:gd name="connsiteX20-83" fmla="*/ 289296 w 1794815"/>
              <a:gd name="connsiteY20-84" fmla="*/ 483790 h 1268532"/>
              <a:gd name="connsiteX21-85" fmla="*/ 289296 w 1794815"/>
              <a:gd name="connsiteY21-86" fmla="*/ 483793 h 1268532"/>
              <a:gd name="connsiteX0-87" fmla="*/ 289296 w 1794815"/>
              <a:gd name="connsiteY0-88" fmla="*/ 406519 h 1191258"/>
              <a:gd name="connsiteX1-89" fmla="*/ 446247 w 1794815"/>
              <a:gd name="connsiteY1-90" fmla="*/ 249568 h 1191258"/>
              <a:gd name="connsiteX2-91" fmla="*/ 540216 w 1794815"/>
              <a:gd name="connsiteY2-92" fmla="*/ 249568 h 1191258"/>
              <a:gd name="connsiteX3-93" fmla="*/ 657194 w 1794815"/>
              <a:gd name="connsiteY3-94" fmla="*/ 0 h 1191258"/>
              <a:gd name="connsiteX4-95" fmla="*/ 916596 w 1794815"/>
              <a:gd name="connsiteY4-96" fmla="*/ 249568 h 1191258"/>
              <a:gd name="connsiteX5-97" fmla="*/ 1637864 w 1794815"/>
              <a:gd name="connsiteY5-98" fmla="*/ 249568 h 1191258"/>
              <a:gd name="connsiteX6-99" fmla="*/ 1794815 w 1794815"/>
              <a:gd name="connsiteY6-100" fmla="*/ 406519 h 1191258"/>
              <a:gd name="connsiteX7-101" fmla="*/ 1794815 w 1794815"/>
              <a:gd name="connsiteY7-102" fmla="*/ 406516 h 1191258"/>
              <a:gd name="connsiteX8-103" fmla="*/ 1794815 w 1794815"/>
              <a:gd name="connsiteY8-104" fmla="*/ 406516 h 1191258"/>
              <a:gd name="connsiteX9-105" fmla="*/ 1794815 w 1794815"/>
              <a:gd name="connsiteY9-106" fmla="*/ 641939 h 1191258"/>
              <a:gd name="connsiteX10-107" fmla="*/ 1794815 w 1794815"/>
              <a:gd name="connsiteY10-108" fmla="*/ 1034307 h 1191258"/>
              <a:gd name="connsiteX11-109" fmla="*/ 1637864 w 1794815"/>
              <a:gd name="connsiteY11-110" fmla="*/ 1191258 h 1191258"/>
              <a:gd name="connsiteX12-111" fmla="*/ 916596 w 1794815"/>
              <a:gd name="connsiteY12-112" fmla="*/ 1191258 h 1191258"/>
              <a:gd name="connsiteX13-113" fmla="*/ 540216 w 1794815"/>
              <a:gd name="connsiteY13-114" fmla="*/ 1191258 h 1191258"/>
              <a:gd name="connsiteX14-115" fmla="*/ 540216 w 1794815"/>
              <a:gd name="connsiteY14-116" fmla="*/ 1191258 h 1191258"/>
              <a:gd name="connsiteX15-117" fmla="*/ 446247 w 1794815"/>
              <a:gd name="connsiteY15-118" fmla="*/ 1191258 h 1191258"/>
              <a:gd name="connsiteX16-119" fmla="*/ 289296 w 1794815"/>
              <a:gd name="connsiteY16-120" fmla="*/ 1034307 h 1191258"/>
              <a:gd name="connsiteX17-121" fmla="*/ 0 w 1794815"/>
              <a:gd name="connsiteY17-122" fmla="*/ 547310 h 1191258"/>
              <a:gd name="connsiteX18-123" fmla="*/ 289296 w 1794815"/>
              <a:gd name="connsiteY18-124" fmla="*/ 641939 h 1191258"/>
              <a:gd name="connsiteX19-125" fmla="*/ 289296 w 1794815"/>
              <a:gd name="connsiteY19-126" fmla="*/ 406516 h 1191258"/>
              <a:gd name="connsiteX20-127" fmla="*/ 289296 w 1794815"/>
              <a:gd name="connsiteY20-128" fmla="*/ 406516 h 1191258"/>
              <a:gd name="connsiteX21-129" fmla="*/ 289296 w 1794815"/>
              <a:gd name="connsiteY21-130" fmla="*/ 406519 h 1191258"/>
              <a:gd name="connsiteX0-131" fmla="*/ 405206 w 1910725"/>
              <a:gd name="connsiteY0-132" fmla="*/ 406519 h 1191258"/>
              <a:gd name="connsiteX1-133" fmla="*/ 562157 w 1910725"/>
              <a:gd name="connsiteY1-134" fmla="*/ 249568 h 1191258"/>
              <a:gd name="connsiteX2-135" fmla="*/ 656126 w 1910725"/>
              <a:gd name="connsiteY2-136" fmla="*/ 249568 h 1191258"/>
              <a:gd name="connsiteX3-137" fmla="*/ 773104 w 1910725"/>
              <a:gd name="connsiteY3-138" fmla="*/ 0 h 1191258"/>
              <a:gd name="connsiteX4-139" fmla="*/ 1032506 w 1910725"/>
              <a:gd name="connsiteY4-140" fmla="*/ 249568 h 1191258"/>
              <a:gd name="connsiteX5-141" fmla="*/ 1753774 w 1910725"/>
              <a:gd name="connsiteY5-142" fmla="*/ 249568 h 1191258"/>
              <a:gd name="connsiteX6-143" fmla="*/ 1910725 w 1910725"/>
              <a:gd name="connsiteY6-144" fmla="*/ 406519 h 1191258"/>
              <a:gd name="connsiteX7-145" fmla="*/ 1910725 w 1910725"/>
              <a:gd name="connsiteY7-146" fmla="*/ 406516 h 1191258"/>
              <a:gd name="connsiteX8-147" fmla="*/ 1910725 w 1910725"/>
              <a:gd name="connsiteY8-148" fmla="*/ 406516 h 1191258"/>
              <a:gd name="connsiteX9-149" fmla="*/ 1910725 w 1910725"/>
              <a:gd name="connsiteY9-150" fmla="*/ 641939 h 1191258"/>
              <a:gd name="connsiteX10-151" fmla="*/ 1910725 w 1910725"/>
              <a:gd name="connsiteY10-152" fmla="*/ 1034307 h 1191258"/>
              <a:gd name="connsiteX11-153" fmla="*/ 1753774 w 1910725"/>
              <a:gd name="connsiteY11-154" fmla="*/ 1191258 h 1191258"/>
              <a:gd name="connsiteX12-155" fmla="*/ 1032506 w 1910725"/>
              <a:gd name="connsiteY12-156" fmla="*/ 1191258 h 1191258"/>
              <a:gd name="connsiteX13-157" fmla="*/ 656126 w 1910725"/>
              <a:gd name="connsiteY13-158" fmla="*/ 1191258 h 1191258"/>
              <a:gd name="connsiteX14-159" fmla="*/ 656126 w 1910725"/>
              <a:gd name="connsiteY14-160" fmla="*/ 1191258 h 1191258"/>
              <a:gd name="connsiteX15-161" fmla="*/ 562157 w 1910725"/>
              <a:gd name="connsiteY15-162" fmla="*/ 1191258 h 1191258"/>
              <a:gd name="connsiteX16-163" fmla="*/ 405206 w 1910725"/>
              <a:gd name="connsiteY16-164" fmla="*/ 1034307 h 1191258"/>
              <a:gd name="connsiteX17-165" fmla="*/ 0 w 1910725"/>
              <a:gd name="connsiteY17-166" fmla="*/ 843524 h 1191258"/>
              <a:gd name="connsiteX18-167" fmla="*/ 405206 w 1910725"/>
              <a:gd name="connsiteY18-168" fmla="*/ 641939 h 1191258"/>
              <a:gd name="connsiteX19-169" fmla="*/ 405206 w 1910725"/>
              <a:gd name="connsiteY19-170" fmla="*/ 406516 h 1191258"/>
              <a:gd name="connsiteX20-171" fmla="*/ 405206 w 1910725"/>
              <a:gd name="connsiteY20-172" fmla="*/ 406516 h 1191258"/>
              <a:gd name="connsiteX21-173" fmla="*/ 405206 w 1910725"/>
              <a:gd name="connsiteY21-174" fmla="*/ 406519 h 1191258"/>
              <a:gd name="connsiteX0-175" fmla="*/ 430964 w 1936483"/>
              <a:gd name="connsiteY0-176" fmla="*/ 406519 h 1191258"/>
              <a:gd name="connsiteX1-177" fmla="*/ 587915 w 1936483"/>
              <a:gd name="connsiteY1-178" fmla="*/ 249568 h 1191258"/>
              <a:gd name="connsiteX2-179" fmla="*/ 681884 w 1936483"/>
              <a:gd name="connsiteY2-180" fmla="*/ 249568 h 1191258"/>
              <a:gd name="connsiteX3-181" fmla="*/ 798862 w 1936483"/>
              <a:gd name="connsiteY3-182" fmla="*/ 0 h 1191258"/>
              <a:gd name="connsiteX4-183" fmla="*/ 1058264 w 1936483"/>
              <a:gd name="connsiteY4-184" fmla="*/ 249568 h 1191258"/>
              <a:gd name="connsiteX5-185" fmla="*/ 1779532 w 1936483"/>
              <a:gd name="connsiteY5-186" fmla="*/ 249568 h 1191258"/>
              <a:gd name="connsiteX6-187" fmla="*/ 1936483 w 1936483"/>
              <a:gd name="connsiteY6-188" fmla="*/ 406519 h 1191258"/>
              <a:gd name="connsiteX7-189" fmla="*/ 1936483 w 1936483"/>
              <a:gd name="connsiteY7-190" fmla="*/ 406516 h 1191258"/>
              <a:gd name="connsiteX8-191" fmla="*/ 1936483 w 1936483"/>
              <a:gd name="connsiteY8-192" fmla="*/ 406516 h 1191258"/>
              <a:gd name="connsiteX9-193" fmla="*/ 1936483 w 1936483"/>
              <a:gd name="connsiteY9-194" fmla="*/ 641939 h 1191258"/>
              <a:gd name="connsiteX10-195" fmla="*/ 1936483 w 1936483"/>
              <a:gd name="connsiteY10-196" fmla="*/ 1034307 h 1191258"/>
              <a:gd name="connsiteX11-197" fmla="*/ 1779532 w 1936483"/>
              <a:gd name="connsiteY11-198" fmla="*/ 1191258 h 1191258"/>
              <a:gd name="connsiteX12-199" fmla="*/ 1058264 w 1936483"/>
              <a:gd name="connsiteY12-200" fmla="*/ 1191258 h 1191258"/>
              <a:gd name="connsiteX13-201" fmla="*/ 681884 w 1936483"/>
              <a:gd name="connsiteY13-202" fmla="*/ 1191258 h 1191258"/>
              <a:gd name="connsiteX14-203" fmla="*/ 681884 w 1936483"/>
              <a:gd name="connsiteY14-204" fmla="*/ 1191258 h 1191258"/>
              <a:gd name="connsiteX15-205" fmla="*/ 587915 w 1936483"/>
              <a:gd name="connsiteY15-206" fmla="*/ 1191258 h 1191258"/>
              <a:gd name="connsiteX16-207" fmla="*/ 430964 w 1936483"/>
              <a:gd name="connsiteY16-208" fmla="*/ 1034307 h 1191258"/>
              <a:gd name="connsiteX17-209" fmla="*/ 0 w 1936483"/>
              <a:gd name="connsiteY17-210" fmla="*/ 637462 h 1191258"/>
              <a:gd name="connsiteX18-211" fmla="*/ 430964 w 1936483"/>
              <a:gd name="connsiteY18-212" fmla="*/ 641939 h 1191258"/>
              <a:gd name="connsiteX19-213" fmla="*/ 430964 w 1936483"/>
              <a:gd name="connsiteY19-214" fmla="*/ 406516 h 1191258"/>
              <a:gd name="connsiteX20-215" fmla="*/ 430964 w 1936483"/>
              <a:gd name="connsiteY20-216" fmla="*/ 406516 h 1191258"/>
              <a:gd name="connsiteX21-217" fmla="*/ 430964 w 1936483"/>
              <a:gd name="connsiteY21-218" fmla="*/ 406519 h 1191258"/>
              <a:gd name="connsiteX0-219" fmla="*/ 353691 w 1859210"/>
              <a:gd name="connsiteY0-220" fmla="*/ 406519 h 1191258"/>
              <a:gd name="connsiteX1-221" fmla="*/ 510642 w 1859210"/>
              <a:gd name="connsiteY1-222" fmla="*/ 249568 h 1191258"/>
              <a:gd name="connsiteX2-223" fmla="*/ 604611 w 1859210"/>
              <a:gd name="connsiteY2-224" fmla="*/ 249568 h 1191258"/>
              <a:gd name="connsiteX3-225" fmla="*/ 721589 w 1859210"/>
              <a:gd name="connsiteY3-226" fmla="*/ 0 h 1191258"/>
              <a:gd name="connsiteX4-227" fmla="*/ 980991 w 1859210"/>
              <a:gd name="connsiteY4-228" fmla="*/ 249568 h 1191258"/>
              <a:gd name="connsiteX5-229" fmla="*/ 1702259 w 1859210"/>
              <a:gd name="connsiteY5-230" fmla="*/ 249568 h 1191258"/>
              <a:gd name="connsiteX6-231" fmla="*/ 1859210 w 1859210"/>
              <a:gd name="connsiteY6-232" fmla="*/ 406519 h 1191258"/>
              <a:gd name="connsiteX7-233" fmla="*/ 1859210 w 1859210"/>
              <a:gd name="connsiteY7-234" fmla="*/ 406516 h 1191258"/>
              <a:gd name="connsiteX8-235" fmla="*/ 1859210 w 1859210"/>
              <a:gd name="connsiteY8-236" fmla="*/ 406516 h 1191258"/>
              <a:gd name="connsiteX9-237" fmla="*/ 1859210 w 1859210"/>
              <a:gd name="connsiteY9-238" fmla="*/ 641939 h 1191258"/>
              <a:gd name="connsiteX10-239" fmla="*/ 1859210 w 1859210"/>
              <a:gd name="connsiteY10-240" fmla="*/ 1034307 h 1191258"/>
              <a:gd name="connsiteX11-241" fmla="*/ 1702259 w 1859210"/>
              <a:gd name="connsiteY11-242" fmla="*/ 1191258 h 1191258"/>
              <a:gd name="connsiteX12-243" fmla="*/ 980991 w 1859210"/>
              <a:gd name="connsiteY12-244" fmla="*/ 1191258 h 1191258"/>
              <a:gd name="connsiteX13-245" fmla="*/ 604611 w 1859210"/>
              <a:gd name="connsiteY13-246" fmla="*/ 1191258 h 1191258"/>
              <a:gd name="connsiteX14-247" fmla="*/ 604611 w 1859210"/>
              <a:gd name="connsiteY14-248" fmla="*/ 1191258 h 1191258"/>
              <a:gd name="connsiteX15-249" fmla="*/ 510642 w 1859210"/>
              <a:gd name="connsiteY15-250" fmla="*/ 1191258 h 1191258"/>
              <a:gd name="connsiteX16-251" fmla="*/ 353691 w 1859210"/>
              <a:gd name="connsiteY16-252" fmla="*/ 1034307 h 1191258"/>
              <a:gd name="connsiteX17-253" fmla="*/ 0 w 1859210"/>
              <a:gd name="connsiteY17-254" fmla="*/ 804888 h 1191258"/>
              <a:gd name="connsiteX18-255" fmla="*/ 353691 w 1859210"/>
              <a:gd name="connsiteY18-256" fmla="*/ 641939 h 1191258"/>
              <a:gd name="connsiteX19-257" fmla="*/ 353691 w 1859210"/>
              <a:gd name="connsiteY19-258" fmla="*/ 406516 h 1191258"/>
              <a:gd name="connsiteX20-259" fmla="*/ 353691 w 1859210"/>
              <a:gd name="connsiteY20-260" fmla="*/ 406516 h 1191258"/>
              <a:gd name="connsiteX21-261" fmla="*/ 353691 w 1859210"/>
              <a:gd name="connsiteY21-262" fmla="*/ 406519 h 1191258"/>
              <a:gd name="connsiteX0-263" fmla="*/ 353691 w 1859210"/>
              <a:gd name="connsiteY0-264" fmla="*/ 277209 h 1061948"/>
              <a:gd name="connsiteX1-265" fmla="*/ 510642 w 1859210"/>
              <a:gd name="connsiteY1-266" fmla="*/ 120258 h 1061948"/>
              <a:gd name="connsiteX2-267" fmla="*/ 604611 w 1859210"/>
              <a:gd name="connsiteY2-268" fmla="*/ 120258 h 1061948"/>
              <a:gd name="connsiteX3-269" fmla="*/ 739173 w 1859210"/>
              <a:gd name="connsiteY3-270" fmla="*/ 0 h 1061948"/>
              <a:gd name="connsiteX4-271" fmla="*/ 980991 w 1859210"/>
              <a:gd name="connsiteY4-272" fmla="*/ 120258 h 1061948"/>
              <a:gd name="connsiteX5-273" fmla="*/ 1702259 w 1859210"/>
              <a:gd name="connsiteY5-274" fmla="*/ 120258 h 1061948"/>
              <a:gd name="connsiteX6-275" fmla="*/ 1859210 w 1859210"/>
              <a:gd name="connsiteY6-276" fmla="*/ 277209 h 1061948"/>
              <a:gd name="connsiteX7-277" fmla="*/ 1859210 w 1859210"/>
              <a:gd name="connsiteY7-278" fmla="*/ 277206 h 1061948"/>
              <a:gd name="connsiteX8-279" fmla="*/ 1859210 w 1859210"/>
              <a:gd name="connsiteY8-280" fmla="*/ 277206 h 1061948"/>
              <a:gd name="connsiteX9-281" fmla="*/ 1859210 w 1859210"/>
              <a:gd name="connsiteY9-282" fmla="*/ 512629 h 1061948"/>
              <a:gd name="connsiteX10-283" fmla="*/ 1859210 w 1859210"/>
              <a:gd name="connsiteY10-284" fmla="*/ 904997 h 1061948"/>
              <a:gd name="connsiteX11-285" fmla="*/ 1702259 w 1859210"/>
              <a:gd name="connsiteY11-286" fmla="*/ 1061948 h 1061948"/>
              <a:gd name="connsiteX12-287" fmla="*/ 980991 w 1859210"/>
              <a:gd name="connsiteY12-288" fmla="*/ 1061948 h 1061948"/>
              <a:gd name="connsiteX13-289" fmla="*/ 604611 w 1859210"/>
              <a:gd name="connsiteY13-290" fmla="*/ 1061948 h 1061948"/>
              <a:gd name="connsiteX14-291" fmla="*/ 604611 w 1859210"/>
              <a:gd name="connsiteY14-292" fmla="*/ 1061948 h 1061948"/>
              <a:gd name="connsiteX15-293" fmla="*/ 510642 w 1859210"/>
              <a:gd name="connsiteY15-294" fmla="*/ 1061948 h 1061948"/>
              <a:gd name="connsiteX16-295" fmla="*/ 353691 w 1859210"/>
              <a:gd name="connsiteY16-296" fmla="*/ 904997 h 1061948"/>
              <a:gd name="connsiteX17-297" fmla="*/ 0 w 1859210"/>
              <a:gd name="connsiteY17-298" fmla="*/ 675578 h 1061948"/>
              <a:gd name="connsiteX18-299" fmla="*/ 353691 w 1859210"/>
              <a:gd name="connsiteY18-300" fmla="*/ 512629 h 1061948"/>
              <a:gd name="connsiteX19-301" fmla="*/ 353691 w 1859210"/>
              <a:gd name="connsiteY19-302" fmla="*/ 277206 h 1061948"/>
              <a:gd name="connsiteX20-303" fmla="*/ 353691 w 1859210"/>
              <a:gd name="connsiteY20-304" fmla="*/ 277206 h 1061948"/>
              <a:gd name="connsiteX21-305" fmla="*/ 353691 w 1859210"/>
              <a:gd name="connsiteY21-306" fmla="*/ 277209 h 1061948"/>
              <a:gd name="connsiteX0-307" fmla="*/ 353691 w 1859210"/>
              <a:gd name="connsiteY0-308" fmla="*/ 156951 h 941690"/>
              <a:gd name="connsiteX1-309" fmla="*/ 510642 w 1859210"/>
              <a:gd name="connsiteY1-310" fmla="*/ 0 h 941690"/>
              <a:gd name="connsiteX2-311" fmla="*/ 604611 w 1859210"/>
              <a:gd name="connsiteY2-312" fmla="*/ 0 h 941690"/>
              <a:gd name="connsiteX3-313" fmla="*/ 980991 w 1859210"/>
              <a:gd name="connsiteY3-314" fmla="*/ 0 h 941690"/>
              <a:gd name="connsiteX4-315" fmla="*/ 1702259 w 1859210"/>
              <a:gd name="connsiteY4-316" fmla="*/ 0 h 941690"/>
              <a:gd name="connsiteX5-317" fmla="*/ 1859210 w 1859210"/>
              <a:gd name="connsiteY5-318" fmla="*/ 156951 h 941690"/>
              <a:gd name="connsiteX6-319" fmla="*/ 1859210 w 1859210"/>
              <a:gd name="connsiteY6-320" fmla="*/ 156948 h 941690"/>
              <a:gd name="connsiteX7-321" fmla="*/ 1859210 w 1859210"/>
              <a:gd name="connsiteY7-322" fmla="*/ 156948 h 941690"/>
              <a:gd name="connsiteX8-323" fmla="*/ 1859210 w 1859210"/>
              <a:gd name="connsiteY8-324" fmla="*/ 392371 h 941690"/>
              <a:gd name="connsiteX9-325" fmla="*/ 1859210 w 1859210"/>
              <a:gd name="connsiteY9-326" fmla="*/ 784739 h 941690"/>
              <a:gd name="connsiteX10-327" fmla="*/ 1702259 w 1859210"/>
              <a:gd name="connsiteY10-328" fmla="*/ 941690 h 941690"/>
              <a:gd name="connsiteX11-329" fmla="*/ 980991 w 1859210"/>
              <a:gd name="connsiteY11-330" fmla="*/ 941690 h 941690"/>
              <a:gd name="connsiteX12-331" fmla="*/ 604611 w 1859210"/>
              <a:gd name="connsiteY12-332" fmla="*/ 941690 h 941690"/>
              <a:gd name="connsiteX13-333" fmla="*/ 604611 w 1859210"/>
              <a:gd name="connsiteY13-334" fmla="*/ 941690 h 941690"/>
              <a:gd name="connsiteX14-335" fmla="*/ 510642 w 1859210"/>
              <a:gd name="connsiteY14-336" fmla="*/ 941690 h 941690"/>
              <a:gd name="connsiteX15-337" fmla="*/ 353691 w 1859210"/>
              <a:gd name="connsiteY15-338" fmla="*/ 784739 h 941690"/>
              <a:gd name="connsiteX16-339" fmla="*/ 0 w 1859210"/>
              <a:gd name="connsiteY16-340" fmla="*/ 555320 h 941690"/>
              <a:gd name="connsiteX17-341" fmla="*/ 353691 w 1859210"/>
              <a:gd name="connsiteY17-342" fmla="*/ 392371 h 941690"/>
              <a:gd name="connsiteX18-343" fmla="*/ 353691 w 1859210"/>
              <a:gd name="connsiteY18-344" fmla="*/ 156948 h 941690"/>
              <a:gd name="connsiteX19-345" fmla="*/ 353691 w 1859210"/>
              <a:gd name="connsiteY19-346" fmla="*/ 156948 h 941690"/>
              <a:gd name="connsiteX20-347" fmla="*/ 353691 w 1859210"/>
              <a:gd name="connsiteY20-348" fmla="*/ 156951 h 941690"/>
              <a:gd name="connsiteX0-349" fmla="*/ 353691 w 1859210"/>
              <a:gd name="connsiteY0-350" fmla="*/ 733190 h 1517929"/>
              <a:gd name="connsiteX1-351" fmla="*/ 510642 w 1859210"/>
              <a:gd name="connsiteY1-352" fmla="*/ 576239 h 1517929"/>
              <a:gd name="connsiteX2-353" fmla="*/ 604611 w 1859210"/>
              <a:gd name="connsiteY2-354" fmla="*/ 576239 h 1517929"/>
              <a:gd name="connsiteX3-355" fmla="*/ 980991 w 1859210"/>
              <a:gd name="connsiteY3-356" fmla="*/ 576239 h 1517929"/>
              <a:gd name="connsiteX4-357" fmla="*/ 1489696 w 1859210"/>
              <a:gd name="connsiteY4-358" fmla="*/ 0 h 1517929"/>
              <a:gd name="connsiteX5-359" fmla="*/ 1702259 w 1859210"/>
              <a:gd name="connsiteY5-360" fmla="*/ 576239 h 1517929"/>
              <a:gd name="connsiteX6-361" fmla="*/ 1859210 w 1859210"/>
              <a:gd name="connsiteY6-362" fmla="*/ 733190 h 1517929"/>
              <a:gd name="connsiteX7-363" fmla="*/ 1859210 w 1859210"/>
              <a:gd name="connsiteY7-364" fmla="*/ 733187 h 1517929"/>
              <a:gd name="connsiteX8-365" fmla="*/ 1859210 w 1859210"/>
              <a:gd name="connsiteY8-366" fmla="*/ 733187 h 1517929"/>
              <a:gd name="connsiteX9-367" fmla="*/ 1859210 w 1859210"/>
              <a:gd name="connsiteY9-368" fmla="*/ 968610 h 1517929"/>
              <a:gd name="connsiteX10-369" fmla="*/ 1859210 w 1859210"/>
              <a:gd name="connsiteY10-370" fmla="*/ 1360978 h 1517929"/>
              <a:gd name="connsiteX11-371" fmla="*/ 1702259 w 1859210"/>
              <a:gd name="connsiteY11-372" fmla="*/ 1517929 h 1517929"/>
              <a:gd name="connsiteX12-373" fmla="*/ 980991 w 1859210"/>
              <a:gd name="connsiteY12-374" fmla="*/ 1517929 h 1517929"/>
              <a:gd name="connsiteX13-375" fmla="*/ 604611 w 1859210"/>
              <a:gd name="connsiteY13-376" fmla="*/ 1517929 h 1517929"/>
              <a:gd name="connsiteX14-377" fmla="*/ 604611 w 1859210"/>
              <a:gd name="connsiteY14-378" fmla="*/ 1517929 h 1517929"/>
              <a:gd name="connsiteX15-379" fmla="*/ 510642 w 1859210"/>
              <a:gd name="connsiteY15-380" fmla="*/ 1517929 h 1517929"/>
              <a:gd name="connsiteX16-381" fmla="*/ 353691 w 1859210"/>
              <a:gd name="connsiteY16-382" fmla="*/ 1360978 h 1517929"/>
              <a:gd name="connsiteX17-383" fmla="*/ 0 w 1859210"/>
              <a:gd name="connsiteY17-384" fmla="*/ 1131559 h 1517929"/>
              <a:gd name="connsiteX18-385" fmla="*/ 353691 w 1859210"/>
              <a:gd name="connsiteY18-386" fmla="*/ 968610 h 1517929"/>
              <a:gd name="connsiteX19-387" fmla="*/ 353691 w 1859210"/>
              <a:gd name="connsiteY19-388" fmla="*/ 733187 h 1517929"/>
              <a:gd name="connsiteX20-389" fmla="*/ 353691 w 1859210"/>
              <a:gd name="connsiteY20-390" fmla="*/ 733187 h 1517929"/>
              <a:gd name="connsiteX21-391" fmla="*/ 353691 w 1859210"/>
              <a:gd name="connsiteY21-392" fmla="*/ 733190 h 1517929"/>
              <a:gd name="connsiteX0-393" fmla="*/ 353691 w 1859210"/>
              <a:gd name="connsiteY0-394" fmla="*/ 736430 h 1521169"/>
              <a:gd name="connsiteX1-395" fmla="*/ 510642 w 1859210"/>
              <a:gd name="connsiteY1-396" fmla="*/ 579479 h 1521169"/>
              <a:gd name="connsiteX2-397" fmla="*/ 604611 w 1859210"/>
              <a:gd name="connsiteY2-398" fmla="*/ 579479 h 1521169"/>
              <a:gd name="connsiteX3-399" fmla="*/ 980991 w 1859210"/>
              <a:gd name="connsiteY3-400" fmla="*/ 579479 h 1521169"/>
              <a:gd name="connsiteX4-401" fmla="*/ 1296265 w 1859210"/>
              <a:gd name="connsiteY4-402" fmla="*/ 532049 h 1521169"/>
              <a:gd name="connsiteX5-403" fmla="*/ 1489696 w 1859210"/>
              <a:gd name="connsiteY5-404" fmla="*/ 3240 h 1521169"/>
              <a:gd name="connsiteX6-405" fmla="*/ 1702259 w 1859210"/>
              <a:gd name="connsiteY6-406" fmla="*/ 579479 h 1521169"/>
              <a:gd name="connsiteX7-407" fmla="*/ 1859210 w 1859210"/>
              <a:gd name="connsiteY7-408" fmla="*/ 736430 h 1521169"/>
              <a:gd name="connsiteX8-409" fmla="*/ 1859210 w 1859210"/>
              <a:gd name="connsiteY8-410" fmla="*/ 736427 h 1521169"/>
              <a:gd name="connsiteX9-411" fmla="*/ 1859210 w 1859210"/>
              <a:gd name="connsiteY9-412" fmla="*/ 736427 h 1521169"/>
              <a:gd name="connsiteX10-413" fmla="*/ 1859210 w 1859210"/>
              <a:gd name="connsiteY10-414" fmla="*/ 971850 h 1521169"/>
              <a:gd name="connsiteX11-415" fmla="*/ 1859210 w 1859210"/>
              <a:gd name="connsiteY11-416" fmla="*/ 1364218 h 1521169"/>
              <a:gd name="connsiteX12-417" fmla="*/ 1702259 w 1859210"/>
              <a:gd name="connsiteY12-418" fmla="*/ 1521169 h 1521169"/>
              <a:gd name="connsiteX13-419" fmla="*/ 980991 w 1859210"/>
              <a:gd name="connsiteY13-420" fmla="*/ 1521169 h 1521169"/>
              <a:gd name="connsiteX14-421" fmla="*/ 604611 w 1859210"/>
              <a:gd name="connsiteY14-422" fmla="*/ 1521169 h 1521169"/>
              <a:gd name="connsiteX15-423" fmla="*/ 604611 w 1859210"/>
              <a:gd name="connsiteY15-424" fmla="*/ 1521169 h 1521169"/>
              <a:gd name="connsiteX16-425" fmla="*/ 510642 w 1859210"/>
              <a:gd name="connsiteY16-426" fmla="*/ 1521169 h 1521169"/>
              <a:gd name="connsiteX17-427" fmla="*/ 353691 w 1859210"/>
              <a:gd name="connsiteY17-428" fmla="*/ 1364218 h 1521169"/>
              <a:gd name="connsiteX18-429" fmla="*/ 0 w 1859210"/>
              <a:gd name="connsiteY18-430" fmla="*/ 1134799 h 1521169"/>
              <a:gd name="connsiteX19-431" fmla="*/ 353691 w 1859210"/>
              <a:gd name="connsiteY19-432" fmla="*/ 971850 h 1521169"/>
              <a:gd name="connsiteX20-433" fmla="*/ 353691 w 1859210"/>
              <a:gd name="connsiteY20-434" fmla="*/ 736427 h 1521169"/>
              <a:gd name="connsiteX21-435" fmla="*/ 353691 w 1859210"/>
              <a:gd name="connsiteY21-436" fmla="*/ 736427 h 1521169"/>
              <a:gd name="connsiteX22" fmla="*/ 353691 w 1859210"/>
              <a:gd name="connsiteY22" fmla="*/ 736430 h 1521169"/>
              <a:gd name="connsiteX0-437" fmla="*/ 353691 w 1859210"/>
              <a:gd name="connsiteY0-438" fmla="*/ 337115 h 1121854"/>
              <a:gd name="connsiteX1-439" fmla="*/ 510642 w 1859210"/>
              <a:gd name="connsiteY1-440" fmla="*/ 180164 h 1121854"/>
              <a:gd name="connsiteX2-441" fmla="*/ 604611 w 1859210"/>
              <a:gd name="connsiteY2-442" fmla="*/ 180164 h 1121854"/>
              <a:gd name="connsiteX3-443" fmla="*/ 980991 w 1859210"/>
              <a:gd name="connsiteY3-444" fmla="*/ 180164 h 1121854"/>
              <a:gd name="connsiteX4-445" fmla="*/ 1296265 w 1859210"/>
              <a:gd name="connsiteY4-446" fmla="*/ 132734 h 1121854"/>
              <a:gd name="connsiteX5-447" fmla="*/ 1401773 w 1859210"/>
              <a:gd name="connsiteY5-448" fmla="*/ 15222 h 1121854"/>
              <a:gd name="connsiteX6-449" fmla="*/ 1702259 w 1859210"/>
              <a:gd name="connsiteY6-450" fmla="*/ 180164 h 1121854"/>
              <a:gd name="connsiteX7-451" fmla="*/ 1859210 w 1859210"/>
              <a:gd name="connsiteY7-452" fmla="*/ 337115 h 1121854"/>
              <a:gd name="connsiteX8-453" fmla="*/ 1859210 w 1859210"/>
              <a:gd name="connsiteY8-454" fmla="*/ 337112 h 1121854"/>
              <a:gd name="connsiteX9-455" fmla="*/ 1859210 w 1859210"/>
              <a:gd name="connsiteY9-456" fmla="*/ 337112 h 1121854"/>
              <a:gd name="connsiteX10-457" fmla="*/ 1859210 w 1859210"/>
              <a:gd name="connsiteY10-458" fmla="*/ 572535 h 1121854"/>
              <a:gd name="connsiteX11-459" fmla="*/ 1859210 w 1859210"/>
              <a:gd name="connsiteY11-460" fmla="*/ 964903 h 1121854"/>
              <a:gd name="connsiteX12-461" fmla="*/ 1702259 w 1859210"/>
              <a:gd name="connsiteY12-462" fmla="*/ 1121854 h 1121854"/>
              <a:gd name="connsiteX13-463" fmla="*/ 980991 w 1859210"/>
              <a:gd name="connsiteY13-464" fmla="*/ 1121854 h 1121854"/>
              <a:gd name="connsiteX14-465" fmla="*/ 604611 w 1859210"/>
              <a:gd name="connsiteY14-466" fmla="*/ 1121854 h 1121854"/>
              <a:gd name="connsiteX15-467" fmla="*/ 604611 w 1859210"/>
              <a:gd name="connsiteY15-468" fmla="*/ 1121854 h 1121854"/>
              <a:gd name="connsiteX16-469" fmla="*/ 510642 w 1859210"/>
              <a:gd name="connsiteY16-470" fmla="*/ 1121854 h 1121854"/>
              <a:gd name="connsiteX17-471" fmla="*/ 353691 w 1859210"/>
              <a:gd name="connsiteY17-472" fmla="*/ 964903 h 1121854"/>
              <a:gd name="connsiteX18-473" fmla="*/ 0 w 1859210"/>
              <a:gd name="connsiteY18-474" fmla="*/ 735484 h 1121854"/>
              <a:gd name="connsiteX19-475" fmla="*/ 353691 w 1859210"/>
              <a:gd name="connsiteY19-476" fmla="*/ 572535 h 1121854"/>
              <a:gd name="connsiteX20-477" fmla="*/ 353691 w 1859210"/>
              <a:gd name="connsiteY20-478" fmla="*/ 337112 h 1121854"/>
              <a:gd name="connsiteX21-479" fmla="*/ 353691 w 1859210"/>
              <a:gd name="connsiteY21-480" fmla="*/ 337112 h 1121854"/>
              <a:gd name="connsiteX22-481" fmla="*/ 353691 w 1859210"/>
              <a:gd name="connsiteY22-482" fmla="*/ 337115 h 1121854"/>
              <a:gd name="connsiteX0-483" fmla="*/ 353691 w 1859210"/>
              <a:gd name="connsiteY0-484" fmla="*/ 337115 h 1121854"/>
              <a:gd name="connsiteX1-485" fmla="*/ 510642 w 1859210"/>
              <a:gd name="connsiteY1-486" fmla="*/ 180164 h 1121854"/>
              <a:gd name="connsiteX2-487" fmla="*/ 604611 w 1859210"/>
              <a:gd name="connsiteY2-488" fmla="*/ 180164 h 1121854"/>
              <a:gd name="connsiteX3-489" fmla="*/ 980991 w 1859210"/>
              <a:gd name="connsiteY3-490" fmla="*/ 180164 h 1121854"/>
              <a:gd name="connsiteX4-491" fmla="*/ 1296265 w 1859210"/>
              <a:gd name="connsiteY4-492" fmla="*/ 132734 h 1121854"/>
              <a:gd name="connsiteX5-493" fmla="*/ 1401773 w 1859210"/>
              <a:gd name="connsiteY5-494" fmla="*/ 15222 h 1121854"/>
              <a:gd name="connsiteX6-495" fmla="*/ 1579167 w 1859210"/>
              <a:gd name="connsiteY6-496" fmla="*/ 180164 h 1121854"/>
              <a:gd name="connsiteX7-497" fmla="*/ 1859210 w 1859210"/>
              <a:gd name="connsiteY7-498" fmla="*/ 337115 h 1121854"/>
              <a:gd name="connsiteX8-499" fmla="*/ 1859210 w 1859210"/>
              <a:gd name="connsiteY8-500" fmla="*/ 337112 h 1121854"/>
              <a:gd name="connsiteX9-501" fmla="*/ 1859210 w 1859210"/>
              <a:gd name="connsiteY9-502" fmla="*/ 337112 h 1121854"/>
              <a:gd name="connsiteX10-503" fmla="*/ 1859210 w 1859210"/>
              <a:gd name="connsiteY10-504" fmla="*/ 572535 h 1121854"/>
              <a:gd name="connsiteX11-505" fmla="*/ 1859210 w 1859210"/>
              <a:gd name="connsiteY11-506" fmla="*/ 964903 h 1121854"/>
              <a:gd name="connsiteX12-507" fmla="*/ 1702259 w 1859210"/>
              <a:gd name="connsiteY12-508" fmla="*/ 1121854 h 1121854"/>
              <a:gd name="connsiteX13-509" fmla="*/ 980991 w 1859210"/>
              <a:gd name="connsiteY13-510" fmla="*/ 1121854 h 1121854"/>
              <a:gd name="connsiteX14-511" fmla="*/ 604611 w 1859210"/>
              <a:gd name="connsiteY14-512" fmla="*/ 1121854 h 1121854"/>
              <a:gd name="connsiteX15-513" fmla="*/ 604611 w 1859210"/>
              <a:gd name="connsiteY15-514" fmla="*/ 1121854 h 1121854"/>
              <a:gd name="connsiteX16-515" fmla="*/ 510642 w 1859210"/>
              <a:gd name="connsiteY16-516" fmla="*/ 1121854 h 1121854"/>
              <a:gd name="connsiteX17-517" fmla="*/ 353691 w 1859210"/>
              <a:gd name="connsiteY17-518" fmla="*/ 964903 h 1121854"/>
              <a:gd name="connsiteX18-519" fmla="*/ 0 w 1859210"/>
              <a:gd name="connsiteY18-520" fmla="*/ 735484 h 1121854"/>
              <a:gd name="connsiteX19-521" fmla="*/ 353691 w 1859210"/>
              <a:gd name="connsiteY19-522" fmla="*/ 572535 h 1121854"/>
              <a:gd name="connsiteX20-523" fmla="*/ 353691 w 1859210"/>
              <a:gd name="connsiteY20-524" fmla="*/ 337112 h 1121854"/>
              <a:gd name="connsiteX21-525" fmla="*/ 353691 w 1859210"/>
              <a:gd name="connsiteY21-526" fmla="*/ 337112 h 1121854"/>
              <a:gd name="connsiteX22-527" fmla="*/ 353691 w 1859210"/>
              <a:gd name="connsiteY22-528" fmla="*/ 337115 h 11218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85" y="connsiteY21-86"/>
              </a:cxn>
              <a:cxn ang="0">
                <a:pos x="connsiteX22-481" y="connsiteY22-482"/>
              </a:cxn>
            </a:cxnLst>
            <a:rect l="l" t="t" r="r" b="b"/>
            <a:pathLst>
              <a:path w="1859210" h="1121854">
                <a:moveTo>
                  <a:pt x="353691" y="337115"/>
                </a:moveTo>
                <a:cubicBezTo>
                  <a:pt x="353691" y="250433"/>
                  <a:pt x="423960" y="180164"/>
                  <a:pt x="510642" y="180164"/>
                </a:cubicBezTo>
                <a:lnTo>
                  <a:pt x="604611" y="180164"/>
                </a:lnTo>
                <a:lnTo>
                  <a:pt x="980991" y="180164"/>
                </a:lnTo>
                <a:cubicBezTo>
                  <a:pt x="1081613" y="133088"/>
                  <a:pt x="1211481" y="228774"/>
                  <a:pt x="1296265" y="132734"/>
                </a:cubicBezTo>
                <a:cubicBezTo>
                  <a:pt x="1381049" y="36694"/>
                  <a:pt x="1319453" y="-31854"/>
                  <a:pt x="1401773" y="15222"/>
                </a:cubicBezTo>
                <a:lnTo>
                  <a:pt x="1579167" y="180164"/>
                </a:lnTo>
                <a:cubicBezTo>
                  <a:pt x="1665849" y="180164"/>
                  <a:pt x="1859210" y="250433"/>
                  <a:pt x="1859210" y="337115"/>
                </a:cubicBezTo>
                <a:lnTo>
                  <a:pt x="1859210" y="337112"/>
                </a:lnTo>
                <a:lnTo>
                  <a:pt x="1859210" y="337112"/>
                </a:lnTo>
                <a:lnTo>
                  <a:pt x="1859210" y="572535"/>
                </a:lnTo>
                <a:lnTo>
                  <a:pt x="1859210" y="964903"/>
                </a:lnTo>
                <a:cubicBezTo>
                  <a:pt x="1859210" y="1051585"/>
                  <a:pt x="1788941" y="1121854"/>
                  <a:pt x="1702259" y="1121854"/>
                </a:cubicBezTo>
                <a:lnTo>
                  <a:pt x="980991" y="1121854"/>
                </a:lnTo>
                <a:lnTo>
                  <a:pt x="604611" y="1121854"/>
                </a:lnTo>
                <a:lnTo>
                  <a:pt x="604611" y="1121854"/>
                </a:lnTo>
                <a:lnTo>
                  <a:pt x="510642" y="1121854"/>
                </a:lnTo>
                <a:cubicBezTo>
                  <a:pt x="423960" y="1121854"/>
                  <a:pt x="353691" y="1051585"/>
                  <a:pt x="353691" y="964903"/>
                </a:cubicBezTo>
                <a:lnTo>
                  <a:pt x="0" y="735484"/>
                </a:lnTo>
                <a:lnTo>
                  <a:pt x="353691" y="572535"/>
                </a:lnTo>
                <a:lnTo>
                  <a:pt x="353691" y="337112"/>
                </a:lnTo>
                <a:lnTo>
                  <a:pt x="353691" y="337112"/>
                </a:lnTo>
                <a:lnTo>
                  <a:pt x="353691" y="337115"/>
                </a:lnTo>
                <a:close/>
              </a:path>
            </a:pathLst>
          </a:cu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　　</a:t>
            </a:r>
          </a:p>
        </p:txBody>
      </p:sp>
      <p:sp>
        <p:nvSpPr>
          <p:cNvPr id="21" name="角丸四角形吹き出し 15">
            <a:extLst>
              <a:ext uri="{FF2B5EF4-FFF2-40B4-BE49-F238E27FC236}">
                <a16:creationId xmlns:a16="http://schemas.microsoft.com/office/drawing/2014/main" id="{F22453E6-17C5-4F3B-84B7-1CFFEFCAC83A}"/>
              </a:ext>
            </a:extLst>
          </p:cNvPr>
          <p:cNvSpPr/>
          <p:nvPr/>
        </p:nvSpPr>
        <p:spPr>
          <a:xfrm>
            <a:off x="2789928" y="3020634"/>
            <a:ext cx="1505519" cy="941690"/>
          </a:xfrm>
          <a:prstGeom prst="wedgeRoundRectCallout">
            <a:avLst>
              <a:gd name="adj1" fmla="val -33036"/>
              <a:gd name="adj2" fmla="val -66171"/>
              <a:gd name="adj3" fmla="val 16667"/>
            </a:avLst>
          </a:prstGeom>
          <a:solidFill>
            <a:srgbClr val="E9054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rPr>
              <a:t>小中</a:t>
            </a:r>
            <a:endParaRPr lang="en-US" altLang="ja-JP" sz="1600" b="1" dirty="0">
              <a:latin typeface="Meiryo UI" panose="020B0604030504040204" pitchFamily="50" charset="-128"/>
              <a:ea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rPr>
              <a:t>両</a:t>
            </a:r>
            <a:r>
              <a:rPr kumimoji="1" lang="ja-JP" altLang="en-US" sz="1600" b="1" dirty="0">
                <a:latin typeface="Meiryo UI" panose="020B0604030504040204" pitchFamily="50" charset="-128"/>
                <a:ea typeface="Meiryo UI" panose="020B0604030504040204" pitchFamily="50" charset="-128"/>
              </a:rPr>
              <a:t>免許必須</a:t>
            </a:r>
          </a:p>
        </p:txBody>
      </p:sp>
      <p:sp>
        <p:nvSpPr>
          <p:cNvPr id="22" name="角丸四角形吹き出し 1">
            <a:extLst>
              <a:ext uri="{FF2B5EF4-FFF2-40B4-BE49-F238E27FC236}">
                <a16:creationId xmlns:a16="http://schemas.microsoft.com/office/drawing/2014/main" id="{AC2188F9-628F-47E9-B224-6ADEA799E33D}"/>
              </a:ext>
            </a:extLst>
          </p:cNvPr>
          <p:cNvSpPr/>
          <p:nvPr/>
        </p:nvSpPr>
        <p:spPr>
          <a:xfrm>
            <a:off x="6270710" y="3203321"/>
            <a:ext cx="2530142" cy="1206411"/>
          </a:xfrm>
          <a:custGeom>
            <a:avLst/>
            <a:gdLst>
              <a:gd name="connsiteX0" fmla="*/ 0 w 2156655"/>
              <a:gd name="connsiteY0" fmla="*/ 211349 h 1268069"/>
              <a:gd name="connsiteX1" fmla="*/ 211349 w 2156655"/>
              <a:gd name="connsiteY1" fmla="*/ 0 h 1268069"/>
              <a:gd name="connsiteX2" fmla="*/ 359443 w 2156655"/>
              <a:gd name="connsiteY2" fmla="*/ 0 h 1268069"/>
              <a:gd name="connsiteX3" fmla="*/ 4227 w 2156655"/>
              <a:gd name="connsiteY3" fmla="*/ -235797 h 1268069"/>
              <a:gd name="connsiteX4" fmla="*/ 898606 w 2156655"/>
              <a:gd name="connsiteY4" fmla="*/ 0 h 1268069"/>
              <a:gd name="connsiteX5" fmla="*/ 1945306 w 2156655"/>
              <a:gd name="connsiteY5" fmla="*/ 0 h 1268069"/>
              <a:gd name="connsiteX6" fmla="*/ 2156655 w 2156655"/>
              <a:gd name="connsiteY6" fmla="*/ 211349 h 1268069"/>
              <a:gd name="connsiteX7" fmla="*/ 2156655 w 2156655"/>
              <a:gd name="connsiteY7" fmla="*/ 211345 h 1268069"/>
              <a:gd name="connsiteX8" fmla="*/ 2156655 w 2156655"/>
              <a:gd name="connsiteY8" fmla="*/ 211345 h 1268069"/>
              <a:gd name="connsiteX9" fmla="*/ 2156655 w 2156655"/>
              <a:gd name="connsiteY9" fmla="*/ 528362 h 1268069"/>
              <a:gd name="connsiteX10" fmla="*/ 2156655 w 2156655"/>
              <a:gd name="connsiteY10" fmla="*/ 1056720 h 1268069"/>
              <a:gd name="connsiteX11" fmla="*/ 1945306 w 2156655"/>
              <a:gd name="connsiteY11" fmla="*/ 1268069 h 1268069"/>
              <a:gd name="connsiteX12" fmla="*/ 898606 w 2156655"/>
              <a:gd name="connsiteY12" fmla="*/ 1268069 h 1268069"/>
              <a:gd name="connsiteX13" fmla="*/ 359443 w 2156655"/>
              <a:gd name="connsiteY13" fmla="*/ 1268069 h 1268069"/>
              <a:gd name="connsiteX14" fmla="*/ 359443 w 2156655"/>
              <a:gd name="connsiteY14" fmla="*/ 1268069 h 1268069"/>
              <a:gd name="connsiteX15" fmla="*/ 211349 w 2156655"/>
              <a:gd name="connsiteY15" fmla="*/ 1268069 h 1268069"/>
              <a:gd name="connsiteX16" fmla="*/ 0 w 2156655"/>
              <a:gd name="connsiteY16" fmla="*/ 1056720 h 1268069"/>
              <a:gd name="connsiteX17" fmla="*/ 0 w 2156655"/>
              <a:gd name="connsiteY17" fmla="*/ 528362 h 1268069"/>
              <a:gd name="connsiteX18" fmla="*/ 0 w 2156655"/>
              <a:gd name="connsiteY18" fmla="*/ 211345 h 1268069"/>
              <a:gd name="connsiteX19" fmla="*/ 0 w 2156655"/>
              <a:gd name="connsiteY19" fmla="*/ 211345 h 1268069"/>
              <a:gd name="connsiteX20" fmla="*/ 0 w 2156655"/>
              <a:gd name="connsiteY20" fmla="*/ 211349 h 1268069"/>
              <a:gd name="connsiteX0-1" fmla="*/ 14247 w 2170902"/>
              <a:gd name="connsiteY0-2" fmla="*/ 447146 h 1503866"/>
              <a:gd name="connsiteX1-3" fmla="*/ 225596 w 2170902"/>
              <a:gd name="connsiteY1-4" fmla="*/ 235797 h 1503866"/>
              <a:gd name="connsiteX2-5" fmla="*/ 373690 w 2170902"/>
              <a:gd name="connsiteY2-6" fmla="*/ 235797 h 1503866"/>
              <a:gd name="connsiteX3-7" fmla="*/ 18474 w 2170902"/>
              <a:gd name="connsiteY3-8" fmla="*/ 0 h 1503866"/>
              <a:gd name="connsiteX4-9" fmla="*/ 912853 w 2170902"/>
              <a:gd name="connsiteY4-10" fmla="*/ 235797 h 1503866"/>
              <a:gd name="connsiteX5-11" fmla="*/ 1959553 w 2170902"/>
              <a:gd name="connsiteY5-12" fmla="*/ 235797 h 1503866"/>
              <a:gd name="connsiteX6-13" fmla="*/ 2170902 w 2170902"/>
              <a:gd name="connsiteY6-14" fmla="*/ 447146 h 1503866"/>
              <a:gd name="connsiteX7-15" fmla="*/ 2170902 w 2170902"/>
              <a:gd name="connsiteY7-16" fmla="*/ 447142 h 1503866"/>
              <a:gd name="connsiteX8-17" fmla="*/ 2170902 w 2170902"/>
              <a:gd name="connsiteY8-18" fmla="*/ 447142 h 1503866"/>
              <a:gd name="connsiteX9-19" fmla="*/ 2170902 w 2170902"/>
              <a:gd name="connsiteY9-20" fmla="*/ 764159 h 1503866"/>
              <a:gd name="connsiteX10-21" fmla="*/ 2170902 w 2170902"/>
              <a:gd name="connsiteY10-22" fmla="*/ 1292517 h 1503866"/>
              <a:gd name="connsiteX11-23" fmla="*/ 1959553 w 2170902"/>
              <a:gd name="connsiteY11-24" fmla="*/ 1503866 h 1503866"/>
              <a:gd name="connsiteX12-25" fmla="*/ 912853 w 2170902"/>
              <a:gd name="connsiteY12-26" fmla="*/ 1503866 h 1503866"/>
              <a:gd name="connsiteX13-27" fmla="*/ 373690 w 2170902"/>
              <a:gd name="connsiteY13-28" fmla="*/ 1503866 h 1503866"/>
              <a:gd name="connsiteX14-29" fmla="*/ 373690 w 2170902"/>
              <a:gd name="connsiteY14-30" fmla="*/ 1503866 h 1503866"/>
              <a:gd name="connsiteX15-31" fmla="*/ 225596 w 2170902"/>
              <a:gd name="connsiteY15-32" fmla="*/ 1503866 h 1503866"/>
              <a:gd name="connsiteX16-33" fmla="*/ 14247 w 2170902"/>
              <a:gd name="connsiteY16-34" fmla="*/ 1292517 h 1503866"/>
              <a:gd name="connsiteX17-35" fmla="*/ 0 w 2170902"/>
              <a:gd name="connsiteY17-36" fmla="*/ 1021064 h 1503866"/>
              <a:gd name="connsiteX18-37" fmla="*/ 14247 w 2170902"/>
              <a:gd name="connsiteY18-38" fmla="*/ 764159 h 1503866"/>
              <a:gd name="connsiteX19-39" fmla="*/ 14247 w 2170902"/>
              <a:gd name="connsiteY19-40" fmla="*/ 447142 h 1503866"/>
              <a:gd name="connsiteX20-41" fmla="*/ 14247 w 2170902"/>
              <a:gd name="connsiteY20-42" fmla="*/ 447142 h 1503866"/>
              <a:gd name="connsiteX21" fmla="*/ 14247 w 2170902"/>
              <a:gd name="connsiteY21" fmla="*/ 447146 h 1503866"/>
              <a:gd name="connsiteX0-43" fmla="*/ 14247 w 2170902"/>
              <a:gd name="connsiteY0-44" fmla="*/ 447146 h 1503866"/>
              <a:gd name="connsiteX1-45" fmla="*/ 225596 w 2170902"/>
              <a:gd name="connsiteY1-46" fmla="*/ 235797 h 1503866"/>
              <a:gd name="connsiteX2-47" fmla="*/ 373690 w 2170902"/>
              <a:gd name="connsiteY2-48" fmla="*/ 235797 h 1503866"/>
              <a:gd name="connsiteX3-49" fmla="*/ 18474 w 2170902"/>
              <a:gd name="connsiteY3-50" fmla="*/ 0 h 1503866"/>
              <a:gd name="connsiteX4-51" fmla="*/ 912853 w 2170902"/>
              <a:gd name="connsiteY4-52" fmla="*/ 235797 h 1503866"/>
              <a:gd name="connsiteX5-53" fmla="*/ 1959553 w 2170902"/>
              <a:gd name="connsiteY5-54" fmla="*/ 235797 h 1503866"/>
              <a:gd name="connsiteX6-55" fmla="*/ 2170902 w 2170902"/>
              <a:gd name="connsiteY6-56" fmla="*/ 447146 h 1503866"/>
              <a:gd name="connsiteX7-57" fmla="*/ 2170902 w 2170902"/>
              <a:gd name="connsiteY7-58" fmla="*/ 447142 h 1503866"/>
              <a:gd name="connsiteX8-59" fmla="*/ 2170902 w 2170902"/>
              <a:gd name="connsiteY8-60" fmla="*/ 447142 h 1503866"/>
              <a:gd name="connsiteX9-61" fmla="*/ 2170902 w 2170902"/>
              <a:gd name="connsiteY9-62" fmla="*/ 764159 h 1503866"/>
              <a:gd name="connsiteX10-63" fmla="*/ 2170902 w 2170902"/>
              <a:gd name="connsiteY10-64" fmla="*/ 1292517 h 1503866"/>
              <a:gd name="connsiteX11-65" fmla="*/ 1959553 w 2170902"/>
              <a:gd name="connsiteY11-66" fmla="*/ 1503866 h 1503866"/>
              <a:gd name="connsiteX12-67" fmla="*/ 912853 w 2170902"/>
              <a:gd name="connsiteY12-68" fmla="*/ 1503866 h 1503866"/>
              <a:gd name="connsiteX13-69" fmla="*/ 373690 w 2170902"/>
              <a:gd name="connsiteY13-70" fmla="*/ 1503866 h 1503866"/>
              <a:gd name="connsiteX14-71" fmla="*/ 373690 w 2170902"/>
              <a:gd name="connsiteY14-72" fmla="*/ 1503866 h 1503866"/>
              <a:gd name="connsiteX15-73" fmla="*/ 225596 w 2170902"/>
              <a:gd name="connsiteY15-74" fmla="*/ 1503866 h 1503866"/>
              <a:gd name="connsiteX16-75" fmla="*/ 14247 w 2170902"/>
              <a:gd name="connsiteY16-76" fmla="*/ 1292517 h 1503866"/>
              <a:gd name="connsiteX17-77" fmla="*/ 0 w 2170902"/>
              <a:gd name="connsiteY17-78" fmla="*/ 1021064 h 1503866"/>
              <a:gd name="connsiteX18-79" fmla="*/ 14247 w 2170902"/>
              <a:gd name="connsiteY18-80" fmla="*/ 764159 h 1503866"/>
              <a:gd name="connsiteX19-81" fmla="*/ 25758 w 2170902"/>
              <a:gd name="connsiteY19-82" fmla="*/ 866518 h 1503866"/>
              <a:gd name="connsiteX20-83" fmla="*/ 14247 w 2170902"/>
              <a:gd name="connsiteY20-84" fmla="*/ 447142 h 1503866"/>
              <a:gd name="connsiteX21-85" fmla="*/ 14247 w 2170902"/>
              <a:gd name="connsiteY21-86" fmla="*/ 447142 h 1503866"/>
              <a:gd name="connsiteX22" fmla="*/ 14247 w 2170902"/>
              <a:gd name="connsiteY22" fmla="*/ 447146 h 1503866"/>
              <a:gd name="connsiteX0-87" fmla="*/ 373487 w 2530142"/>
              <a:gd name="connsiteY0-88" fmla="*/ 447146 h 1503866"/>
              <a:gd name="connsiteX1-89" fmla="*/ 584836 w 2530142"/>
              <a:gd name="connsiteY1-90" fmla="*/ 235797 h 1503866"/>
              <a:gd name="connsiteX2-91" fmla="*/ 732930 w 2530142"/>
              <a:gd name="connsiteY2-92" fmla="*/ 235797 h 1503866"/>
              <a:gd name="connsiteX3-93" fmla="*/ 377714 w 2530142"/>
              <a:gd name="connsiteY3-94" fmla="*/ 0 h 1503866"/>
              <a:gd name="connsiteX4-95" fmla="*/ 1272093 w 2530142"/>
              <a:gd name="connsiteY4-96" fmla="*/ 235797 h 1503866"/>
              <a:gd name="connsiteX5-97" fmla="*/ 2318793 w 2530142"/>
              <a:gd name="connsiteY5-98" fmla="*/ 235797 h 1503866"/>
              <a:gd name="connsiteX6-99" fmla="*/ 2530142 w 2530142"/>
              <a:gd name="connsiteY6-100" fmla="*/ 447146 h 1503866"/>
              <a:gd name="connsiteX7-101" fmla="*/ 2530142 w 2530142"/>
              <a:gd name="connsiteY7-102" fmla="*/ 447142 h 1503866"/>
              <a:gd name="connsiteX8-103" fmla="*/ 2530142 w 2530142"/>
              <a:gd name="connsiteY8-104" fmla="*/ 447142 h 1503866"/>
              <a:gd name="connsiteX9-105" fmla="*/ 2530142 w 2530142"/>
              <a:gd name="connsiteY9-106" fmla="*/ 764159 h 1503866"/>
              <a:gd name="connsiteX10-107" fmla="*/ 2530142 w 2530142"/>
              <a:gd name="connsiteY10-108" fmla="*/ 1292517 h 1503866"/>
              <a:gd name="connsiteX11-109" fmla="*/ 2318793 w 2530142"/>
              <a:gd name="connsiteY11-110" fmla="*/ 1503866 h 1503866"/>
              <a:gd name="connsiteX12-111" fmla="*/ 1272093 w 2530142"/>
              <a:gd name="connsiteY12-112" fmla="*/ 1503866 h 1503866"/>
              <a:gd name="connsiteX13-113" fmla="*/ 732930 w 2530142"/>
              <a:gd name="connsiteY13-114" fmla="*/ 1503866 h 1503866"/>
              <a:gd name="connsiteX14-115" fmla="*/ 732930 w 2530142"/>
              <a:gd name="connsiteY14-116" fmla="*/ 1503866 h 1503866"/>
              <a:gd name="connsiteX15-117" fmla="*/ 584836 w 2530142"/>
              <a:gd name="connsiteY15-118" fmla="*/ 1503866 h 1503866"/>
              <a:gd name="connsiteX16-119" fmla="*/ 373487 w 2530142"/>
              <a:gd name="connsiteY16-120" fmla="*/ 1292517 h 1503866"/>
              <a:gd name="connsiteX17-121" fmla="*/ 359240 w 2530142"/>
              <a:gd name="connsiteY17-122" fmla="*/ 1021064 h 1503866"/>
              <a:gd name="connsiteX18-123" fmla="*/ 0 w 2530142"/>
              <a:gd name="connsiteY18-124" fmla="*/ 970221 h 1503866"/>
              <a:gd name="connsiteX19-125" fmla="*/ 384998 w 2530142"/>
              <a:gd name="connsiteY19-126" fmla="*/ 866518 h 1503866"/>
              <a:gd name="connsiteX20-127" fmla="*/ 373487 w 2530142"/>
              <a:gd name="connsiteY20-128" fmla="*/ 447142 h 1503866"/>
              <a:gd name="connsiteX21-129" fmla="*/ 373487 w 2530142"/>
              <a:gd name="connsiteY21-130" fmla="*/ 447142 h 1503866"/>
              <a:gd name="connsiteX22-131" fmla="*/ 373487 w 2530142"/>
              <a:gd name="connsiteY22-132" fmla="*/ 447146 h 1503866"/>
              <a:gd name="connsiteX0-133" fmla="*/ 373487 w 2530142"/>
              <a:gd name="connsiteY0-134" fmla="*/ 447146 h 1503866"/>
              <a:gd name="connsiteX1-135" fmla="*/ 584836 w 2530142"/>
              <a:gd name="connsiteY1-136" fmla="*/ 235797 h 1503866"/>
              <a:gd name="connsiteX2-137" fmla="*/ 732930 w 2530142"/>
              <a:gd name="connsiteY2-138" fmla="*/ 235797 h 1503866"/>
              <a:gd name="connsiteX3-139" fmla="*/ 377714 w 2530142"/>
              <a:gd name="connsiteY3-140" fmla="*/ 0 h 1503866"/>
              <a:gd name="connsiteX4-141" fmla="*/ 1272093 w 2530142"/>
              <a:gd name="connsiteY4-142" fmla="*/ 235797 h 1503866"/>
              <a:gd name="connsiteX5-143" fmla="*/ 2318793 w 2530142"/>
              <a:gd name="connsiteY5-144" fmla="*/ 235797 h 1503866"/>
              <a:gd name="connsiteX6-145" fmla="*/ 2530142 w 2530142"/>
              <a:gd name="connsiteY6-146" fmla="*/ 447146 h 1503866"/>
              <a:gd name="connsiteX7-147" fmla="*/ 2530142 w 2530142"/>
              <a:gd name="connsiteY7-148" fmla="*/ 447142 h 1503866"/>
              <a:gd name="connsiteX8-149" fmla="*/ 2530142 w 2530142"/>
              <a:gd name="connsiteY8-150" fmla="*/ 447142 h 1503866"/>
              <a:gd name="connsiteX9-151" fmla="*/ 2530142 w 2530142"/>
              <a:gd name="connsiteY9-152" fmla="*/ 764159 h 1503866"/>
              <a:gd name="connsiteX10-153" fmla="*/ 2530142 w 2530142"/>
              <a:gd name="connsiteY10-154" fmla="*/ 1292517 h 1503866"/>
              <a:gd name="connsiteX11-155" fmla="*/ 2318793 w 2530142"/>
              <a:gd name="connsiteY11-156" fmla="*/ 1503866 h 1503866"/>
              <a:gd name="connsiteX12-157" fmla="*/ 1272093 w 2530142"/>
              <a:gd name="connsiteY12-158" fmla="*/ 1503866 h 1503866"/>
              <a:gd name="connsiteX13-159" fmla="*/ 732930 w 2530142"/>
              <a:gd name="connsiteY13-160" fmla="*/ 1503866 h 1503866"/>
              <a:gd name="connsiteX14-161" fmla="*/ 732930 w 2530142"/>
              <a:gd name="connsiteY14-162" fmla="*/ 1503866 h 1503866"/>
              <a:gd name="connsiteX15-163" fmla="*/ 584836 w 2530142"/>
              <a:gd name="connsiteY15-164" fmla="*/ 1503866 h 1503866"/>
              <a:gd name="connsiteX16-165" fmla="*/ 373487 w 2530142"/>
              <a:gd name="connsiteY16-166" fmla="*/ 1292517 h 1503866"/>
              <a:gd name="connsiteX17-167" fmla="*/ 359240 w 2530142"/>
              <a:gd name="connsiteY17-168" fmla="*/ 1021064 h 1503866"/>
              <a:gd name="connsiteX18-169" fmla="*/ 0 w 2530142"/>
              <a:gd name="connsiteY18-170" fmla="*/ 970221 h 1503866"/>
              <a:gd name="connsiteX19-171" fmla="*/ 346362 w 2530142"/>
              <a:gd name="connsiteY19-172" fmla="*/ 866518 h 1503866"/>
              <a:gd name="connsiteX20-173" fmla="*/ 373487 w 2530142"/>
              <a:gd name="connsiteY20-174" fmla="*/ 447142 h 1503866"/>
              <a:gd name="connsiteX21-175" fmla="*/ 373487 w 2530142"/>
              <a:gd name="connsiteY21-176" fmla="*/ 447142 h 1503866"/>
              <a:gd name="connsiteX22-177" fmla="*/ 373487 w 2530142"/>
              <a:gd name="connsiteY22-178" fmla="*/ 447146 h 1503866"/>
              <a:gd name="connsiteX0-179" fmla="*/ 373487 w 2530142"/>
              <a:gd name="connsiteY0-180" fmla="*/ 447146 h 1503866"/>
              <a:gd name="connsiteX1-181" fmla="*/ 584836 w 2530142"/>
              <a:gd name="connsiteY1-182" fmla="*/ 235797 h 1503866"/>
              <a:gd name="connsiteX2-183" fmla="*/ 732930 w 2530142"/>
              <a:gd name="connsiteY2-184" fmla="*/ 235797 h 1503866"/>
              <a:gd name="connsiteX3-185" fmla="*/ 377714 w 2530142"/>
              <a:gd name="connsiteY3-186" fmla="*/ 0 h 1503866"/>
              <a:gd name="connsiteX4-187" fmla="*/ 1272093 w 2530142"/>
              <a:gd name="connsiteY4-188" fmla="*/ 235797 h 1503866"/>
              <a:gd name="connsiteX5-189" fmla="*/ 2318793 w 2530142"/>
              <a:gd name="connsiteY5-190" fmla="*/ 235797 h 1503866"/>
              <a:gd name="connsiteX6-191" fmla="*/ 2530142 w 2530142"/>
              <a:gd name="connsiteY6-192" fmla="*/ 447146 h 1503866"/>
              <a:gd name="connsiteX7-193" fmla="*/ 2530142 w 2530142"/>
              <a:gd name="connsiteY7-194" fmla="*/ 447142 h 1503866"/>
              <a:gd name="connsiteX8-195" fmla="*/ 2530142 w 2530142"/>
              <a:gd name="connsiteY8-196" fmla="*/ 447142 h 1503866"/>
              <a:gd name="connsiteX9-197" fmla="*/ 2530142 w 2530142"/>
              <a:gd name="connsiteY9-198" fmla="*/ 764159 h 1503866"/>
              <a:gd name="connsiteX10-199" fmla="*/ 2530142 w 2530142"/>
              <a:gd name="connsiteY10-200" fmla="*/ 1292517 h 1503866"/>
              <a:gd name="connsiteX11-201" fmla="*/ 2318793 w 2530142"/>
              <a:gd name="connsiteY11-202" fmla="*/ 1503866 h 1503866"/>
              <a:gd name="connsiteX12-203" fmla="*/ 1272093 w 2530142"/>
              <a:gd name="connsiteY12-204" fmla="*/ 1503866 h 1503866"/>
              <a:gd name="connsiteX13-205" fmla="*/ 732930 w 2530142"/>
              <a:gd name="connsiteY13-206" fmla="*/ 1503866 h 1503866"/>
              <a:gd name="connsiteX14-207" fmla="*/ 732930 w 2530142"/>
              <a:gd name="connsiteY14-208" fmla="*/ 1503866 h 1503866"/>
              <a:gd name="connsiteX15-209" fmla="*/ 584836 w 2530142"/>
              <a:gd name="connsiteY15-210" fmla="*/ 1503866 h 1503866"/>
              <a:gd name="connsiteX16-211" fmla="*/ 373487 w 2530142"/>
              <a:gd name="connsiteY16-212" fmla="*/ 1292517 h 1503866"/>
              <a:gd name="connsiteX17-213" fmla="*/ 359240 w 2530142"/>
              <a:gd name="connsiteY17-214" fmla="*/ 1021064 h 1503866"/>
              <a:gd name="connsiteX18-215" fmla="*/ 0 w 2530142"/>
              <a:gd name="connsiteY18-216" fmla="*/ 970221 h 1503866"/>
              <a:gd name="connsiteX19-217" fmla="*/ 359241 w 2530142"/>
              <a:gd name="connsiteY19-218" fmla="*/ 737729 h 1503866"/>
              <a:gd name="connsiteX20-219" fmla="*/ 373487 w 2530142"/>
              <a:gd name="connsiteY20-220" fmla="*/ 447142 h 1503866"/>
              <a:gd name="connsiteX21-221" fmla="*/ 373487 w 2530142"/>
              <a:gd name="connsiteY21-222" fmla="*/ 447142 h 1503866"/>
              <a:gd name="connsiteX22-223" fmla="*/ 373487 w 2530142"/>
              <a:gd name="connsiteY22-224" fmla="*/ 447146 h 1503866"/>
              <a:gd name="connsiteX0-225" fmla="*/ 373487 w 2530142"/>
              <a:gd name="connsiteY0-226" fmla="*/ 447146 h 1503866"/>
              <a:gd name="connsiteX1-227" fmla="*/ 584836 w 2530142"/>
              <a:gd name="connsiteY1-228" fmla="*/ 235797 h 1503866"/>
              <a:gd name="connsiteX2-229" fmla="*/ 732930 w 2530142"/>
              <a:gd name="connsiteY2-230" fmla="*/ 235797 h 1503866"/>
              <a:gd name="connsiteX3-231" fmla="*/ 377714 w 2530142"/>
              <a:gd name="connsiteY3-232" fmla="*/ 0 h 1503866"/>
              <a:gd name="connsiteX4-233" fmla="*/ 1272093 w 2530142"/>
              <a:gd name="connsiteY4-234" fmla="*/ 235797 h 1503866"/>
              <a:gd name="connsiteX5-235" fmla="*/ 2318793 w 2530142"/>
              <a:gd name="connsiteY5-236" fmla="*/ 235797 h 1503866"/>
              <a:gd name="connsiteX6-237" fmla="*/ 2530142 w 2530142"/>
              <a:gd name="connsiteY6-238" fmla="*/ 447146 h 1503866"/>
              <a:gd name="connsiteX7-239" fmla="*/ 2530142 w 2530142"/>
              <a:gd name="connsiteY7-240" fmla="*/ 447142 h 1503866"/>
              <a:gd name="connsiteX8-241" fmla="*/ 2530142 w 2530142"/>
              <a:gd name="connsiteY8-242" fmla="*/ 447142 h 1503866"/>
              <a:gd name="connsiteX9-243" fmla="*/ 2530142 w 2530142"/>
              <a:gd name="connsiteY9-244" fmla="*/ 764159 h 1503866"/>
              <a:gd name="connsiteX10-245" fmla="*/ 2530142 w 2530142"/>
              <a:gd name="connsiteY10-246" fmla="*/ 1292517 h 1503866"/>
              <a:gd name="connsiteX11-247" fmla="*/ 2318793 w 2530142"/>
              <a:gd name="connsiteY11-248" fmla="*/ 1503866 h 1503866"/>
              <a:gd name="connsiteX12-249" fmla="*/ 1272093 w 2530142"/>
              <a:gd name="connsiteY12-250" fmla="*/ 1503866 h 1503866"/>
              <a:gd name="connsiteX13-251" fmla="*/ 732930 w 2530142"/>
              <a:gd name="connsiteY13-252" fmla="*/ 1503866 h 1503866"/>
              <a:gd name="connsiteX14-253" fmla="*/ 732930 w 2530142"/>
              <a:gd name="connsiteY14-254" fmla="*/ 1503866 h 1503866"/>
              <a:gd name="connsiteX15-255" fmla="*/ 584836 w 2530142"/>
              <a:gd name="connsiteY15-256" fmla="*/ 1503866 h 1503866"/>
              <a:gd name="connsiteX16-257" fmla="*/ 373487 w 2530142"/>
              <a:gd name="connsiteY16-258" fmla="*/ 1292517 h 1503866"/>
              <a:gd name="connsiteX17-259" fmla="*/ 359240 w 2530142"/>
              <a:gd name="connsiteY17-260" fmla="*/ 1021064 h 1503866"/>
              <a:gd name="connsiteX18-261" fmla="*/ 0 w 2530142"/>
              <a:gd name="connsiteY18-262" fmla="*/ 970221 h 1503866"/>
              <a:gd name="connsiteX19-263" fmla="*/ 359241 w 2530142"/>
              <a:gd name="connsiteY19-264" fmla="*/ 737729 h 1503866"/>
              <a:gd name="connsiteX20-265" fmla="*/ 373487 w 2530142"/>
              <a:gd name="connsiteY20-266" fmla="*/ 447142 h 1503866"/>
              <a:gd name="connsiteX21-267" fmla="*/ 373487 w 2530142"/>
              <a:gd name="connsiteY21-268" fmla="*/ 447142 h 1503866"/>
              <a:gd name="connsiteX22-269" fmla="*/ 373487 w 2530142"/>
              <a:gd name="connsiteY22-270" fmla="*/ 447146 h 1503866"/>
              <a:gd name="connsiteX0-271" fmla="*/ 373487 w 2530142"/>
              <a:gd name="connsiteY0-272" fmla="*/ 447146 h 1503866"/>
              <a:gd name="connsiteX1-273" fmla="*/ 584836 w 2530142"/>
              <a:gd name="connsiteY1-274" fmla="*/ 235797 h 1503866"/>
              <a:gd name="connsiteX2-275" fmla="*/ 732930 w 2530142"/>
              <a:gd name="connsiteY2-276" fmla="*/ 235797 h 1503866"/>
              <a:gd name="connsiteX3-277" fmla="*/ 377714 w 2530142"/>
              <a:gd name="connsiteY3-278" fmla="*/ 0 h 1503866"/>
              <a:gd name="connsiteX4-279" fmla="*/ 1272093 w 2530142"/>
              <a:gd name="connsiteY4-280" fmla="*/ 235797 h 1503866"/>
              <a:gd name="connsiteX5-281" fmla="*/ 2318793 w 2530142"/>
              <a:gd name="connsiteY5-282" fmla="*/ 235797 h 1503866"/>
              <a:gd name="connsiteX6-283" fmla="*/ 2530142 w 2530142"/>
              <a:gd name="connsiteY6-284" fmla="*/ 447146 h 1503866"/>
              <a:gd name="connsiteX7-285" fmla="*/ 2530142 w 2530142"/>
              <a:gd name="connsiteY7-286" fmla="*/ 447142 h 1503866"/>
              <a:gd name="connsiteX8-287" fmla="*/ 2530142 w 2530142"/>
              <a:gd name="connsiteY8-288" fmla="*/ 447142 h 1503866"/>
              <a:gd name="connsiteX9-289" fmla="*/ 2530142 w 2530142"/>
              <a:gd name="connsiteY9-290" fmla="*/ 764159 h 1503866"/>
              <a:gd name="connsiteX10-291" fmla="*/ 2530142 w 2530142"/>
              <a:gd name="connsiteY10-292" fmla="*/ 1292517 h 1503866"/>
              <a:gd name="connsiteX11-293" fmla="*/ 2318793 w 2530142"/>
              <a:gd name="connsiteY11-294" fmla="*/ 1503866 h 1503866"/>
              <a:gd name="connsiteX12-295" fmla="*/ 1272093 w 2530142"/>
              <a:gd name="connsiteY12-296" fmla="*/ 1503866 h 1503866"/>
              <a:gd name="connsiteX13-297" fmla="*/ 732930 w 2530142"/>
              <a:gd name="connsiteY13-298" fmla="*/ 1503866 h 1503866"/>
              <a:gd name="connsiteX14-299" fmla="*/ 732930 w 2530142"/>
              <a:gd name="connsiteY14-300" fmla="*/ 1503866 h 1503866"/>
              <a:gd name="connsiteX15-301" fmla="*/ 584836 w 2530142"/>
              <a:gd name="connsiteY15-302" fmla="*/ 1503866 h 1503866"/>
              <a:gd name="connsiteX16-303" fmla="*/ 373487 w 2530142"/>
              <a:gd name="connsiteY16-304" fmla="*/ 1292517 h 1503866"/>
              <a:gd name="connsiteX17-305" fmla="*/ 346361 w 2530142"/>
              <a:gd name="connsiteY17-306" fmla="*/ 1033943 h 1503866"/>
              <a:gd name="connsiteX18-307" fmla="*/ 0 w 2530142"/>
              <a:gd name="connsiteY18-308" fmla="*/ 970221 h 1503866"/>
              <a:gd name="connsiteX19-309" fmla="*/ 359241 w 2530142"/>
              <a:gd name="connsiteY19-310" fmla="*/ 737729 h 1503866"/>
              <a:gd name="connsiteX20-311" fmla="*/ 373487 w 2530142"/>
              <a:gd name="connsiteY20-312" fmla="*/ 447142 h 1503866"/>
              <a:gd name="connsiteX21-313" fmla="*/ 373487 w 2530142"/>
              <a:gd name="connsiteY21-314" fmla="*/ 447142 h 1503866"/>
              <a:gd name="connsiteX22-315" fmla="*/ 373487 w 2530142"/>
              <a:gd name="connsiteY22-316" fmla="*/ 447146 h 1503866"/>
              <a:gd name="connsiteX0-317" fmla="*/ 373487 w 2530142"/>
              <a:gd name="connsiteY0-318" fmla="*/ 211349 h 1268069"/>
              <a:gd name="connsiteX1-319" fmla="*/ 584836 w 2530142"/>
              <a:gd name="connsiteY1-320" fmla="*/ 0 h 1268069"/>
              <a:gd name="connsiteX2-321" fmla="*/ 732930 w 2530142"/>
              <a:gd name="connsiteY2-322" fmla="*/ 0 h 1268069"/>
              <a:gd name="connsiteX3-323" fmla="*/ 219452 w 2530142"/>
              <a:gd name="connsiteY3-324" fmla="*/ 22969 h 1268069"/>
              <a:gd name="connsiteX4-325" fmla="*/ 1272093 w 2530142"/>
              <a:gd name="connsiteY4-326" fmla="*/ 0 h 1268069"/>
              <a:gd name="connsiteX5-327" fmla="*/ 2318793 w 2530142"/>
              <a:gd name="connsiteY5-328" fmla="*/ 0 h 1268069"/>
              <a:gd name="connsiteX6-329" fmla="*/ 2530142 w 2530142"/>
              <a:gd name="connsiteY6-330" fmla="*/ 211349 h 1268069"/>
              <a:gd name="connsiteX7-331" fmla="*/ 2530142 w 2530142"/>
              <a:gd name="connsiteY7-332" fmla="*/ 211345 h 1268069"/>
              <a:gd name="connsiteX8-333" fmla="*/ 2530142 w 2530142"/>
              <a:gd name="connsiteY8-334" fmla="*/ 211345 h 1268069"/>
              <a:gd name="connsiteX9-335" fmla="*/ 2530142 w 2530142"/>
              <a:gd name="connsiteY9-336" fmla="*/ 528362 h 1268069"/>
              <a:gd name="connsiteX10-337" fmla="*/ 2530142 w 2530142"/>
              <a:gd name="connsiteY10-338" fmla="*/ 1056720 h 1268069"/>
              <a:gd name="connsiteX11-339" fmla="*/ 2318793 w 2530142"/>
              <a:gd name="connsiteY11-340" fmla="*/ 1268069 h 1268069"/>
              <a:gd name="connsiteX12-341" fmla="*/ 1272093 w 2530142"/>
              <a:gd name="connsiteY12-342" fmla="*/ 1268069 h 1268069"/>
              <a:gd name="connsiteX13-343" fmla="*/ 732930 w 2530142"/>
              <a:gd name="connsiteY13-344" fmla="*/ 1268069 h 1268069"/>
              <a:gd name="connsiteX14-345" fmla="*/ 732930 w 2530142"/>
              <a:gd name="connsiteY14-346" fmla="*/ 1268069 h 1268069"/>
              <a:gd name="connsiteX15-347" fmla="*/ 584836 w 2530142"/>
              <a:gd name="connsiteY15-348" fmla="*/ 1268069 h 1268069"/>
              <a:gd name="connsiteX16-349" fmla="*/ 373487 w 2530142"/>
              <a:gd name="connsiteY16-350" fmla="*/ 1056720 h 1268069"/>
              <a:gd name="connsiteX17-351" fmla="*/ 346361 w 2530142"/>
              <a:gd name="connsiteY17-352" fmla="*/ 798146 h 1268069"/>
              <a:gd name="connsiteX18-353" fmla="*/ 0 w 2530142"/>
              <a:gd name="connsiteY18-354" fmla="*/ 734424 h 1268069"/>
              <a:gd name="connsiteX19-355" fmla="*/ 359241 w 2530142"/>
              <a:gd name="connsiteY19-356" fmla="*/ 501932 h 1268069"/>
              <a:gd name="connsiteX20-357" fmla="*/ 373487 w 2530142"/>
              <a:gd name="connsiteY20-358" fmla="*/ 211345 h 1268069"/>
              <a:gd name="connsiteX21-359" fmla="*/ 373487 w 2530142"/>
              <a:gd name="connsiteY21-360" fmla="*/ 211345 h 1268069"/>
              <a:gd name="connsiteX22-361" fmla="*/ 373487 w 2530142"/>
              <a:gd name="connsiteY22-362" fmla="*/ 211349 h 1268069"/>
              <a:gd name="connsiteX0-363" fmla="*/ 373487 w 2530142"/>
              <a:gd name="connsiteY0-364" fmla="*/ 872264 h 1928984"/>
              <a:gd name="connsiteX1-365" fmla="*/ 584836 w 2530142"/>
              <a:gd name="connsiteY1-366" fmla="*/ 660915 h 1928984"/>
              <a:gd name="connsiteX2-367" fmla="*/ 732930 w 2530142"/>
              <a:gd name="connsiteY2-368" fmla="*/ 660915 h 1928984"/>
              <a:gd name="connsiteX3-369" fmla="*/ 237037 w 2530142"/>
              <a:gd name="connsiteY3-370" fmla="*/ 0 h 1928984"/>
              <a:gd name="connsiteX4-371" fmla="*/ 1272093 w 2530142"/>
              <a:gd name="connsiteY4-372" fmla="*/ 660915 h 1928984"/>
              <a:gd name="connsiteX5-373" fmla="*/ 2318793 w 2530142"/>
              <a:gd name="connsiteY5-374" fmla="*/ 660915 h 1928984"/>
              <a:gd name="connsiteX6-375" fmla="*/ 2530142 w 2530142"/>
              <a:gd name="connsiteY6-376" fmla="*/ 872264 h 1928984"/>
              <a:gd name="connsiteX7-377" fmla="*/ 2530142 w 2530142"/>
              <a:gd name="connsiteY7-378" fmla="*/ 872260 h 1928984"/>
              <a:gd name="connsiteX8-379" fmla="*/ 2530142 w 2530142"/>
              <a:gd name="connsiteY8-380" fmla="*/ 872260 h 1928984"/>
              <a:gd name="connsiteX9-381" fmla="*/ 2530142 w 2530142"/>
              <a:gd name="connsiteY9-382" fmla="*/ 1189277 h 1928984"/>
              <a:gd name="connsiteX10-383" fmla="*/ 2530142 w 2530142"/>
              <a:gd name="connsiteY10-384" fmla="*/ 1717635 h 1928984"/>
              <a:gd name="connsiteX11-385" fmla="*/ 2318793 w 2530142"/>
              <a:gd name="connsiteY11-386" fmla="*/ 1928984 h 1928984"/>
              <a:gd name="connsiteX12-387" fmla="*/ 1272093 w 2530142"/>
              <a:gd name="connsiteY12-388" fmla="*/ 1928984 h 1928984"/>
              <a:gd name="connsiteX13-389" fmla="*/ 732930 w 2530142"/>
              <a:gd name="connsiteY13-390" fmla="*/ 1928984 h 1928984"/>
              <a:gd name="connsiteX14-391" fmla="*/ 732930 w 2530142"/>
              <a:gd name="connsiteY14-392" fmla="*/ 1928984 h 1928984"/>
              <a:gd name="connsiteX15-393" fmla="*/ 584836 w 2530142"/>
              <a:gd name="connsiteY15-394" fmla="*/ 1928984 h 1928984"/>
              <a:gd name="connsiteX16-395" fmla="*/ 373487 w 2530142"/>
              <a:gd name="connsiteY16-396" fmla="*/ 1717635 h 1928984"/>
              <a:gd name="connsiteX17-397" fmla="*/ 346361 w 2530142"/>
              <a:gd name="connsiteY17-398" fmla="*/ 1459061 h 1928984"/>
              <a:gd name="connsiteX18-399" fmla="*/ 0 w 2530142"/>
              <a:gd name="connsiteY18-400" fmla="*/ 1395339 h 1928984"/>
              <a:gd name="connsiteX19-401" fmla="*/ 359241 w 2530142"/>
              <a:gd name="connsiteY19-402" fmla="*/ 1162847 h 1928984"/>
              <a:gd name="connsiteX20-403" fmla="*/ 373487 w 2530142"/>
              <a:gd name="connsiteY20-404" fmla="*/ 872260 h 1928984"/>
              <a:gd name="connsiteX21-405" fmla="*/ 373487 w 2530142"/>
              <a:gd name="connsiteY21-406" fmla="*/ 872260 h 1928984"/>
              <a:gd name="connsiteX22-407" fmla="*/ 373487 w 2530142"/>
              <a:gd name="connsiteY22-408" fmla="*/ 872264 h 1928984"/>
              <a:gd name="connsiteX0-409" fmla="*/ 373487 w 2530142"/>
              <a:gd name="connsiteY0-410" fmla="*/ 211349 h 1268069"/>
              <a:gd name="connsiteX1-411" fmla="*/ 584836 w 2530142"/>
              <a:gd name="connsiteY1-412" fmla="*/ 0 h 1268069"/>
              <a:gd name="connsiteX2-413" fmla="*/ 732930 w 2530142"/>
              <a:gd name="connsiteY2-414" fmla="*/ 0 h 1268069"/>
              <a:gd name="connsiteX3-415" fmla="*/ 1272093 w 2530142"/>
              <a:gd name="connsiteY3-416" fmla="*/ 0 h 1268069"/>
              <a:gd name="connsiteX4-417" fmla="*/ 2318793 w 2530142"/>
              <a:gd name="connsiteY4-418" fmla="*/ 0 h 1268069"/>
              <a:gd name="connsiteX5-419" fmla="*/ 2530142 w 2530142"/>
              <a:gd name="connsiteY5-420" fmla="*/ 211349 h 1268069"/>
              <a:gd name="connsiteX6-421" fmla="*/ 2530142 w 2530142"/>
              <a:gd name="connsiteY6-422" fmla="*/ 211345 h 1268069"/>
              <a:gd name="connsiteX7-423" fmla="*/ 2530142 w 2530142"/>
              <a:gd name="connsiteY7-424" fmla="*/ 211345 h 1268069"/>
              <a:gd name="connsiteX8-425" fmla="*/ 2530142 w 2530142"/>
              <a:gd name="connsiteY8-426" fmla="*/ 528362 h 1268069"/>
              <a:gd name="connsiteX9-427" fmla="*/ 2530142 w 2530142"/>
              <a:gd name="connsiteY9-428" fmla="*/ 1056720 h 1268069"/>
              <a:gd name="connsiteX10-429" fmla="*/ 2318793 w 2530142"/>
              <a:gd name="connsiteY10-430" fmla="*/ 1268069 h 1268069"/>
              <a:gd name="connsiteX11-431" fmla="*/ 1272093 w 2530142"/>
              <a:gd name="connsiteY11-432" fmla="*/ 1268069 h 1268069"/>
              <a:gd name="connsiteX12-433" fmla="*/ 732930 w 2530142"/>
              <a:gd name="connsiteY12-434" fmla="*/ 1268069 h 1268069"/>
              <a:gd name="connsiteX13-435" fmla="*/ 732930 w 2530142"/>
              <a:gd name="connsiteY13-436" fmla="*/ 1268069 h 1268069"/>
              <a:gd name="connsiteX14-437" fmla="*/ 584836 w 2530142"/>
              <a:gd name="connsiteY14-438" fmla="*/ 1268069 h 1268069"/>
              <a:gd name="connsiteX15-439" fmla="*/ 373487 w 2530142"/>
              <a:gd name="connsiteY15-440" fmla="*/ 1056720 h 1268069"/>
              <a:gd name="connsiteX16-441" fmla="*/ 346361 w 2530142"/>
              <a:gd name="connsiteY16-442" fmla="*/ 798146 h 1268069"/>
              <a:gd name="connsiteX17-443" fmla="*/ 0 w 2530142"/>
              <a:gd name="connsiteY17-444" fmla="*/ 734424 h 1268069"/>
              <a:gd name="connsiteX18-445" fmla="*/ 359241 w 2530142"/>
              <a:gd name="connsiteY18-446" fmla="*/ 501932 h 1268069"/>
              <a:gd name="connsiteX19-447" fmla="*/ 373487 w 2530142"/>
              <a:gd name="connsiteY19-448" fmla="*/ 211345 h 1268069"/>
              <a:gd name="connsiteX20-449" fmla="*/ 373487 w 2530142"/>
              <a:gd name="connsiteY20-450" fmla="*/ 211345 h 1268069"/>
              <a:gd name="connsiteX21-451" fmla="*/ 373487 w 2530142"/>
              <a:gd name="connsiteY21-452" fmla="*/ 211349 h 1268069"/>
              <a:gd name="connsiteX0-453" fmla="*/ 127303 w 2530142"/>
              <a:gd name="connsiteY0-454" fmla="*/ 248316 h 1268069"/>
              <a:gd name="connsiteX1-455" fmla="*/ 584836 w 2530142"/>
              <a:gd name="connsiteY1-456" fmla="*/ 0 h 1268069"/>
              <a:gd name="connsiteX2-457" fmla="*/ 732930 w 2530142"/>
              <a:gd name="connsiteY2-458" fmla="*/ 0 h 1268069"/>
              <a:gd name="connsiteX3-459" fmla="*/ 1272093 w 2530142"/>
              <a:gd name="connsiteY3-460" fmla="*/ 0 h 1268069"/>
              <a:gd name="connsiteX4-461" fmla="*/ 2318793 w 2530142"/>
              <a:gd name="connsiteY4-462" fmla="*/ 0 h 1268069"/>
              <a:gd name="connsiteX5-463" fmla="*/ 2530142 w 2530142"/>
              <a:gd name="connsiteY5-464" fmla="*/ 211349 h 1268069"/>
              <a:gd name="connsiteX6-465" fmla="*/ 2530142 w 2530142"/>
              <a:gd name="connsiteY6-466" fmla="*/ 211345 h 1268069"/>
              <a:gd name="connsiteX7-467" fmla="*/ 2530142 w 2530142"/>
              <a:gd name="connsiteY7-468" fmla="*/ 211345 h 1268069"/>
              <a:gd name="connsiteX8-469" fmla="*/ 2530142 w 2530142"/>
              <a:gd name="connsiteY8-470" fmla="*/ 528362 h 1268069"/>
              <a:gd name="connsiteX9-471" fmla="*/ 2530142 w 2530142"/>
              <a:gd name="connsiteY9-472" fmla="*/ 1056720 h 1268069"/>
              <a:gd name="connsiteX10-473" fmla="*/ 2318793 w 2530142"/>
              <a:gd name="connsiteY10-474" fmla="*/ 1268069 h 1268069"/>
              <a:gd name="connsiteX11-475" fmla="*/ 1272093 w 2530142"/>
              <a:gd name="connsiteY11-476" fmla="*/ 1268069 h 1268069"/>
              <a:gd name="connsiteX12-477" fmla="*/ 732930 w 2530142"/>
              <a:gd name="connsiteY12-478" fmla="*/ 1268069 h 1268069"/>
              <a:gd name="connsiteX13-479" fmla="*/ 732930 w 2530142"/>
              <a:gd name="connsiteY13-480" fmla="*/ 1268069 h 1268069"/>
              <a:gd name="connsiteX14-481" fmla="*/ 584836 w 2530142"/>
              <a:gd name="connsiteY14-482" fmla="*/ 1268069 h 1268069"/>
              <a:gd name="connsiteX15-483" fmla="*/ 373487 w 2530142"/>
              <a:gd name="connsiteY15-484" fmla="*/ 1056720 h 1268069"/>
              <a:gd name="connsiteX16-485" fmla="*/ 346361 w 2530142"/>
              <a:gd name="connsiteY16-486" fmla="*/ 798146 h 1268069"/>
              <a:gd name="connsiteX17-487" fmla="*/ 0 w 2530142"/>
              <a:gd name="connsiteY17-488" fmla="*/ 734424 h 1268069"/>
              <a:gd name="connsiteX18-489" fmla="*/ 359241 w 2530142"/>
              <a:gd name="connsiteY18-490" fmla="*/ 501932 h 1268069"/>
              <a:gd name="connsiteX19-491" fmla="*/ 373487 w 2530142"/>
              <a:gd name="connsiteY19-492" fmla="*/ 211345 h 1268069"/>
              <a:gd name="connsiteX20-493" fmla="*/ 373487 w 2530142"/>
              <a:gd name="connsiteY20-494" fmla="*/ 211345 h 1268069"/>
              <a:gd name="connsiteX21-495" fmla="*/ 127303 w 2530142"/>
              <a:gd name="connsiteY21-496" fmla="*/ 248316 h 12680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85" y="connsiteY21-86"/>
              </a:cxn>
            </a:cxnLst>
            <a:rect l="l" t="t" r="r" b="b"/>
            <a:pathLst>
              <a:path w="2530142" h="1268069">
                <a:moveTo>
                  <a:pt x="127303" y="248316"/>
                </a:moveTo>
                <a:cubicBezTo>
                  <a:pt x="127303" y="131591"/>
                  <a:pt x="468111" y="0"/>
                  <a:pt x="584836" y="0"/>
                </a:cubicBezTo>
                <a:lnTo>
                  <a:pt x="732930" y="0"/>
                </a:lnTo>
                <a:lnTo>
                  <a:pt x="1272093" y="0"/>
                </a:lnTo>
                <a:lnTo>
                  <a:pt x="2318793" y="0"/>
                </a:lnTo>
                <a:cubicBezTo>
                  <a:pt x="2435518" y="0"/>
                  <a:pt x="2530142" y="94624"/>
                  <a:pt x="2530142" y="211349"/>
                </a:cubicBezTo>
                <a:lnTo>
                  <a:pt x="2530142" y="211345"/>
                </a:lnTo>
                <a:lnTo>
                  <a:pt x="2530142" y="211345"/>
                </a:lnTo>
                <a:lnTo>
                  <a:pt x="2530142" y="528362"/>
                </a:lnTo>
                <a:lnTo>
                  <a:pt x="2530142" y="1056720"/>
                </a:lnTo>
                <a:cubicBezTo>
                  <a:pt x="2530142" y="1173445"/>
                  <a:pt x="2435518" y="1268069"/>
                  <a:pt x="2318793" y="1268069"/>
                </a:cubicBezTo>
                <a:lnTo>
                  <a:pt x="1272093" y="1268069"/>
                </a:lnTo>
                <a:lnTo>
                  <a:pt x="732930" y="1268069"/>
                </a:lnTo>
                <a:lnTo>
                  <a:pt x="732930" y="1268069"/>
                </a:lnTo>
                <a:lnTo>
                  <a:pt x="584836" y="1268069"/>
                </a:lnTo>
                <a:cubicBezTo>
                  <a:pt x="468111" y="1268069"/>
                  <a:pt x="373487" y="1173445"/>
                  <a:pt x="373487" y="1056720"/>
                </a:cubicBezTo>
                <a:lnTo>
                  <a:pt x="346361" y="798146"/>
                </a:lnTo>
                <a:lnTo>
                  <a:pt x="0" y="734424"/>
                </a:lnTo>
                <a:lnTo>
                  <a:pt x="359241" y="501932"/>
                </a:lnTo>
                <a:lnTo>
                  <a:pt x="373487" y="211345"/>
                </a:lnTo>
                <a:lnTo>
                  <a:pt x="373487" y="211345"/>
                </a:lnTo>
                <a:lnTo>
                  <a:pt x="127303" y="248316"/>
                </a:lnTo>
                <a:close/>
              </a:path>
            </a:pathLst>
          </a:cu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次のいずれか</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lvl="1"/>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特別支援学校免許</a:t>
            </a:r>
            <a:endPar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lvl="1"/>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・免許法</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6</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条別表第７に</a:t>
            </a:r>
            <a:endPar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lvl="1"/>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　</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定める単位を取得</a:t>
            </a:r>
          </a:p>
        </p:txBody>
      </p:sp>
      <p:sp>
        <p:nvSpPr>
          <p:cNvPr id="23" name="テキスト ボックス 22">
            <a:extLst>
              <a:ext uri="{FF2B5EF4-FFF2-40B4-BE49-F238E27FC236}">
                <a16:creationId xmlns:a16="http://schemas.microsoft.com/office/drawing/2014/main" id="{6A80EDBB-5945-45AB-8249-E3CF7571E3A5}"/>
              </a:ext>
            </a:extLst>
          </p:cNvPr>
          <p:cNvSpPr txBox="1"/>
          <p:nvPr/>
        </p:nvSpPr>
        <p:spPr>
          <a:xfrm>
            <a:off x="527260" y="5614530"/>
            <a:ext cx="3934774" cy="584775"/>
          </a:xfrm>
          <a:prstGeom prst="rect">
            <a:avLst/>
          </a:prstGeom>
          <a:noFill/>
        </p:spPr>
        <p:txBody>
          <a:bodyPr wrap="square" rtlCol="0">
            <a:spAutoFit/>
          </a:bodyPr>
          <a:lstStyle/>
          <a:p>
            <a:pPr>
              <a:spcBef>
                <a:spcPts val="1200"/>
              </a:spcBef>
              <a:spcAft>
                <a:spcPts val="1200"/>
              </a:spcAft>
            </a:pP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養護教諭</a:t>
            </a:r>
            <a:endPar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921A63CC-1B7F-4418-B248-DB8667E0F40E}"/>
              </a:ext>
            </a:extLst>
          </p:cNvPr>
          <p:cNvSpPr txBox="1"/>
          <p:nvPr/>
        </p:nvSpPr>
        <p:spPr>
          <a:xfrm>
            <a:off x="4885698" y="5589000"/>
            <a:ext cx="3934774" cy="584775"/>
          </a:xfrm>
          <a:prstGeom prst="rect">
            <a:avLst/>
          </a:prstGeom>
          <a:noFill/>
        </p:spPr>
        <p:txBody>
          <a:bodyPr wrap="square" rtlCol="0">
            <a:spAutoFit/>
          </a:bodyPr>
          <a:lstStyle/>
          <a:p>
            <a:pPr>
              <a:spcBef>
                <a:spcPts val="1200"/>
              </a:spcBef>
              <a:spcAft>
                <a:spcPts val="1200"/>
              </a:spcAft>
            </a:pPr>
            <a:r>
              <a:rPr lang="ja-JP" altLang="en-US"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栄養教諭</a:t>
            </a:r>
            <a:endParaRPr lang="en-US" altLang="ja-JP" sz="32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E92FC80A-518A-428D-82D1-139626F0F4BE}"/>
              </a:ext>
            </a:extLst>
          </p:cNvPr>
          <p:cNvSpPr txBox="1"/>
          <p:nvPr/>
        </p:nvSpPr>
        <p:spPr>
          <a:xfrm>
            <a:off x="7092000" y="2573739"/>
            <a:ext cx="2231528" cy="523220"/>
          </a:xfrm>
          <a:prstGeom prst="rect">
            <a:avLst/>
          </a:prstGeom>
          <a:noFill/>
        </p:spPr>
        <p:txBody>
          <a:bodyPr wrap="square" rtlCol="0">
            <a:spAutoFit/>
          </a:bodyPr>
          <a:lstStyle/>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特別支援学校</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免許必須</a:t>
            </a:r>
          </a:p>
        </p:txBody>
      </p:sp>
    </p:spTree>
    <p:extLst>
      <p:ext uri="{BB962C8B-B14F-4D97-AF65-F5344CB8AC3E}">
        <p14:creationId xmlns:p14="http://schemas.microsoft.com/office/powerpoint/2010/main" val="44416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right)">
                                      <p:cBhvr>
                                        <p:cTn id="10" dur="500"/>
                                        <p:tgtEl>
                                          <p:spTgt spid="2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right)">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フローチャート: 処理 10"/>
          <p:cNvSpPr/>
          <p:nvPr/>
        </p:nvSpPr>
        <p:spPr bwMode="auto">
          <a:xfrm>
            <a:off x="1144046" y="549001"/>
            <a:ext cx="6984776" cy="103187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A00000000000000" pitchFamily="50" charset="-128"/>
                <a:ea typeface="HGP創英角ｺﾞｼｯｸUB" panose="020B0A00000000000000" pitchFamily="50" charset="-128"/>
              </a:rPr>
              <a:t>教員採用選考テストの流れ</a:t>
            </a:r>
          </a:p>
        </p:txBody>
      </p:sp>
      <p:graphicFrame>
        <p:nvGraphicFramePr>
          <p:cNvPr id="18" name="表 17">
            <a:extLst>
              <a:ext uri="{FF2B5EF4-FFF2-40B4-BE49-F238E27FC236}">
                <a16:creationId xmlns:a16="http://schemas.microsoft.com/office/drawing/2014/main" id="{5B62DE09-6F38-403D-A634-8FF95ED25C77}"/>
              </a:ext>
            </a:extLst>
          </p:cNvPr>
          <p:cNvGraphicFramePr>
            <a:graphicFrameLocks noGrp="1"/>
          </p:cNvGraphicFramePr>
          <p:nvPr>
            <p:extLst>
              <p:ext uri="{D42A27DB-BD31-4B8C-83A1-F6EECF244321}">
                <p14:modId xmlns:p14="http://schemas.microsoft.com/office/powerpoint/2010/main" val="2533155682"/>
              </p:ext>
            </p:extLst>
          </p:nvPr>
        </p:nvGraphicFramePr>
        <p:xfrm>
          <a:off x="103173" y="1542924"/>
          <a:ext cx="1524644" cy="4766075"/>
        </p:xfrm>
        <a:graphic>
          <a:graphicData uri="http://schemas.openxmlformats.org/drawingml/2006/table">
            <a:tbl>
              <a:tblPr firstRow="1" bandRow="1">
                <a:tableStyleId>{F5AB1C69-6EDB-4FF4-983F-18BD219EF322}</a:tableStyleId>
              </a:tblPr>
              <a:tblGrid>
                <a:gridCol w="1524644">
                  <a:extLst>
                    <a:ext uri="{9D8B030D-6E8A-4147-A177-3AD203B41FA5}">
                      <a16:colId xmlns:a16="http://schemas.microsoft.com/office/drawing/2014/main" val="20000"/>
                    </a:ext>
                  </a:extLst>
                </a:gridCol>
              </a:tblGrid>
              <a:tr h="577924">
                <a:tc>
                  <a:txBody>
                    <a:bodyPr/>
                    <a:lstStyle/>
                    <a:p>
                      <a:pPr algn="ctr"/>
                      <a:r>
                        <a:rPr kumimoji="1" lang="ja-JP" altLang="en-US" sz="2000" dirty="0"/>
                        <a:t>出願期間</a:t>
                      </a:r>
                    </a:p>
                  </a:txBody>
                  <a:tcPr anchor="ctr" anchorCtr="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88151">
                <a:tc>
                  <a:txBody>
                    <a:bodyPr/>
                    <a:lstStyle/>
                    <a:p>
                      <a:pPr algn="ctr"/>
                      <a:endParaRPr kumimoji="1" lang="en-US" altLang="ja-JP" sz="2000" dirty="0"/>
                    </a:p>
                    <a:p>
                      <a:pPr algn="ctr"/>
                      <a:endParaRPr kumimoji="1" lang="en-US" altLang="ja-JP"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a:t>
                      </a:r>
                      <a:r>
                        <a:rPr kumimoji="1" lang="ja-JP" altLang="en-US" sz="2000" dirty="0"/>
                        <a:t>電子申請</a:t>
                      </a:r>
                      <a:endParaRPr kumimoji="1" lang="en-US" altLang="ja-JP"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で受付</a:t>
                      </a:r>
                      <a:endParaRPr kumimoji="1" lang="en-US" altLang="ja-JP" sz="2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3/8(</a:t>
                      </a:r>
                      <a:r>
                        <a:rPr kumimoji="1" lang="ja-JP" altLang="en-US" sz="2000" dirty="0"/>
                        <a:t>金</a:t>
                      </a:r>
                      <a:r>
                        <a:rPr kumimoji="1" lang="en-US" altLang="ja-JP" sz="2000" dirty="0"/>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a:t>
                      </a:r>
                      <a:endParaRPr kumimoji="1" lang="en-US" altLang="ja-JP"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4/19(</a:t>
                      </a:r>
                      <a:r>
                        <a:rPr kumimoji="1" lang="ja-JP" altLang="en-US" sz="2000" dirty="0"/>
                        <a:t>金</a:t>
                      </a:r>
                      <a:r>
                        <a:rPr kumimoji="1" lang="en-US" altLang="ja-JP" sz="2000" dirty="0"/>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19" name="表 18">
            <a:extLst>
              <a:ext uri="{FF2B5EF4-FFF2-40B4-BE49-F238E27FC236}">
                <a16:creationId xmlns:a16="http://schemas.microsoft.com/office/drawing/2014/main" id="{38B2DED4-0E12-4698-8B23-19EEC4BC7F6B}"/>
              </a:ext>
            </a:extLst>
          </p:cNvPr>
          <p:cNvGraphicFramePr>
            <a:graphicFrameLocks noGrp="1"/>
          </p:cNvGraphicFramePr>
          <p:nvPr>
            <p:extLst>
              <p:ext uri="{D42A27DB-BD31-4B8C-83A1-F6EECF244321}">
                <p14:modId xmlns:p14="http://schemas.microsoft.com/office/powerpoint/2010/main" val="3194594849"/>
              </p:ext>
            </p:extLst>
          </p:nvPr>
        </p:nvGraphicFramePr>
        <p:xfrm>
          <a:off x="1902000" y="1542925"/>
          <a:ext cx="2384417" cy="4766074"/>
        </p:xfrm>
        <a:graphic>
          <a:graphicData uri="http://schemas.openxmlformats.org/drawingml/2006/table">
            <a:tbl>
              <a:tblPr firstRow="1" bandRow="1">
                <a:tableStyleId>{21E4AEA4-8DFA-4A89-87EB-49C32662AFE0}</a:tableStyleId>
              </a:tblPr>
              <a:tblGrid>
                <a:gridCol w="1208414">
                  <a:extLst>
                    <a:ext uri="{9D8B030D-6E8A-4147-A177-3AD203B41FA5}">
                      <a16:colId xmlns:a16="http://schemas.microsoft.com/office/drawing/2014/main" val="20000"/>
                    </a:ext>
                  </a:extLst>
                </a:gridCol>
                <a:gridCol w="1176003">
                  <a:extLst>
                    <a:ext uri="{9D8B030D-6E8A-4147-A177-3AD203B41FA5}">
                      <a16:colId xmlns:a16="http://schemas.microsoft.com/office/drawing/2014/main" val="989855246"/>
                    </a:ext>
                  </a:extLst>
                </a:gridCol>
              </a:tblGrid>
              <a:tr h="652196">
                <a:tc gridSpan="2">
                  <a:txBody>
                    <a:bodyPr/>
                    <a:lstStyle/>
                    <a:p>
                      <a:pPr algn="ctr"/>
                      <a:r>
                        <a:rPr kumimoji="1" lang="ja-JP" altLang="en-US" sz="2000" dirty="0"/>
                        <a:t>第１次選考</a:t>
                      </a:r>
                    </a:p>
                  </a:txBody>
                  <a:tcPr anchor="ctr" anchorCtr="1"/>
                </a:tc>
                <a:tc hMerge="1">
                  <a:txBody>
                    <a:bodyPr/>
                    <a:lstStyle/>
                    <a:p>
                      <a:pPr algn="ctr"/>
                      <a:endParaRPr kumimoji="1" lang="ja-JP" altLang="en-US" sz="1200" dirty="0"/>
                    </a:p>
                  </a:txBody>
                  <a:tcPr/>
                </a:tc>
                <a:extLst>
                  <a:ext uri="{0D108BD9-81ED-4DB2-BD59-A6C34878D82A}">
                    <a16:rowId xmlns:a16="http://schemas.microsoft.com/office/drawing/2014/main" val="10000"/>
                  </a:ext>
                </a:extLst>
              </a:tr>
              <a:tr h="2092072">
                <a:tc>
                  <a:txBody>
                    <a:bodyPr/>
                    <a:lstStyle/>
                    <a:p>
                      <a:pPr algn="ctr"/>
                      <a:r>
                        <a:rPr kumimoji="1" lang="ja-JP" altLang="en-US" sz="2000" dirty="0"/>
                        <a:t>筆答テスト</a:t>
                      </a:r>
                    </a:p>
                  </a:txBody>
                  <a:tcPr vert="eaVert" anchor="ctr"/>
                </a:tc>
                <a:tc>
                  <a:txBody>
                    <a:bodyPr/>
                    <a:lstStyle/>
                    <a:p>
                      <a:pPr algn="ctr"/>
                      <a:r>
                        <a:rPr kumimoji="1" lang="ja-JP" altLang="en-US" sz="2000" dirty="0"/>
                        <a:t>結果発表</a:t>
                      </a:r>
                      <a:endParaRPr kumimoji="1" lang="en-US" altLang="ja-JP" sz="2000" dirty="0"/>
                    </a:p>
                  </a:txBody>
                  <a:tcPr vert="eaVert" anchor="ctr"/>
                </a:tc>
                <a:extLst>
                  <a:ext uri="{0D108BD9-81ED-4DB2-BD59-A6C34878D82A}">
                    <a16:rowId xmlns:a16="http://schemas.microsoft.com/office/drawing/2014/main" val="10001"/>
                  </a:ext>
                </a:extLst>
              </a:tr>
              <a:tr h="20218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6/15(</a:t>
                      </a:r>
                      <a:r>
                        <a:rPr kumimoji="1" lang="ja-JP" altLang="en-US" sz="2000" dirty="0"/>
                        <a:t>土</a:t>
                      </a:r>
                      <a:r>
                        <a:rPr kumimoji="1" lang="en-US" altLang="ja-JP" sz="2000"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6/28(</a:t>
                      </a:r>
                      <a:r>
                        <a:rPr kumimoji="1" lang="ja-JP" altLang="en-US" sz="2000" dirty="0"/>
                        <a:t>金</a:t>
                      </a:r>
                      <a:r>
                        <a:rPr kumimoji="1" lang="en-US" altLang="ja-JP" sz="2000" dirty="0"/>
                        <a:t>)</a:t>
                      </a:r>
                    </a:p>
                  </a:txBody>
                  <a:tcPr anchor="ctr"/>
                </a:tc>
                <a:extLst>
                  <a:ext uri="{0D108BD9-81ED-4DB2-BD59-A6C34878D82A}">
                    <a16:rowId xmlns:a16="http://schemas.microsoft.com/office/drawing/2014/main" val="10002"/>
                  </a:ext>
                </a:extLst>
              </a:tr>
            </a:tbl>
          </a:graphicData>
        </a:graphic>
      </p:graphicFrame>
      <p:graphicFrame>
        <p:nvGraphicFramePr>
          <p:cNvPr id="22" name="表 21">
            <a:extLst>
              <a:ext uri="{FF2B5EF4-FFF2-40B4-BE49-F238E27FC236}">
                <a16:creationId xmlns:a16="http://schemas.microsoft.com/office/drawing/2014/main" id="{13A078C8-EB3A-4F69-9DE8-CFE425505B1E}"/>
              </a:ext>
            </a:extLst>
          </p:cNvPr>
          <p:cNvGraphicFramePr>
            <a:graphicFrameLocks noGrp="1"/>
          </p:cNvGraphicFramePr>
          <p:nvPr>
            <p:extLst>
              <p:ext uri="{D42A27DB-BD31-4B8C-83A1-F6EECF244321}">
                <p14:modId xmlns:p14="http://schemas.microsoft.com/office/powerpoint/2010/main" val="1742732076"/>
              </p:ext>
            </p:extLst>
          </p:nvPr>
        </p:nvGraphicFramePr>
        <p:xfrm>
          <a:off x="4649976" y="1542924"/>
          <a:ext cx="4452024" cy="4766073"/>
        </p:xfrm>
        <a:graphic>
          <a:graphicData uri="http://schemas.openxmlformats.org/drawingml/2006/table">
            <a:tbl>
              <a:tblPr firstRow="1" bandRow="1">
                <a:tableStyleId>{5C22544A-7EE6-4342-B048-85BDC9FD1C3A}</a:tableStyleId>
              </a:tblPr>
              <a:tblGrid>
                <a:gridCol w="833712">
                  <a:extLst>
                    <a:ext uri="{9D8B030D-6E8A-4147-A177-3AD203B41FA5}">
                      <a16:colId xmlns:a16="http://schemas.microsoft.com/office/drawing/2014/main" val="20000"/>
                    </a:ext>
                  </a:extLst>
                </a:gridCol>
                <a:gridCol w="883735">
                  <a:extLst>
                    <a:ext uri="{9D8B030D-6E8A-4147-A177-3AD203B41FA5}">
                      <a16:colId xmlns:a16="http://schemas.microsoft.com/office/drawing/2014/main" val="2060414718"/>
                    </a:ext>
                  </a:extLst>
                </a:gridCol>
                <a:gridCol w="1458689">
                  <a:extLst>
                    <a:ext uri="{9D8B030D-6E8A-4147-A177-3AD203B41FA5}">
                      <a16:colId xmlns:a16="http://schemas.microsoft.com/office/drawing/2014/main" val="1886698842"/>
                    </a:ext>
                  </a:extLst>
                </a:gridCol>
                <a:gridCol w="1275888">
                  <a:extLst>
                    <a:ext uri="{9D8B030D-6E8A-4147-A177-3AD203B41FA5}">
                      <a16:colId xmlns:a16="http://schemas.microsoft.com/office/drawing/2014/main" val="593714342"/>
                    </a:ext>
                  </a:extLst>
                </a:gridCol>
              </a:tblGrid>
              <a:tr h="605929">
                <a:tc gridSpan="4">
                  <a:txBody>
                    <a:bodyPr/>
                    <a:lstStyle/>
                    <a:p>
                      <a:pPr algn="ctr"/>
                      <a:r>
                        <a:rPr kumimoji="1" lang="ja-JP" altLang="en-US" sz="2000" dirty="0"/>
                        <a:t>第２次選考</a:t>
                      </a:r>
                    </a:p>
                  </a:txBody>
                  <a:tcPr anchor="ctr" anchorCtr="1"/>
                </a:tc>
                <a:tc hMerge="1">
                  <a:txBody>
                    <a:bodyPr/>
                    <a:lstStyle/>
                    <a:p>
                      <a:endParaRPr kumimoji="1" lang="ja-JP" altLang="en-US"/>
                    </a:p>
                  </a:txBody>
                  <a:tcPr/>
                </a:tc>
                <a:tc hMerge="1">
                  <a:txBody>
                    <a:bodyPr/>
                    <a:lstStyle/>
                    <a:p>
                      <a:pPr algn="ctr"/>
                      <a:endParaRPr kumimoji="1" lang="ja-JP" altLang="en-US" sz="1200"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20018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000" dirty="0"/>
                        <a:t>筆答テスト</a:t>
                      </a:r>
                      <a:endParaRPr kumimoji="1" lang="en-US" altLang="ja-JP" sz="2000" dirty="0"/>
                    </a:p>
                  </a:txBody>
                  <a:tcPr vert="eaVert"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2000" dirty="0"/>
                        <a:t>実技テスト</a:t>
                      </a:r>
                      <a:endParaRPr kumimoji="1" lang="en-US" altLang="ja-JP" sz="2000" dirty="0"/>
                    </a:p>
                  </a:txBody>
                  <a:tcPr vert="eaVert" anchor="ctr"/>
                </a:tc>
                <a:tc>
                  <a:txBody>
                    <a:bodyPr/>
                    <a:lstStyle/>
                    <a:p>
                      <a:pPr algn="ctr"/>
                      <a:r>
                        <a:rPr kumimoji="1" lang="ja-JP" altLang="en-US" sz="2000" dirty="0"/>
                        <a:t>面接テスト</a:t>
                      </a:r>
                    </a:p>
                  </a:txBody>
                  <a:tcPr vert="eaVert" anchor="ctr"/>
                </a:tc>
                <a:tc>
                  <a:txBody>
                    <a:bodyPr/>
                    <a:lstStyle/>
                    <a:p>
                      <a:pPr algn="ctr"/>
                      <a:r>
                        <a:rPr kumimoji="1" lang="ja-JP" altLang="en-US" sz="2000" dirty="0"/>
                        <a:t>結果発表</a:t>
                      </a:r>
                    </a:p>
                  </a:txBody>
                  <a:tcPr vert="eaVert" anchor="ctr"/>
                </a:tc>
                <a:extLst>
                  <a:ext uri="{0D108BD9-81ED-4DB2-BD59-A6C34878D82A}">
                    <a16:rowId xmlns:a16="http://schemas.microsoft.com/office/drawing/2014/main" val="10001"/>
                  </a:ext>
                </a:extLst>
              </a:tr>
              <a:tr h="215834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8/10(</a:t>
                      </a:r>
                      <a:r>
                        <a:rPr kumimoji="1" lang="ja-JP" altLang="en-US" sz="2000" dirty="0"/>
                        <a:t>土</a:t>
                      </a:r>
                      <a:r>
                        <a:rPr kumimoji="1" lang="en-US" altLang="ja-JP" sz="2000" dirty="0"/>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　</a:t>
                      </a:r>
                      <a:r>
                        <a:rPr kumimoji="1" lang="en-US" altLang="ja-JP" sz="2000" dirty="0"/>
                        <a:t>21(</a:t>
                      </a:r>
                      <a:r>
                        <a:rPr kumimoji="1" lang="ja-JP" altLang="en-US" sz="2000" dirty="0"/>
                        <a:t>水</a:t>
                      </a:r>
                      <a:r>
                        <a:rPr kumimoji="1" lang="en-US" altLang="ja-JP" sz="2000" dirty="0"/>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    25(</a:t>
                      </a:r>
                      <a:r>
                        <a:rPr kumimoji="1" lang="ja-JP" altLang="en-US" sz="2000" dirty="0"/>
                        <a:t>日</a:t>
                      </a:r>
                      <a:r>
                        <a:rPr kumimoji="1" lang="en-US" altLang="ja-JP" sz="2000" dirty="0"/>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2000" dirty="0"/>
                    </a:p>
                  </a:txBody>
                  <a:tcPr anchor="ctr"/>
                </a:tc>
                <a:tc h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7</a:t>
                      </a:r>
                      <a:r>
                        <a:rPr kumimoji="1" lang="ja-JP" altLang="en-US" sz="2000" dirty="0"/>
                        <a:t>月上旬</a:t>
                      </a:r>
                      <a:endParaRPr kumimoji="1" lang="en-US" altLang="ja-JP"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t>～</a:t>
                      </a:r>
                      <a:endParaRPr kumimoji="1" lang="en-US" altLang="ja-JP"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9</a:t>
                      </a:r>
                      <a:r>
                        <a:rPr kumimoji="1" lang="ja-JP" altLang="en-US" sz="2000" dirty="0"/>
                        <a:t>月上旬</a:t>
                      </a:r>
                      <a:endParaRPr kumimoji="1" lang="en-US" altLang="ja-JP" sz="20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t>9/27(</a:t>
                      </a:r>
                      <a:r>
                        <a:rPr kumimoji="1" lang="ja-JP" altLang="en-US" sz="2000" dirty="0"/>
                        <a:t>金</a:t>
                      </a:r>
                      <a:r>
                        <a:rPr kumimoji="1" lang="en-US" altLang="ja-JP" sz="2000" dirty="0"/>
                        <a:t>)</a:t>
                      </a:r>
                    </a:p>
                  </a:txBody>
                  <a:tcPr anchor="ctr"/>
                </a:tc>
                <a:extLst>
                  <a:ext uri="{0D108BD9-81ED-4DB2-BD59-A6C34878D82A}">
                    <a16:rowId xmlns:a16="http://schemas.microsoft.com/office/drawing/2014/main" val="10002"/>
                  </a:ext>
                </a:extLst>
              </a:tr>
            </a:tbl>
          </a:graphicData>
        </a:graphic>
      </p:graphicFrame>
      <p:sp>
        <p:nvSpPr>
          <p:cNvPr id="23" name="二等辺三角形 22">
            <a:extLst>
              <a:ext uri="{FF2B5EF4-FFF2-40B4-BE49-F238E27FC236}">
                <a16:creationId xmlns:a16="http://schemas.microsoft.com/office/drawing/2014/main" id="{08FE4204-08F4-4DB4-A951-3CC77E7B60A2}"/>
              </a:ext>
            </a:extLst>
          </p:cNvPr>
          <p:cNvSpPr/>
          <p:nvPr/>
        </p:nvSpPr>
        <p:spPr>
          <a:xfrm rot="5400000">
            <a:off x="3972121" y="3305783"/>
            <a:ext cx="1082188" cy="246437"/>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n-ea"/>
            </a:endParaRPr>
          </a:p>
        </p:txBody>
      </p:sp>
      <p:sp>
        <p:nvSpPr>
          <p:cNvPr id="24" name="二等辺三角形 23">
            <a:extLst>
              <a:ext uri="{FF2B5EF4-FFF2-40B4-BE49-F238E27FC236}">
                <a16:creationId xmlns:a16="http://schemas.microsoft.com/office/drawing/2014/main" id="{E69BCF69-69E5-475B-9919-3660CC950EC0}"/>
              </a:ext>
            </a:extLst>
          </p:cNvPr>
          <p:cNvSpPr/>
          <p:nvPr/>
        </p:nvSpPr>
        <p:spPr>
          <a:xfrm rot="5400000">
            <a:off x="1297168" y="3305782"/>
            <a:ext cx="1082188" cy="246437"/>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n-ea"/>
            </a:endParaRPr>
          </a:p>
        </p:txBody>
      </p:sp>
      <p:sp>
        <p:nvSpPr>
          <p:cNvPr id="25" name="テキスト ボックス 24">
            <a:extLst>
              <a:ext uri="{FF2B5EF4-FFF2-40B4-BE49-F238E27FC236}">
                <a16:creationId xmlns:a16="http://schemas.microsoft.com/office/drawing/2014/main" id="{00292073-CDB6-41C0-B05F-39DAA45DA666}"/>
              </a:ext>
            </a:extLst>
          </p:cNvPr>
          <p:cNvSpPr txBox="1"/>
          <p:nvPr/>
        </p:nvSpPr>
        <p:spPr>
          <a:xfrm>
            <a:off x="4816382" y="5724673"/>
            <a:ext cx="1870221"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校種等、教科（科目）</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により日程が異なります</a:t>
            </a:r>
            <a:endParaRPr lang="en-US" altLang="ja-JP" sz="1200" dirty="0">
              <a:latin typeface="Meiryo UI" panose="020B0604030504040204" pitchFamily="50" charset="-128"/>
              <a:ea typeface="Meiryo UI" panose="020B0604030504040204" pitchFamily="50" charset="-128"/>
            </a:endParaRPr>
          </a:p>
        </p:txBody>
      </p:sp>
      <p:sp>
        <p:nvSpPr>
          <p:cNvPr id="10" name="スライド番号プレースホルダー 1">
            <a:extLst>
              <a:ext uri="{FF2B5EF4-FFF2-40B4-BE49-F238E27FC236}">
                <a16:creationId xmlns:a16="http://schemas.microsoft.com/office/drawing/2014/main" id="{7223BF58-CC0C-42D8-8ACE-8A69E1CF6148}"/>
              </a:ext>
            </a:extLst>
          </p:cNvPr>
          <p:cNvSpPr>
            <a:spLocks noGrp="1"/>
          </p:cNvSpPr>
          <p:nvPr>
            <p:ph type="sldNum" sz="quarter" idx="12"/>
          </p:nvPr>
        </p:nvSpPr>
        <p:spPr>
          <a:xfrm>
            <a:off x="6758880" y="6525344"/>
            <a:ext cx="2133600" cy="365125"/>
          </a:xfrm>
        </p:spPr>
        <p:txBody>
          <a:bodyPr/>
          <a:lstStyle/>
          <a:p>
            <a:fld id="{B11E7987-09E6-46E4-8973-337FB3BD212C}" type="slidenum">
              <a:rPr kumimoji="1" lang="ja-JP" altLang="en-US" smtClean="0"/>
              <a:t>21</a:t>
            </a:fld>
            <a:endParaRPr kumimoji="1" lang="ja-JP" altLang="en-US" dirty="0"/>
          </a:p>
        </p:txBody>
      </p:sp>
      <p:sp>
        <p:nvSpPr>
          <p:cNvPr id="13" name="テキスト ボックス 12">
            <a:extLst>
              <a:ext uri="{FF2B5EF4-FFF2-40B4-BE49-F238E27FC236}">
                <a16:creationId xmlns:a16="http://schemas.microsoft.com/office/drawing/2014/main" id="{357700F5-3D4C-404B-9403-784AFB7DAD6B}"/>
              </a:ext>
            </a:extLst>
          </p:cNvPr>
          <p:cNvSpPr txBox="1"/>
          <p:nvPr/>
        </p:nvSpPr>
        <p:spPr>
          <a:xfrm>
            <a:off x="4513802" y="6519206"/>
            <a:ext cx="4078796" cy="307777"/>
          </a:xfrm>
          <a:prstGeom prst="rect">
            <a:avLst/>
          </a:prstGeom>
          <a:noFill/>
        </p:spPr>
        <p:txBody>
          <a:bodyPr wrap="square" rtlCol="0">
            <a:spAutoFit/>
          </a:bodyPr>
          <a:lstStyle/>
          <a:p>
            <a:r>
              <a:rPr kumimoji="1" lang="en-US" altLang="ja-JP" sz="1400" dirty="0"/>
              <a:t>※</a:t>
            </a:r>
            <a:r>
              <a:rPr kumimoji="1" lang="ja-JP" altLang="en-US" sz="1400" dirty="0"/>
              <a:t>令和７年度教員採用選考テスト実施時の情報</a:t>
            </a:r>
          </a:p>
        </p:txBody>
      </p:sp>
      <p:sp>
        <p:nvSpPr>
          <p:cNvPr id="12" name="正方形/長方形 11">
            <a:extLst>
              <a:ext uri="{FF2B5EF4-FFF2-40B4-BE49-F238E27FC236}">
                <a16:creationId xmlns:a16="http://schemas.microsoft.com/office/drawing/2014/main" id="{0FB7399D-BADF-4E56-86BC-9E53BD7736A9}"/>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０５ 教員採用選考テスト</a:t>
            </a:r>
          </a:p>
        </p:txBody>
      </p:sp>
      <p:pic>
        <p:nvPicPr>
          <p:cNvPr id="14" name="図 13">
            <a:extLst>
              <a:ext uri="{FF2B5EF4-FFF2-40B4-BE49-F238E27FC236}">
                <a16:creationId xmlns:a16="http://schemas.microsoft.com/office/drawing/2014/main" id="{2E74A740-C0B1-4752-B115-5666A32002F5}"/>
              </a:ext>
            </a:extLst>
          </p:cNvPr>
          <p:cNvPicPr>
            <a:picLocks noChangeAspect="1"/>
          </p:cNvPicPr>
          <p:nvPr/>
        </p:nvPicPr>
        <p:blipFill>
          <a:blip r:embed="rId3"/>
          <a:stretch>
            <a:fillRect/>
          </a:stretch>
        </p:blipFill>
        <p:spPr>
          <a:xfrm>
            <a:off x="7760812" y="39353"/>
            <a:ext cx="1311188" cy="37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ローチャート: 処理 7"/>
          <p:cNvSpPr/>
          <p:nvPr/>
        </p:nvSpPr>
        <p:spPr bwMode="auto">
          <a:xfrm>
            <a:off x="1079611" y="335725"/>
            <a:ext cx="6984776" cy="100292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A00000000000000" pitchFamily="50" charset="-128"/>
                <a:ea typeface="HGP創英角ｺﾞｼｯｸUB" panose="020B0A00000000000000" pitchFamily="50" charset="-128"/>
              </a:rPr>
              <a:t>選考区分別の選考テスト</a:t>
            </a:r>
          </a:p>
        </p:txBody>
      </p:sp>
      <p:graphicFrame>
        <p:nvGraphicFramePr>
          <p:cNvPr id="16" name="表 15">
            <a:extLst>
              <a:ext uri="{FF2B5EF4-FFF2-40B4-BE49-F238E27FC236}">
                <a16:creationId xmlns:a16="http://schemas.microsoft.com/office/drawing/2014/main" id="{CF0E6235-437E-477D-85C8-4194103DA1D7}"/>
              </a:ext>
            </a:extLst>
          </p:cNvPr>
          <p:cNvGraphicFramePr>
            <a:graphicFrameLocks noGrp="1"/>
          </p:cNvGraphicFramePr>
          <p:nvPr>
            <p:extLst>
              <p:ext uri="{D42A27DB-BD31-4B8C-83A1-F6EECF244321}">
                <p14:modId xmlns:p14="http://schemas.microsoft.com/office/powerpoint/2010/main" val="3766288968"/>
              </p:ext>
            </p:extLst>
          </p:nvPr>
        </p:nvGraphicFramePr>
        <p:xfrm>
          <a:off x="359469" y="1192930"/>
          <a:ext cx="8425061" cy="5329345"/>
        </p:xfrm>
        <a:graphic>
          <a:graphicData uri="http://schemas.openxmlformats.org/drawingml/2006/table">
            <a:tbl>
              <a:tblPr firstRow="1" bandRow="1">
                <a:solidFill>
                  <a:srgbClr val="FF7C80"/>
                </a:solidFill>
                <a:tableStyleId>{D7AC3CCA-C797-4891-BE02-D94E43425B78}</a:tableStyleId>
              </a:tblPr>
              <a:tblGrid>
                <a:gridCol w="2844450">
                  <a:extLst>
                    <a:ext uri="{9D8B030D-6E8A-4147-A177-3AD203B41FA5}">
                      <a16:colId xmlns:a16="http://schemas.microsoft.com/office/drawing/2014/main" val="20000"/>
                    </a:ext>
                  </a:extLst>
                </a:gridCol>
                <a:gridCol w="2784745">
                  <a:extLst>
                    <a:ext uri="{9D8B030D-6E8A-4147-A177-3AD203B41FA5}">
                      <a16:colId xmlns:a16="http://schemas.microsoft.com/office/drawing/2014/main" val="20002"/>
                    </a:ext>
                  </a:extLst>
                </a:gridCol>
                <a:gridCol w="2795866">
                  <a:extLst>
                    <a:ext uri="{9D8B030D-6E8A-4147-A177-3AD203B41FA5}">
                      <a16:colId xmlns:a16="http://schemas.microsoft.com/office/drawing/2014/main" val="20003"/>
                    </a:ext>
                  </a:extLst>
                </a:gridCol>
              </a:tblGrid>
              <a:tr h="470745">
                <a:tc>
                  <a:txBody>
                    <a:bodyPr/>
                    <a:lstStyle/>
                    <a:p>
                      <a:pPr algn="ctr"/>
                      <a:r>
                        <a:rPr kumimoji="1"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第１次選考</a:t>
                      </a:r>
                    </a:p>
                  </a:txBody>
                  <a:tcPr anchor="ctr">
                    <a:solidFill>
                      <a:srgbClr val="FF7C80"/>
                    </a:solidFill>
                  </a:tcPr>
                </a:tc>
                <a:tc gridSpan="2">
                  <a:txBody>
                    <a:bodyPr/>
                    <a:lstStyle/>
                    <a:p>
                      <a:pPr algn="ctr"/>
                      <a:r>
                        <a:rPr kumimoji="1" lang="ja-JP" altLang="en-US" sz="28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第２次選考</a:t>
                      </a:r>
                    </a:p>
                  </a:txBody>
                  <a:tcPr anchor="ctr">
                    <a:solidFill>
                      <a:schemeClr val="tx2">
                        <a:lumMod val="60000"/>
                        <a:lumOff val="40000"/>
                      </a:schemeClr>
                    </a:solidFill>
                  </a:tcPr>
                </a:tc>
                <a:tc hMerge="1">
                  <a:txBody>
                    <a:bodyPr/>
                    <a:lstStyle/>
                    <a:p>
                      <a:endParaRPr kumimoji="1" lang="ja-JP" altLang="en-US"/>
                    </a:p>
                  </a:txBody>
                  <a:tcPr/>
                </a:tc>
                <a:extLst>
                  <a:ext uri="{0D108BD9-81ED-4DB2-BD59-A6C34878D82A}">
                    <a16:rowId xmlns:a16="http://schemas.microsoft.com/office/drawing/2014/main" val="1369371027"/>
                  </a:ext>
                </a:extLst>
              </a:tr>
              <a:tr h="470745">
                <a:tc>
                  <a:txBody>
                    <a:bodyPr/>
                    <a:lstStyle/>
                    <a:p>
                      <a:pPr algn="ctr"/>
                      <a:r>
                        <a:rPr kumimoji="1" lang="ja-JP" altLang="en-US" sz="28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筆　答</a:t>
                      </a:r>
                    </a:p>
                  </a:txBody>
                  <a:tcPr anchor="ctr">
                    <a:solidFill>
                      <a:srgbClr val="FF7C80"/>
                    </a:solidFill>
                  </a:tcPr>
                </a:tc>
                <a:tc>
                  <a:txBody>
                    <a:bodyPr/>
                    <a:lstStyle/>
                    <a:p>
                      <a:pPr algn="ctr"/>
                      <a:r>
                        <a:rPr kumimoji="1" lang="ja-JP" altLang="en-US" sz="28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筆　答　・　実　技</a:t>
                      </a:r>
                    </a:p>
                  </a:txBody>
                  <a:tcPr anchor="ctr">
                    <a:solidFill>
                      <a:srgbClr val="99CCFF"/>
                    </a:solidFill>
                  </a:tcPr>
                </a:tc>
                <a:tc>
                  <a:txBody>
                    <a:bodyPr/>
                    <a:lstStyle/>
                    <a:p>
                      <a:pPr algn="ctr"/>
                      <a:r>
                        <a:rPr kumimoji="1" lang="ja-JP" altLang="en-US" sz="28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面　接</a:t>
                      </a:r>
                    </a:p>
                  </a:txBody>
                  <a:tcPr anchor="ctr">
                    <a:solidFill>
                      <a:srgbClr val="99CCFF"/>
                    </a:solidFill>
                  </a:tcPr>
                </a:tc>
                <a:extLst>
                  <a:ext uri="{0D108BD9-81ED-4DB2-BD59-A6C34878D82A}">
                    <a16:rowId xmlns:a16="http://schemas.microsoft.com/office/drawing/2014/main" val="1755236215"/>
                  </a:ext>
                </a:extLst>
              </a:tr>
              <a:tr h="4293025">
                <a:tc>
                  <a:txBody>
                    <a:bodyPr/>
                    <a:lstStyle/>
                    <a:p>
                      <a:pPr algn="ctr"/>
                      <a:endPar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pPr algn="ct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p>
                  </a:txBody>
                  <a:tcPr anchor="ctr">
                    <a:solidFill>
                      <a:schemeClr val="bg1"/>
                    </a:solidFill>
                  </a:tcPr>
                </a:tc>
                <a:tc>
                  <a:txBody>
                    <a:bodyPr/>
                    <a:lstStyle/>
                    <a:p>
                      <a:pPr algn="ctr"/>
                      <a:endPar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extLst>
                  <a:ext uri="{0D108BD9-81ED-4DB2-BD59-A6C34878D82A}">
                    <a16:rowId xmlns:a16="http://schemas.microsoft.com/office/drawing/2014/main" val="10002"/>
                  </a:ext>
                </a:extLst>
              </a:tr>
            </a:tbl>
          </a:graphicData>
        </a:graphic>
      </p:graphicFrame>
      <p:sp>
        <p:nvSpPr>
          <p:cNvPr id="17" name="右矢印 46">
            <a:extLst>
              <a:ext uri="{FF2B5EF4-FFF2-40B4-BE49-F238E27FC236}">
                <a16:creationId xmlns:a16="http://schemas.microsoft.com/office/drawing/2014/main" id="{182C1FDC-5ABD-46F5-8012-349773872CBC}"/>
              </a:ext>
            </a:extLst>
          </p:cNvPr>
          <p:cNvSpPr/>
          <p:nvPr/>
        </p:nvSpPr>
        <p:spPr>
          <a:xfrm>
            <a:off x="380819" y="2287973"/>
            <a:ext cx="8382360" cy="473290"/>
          </a:xfrm>
          <a:prstGeom prst="rightArrow">
            <a:avLst>
              <a:gd name="adj1" fmla="val 73675"/>
              <a:gd name="adj2" fmla="val 50000"/>
            </a:avLst>
          </a:prstGeom>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a:solidFill>
                  <a:schemeClr val="tx1">
                    <a:lumMod val="75000"/>
                    <a:lumOff val="25000"/>
                  </a:schemeClr>
                </a:solidFill>
                <a:latin typeface="+mn-ea"/>
                <a:cs typeface="Meiryo UI" panose="020B0604030504040204" pitchFamily="50" charset="-128"/>
              </a:rPr>
              <a:t>　一般選考「</a:t>
            </a:r>
            <a:r>
              <a:rPr kumimoji="1" lang="en-US" altLang="ja-JP" sz="2400" b="1" dirty="0">
                <a:solidFill>
                  <a:schemeClr val="tx1">
                    <a:lumMod val="75000"/>
                    <a:lumOff val="25000"/>
                  </a:schemeClr>
                </a:solidFill>
                <a:latin typeface="+mn-ea"/>
                <a:cs typeface="Meiryo UI" panose="020B0604030504040204" pitchFamily="50" charset="-128"/>
              </a:rPr>
              <a:t>Ⅰ</a:t>
            </a:r>
            <a:r>
              <a:rPr kumimoji="1" lang="ja-JP" altLang="en-US" sz="2400" b="1" dirty="0">
                <a:solidFill>
                  <a:schemeClr val="tx1">
                    <a:lumMod val="75000"/>
                    <a:lumOff val="25000"/>
                  </a:schemeClr>
                </a:solidFill>
                <a:latin typeface="+mn-ea"/>
                <a:cs typeface="Meiryo UI" panose="020B0604030504040204" pitchFamily="50" charset="-128"/>
              </a:rPr>
              <a:t>一般対象者」</a:t>
            </a:r>
            <a:r>
              <a:rPr lang="ja-JP" altLang="en-US" sz="2400" b="1" dirty="0">
                <a:solidFill>
                  <a:schemeClr val="tx1">
                    <a:lumMod val="75000"/>
                    <a:lumOff val="25000"/>
                  </a:schemeClr>
                </a:solidFill>
                <a:latin typeface="+mn-ea"/>
                <a:cs typeface="Meiryo UI" panose="020B0604030504040204" pitchFamily="50" charset="-128"/>
              </a:rPr>
              <a:t>（加点区分「</a:t>
            </a:r>
            <a:r>
              <a:rPr lang="en-US" altLang="ja-JP" sz="2400" b="1" dirty="0">
                <a:solidFill>
                  <a:schemeClr val="tx1">
                    <a:lumMod val="75000"/>
                    <a:lumOff val="25000"/>
                  </a:schemeClr>
                </a:solidFill>
                <a:latin typeface="+mn-ea"/>
                <a:cs typeface="Meiryo UI" panose="020B0604030504040204" pitchFamily="50" charset="-128"/>
              </a:rPr>
              <a:t>A</a:t>
            </a:r>
            <a:r>
              <a:rPr lang="ja-JP" altLang="en-US" sz="2400" b="1" dirty="0">
                <a:solidFill>
                  <a:schemeClr val="tx1">
                    <a:lumMod val="75000"/>
                    <a:lumOff val="25000"/>
                  </a:schemeClr>
                </a:solidFill>
                <a:latin typeface="+mn-ea"/>
                <a:cs typeface="Meiryo UI" panose="020B0604030504040204" pitchFamily="50" charset="-128"/>
              </a:rPr>
              <a:t>～</a:t>
            </a:r>
            <a:r>
              <a:rPr lang="en-US" altLang="ja-JP" sz="2400" b="1" dirty="0">
                <a:solidFill>
                  <a:schemeClr val="tx1">
                    <a:lumMod val="75000"/>
                    <a:lumOff val="25000"/>
                  </a:schemeClr>
                </a:solidFill>
                <a:latin typeface="+mn-ea"/>
                <a:cs typeface="Meiryo UI" panose="020B0604030504040204" pitchFamily="50" charset="-128"/>
              </a:rPr>
              <a:t>L</a:t>
            </a:r>
            <a:r>
              <a:rPr lang="ja-JP" altLang="en-US" sz="2400" b="1" dirty="0">
                <a:solidFill>
                  <a:schemeClr val="tx1">
                    <a:lumMod val="75000"/>
                    <a:lumOff val="25000"/>
                  </a:schemeClr>
                </a:solidFill>
                <a:latin typeface="+mn-ea"/>
                <a:cs typeface="Meiryo UI" panose="020B0604030504040204" pitchFamily="50" charset="-128"/>
              </a:rPr>
              <a:t>」）</a:t>
            </a:r>
            <a:endParaRPr kumimoji="1" lang="en-US" altLang="ja-JP" sz="2400" b="1" dirty="0">
              <a:solidFill>
                <a:schemeClr val="tx1">
                  <a:lumMod val="75000"/>
                  <a:lumOff val="25000"/>
                </a:schemeClr>
              </a:solidFill>
              <a:latin typeface="+mn-ea"/>
              <a:cs typeface="Meiryo UI" panose="020B0604030504040204" pitchFamily="50" charset="-128"/>
            </a:endParaRPr>
          </a:p>
        </p:txBody>
      </p:sp>
      <p:sp>
        <p:nvSpPr>
          <p:cNvPr id="18" name="右矢印 48">
            <a:extLst>
              <a:ext uri="{FF2B5EF4-FFF2-40B4-BE49-F238E27FC236}">
                <a16:creationId xmlns:a16="http://schemas.microsoft.com/office/drawing/2014/main" id="{4213B93A-FD9D-4F29-84E6-F1CD0B23373A}"/>
              </a:ext>
            </a:extLst>
          </p:cNvPr>
          <p:cNvSpPr/>
          <p:nvPr/>
        </p:nvSpPr>
        <p:spPr>
          <a:xfrm>
            <a:off x="3250210" y="3308271"/>
            <a:ext cx="5508399" cy="622831"/>
          </a:xfrm>
          <a:prstGeom prst="rightArrow">
            <a:avLst>
              <a:gd name="adj1" fmla="val 72732"/>
              <a:gd name="adj2" fmla="val 50000"/>
            </a:avLst>
          </a:prstGeom>
          <a:solidFill>
            <a:schemeClr val="bg1">
              <a:lumMod val="85000"/>
            </a:schemeClr>
          </a:solidFill>
          <a:ln w="22225" cmpd="sng">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zh-TW" altLang="en-US" sz="2400" b="1" dirty="0">
                <a:solidFill>
                  <a:schemeClr val="tx1">
                    <a:lumMod val="75000"/>
                    <a:lumOff val="25000"/>
                  </a:schemeClr>
                </a:solidFill>
                <a:latin typeface="游ゴシック" panose="020B0400000000000000" pitchFamily="50" charset="-128"/>
                <a:ea typeface="游ゴシック" panose="020B0400000000000000" pitchFamily="50" charset="-128"/>
                <a:cs typeface="Meiryo UI" panose="020B0604030504040204" pitchFamily="50" charset="-128"/>
              </a:rPr>
              <a:t>一般選考「</a:t>
            </a:r>
            <a:r>
              <a:rPr kumimoji="1" lang="en-US" altLang="zh-TW" sz="2400" b="1" dirty="0">
                <a:solidFill>
                  <a:schemeClr val="tx1">
                    <a:lumMod val="75000"/>
                    <a:lumOff val="25000"/>
                  </a:schemeClr>
                </a:solidFill>
                <a:latin typeface="游ゴシック" panose="020B0400000000000000" pitchFamily="50" charset="-128"/>
                <a:ea typeface="游ゴシック" panose="020B0400000000000000" pitchFamily="50" charset="-128"/>
                <a:cs typeface="Meiryo UI" panose="020B0604030504040204" pitchFamily="50" charset="-128"/>
              </a:rPr>
              <a:t>Ⅲ</a:t>
            </a:r>
            <a:r>
              <a:rPr kumimoji="1" lang="zh-TW" altLang="en-US" sz="2400" b="1" dirty="0">
                <a:solidFill>
                  <a:schemeClr val="tx1">
                    <a:lumMod val="75000"/>
                    <a:lumOff val="25000"/>
                  </a:schemeClr>
                </a:solidFill>
                <a:latin typeface="游ゴシック" panose="020B0400000000000000" pitchFamily="50" charset="-128"/>
                <a:ea typeface="游ゴシック" panose="020B0400000000000000" pitchFamily="50" charset="-128"/>
                <a:cs typeface="Meiryo UI" panose="020B0604030504040204" pitchFamily="50" charset="-128"/>
              </a:rPr>
              <a:t>常勤講師等経験者」</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19" name="右矢印 52">
            <a:extLst>
              <a:ext uri="{FF2B5EF4-FFF2-40B4-BE49-F238E27FC236}">
                <a16:creationId xmlns:a16="http://schemas.microsoft.com/office/drawing/2014/main" id="{09D25159-9BAE-4211-9EF1-DC4945A01006}"/>
              </a:ext>
            </a:extLst>
          </p:cNvPr>
          <p:cNvSpPr/>
          <p:nvPr/>
        </p:nvSpPr>
        <p:spPr>
          <a:xfrm>
            <a:off x="6031672" y="4497410"/>
            <a:ext cx="2762152" cy="640062"/>
          </a:xfrm>
          <a:prstGeom prst="rightArrow">
            <a:avLst>
              <a:gd name="adj1" fmla="val 76538"/>
              <a:gd name="adj2" fmla="val 50000"/>
            </a:avLst>
          </a:prstGeom>
          <a:noFill/>
          <a:ln w="12700" cmpd="sng">
            <a:solidFill>
              <a:schemeClr val="dk1"/>
            </a:solidFill>
            <a:prstDash val="solid"/>
            <a:extLst>
              <a:ext uri="{C807C97D-BFC1-408E-A445-0C87EB9F89A2}">
                <ask:lineSketchStyleProps xmlns:ask="http://schemas.microsoft.com/office/drawing/2018/sketchyshapes">
                  <ask:type>
                    <ask:lineSketchNone/>
                  </ask:type>
                </ask:lineSketchStyleProps>
              </a:ext>
            </a:extLst>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en-US" altLang="ja-JP" sz="2400" b="1" dirty="0">
              <a:solidFill>
                <a:schemeClr val="tx1">
                  <a:lumMod val="75000"/>
                  <a:lumOff val="25000"/>
                </a:schemeClr>
              </a:solidFill>
              <a:latin typeface="+mn-ea"/>
              <a:cs typeface="Meiryo UI" panose="020B0604030504040204" pitchFamily="50" charset="-128"/>
            </a:endParaRPr>
          </a:p>
        </p:txBody>
      </p:sp>
      <p:sp>
        <p:nvSpPr>
          <p:cNvPr id="20" name="正方形/長方形 19">
            <a:extLst>
              <a:ext uri="{FF2B5EF4-FFF2-40B4-BE49-F238E27FC236}">
                <a16:creationId xmlns:a16="http://schemas.microsoft.com/office/drawing/2014/main" id="{DD77DD9A-E5FA-41A8-B5C5-EAEB5644A9D9}"/>
              </a:ext>
            </a:extLst>
          </p:cNvPr>
          <p:cNvSpPr/>
          <p:nvPr/>
        </p:nvSpPr>
        <p:spPr>
          <a:xfrm>
            <a:off x="5704518" y="4506150"/>
            <a:ext cx="3347020" cy="622582"/>
          </a:xfrm>
          <a:prstGeom prst="rect">
            <a:avLst/>
          </a:prstGeom>
          <a:no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ja-JP" altLang="en-US" sz="2000" b="1" dirty="0">
                <a:solidFill>
                  <a:schemeClr val="tx1">
                    <a:lumMod val="75000"/>
                    <a:lumOff val="25000"/>
                  </a:schemeClr>
                </a:solidFill>
                <a:latin typeface="+mn-ea"/>
                <a:cs typeface="Meiryo UI" panose="020B0604030504040204" pitchFamily="50" charset="-128"/>
              </a:rPr>
              <a:t>●現職教諭対象の選考</a:t>
            </a:r>
          </a:p>
        </p:txBody>
      </p:sp>
      <p:sp>
        <p:nvSpPr>
          <p:cNvPr id="22" name="右矢印 52">
            <a:extLst>
              <a:ext uri="{FF2B5EF4-FFF2-40B4-BE49-F238E27FC236}">
                <a16:creationId xmlns:a16="http://schemas.microsoft.com/office/drawing/2014/main" id="{3B85CE16-3BB7-439A-8B9F-772C73BEC38D}"/>
              </a:ext>
            </a:extLst>
          </p:cNvPr>
          <p:cNvSpPr/>
          <p:nvPr/>
        </p:nvSpPr>
        <p:spPr>
          <a:xfrm>
            <a:off x="350175" y="5339267"/>
            <a:ext cx="2900035" cy="774197"/>
          </a:xfrm>
          <a:prstGeom prst="rightArrow">
            <a:avLst>
              <a:gd name="adj1" fmla="val 76538"/>
              <a:gd name="adj2" fmla="val 108498"/>
            </a:avLst>
          </a:prstGeom>
          <a:solidFill>
            <a:schemeClr val="bg1">
              <a:lumMod val="85000"/>
            </a:schemeClr>
          </a:solidFill>
          <a:ln w="34925" cmpd="sng">
            <a:solidFill>
              <a:schemeClr val="accent3">
                <a:lumMod val="75000"/>
              </a:schemeClr>
            </a:solidFill>
            <a:prstDash val="dash"/>
          </a:ln>
          <a:effectLst/>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sz="2000" b="1" dirty="0">
                <a:solidFill>
                  <a:schemeClr val="tx1">
                    <a:lumMod val="75000"/>
                    <a:lumOff val="25000"/>
                  </a:schemeClr>
                </a:solidFill>
                <a:latin typeface="+mn-ea"/>
                <a:cs typeface="Meiryo UI" panose="020B0604030504040204" pitchFamily="50" charset="-128"/>
              </a:rPr>
              <a:t>大学</a:t>
            </a:r>
            <a:r>
              <a:rPr kumimoji="1" lang="en-US" altLang="ja-JP" sz="2000" b="1" dirty="0">
                <a:solidFill>
                  <a:schemeClr val="tx1">
                    <a:lumMod val="75000"/>
                    <a:lumOff val="25000"/>
                  </a:schemeClr>
                </a:solidFill>
                <a:latin typeface="+mn-ea"/>
                <a:cs typeface="Meiryo UI" panose="020B0604030504040204" pitchFamily="50" charset="-128"/>
              </a:rPr>
              <a:t>3</a:t>
            </a:r>
            <a:r>
              <a:rPr kumimoji="1" lang="ja-JP" altLang="en-US" sz="2000" b="1" dirty="0">
                <a:solidFill>
                  <a:schemeClr val="tx1">
                    <a:lumMod val="75000"/>
                    <a:lumOff val="25000"/>
                  </a:schemeClr>
                </a:solidFill>
                <a:latin typeface="+mn-ea"/>
                <a:cs typeface="Meiryo UI" panose="020B0604030504040204" pitchFamily="50" charset="-128"/>
              </a:rPr>
              <a:t>年生等を</a:t>
            </a:r>
            <a:endParaRPr kumimoji="1" lang="en-US" altLang="ja-JP" sz="2000" b="1" dirty="0">
              <a:solidFill>
                <a:schemeClr val="tx1">
                  <a:lumMod val="75000"/>
                  <a:lumOff val="25000"/>
                </a:schemeClr>
              </a:solidFill>
              <a:latin typeface="+mn-ea"/>
              <a:cs typeface="Meiryo UI" panose="020B0604030504040204" pitchFamily="50" charset="-128"/>
            </a:endParaRPr>
          </a:p>
          <a:p>
            <a:pPr algn="ctr"/>
            <a:r>
              <a:rPr kumimoji="1" lang="ja-JP" altLang="en-US" sz="2000" b="1" dirty="0">
                <a:solidFill>
                  <a:schemeClr val="tx1">
                    <a:lumMod val="75000"/>
                    <a:lumOff val="25000"/>
                  </a:schemeClr>
                </a:solidFill>
                <a:latin typeface="+mn-ea"/>
                <a:cs typeface="Meiryo UI" panose="020B0604030504040204" pitchFamily="50" charset="-128"/>
              </a:rPr>
              <a:t>対象とした選考</a:t>
            </a:r>
            <a:endParaRPr kumimoji="1" lang="en-US" altLang="ja-JP" sz="2000" b="1" dirty="0">
              <a:solidFill>
                <a:schemeClr val="tx1">
                  <a:lumMod val="75000"/>
                  <a:lumOff val="25000"/>
                </a:schemeClr>
              </a:solidFill>
              <a:latin typeface="+mn-ea"/>
              <a:cs typeface="Meiryo UI" panose="020B0604030504040204" pitchFamily="50" charset="-128"/>
            </a:endParaRPr>
          </a:p>
        </p:txBody>
      </p:sp>
      <p:sp>
        <p:nvSpPr>
          <p:cNvPr id="24" name="右矢印 47">
            <a:extLst>
              <a:ext uri="{FF2B5EF4-FFF2-40B4-BE49-F238E27FC236}">
                <a16:creationId xmlns:a16="http://schemas.microsoft.com/office/drawing/2014/main" id="{3FE53CE3-5C7F-421E-B83F-05962C303B67}"/>
              </a:ext>
            </a:extLst>
          </p:cNvPr>
          <p:cNvSpPr/>
          <p:nvPr/>
        </p:nvSpPr>
        <p:spPr>
          <a:xfrm>
            <a:off x="3237490" y="3932052"/>
            <a:ext cx="5508399" cy="521683"/>
          </a:xfrm>
          <a:prstGeom prst="rightArrow">
            <a:avLst>
              <a:gd name="adj1" fmla="val 72747"/>
              <a:gd name="adj2" fmla="val 50000"/>
            </a:avLst>
          </a:prstGeom>
          <a:solidFill>
            <a:schemeClr val="bg1"/>
          </a:solidFill>
          <a:ln w="12700" cmpd="sng">
            <a:solidFill>
              <a:schemeClr val="dk1"/>
            </a:solidFill>
            <a:prstDash val="solid"/>
            <a:extLst>
              <a:ext uri="{C807C97D-BFC1-408E-A445-0C87EB9F89A2}">
                <ask:lineSketchStyleProps xmlns:ask="http://schemas.microsoft.com/office/drawing/2018/sketchyshapes">
                  <ask:type>
                    <ask:lineSketchNone/>
                  </ask:type>
                </ask:lineSketchStyleProps>
              </a:ext>
            </a:extLst>
          </a:ln>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ja-JP" altLang="en-US" sz="2400" b="1" dirty="0">
                <a:solidFill>
                  <a:schemeClr val="tx1">
                    <a:lumMod val="75000"/>
                    <a:lumOff val="25000"/>
                  </a:schemeClr>
                </a:solidFill>
                <a:latin typeface="+mn-ea"/>
                <a:cs typeface="Meiryo UI" panose="020B0604030504040204" pitchFamily="50" charset="-128"/>
              </a:rPr>
              <a:t>●</a:t>
            </a:r>
            <a:r>
              <a:rPr kumimoji="1" lang="ja-JP" altLang="en-US" sz="2400" b="1" dirty="0">
                <a:solidFill>
                  <a:schemeClr val="tx1">
                    <a:lumMod val="75000"/>
                    <a:lumOff val="25000"/>
                  </a:schemeClr>
                </a:solidFill>
                <a:latin typeface="+mn-ea"/>
                <a:cs typeface="Meiryo UI" panose="020B0604030504040204" pitchFamily="50" charset="-128"/>
              </a:rPr>
              <a:t>障がい者対象の選考</a:t>
            </a:r>
            <a:endParaRPr kumimoji="1" lang="en-US" altLang="ja-JP" sz="2400" b="1" dirty="0">
              <a:solidFill>
                <a:schemeClr val="tx1">
                  <a:lumMod val="75000"/>
                  <a:lumOff val="25000"/>
                </a:schemeClr>
              </a:solidFill>
              <a:latin typeface="+mn-ea"/>
              <a:cs typeface="Meiryo UI" panose="020B0604030504040204" pitchFamily="50" charset="-128"/>
            </a:endParaRPr>
          </a:p>
        </p:txBody>
      </p:sp>
      <p:sp>
        <p:nvSpPr>
          <p:cNvPr id="25" name="吹き出し: 角を丸めた四角形 24">
            <a:extLst>
              <a:ext uri="{FF2B5EF4-FFF2-40B4-BE49-F238E27FC236}">
                <a16:creationId xmlns:a16="http://schemas.microsoft.com/office/drawing/2014/main" id="{050E690E-C500-40EA-A523-25BBAEE20BDD}"/>
              </a:ext>
            </a:extLst>
          </p:cNvPr>
          <p:cNvSpPr/>
          <p:nvPr/>
        </p:nvSpPr>
        <p:spPr>
          <a:xfrm>
            <a:off x="538164" y="2902495"/>
            <a:ext cx="2465586" cy="2086277"/>
          </a:xfrm>
          <a:prstGeom prst="wedgeRoundRectCallout">
            <a:avLst>
              <a:gd name="adj1" fmla="val 19439"/>
              <a:gd name="adj2" fmla="val 65226"/>
              <a:gd name="adj3" fmla="val 16667"/>
            </a:avLst>
          </a:prstGeom>
          <a:noFill/>
          <a:ln cmpd="dbl">
            <a:solidFill>
              <a:schemeClr val="tx1"/>
            </a:solidFill>
            <a:prstDash val="sysDot"/>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n-ea"/>
              </a:rPr>
              <a:t>選考通過者は、</a:t>
            </a:r>
            <a:endParaRPr kumimoji="1" lang="en-US" altLang="ja-JP" sz="2000" b="1" dirty="0">
              <a:solidFill>
                <a:schemeClr val="tx1"/>
              </a:solidFill>
              <a:latin typeface="+mn-ea"/>
            </a:endParaRPr>
          </a:p>
          <a:p>
            <a:pPr algn="ctr"/>
            <a:r>
              <a:rPr kumimoji="1" lang="ja-JP" altLang="en-US" sz="2000" b="1" dirty="0">
                <a:solidFill>
                  <a:schemeClr val="tx1"/>
                </a:solidFill>
                <a:latin typeface="+mn-ea"/>
              </a:rPr>
              <a:t>翌年度に限り、</a:t>
            </a:r>
            <a:endParaRPr kumimoji="1" lang="en-US" altLang="ja-JP" sz="2000" b="1" dirty="0">
              <a:solidFill>
                <a:schemeClr val="tx1"/>
              </a:solidFill>
              <a:latin typeface="+mn-ea"/>
            </a:endParaRPr>
          </a:p>
          <a:p>
            <a:pPr algn="ctr"/>
            <a:r>
              <a:rPr kumimoji="1" lang="ja-JP" altLang="en-US" sz="2000" b="1" dirty="0">
                <a:solidFill>
                  <a:schemeClr val="tx1"/>
                </a:solidFill>
                <a:latin typeface="+mn-ea"/>
              </a:rPr>
              <a:t>第１次選考</a:t>
            </a:r>
            <a:r>
              <a:rPr kumimoji="1" lang="en-US" altLang="ja-JP" sz="2000" b="1" dirty="0">
                <a:solidFill>
                  <a:schemeClr val="tx1"/>
                </a:solidFill>
                <a:latin typeface="+mn-ea"/>
              </a:rPr>
              <a:t>(</a:t>
            </a:r>
            <a:r>
              <a:rPr kumimoji="1" lang="ja-JP" altLang="en-US" sz="2000" b="1" dirty="0">
                <a:solidFill>
                  <a:schemeClr val="tx1"/>
                </a:solidFill>
                <a:latin typeface="+mn-ea"/>
              </a:rPr>
              <a:t>筆答テスト</a:t>
            </a:r>
            <a:r>
              <a:rPr kumimoji="1" lang="en-US" altLang="ja-JP" sz="2000" b="1" dirty="0">
                <a:solidFill>
                  <a:schemeClr val="tx1"/>
                </a:solidFill>
                <a:latin typeface="+mn-ea"/>
              </a:rPr>
              <a:t>)</a:t>
            </a:r>
            <a:r>
              <a:rPr kumimoji="1" lang="ja-JP" altLang="en-US" sz="2000" b="1" dirty="0">
                <a:solidFill>
                  <a:schemeClr val="tx1"/>
                </a:solidFill>
                <a:latin typeface="+mn-ea"/>
              </a:rPr>
              <a:t>の免除を受けることができる</a:t>
            </a:r>
          </a:p>
        </p:txBody>
      </p:sp>
      <p:sp>
        <p:nvSpPr>
          <p:cNvPr id="26" name="吹き出し: 角を丸めた四角形 25">
            <a:extLst>
              <a:ext uri="{FF2B5EF4-FFF2-40B4-BE49-F238E27FC236}">
                <a16:creationId xmlns:a16="http://schemas.microsoft.com/office/drawing/2014/main" id="{AFAE1C4B-B395-4DE1-94F8-E858C1EF7CD4}"/>
              </a:ext>
            </a:extLst>
          </p:cNvPr>
          <p:cNvSpPr/>
          <p:nvPr/>
        </p:nvSpPr>
        <p:spPr>
          <a:xfrm>
            <a:off x="5580405" y="6046443"/>
            <a:ext cx="3151922" cy="381002"/>
          </a:xfrm>
          <a:prstGeom prst="wedgeRoundRectCallout">
            <a:avLst>
              <a:gd name="adj1" fmla="val 22483"/>
              <a:gd name="adj2" fmla="val -102362"/>
              <a:gd name="adj3" fmla="val 16667"/>
            </a:avLst>
          </a:prstGeom>
          <a:solidFill>
            <a:schemeClr val="bg1"/>
          </a:solidFill>
          <a:ln cmpd="dbl">
            <a:solidFill>
              <a:schemeClr val="tx1"/>
            </a:solidFill>
            <a:prstDash val="sysDot"/>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mn-ea"/>
              </a:rPr>
              <a:t>令和</a:t>
            </a:r>
            <a:r>
              <a:rPr kumimoji="1" lang="en-US" altLang="ja-JP" sz="2400" b="1" dirty="0">
                <a:solidFill>
                  <a:schemeClr val="tx1"/>
                </a:solidFill>
                <a:latin typeface="+mn-ea"/>
              </a:rPr>
              <a:t>5</a:t>
            </a:r>
            <a:r>
              <a:rPr kumimoji="1" lang="ja-JP" altLang="en-US" sz="2400" b="1" dirty="0">
                <a:solidFill>
                  <a:schemeClr val="tx1"/>
                </a:solidFill>
                <a:latin typeface="+mn-ea"/>
              </a:rPr>
              <a:t>・</a:t>
            </a:r>
            <a:r>
              <a:rPr kumimoji="1" lang="en-US" altLang="ja-JP" sz="2400" b="1" dirty="0">
                <a:solidFill>
                  <a:schemeClr val="tx1"/>
                </a:solidFill>
                <a:latin typeface="+mn-ea"/>
              </a:rPr>
              <a:t>6</a:t>
            </a:r>
            <a:r>
              <a:rPr kumimoji="1" lang="ja-JP" altLang="en-US" sz="2400" b="1" dirty="0">
                <a:solidFill>
                  <a:schemeClr val="tx1"/>
                </a:solidFill>
                <a:latin typeface="+mn-ea"/>
              </a:rPr>
              <a:t>年教採合格者</a:t>
            </a:r>
          </a:p>
        </p:txBody>
      </p:sp>
      <p:sp>
        <p:nvSpPr>
          <p:cNvPr id="27" name="右矢印 52">
            <a:extLst>
              <a:ext uri="{FF2B5EF4-FFF2-40B4-BE49-F238E27FC236}">
                <a16:creationId xmlns:a16="http://schemas.microsoft.com/office/drawing/2014/main" id="{FC096C2E-B696-4C0F-B96E-A4339FF08610}"/>
              </a:ext>
            </a:extLst>
          </p:cNvPr>
          <p:cNvSpPr/>
          <p:nvPr/>
        </p:nvSpPr>
        <p:spPr>
          <a:xfrm>
            <a:off x="6031672" y="5175722"/>
            <a:ext cx="2700655" cy="678402"/>
          </a:xfrm>
          <a:prstGeom prst="rightArrow">
            <a:avLst>
              <a:gd name="adj1" fmla="val 76538"/>
              <a:gd name="adj2" fmla="val 50000"/>
            </a:avLst>
          </a:prstGeom>
          <a:solidFill>
            <a:schemeClr val="bg1"/>
          </a:solidFill>
          <a:ln w="12700" cmpd="sng">
            <a:solidFill>
              <a:schemeClr val="dk1"/>
            </a:solidFill>
            <a:prstDash val="solid"/>
            <a:extLst>
              <a:ext uri="{C807C97D-BFC1-408E-A445-0C87EB9F89A2}">
                <ask:lineSketchStyleProps xmlns:ask="http://schemas.microsoft.com/office/drawing/2018/sketchyshapes">
                  <ask:type>
                    <ask:lineSketchNone/>
                  </ask:type>
                </ask:lineSketchStyleProps>
              </a:ext>
            </a:extLst>
          </a:ln>
          <a:effectLst/>
        </p:spPr>
        <p:style>
          <a:lnRef idx="3">
            <a:schemeClr val="lt1"/>
          </a:lnRef>
          <a:fillRef idx="1">
            <a:schemeClr val="accent3"/>
          </a:fillRef>
          <a:effectRef idx="1">
            <a:schemeClr val="accent3"/>
          </a:effectRef>
          <a:fontRef idx="minor">
            <a:schemeClr val="lt1"/>
          </a:fontRef>
        </p:style>
        <p:txBody>
          <a:bodyPr rtlCol="0" anchor="ctr"/>
          <a:lstStyle/>
          <a:p>
            <a:r>
              <a:rPr lang="ja-JP" altLang="en-US" b="1" dirty="0">
                <a:solidFill>
                  <a:schemeClr val="tx1"/>
                </a:solidFill>
                <a:latin typeface="+mn-ea"/>
                <a:cs typeface="Meiryo UI" panose="020B0604030504040204" pitchFamily="50" charset="-128"/>
              </a:rPr>
              <a:t>●大学院進</a:t>
            </a:r>
            <a:r>
              <a:rPr lang="en-US" altLang="ja-JP" b="1" dirty="0">
                <a:solidFill>
                  <a:schemeClr val="tx1"/>
                </a:solidFill>
                <a:latin typeface="+mn-ea"/>
                <a:cs typeface="Meiryo UI" panose="020B0604030504040204" pitchFamily="50" charset="-128"/>
              </a:rPr>
              <a:t>(</a:t>
            </a:r>
            <a:r>
              <a:rPr lang="ja-JP" altLang="en-US" b="1" dirty="0">
                <a:solidFill>
                  <a:schemeClr val="tx1"/>
                </a:solidFill>
                <a:latin typeface="+mn-ea"/>
                <a:cs typeface="Meiryo UI" panose="020B0604030504040204" pitchFamily="50" charset="-128"/>
              </a:rPr>
              <a:t>在</a:t>
            </a:r>
            <a:r>
              <a:rPr lang="en-US" altLang="ja-JP" b="1" dirty="0">
                <a:solidFill>
                  <a:schemeClr val="tx1"/>
                </a:solidFill>
                <a:latin typeface="+mn-ea"/>
                <a:cs typeface="Meiryo UI" panose="020B0604030504040204" pitchFamily="50" charset="-128"/>
              </a:rPr>
              <a:t>)</a:t>
            </a:r>
            <a:r>
              <a:rPr lang="ja-JP" altLang="en-US" b="1" dirty="0">
                <a:solidFill>
                  <a:schemeClr val="tx1"/>
                </a:solidFill>
                <a:latin typeface="+mn-ea"/>
                <a:cs typeface="Meiryo UI" panose="020B0604030504040204" pitchFamily="50" charset="-128"/>
              </a:rPr>
              <a:t>学者</a:t>
            </a:r>
            <a:endParaRPr lang="en-US" altLang="ja-JP" b="1" dirty="0">
              <a:solidFill>
                <a:schemeClr val="tx1"/>
              </a:solidFill>
              <a:latin typeface="+mn-ea"/>
              <a:cs typeface="Meiryo UI" panose="020B0604030504040204" pitchFamily="50" charset="-128"/>
            </a:endParaRPr>
          </a:p>
          <a:p>
            <a:r>
              <a:rPr lang="ja-JP" altLang="en-US" b="1" dirty="0">
                <a:solidFill>
                  <a:schemeClr val="tx1"/>
                </a:solidFill>
                <a:latin typeface="+mn-ea"/>
                <a:cs typeface="Meiryo UI" panose="020B0604030504040204" pitchFamily="50" charset="-128"/>
              </a:rPr>
              <a:t>　対象の選考</a:t>
            </a:r>
            <a:endParaRPr kumimoji="1" lang="en-US" altLang="ja-JP" sz="2000" b="1" dirty="0">
              <a:solidFill>
                <a:schemeClr val="tx1">
                  <a:lumMod val="75000"/>
                  <a:lumOff val="25000"/>
                </a:schemeClr>
              </a:solidFill>
              <a:latin typeface="+mn-ea"/>
              <a:cs typeface="Meiryo UI" panose="020B0604030504040204" pitchFamily="50" charset="-128"/>
            </a:endParaRPr>
          </a:p>
        </p:txBody>
      </p:sp>
      <p:sp>
        <p:nvSpPr>
          <p:cNvPr id="29" name="右矢印 47">
            <a:extLst>
              <a:ext uri="{FF2B5EF4-FFF2-40B4-BE49-F238E27FC236}">
                <a16:creationId xmlns:a16="http://schemas.microsoft.com/office/drawing/2014/main" id="{A5ECFA74-2B1E-455E-8216-F18B0802CF97}"/>
              </a:ext>
            </a:extLst>
          </p:cNvPr>
          <p:cNvSpPr/>
          <p:nvPr/>
        </p:nvSpPr>
        <p:spPr>
          <a:xfrm>
            <a:off x="3237490" y="2805137"/>
            <a:ext cx="5531379" cy="519545"/>
          </a:xfrm>
          <a:prstGeom prst="rightArrow">
            <a:avLst>
              <a:gd name="adj1" fmla="val 72747"/>
              <a:gd name="adj2" fmla="val 50000"/>
            </a:avLst>
          </a:prstGeom>
          <a:solidFill>
            <a:schemeClr val="bg1"/>
          </a:solidFill>
          <a:ln w="12700" cmpd="sng">
            <a:solidFill>
              <a:schemeClr val="dk1"/>
            </a:solidFill>
            <a:prstDash val="solid"/>
            <a:extLst>
              <a:ext uri="{C807C97D-BFC1-408E-A445-0C87EB9F89A2}">
                <ask:lineSketchStyleProps xmlns:ask="http://schemas.microsoft.com/office/drawing/2018/sketchyshapes">
                  <ask:type>
                    <ask:lineSketchNone/>
                  </ask:type>
                </ask:lineSketchStyleProps>
              </a:ext>
            </a:extLst>
          </a:ln>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ja-JP" altLang="en-US" sz="2400" b="1" dirty="0">
                <a:solidFill>
                  <a:schemeClr val="tx1">
                    <a:lumMod val="75000"/>
                    <a:lumOff val="25000"/>
                  </a:schemeClr>
                </a:solidFill>
                <a:latin typeface="+mn-ea"/>
                <a:cs typeface="Meiryo UI" panose="020B0604030504040204" pitchFamily="50" charset="-128"/>
              </a:rPr>
              <a:t>一般選考「</a:t>
            </a:r>
            <a:r>
              <a:rPr lang="en-US" altLang="ja-JP" sz="2400" b="1" dirty="0">
                <a:solidFill>
                  <a:schemeClr val="tx1">
                    <a:lumMod val="75000"/>
                    <a:lumOff val="25000"/>
                  </a:schemeClr>
                </a:solidFill>
                <a:latin typeface="+mn-ea"/>
                <a:cs typeface="Meiryo UI" panose="020B0604030504040204" pitchFamily="50" charset="-128"/>
              </a:rPr>
              <a:t>Ⅱ</a:t>
            </a:r>
            <a:r>
              <a:rPr lang="ja-JP" altLang="en-US" sz="2400" b="1" dirty="0">
                <a:solidFill>
                  <a:schemeClr val="tx1">
                    <a:lumMod val="75000"/>
                    <a:lumOff val="25000"/>
                  </a:schemeClr>
                </a:solidFill>
                <a:latin typeface="+mn-ea"/>
                <a:cs typeface="Meiryo UI" panose="020B0604030504040204" pitchFamily="50" charset="-128"/>
              </a:rPr>
              <a:t>大学等推薦者」</a:t>
            </a:r>
            <a:endParaRPr kumimoji="1" lang="zh-TW" altLang="en-US" sz="2400" b="1" dirty="0">
              <a:solidFill>
                <a:schemeClr val="tx1">
                  <a:lumMod val="75000"/>
                  <a:lumOff val="25000"/>
                </a:schemeClr>
              </a:solidFill>
              <a:latin typeface="+mn-ea"/>
              <a:cs typeface="Meiryo UI" panose="020B0604030504040204" pitchFamily="50" charset="-128"/>
            </a:endParaRPr>
          </a:p>
        </p:txBody>
      </p:sp>
      <p:sp>
        <p:nvSpPr>
          <p:cNvPr id="21" name="スライド番号プレースホルダー 1">
            <a:extLst>
              <a:ext uri="{FF2B5EF4-FFF2-40B4-BE49-F238E27FC236}">
                <a16:creationId xmlns:a16="http://schemas.microsoft.com/office/drawing/2014/main" id="{4AC9194F-DAE8-4ACD-B81C-5C949AAA7643}"/>
              </a:ext>
            </a:extLst>
          </p:cNvPr>
          <p:cNvSpPr>
            <a:spLocks noGrp="1"/>
          </p:cNvSpPr>
          <p:nvPr>
            <p:ph type="sldNum" sz="quarter" idx="12"/>
          </p:nvPr>
        </p:nvSpPr>
        <p:spPr>
          <a:xfrm>
            <a:off x="6758880" y="6525344"/>
            <a:ext cx="2133600" cy="365125"/>
          </a:xfrm>
        </p:spPr>
        <p:txBody>
          <a:bodyPr/>
          <a:lstStyle/>
          <a:p>
            <a:fld id="{B11E7987-09E6-46E4-8973-337FB3BD212C}" type="slidenum">
              <a:rPr kumimoji="1" lang="ja-JP" altLang="en-US" smtClean="0"/>
              <a:t>22</a:t>
            </a:fld>
            <a:endParaRPr kumimoji="1" lang="ja-JP" altLang="en-US" dirty="0"/>
          </a:p>
        </p:txBody>
      </p:sp>
      <p:sp>
        <p:nvSpPr>
          <p:cNvPr id="28" name="テキスト ボックス 27">
            <a:extLst>
              <a:ext uri="{FF2B5EF4-FFF2-40B4-BE49-F238E27FC236}">
                <a16:creationId xmlns:a16="http://schemas.microsoft.com/office/drawing/2014/main" id="{6B8DC88A-2EC8-4B31-BA7A-CC889A304DDC}"/>
              </a:ext>
            </a:extLst>
          </p:cNvPr>
          <p:cNvSpPr txBox="1"/>
          <p:nvPr/>
        </p:nvSpPr>
        <p:spPr>
          <a:xfrm>
            <a:off x="4513802" y="6519206"/>
            <a:ext cx="4078796" cy="307777"/>
          </a:xfrm>
          <a:prstGeom prst="rect">
            <a:avLst/>
          </a:prstGeom>
          <a:noFill/>
        </p:spPr>
        <p:txBody>
          <a:bodyPr wrap="square" rtlCol="0">
            <a:spAutoFit/>
          </a:bodyPr>
          <a:lstStyle/>
          <a:p>
            <a:r>
              <a:rPr kumimoji="1" lang="en-US" altLang="ja-JP" sz="1400" dirty="0"/>
              <a:t>※</a:t>
            </a:r>
            <a:r>
              <a:rPr kumimoji="1" lang="ja-JP" altLang="en-US" sz="1400" dirty="0"/>
              <a:t>令和７年度教員採用選考テスト実施時の情報</a:t>
            </a:r>
          </a:p>
        </p:txBody>
      </p:sp>
      <p:sp>
        <p:nvSpPr>
          <p:cNvPr id="35" name="正方形/長方形 34">
            <a:extLst>
              <a:ext uri="{FF2B5EF4-FFF2-40B4-BE49-F238E27FC236}">
                <a16:creationId xmlns:a16="http://schemas.microsoft.com/office/drawing/2014/main" id="{7998C1D8-308C-4A54-9F68-22548BE1EC98}"/>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０５ 教員採用選考テスト</a:t>
            </a:r>
          </a:p>
        </p:txBody>
      </p:sp>
      <p:pic>
        <p:nvPicPr>
          <p:cNvPr id="36" name="図 35">
            <a:extLst>
              <a:ext uri="{FF2B5EF4-FFF2-40B4-BE49-F238E27FC236}">
                <a16:creationId xmlns:a16="http://schemas.microsoft.com/office/drawing/2014/main" id="{30E924E7-8C8B-4C85-8BE2-21805F9B9619}"/>
              </a:ext>
            </a:extLst>
          </p:cNvPr>
          <p:cNvPicPr>
            <a:picLocks noChangeAspect="1"/>
          </p:cNvPicPr>
          <p:nvPr/>
        </p:nvPicPr>
        <p:blipFill>
          <a:blip r:embed="rId3"/>
          <a:stretch>
            <a:fillRect/>
          </a:stretch>
        </p:blipFill>
        <p:spPr>
          <a:xfrm>
            <a:off x="7760812" y="39353"/>
            <a:ext cx="1311188" cy="37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0B14D08-45E0-4A2F-BCA9-100CC8072F9B}"/>
              </a:ext>
            </a:extLst>
          </p:cNvPr>
          <p:cNvSpPr>
            <a:spLocks noGrp="1"/>
          </p:cNvSpPr>
          <p:nvPr>
            <p:ph type="sldNum" sz="quarter" idx="12"/>
          </p:nvPr>
        </p:nvSpPr>
        <p:spPr/>
        <p:txBody>
          <a:bodyPr/>
          <a:lstStyle/>
          <a:p>
            <a:fld id="{B11E7987-09E6-46E4-8973-337FB3BD212C}" type="slidenum">
              <a:rPr kumimoji="1" lang="ja-JP" altLang="en-US" smtClean="0"/>
              <a:t>23</a:t>
            </a:fld>
            <a:endParaRPr kumimoji="1" lang="ja-JP" altLang="en-US"/>
          </a:p>
        </p:txBody>
      </p:sp>
      <p:sp>
        <p:nvSpPr>
          <p:cNvPr id="4" name="テキスト ボックス 3">
            <a:extLst>
              <a:ext uri="{FF2B5EF4-FFF2-40B4-BE49-F238E27FC236}">
                <a16:creationId xmlns:a16="http://schemas.microsoft.com/office/drawing/2014/main" id="{2B439B71-EBE9-40E9-B280-2C117E42F8F6}"/>
              </a:ext>
            </a:extLst>
          </p:cNvPr>
          <p:cNvSpPr txBox="1"/>
          <p:nvPr/>
        </p:nvSpPr>
        <p:spPr>
          <a:xfrm>
            <a:off x="249329" y="1592039"/>
            <a:ext cx="8640000" cy="13849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kumimoji="1" lang="en-US" altLang="ja-JP" sz="1200" b="1"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2400" b="1"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対象校種等・教科（科目）</a:t>
            </a:r>
            <a:r>
              <a:rPr kumimoji="1" lang="en-US" altLang="ja-JP" sz="2400" b="1"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800" b="1"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すべての校種等・教科（科目）</a:t>
            </a:r>
          </a:p>
          <a:p>
            <a:endParaRPr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フローチャート: 処理 4">
            <a:extLst>
              <a:ext uri="{FF2B5EF4-FFF2-40B4-BE49-F238E27FC236}">
                <a16:creationId xmlns:a16="http://schemas.microsoft.com/office/drawing/2014/main" id="{DEAC21EB-2B21-4305-88FC-CCE71666EA1E}"/>
              </a:ext>
            </a:extLst>
          </p:cNvPr>
          <p:cNvSpPr/>
          <p:nvPr/>
        </p:nvSpPr>
        <p:spPr bwMode="auto">
          <a:xfrm>
            <a:off x="1076941" y="505063"/>
            <a:ext cx="6984776" cy="103187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rPr>
              <a:t>大学３年生等を対象とした選考</a:t>
            </a:r>
          </a:p>
        </p:txBody>
      </p:sp>
      <p:sp>
        <p:nvSpPr>
          <p:cNvPr id="6" name="テキスト ボックス 5">
            <a:extLst>
              <a:ext uri="{FF2B5EF4-FFF2-40B4-BE49-F238E27FC236}">
                <a16:creationId xmlns:a16="http://schemas.microsoft.com/office/drawing/2014/main" id="{25008DD7-53AD-4DA3-8848-56FC60CF7E24}"/>
              </a:ext>
            </a:extLst>
          </p:cNvPr>
          <p:cNvSpPr txBox="1"/>
          <p:nvPr/>
        </p:nvSpPr>
        <p:spPr>
          <a:xfrm>
            <a:off x="252000" y="3202650"/>
            <a:ext cx="8640000" cy="329320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kumimoji="1" lang="en-US" altLang="ja-JP" sz="1200" b="1"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2400" b="1"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資格要件</a:t>
            </a:r>
            <a:r>
              <a:rPr kumimoji="1" lang="en-US" altLang="ja-JP" sz="2400" b="1"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800" b="1"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次の①から③の全てを満たしていること。</a:t>
            </a:r>
          </a:p>
          <a:p>
            <a:r>
              <a:rPr lang="ja-JP" altLang="en-US" sz="2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①現在大学３年生等＊で令和７年度中に卒業見込みであること。</a:t>
            </a:r>
          </a:p>
          <a:p>
            <a:r>
              <a:rPr lang="ja-JP" altLang="en-US" sz="2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②出願に必要な免許状を令和７年４月２日から令和８年４月１日まで</a:t>
            </a:r>
            <a:endParaRPr lang="en-US" altLang="ja-JP" sz="2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2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に取得する見込みであること。</a:t>
            </a:r>
          </a:p>
          <a:p>
            <a:r>
              <a:rPr lang="ja-JP" altLang="en-US" sz="2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③昭和 </a:t>
            </a:r>
            <a:r>
              <a:rPr lang="en-US" altLang="ja-JP" sz="2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55 </a:t>
            </a:r>
            <a:r>
              <a:rPr lang="ja-JP" altLang="en-US" sz="2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年４月２日以降に出生していること。</a:t>
            </a:r>
          </a:p>
          <a:p>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＊大学３年生等とは、大学、大学院、短期大学、専門学校の最終年次の１年前の年次</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をいう（科目等履修生は除く）。</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9FBE0654-D35C-4FA3-AA35-D434F48BB262}"/>
              </a:ext>
            </a:extLst>
          </p:cNvPr>
          <p:cNvSpPr txBox="1"/>
          <p:nvPr/>
        </p:nvSpPr>
        <p:spPr>
          <a:xfrm>
            <a:off x="4513802" y="6519206"/>
            <a:ext cx="4078796" cy="307777"/>
          </a:xfrm>
          <a:prstGeom prst="rect">
            <a:avLst/>
          </a:prstGeom>
          <a:noFill/>
        </p:spPr>
        <p:txBody>
          <a:bodyPr wrap="square" rtlCol="0">
            <a:spAutoFit/>
          </a:bodyPr>
          <a:lstStyle/>
          <a:p>
            <a:r>
              <a:rPr kumimoji="1" lang="en-US" altLang="ja-JP" sz="1400" dirty="0"/>
              <a:t>※</a:t>
            </a:r>
            <a:r>
              <a:rPr kumimoji="1" lang="ja-JP" altLang="en-US" sz="1400" dirty="0"/>
              <a:t>令和７年度教員採用選考テスト実施時の情報</a:t>
            </a:r>
          </a:p>
        </p:txBody>
      </p:sp>
      <p:sp>
        <p:nvSpPr>
          <p:cNvPr id="7" name="正方形/長方形 6">
            <a:extLst>
              <a:ext uri="{FF2B5EF4-FFF2-40B4-BE49-F238E27FC236}">
                <a16:creationId xmlns:a16="http://schemas.microsoft.com/office/drawing/2014/main" id="{72FAB345-0EE0-4B3D-BFEC-A7651BDEA0AF}"/>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０５ 教員採用選考テスト</a:t>
            </a:r>
          </a:p>
        </p:txBody>
      </p:sp>
      <p:pic>
        <p:nvPicPr>
          <p:cNvPr id="9" name="図 8">
            <a:extLst>
              <a:ext uri="{FF2B5EF4-FFF2-40B4-BE49-F238E27FC236}">
                <a16:creationId xmlns:a16="http://schemas.microsoft.com/office/drawing/2014/main" id="{C596C7FF-AC3A-4AB3-8190-C017D7DC8028}"/>
              </a:ext>
            </a:extLst>
          </p:cNvPr>
          <p:cNvPicPr>
            <a:picLocks noChangeAspect="1"/>
          </p:cNvPicPr>
          <p:nvPr/>
        </p:nvPicPr>
        <p:blipFill>
          <a:blip r:embed="rId3"/>
          <a:stretch>
            <a:fillRect/>
          </a:stretch>
        </p:blipFill>
        <p:spPr>
          <a:xfrm>
            <a:off x="7760812" y="39353"/>
            <a:ext cx="1311188" cy="378000"/>
          </a:xfrm>
          <a:prstGeom prst="rect">
            <a:avLst/>
          </a:prstGeom>
        </p:spPr>
      </p:pic>
    </p:spTree>
    <p:extLst>
      <p:ext uri="{BB962C8B-B14F-4D97-AF65-F5344CB8AC3E}">
        <p14:creationId xmlns:p14="http://schemas.microsoft.com/office/powerpoint/2010/main" val="2960688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正方形/長方形 4"/>
          <p:cNvSpPr>
            <a:spLocks noChangeArrowheads="1"/>
          </p:cNvSpPr>
          <p:nvPr/>
        </p:nvSpPr>
        <p:spPr bwMode="auto">
          <a:xfrm>
            <a:off x="1187450" y="1341438"/>
            <a:ext cx="9144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ja-JP" altLang="en-US" dirty="0"/>
          </a:p>
        </p:txBody>
      </p:sp>
      <p:sp>
        <p:nvSpPr>
          <p:cNvPr id="18446"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5C016AA-EE19-4301-8B53-A6E145323C77}" type="slidenum">
              <a:rPr lang="en-US" altLang="ja-JP"/>
              <a:t>24</a:t>
            </a:fld>
            <a:endParaRPr lang="en-US" altLang="ja-JP" dirty="0"/>
          </a:p>
        </p:txBody>
      </p:sp>
      <p:graphicFrame>
        <p:nvGraphicFramePr>
          <p:cNvPr id="5" name="グラフ 4"/>
          <p:cNvGraphicFramePr/>
          <p:nvPr>
            <p:extLst>
              <p:ext uri="{D42A27DB-BD31-4B8C-83A1-F6EECF244321}">
                <p14:modId xmlns:p14="http://schemas.microsoft.com/office/powerpoint/2010/main" val="2476299879"/>
              </p:ext>
            </p:extLst>
          </p:nvPr>
        </p:nvGraphicFramePr>
        <p:xfrm>
          <a:off x="227217" y="1341438"/>
          <a:ext cx="8753920" cy="5462664"/>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
          <p:cNvSpPr txBox="1"/>
          <p:nvPr/>
        </p:nvSpPr>
        <p:spPr>
          <a:xfrm>
            <a:off x="162863" y="1294815"/>
            <a:ext cx="648978" cy="5099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2000" dirty="0"/>
              <a:t>(</a:t>
            </a:r>
            <a:r>
              <a:rPr lang="ja-JP" altLang="en-US" sz="2000" b="1" dirty="0"/>
              <a:t>人</a:t>
            </a:r>
            <a:r>
              <a:rPr lang="en-US" altLang="ja-JP" sz="2000" dirty="0"/>
              <a:t>)</a:t>
            </a:r>
            <a:endParaRPr lang="ja-JP" altLang="en-US" sz="2000" dirty="0"/>
          </a:p>
        </p:txBody>
      </p:sp>
      <p:sp>
        <p:nvSpPr>
          <p:cNvPr id="10" name="タイトル 1"/>
          <p:cNvSpPr txBox="1"/>
          <p:nvPr/>
        </p:nvSpPr>
        <p:spPr>
          <a:xfrm>
            <a:off x="195040" y="579872"/>
            <a:ext cx="8753919" cy="732803"/>
          </a:xfrm>
          <a:prstGeom prst="rect">
            <a:avLst/>
          </a:prstGeom>
          <a:no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rPr>
              <a:t>大学３年生等を対象とした選考　</a:t>
            </a:r>
            <a:endParaRPr lang="en-US" altLang="ja-JP"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r>
              <a:rPr lang="ja-JP" altLang="en-US"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rPr>
              <a:t>選考通過者数（</a:t>
            </a:r>
            <a:r>
              <a:rPr lang="en-US" altLang="ja-JP"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rPr>
              <a:t>R7</a:t>
            </a:r>
            <a:r>
              <a:rPr lang="ja-JP" altLang="en-US"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rPr>
              <a:t>教採）</a:t>
            </a:r>
          </a:p>
        </p:txBody>
      </p:sp>
      <p:sp>
        <p:nvSpPr>
          <p:cNvPr id="7" name="正方形/長方形 6">
            <a:extLst>
              <a:ext uri="{FF2B5EF4-FFF2-40B4-BE49-F238E27FC236}">
                <a16:creationId xmlns:a16="http://schemas.microsoft.com/office/drawing/2014/main" id="{C71F04F4-1919-4D84-85DA-6A0C2D741E93}"/>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０５ 教員採用選考テスト</a:t>
            </a:r>
          </a:p>
        </p:txBody>
      </p:sp>
      <p:pic>
        <p:nvPicPr>
          <p:cNvPr id="8" name="図 7">
            <a:extLst>
              <a:ext uri="{FF2B5EF4-FFF2-40B4-BE49-F238E27FC236}">
                <a16:creationId xmlns:a16="http://schemas.microsoft.com/office/drawing/2014/main" id="{1F97D83C-9189-4CEE-92A2-B8D7FEB4112B}"/>
              </a:ext>
            </a:extLst>
          </p:cNvPr>
          <p:cNvPicPr>
            <a:picLocks noChangeAspect="1"/>
          </p:cNvPicPr>
          <p:nvPr/>
        </p:nvPicPr>
        <p:blipFill>
          <a:blip r:embed="rId4"/>
          <a:stretch>
            <a:fillRect/>
          </a:stretch>
        </p:blipFill>
        <p:spPr>
          <a:xfrm>
            <a:off x="7760812" y="39353"/>
            <a:ext cx="1311188" cy="378000"/>
          </a:xfrm>
          <a:prstGeom prst="rect">
            <a:avLst/>
          </a:prstGeom>
        </p:spPr>
      </p:pic>
    </p:spTree>
    <p:extLst>
      <p:ext uri="{BB962C8B-B14F-4D97-AF65-F5344CB8AC3E}">
        <p14:creationId xmlns:p14="http://schemas.microsoft.com/office/powerpoint/2010/main" val="368230524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正方形/長方形 4"/>
          <p:cNvSpPr>
            <a:spLocks noChangeArrowheads="1"/>
          </p:cNvSpPr>
          <p:nvPr/>
        </p:nvSpPr>
        <p:spPr bwMode="auto">
          <a:xfrm>
            <a:off x="1187450" y="1341438"/>
            <a:ext cx="9144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ja-JP" altLang="en-US" dirty="0"/>
          </a:p>
        </p:txBody>
      </p:sp>
      <p:sp>
        <p:nvSpPr>
          <p:cNvPr id="18446"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5C016AA-EE19-4301-8B53-A6E145323C77}" type="slidenum">
              <a:rPr lang="en-US" altLang="ja-JP"/>
              <a:t>25</a:t>
            </a:fld>
            <a:endParaRPr lang="en-US" altLang="ja-JP" dirty="0"/>
          </a:p>
        </p:txBody>
      </p:sp>
      <p:graphicFrame>
        <p:nvGraphicFramePr>
          <p:cNvPr id="5" name="グラフ 4"/>
          <p:cNvGraphicFramePr/>
          <p:nvPr>
            <p:extLst>
              <p:ext uri="{D42A27DB-BD31-4B8C-83A1-F6EECF244321}">
                <p14:modId xmlns:p14="http://schemas.microsoft.com/office/powerpoint/2010/main" val="2243611599"/>
              </p:ext>
            </p:extLst>
          </p:nvPr>
        </p:nvGraphicFramePr>
        <p:xfrm>
          <a:off x="137846" y="1341438"/>
          <a:ext cx="8753920" cy="5516880"/>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
          <p:cNvSpPr txBox="1"/>
          <p:nvPr/>
        </p:nvSpPr>
        <p:spPr>
          <a:xfrm>
            <a:off x="256531" y="1435993"/>
            <a:ext cx="415815" cy="5099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2000" dirty="0"/>
              <a:t>%</a:t>
            </a:r>
            <a:endParaRPr lang="ja-JP" altLang="en-US" sz="2000" dirty="0"/>
          </a:p>
        </p:txBody>
      </p:sp>
      <p:sp>
        <p:nvSpPr>
          <p:cNvPr id="10" name="タイトル 1"/>
          <p:cNvSpPr txBox="1"/>
          <p:nvPr/>
        </p:nvSpPr>
        <p:spPr>
          <a:xfrm>
            <a:off x="195040" y="501441"/>
            <a:ext cx="8753919" cy="1189505"/>
          </a:xfrm>
          <a:prstGeom prst="rect">
            <a:avLst/>
          </a:prstGeom>
          <a:no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rPr>
              <a:t>大学３年生等を対象とした選考　</a:t>
            </a:r>
            <a:endParaRPr lang="en-US" altLang="ja-JP"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r>
              <a:rPr lang="ja-JP" altLang="en-US"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rPr>
              <a:t>選考通過率　一般受験者との比較</a:t>
            </a:r>
            <a:endParaRPr lang="ja-JP" altLang="en-US" sz="36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1F594889-2472-47C0-B689-B791F0592241}"/>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０５ 教員採用選考テスト</a:t>
            </a:r>
          </a:p>
        </p:txBody>
      </p:sp>
      <p:pic>
        <p:nvPicPr>
          <p:cNvPr id="8" name="図 7">
            <a:extLst>
              <a:ext uri="{FF2B5EF4-FFF2-40B4-BE49-F238E27FC236}">
                <a16:creationId xmlns:a16="http://schemas.microsoft.com/office/drawing/2014/main" id="{888F54C8-DD4E-4B05-AE57-34A68D7B2739}"/>
              </a:ext>
            </a:extLst>
          </p:cNvPr>
          <p:cNvPicPr>
            <a:picLocks noChangeAspect="1"/>
          </p:cNvPicPr>
          <p:nvPr/>
        </p:nvPicPr>
        <p:blipFill>
          <a:blip r:embed="rId4"/>
          <a:stretch>
            <a:fillRect/>
          </a:stretch>
        </p:blipFill>
        <p:spPr>
          <a:xfrm>
            <a:off x="7760812" y="39353"/>
            <a:ext cx="1311188" cy="378000"/>
          </a:xfrm>
          <a:prstGeom prst="rect">
            <a:avLst/>
          </a:prstGeom>
        </p:spPr>
      </p:pic>
    </p:spTree>
    <p:extLst>
      <p:ext uri="{BB962C8B-B14F-4D97-AF65-F5344CB8AC3E}">
        <p14:creationId xmlns:p14="http://schemas.microsoft.com/office/powerpoint/2010/main" val="325083783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95536" y="4294247"/>
            <a:ext cx="8352928" cy="2062103"/>
          </a:xfrm>
          <a:prstGeom prst="rect">
            <a:avLst/>
          </a:prstGeom>
          <a:noFill/>
        </p:spPr>
        <p:txBody>
          <a:bodyPr wrap="square" rtlCol="0">
            <a:spAutoFit/>
          </a:bodyPr>
          <a:lstStyle/>
          <a:p>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u="sng"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大阪府公立学校教員となることを </a:t>
            </a:r>
            <a:r>
              <a:rPr lang="ja-JP" altLang="en-US" sz="3200" b="1" u="sng"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第一志望 </a:t>
            </a:r>
            <a:r>
              <a:rPr lang="ja-JP" altLang="en-US" sz="2400" b="1" u="sng"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としている人</a:t>
            </a:r>
            <a:endParaRPr lang="en-US" altLang="ja-JP" sz="2400" b="1" u="sng" dirty="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求める人物像を有し、教育ボランティア等の教育活動に</a:t>
            </a:r>
            <a:endPar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熱心に取り組んでいる人</a:t>
            </a:r>
            <a:endParaRPr lang="en-US" altLang="ja-JP"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公立学校教員としての適性を有し、学業成績が優秀な人</a:t>
            </a:r>
            <a:endParaRPr kumimoji="1"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など７つの要件を満たし、学長等が推薦する人。</a:t>
            </a:r>
            <a:endParaRPr kumimoji="1" lang="en-US" altLang="ja-JP" sz="24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395536" y="1493480"/>
            <a:ext cx="8352928" cy="280076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kumimoji="1" lang="en-US" altLang="ja-JP" sz="1200" b="1"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2400" b="1"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1"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対象校種等・教科（科目）</a:t>
            </a:r>
            <a:r>
              <a:rPr kumimoji="1" lang="en-US" altLang="ja-JP" sz="2400" b="1"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a:t>
            </a:r>
          </a:p>
          <a:p>
            <a:endParaRPr kumimoji="1" lang="en-US" altLang="ja-JP" sz="800" b="1" u="sng"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小学校</a:t>
            </a:r>
            <a:endParaRPr lang="en-US" altLang="ja-JP" sz="2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小中いきいき連携</a:t>
            </a:r>
            <a:endParaRPr lang="en-US" altLang="ja-JP" sz="2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中学校　 （数学、理科、技術、家庭、美術）</a:t>
            </a:r>
            <a:endParaRPr lang="en-US" altLang="ja-JP" sz="2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高等学校（公民・福祉共通、農業、工業</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（機械・電気・土木・工業化学）</a:t>
            </a:r>
            <a:r>
              <a:rPr lang="ja-JP" altLang="en-US" sz="2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支援学校（幼小共通、小学部、中学部、高等部）</a:t>
            </a:r>
            <a:r>
              <a:rPr lang="en-US" altLang="ja-JP" sz="2200" baseline="300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中学部、高等部は保健体育を除く。</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B11E7987-09E6-46E4-8973-337FB3BD212C}" type="slidenum">
              <a:rPr kumimoji="1" lang="ja-JP" altLang="en-US" smtClean="0"/>
              <a:t>26</a:t>
            </a:fld>
            <a:endParaRPr kumimoji="1" lang="ja-JP" altLang="en-US"/>
          </a:p>
        </p:txBody>
      </p:sp>
      <p:sp>
        <p:nvSpPr>
          <p:cNvPr id="7" name="フローチャート: 処理 6"/>
          <p:cNvSpPr/>
          <p:nvPr/>
        </p:nvSpPr>
        <p:spPr bwMode="auto">
          <a:xfrm>
            <a:off x="1021414" y="483831"/>
            <a:ext cx="6984776" cy="103187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ja-JP" altLang="en-US"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rPr>
              <a:t>一般選考「</a:t>
            </a:r>
            <a:r>
              <a:rPr lang="en-US" altLang="ja-JP"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rPr>
              <a:t>Ⅱ</a:t>
            </a:r>
            <a:r>
              <a:rPr lang="ja-JP" altLang="en-US"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rPr>
              <a:t>大学等推薦者」</a:t>
            </a:r>
          </a:p>
        </p:txBody>
      </p:sp>
      <p:sp>
        <p:nvSpPr>
          <p:cNvPr id="8" name="テキスト ボックス 7">
            <a:extLst>
              <a:ext uri="{FF2B5EF4-FFF2-40B4-BE49-F238E27FC236}">
                <a16:creationId xmlns:a16="http://schemas.microsoft.com/office/drawing/2014/main" id="{83875DBC-33D1-486A-8FE7-13D2DA6D620A}"/>
              </a:ext>
            </a:extLst>
          </p:cNvPr>
          <p:cNvSpPr txBox="1"/>
          <p:nvPr/>
        </p:nvSpPr>
        <p:spPr>
          <a:xfrm>
            <a:off x="4513802" y="6519206"/>
            <a:ext cx="4078796" cy="307777"/>
          </a:xfrm>
          <a:prstGeom prst="rect">
            <a:avLst/>
          </a:prstGeom>
          <a:noFill/>
        </p:spPr>
        <p:txBody>
          <a:bodyPr wrap="square" rtlCol="0">
            <a:spAutoFit/>
          </a:bodyPr>
          <a:lstStyle/>
          <a:p>
            <a:r>
              <a:rPr kumimoji="1" lang="en-US" altLang="ja-JP" sz="1400" dirty="0"/>
              <a:t>※</a:t>
            </a:r>
            <a:r>
              <a:rPr kumimoji="1" lang="ja-JP" altLang="en-US" sz="1400" dirty="0"/>
              <a:t>令和７年度教員採用選考テスト実施時の情報</a:t>
            </a:r>
          </a:p>
        </p:txBody>
      </p:sp>
      <p:sp>
        <p:nvSpPr>
          <p:cNvPr id="9" name="正方形/長方形 8">
            <a:extLst>
              <a:ext uri="{FF2B5EF4-FFF2-40B4-BE49-F238E27FC236}">
                <a16:creationId xmlns:a16="http://schemas.microsoft.com/office/drawing/2014/main" id="{0A9A6909-AA2E-41FA-863D-F12AD4517E03}"/>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０５ 教員採用選考テスト</a:t>
            </a:r>
          </a:p>
        </p:txBody>
      </p:sp>
      <p:pic>
        <p:nvPicPr>
          <p:cNvPr id="10" name="図 9">
            <a:extLst>
              <a:ext uri="{FF2B5EF4-FFF2-40B4-BE49-F238E27FC236}">
                <a16:creationId xmlns:a16="http://schemas.microsoft.com/office/drawing/2014/main" id="{474325D3-4BCA-47F9-B909-4B372E38859E}"/>
              </a:ext>
            </a:extLst>
          </p:cNvPr>
          <p:cNvPicPr>
            <a:picLocks noChangeAspect="1"/>
          </p:cNvPicPr>
          <p:nvPr/>
        </p:nvPicPr>
        <p:blipFill>
          <a:blip r:embed="rId3"/>
          <a:stretch>
            <a:fillRect/>
          </a:stretch>
        </p:blipFill>
        <p:spPr>
          <a:xfrm>
            <a:off x="7760812" y="39353"/>
            <a:ext cx="1311188" cy="37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B439B71-EBE9-40E9-B280-2C117E42F8F6}"/>
              </a:ext>
            </a:extLst>
          </p:cNvPr>
          <p:cNvSpPr txBox="1"/>
          <p:nvPr/>
        </p:nvSpPr>
        <p:spPr>
          <a:xfrm>
            <a:off x="252000" y="1325401"/>
            <a:ext cx="8640000" cy="92333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kumimoji="1" lang="en-US" altLang="ja-JP" sz="1200" b="1" u="sng" dirty="0">
              <a:solidFill>
                <a:srgbClr val="0070C0"/>
              </a:solidFill>
              <a:latin typeface="+mn-ea"/>
              <a:cs typeface="Meiryo UI" panose="020B0604030504040204" pitchFamily="50" charset="-128"/>
            </a:endParaRPr>
          </a:p>
          <a:p>
            <a:r>
              <a:rPr kumimoji="1" lang="en-US" altLang="ja-JP" sz="2400" b="1" u="sng" dirty="0">
                <a:solidFill>
                  <a:srgbClr val="0070C0"/>
                </a:solidFill>
                <a:latin typeface="+mn-ea"/>
                <a:cs typeface="Meiryo UI" panose="020B0604030504040204" pitchFamily="50" charset="-128"/>
              </a:rPr>
              <a:t>【</a:t>
            </a:r>
            <a:r>
              <a:rPr kumimoji="1" lang="ja-JP" altLang="en-US" sz="2400" b="1" u="sng" dirty="0">
                <a:solidFill>
                  <a:srgbClr val="0070C0"/>
                </a:solidFill>
                <a:latin typeface="+mn-ea"/>
                <a:cs typeface="Meiryo UI" panose="020B0604030504040204" pitchFamily="50" charset="-128"/>
              </a:rPr>
              <a:t>対象校種等・教科（科目）</a:t>
            </a:r>
            <a:r>
              <a:rPr kumimoji="1" lang="en-US" altLang="ja-JP" sz="2400" b="1" u="sng" dirty="0">
                <a:solidFill>
                  <a:srgbClr val="0070C0"/>
                </a:solidFill>
                <a:latin typeface="+mn-ea"/>
                <a:cs typeface="Meiryo UI" panose="020B0604030504040204" pitchFamily="50" charset="-128"/>
              </a:rPr>
              <a:t>】</a:t>
            </a:r>
            <a:r>
              <a:rPr kumimoji="1" lang="ja-JP" altLang="en-US" sz="2400" dirty="0">
                <a:solidFill>
                  <a:srgbClr val="0070C0"/>
                </a:solidFill>
                <a:latin typeface="+mn-ea"/>
                <a:cs typeface="Meiryo UI" panose="020B0604030504040204" pitchFamily="50" charset="-128"/>
              </a:rPr>
              <a:t>　</a:t>
            </a:r>
            <a:r>
              <a:rPr lang="ja-JP" altLang="en-US" sz="2200" dirty="0">
                <a:solidFill>
                  <a:schemeClr val="tx1">
                    <a:lumMod val="75000"/>
                    <a:lumOff val="25000"/>
                  </a:schemeClr>
                </a:solidFill>
                <a:latin typeface="+mn-ea"/>
                <a:cs typeface="Meiryo UI" panose="020B0604030504040204" pitchFamily="50" charset="-128"/>
              </a:rPr>
              <a:t>すべての校種等・教科（科目）</a:t>
            </a:r>
          </a:p>
          <a:p>
            <a:endParaRPr lang="en-US" altLang="ja-JP" dirty="0">
              <a:solidFill>
                <a:schemeClr val="tx1">
                  <a:lumMod val="75000"/>
                  <a:lumOff val="25000"/>
                </a:schemeClr>
              </a:solidFill>
              <a:latin typeface="+mn-ea"/>
              <a:cs typeface="Meiryo UI" panose="020B0604030504040204" pitchFamily="50" charset="-128"/>
            </a:endParaRPr>
          </a:p>
        </p:txBody>
      </p:sp>
      <p:sp>
        <p:nvSpPr>
          <p:cNvPr id="5" name="フローチャート: 処理 4">
            <a:extLst>
              <a:ext uri="{FF2B5EF4-FFF2-40B4-BE49-F238E27FC236}">
                <a16:creationId xmlns:a16="http://schemas.microsoft.com/office/drawing/2014/main" id="{DEAC21EB-2B21-4305-88FC-CCE71666EA1E}"/>
              </a:ext>
            </a:extLst>
          </p:cNvPr>
          <p:cNvSpPr/>
          <p:nvPr/>
        </p:nvSpPr>
        <p:spPr bwMode="auto">
          <a:xfrm>
            <a:off x="1021414" y="341863"/>
            <a:ext cx="6984776" cy="103187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TW" altLang="en-US"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rPr>
              <a:t>一般選考「</a:t>
            </a:r>
            <a:r>
              <a:rPr lang="en-US" altLang="zh-TW"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rPr>
              <a:t>Ⅲ</a:t>
            </a:r>
            <a:r>
              <a:rPr lang="zh-TW" altLang="en-US"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rPr>
              <a:t>常勤講師等経験者」</a:t>
            </a:r>
          </a:p>
        </p:txBody>
      </p:sp>
      <p:sp>
        <p:nvSpPr>
          <p:cNvPr id="6" name="テキスト ボックス 5">
            <a:extLst>
              <a:ext uri="{FF2B5EF4-FFF2-40B4-BE49-F238E27FC236}">
                <a16:creationId xmlns:a16="http://schemas.microsoft.com/office/drawing/2014/main" id="{25008DD7-53AD-4DA3-8848-56FC60CF7E24}"/>
              </a:ext>
            </a:extLst>
          </p:cNvPr>
          <p:cNvSpPr txBox="1"/>
          <p:nvPr/>
        </p:nvSpPr>
        <p:spPr>
          <a:xfrm>
            <a:off x="252000" y="2362292"/>
            <a:ext cx="8640000" cy="409342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kumimoji="1" lang="en-US" altLang="ja-JP" sz="1200" b="1" u="sng" dirty="0">
              <a:solidFill>
                <a:srgbClr val="0070C0"/>
              </a:solidFill>
              <a:latin typeface="+mn-ea"/>
              <a:cs typeface="Meiryo UI" panose="020B0604030504040204" pitchFamily="50" charset="-128"/>
            </a:endParaRPr>
          </a:p>
          <a:p>
            <a:r>
              <a:rPr kumimoji="1" lang="en-US" altLang="ja-JP" sz="2400" b="1" u="sng" dirty="0">
                <a:solidFill>
                  <a:srgbClr val="0070C0"/>
                </a:solidFill>
                <a:latin typeface="+mn-ea"/>
                <a:cs typeface="Meiryo UI" panose="020B0604030504040204" pitchFamily="50" charset="-128"/>
              </a:rPr>
              <a:t>【</a:t>
            </a:r>
            <a:r>
              <a:rPr kumimoji="1" lang="ja-JP" altLang="en-US" sz="2400" b="1" u="sng" dirty="0">
                <a:solidFill>
                  <a:srgbClr val="0070C0"/>
                </a:solidFill>
                <a:latin typeface="+mn-ea"/>
                <a:cs typeface="Meiryo UI" panose="020B0604030504040204" pitchFamily="50" charset="-128"/>
              </a:rPr>
              <a:t>資格要件</a:t>
            </a:r>
            <a:r>
              <a:rPr kumimoji="1" lang="en-US" altLang="ja-JP" sz="2400" b="1" u="sng" dirty="0">
                <a:solidFill>
                  <a:srgbClr val="0070C0"/>
                </a:solidFill>
                <a:latin typeface="+mn-ea"/>
                <a:cs typeface="Meiryo UI" panose="020B0604030504040204" pitchFamily="50" charset="-128"/>
              </a:rPr>
              <a:t>】</a:t>
            </a:r>
          </a:p>
          <a:p>
            <a:endParaRPr kumimoji="1" lang="en-US" altLang="ja-JP" sz="800" b="1" u="sng" dirty="0">
              <a:solidFill>
                <a:srgbClr val="0070C0"/>
              </a:solidFill>
              <a:latin typeface="+mn-ea"/>
              <a:cs typeface="Meiryo UI" panose="020B0604030504040204" pitchFamily="50" charset="-128"/>
            </a:endParaRPr>
          </a:p>
          <a:p>
            <a:r>
              <a:rPr lang="ja-JP" altLang="en-US" sz="2200" dirty="0">
                <a:solidFill>
                  <a:schemeClr val="tx1">
                    <a:lumMod val="75000"/>
                    <a:lumOff val="25000"/>
                  </a:schemeClr>
                </a:solidFill>
                <a:latin typeface="+mn-ea"/>
                <a:cs typeface="Meiryo UI" panose="020B0604030504040204" pitchFamily="50" charset="-128"/>
              </a:rPr>
              <a:t>大阪府内の公立学校</a:t>
            </a:r>
            <a:r>
              <a:rPr lang="en-US" altLang="ja-JP" sz="2200" dirty="0">
                <a:solidFill>
                  <a:schemeClr val="tx1">
                    <a:lumMod val="75000"/>
                    <a:lumOff val="25000"/>
                  </a:schemeClr>
                </a:solidFill>
                <a:latin typeface="+mn-ea"/>
                <a:cs typeface="Meiryo UI" panose="020B0604030504040204" pitchFamily="50" charset="-128"/>
              </a:rPr>
              <a:t>(</a:t>
            </a:r>
            <a:r>
              <a:rPr lang="ja-JP" altLang="en-US" sz="2200" dirty="0">
                <a:solidFill>
                  <a:schemeClr val="tx1">
                    <a:lumMod val="75000"/>
                    <a:lumOff val="25000"/>
                  </a:schemeClr>
                </a:solidFill>
                <a:latin typeface="+mn-ea"/>
                <a:cs typeface="Meiryo UI" panose="020B0604030504040204" pitchFamily="50" charset="-128"/>
              </a:rPr>
              <a:t>大阪市立、堺市立、豊中市立、池田市立、箕面市立、豊能町立、能勢町立の学校を除く</a:t>
            </a:r>
            <a:r>
              <a:rPr lang="en-US" altLang="ja-JP" sz="2200" dirty="0">
                <a:solidFill>
                  <a:schemeClr val="tx1">
                    <a:lumMod val="75000"/>
                    <a:lumOff val="25000"/>
                  </a:schemeClr>
                </a:solidFill>
                <a:latin typeface="+mn-ea"/>
                <a:cs typeface="Meiryo UI" panose="020B0604030504040204" pitchFamily="50" charset="-128"/>
              </a:rPr>
              <a:t>)</a:t>
            </a:r>
            <a:r>
              <a:rPr lang="ja-JP" altLang="en-US" sz="2200" dirty="0">
                <a:solidFill>
                  <a:schemeClr val="tx1">
                    <a:lumMod val="75000"/>
                    <a:lumOff val="25000"/>
                  </a:schemeClr>
                </a:solidFill>
                <a:latin typeface="+mn-ea"/>
                <a:cs typeface="Meiryo UI" panose="020B0604030504040204" pitchFamily="50" charset="-128"/>
              </a:rPr>
              <a:t>において、大阪府教育委員会および各市町村教育委員会が任命する常勤の講師又は養護助教諭としての勤務経験（以下「府内常勤講師勤務経験」という。）があり、次の①及び②を満たしていること。</a:t>
            </a:r>
          </a:p>
          <a:p>
            <a:r>
              <a:rPr lang="ja-JP" altLang="en-US" sz="2200" dirty="0">
                <a:solidFill>
                  <a:schemeClr val="tx1">
                    <a:lumMod val="75000"/>
                    <a:lumOff val="25000"/>
                  </a:schemeClr>
                </a:solidFill>
                <a:latin typeface="+mn-ea"/>
                <a:cs typeface="Meiryo UI" panose="020B0604030504040204" pitchFamily="50" charset="-128"/>
              </a:rPr>
              <a:t>　① 令和４年４月１日から令和６年３月 </a:t>
            </a:r>
            <a:r>
              <a:rPr lang="en-US" altLang="ja-JP" sz="2200" dirty="0">
                <a:solidFill>
                  <a:schemeClr val="tx1">
                    <a:lumMod val="75000"/>
                    <a:lumOff val="25000"/>
                  </a:schemeClr>
                </a:solidFill>
                <a:latin typeface="+mn-ea"/>
                <a:cs typeface="Meiryo UI" panose="020B0604030504040204" pitchFamily="50" charset="-128"/>
              </a:rPr>
              <a:t>31 </a:t>
            </a:r>
            <a:r>
              <a:rPr lang="ja-JP" altLang="en-US" sz="2200" dirty="0">
                <a:solidFill>
                  <a:schemeClr val="tx1">
                    <a:lumMod val="75000"/>
                    <a:lumOff val="25000"/>
                  </a:schemeClr>
                </a:solidFill>
                <a:latin typeface="+mn-ea"/>
                <a:cs typeface="Meiryo UI" panose="020B0604030504040204" pitchFamily="50" charset="-128"/>
              </a:rPr>
              <a:t>日までの間に府内常勤</a:t>
            </a:r>
            <a:endParaRPr lang="en-US" altLang="ja-JP" sz="2200" dirty="0">
              <a:solidFill>
                <a:schemeClr val="tx1">
                  <a:lumMod val="75000"/>
                  <a:lumOff val="25000"/>
                </a:schemeClr>
              </a:solidFill>
              <a:latin typeface="+mn-ea"/>
              <a:cs typeface="Meiryo UI" panose="020B0604030504040204" pitchFamily="50" charset="-128"/>
            </a:endParaRPr>
          </a:p>
          <a:p>
            <a:r>
              <a:rPr lang="ja-JP" altLang="en-US" sz="2200" dirty="0">
                <a:solidFill>
                  <a:schemeClr val="tx1">
                    <a:lumMod val="75000"/>
                    <a:lumOff val="25000"/>
                  </a:schemeClr>
                </a:solidFill>
                <a:latin typeface="+mn-ea"/>
                <a:cs typeface="Meiryo UI" panose="020B0604030504040204" pitchFamily="50" charset="-128"/>
              </a:rPr>
              <a:t>　　　講師勤務経験があること。</a:t>
            </a:r>
            <a:endParaRPr lang="en-US" altLang="ja-JP" sz="2200" dirty="0">
              <a:solidFill>
                <a:schemeClr val="tx1">
                  <a:lumMod val="75000"/>
                  <a:lumOff val="25000"/>
                </a:schemeClr>
              </a:solidFill>
              <a:latin typeface="+mn-ea"/>
              <a:cs typeface="Meiryo UI" panose="020B0604030504040204" pitchFamily="50" charset="-128"/>
            </a:endParaRPr>
          </a:p>
          <a:p>
            <a:r>
              <a:rPr lang="en-US" altLang="ja-JP" sz="2200" dirty="0">
                <a:solidFill>
                  <a:schemeClr val="tx1">
                    <a:lumMod val="75000"/>
                    <a:lumOff val="25000"/>
                  </a:schemeClr>
                </a:solidFill>
                <a:latin typeface="+mn-ea"/>
                <a:cs typeface="Meiryo UI" panose="020B0604030504040204" pitchFamily="50" charset="-128"/>
              </a:rPr>
              <a:t>  </a:t>
            </a:r>
            <a:r>
              <a:rPr lang="ja-JP" altLang="en-US" sz="2200" dirty="0">
                <a:solidFill>
                  <a:schemeClr val="tx1">
                    <a:lumMod val="75000"/>
                    <a:lumOff val="25000"/>
                  </a:schemeClr>
                </a:solidFill>
                <a:latin typeface="+mn-ea"/>
                <a:cs typeface="Meiryo UI" panose="020B0604030504040204" pitchFamily="50" charset="-128"/>
              </a:rPr>
              <a:t>② 令和６年３月 </a:t>
            </a:r>
            <a:r>
              <a:rPr lang="en-US" altLang="ja-JP" sz="2200" dirty="0">
                <a:solidFill>
                  <a:schemeClr val="tx1">
                    <a:lumMod val="75000"/>
                    <a:lumOff val="25000"/>
                  </a:schemeClr>
                </a:solidFill>
                <a:latin typeface="+mn-ea"/>
                <a:cs typeface="Meiryo UI" panose="020B0604030504040204" pitchFamily="50" charset="-128"/>
              </a:rPr>
              <a:t>31 </a:t>
            </a:r>
            <a:r>
              <a:rPr lang="ja-JP" altLang="en-US" sz="2200" dirty="0">
                <a:solidFill>
                  <a:schemeClr val="tx1">
                    <a:lumMod val="75000"/>
                    <a:lumOff val="25000"/>
                  </a:schemeClr>
                </a:solidFill>
                <a:latin typeface="+mn-ea"/>
                <a:cs typeface="Meiryo UI" panose="020B0604030504040204" pitchFamily="50" charset="-128"/>
              </a:rPr>
              <a:t>日までに通算１年（休職又は停職期間を除く。）</a:t>
            </a:r>
            <a:endParaRPr lang="en-US" altLang="ja-JP" sz="2200" dirty="0">
              <a:solidFill>
                <a:schemeClr val="tx1">
                  <a:lumMod val="75000"/>
                  <a:lumOff val="25000"/>
                </a:schemeClr>
              </a:solidFill>
              <a:latin typeface="+mn-ea"/>
              <a:cs typeface="Meiryo UI" panose="020B0604030504040204" pitchFamily="50" charset="-128"/>
            </a:endParaRPr>
          </a:p>
          <a:p>
            <a:r>
              <a:rPr lang="en-US" altLang="ja-JP" sz="2200" dirty="0">
                <a:solidFill>
                  <a:schemeClr val="tx1">
                    <a:lumMod val="75000"/>
                    <a:lumOff val="25000"/>
                  </a:schemeClr>
                </a:solidFill>
                <a:latin typeface="+mn-ea"/>
                <a:cs typeface="Meiryo UI" panose="020B0604030504040204" pitchFamily="50" charset="-128"/>
              </a:rPr>
              <a:t>      </a:t>
            </a:r>
            <a:r>
              <a:rPr lang="ja-JP" altLang="en-US" sz="2200" dirty="0">
                <a:solidFill>
                  <a:schemeClr val="tx1">
                    <a:lumMod val="75000"/>
                    <a:lumOff val="25000"/>
                  </a:schemeClr>
                </a:solidFill>
                <a:latin typeface="+mn-ea"/>
                <a:cs typeface="Meiryo UI" panose="020B0604030504040204" pitchFamily="50" charset="-128"/>
              </a:rPr>
              <a:t>以上の府内常勤講師勤務経験があること。</a:t>
            </a:r>
            <a:endParaRPr lang="en-US" altLang="ja-JP" sz="2200" dirty="0">
              <a:solidFill>
                <a:schemeClr val="tx1">
                  <a:lumMod val="75000"/>
                  <a:lumOff val="25000"/>
                </a:schemeClr>
              </a:solidFill>
              <a:latin typeface="+mn-ea"/>
              <a:cs typeface="Meiryo UI" panose="020B0604030504040204" pitchFamily="50" charset="-128"/>
            </a:endParaRPr>
          </a:p>
          <a:p>
            <a:endParaRPr lang="en-US" altLang="ja-JP" dirty="0">
              <a:solidFill>
                <a:schemeClr val="tx1">
                  <a:lumMod val="75000"/>
                  <a:lumOff val="25000"/>
                </a:schemeClr>
              </a:solidFill>
              <a:latin typeface="+mn-ea"/>
              <a:cs typeface="Meiryo UI" panose="020B0604030504040204" pitchFamily="50" charset="-128"/>
            </a:endParaRPr>
          </a:p>
        </p:txBody>
      </p:sp>
      <p:sp>
        <p:nvSpPr>
          <p:cNvPr id="7" name="スライド番号プレースホルダー 1">
            <a:extLst>
              <a:ext uri="{FF2B5EF4-FFF2-40B4-BE49-F238E27FC236}">
                <a16:creationId xmlns:a16="http://schemas.microsoft.com/office/drawing/2014/main" id="{0BCACA5D-52E9-471D-A393-4040F67B8F09}"/>
              </a:ext>
            </a:extLst>
          </p:cNvPr>
          <p:cNvSpPr txBox="1">
            <a:spLocks/>
          </p:cNvSpPr>
          <p:nvPr/>
        </p:nvSpPr>
        <p:spPr>
          <a:xfrm>
            <a:off x="6758880" y="6525344"/>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11E7987-09E6-46E4-8973-337FB3BD212C}" type="slidenum">
              <a:rPr lang="ja-JP" altLang="en-US" smtClean="0"/>
              <a:pPr/>
              <a:t>27</a:t>
            </a:fld>
            <a:endParaRPr lang="ja-JP" altLang="en-US" dirty="0"/>
          </a:p>
        </p:txBody>
      </p:sp>
      <p:sp>
        <p:nvSpPr>
          <p:cNvPr id="9" name="テキスト ボックス 8">
            <a:extLst>
              <a:ext uri="{FF2B5EF4-FFF2-40B4-BE49-F238E27FC236}">
                <a16:creationId xmlns:a16="http://schemas.microsoft.com/office/drawing/2014/main" id="{92F89D90-789D-4803-968D-45C35EF08DA7}"/>
              </a:ext>
            </a:extLst>
          </p:cNvPr>
          <p:cNvSpPr txBox="1"/>
          <p:nvPr/>
        </p:nvSpPr>
        <p:spPr>
          <a:xfrm>
            <a:off x="4513802" y="6519206"/>
            <a:ext cx="4078796" cy="307777"/>
          </a:xfrm>
          <a:prstGeom prst="rect">
            <a:avLst/>
          </a:prstGeom>
          <a:noFill/>
        </p:spPr>
        <p:txBody>
          <a:bodyPr wrap="square" rtlCol="0">
            <a:spAutoFit/>
          </a:bodyPr>
          <a:lstStyle/>
          <a:p>
            <a:r>
              <a:rPr kumimoji="1" lang="en-US" altLang="ja-JP" sz="1400" dirty="0"/>
              <a:t>※</a:t>
            </a:r>
            <a:r>
              <a:rPr kumimoji="1" lang="ja-JP" altLang="en-US" sz="1400" dirty="0"/>
              <a:t>令和７年度教員採用選考テスト実施時の情報</a:t>
            </a:r>
          </a:p>
        </p:txBody>
      </p:sp>
      <p:sp>
        <p:nvSpPr>
          <p:cNvPr id="8" name="正方形/長方形 7">
            <a:extLst>
              <a:ext uri="{FF2B5EF4-FFF2-40B4-BE49-F238E27FC236}">
                <a16:creationId xmlns:a16="http://schemas.microsoft.com/office/drawing/2014/main" id="{EE043E40-3E69-4544-AAEC-86AC912AC824}"/>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０５ 教員採用選考テスト</a:t>
            </a:r>
          </a:p>
        </p:txBody>
      </p:sp>
      <p:pic>
        <p:nvPicPr>
          <p:cNvPr id="10" name="図 9">
            <a:extLst>
              <a:ext uri="{FF2B5EF4-FFF2-40B4-BE49-F238E27FC236}">
                <a16:creationId xmlns:a16="http://schemas.microsoft.com/office/drawing/2014/main" id="{8C85CB28-74B3-47A2-98C7-3E49B1DB80AA}"/>
              </a:ext>
            </a:extLst>
          </p:cNvPr>
          <p:cNvPicPr>
            <a:picLocks noChangeAspect="1"/>
          </p:cNvPicPr>
          <p:nvPr/>
        </p:nvPicPr>
        <p:blipFill>
          <a:blip r:embed="rId3"/>
          <a:stretch>
            <a:fillRect/>
          </a:stretch>
        </p:blipFill>
        <p:spPr>
          <a:xfrm>
            <a:off x="7760812" y="39353"/>
            <a:ext cx="1311188" cy="378000"/>
          </a:xfrm>
          <a:prstGeom prst="rect">
            <a:avLst/>
          </a:prstGeom>
        </p:spPr>
      </p:pic>
    </p:spTree>
    <p:extLst>
      <p:ext uri="{BB962C8B-B14F-4D97-AF65-F5344CB8AC3E}">
        <p14:creationId xmlns:p14="http://schemas.microsoft.com/office/powerpoint/2010/main" val="530951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38400" y="6483875"/>
            <a:ext cx="2133600" cy="365125"/>
          </a:xfrm>
        </p:spPr>
        <p:txBody>
          <a:bodyPr/>
          <a:lstStyle/>
          <a:p>
            <a:fld id="{B11E7987-09E6-46E4-8973-337FB3BD212C}" type="slidenum">
              <a:rPr kumimoji="1" lang="ja-JP" altLang="en-US" smtClean="0"/>
              <a:t>28</a:t>
            </a:fld>
            <a:endParaRPr kumimoji="1" lang="ja-JP" altLang="en-US"/>
          </a:p>
        </p:txBody>
      </p:sp>
      <p:sp>
        <p:nvSpPr>
          <p:cNvPr id="3" name="タイトル 1"/>
          <p:cNvSpPr txBox="1"/>
          <p:nvPr/>
        </p:nvSpPr>
        <p:spPr>
          <a:xfrm>
            <a:off x="1599565" y="305393"/>
            <a:ext cx="5944870" cy="850106"/>
          </a:xfrm>
          <a:prstGeom prst="rect">
            <a:avLst/>
          </a:prstGeom>
          <a:no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solidFill>
                  <a:prstClr val="black">
                    <a:lumMod val="75000"/>
                    <a:lumOff val="25000"/>
                  </a:prst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rPr>
              <a:t>一般選考「</a:t>
            </a:r>
            <a:r>
              <a:rPr lang="en-US" altLang="ja-JP" sz="3200" dirty="0">
                <a:solidFill>
                  <a:prstClr val="black">
                    <a:lumMod val="75000"/>
                    <a:lumOff val="25000"/>
                  </a:prst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rPr>
              <a:t>Ⅰ</a:t>
            </a:r>
            <a:r>
              <a:rPr lang="ja-JP" altLang="en-US" sz="3200" dirty="0">
                <a:solidFill>
                  <a:prstClr val="black">
                    <a:lumMod val="75000"/>
                    <a:lumOff val="25000"/>
                  </a:prst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rPr>
              <a:t>一般対象者」</a:t>
            </a:r>
          </a:p>
        </p:txBody>
      </p:sp>
      <p:graphicFrame>
        <p:nvGraphicFramePr>
          <p:cNvPr id="6" name="表 5">
            <a:extLst>
              <a:ext uri="{FF2B5EF4-FFF2-40B4-BE49-F238E27FC236}">
                <a16:creationId xmlns:a16="http://schemas.microsoft.com/office/drawing/2014/main" id="{F457E88C-3446-444D-B01D-C7F21DFB66F6}"/>
              </a:ext>
            </a:extLst>
          </p:cNvPr>
          <p:cNvGraphicFramePr>
            <a:graphicFrameLocks noGrp="1"/>
          </p:cNvGraphicFramePr>
          <p:nvPr>
            <p:extLst>
              <p:ext uri="{D42A27DB-BD31-4B8C-83A1-F6EECF244321}">
                <p14:modId xmlns:p14="http://schemas.microsoft.com/office/powerpoint/2010/main" val="985355796"/>
              </p:ext>
            </p:extLst>
          </p:nvPr>
        </p:nvGraphicFramePr>
        <p:xfrm>
          <a:off x="162000" y="1025412"/>
          <a:ext cx="8820000" cy="5458463"/>
        </p:xfrm>
        <a:graphic>
          <a:graphicData uri="http://schemas.openxmlformats.org/drawingml/2006/table">
            <a:tbl>
              <a:tblPr firstRow="1" bandRow="1">
                <a:tableStyleId>{5FD0F851-EC5A-4D38-B0AD-8093EC10F338}</a:tableStyleId>
              </a:tblPr>
              <a:tblGrid>
                <a:gridCol w="291077">
                  <a:extLst>
                    <a:ext uri="{9D8B030D-6E8A-4147-A177-3AD203B41FA5}">
                      <a16:colId xmlns:a16="http://schemas.microsoft.com/office/drawing/2014/main" val="1173692186"/>
                    </a:ext>
                  </a:extLst>
                </a:gridCol>
                <a:gridCol w="2866649">
                  <a:extLst>
                    <a:ext uri="{9D8B030D-6E8A-4147-A177-3AD203B41FA5}">
                      <a16:colId xmlns:a16="http://schemas.microsoft.com/office/drawing/2014/main" val="1561339141"/>
                    </a:ext>
                  </a:extLst>
                </a:gridCol>
                <a:gridCol w="1343637">
                  <a:extLst>
                    <a:ext uri="{9D8B030D-6E8A-4147-A177-3AD203B41FA5}">
                      <a16:colId xmlns:a16="http://schemas.microsoft.com/office/drawing/2014/main" val="314485459"/>
                    </a:ext>
                  </a:extLst>
                </a:gridCol>
                <a:gridCol w="2438238">
                  <a:extLst>
                    <a:ext uri="{9D8B030D-6E8A-4147-A177-3AD203B41FA5}">
                      <a16:colId xmlns:a16="http://schemas.microsoft.com/office/drawing/2014/main" val="4090753815"/>
                    </a:ext>
                  </a:extLst>
                </a:gridCol>
                <a:gridCol w="300379">
                  <a:extLst>
                    <a:ext uri="{9D8B030D-6E8A-4147-A177-3AD203B41FA5}">
                      <a16:colId xmlns:a16="http://schemas.microsoft.com/office/drawing/2014/main" val="2759236355"/>
                    </a:ext>
                  </a:extLst>
                </a:gridCol>
                <a:gridCol w="673063">
                  <a:extLst>
                    <a:ext uri="{9D8B030D-6E8A-4147-A177-3AD203B41FA5}">
                      <a16:colId xmlns:a16="http://schemas.microsoft.com/office/drawing/2014/main" val="672026808"/>
                    </a:ext>
                  </a:extLst>
                </a:gridCol>
                <a:gridCol w="275224">
                  <a:extLst>
                    <a:ext uri="{9D8B030D-6E8A-4147-A177-3AD203B41FA5}">
                      <a16:colId xmlns:a16="http://schemas.microsoft.com/office/drawing/2014/main" val="193731118"/>
                    </a:ext>
                  </a:extLst>
                </a:gridCol>
                <a:gridCol w="631733">
                  <a:extLst>
                    <a:ext uri="{9D8B030D-6E8A-4147-A177-3AD203B41FA5}">
                      <a16:colId xmlns:a16="http://schemas.microsoft.com/office/drawing/2014/main" val="3421040467"/>
                    </a:ext>
                  </a:extLst>
                </a:gridCol>
              </a:tblGrid>
              <a:tr h="325444">
                <a:tc gridSpan="2">
                  <a:txBody>
                    <a:bodyPr/>
                    <a:lstStyle/>
                    <a:p>
                      <a:pPr algn="ctr"/>
                      <a:r>
                        <a:rPr kumimoji="1" lang="ja-JP" altLang="en-US" sz="1600" dirty="0"/>
                        <a:t>加点区分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hMerge="1">
                  <a:txBody>
                    <a:bodyPr/>
                    <a:lstStyle/>
                    <a:p>
                      <a:endParaRPr kumimoji="1" lang="ja-JP" altLang="en-US" dirty="0"/>
                    </a:p>
                  </a:txBody>
                  <a:tcPr/>
                </a:tc>
                <a:tc>
                  <a:txBody>
                    <a:bodyPr/>
                    <a:lstStyle/>
                    <a:p>
                      <a:pPr algn="ctr"/>
                      <a:r>
                        <a:rPr kumimoji="1" lang="ja-JP" altLang="en-US" sz="1600" dirty="0"/>
                        <a:t>加点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a:txBody>
                    <a:bodyPr/>
                    <a:lstStyle/>
                    <a:p>
                      <a:pPr algn="ctr"/>
                      <a:r>
                        <a:rPr kumimoji="1" lang="ja-JP" altLang="en-US" sz="1600" dirty="0"/>
                        <a:t>対象校種等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7C80"/>
                    </a:solidFill>
                  </a:tcPr>
                </a:tc>
                <a:tc rowSpan="13">
                  <a:txBody>
                    <a:bodyPr/>
                    <a:lstStyle/>
                    <a:p>
                      <a:pPr algn="ctr"/>
                      <a:r>
                        <a:rPr kumimoji="1" lang="ja-JP" altLang="en-US" sz="11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u="none" dirty="0">
                          <a:solidFill>
                            <a:prstClr val="black">
                              <a:lumMod val="75000"/>
                              <a:lumOff val="25000"/>
                            </a:prstClr>
                          </a:solidFill>
                        </a:rPr>
                        <a:t>特別支援学校教諭普通</a:t>
                      </a:r>
                      <a:endParaRPr lang="en-US" altLang="ja-JP" sz="1600" b="1" u="none" dirty="0">
                        <a:solidFill>
                          <a:prstClr val="black">
                            <a:lumMod val="75000"/>
                            <a:lumOff val="25000"/>
                          </a:prst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1" u="none" dirty="0">
                          <a:solidFill>
                            <a:prstClr val="black">
                              <a:lumMod val="75000"/>
                              <a:lumOff val="25000"/>
                            </a:prstClr>
                          </a:solidFill>
                        </a:rPr>
                        <a:t>免許状所有に係る加点</a:t>
                      </a:r>
                      <a:endParaRPr lang="en-US" altLang="ja-JP" sz="1600" b="1" u="none" dirty="0">
                        <a:solidFill>
                          <a:prstClr val="black">
                            <a:lumMod val="75000"/>
                            <a:lumOff val="25000"/>
                          </a:prstClr>
                        </a:solidFill>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rowSpan="13">
                  <a:txBody>
                    <a:bodyPr/>
                    <a:lstStyle/>
                    <a:p>
                      <a:pPr algn="ctr"/>
                      <a:r>
                        <a:rPr kumimoji="1" lang="ja-JP" altLang="en-US" sz="11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6">
                  <a:txBody>
                    <a:bodyPr/>
                    <a:lstStyle/>
                    <a:p>
                      <a:r>
                        <a:rPr kumimoji="1" lang="ja-JP" altLang="en-US" sz="1400" b="1" dirty="0"/>
                        <a:t>小学校・中学校教諭</a:t>
                      </a:r>
                      <a:endParaRPr kumimoji="1" lang="en-US" altLang="ja-JP" sz="1400" b="1" dirty="0"/>
                    </a:p>
                    <a:p>
                      <a:r>
                        <a:rPr kumimoji="1" lang="ja-JP" altLang="en-US" sz="1400" b="1" dirty="0"/>
                        <a:t>複数免許状所有に係る加点</a:t>
                      </a:r>
                      <a:endParaRPr kumimoji="1" lang="en-US" altLang="ja-JP" sz="1400" b="1" dirty="0"/>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423041236"/>
                  </a:ext>
                </a:extLst>
              </a:tr>
              <a:tr h="355031">
                <a:tc>
                  <a:txBody>
                    <a:bodyPr/>
                    <a:lstStyle/>
                    <a:p>
                      <a:r>
                        <a:rPr kumimoji="1" lang="en-US" altLang="ja-JP" sz="1800" dirty="0"/>
                        <a:t>A</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600" dirty="0"/>
                        <a:t>B</a:t>
                      </a:r>
                      <a:r>
                        <a:rPr kumimoji="1" lang="ja-JP" altLang="en-US" sz="1600" dirty="0"/>
                        <a:t>～</a:t>
                      </a:r>
                      <a:r>
                        <a:rPr kumimoji="1" lang="en-US" altLang="ja-JP" sz="1600" dirty="0"/>
                        <a:t>L</a:t>
                      </a:r>
                      <a:r>
                        <a:rPr kumimoji="1" lang="ja-JP" altLang="en-US" sz="1600" dirty="0"/>
                        <a:t>以外の者</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dirty="0">
                          <a:latin typeface="Meiryo UI" panose="020B0604030504040204" pitchFamily="50" charset="-128"/>
                          <a:ea typeface="Meiryo UI" panose="020B0604030504040204" pitchFamily="50" charset="-128"/>
                        </a:rPr>
                        <a:t>なし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10">
                      <a:fgClr>
                        <a:schemeClr val="accent1"/>
                      </a:fgClr>
                      <a:bgClr>
                        <a:schemeClr val="bg1"/>
                      </a:bgClr>
                    </a:pattFill>
                  </a:tcPr>
                </a:tc>
                <a:tc rowSpan="3">
                  <a:txBody>
                    <a:bodyPr/>
                    <a:lstStyle/>
                    <a:p>
                      <a:pPr algn="ctr"/>
                      <a:r>
                        <a:rPr kumimoji="1" lang="ja-JP" altLang="en-US" sz="1600" dirty="0"/>
                        <a:t>全て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a:noFill/>
                    </a:lnL>
                    <a:lnR>
                      <a:noFill/>
                    </a:lnR>
                    <a:lnT w="12700" cmpd="sng">
                      <a:noFill/>
                    </a:lnT>
                    <a:lnB>
                      <a:noFill/>
                    </a:lnB>
                    <a:lnTlToBr w="12700" cmpd="sng">
                      <a:noFill/>
                      <a:prstDash val="solid"/>
                    </a:lnTlToBr>
                    <a:lnBlToTr w="12700" cmpd="sng">
                      <a:noFill/>
                      <a:prstDash val="solid"/>
                    </a:lnBlToTr>
                    <a:noFill/>
                  </a:tcPr>
                </a:tc>
                <a:tc vMerge="1">
                  <a:txBody>
                    <a:bodyPr/>
                    <a:lstStyle/>
                    <a:p>
                      <a:endParaRPr kumimoji="1" lang="ja-JP" altLang="en-US" dirty="0"/>
                    </a:p>
                  </a:txBody>
                  <a:tcPr vert="eaVert">
                    <a:lnL>
                      <a:noFill/>
                    </a:lnL>
                    <a:lnR>
                      <a:noFill/>
                    </a:lnR>
                  </a:tcPr>
                </a:tc>
                <a:tc vMerge="1">
                  <a:txBody>
                    <a:bodyPr/>
                    <a:lstStyle/>
                    <a:p>
                      <a:endParaRPr kumimoji="1" lang="ja-JP" altLang="en-US" dirty="0"/>
                    </a:p>
                  </a:txBody>
                  <a:tcPr/>
                </a:tc>
                <a:tc vMerge="1">
                  <a:txBody>
                    <a:bodyPr/>
                    <a:lstStyle/>
                    <a:p>
                      <a:endParaRPr kumimoji="1" lang="ja-JP" altLang="en-US" dirty="0"/>
                    </a:p>
                  </a:txBody>
                  <a:tcPr vert="eaVert">
                    <a:lnL>
                      <a:noFill/>
                    </a:lnL>
                  </a:tcPr>
                </a:tc>
                <a:extLst>
                  <a:ext uri="{0D108BD9-81ED-4DB2-BD59-A6C34878D82A}">
                    <a16:rowId xmlns:a16="http://schemas.microsoft.com/office/drawing/2014/main" val="1504933348"/>
                  </a:ext>
                </a:extLst>
              </a:tr>
              <a:tr h="355031">
                <a:tc>
                  <a:txBody>
                    <a:bodyPr/>
                    <a:lstStyle/>
                    <a:p>
                      <a:r>
                        <a:rPr kumimoji="1" lang="en-US" altLang="ja-JP" sz="1800" dirty="0"/>
                        <a:t>B</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t>社会人経験者</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dirty="0"/>
                        <a:t>10</a:t>
                      </a:r>
                      <a:r>
                        <a:rPr kumimoji="1" lang="ja-JP" altLang="en-US" sz="1800" dirty="0">
                          <a:latin typeface="Meiryo UI" panose="020B0604030504040204" pitchFamily="50" charset="-128"/>
                          <a:ea typeface="Meiryo UI" panose="020B0604030504040204" pitchFamily="50" charset="-128"/>
                        </a:rPr>
                        <a:t>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10">
                      <a:fgClr>
                        <a:schemeClr val="accent1"/>
                      </a:fgClr>
                      <a:bgClr>
                        <a:schemeClr val="bg1"/>
                      </a:bgClr>
                    </a:patt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a:lnL>
                      <a:noFill/>
                    </a:lnL>
                    <a:lnR>
                      <a:noFill/>
                    </a:lnR>
                    <a:lnT>
                      <a:noFill/>
                    </a:lnT>
                    <a:lnB>
                      <a:noFill/>
                    </a:lnB>
                    <a:lnTlToBr w="12700" cmpd="sng">
                      <a:noFill/>
                      <a:prstDash val="solid"/>
                    </a:lnTlToBr>
                    <a:lnBlToTr w="12700" cmpd="sng">
                      <a:noFill/>
                      <a:prstDash val="solid"/>
                    </a:lnBlToTr>
                  </a:tcPr>
                </a:tc>
                <a:tc vMerge="1">
                  <a:txBody>
                    <a:bodyPr/>
                    <a:lstStyle/>
                    <a:p>
                      <a:endParaRPr kumimoji="1" lang="ja-JP" altLang="en-US" dirty="0"/>
                    </a:p>
                  </a:txBody>
                  <a:tcPr>
                    <a:lnL>
                      <a:noFill/>
                    </a:lnL>
                    <a:lnR w="12700" cmpd="sng">
                      <a:noFill/>
                    </a:lnR>
                  </a:tcPr>
                </a:tc>
                <a:tc vMerge="1">
                  <a:txBody>
                    <a:bodyPr/>
                    <a:lstStyle/>
                    <a:p>
                      <a:endParaRPr kumimoji="1" lang="ja-JP" altLang="en-US" dirty="0"/>
                    </a:p>
                  </a:txBody>
                  <a:tcPr/>
                </a:tc>
                <a:tc vMerge="1">
                  <a:txBody>
                    <a:bodyPr/>
                    <a:lstStyle/>
                    <a:p>
                      <a:endParaRPr kumimoji="1" lang="ja-JP" altLang="en-US" dirty="0"/>
                    </a:p>
                  </a:txBody>
                  <a:tcPr vert="eaVert">
                    <a:lnL>
                      <a:noFill/>
                    </a:lnL>
                  </a:tcPr>
                </a:tc>
                <a:extLst>
                  <a:ext uri="{0D108BD9-81ED-4DB2-BD59-A6C34878D82A}">
                    <a16:rowId xmlns:a16="http://schemas.microsoft.com/office/drawing/2014/main" val="2867584013"/>
                  </a:ext>
                </a:extLst>
              </a:tr>
              <a:tr h="434682">
                <a:tc>
                  <a:txBody>
                    <a:bodyPr/>
                    <a:lstStyle/>
                    <a:p>
                      <a:r>
                        <a:rPr kumimoji="1" lang="en-US" altLang="ja-JP" sz="1800" dirty="0"/>
                        <a:t>D</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a:t>教職経験者（実教・寄宿舎）</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a:t>10</a:t>
                      </a:r>
                      <a:r>
                        <a:rPr kumimoji="1" lang="ja-JP" altLang="en-US" sz="1800" baseline="0" dirty="0"/>
                        <a:t> </a:t>
                      </a:r>
                      <a:r>
                        <a:rPr kumimoji="1" lang="en-US" altLang="ja-JP" sz="1800" dirty="0"/>
                        <a:t>or 20</a:t>
                      </a:r>
                      <a:r>
                        <a:rPr kumimoji="1" lang="ja-JP" altLang="en-US" sz="1800" dirty="0">
                          <a:latin typeface="Meiryo UI" panose="020B0604030504040204" pitchFamily="50" charset="-128"/>
                          <a:ea typeface="Meiryo UI" panose="020B0604030504040204" pitchFamily="50" charset="-128"/>
                        </a:rPr>
                        <a:t>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10">
                      <a:fgClr>
                        <a:schemeClr val="accent1"/>
                      </a:fgClr>
                      <a:bgClr>
                        <a:schemeClr val="bg1"/>
                      </a:bgClr>
                    </a:patt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a:noFill/>
                    </a:lnL>
                    <a:lnR>
                      <a:noFill/>
                    </a:lnR>
                    <a:lnT>
                      <a:noFill/>
                    </a:lnT>
                    <a:lnB>
                      <a:noFill/>
                    </a:lnB>
                    <a:lnTlToBr w="12700" cmpd="sng">
                      <a:noFill/>
                      <a:prstDash val="solid"/>
                    </a:lnTlToBr>
                    <a:lnBlToTr w="12700" cmpd="sng">
                      <a:noFill/>
                      <a:prstDash val="solid"/>
                    </a:lnBlToTr>
                    <a:noFill/>
                  </a:tcPr>
                </a:tc>
                <a:tc vMerge="1">
                  <a:txBody>
                    <a:bodyPr/>
                    <a:lstStyle/>
                    <a:p>
                      <a:endParaRPr kumimoji="1" lang="ja-JP" altLang="en-US" dirty="0"/>
                    </a:p>
                  </a:txBody>
                  <a:tcPr>
                    <a:lnL>
                      <a:noFill/>
                    </a:lnL>
                    <a:lnR w="12700" cmpd="sng">
                      <a:noFill/>
                    </a:lnR>
                  </a:tcPr>
                </a:tc>
                <a:tc vMerge="1">
                  <a:txBody>
                    <a:bodyPr/>
                    <a:lstStyle/>
                    <a:p>
                      <a:endParaRPr kumimoji="1" lang="ja-JP" altLang="en-US" dirty="0"/>
                    </a:p>
                  </a:txBody>
                  <a:tcPr/>
                </a:tc>
                <a:tc vMerge="1">
                  <a:txBody>
                    <a:bodyPr/>
                    <a:lstStyle/>
                    <a:p>
                      <a:endParaRPr kumimoji="1" lang="ja-JP" altLang="en-US" dirty="0"/>
                    </a:p>
                  </a:txBody>
                  <a:tcPr vert="eaVert">
                    <a:lnL>
                      <a:noFill/>
                    </a:lnL>
                  </a:tcPr>
                </a:tc>
                <a:extLst>
                  <a:ext uri="{0D108BD9-81ED-4DB2-BD59-A6C34878D82A}">
                    <a16:rowId xmlns:a16="http://schemas.microsoft.com/office/drawing/2014/main" val="3667856629"/>
                  </a:ext>
                </a:extLst>
              </a:tr>
              <a:tr h="621303">
                <a:tc>
                  <a:txBody>
                    <a:bodyPr/>
                    <a:lstStyle/>
                    <a:p>
                      <a:r>
                        <a:rPr kumimoji="1" lang="en-US" altLang="ja-JP" sz="1800" dirty="0"/>
                        <a:t>E</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t>英語資格所有者</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800" dirty="0"/>
                        <a:t>10 or 20</a:t>
                      </a:r>
                      <a:r>
                        <a:rPr kumimoji="1" lang="ja-JP" altLang="en-US" sz="1800" baseline="0" dirty="0"/>
                        <a:t> </a:t>
                      </a:r>
                      <a:endParaRPr kumimoji="1" lang="en-US" altLang="ja-JP" sz="1800" baseline="0" dirty="0"/>
                    </a:p>
                    <a:p>
                      <a:pPr algn="ctr"/>
                      <a:r>
                        <a:rPr kumimoji="1" lang="en-US" altLang="ja-JP" sz="1800" dirty="0"/>
                        <a:t>or 40</a:t>
                      </a:r>
                      <a:r>
                        <a:rPr kumimoji="1" lang="ja-JP" altLang="en-US" sz="1800" dirty="0">
                          <a:latin typeface="Meiryo UI" panose="020B0604030504040204" pitchFamily="50" charset="-128"/>
                          <a:ea typeface="Meiryo UI" panose="020B0604030504040204" pitchFamily="50" charset="-128"/>
                        </a:rPr>
                        <a:t>点</a:t>
                      </a:r>
                      <a:endParaRPr kumimoji="1" lang="en-US" altLang="ja-JP" sz="1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10">
                      <a:fgClr>
                        <a:schemeClr val="accent1"/>
                      </a:fgClr>
                      <a:bgClr>
                        <a:schemeClr val="bg1"/>
                      </a:bgClr>
                    </a:pattFill>
                  </a:tcPr>
                </a:tc>
                <a:tc>
                  <a:txBody>
                    <a:bodyPr/>
                    <a:lstStyle/>
                    <a:p>
                      <a:pPr algn="ctr"/>
                      <a:r>
                        <a:rPr kumimoji="1" lang="ja-JP" altLang="en-US" sz="1600" dirty="0"/>
                        <a:t>小等・中・高等の「英語」</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dirty="0"/>
                    </a:p>
                  </a:txBody>
                  <a:tcPr>
                    <a:lnL>
                      <a:noFill/>
                    </a:lnL>
                    <a:lnR>
                      <a:noFill/>
                    </a:lnR>
                    <a:lnT>
                      <a:noFill/>
                    </a:lnT>
                    <a:lnB>
                      <a:noFill/>
                    </a:lnB>
                    <a:lnTlToBr w="12700" cmpd="sng">
                      <a:noFill/>
                      <a:prstDash val="solid"/>
                    </a:lnTlToBr>
                    <a:lnBlToTr w="12700" cmpd="sng">
                      <a:noFill/>
                      <a:prstDash val="solid"/>
                    </a:lnBlToTr>
                  </a:tcPr>
                </a:tc>
                <a:tc vMerge="1">
                  <a:txBody>
                    <a:bodyPr/>
                    <a:lstStyle/>
                    <a:p>
                      <a:endParaRPr kumimoji="1" lang="ja-JP" altLang="en-US" dirty="0"/>
                    </a:p>
                  </a:txBody>
                  <a:tcPr>
                    <a:lnL>
                      <a:noFill/>
                    </a:lnL>
                    <a:lnR w="12700" cmpd="sng">
                      <a:noFill/>
                    </a:lnR>
                  </a:tcPr>
                </a:tc>
                <a:tc vMerge="1">
                  <a:txBody>
                    <a:bodyPr/>
                    <a:lstStyle/>
                    <a:p>
                      <a:endParaRPr kumimoji="1" lang="ja-JP" altLang="en-US" dirty="0"/>
                    </a:p>
                  </a:txBody>
                  <a:tcPr/>
                </a:tc>
                <a:tc vMerge="1">
                  <a:txBody>
                    <a:bodyPr/>
                    <a:lstStyle/>
                    <a:p>
                      <a:endParaRPr kumimoji="1" lang="ja-JP" altLang="en-US" dirty="0"/>
                    </a:p>
                  </a:txBody>
                  <a:tcPr>
                    <a:lnL w="12700" cmpd="sng">
                      <a:noFill/>
                    </a:lnL>
                  </a:tcPr>
                </a:tc>
                <a:extLst>
                  <a:ext uri="{0D108BD9-81ED-4DB2-BD59-A6C34878D82A}">
                    <a16:rowId xmlns:a16="http://schemas.microsoft.com/office/drawing/2014/main" val="3588178283"/>
                  </a:ext>
                </a:extLst>
              </a:tr>
              <a:tr h="562131">
                <a:tc>
                  <a:txBody>
                    <a:bodyPr/>
                    <a:lstStyle/>
                    <a:p>
                      <a:r>
                        <a:rPr kumimoji="1" lang="en-US" altLang="ja-JP" sz="1800"/>
                        <a:t>F</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a:t>理科教育経験者</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8">
                  <a:txBody>
                    <a:bodyPr/>
                    <a:lstStyle/>
                    <a:p>
                      <a:pPr algn="ctr"/>
                      <a:endParaRPr kumimoji="1" lang="en-US" altLang="ja-JP" sz="1800" dirty="0"/>
                    </a:p>
                    <a:p>
                      <a:pPr algn="ctr"/>
                      <a:r>
                        <a:rPr kumimoji="1" lang="en-US" altLang="ja-JP" sz="1800" dirty="0"/>
                        <a:t>10</a:t>
                      </a:r>
                      <a:r>
                        <a:rPr kumimoji="1" lang="ja-JP" altLang="en-US" sz="1800" dirty="0">
                          <a:latin typeface="Meiryo UI" panose="020B0604030504040204" pitchFamily="50" charset="-128"/>
                          <a:ea typeface="Meiryo UI" panose="020B0604030504040204" pitchFamily="50" charset="-128"/>
                        </a:rPr>
                        <a:t>点</a:t>
                      </a:r>
                      <a:endParaRPr kumimoji="1" lang="en-US" altLang="ja-JP" sz="1800" dirty="0">
                        <a:latin typeface="Meiryo UI" panose="020B0604030504040204" pitchFamily="50" charset="-128"/>
                        <a:ea typeface="Meiryo UI" panose="020B0604030504040204" pitchFamily="50" charset="-128"/>
                      </a:endParaRPr>
                    </a:p>
                    <a:p>
                      <a:pPr algn="ctr"/>
                      <a:endParaRPr kumimoji="1" lang="en-US" altLang="ja-JP"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10">
                      <a:fgClr>
                        <a:schemeClr val="accent1"/>
                      </a:fgClr>
                      <a:bgClr>
                        <a:schemeClr val="bg1"/>
                      </a:bgClr>
                    </a:pattFill>
                  </a:tcPr>
                </a:tc>
                <a:tc>
                  <a:txBody>
                    <a:bodyPr/>
                    <a:lstStyle/>
                    <a:p>
                      <a:pPr algn="ctr"/>
                      <a:r>
                        <a:rPr kumimoji="1" lang="ja-JP" altLang="en-US" sz="1600" dirty="0"/>
                        <a:t>小等・中・高等の「理科」</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600" b="1" u="none" dirty="0">
                        <a:solidFill>
                          <a:prstClr val="black">
                            <a:lumMod val="75000"/>
                            <a:lumOff val="25000"/>
                          </a:prstClr>
                        </a:solidFill>
                      </a:endParaRPr>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vMerge="1">
                  <a:txBody>
                    <a:bodyPr/>
                    <a:lstStyle/>
                    <a:p>
                      <a:endParaRPr kumimoji="1" lang="ja-JP" altLang="en-US"/>
                    </a:p>
                  </a:txBody>
                  <a:tcPr/>
                </a:tc>
                <a:tc vMerge="1">
                  <a:txBody>
                    <a:bodyPr/>
                    <a:lstStyle/>
                    <a:p>
                      <a:endParaRPr kumimoji="1" lang="en-US" altLang="ja-JP" sz="1400" b="1" dirty="0"/>
                    </a:p>
                  </a:txBody>
                  <a:tcPr vert="ea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2476906878"/>
                  </a:ext>
                </a:extLst>
              </a:tr>
              <a:tr h="355031">
                <a:tc>
                  <a:txBody>
                    <a:bodyPr/>
                    <a:lstStyle/>
                    <a:p>
                      <a:r>
                        <a:rPr kumimoji="1" lang="en-US" altLang="ja-JP" sz="1800"/>
                        <a:t>G</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a:t>司書教諭資格所有者</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8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pattFill prst="pct10">
                      <a:fgClr>
                        <a:schemeClr val="accent1"/>
                      </a:fgClr>
                      <a:bgClr>
                        <a:schemeClr val="bg1"/>
                      </a:bgClr>
                    </a:pattFill>
                  </a:tcPr>
                </a:tc>
                <a:tc>
                  <a:txBody>
                    <a:bodyPr/>
                    <a:lstStyle/>
                    <a:p>
                      <a:pPr algn="ctr"/>
                      <a:r>
                        <a:rPr kumimoji="1" lang="ja-JP" altLang="en-US" sz="1600" dirty="0"/>
                        <a:t>全て（養・栄以外）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rowSpan="3">
                  <a:txBody>
                    <a:bodyPr/>
                    <a:lstStyle/>
                    <a:p>
                      <a:pPr algn="ctr"/>
                      <a:r>
                        <a:rPr lang="en-US" altLang="ja-JP" sz="2000" b="0" i="0" u="none" dirty="0">
                          <a:solidFill>
                            <a:prstClr val="black">
                              <a:lumMod val="75000"/>
                              <a:lumOff val="25000"/>
                            </a:prstClr>
                          </a:solidFill>
                        </a:rPr>
                        <a:t>10</a:t>
                      </a:r>
                      <a:r>
                        <a:rPr lang="ja-JP" altLang="en-US" sz="2000" b="0" u="none" dirty="0">
                          <a:solidFill>
                            <a:prstClr val="black">
                              <a:lumMod val="75000"/>
                              <a:lumOff val="25000"/>
                            </a:prstClr>
                          </a:solidFill>
                          <a:latin typeface="Meiryo UI" panose="020B0604030504040204" pitchFamily="50" charset="-128"/>
                          <a:ea typeface="Meiryo UI" panose="020B0604030504040204" pitchFamily="50" charset="-128"/>
                        </a:rPr>
                        <a:t>点</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10">
                      <a:fgClr>
                        <a:schemeClr val="accent1"/>
                      </a:fgClr>
                      <a:bgClr>
                        <a:schemeClr val="bg1"/>
                      </a:bgClr>
                    </a:patt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T w="12700" cmpd="sng">
                      <a:noFill/>
                    </a:lnT>
                  </a:tcPr>
                </a:tc>
                <a:tc rowSpan="3">
                  <a:txBody>
                    <a:bodyPr/>
                    <a:lstStyle/>
                    <a:p>
                      <a:pPr algn="ctr"/>
                      <a:r>
                        <a:rPr lang="en-US" altLang="ja-JP" sz="2000" b="0" i="0" u="none" dirty="0">
                          <a:solidFill>
                            <a:prstClr val="black">
                              <a:lumMod val="75000"/>
                              <a:lumOff val="25000"/>
                            </a:prstClr>
                          </a:solidFill>
                        </a:rPr>
                        <a:t>10</a:t>
                      </a:r>
                      <a:r>
                        <a:rPr lang="ja-JP" altLang="en-US" sz="2000" b="0" u="none" dirty="0">
                          <a:solidFill>
                            <a:prstClr val="black">
                              <a:lumMod val="75000"/>
                              <a:lumOff val="25000"/>
                            </a:prstClr>
                          </a:solidFill>
                          <a:latin typeface="Meiryo UI" panose="020B0604030504040204" pitchFamily="50" charset="-128"/>
                          <a:ea typeface="Meiryo UI" panose="020B0604030504040204" pitchFamily="50" charset="-128"/>
                        </a:rPr>
                        <a:t>点</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10">
                      <a:fgClr>
                        <a:schemeClr val="accent1"/>
                      </a:fgClr>
                      <a:bgClr>
                        <a:schemeClr val="bg1"/>
                      </a:bgClr>
                    </a:pattFill>
                  </a:tcPr>
                </a:tc>
                <a:extLst>
                  <a:ext uri="{0D108BD9-81ED-4DB2-BD59-A6C34878D82A}">
                    <a16:rowId xmlns:a16="http://schemas.microsoft.com/office/drawing/2014/main" val="2681354440"/>
                  </a:ext>
                </a:extLst>
              </a:tr>
              <a:tr h="355031">
                <a:tc>
                  <a:txBody>
                    <a:bodyPr/>
                    <a:lstStyle/>
                    <a:p>
                      <a:r>
                        <a:rPr kumimoji="1" lang="en-US" altLang="ja-JP" sz="1800"/>
                        <a:t>H</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a:t>看護師免許所有者</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algn="ctr"/>
                      <a:r>
                        <a:rPr kumimoji="1" lang="ja-JP" altLang="en-US" sz="1600" dirty="0"/>
                        <a:t>養護教諭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70797642"/>
                  </a:ext>
                </a:extLst>
              </a:tr>
              <a:tr h="176968">
                <a:tc rowSpan="2">
                  <a:txBody>
                    <a:bodyPr/>
                    <a:lstStyle/>
                    <a:p>
                      <a:r>
                        <a:rPr kumimoji="1" lang="en-US" altLang="ja-JP" sz="1800"/>
                        <a:t>I</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kumimoji="1" lang="ja-JP" altLang="en-US" sz="1600" dirty="0"/>
                        <a:t>柔道整復師免許所有者</a:t>
                      </a:r>
                      <a:endParaRPr kumimoji="1" lang="ja-JP" alt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rowSpan="2">
                  <a:txBody>
                    <a:bodyPr/>
                    <a:lstStyle/>
                    <a:p>
                      <a:pPr algn="ctr"/>
                      <a:r>
                        <a:rPr kumimoji="1" lang="ja-JP" altLang="en-US" sz="1600" dirty="0"/>
                        <a:t>自立活動教諭</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pPr algn="ct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10">
                      <a:fgClr>
                        <a:schemeClr val="accent1"/>
                      </a:fgClr>
                      <a:bgClr>
                        <a:schemeClr val="bg1"/>
                      </a:bgClr>
                    </a:pattFill>
                  </a:tcPr>
                </a:tc>
                <a:tc vMerge="1">
                  <a:txBody>
                    <a:bodyPr/>
                    <a:lstStyle/>
                    <a:p>
                      <a:endParaRPr kumimoji="1" lang="ja-JP" altLang="en-US"/>
                    </a:p>
                  </a:txBody>
                  <a:tcPr/>
                </a:tc>
                <a:tc vMerge="1">
                  <a:txBody>
                    <a:bodyPr/>
                    <a:lstStyle/>
                    <a:p>
                      <a:pPr algn="ct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10">
                      <a:fgClr>
                        <a:schemeClr val="accent1"/>
                      </a:fgClr>
                      <a:bgClr>
                        <a:schemeClr val="bg1"/>
                      </a:bgClr>
                    </a:pattFill>
                  </a:tcPr>
                </a:tc>
                <a:extLst>
                  <a:ext uri="{0D108BD9-81ED-4DB2-BD59-A6C34878D82A}">
                    <a16:rowId xmlns:a16="http://schemas.microsoft.com/office/drawing/2014/main" val="845528143"/>
                  </a:ext>
                </a:extLst>
              </a:tr>
              <a:tr h="178063">
                <a:tc vMerge="1">
                  <a:txBody>
                    <a:bodyPr/>
                    <a:lstStyle/>
                    <a:p>
                      <a:r>
                        <a:rPr kumimoji="1" lang="en-US" altLang="ja-JP" sz="1800" dirty="0"/>
                        <a:t>H</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r>
                        <a:rPr kumimoji="1" lang="ja-JP" altLang="en-US" sz="1600" dirty="0"/>
                        <a:t>看護師免許所有者</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pPr algn="ctr"/>
                      <a:r>
                        <a:rPr kumimoji="1" lang="ja-JP" altLang="en-US" sz="1600" dirty="0"/>
                        <a:t>養護教諭</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no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black">
                              <a:lumMod val="75000"/>
                              <a:lumOff val="25000"/>
                            </a:prstClr>
                          </a:solidFill>
                        </a:rPr>
                        <a:t>小学校、</a:t>
                      </a:r>
                      <a:endParaRPr lang="en-US" altLang="ja-JP" sz="1400" b="1" dirty="0">
                        <a:solidFill>
                          <a:prstClr val="black">
                            <a:lumMod val="75000"/>
                            <a:lumOff val="25000"/>
                          </a:prst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rgbClr val="404040"/>
                          </a:solidFill>
                        </a:rPr>
                        <a:t>小中</a:t>
                      </a:r>
                      <a:r>
                        <a:rPr lang="ja-JP" altLang="en-US" sz="1400" b="1" dirty="0">
                          <a:solidFill>
                            <a:prstClr val="black">
                              <a:lumMod val="75000"/>
                              <a:lumOff val="25000"/>
                            </a:prstClr>
                          </a:solidFill>
                        </a:rPr>
                        <a:t>いきいき連携、</a:t>
                      </a:r>
                      <a:endParaRPr lang="en-US" altLang="ja-JP" sz="1400" b="1" dirty="0">
                        <a:solidFill>
                          <a:prstClr val="black">
                            <a:lumMod val="75000"/>
                            <a:lumOff val="25000"/>
                          </a:prst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black">
                              <a:lumMod val="75000"/>
                              <a:lumOff val="25000"/>
                            </a:prstClr>
                          </a:solidFill>
                        </a:rPr>
                        <a:t>中学校、高校</a:t>
                      </a:r>
                      <a:endParaRPr kumimoji="1" lang="ja-JP" altLang="en-US" sz="1400" dirty="0"/>
                    </a:p>
                  </a:txBody>
                  <a:tcPr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lnT w="12700" cmpd="sng">
                      <a:noFill/>
                    </a:lnT>
                  </a:tcPr>
                </a:tc>
                <a:tc rowSpan="4">
                  <a:txBody>
                    <a:bodyPr/>
                    <a:lstStyle/>
                    <a:p>
                      <a:pPr algn="ctr"/>
                      <a:r>
                        <a:rPr kumimoji="1" lang="ja-JP" altLang="en-US" sz="1400" b="1" dirty="0">
                          <a:solidFill>
                            <a:srgbClr val="404040"/>
                          </a:solidFill>
                        </a:rPr>
                        <a:t>小学校</a:t>
                      </a:r>
                    </a:p>
                  </a:txBody>
                  <a:tcPr vert="eaVert"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854349"/>
                  </a:ext>
                </a:extLst>
              </a:tr>
              <a:tr h="562131">
                <a:tc>
                  <a:txBody>
                    <a:bodyPr/>
                    <a:lstStyle/>
                    <a:p>
                      <a:r>
                        <a:rPr kumimoji="1" lang="en-US" altLang="ja-JP" sz="1800"/>
                        <a:t>J</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a:t>理学療法士・作業療法士・</a:t>
                      </a:r>
                      <a:endParaRPr kumimoji="1" lang="en-US" altLang="ja-JP" sz="1600" dirty="0"/>
                    </a:p>
                    <a:p>
                      <a:r>
                        <a:rPr kumimoji="1" lang="ja-JP" altLang="en-US" sz="1600" dirty="0"/>
                        <a:t>言語聴覚士免許所有者</a:t>
                      </a:r>
                      <a:endParaRPr kumimoji="1" lang="ja-JP" alt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algn="ctr"/>
                      <a:r>
                        <a:rPr kumimoji="1" lang="ja-JP" altLang="en-US" sz="1600" dirty="0"/>
                        <a:t>支援（</a:t>
                      </a:r>
                      <a:r>
                        <a:rPr kumimoji="1" lang="ja-JP" altLang="en-US" sz="1400" dirty="0"/>
                        <a:t>幼小・小・中・高</a:t>
                      </a:r>
                      <a:r>
                        <a:rPr kumimoji="1" lang="ja-JP" altLang="en-US" sz="1600" dirty="0"/>
                        <a:t>）</a:t>
                      </a:r>
                      <a:endParaRPr kumimoji="1" lang="en-US" altLang="ja-JP" sz="1600" dirty="0"/>
                    </a:p>
                    <a:p>
                      <a:pPr algn="ctr"/>
                      <a:r>
                        <a:rPr kumimoji="1" lang="ja-JP" altLang="en-US" sz="1600" dirty="0"/>
                        <a:t>自立活動教諭</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532788793"/>
                  </a:ext>
                </a:extLst>
              </a:tr>
              <a:tr h="643688">
                <a:tc>
                  <a:txBody>
                    <a:bodyPr/>
                    <a:lstStyle/>
                    <a:p>
                      <a:r>
                        <a:rPr kumimoji="1" lang="en-US" altLang="ja-JP" sz="1800"/>
                        <a:t>K</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a:t>社会福祉士・公認心理師・</a:t>
                      </a:r>
                      <a:endParaRPr kumimoji="1" lang="en-US" altLang="ja-JP" sz="1600" dirty="0"/>
                    </a:p>
                    <a:p>
                      <a:r>
                        <a:rPr kumimoji="1" lang="ja-JP" altLang="en-US" sz="1600" dirty="0"/>
                        <a:t>臨床心理士資格所有者</a:t>
                      </a:r>
                      <a:endParaRPr kumimoji="1" lang="ja-JP" altLang="en-US"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ja-JP" altLang="en-US" sz="1600" dirty="0"/>
                        <a:t>全て</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04802507"/>
                  </a:ext>
                </a:extLst>
              </a:tr>
              <a:tr h="434682">
                <a:tc>
                  <a:txBody>
                    <a:bodyPr/>
                    <a:lstStyle/>
                    <a:p>
                      <a:r>
                        <a:rPr kumimoji="1" lang="en-US" altLang="ja-JP" sz="1800" dirty="0"/>
                        <a:t>L</a:t>
                      </a: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600" dirty="0"/>
                        <a:t>日本語指導資格所有者</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kumimoji="1" lang="ja-JP" alt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pct10">
                      <a:fgClr>
                        <a:schemeClr val="accent1"/>
                      </a:fgClr>
                      <a:bgClr>
                        <a:schemeClr val="bg1"/>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全て（養・栄以外）</a:t>
                      </a:r>
                      <a:endParaRPr kumimoji="1" lang="en-US" altLang="ja-JP"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T w="12700" cmpd="sng">
                      <a:noFill/>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mpd="sng">
                      <a:noFill/>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93909242"/>
                  </a:ext>
                </a:extLst>
              </a:tr>
            </a:tbl>
          </a:graphicData>
        </a:graphic>
      </p:graphicFrame>
      <p:sp>
        <p:nvSpPr>
          <p:cNvPr id="7" name="テキスト ボックス 6">
            <a:extLst>
              <a:ext uri="{FF2B5EF4-FFF2-40B4-BE49-F238E27FC236}">
                <a16:creationId xmlns:a16="http://schemas.microsoft.com/office/drawing/2014/main" id="{C49325E3-8A40-4A57-9D9D-B437DDE2C602}"/>
              </a:ext>
            </a:extLst>
          </p:cNvPr>
          <p:cNvSpPr txBox="1"/>
          <p:nvPr/>
        </p:nvSpPr>
        <p:spPr>
          <a:xfrm>
            <a:off x="72000" y="6505923"/>
            <a:ext cx="6786905" cy="3693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小等・・・小学校、小中いきいき連携、幼稚部・小学部共通及び小学部　</a:t>
            </a:r>
            <a:endParaRPr kumimoji="1" lang="en-US" altLang="ja-JP" sz="900" dirty="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　中・高等・・・中学校、中学部、高等学校及び高等部</a:t>
            </a:r>
            <a:endParaRPr lang="en-US" altLang="ja-JP" sz="9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95CB8D45-A6F4-4AEB-900D-E71593D15157}"/>
              </a:ext>
            </a:extLst>
          </p:cNvPr>
          <p:cNvSpPr txBox="1"/>
          <p:nvPr/>
        </p:nvSpPr>
        <p:spPr>
          <a:xfrm>
            <a:off x="5476637" y="6621339"/>
            <a:ext cx="3240000" cy="253916"/>
          </a:xfrm>
          <a:prstGeom prst="rect">
            <a:avLst/>
          </a:prstGeom>
          <a:noFill/>
        </p:spPr>
        <p:txBody>
          <a:bodyPr wrap="square" rtlCol="0">
            <a:spAutoFit/>
          </a:bodyPr>
          <a:lstStyle/>
          <a:p>
            <a:r>
              <a:rPr kumimoji="1" lang="en-US" altLang="ja-JP" sz="1050" dirty="0"/>
              <a:t>※</a:t>
            </a:r>
            <a:r>
              <a:rPr kumimoji="1" lang="ja-JP" altLang="en-US" sz="1050" dirty="0"/>
              <a:t>令和７年度教員採用選考テスト実施時の情報</a:t>
            </a:r>
          </a:p>
        </p:txBody>
      </p:sp>
      <p:sp>
        <p:nvSpPr>
          <p:cNvPr id="10" name="正方形/長方形 9">
            <a:extLst>
              <a:ext uri="{FF2B5EF4-FFF2-40B4-BE49-F238E27FC236}">
                <a16:creationId xmlns:a16="http://schemas.microsoft.com/office/drawing/2014/main" id="{3E750716-F8EA-497F-B29E-45AED74CDEE1}"/>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０５ 教員採用選考テスト</a:t>
            </a:r>
          </a:p>
        </p:txBody>
      </p:sp>
      <p:pic>
        <p:nvPicPr>
          <p:cNvPr id="11" name="図 10">
            <a:extLst>
              <a:ext uri="{FF2B5EF4-FFF2-40B4-BE49-F238E27FC236}">
                <a16:creationId xmlns:a16="http://schemas.microsoft.com/office/drawing/2014/main" id="{8793C183-6562-4211-9765-66B0C3FB2002}"/>
              </a:ext>
            </a:extLst>
          </p:cNvPr>
          <p:cNvPicPr>
            <a:picLocks noChangeAspect="1"/>
          </p:cNvPicPr>
          <p:nvPr/>
        </p:nvPicPr>
        <p:blipFill>
          <a:blip r:embed="rId3"/>
          <a:stretch>
            <a:fillRect/>
          </a:stretch>
        </p:blipFill>
        <p:spPr>
          <a:xfrm>
            <a:off x="7760812" y="39353"/>
            <a:ext cx="1311188" cy="37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正方形/長方形 4"/>
          <p:cNvSpPr>
            <a:spLocks noChangeArrowheads="1"/>
          </p:cNvSpPr>
          <p:nvPr/>
        </p:nvSpPr>
        <p:spPr bwMode="auto">
          <a:xfrm>
            <a:off x="1187450" y="1341438"/>
            <a:ext cx="9144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ja-JP" altLang="en-US" dirty="0"/>
          </a:p>
        </p:txBody>
      </p:sp>
      <p:sp>
        <p:nvSpPr>
          <p:cNvPr id="18446"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5C016AA-EE19-4301-8B53-A6E145323C77}" type="slidenum">
              <a:rPr lang="en-US" altLang="ja-JP"/>
              <a:t>29</a:t>
            </a:fld>
            <a:endParaRPr lang="en-US" altLang="ja-JP" dirty="0"/>
          </a:p>
        </p:txBody>
      </p:sp>
      <p:graphicFrame>
        <p:nvGraphicFramePr>
          <p:cNvPr id="5" name="グラフ 4"/>
          <p:cNvGraphicFramePr/>
          <p:nvPr>
            <p:extLst>
              <p:ext uri="{D42A27DB-BD31-4B8C-83A1-F6EECF244321}">
                <p14:modId xmlns:p14="http://schemas.microsoft.com/office/powerpoint/2010/main" val="3047138423"/>
              </p:ext>
            </p:extLst>
          </p:nvPr>
        </p:nvGraphicFramePr>
        <p:xfrm>
          <a:off x="240793" y="187297"/>
          <a:ext cx="8753920" cy="6449405"/>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
          <p:cNvSpPr txBox="1"/>
          <p:nvPr/>
        </p:nvSpPr>
        <p:spPr>
          <a:xfrm>
            <a:off x="240793" y="1100140"/>
            <a:ext cx="932927" cy="5099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2000" dirty="0"/>
              <a:t>(</a:t>
            </a:r>
            <a:r>
              <a:rPr lang="ja-JP" altLang="en-US" sz="2000" b="1" dirty="0"/>
              <a:t>人</a:t>
            </a:r>
            <a:r>
              <a:rPr lang="en-US" altLang="ja-JP" sz="2000" dirty="0"/>
              <a:t>)</a:t>
            </a:r>
            <a:endParaRPr lang="ja-JP" altLang="en-US" sz="2000" dirty="0"/>
          </a:p>
        </p:txBody>
      </p:sp>
      <p:sp>
        <p:nvSpPr>
          <p:cNvPr id="12" name="テキスト ボックス 1"/>
          <p:cNvSpPr txBox="1"/>
          <p:nvPr/>
        </p:nvSpPr>
        <p:spPr>
          <a:xfrm>
            <a:off x="8440753" y="1060020"/>
            <a:ext cx="684496" cy="3651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2000" dirty="0"/>
              <a:t>(</a:t>
            </a:r>
            <a:r>
              <a:rPr lang="ja-JP" altLang="en-US" sz="2000" b="1" dirty="0"/>
              <a:t>倍</a:t>
            </a:r>
            <a:r>
              <a:rPr lang="en-US" altLang="ja-JP" sz="2000" dirty="0"/>
              <a:t>)</a:t>
            </a:r>
            <a:endParaRPr lang="ja-JP" altLang="en-US" sz="2000" dirty="0"/>
          </a:p>
        </p:txBody>
      </p:sp>
      <p:sp>
        <p:nvSpPr>
          <p:cNvPr id="10" name="タイトル 1"/>
          <p:cNvSpPr txBox="1"/>
          <p:nvPr/>
        </p:nvSpPr>
        <p:spPr>
          <a:xfrm>
            <a:off x="1140608" y="659767"/>
            <a:ext cx="6954290" cy="732803"/>
          </a:xfrm>
          <a:prstGeom prst="rect">
            <a:avLst/>
          </a:prstGeom>
          <a:no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rPr>
              <a:t>合格者数 と 最終倍率 の推移</a:t>
            </a:r>
          </a:p>
        </p:txBody>
      </p:sp>
      <p:sp>
        <p:nvSpPr>
          <p:cNvPr id="8" name="正方形/長方形 7">
            <a:extLst>
              <a:ext uri="{FF2B5EF4-FFF2-40B4-BE49-F238E27FC236}">
                <a16:creationId xmlns:a16="http://schemas.microsoft.com/office/drawing/2014/main" id="{6CD2D0F8-2091-4A46-9D21-269108EDE0DF}"/>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０５ 教員採用選考テスト</a:t>
            </a:r>
          </a:p>
        </p:txBody>
      </p:sp>
      <p:pic>
        <p:nvPicPr>
          <p:cNvPr id="9" name="図 8">
            <a:extLst>
              <a:ext uri="{FF2B5EF4-FFF2-40B4-BE49-F238E27FC236}">
                <a16:creationId xmlns:a16="http://schemas.microsoft.com/office/drawing/2014/main" id="{03B28DD6-DBA8-4E4F-8581-A5CCF0F69F23}"/>
              </a:ext>
            </a:extLst>
          </p:cNvPr>
          <p:cNvPicPr>
            <a:picLocks noChangeAspect="1"/>
          </p:cNvPicPr>
          <p:nvPr/>
        </p:nvPicPr>
        <p:blipFill>
          <a:blip r:embed="rId4"/>
          <a:stretch>
            <a:fillRect/>
          </a:stretch>
        </p:blipFill>
        <p:spPr>
          <a:xfrm>
            <a:off x="7760812" y="39353"/>
            <a:ext cx="1311188" cy="37800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6" descr="http://api.e-map.ne.jp/jsapi/searchmap.v12/img/2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601" y="1269000"/>
            <a:ext cx="4196612" cy="521997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73" name="フリーフォーム 28672"/>
          <p:cNvSpPr/>
          <p:nvPr/>
        </p:nvSpPr>
        <p:spPr>
          <a:xfrm>
            <a:off x="770767" y="1834572"/>
            <a:ext cx="3885840" cy="4440094"/>
          </a:xfrm>
          <a:custGeom>
            <a:avLst/>
            <a:gdLst>
              <a:gd name="connsiteX0" fmla="*/ 3467100 w 5200650"/>
              <a:gd name="connsiteY0" fmla="*/ 296186 h 4744582"/>
              <a:gd name="connsiteX1" fmla="*/ 3543300 w 5200650"/>
              <a:gd name="connsiteY1" fmla="*/ 353336 h 4744582"/>
              <a:gd name="connsiteX2" fmla="*/ 3571875 w 5200650"/>
              <a:gd name="connsiteY2" fmla="*/ 362861 h 4744582"/>
              <a:gd name="connsiteX3" fmla="*/ 3657600 w 5200650"/>
              <a:gd name="connsiteY3" fmla="*/ 410486 h 4744582"/>
              <a:gd name="connsiteX4" fmla="*/ 3810000 w 5200650"/>
              <a:gd name="connsiteY4" fmla="*/ 400961 h 4744582"/>
              <a:gd name="connsiteX5" fmla="*/ 3867150 w 5200650"/>
              <a:gd name="connsiteY5" fmla="*/ 381911 h 4744582"/>
              <a:gd name="connsiteX6" fmla="*/ 3895725 w 5200650"/>
              <a:gd name="connsiteY6" fmla="*/ 296186 h 4744582"/>
              <a:gd name="connsiteX7" fmla="*/ 3867150 w 5200650"/>
              <a:gd name="connsiteY7" fmla="*/ 277136 h 4744582"/>
              <a:gd name="connsiteX8" fmla="*/ 3771900 w 5200650"/>
              <a:gd name="connsiteY8" fmla="*/ 267611 h 4744582"/>
              <a:gd name="connsiteX9" fmla="*/ 3752850 w 5200650"/>
              <a:gd name="connsiteY9" fmla="*/ 239036 h 4744582"/>
              <a:gd name="connsiteX10" fmla="*/ 3743325 w 5200650"/>
              <a:gd name="connsiteY10" fmla="*/ 210461 h 4744582"/>
              <a:gd name="connsiteX11" fmla="*/ 3781425 w 5200650"/>
              <a:gd name="connsiteY11" fmla="*/ 143786 h 4744582"/>
              <a:gd name="connsiteX12" fmla="*/ 3857625 w 5200650"/>
              <a:gd name="connsiteY12" fmla="*/ 134261 h 4744582"/>
              <a:gd name="connsiteX13" fmla="*/ 3857625 w 5200650"/>
              <a:gd name="connsiteY13" fmla="*/ 86636 h 4744582"/>
              <a:gd name="connsiteX14" fmla="*/ 3848100 w 5200650"/>
              <a:gd name="connsiteY14" fmla="*/ 58061 h 4744582"/>
              <a:gd name="connsiteX15" fmla="*/ 3857625 w 5200650"/>
              <a:gd name="connsiteY15" fmla="*/ 10436 h 4744582"/>
              <a:gd name="connsiteX16" fmla="*/ 3943350 w 5200650"/>
              <a:gd name="connsiteY16" fmla="*/ 911 h 4744582"/>
              <a:gd name="connsiteX17" fmla="*/ 4029075 w 5200650"/>
              <a:gd name="connsiteY17" fmla="*/ 19961 h 4744582"/>
              <a:gd name="connsiteX18" fmla="*/ 4086225 w 5200650"/>
              <a:gd name="connsiteY18" fmla="*/ 10436 h 4744582"/>
              <a:gd name="connsiteX19" fmla="*/ 4171950 w 5200650"/>
              <a:gd name="connsiteY19" fmla="*/ 29486 h 4744582"/>
              <a:gd name="connsiteX20" fmla="*/ 4200525 w 5200650"/>
              <a:gd name="connsiteY20" fmla="*/ 48536 h 4744582"/>
              <a:gd name="connsiteX21" fmla="*/ 4210050 w 5200650"/>
              <a:gd name="connsiteY21" fmla="*/ 77111 h 4744582"/>
              <a:gd name="connsiteX22" fmla="*/ 4229100 w 5200650"/>
              <a:gd name="connsiteY22" fmla="*/ 105686 h 4744582"/>
              <a:gd name="connsiteX23" fmla="*/ 4219575 w 5200650"/>
              <a:gd name="connsiteY23" fmla="*/ 162836 h 4744582"/>
              <a:gd name="connsiteX24" fmla="*/ 4181475 w 5200650"/>
              <a:gd name="connsiteY24" fmla="*/ 248561 h 4744582"/>
              <a:gd name="connsiteX25" fmla="*/ 4152900 w 5200650"/>
              <a:gd name="connsiteY25" fmla="*/ 267611 h 4744582"/>
              <a:gd name="connsiteX26" fmla="*/ 4162425 w 5200650"/>
              <a:gd name="connsiteY26" fmla="*/ 315236 h 4744582"/>
              <a:gd name="connsiteX27" fmla="*/ 4219575 w 5200650"/>
              <a:gd name="connsiteY27" fmla="*/ 296186 h 4744582"/>
              <a:gd name="connsiteX28" fmla="*/ 4324350 w 5200650"/>
              <a:gd name="connsiteY28" fmla="*/ 277136 h 4744582"/>
              <a:gd name="connsiteX29" fmla="*/ 4371975 w 5200650"/>
              <a:gd name="connsiteY29" fmla="*/ 286661 h 4744582"/>
              <a:gd name="connsiteX30" fmla="*/ 4400550 w 5200650"/>
              <a:gd name="connsiteY30" fmla="*/ 296186 h 4744582"/>
              <a:gd name="connsiteX31" fmla="*/ 4410075 w 5200650"/>
              <a:gd name="connsiteY31" fmla="*/ 324761 h 4744582"/>
              <a:gd name="connsiteX32" fmla="*/ 4476750 w 5200650"/>
              <a:gd name="connsiteY32" fmla="*/ 400961 h 4744582"/>
              <a:gd name="connsiteX33" fmla="*/ 4495800 w 5200650"/>
              <a:gd name="connsiteY33" fmla="*/ 458111 h 4744582"/>
              <a:gd name="connsiteX34" fmla="*/ 4552950 w 5200650"/>
              <a:gd name="connsiteY34" fmla="*/ 486686 h 4744582"/>
              <a:gd name="connsiteX35" fmla="*/ 4648200 w 5200650"/>
              <a:gd name="connsiteY35" fmla="*/ 505736 h 4744582"/>
              <a:gd name="connsiteX36" fmla="*/ 4676775 w 5200650"/>
              <a:gd name="connsiteY36" fmla="*/ 524786 h 4744582"/>
              <a:gd name="connsiteX37" fmla="*/ 4686300 w 5200650"/>
              <a:gd name="connsiteY37" fmla="*/ 553361 h 4744582"/>
              <a:gd name="connsiteX38" fmla="*/ 4705350 w 5200650"/>
              <a:gd name="connsiteY38" fmla="*/ 581936 h 4744582"/>
              <a:gd name="connsiteX39" fmla="*/ 4714875 w 5200650"/>
              <a:gd name="connsiteY39" fmla="*/ 610511 h 4744582"/>
              <a:gd name="connsiteX40" fmla="*/ 4752975 w 5200650"/>
              <a:gd name="connsiteY40" fmla="*/ 667661 h 4744582"/>
              <a:gd name="connsiteX41" fmla="*/ 4772025 w 5200650"/>
              <a:gd name="connsiteY41" fmla="*/ 696236 h 4744582"/>
              <a:gd name="connsiteX42" fmla="*/ 4810125 w 5200650"/>
              <a:gd name="connsiteY42" fmla="*/ 753386 h 4744582"/>
              <a:gd name="connsiteX43" fmla="*/ 4819650 w 5200650"/>
              <a:gd name="connsiteY43" fmla="*/ 781961 h 4744582"/>
              <a:gd name="connsiteX44" fmla="*/ 4829175 w 5200650"/>
              <a:gd name="connsiteY44" fmla="*/ 877211 h 4744582"/>
              <a:gd name="connsiteX45" fmla="*/ 4886325 w 5200650"/>
              <a:gd name="connsiteY45" fmla="*/ 896261 h 4744582"/>
              <a:gd name="connsiteX46" fmla="*/ 4914900 w 5200650"/>
              <a:gd name="connsiteY46" fmla="*/ 905786 h 4744582"/>
              <a:gd name="connsiteX47" fmla="*/ 5000625 w 5200650"/>
              <a:gd name="connsiteY47" fmla="*/ 953411 h 4744582"/>
              <a:gd name="connsiteX48" fmla="*/ 5067300 w 5200650"/>
              <a:gd name="connsiteY48" fmla="*/ 1020086 h 4744582"/>
              <a:gd name="connsiteX49" fmla="*/ 5076825 w 5200650"/>
              <a:gd name="connsiteY49" fmla="*/ 1048661 h 4744582"/>
              <a:gd name="connsiteX50" fmla="*/ 5133975 w 5200650"/>
              <a:gd name="connsiteY50" fmla="*/ 1086761 h 4744582"/>
              <a:gd name="connsiteX51" fmla="*/ 5181600 w 5200650"/>
              <a:gd name="connsiteY51" fmla="*/ 1124861 h 4744582"/>
              <a:gd name="connsiteX52" fmla="*/ 5200650 w 5200650"/>
              <a:gd name="connsiteY52" fmla="*/ 1153436 h 4744582"/>
              <a:gd name="connsiteX53" fmla="*/ 5181600 w 5200650"/>
              <a:gd name="connsiteY53" fmla="*/ 1239161 h 4744582"/>
              <a:gd name="connsiteX54" fmla="*/ 5172075 w 5200650"/>
              <a:gd name="connsiteY54" fmla="*/ 1305836 h 4744582"/>
              <a:gd name="connsiteX55" fmla="*/ 5143500 w 5200650"/>
              <a:gd name="connsiteY55" fmla="*/ 1324886 h 4744582"/>
              <a:gd name="connsiteX56" fmla="*/ 4933950 w 5200650"/>
              <a:gd name="connsiteY56" fmla="*/ 1353461 h 4744582"/>
              <a:gd name="connsiteX57" fmla="*/ 4924425 w 5200650"/>
              <a:gd name="connsiteY57" fmla="*/ 1534436 h 4744582"/>
              <a:gd name="connsiteX58" fmla="*/ 4867275 w 5200650"/>
              <a:gd name="connsiteY58" fmla="*/ 1553486 h 4744582"/>
              <a:gd name="connsiteX59" fmla="*/ 4857750 w 5200650"/>
              <a:gd name="connsiteY59" fmla="*/ 1582061 h 4744582"/>
              <a:gd name="connsiteX60" fmla="*/ 4867275 w 5200650"/>
              <a:gd name="connsiteY60" fmla="*/ 1610636 h 4744582"/>
              <a:gd name="connsiteX61" fmla="*/ 4857750 w 5200650"/>
              <a:gd name="connsiteY61" fmla="*/ 1724936 h 4744582"/>
              <a:gd name="connsiteX62" fmla="*/ 4800600 w 5200650"/>
              <a:gd name="connsiteY62" fmla="*/ 1763036 h 4744582"/>
              <a:gd name="connsiteX63" fmla="*/ 4743450 w 5200650"/>
              <a:gd name="connsiteY63" fmla="*/ 1791611 h 4744582"/>
              <a:gd name="connsiteX64" fmla="*/ 4724400 w 5200650"/>
              <a:gd name="connsiteY64" fmla="*/ 1820186 h 4744582"/>
              <a:gd name="connsiteX65" fmla="*/ 4667250 w 5200650"/>
              <a:gd name="connsiteY65" fmla="*/ 1858286 h 4744582"/>
              <a:gd name="connsiteX66" fmla="*/ 4648200 w 5200650"/>
              <a:gd name="connsiteY66" fmla="*/ 1886861 h 4744582"/>
              <a:gd name="connsiteX67" fmla="*/ 4629150 w 5200650"/>
              <a:gd name="connsiteY67" fmla="*/ 1944011 h 4744582"/>
              <a:gd name="connsiteX68" fmla="*/ 4667250 w 5200650"/>
              <a:gd name="connsiteY68" fmla="*/ 1982111 h 4744582"/>
              <a:gd name="connsiteX69" fmla="*/ 4676775 w 5200650"/>
              <a:gd name="connsiteY69" fmla="*/ 2010686 h 4744582"/>
              <a:gd name="connsiteX70" fmla="*/ 4629150 w 5200650"/>
              <a:gd name="connsiteY70" fmla="*/ 2105936 h 4744582"/>
              <a:gd name="connsiteX71" fmla="*/ 4600575 w 5200650"/>
              <a:gd name="connsiteY71" fmla="*/ 2115461 h 4744582"/>
              <a:gd name="connsiteX72" fmla="*/ 4591050 w 5200650"/>
              <a:gd name="connsiteY72" fmla="*/ 2163086 h 4744582"/>
              <a:gd name="connsiteX73" fmla="*/ 4581525 w 5200650"/>
              <a:gd name="connsiteY73" fmla="*/ 2220236 h 4744582"/>
              <a:gd name="connsiteX74" fmla="*/ 4543425 w 5200650"/>
              <a:gd name="connsiteY74" fmla="*/ 2305961 h 4744582"/>
              <a:gd name="connsiteX75" fmla="*/ 4514850 w 5200650"/>
              <a:gd name="connsiteY75" fmla="*/ 2325011 h 4744582"/>
              <a:gd name="connsiteX76" fmla="*/ 4476750 w 5200650"/>
              <a:gd name="connsiteY76" fmla="*/ 2410736 h 4744582"/>
              <a:gd name="connsiteX77" fmla="*/ 4486275 w 5200650"/>
              <a:gd name="connsiteY77" fmla="*/ 2505986 h 4744582"/>
              <a:gd name="connsiteX78" fmla="*/ 4533900 w 5200650"/>
              <a:gd name="connsiteY78" fmla="*/ 2515511 h 4744582"/>
              <a:gd name="connsiteX79" fmla="*/ 4591050 w 5200650"/>
              <a:gd name="connsiteY79" fmla="*/ 2534561 h 4744582"/>
              <a:gd name="connsiteX80" fmla="*/ 4619625 w 5200650"/>
              <a:gd name="connsiteY80" fmla="*/ 2544086 h 4744582"/>
              <a:gd name="connsiteX81" fmla="*/ 4648200 w 5200650"/>
              <a:gd name="connsiteY81" fmla="*/ 2553611 h 4744582"/>
              <a:gd name="connsiteX82" fmla="*/ 4676775 w 5200650"/>
              <a:gd name="connsiteY82" fmla="*/ 2563136 h 4744582"/>
              <a:gd name="connsiteX83" fmla="*/ 4686300 w 5200650"/>
              <a:gd name="connsiteY83" fmla="*/ 2591711 h 4744582"/>
              <a:gd name="connsiteX84" fmla="*/ 4667250 w 5200650"/>
              <a:gd name="connsiteY84" fmla="*/ 2686961 h 4744582"/>
              <a:gd name="connsiteX85" fmla="*/ 4657725 w 5200650"/>
              <a:gd name="connsiteY85" fmla="*/ 2734586 h 4744582"/>
              <a:gd name="connsiteX86" fmla="*/ 4648200 w 5200650"/>
              <a:gd name="connsiteY86" fmla="*/ 2791736 h 4744582"/>
              <a:gd name="connsiteX87" fmla="*/ 4591050 w 5200650"/>
              <a:gd name="connsiteY87" fmla="*/ 2810786 h 4744582"/>
              <a:gd name="connsiteX88" fmla="*/ 4533900 w 5200650"/>
              <a:gd name="connsiteY88" fmla="*/ 2839361 h 4744582"/>
              <a:gd name="connsiteX89" fmla="*/ 4524375 w 5200650"/>
              <a:gd name="connsiteY89" fmla="*/ 2867936 h 4744582"/>
              <a:gd name="connsiteX90" fmla="*/ 4505325 w 5200650"/>
              <a:gd name="connsiteY90" fmla="*/ 2896511 h 4744582"/>
              <a:gd name="connsiteX91" fmla="*/ 4495800 w 5200650"/>
              <a:gd name="connsiteY91" fmla="*/ 2934611 h 4744582"/>
              <a:gd name="connsiteX92" fmla="*/ 4486275 w 5200650"/>
              <a:gd name="connsiteY92" fmla="*/ 2963186 h 4744582"/>
              <a:gd name="connsiteX93" fmla="*/ 4619625 w 5200650"/>
              <a:gd name="connsiteY93" fmla="*/ 3001286 h 4744582"/>
              <a:gd name="connsiteX94" fmla="*/ 4648200 w 5200650"/>
              <a:gd name="connsiteY94" fmla="*/ 3029861 h 4744582"/>
              <a:gd name="connsiteX95" fmla="*/ 4657725 w 5200650"/>
              <a:gd name="connsiteY95" fmla="*/ 3058436 h 4744582"/>
              <a:gd name="connsiteX96" fmla="*/ 4676775 w 5200650"/>
              <a:gd name="connsiteY96" fmla="*/ 3087011 h 4744582"/>
              <a:gd name="connsiteX97" fmla="*/ 4686300 w 5200650"/>
              <a:gd name="connsiteY97" fmla="*/ 3220361 h 4744582"/>
              <a:gd name="connsiteX98" fmla="*/ 4695825 w 5200650"/>
              <a:gd name="connsiteY98" fmla="*/ 3287036 h 4744582"/>
              <a:gd name="connsiteX99" fmla="*/ 4705350 w 5200650"/>
              <a:gd name="connsiteY99" fmla="*/ 3315611 h 4744582"/>
              <a:gd name="connsiteX100" fmla="*/ 4733925 w 5200650"/>
              <a:gd name="connsiteY100" fmla="*/ 3334661 h 4744582"/>
              <a:gd name="connsiteX101" fmla="*/ 4724400 w 5200650"/>
              <a:gd name="connsiteY101" fmla="*/ 3591836 h 4744582"/>
              <a:gd name="connsiteX102" fmla="*/ 4714875 w 5200650"/>
              <a:gd name="connsiteY102" fmla="*/ 3658511 h 4744582"/>
              <a:gd name="connsiteX103" fmla="*/ 4705350 w 5200650"/>
              <a:gd name="connsiteY103" fmla="*/ 3687086 h 4744582"/>
              <a:gd name="connsiteX104" fmla="*/ 4676775 w 5200650"/>
              <a:gd name="connsiteY104" fmla="*/ 3696611 h 4744582"/>
              <a:gd name="connsiteX105" fmla="*/ 4629150 w 5200650"/>
              <a:gd name="connsiteY105" fmla="*/ 3744236 h 4744582"/>
              <a:gd name="connsiteX106" fmla="*/ 4600575 w 5200650"/>
              <a:gd name="connsiteY106" fmla="*/ 3801386 h 4744582"/>
              <a:gd name="connsiteX107" fmla="*/ 4610100 w 5200650"/>
              <a:gd name="connsiteY107" fmla="*/ 3829961 h 4744582"/>
              <a:gd name="connsiteX108" fmla="*/ 4638675 w 5200650"/>
              <a:gd name="connsiteY108" fmla="*/ 3839486 h 4744582"/>
              <a:gd name="connsiteX109" fmla="*/ 4667250 w 5200650"/>
              <a:gd name="connsiteY109" fmla="*/ 3858536 h 4744582"/>
              <a:gd name="connsiteX110" fmla="*/ 4686300 w 5200650"/>
              <a:gd name="connsiteY110" fmla="*/ 3887111 h 4744582"/>
              <a:gd name="connsiteX111" fmla="*/ 4695825 w 5200650"/>
              <a:gd name="connsiteY111" fmla="*/ 3915686 h 4744582"/>
              <a:gd name="connsiteX112" fmla="*/ 4686300 w 5200650"/>
              <a:gd name="connsiteY112" fmla="*/ 3944261 h 4744582"/>
              <a:gd name="connsiteX113" fmla="*/ 4657725 w 5200650"/>
              <a:gd name="connsiteY113" fmla="*/ 3953786 h 4744582"/>
              <a:gd name="connsiteX114" fmla="*/ 4610100 w 5200650"/>
              <a:gd name="connsiteY114" fmla="*/ 3963311 h 4744582"/>
              <a:gd name="connsiteX115" fmla="*/ 4600575 w 5200650"/>
              <a:gd name="connsiteY115" fmla="*/ 3991886 h 4744582"/>
              <a:gd name="connsiteX116" fmla="*/ 4400550 w 5200650"/>
              <a:gd name="connsiteY116" fmla="*/ 4068086 h 4744582"/>
              <a:gd name="connsiteX117" fmla="*/ 4371975 w 5200650"/>
              <a:gd name="connsiteY117" fmla="*/ 4077611 h 4744582"/>
              <a:gd name="connsiteX118" fmla="*/ 4276725 w 5200650"/>
              <a:gd name="connsiteY118" fmla="*/ 4068086 h 4744582"/>
              <a:gd name="connsiteX119" fmla="*/ 4229100 w 5200650"/>
              <a:gd name="connsiteY119" fmla="*/ 4058561 h 4744582"/>
              <a:gd name="connsiteX120" fmla="*/ 4200525 w 5200650"/>
              <a:gd name="connsiteY120" fmla="*/ 4077611 h 4744582"/>
              <a:gd name="connsiteX121" fmla="*/ 4171950 w 5200650"/>
              <a:gd name="connsiteY121" fmla="*/ 4087136 h 4744582"/>
              <a:gd name="connsiteX122" fmla="*/ 4095750 w 5200650"/>
              <a:gd name="connsiteY122" fmla="*/ 4115711 h 4744582"/>
              <a:gd name="connsiteX123" fmla="*/ 4057650 w 5200650"/>
              <a:gd name="connsiteY123" fmla="*/ 4106186 h 4744582"/>
              <a:gd name="connsiteX124" fmla="*/ 4029075 w 5200650"/>
              <a:gd name="connsiteY124" fmla="*/ 4096661 h 4744582"/>
              <a:gd name="connsiteX125" fmla="*/ 3990975 w 5200650"/>
              <a:gd name="connsiteY125" fmla="*/ 4106186 h 4744582"/>
              <a:gd name="connsiteX126" fmla="*/ 3962400 w 5200650"/>
              <a:gd name="connsiteY126" fmla="*/ 4125236 h 4744582"/>
              <a:gd name="connsiteX127" fmla="*/ 3876675 w 5200650"/>
              <a:gd name="connsiteY127" fmla="*/ 4134761 h 4744582"/>
              <a:gd name="connsiteX128" fmla="*/ 3810000 w 5200650"/>
              <a:gd name="connsiteY128" fmla="*/ 4144286 h 4744582"/>
              <a:gd name="connsiteX129" fmla="*/ 3762375 w 5200650"/>
              <a:gd name="connsiteY129" fmla="*/ 4182386 h 4744582"/>
              <a:gd name="connsiteX130" fmla="*/ 3733800 w 5200650"/>
              <a:gd name="connsiteY130" fmla="*/ 4191911 h 4744582"/>
              <a:gd name="connsiteX131" fmla="*/ 3676650 w 5200650"/>
              <a:gd name="connsiteY131" fmla="*/ 4230011 h 4744582"/>
              <a:gd name="connsiteX132" fmla="*/ 3600450 w 5200650"/>
              <a:gd name="connsiteY132" fmla="*/ 4249061 h 4744582"/>
              <a:gd name="connsiteX133" fmla="*/ 3571875 w 5200650"/>
              <a:gd name="connsiteY133" fmla="*/ 4258586 h 4744582"/>
              <a:gd name="connsiteX134" fmla="*/ 3486150 w 5200650"/>
              <a:gd name="connsiteY134" fmla="*/ 4268111 h 4744582"/>
              <a:gd name="connsiteX135" fmla="*/ 3457575 w 5200650"/>
              <a:gd name="connsiteY135" fmla="*/ 4277636 h 4744582"/>
              <a:gd name="connsiteX136" fmla="*/ 3429000 w 5200650"/>
              <a:gd name="connsiteY136" fmla="*/ 4296686 h 4744582"/>
              <a:gd name="connsiteX137" fmla="*/ 3390900 w 5200650"/>
              <a:gd name="connsiteY137" fmla="*/ 4306211 h 4744582"/>
              <a:gd name="connsiteX138" fmla="*/ 3381375 w 5200650"/>
              <a:gd name="connsiteY138" fmla="*/ 4334786 h 4744582"/>
              <a:gd name="connsiteX139" fmla="*/ 3324225 w 5200650"/>
              <a:gd name="connsiteY139" fmla="*/ 4353836 h 4744582"/>
              <a:gd name="connsiteX140" fmla="*/ 3200400 w 5200650"/>
              <a:gd name="connsiteY140" fmla="*/ 4325261 h 4744582"/>
              <a:gd name="connsiteX141" fmla="*/ 3181350 w 5200650"/>
              <a:gd name="connsiteY141" fmla="*/ 4296686 h 4744582"/>
              <a:gd name="connsiteX142" fmla="*/ 3152775 w 5200650"/>
              <a:gd name="connsiteY142" fmla="*/ 4306211 h 4744582"/>
              <a:gd name="connsiteX143" fmla="*/ 3114675 w 5200650"/>
              <a:gd name="connsiteY143" fmla="*/ 4296686 h 4744582"/>
              <a:gd name="connsiteX144" fmla="*/ 3162300 w 5200650"/>
              <a:gd name="connsiteY144" fmla="*/ 4287161 h 4744582"/>
              <a:gd name="connsiteX145" fmla="*/ 3095625 w 5200650"/>
              <a:gd name="connsiteY145" fmla="*/ 4315736 h 4744582"/>
              <a:gd name="connsiteX146" fmla="*/ 3000375 w 5200650"/>
              <a:gd name="connsiteY146" fmla="*/ 4325261 h 4744582"/>
              <a:gd name="connsiteX147" fmla="*/ 2895600 w 5200650"/>
              <a:gd name="connsiteY147" fmla="*/ 4315736 h 4744582"/>
              <a:gd name="connsiteX148" fmla="*/ 2867025 w 5200650"/>
              <a:gd name="connsiteY148" fmla="*/ 4306211 h 4744582"/>
              <a:gd name="connsiteX149" fmla="*/ 2667000 w 5200650"/>
              <a:gd name="connsiteY149" fmla="*/ 4325261 h 4744582"/>
              <a:gd name="connsiteX150" fmla="*/ 2609850 w 5200650"/>
              <a:gd name="connsiteY150" fmla="*/ 4344311 h 4744582"/>
              <a:gd name="connsiteX151" fmla="*/ 2581275 w 5200650"/>
              <a:gd name="connsiteY151" fmla="*/ 4353836 h 4744582"/>
              <a:gd name="connsiteX152" fmla="*/ 2524125 w 5200650"/>
              <a:gd name="connsiteY152" fmla="*/ 4391936 h 4744582"/>
              <a:gd name="connsiteX153" fmla="*/ 2495550 w 5200650"/>
              <a:gd name="connsiteY153" fmla="*/ 4410986 h 4744582"/>
              <a:gd name="connsiteX154" fmla="*/ 2095500 w 5200650"/>
              <a:gd name="connsiteY154" fmla="*/ 4391936 h 4744582"/>
              <a:gd name="connsiteX155" fmla="*/ 2028825 w 5200650"/>
              <a:gd name="connsiteY155" fmla="*/ 4382411 h 4744582"/>
              <a:gd name="connsiteX156" fmla="*/ 1952625 w 5200650"/>
              <a:gd name="connsiteY156" fmla="*/ 4401461 h 4744582"/>
              <a:gd name="connsiteX157" fmla="*/ 1895475 w 5200650"/>
              <a:gd name="connsiteY157" fmla="*/ 4439561 h 4744582"/>
              <a:gd name="connsiteX158" fmla="*/ 1819275 w 5200650"/>
              <a:gd name="connsiteY158" fmla="*/ 4449086 h 4744582"/>
              <a:gd name="connsiteX159" fmla="*/ 1762125 w 5200650"/>
              <a:gd name="connsiteY159" fmla="*/ 4477661 h 4744582"/>
              <a:gd name="connsiteX160" fmla="*/ 1724025 w 5200650"/>
              <a:gd name="connsiteY160" fmla="*/ 4515761 h 4744582"/>
              <a:gd name="connsiteX161" fmla="*/ 1714500 w 5200650"/>
              <a:gd name="connsiteY161" fmla="*/ 4544336 h 4744582"/>
              <a:gd name="connsiteX162" fmla="*/ 1647825 w 5200650"/>
              <a:gd name="connsiteY162" fmla="*/ 4572911 h 4744582"/>
              <a:gd name="connsiteX163" fmla="*/ 1533525 w 5200650"/>
              <a:gd name="connsiteY163" fmla="*/ 4563386 h 4744582"/>
              <a:gd name="connsiteX164" fmla="*/ 1504950 w 5200650"/>
              <a:gd name="connsiteY164" fmla="*/ 4534811 h 4744582"/>
              <a:gd name="connsiteX165" fmla="*/ 1476375 w 5200650"/>
              <a:gd name="connsiteY165" fmla="*/ 4525286 h 4744582"/>
              <a:gd name="connsiteX166" fmla="*/ 1457325 w 5200650"/>
              <a:gd name="connsiteY166" fmla="*/ 4553861 h 4744582"/>
              <a:gd name="connsiteX167" fmla="*/ 1428750 w 5200650"/>
              <a:gd name="connsiteY167" fmla="*/ 4563386 h 4744582"/>
              <a:gd name="connsiteX168" fmla="*/ 1171575 w 5200650"/>
              <a:gd name="connsiteY168" fmla="*/ 4553861 h 4744582"/>
              <a:gd name="connsiteX169" fmla="*/ 1076325 w 5200650"/>
              <a:gd name="connsiteY169" fmla="*/ 4563386 h 4744582"/>
              <a:gd name="connsiteX170" fmla="*/ 1000125 w 5200650"/>
              <a:gd name="connsiteY170" fmla="*/ 4582436 h 4744582"/>
              <a:gd name="connsiteX171" fmla="*/ 952500 w 5200650"/>
              <a:gd name="connsiteY171" fmla="*/ 4591961 h 4744582"/>
              <a:gd name="connsiteX172" fmla="*/ 942975 w 5200650"/>
              <a:gd name="connsiteY172" fmla="*/ 4620536 h 4744582"/>
              <a:gd name="connsiteX173" fmla="*/ 885825 w 5200650"/>
              <a:gd name="connsiteY173" fmla="*/ 4639586 h 4744582"/>
              <a:gd name="connsiteX174" fmla="*/ 828675 w 5200650"/>
              <a:gd name="connsiteY174" fmla="*/ 4677686 h 4744582"/>
              <a:gd name="connsiteX175" fmla="*/ 800100 w 5200650"/>
              <a:gd name="connsiteY175" fmla="*/ 4696736 h 4744582"/>
              <a:gd name="connsiteX176" fmla="*/ 742950 w 5200650"/>
              <a:gd name="connsiteY176" fmla="*/ 4715786 h 4744582"/>
              <a:gd name="connsiteX177" fmla="*/ 685800 w 5200650"/>
              <a:gd name="connsiteY177" fmla="*/ 4706261 h 4744582"/>
              <a:gd name="connsiteX178" fmla="*/ 523875 w 5200650"/>
              <a:gd name="connsiteY178" fmla="*/ 4715786 h 4744582"/>
              <a:gd name="connsiteX179" fmla="*/ 495300 w 5200650"/>
              <a:gd name="connsiteY179" fmla="*/ 4725311 h 4744582"/>
              <a:gd name="connsiteX180" fmla="*/ 400050 w 5200650"/>
              <a:gd name="connsiteY180" fmla="*/ 4734836 h 4744582"/>
              <a:gd name="connsiteX181" fmla="*/ 371475 w 5200650"/>
              <a:gd name="connsiteY181" fmla="*/ 4744361 h 4744582"/>
              <a:gd name="connsiteX182" fmla="*/ 314325 w 5200650"/>
              <a:gd name="connsiteY182" fmla="*/ 4715786 h 4744582"/>
              <a:gd name="connsiteX183" fmla="*/ 142875 w 5200650"/>
              <a:gd name="connsiteY183" fmla="*/ 4706261 h 4744582"/>
              <a:gd name="connsiteX184" fmla="*/ 66675 w 5200650"/>
              <a:gd name="connsiteY184" fmla="*/ 4649111 h 4744582"/>
              <a:gd name="connsiteX185" fmla="*/ 57150 w 5200650"/>
              <a:gd name="connsiteY185" fmla="*/ 4620536 h 4744582"/>
              <a:gd name="connsiteX186" fmla="*/ 47625 w 5200650"/>
              <a:gd name="connsiteY186" fmla="*/ 4553861 h 4744582"/>
              <a:gd name="connsiteX187" fmla="*/ 19050 w 5200650"/>
              <a:gd name="connsiteY187" fmla="*/ 4534811 h 4744582"/>
              <a:gd name="connsiteX188" fmla="*/ 0 w 5200650"/>
              <a:gd name="connsiteY188" fmla="*/ 4506236 h 4744582"/>
              <a:gd name="connsiteX189" fmla="*/ 123825 w 5200650"/>
              <a:gd name="connsiteY189" fmla="*/ 4496711 h 4744582"/>
              <a:gd name="connsiteX190" fmla="*/ 180975 w 5200650"/>
              <a:gd name="connsiteY190" fmla="*/ 4515761 h 4744582"/>
              <a:gd name="connsiteX191" fmla="*/ 228600 w 5200650"/>
              <a:gd name="connsiteY191" fmla="*/ 4506236 h 4744582"/>
              <a:gd name="connsiteX192" fmla="*/ 257175 w 5200650"/>
              <a:gd name="connsiteY192" fmla="*/ 4496711 h 4744582"/>
              <a:gd name="connsiteX193" fmla="*/ 228600 w 5200650"/>
              <a:gd name="connsiteY193" fmla="*/ 4468136 h 4744582"/>
              <a:gd name="connsiteX194" fmla="*/ 409575 w 5200650"/>
              <a:gd name="connsiteY194" fmla="*/ 4449086 h 4744582"/>
              <a:gd name="connsiteX195" fmla="*/ 438150 w 5200650"/>
              <a:gd name="connsiteY195" fmla="*/ 4439561 h 4744582"/>
              <a:gd name="connsiteX196" fmla="*/ 485775 w 5200650"/>
              <a:gd name="connsiteY196" fmla="*/ 4420511 h 4744582"/>
              <a:gd name="connsiteX197" fmla="*/ 590550 w 5200650"/>
              <a:gd name="connsiteY197" fmla="*/ 4401461 h 4744582"/>
              <a:gd name="connsiteX198" fmla="*/ 600075 w 5200650"/>
              <a:gd name="connsiteY198" fmla="*/ 4372886 h 4744582"/>
              <a:gd name="connsiteX199" fmla="*/ 942975 w 5200650"/>
              <a:gd name="connsiteY199" fmla="*/ 4353836 h 4744582"/>
              <a:gd name="connsiteX200" fmla="*/ 1009650 w 5200650"/>
              <a:gd name="connsiteY200" fmla="*/ 4325261 h 4744582"/>
              <a:gd name="connsiteX201" fmla="*/ 1028700 w 5200650"/>
              <a:gd name="connsiteY201" fmla="*/ 4296686 h 4744582"/>
              <a:gd name="connsiteX202" fmla="*/ 1085850 w 5200650"/>
              <a:gd name="connsiteY202" fmla="*/ 4287161 h 4744582"/>
              <a:gd name="connsiteX203" fmla="*/ 1114425 w 5200650"/>
              <a:gd name="connsiteY203" fmla="*/ 4230011 h 4744582"/>
              <a:gd name="connsiteX204" fmla="*/ 1143000 w 5200650"/>
              <a:gd name="connsiteY204" fmla="*/ 4249061 h 4744582"/>
              <a:gd name="connsiteX205" fmla="*/ 1219200 w 5200650"/>
              <a:gd name="connsiteY205" fmla="*/ 4201436 h 4744582"/>
              <a:gd name="connsiteX206" fmla="*/ 1238250 w 5200650"/>
              <a:gd name="connsiteY206" fmla="*/ 4172861 h 4744582"/>
              <a:gd name="connsiteX207" fmla="*/ 1266825 w 5200650"/>
              <a:gd name="connsiteY207" fmla="*/ 4144286 h 4744582"/>
              <a:gd name="connsiteX208" fmla="*/ 1304925 w 5200650"/>
              <a:gd name="connsiteY208" fmla="*/ 4115711 h 4744582"/>
              <a:gd name="connsiteX209" fmla="*/ 1323975 w 5200650"/>
              <a:gd name="connsiteY209" fmla="*/ 4087136 h 4744582"/>
              <a:gd name="connsiteX210" fmla="*/ 1352550 w 5200650"/>
              <a:gd name="connsiteY210" fmla="*/ 4058561 h 4744582"/>
              <a:gd name="connsiteX211" fmla="*/ 1400175 w 5200650"/>
              <a:gd name="connsiteY211" fmla="*/ 4010936 h 4744582"/>
              <a:gd name="connsiteX212" fmla="*/ 1409700 w 5200650"/>
              <a:gd name="connsiteY212" fmla="*/ 3982361 h 4744582"/>
              <a:gd name="connsiteX213" fmla="*/ 1476375 w 5200650"/>
              <a:gd name="connsiteY213" fmla="*/ 3972836 h 4744582"/>
              <a:gd name="connsiteX214" fmla="*/ 1514475 w 5200650"/>
              <a:gd name="connsiteY214" fmla="*/ 3963311 h 4744582"/>
              <a:gd name="connsiteX215" fmla="*/ 1571625 w 5200650"/>
              <a:gd name="connsiteY215" fmla="*/ 3896636 h 4744582"/>
              <a:gd name="connsiteX216" fmla="*/ 1590675 w 5200650"/>
              <a:gd name="connsiteY216" fmla="*/ 3868061 h 4744582"/>
              <a:gd name="connsiteX217" fmla="*/ 1619250 w 5200650"/>
              <a:gd name="connsiteY217" fmla="*/ 3858536 h 4744582"/>
              <a:gd name="connsiteX218" fmla="*/ 1657350 w 5200650"/>
              <a:gd name="connsiteY218" fmla="*/ 3839486 h 4744582"/>
              <a:gd name="connsiteX219" fmla="*/ 1762125 w 5200650"/>
              <a:gd name="connsiteY219" fmla="*/ 3839486 h 4744582"/>
              <a:gd name="connsiteX220" fmla="*/ 1781175 w 5200650"/>
              <a:gd name="connsiteY220" fmla="*/ 3782336 h 4744582"/>
              <a:gd name="connsiteX221" fmla="*/ 1866900 w 5200650"/>
              <a:gd name="connsiteY221" fmla="*/ 3753761 h 4744582"/>
              <a:gd name="connsiteX222" fmla="*/ 1895475 w 5200650"/>
              <a:gd name="connsiteY222" fmla="*/ 3725186 h 4744582"/>
              <a:gd name="connsiteX223" fmla="*/ 1952625 w 5200650"/>
              <a:gd name="connsiteY223" fmla="*/ 3706136 h 4744582"/>
              <a:gd name="connsiteX224" fmla="*/ 1943100 w 5200650"/>
              <a:gd name="connsiteY224" fmla="*/ 3610886 h 4744582"/>
              <a:gd name="connsiteX225" fmla="*/ 1971675 w 5200650"/>
              <a:gd name="connsiteY225" fmla="*/ 3591836 h 4744582"/>
              <a:gd name="connsiteX226" fmla="*/ 2038350 w 5200650"/>
              <a:gd name="connsiteY226" fmla="*/ 3582311 h 4744582"/>
              <a:gd name="connsiteX227" fmla="*/ 2066925 w 5200650"/>
              <a:gd name="connsiteY227" fmla="*/ 3563261 h 4744582"/>
              <a:gd name="connsiteX228" fmla="*/ 2124075 w 5200650"/>
              <a:gd name="connsiteY228" fmla="*/ 3553736 h 4744582"/>
              <a:gd name="connsiteX229" fmla="*/ 2133600 w 5200650"/>
              <a:gd name="connsiteY229" fmla="*/ 3525161 h 4744582"/>
              <a:gd name="connsiteX230" fmla="*/ 2162175 w 5200650"/>
              <a:gd name="connsiteY230" fmla="*/ 3506111 h 4744582"/>
              <a:gd name="connsiteX231" fmla="*/ 2181225 w 5200650"/>
              <a:gd name="connsiteY231" fmla="*/ 3477536 h 4744582"/>
              <a:gd name="connsiteX232" fmla="*/ 2238375 w 5200650"/>
              <a:gd name="connsiteY232" fmla="*/ 3448961 h 4744582"/>
              <a:gd name="connsiteX233" fmla="*/ 2266950 w 5200650"/>
              <a:gd name="connsiteY233" fmla="*/ 3429911 h 4744582"/>
              <a:gd name="connsiteX234" fmla="*/ 2257425 w 5200650"/>
              <a:gd name="connsiteY234" fmla="*/ 3382286 h 4744582"/>
              <a:gd name="connsiteX235" fmla="*/ 2247900 w 5200650"/>
              <a:gd name="connsiteY235" fmla="*/ 3353711 h 4744582"/>
              <a:gd name="connsiteX236" fmla="*/ 2257425 w 5200650"/>
              <a:gd name="connsiteY236" fmla="*/ 3287036 h 4744582"/>
              <a:gd name="connsiteX237" fmla="*/ 2276475 w 5200650"/>
              <a:gd name="connsiteY237" fmla="*/ 3258461 h 4744582"/>
              <a:gd name="connsiteX238" fmla="*/ 2343150 w 5200650"/>
              <a:gd name="connsiteY238" fmla="*/ 3267986 h 4744582"/>
              <a:gd name="connsiteX239" fmla="*/ 2381250 w 5200650"/>
              <a:gd name="connsiteY239" fmla="*/ 3287036 h 4744582"/>
              <a:gd name="connsiteX240" fmla="*/ 2409825 w 5200650"/>
              <a:gd name="connsiteY240" fmla="*/ 3306086 h 4744582"/>
              <a:gd name="connsiteX241" fmla="*/ 2381250 w 5200650"/>
              <a:gd name="connsiteY241" fmla="*/ 3296561 h 4744582"/>
              <a:gd name="connsiteX242" fmla="*/ 2362200 w 5200650"/>
              <a:gd name="connsiteY242" fmla="*/ 3267986 h 4744582"/>
              <a:gd name="connsiteX243" fmla="*/ 2333625 w 5200650"/>
              <a:gd name="connsiteY243" fmla="*/ 3248936 h 4744582"/>
              <a:gd name="connsiteX244" fmla="*/ 2324100 w 5200650"/>
              <a:gd name="connsiteY244" fmla="*/ 3220361 h 4744582"/>
              <a:gd name="connsiteX245" fmla="*/ 2295525 w 5200650"/>
              <a:gd name="connsiteY245" fmla="*/ 3163211 h 4744582"/>
              <a:gd name="connsiteX246" fmla="*/ 2343150 w 5200650"/>
              <a:gd name="connsiteY246" fmla="*/ 3125111 h 4744582"/>
              <a:gd name="connsiteX247" fmla="*/ 2438400 w 5200650"/>
              <a:gd name="connsiteY247" fmla="*/ 3106061 h 4744582"/>
              <a:gd name="connsiteX248" fmla="*/ 2447925 w 5200650"/>
              <a:gd name="connsiteY248" fmla="*/ 3048911 h 4744582"/>
              <a:gd name="connsiteX249" fmla="*/ 2457450 w 5200650"/>
              <a:gd name="connsiteY249" fmla="*/ 3020336 h 4744582"/>
              <a:gd name="connsiteX250" fmla="*/ 2466975 w 5200650"/>
              <a:gd name="connsiteY250" fmla="*/ 2953661 h 4744582"/>
              <a:gd name="connsiteX251" fmla="*/ 2514600 w 5200650"/>
              <a:gd name="connsiteY251" fmla="*/ 2944136 h 4744582"/>
              <a:gd name="connsiteX252" fmla="*/ 2562225 w 5200650"/>
              <a:gd name="connsiteY252" fmla="*/ 2915561 h 474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Lst>
            <a:rect l="l" t="t" r="r" b="b"/>
            <a:pathLst>
              <a:path w="5200650" h="4744582">
                <a:moveTo>
                  <a:pt x="3467100" y="296186"/>
                </a:moveTo>
                <a:cubicBezTo>
                  <a:pt x="3478782" y="305532"/>
                  <a:pt x="3523082" y="343227"/>
                  <a:pt x="3543300" y="353336"/>
                </a:cubicBezTo>
                <a:cubicBezTo>
                  <a:pt x="3552280" y="357826"/>
                  <a:pt x="3563098" y="357985"/>
                  <a:pt x="3571875" y="362861"/>
                </a:cubicBezTo>
                <a:cubicBezTo>
                  <a:pt x="3670131" y="417448"/>
                  <a:pt x="3592942" y="388933"/>
                  <a:pt x="3657600" y="410486"/>
                </a:cubicBezTo>
                <a:cubicBezTo>
                  <a:pt x="3708400" y="407311"/>
                  <a:pt x="3759568" y="407838"/>
                  <a:pt x="3810000" y="400961"/>
                </a:cubicBezTo>
                <a:cubicBezTo>
                  <a:pt x="3829896" y="398248"/>
                  <a:pt x="3867150" y="381911"/>
                  <a:pt x="3867150" y="381911"/>
                </a:cubicBezTo>
                <a:cubicBezTo>
                  <a:pt x="3886491" y="352900"/>
                  <a:pt x="3923159" y="330478"/>
                  <a:pt x="3895725" y="296186"/>
                </a:cubicBezTo>
                <a:cubicBezTo>
                  <a:pt x="3888574" y="287247"/>
                  <a:pt x="3878304" y="279710"/>
                  <a:pt x="3867150" y="277136"/>
                </a:cubicBezTo>
                <a:cubicBezTo>
                  <a:pt x="3836059" y="269961"/>
                  <a:pt x="3803650" y="270786"/>
                  <a:pt x="3771900" y="267611"/>
                </a:cubicBezTo>
                <a:cubicBezTo>
                  <a:pt x="3765550" y="258086"/>
                  <a:pt x="3757970" y="249275"/>
                  <a:pt x="3752850" y="239036"/>
                </a:cubicBezTo>
                <a:cubicBezTo>
                  <a:pt x="3748360" y="230056"/>
                  <a:pt x="3743325" y="220501"/>
                  <a:pt x="3743325" y="210461"/>
                </a:cubicBezTo>
                <a:cubicBezTo>
                  <a:pt x="3743325" y="178245"/>
                  <a:pt x="3747702" y="152983"/>
                  <a:pt x="3781425" y="143786"/>
                </a:cubicBezTo>
                <a:cubicBezTo>
                  <a:pt x="3806121" y="137051"/>
                  <a:pt x="3832225" y="137436"/>
                  <a:pt x="3857625" y="134261"/>
                </a:cubicBezTo>
                <a:cubicBezTo>
                  <a:pt x="3906431" y="85455"/>
                  <a:pt x="3887094" y="123472"/>
                  <a:pt x="3857625" y="86636"/>
                </a:cubicBezTo>
                <a:cubicBezTo>
                  <a:pt x="3851353" y="78796"/>
                  <a:pt x="3851275" y="67586"/>
                  <a:pt x="3848100" y="58061"/>
                </a:cubicBezTo>
                <a:cubicBezTo>
                  <a:pt x="3851275" y="42186"/>
                  <a:pt x="3843743" y="18765"/>
                  <a:pt x="3857625" y="10436"/>
                </a:cubicBezTo>
                <a:cubicBezTo>
                  <a:pt x="3882279" y="-4356"/>
                  <a:pt x="3914599" y="911"/>
                  <a:pt x="3943350" y="911"/>
                </a:cubicBezTo>
                <a:cubicBezTo>
                  <a:pt x="3976877" y="911"/>
                  <a:pt x="3999608" y="10139"/>
                  <a:pt x="4029075" y="19961"/>
                </a:cubicBezTo>
                <a:cubicBezTo>
                  <a:pt x="4048125" y="16786"/>
                  <a:pt x="4066912" y="10436"/>
                  <a:pt x="4086225" y="10436"/>
                </a:cubicBezTo>
                <a:cubicBezTo>
                  <a:pt x="4100858" y="10436"/>
                  <a:pt x="4152305" y="19664"/>
                  <a:pt x="4171950" y="29486"/>
                </a:cubicBezTo>
                <a:cubicBezTo>
                  <a:pt x="4182189" y="34606"/>
                  <a:pt x="4191000" y="42186"/>
                  <a:pt x="4200525" y="48536"/>
                </a:cubicBezTo>
                <a:cubicBezTo>
                  <a:pt x="4203700" y="58061"/>
                  <a:pt x="4205560" y="68131"/>
                  <a:pt x="4210050" y="77111"/>
                </a:cubicBezTo>
                <a:cubicBezTo>
                  <a:pt x="4215170" y="87350"/>
                  <a:pt x="4227836" y="94308"/>
                  <a:pt x="4229100" y="105686"/>
                </a:cubicBezTo>
                <a:cubicBezTo>
                  <a:pt x="4231233" y="124881"/>
                  <a:pt x="4224259" y="144100"/>
                  <a:pt x="4219575" y="162836"/>
                </a:cubicBezTo>
                <a:cubicBezTo>
                  <a:pt x="4213287" y="187987"/>
                  <a:pt x="4202324" y="227712"/>
                  <a:pt x="4181475" y="248561"/>
                </a:cubicBezTo>
                <a:cubicBezTo>
                  <a:pt x="4173380" y="256656"/>
                  <a:pt x="4162425" y="261261"/>
                  <a:pt x="4152900" y="267611"/>
                </a:cubicBezTo>
                <a:cubicBezTo>
                  <a:pt x="4144433" y="280311"/>
                  <a:pt x="4107392" y="315236"/>
                  <a:pt x="4162425" y="315236"/>
                </a:cubicBezTo>
                <a:cubicBezTo>
                  <a:pt x="4182505" y="315236"/>
                  <a:pt x="4200525" y="302536"/>
                  <a:pt x="4219575" y="296186"/>
                </a:cubicBezTo>
                <a:cubicBezTo>
                  <a:pt x="4272434" y="278566"/>
                  <a:pt x="4238187" y="287906"/>
                  <a:pt x="4324350" y="277136"/>
                </a:cubicBezTo>
                <a:cubicBezTo>
                  <a:pt x="4340225" y="280311"/>
                  <a:pt x="4356269" y="282734"/>
                  <a:pt x="4371975" y="286661"/>
                </a:cubicBezTo>
                <a:cubicBezTo>
                  <a:pt x="4381715" y="289096"/>
                  <a:pt x="4393450" y="289086"/>
                  <a:pt x="4400550" y="296186"/>
                </a:cubicBezTo>
                <a:cubicBezTo>
                  <a:pt x="4407650" y="303286"/>
                  <a:pt x="4405199" y="315984"/>
                  <a:pt x="4410075" y="324761"/>
                </a:cubicBezTo>
                <a:cubicBezTo>
                  <a:pt x="4442759" y="383592"/>
                  <a:pt x="4435008" y="373133"/>
                  <a:pt x="4476750" y="400961"/>
                </a:cubicBezTo>
                <a:cubicBezTo>
                  <a:pt x="4483100" y="420011"/>
                  <a:pt x="4476750" y="451761"/>
                  <a:pt x="4495800" y="458111"/>
                </a:cubicBezTo>
                <a:cubicBezTo>
                  <a:pt x="4567624" y="482052"/>
                  <a:pt x="4479092" y="449757"/>
                  <a:pt x="4552950" y="486686"/>
                </a:cubicBezTo>
                <a:cubicBezTo>
                  <a:pt x="4579549" y="499986"/>
                  <a:pt x="4623629" y="502226"/>
                  <a:pt x="4648200" y="505736"/>
                </a:cubicBezTo>
                <a:cubicBezTo>
                  <a:pt x="4657725" y="512086"/>
                  <a:pt x="4669624" y="515847"/>
                  <a:pt x="4676775" y="524786"/>
                </a:cubicBezTo>
                <a:cubicBezTo>
                  <a:pt x="4683047" y="532626"/>
                  <a:pt x="4681810" y="544381"/>
                  <a:pt x="4686300" y="553361"/>
                </a:cubicBezTo>
                <a:cubicBezTo>
                  <a:pt x="4691420" y="563600"/>
                  <a:pt x="4700230" y="571697"/>
                  <a:pt x="4705350" y="581936"/>
                </a:cubicBezTo>
                <a:cubicBezTo>
                  <a:pt x="4709840" y="590916"/>
                  <a:pt x="4709999" y="601734"/>
                  <a:pt x="4714875" y="610511"/>
                </a:cubicBezTo>
                <a:cubicBezTo>
                  <a:pt x="4725994" y="630525"/>
                  <a:pt x="4740275" y="648611"/>
                  <a:pt x="4752975" y="667661"/>
                </a:cubicBezTo>
                <a:cubicBezTo>
                  <a:pt x="4759325" y="677186"/>
                  <a:pt x="4768405" y="685376"/>
                  <a:pt x="4772025" y="696236"/>
                </a:cubicBezTo>
                <a:cubicBezTo>
                  <a:pt x="4785810" y="737590"/>
                  <a:pt x="4774450" y="717711"/>
                  <a:pt x="4810125" y="753386"/>
                </a:cubicBezTo>
                <a:cubicBezTo>
                  <a:pt x="4813300" y="762911"/>
                  <a:pt x="4818123" y="772038"/>
                  <a:pt x="4819650" y="781961"/>
                </a:cubicBezTo>
                <a:cubicBezTo>
                  <a:pt x="4824502" y="813498"/>
                  <a:pt x="4813097" y="849649"/>
                  <a:pt x="4829175" y="877211"/>
                </a:cubicBezTo>
                <a:cubicBezTo>
                  <a:pt x="4839293" y="894556"/>
                  <a:pt x="4867275" y="889911"/>
                  <a:pt x="4886325" y="896261"/>
                </a:cubicBezTo>
                <a:cubicBezTo>
                  <a:pt x="4895850" y="899436"/>
                  <a:pt x="4906546" y="900217"/>
                  <a:pt x="4914900" y="905786"/>
                </a:cubicBezTo>
                <a:cubicBezTo>
                  <a:pt x="4980404" y="949455"/>
                  <a:pt x="4950330" y="936646"/>
                  <a:pt x="5000625" y="953411"/>
                </a:cubicBezTo>
                <a:cubicBezTo>
                  <a:pt x="5044294" y="1018915"/>
                  <a:pt x="5017005" y="1003321"/>
                  <a:pt x="5067300" y="1020086"/>
                </a:cubicBezTo>
                <a:cubicBezTo>
                  <a:pt x="5070475" y="1029611"/>
                  <a:pt x="5069725" y="1041561"/>
                  <a:pt x="5076825" y="1048661"/>
                </a:cubicBezTo>
                <a:cubicBezTo>
                  <a:pt x="5093014" y="1064850"/>
                  <a:pt x="5133975" y="1086761"/>
                  <a:pt x="5133975" y="1086761"/>
                </a:cubicBezTo>
                <a:cubicBezTo>
                  <a:pt x="5188570" y="1168653"/>
                  <a:pt x="5115875" y="1072281"/>
                  <a:pt x="5181600" y="1124861"/>
                </a:cubicBezTo>
                <a:cubicBezTo>
                  <a:pt x="5190539" y="1132012"/>
                  <a:pt x="5194300" y="1143911"/>
                  <a:pt x="5200650" y="1153436"/>
                </a:cubicBezTo>
                <a:cubicBezTo>
                  <a:pt x="5192087" y="1187686"/>
                  <a:pt x="5187646" y="1202884"/>
                  <a:pt x="5181600" y="1239161"/>
                </a:cubicBezTo>
                <a:cubicBezTo>
                  <a:pt x="5177909" y="1261306"/>
                  <a:pt x="5181193" y="1285320"/>
                  <a:pt x="5172075" y="1305836"/>
                </a:cubicBezTo>
                <a:cubicBezTo>
                  <a:pt x="5167426" y="1316297"/>
                  <a:pt x="5153961" y="1320237"/>
                  <a:pt x="5143500" y="1324886"/>
                </a:cubicBezTo>
                <a:cubicBezTo>
                  <a:pt x="5068735" y="1358115"/>
                  <a:pt x="5028644" y="1347543"/>
                  <a:pt x="4933950" y="1353461"/>
                </a:cubicBezTo>
                <a:cubicBezTo>
                  <a:pt x="4930775" y="1413786"/>
                  <a:pt x="4943528" y="1477127"/>
                  <a:pt x="4924425" y="1534436"/>
                </a:cubicBezTo>
                <a:cubicBezTo>
                  <a:pt x="4918075" y="1553486"/>
                  <a:pt x="4867275" y="1553486"/>
                  <a:pt x="4867275" y="1553486"/>
                </a:cubicBezTo>
                <a:cubicBezTo>
                  <a:pt x="4864100" y="1563011"/>
                  <a:pt x="4857750" y="1572021"/>
                  <a:pt x="4857750" y="1582061"/>
                </a:cubicBezTo>
                <a:cubicBezTo>
                  <a:pt x="4857750" y="1592101"/>
                  <a:pt x="4867275" y="1600596"/>
                  <a:pt x="4867275" y="1610636"/>
                </a:cubicBezTo>
                <a:cubicBezTo>
                  <a:pt x="4867275" y="1648868"/>
                  <a:pt x="4873074" y="1689909"/>
                  <a:pt x="4857750" y="1724936"/>
                </a:cubicBezTo>
                <a:cubicBezTo>
                  <a:pt x="4848573" y="1745912"/>
                  <a:pt x="4819650" y="1750336"/>
                  <a:pt x="4800600" y="1763036"/>
                </a:cubicBezTo>
                <a:cubicBezTo>
                  <a:pt x="4763671" y="1787655"/>
                  <a:pt x="4782885" y="1778466"/>
                  <a:pt x="4743450" y="1791611"/>
                </a:cubicBezTo>
                <a:cubicBezTo>
                  <a:pt x="4737100" y="1801136"/>
                  <a:pt x="4733015" y="1812648"/>
                  <a:pt x="4724400" y="1820186"/>
                </a:cubicBezTo>
                <a:cubicBezTo>
                  <a:pt x="4707170" y="1835263"/>
                  <a:pt x="4667250" y="1858286"/>
                  <a:pt x="4667250" y="1858286"/>
                </a:cubicBezTo>
                <a:cubicBezTo>
                  <a:pt x="4660900" y="1867811"/>
                  <a:pt x="4652849" y="1876400"/>
                  <a:pt x="4648200" y="1886861"/>
                </a:cubicBezTo>
                <a:cubicBezTo>
                  <a:pt x="4640045" y="1905211"/>
                  <a:pt x="4629150" y="1944011"/>
                  <a:pt x="4629150" y="1944011"/>
                </a:cubicBezTo>
                <a:cubicBezTo>
                  <a:pt x="4654550" y="2020211"/>
                  <a:pt x="4616450" y="1931311"/>
                  <a:pt x="4667250" y="1982111"/>
                </a:cubicBezTo>
                <a:cubicBezTo>
                  <a:pt x="4674350" y="1989211"/>
                  <a:pt x="4673600" y="2001161"/>
                  <a:pt x="4676775" y="2010686"/>
                </a:cubicBezTo>
                <a:cubicBezTo>
                  <a:pt x="4669950" y="2037988"/>
                  <a:pt x="4660078" y="2095627"/>
                  <a:pt x="4629150" y="2105936"/>
                </a:cubicBezTo>
                <a:lnTo>
                  <a:pt x="4600575" y="2115461"/>
                </a:lnTo>
                <a:cubicBezTo>
                  <a:pt x="4597400" y="2131336"/>
                  <a:pt x="4593946" y="2147158"/>
                  <a:pt x="4591050" y="2163086"/>
                </a:cubicBezTo>
                <a:cubicBezTo>
                  <a:pt x="4587595" y="2182087"/>
                  <a:pt x="4586209" y="2201500"/>
                  <a:pt x="4581525" y="2220236"/>
                </a:cubicBezTo>
                <a:cubicBezTo>
                  <a:pt x="4575237" y="2245387"/>
                  <a:pt x="4564274" y="2285112"/>
                  <a:pt x="4543425" y="2305961"/>
                </a:cubicBezTo>
                <a:cubicBezTo>
                  <a:pt x="4535330" y="2314056"/>
                  <a:pt x="4524375" y="2318661"/>
                  <a:pt x="4514850" y="2325011"/>
                </a:cubicBezTo>
                <a:cubicBezTo>
                  <a:pt x="4492180" y="2393021"/>
                  <a:pt x="4506939" y="2365453"/>
                  <a:pt x="4476750" y="2410736"/>
                </a:cubicBezTo>
                <a:cubicBezTo>
                  <a:pt x="4479925" y="2442486"/>
                  <a:pt x="4470996" y="2477974"/>
                  <a:pt x="4486275" y="2505986"/>
                </a:cubicBezTo>
                <a:cubicBezTo>
                  <a:pt x="4494027" y="2520199"/>
                  <a:pt x="4518281" y="2511251"/>
                  <a:pt x="4533900" y="2515511"/>
                </a:cubicBezTo>
                <a:cubicBezTo>
                  <a:pt x="4553273" y="2520795"/>
                  <a:pt x="4572000" y="2528211"/>
                  <a:pt x="4591050" y="2534561"/>
                </a:cubicBezTo>
                <a:lnTo>
                  <a:pt x="4619625" y="2544086"/>
                </a:lnTo>
                <a:lnTo>
                  <a:pt x="4648200" y="2553611"/>
                </a:lnTo>
                <a:lnTo>
                  <a:pt x="4676775" y="2563136"/>
                </a:lnTo>
                <a:cubicBezTo>
                  <a:pt x="4679950" y="2572661"/>
                  <a:pt x="4686300" y="2581671"/>
                  <a:pt x="4686300" y="2591711"/>
                </a:cubicBezTo>
                <a:cubicBezTo>
                  <a:pt x="4686300" y="2661719"/>
                  <a:pt x="4678980" y="2640042"/>
                  <a:pt x="4667250" y="2686961"/>
                </a:cubicBezTo>
                <a:cubicBezTo>
                  <a:pt x="4663323" y="2702667"/>
                  <a:pt x="4660621" y="2718658"/>
                  <a:pt x="4657725" y="2734586"/>
                </a:cubicBezTo>
                <a:cubicBezTo>
                  <a:pt x="4654270" y="2753587"/>
                  <a:pt x="4660918" y="2777202"/>
                  <a:pt x="4648200" y="2791736"/>
                </a:cubicBezTo>
                <a:cubicBezTo>
                  <a:pt x="4634977" y="2806848"/>
                  <a:pt x="4610100" y="2804436"/>
                  <a:pt x="4591050" y="2810786"/>
                </a:cubicBezTo>
                <a:cubicBezTo>
                  <a:pt x="4551615" y="2823931"/>
                  <a:pt x="4570829" y="2814742"/>
                  <a:pt x="4533900" y="2839361"/>
                </a:cubicBezTo>
                <a:cubicBezTo>
                  <a:pt x="4530725" y="2848886"/>
                  <a:pt x="4528865" y="2858956"/>
                  <a:pt x="4524375" y="2867936"/>
                </a:cubicBezTo>
                <a:cubicBezTo>
                  <a:pt x="4519255" y="2878175"/>
                  <a:pt x="4509834" y="2885989"/>
                  <a:pt x="4505325" y="2896511"/>
                </a:cubicBezTo>
                <a:cubicBezTo>
                  <a:pt x="4500168" y="2908543"/>
                  <a:pt x="4499396" y="2922024"/>
                  <a:pt x="4495800" y="2934611"/>
                </a:cubicBezTo>
                <a:cubicBezTo>
                  <a:pt x="4493042" y="2944265"/>
                  <a:pt x="4489450" y="2953661"/>
                  <a:pt x="4486275" y="2963186"/>
                </a:cubicBezTo>
                <a:cubicBezTo>
                  <a:pt x="4510934" y="3037162"/>
                  <a:pt x="4477366" y="2965721"/>
                  <a:pt x="4619625" y="3001286"/>
                </a:cubicBezTo>
                <a:cubicBezTo>
                  <a:pt x="4632693" y="3004553"/>
                  <a:pt x="4638675" y="3020336"/>
                  <a:pt x="4648200" y="3029861"/>
                </a:cubicBezTo>
                <a:cubicBezTo>
                  <a:pt x="4651375" y="3039386"/>
                  <a:pt x="4653235" y="3049456"/>
                  <a:pt x="4657725" y="3058436"/>
                </a:cubicBezTo>
                <a:cubicBezTo>
                  <a:pt x="4662845" y="3068675"/>
                  <a:pt x="4674786" y="3075738"/>
                  <a:pt x="4676775" y="3087011"/>
                </a:cubicBezTo>
                <a:cubicBezTo>
                  <a:pt x="4684519" y="3130896"/>
                  <a:pt x="4682075" y="3175998"/>
                  <a:pt x="4686300" y="3220361"/>
                </a:cubicBezTo>
                <a:cubicBezTo>
                  <a:pt x="4688429" y="3242711"/>
                  <a:pt x="4691422" y="3265021"/>
                  <a:pt x="4695825" y="3287036"/>
                </a:cubicBezTo>
                <a:cubicBezTo>
                  <a:pt x="4697794" y="3296881"/>
                  <a:pt x="4699078" y="3307771"/>
                  <a:pt x="4705350" y="3315611"/>
                </a:cubicBezTo>
                <a:cubicBezTo>
                  <a:pt x="4712501" y="3324550"/>
                  <a:pt x="4724400" y="3328311"/>
                  <a:pt x="4733925" y="3334661"/>
                </a:cubicBezTo>
                <a:cubicBezTo>
                  <a:pt x="4730750" y="3420386"/>
                  <a:pt x="4729437" y="3506200"/>
                  <a:pt x="4724400" y="3591836"/>
                </a:cubicBezTo>
                <a:cubicBezTo>
                  <a:pt x="4723082" y="3614248"/>
                  <a:pt x="4719278" y="3636496"/>
                  <a:pt x="4714875" y="3658511"/>
                </a:cubicBezTo>
                <a:cubicBezTo>
                  <a:pt x="4712906" y="3668356"/>
                  <a:pt x="4712450" y="3679986"/>
                  <a:pt x="4705350" y="3687086"/>
                </a:cubicBezTo>
                <a:cubicBezTo>
                  <a:pt x="4698250" y="3694186"/>
                  <a:pt x="4686300" y="3693436"/>
                  <a:pt x="4676775" y="3696611"/>
                </a:cubicBezTo>
                <a:cubicBezTo>
                  <a:pt x="4625975" y="3772811"/>
                  <a:pt x="4692650" y="3680736"/>
                  <a:pt x="4629150" y="3744236"/>
                </a:cubicBezTo>
                <a:cubicBezTo>
                  <a:pt x="4610686" y="3762700"/>
                  <a:pt x="4608322" y="3778145"/>
                  <a:pt x="4600575" y="3801386"/>
                </a:cubicBezTo>
                <a:cubicBezTo>
                  <a:pt x="4603750" y="3810911"/>
                  <a:pt x="4603000" y="3822861"/>
                  <a:pt x="4610100" y="3829961"/>
                </a:cubicBezTo>
                <a:cubicBezTo>
                  <a:pt x="4617200" y="3837061"/>
                  <a:pt x="4629695" y="3834996"/>
                  <a:pt x="4638675" y="3839486"/>
                </a:cubicBezTo>
                <a:cubicBezTo>
                  <a:pt x="4648914" y="3844606"/>
                  <a:pt x="4657725" y="3852186"/>
                  <a:pt x="4667250" y="3858536"/>
                </a:cubicBezTo>
                <a:cubicBezTo>
                  <a:pt x="4673600" y="3868061"/>
                  <a:pt x="4681180" y="3876872"/>
                  <a:pt x="4686300" y="3887111"/>
                </a:cubicBezTo>
                <a:cubicBezTo>
                  <a:pt x="4690790" y="3896091"/>
                  <a:pt x="4695825" y="3905646"/>
                  <a:pt x="4695825" y="3915686"/>
                </a:cubicBezTo>
                <a:cubicBezTo>
                  <a:pt x="4695825" y="3925726"/>
                  <a:pt x="4693400" y="3937161"/>
                  <a:pt x="4686300" y="3944261"/>
                </a:cubicBezTo>
                <a:cubicBezTo>
                  <a:pt x="4679200" y="3951361"/>
                  <a:pt x="4667465" y="3951351"/>
                  <a:pt x="4657725" y="3953786"/>
                </a:cubicBezTo>
                <a:cubicBezTo>
                  <a:pt x="4642019" y="3957713"/>
                  <a:pt x="4625975" y="3960136"/>
                  <a:pt x="4610100" y="3963311"/>
                </a:cubicBezTo>
                <a:cubicBezTo>
                  <a:pt x="4606925" y="3972836"/>
                  <a:pt x="4607675" y="3984786"/>
                  <a:pt x="4600575" y="3991886"/>
                </a:cubicBezTo>
                <a:cubicBezTo>
                  <a:pt x="4547361" y="4045100"/>
                  <a:pt x="4468843" y="4051013"/>
                  <a:pt x="4400550" y="4068086"/>
                </a:cubicBezTo>
                <a:cubicBezTo>
                  <a:pt x="4390810" y="4070521"/>
                  <a:pt x="4381500" y="4074436"/>
                  <a:pt x="4371975" y="4077611"/>
                </a:cubicBezTo>
                <a:cubicBezTo>
                  <a:pt x="4340225" y="4074436"/>
                  <a:pt x="4308353" y="4072303"/>
                  <a:pt x="4276725" y="4068086"/>
                </a:cubicBezTo>
                <a:cubicBezTo>
                  <a:pt x="4260678" y="4065946"/>
                  <a:pt x="4245164" y="4056553"/>
                  <a:pt x="4229100" y="4058561"/>
                </a:cubicBezTo>
                <a:cubicBezTo>
                  <a:pt x="4217741" y="4059981"/>
                  <a:pt x="4210764" y="4072491"/>
                  <a:pt x="4200525" y="4077611"/>
                </a:cubicBezTo>
                <a:cubicBezTo>
                  <a:pt x="4191545" y="4082101"/>
                  <a:pt x="4180930" y="4082646"/>
                  <a:pt x="4171950" y="4087136"/>
                </a:cubicBezTo>
                <a:cubicBezTo>
                  <a:pt x="4106546" y="4119838"/>
                  <a:pt x="4187634" y="4097334"/>
                  <a:pt x="4095750" y="4115711"/>
                </a:cubicBezTo>
                <a:cubicBezTo>
                  <a:pt x="4083050" y="4112536"/>
                  <a:pt x="4070237" y="4109782"/>
                  <a:pt x="4057650" y="4106186"/>
                </a:cubicBezTo>
                <a:cubicBezTo>
                  <a:pt x="4047996" y="4103428"/>
                  <a:pt x="4039115" y="4096661"/>
                  <a:pt x="4029075" y="4096661"/>
                </a:cubicBezTo>
                <a:cubicBezTo>
                  <a:pt x="4015984" y="4096661"/>
                  <a:pt x="4003675" y="4103011"/>
                  <a:pt x="3990975" y="4106186"/>
                </a:cubicBezTo>
                <a:cubicBezTo>
                  <a:pt x="3981450" y="4112536"/>
                  <a:pt x="3973506" y="4122460"/>
                  <a:pt x="3962400" y="4125236"/>
                </a:cubicBezTo>
                <a:cubicBezTo>
                  <a:pt x="3934508" y="4132209"/>
                  <a:pt x="3905204" y="4131195"/>
                  <a:pt x="3876675" y="4134761"/>
                </a:cubicBezTo>
                <a:cubicBezTo>
                  <a:pt x="3854398" y="4137546"/>
                  <a:pt x="3832225" y="4141111"/>
                  <a:pt x="3810000" y="4144286"/>
                </a:cubicBezTo>
                <a:cubicBezTo>
                  <a:pt x="3738176" y="4168227"/>
                  <a:pt x="3823923" y="4133147"/>
                  <a:pt x="3762375" y="4182386"/>
                </a:cubicBezTo>
                <a:cubicBezTo>
                  <a:pt x="3754535" y="4188658"/>
                  <a:pt x="3742577" y="4187035"/>
                  <a:pt x="3733800" y="4191911"/>
                </a:cubicBezTo>
                <a:cubicBezTo>
                  <a:pt x="3713786" y="4203030"/>
                  <a:pt x="3698862" y="4224458"/>
                  <a:pt x="3676650" y="4230011"/>
                </a:cubicBezTo>
                <a:cubicBezTo>
                  <a:pt x="3651250" y="4236361"/>
                  <a:pt x="3625288" y="4240782"/>
                  <a:pt x="3600450" y="4249061"/>
                </a:cubicBezTo>
                <a:cubicBezTo>
                  <a:pt x="3590925" y="4252236"/>
                  <a:pt x="3581779" y="4256935"/>
                  <a:pt x="3571875" y="4258586"/>
                </a:cubicBezTo>
                <a:cubicBezTo>
                  <a:pt x="3543515" y="4263313"/>
                  <a:pt x="3514725" y="4264936"/>
                  <a:pt x="3486150" y="4268111"/>
                </a:cubicBezTo>
                <a:cubicBezTo>
                  <a:pt x="3476625" y="4271286"/>
                  <a:pt x="3466555" y="4273146"/>
                  <a:pt x="3457575" y="4277636"/>
                </a:cubicBezTo>
                <a:cubicBezTo>
                  <a:pt x="3447336" y="4282756"/>
                  <a:pt x="3439522" y="4292177"/>
                  <a:pt x="3429000" y="4296686"/>
                </a:cubicBezTo>
                <a:cubicBezTo>
                  <a:pt x="3416968" y="4301843"/>
                  <a:pt x="3403600" y="4303036"/>
                  <a:pt x="3390900" y="4306211"/>
                </a:cubicBezTo>
                <a:cubicBezTo>
                  <a:pt x="3387725" y="4315736"/>
                  <a:pt x="3389545" y="4328950"/>
                  <a:pt x="3381375" y="4334786"/>
                </a:cubicBezTo>
                <a:cubicBezTo>
                  <a:pt x="3365035" y="4346458"/>
                  <a:pt x="3324225" y="4353836"/>
                  <a:pt x="3324225" y="4353836"/>
                </a:cubicBezTo>
                <a:cubicBezTo>
                  <a:pt x="3274492" y="4348863"/>
                  <a:pt x="3235108" y="4359969"/>
                  <a:pt x="3200400" y="4325261"/>
                </a:cubicBezTo>
                <a:cubicBezTo>
                  <a:pt x="3192305" y="4317166"/>
                  <a:pt x="3187700" y="4306211"/>
                  <a:pt x="3181350" y="4296686"/>
                </a:cubicBezTo>
                <a:cubicBezTo>
                  <a:pt x="3171825" y="4299861"/>
                  <a:pt x="3162815" y="4306211"/>
                  <a:pt x="3152775" y="4306211"/>
                </a:cubicBezTo>
                <a:cubicBezTo>
                  <a:pt x="3139684" y="4306211"/>
                  <a:pt x="3108821" y="4308395"/>
                  <a:pt x="3114675" y="4296686"/>
                </a:cubicBezTo>
                <a:cubicBezTo>
                  <a:pt x="3121915" y="4282206"/>
                  <a:pt x="3146425" y="4290336"/>
                  <a:pt x="3162300" y="4287161"/>
                </a:cubicBezTo>
                <a:cubicBezTo>
                  <a:pt x="3146051" y="4295285"/>
                  <a:pt x="3115869" y="4312622"/>
                  <a:pt x="3095625" y="4315736"/>
                </a:cubicBezTo>
                <a:cubicBezTo>
                  <a:pt x="3064088" y="4320588"/>
                  <a:pt x="3032125" y="4322086"/>
                  <a:pt x="3000375" y="4325261"/>
                </a:cubicBezTo>
                <a:cubicBezTo>
                  <a:pt x="2965450" y="4322086"/>
                  <a:pt x="2930317" y="4320696"/>
                  <a:pt x="2895600" y="4315736"/>
                </a:cubicBezTo>
                <a:cubicBezTo>
                  <a:pt x="2885661" y="4314316"/>
                  <a:pt x="2877065" y="4306211"/>
                  <a:pt x="2867025" y="4306211"/>
                </a:cubicBezTo>
                <a:cubicBezTo>
                  <a:pt x="2831287" y="4306211"/>
                  <a:pt x="2710098" y="4320472"/>
                  <a:pt x="2667000" y="4325261"/>
                </a:cubicBezTo>
                <a:lnTo>
                  <a:pt x="2609850" y="4344311"/>
                </a:lnTo>
                <a:cubicBezTo>
                  <a:pt x="2600325" y="4347486"/>
                  <a:pt x="2589629" y="4348267"/>
                  <a:pt x="2581275" y="4353836"/>
                </a:cubicBezTo>
                <a:lnTo>
                  <a:pt x="2524125" y="4391936"/>
                </a:lnTo>
                <a:lnTo>
                  <a:pt x="2495550" y="4410986"/>
                </a:lnTo>
                <a:cubicBezTo>
                  <a:pt x="2316073" y="4381073"/>
                  <a:pt x="2514178" y="4411409"/>
                  <a:pt x="2095500" y="4391936"/>
                </a:cubicBezTo>
                <a:cubicBezTo>
                  <a:pt x="2073074" y="4390893"/>
                  <a:pt x="2051050" y="4385586"/>
                  <a:pt x="2028825" y="4382411"/>
                </a:cubicBezTo>
                <a:cubicBezTo>
                  <a:pt x="2003425" y="4388761"/>
                  <a:pt x="1976690" y="4391148"/>
                  <a:pt x="1952625" y="4401461"/>
                </a:cubicBezTo>
                <a:cubicBezTo>
                  <a:pt x="1931581" y="4410480"/>
                  <a:pt x="1918193" y="4436721"/>
                  <a:pt x="1895475" y="4439561"/>
                </a:cubicBezTo>
                <a:lnTo>
                  <a:pt x="1819275" y="4449086"/>
                </a:lnTo>
                <a:cubicBezTo>
                  <a:pt x="1800451" y="4455361"/>
                  <a:pt x="1775554" y="4460875"/>
                  <a:pt x="1762125" y="4477661"/>
                </a:cubicBezTo>
                <a:cubicBezTo>
                  <a:pt x="1725180" y="4523843"/>
                  <a:pt x="1786370" y="4494979"/>
                  <a:pt x="1724025" y="4515761"/>
                </a:cubicBezTo>
                <a:cubicBezTo>
                  <a:pt x="1720850" y="4525286"/>
                  <a:pt x="1721600" y="4537236"/>
                  <a:pt x="1714500" y="4544336"/>
                </a:cubicBezTo>
                <a:cubicBezTo>
                  <a:pt x="1702730" y="4556106"/>
                  <a:pt x="1664902" y="4567219"/>
                  <a:pt x="1647825" y="4572911"/>
                </a:cubicBezTo>
                <a:cubicBezTo>
                  <a:pt x="1609725" y="4569736"/>
                  <a:pt x="1570466" y="4573237"/>
                  <a:pt x="1533525" y="4563386"/>
                </a:cubicBezTo>
                <a:cubicBezTo>
                  <a:pt x="1520509" y="4559915"/>
                  <a:pt x="1516158" y="4542283"/>
                  <a:pt x="1504950" y="4534811"/>
                </a:cubicBezTo>
                <a:cubicBezTo>
                  <a:pt x="1496596" y="4529242"/>
                  <a:pt x="1485900" y="4528461"/>
                  <a:pt x="1476375" y="4525286"/>
                </a:cubicBezTo>
                <a:cubicBezTo>
                  <a:pt x="1470025" y="4534811"/>
                  <a:pt x="1466264" y="4546710"/>
                  <a:pt x="1457325" y="4553861"/>
                </a:cubicBezTo>
                <a:cubicBezTo>
                  <a:pt x="1449485" y="4560133"/>
                  <a:pt x="1438790" y="4563386"/>
                  <a:pt x="1428750" y="4563386"/>
                </a:cubicBezTo>
                <a:cubicBezTo>
                  <a:pt x="1342966" y="4563386"/>
                  <a:pt x="1257300" y="4557036"/>
                  <a:pt x="1171575" y="4553861"/>
                </a:cubicBezTo>
                <a:cubicBezTo>
                  <a:pt x="1139825" y="4557036"/>
                  <a:pt x="1107953" y="4559169"/>
                  <a:pt x="1076325" y="4563386"/>
                </a:cubicBezTo>
                <a:cubicBezTo>
                  <a:pt x="1001094" y="4573417"/>
                  <a:pt x="1055073" y="4568699"/>
                  <a:pt x="1000125" y="4582436"/>
                </a:cubicBezTo>
                <a:cubicBezTo>
                  <a:pt x="984419" y="4586363"/>
                  <a:pt x="968375" y="4588786"/>
                  <a:pt x="952500" y="4591961"/>
                </a:cubicBezTo>
                <a:cubicBezTo>
                  <a:pt x="949325" y="4601486"/>
                  <a:pt x="951145" y="4614700"/>
                  <a:pt x="942975" y="4620536"/>
                </a:cubicBezTo>
                <a:cubicBezTo>
                  <a:pt x="926635" y="4632208"/>
                  <a:pt x="902533" y="4628447"/>
                  <a:pt x="885825" y="4639586"/>
                </a:cubicBezTo>
                <a:lnTo>
                  <a:pt x="828675" y="4677686"/>
                </a:lnTo>
                <a:cubicBezTo>
                  <a:pt x="819150" y="4684036"/>
                  <a:pt x="810960" y="4693116"/>
                  <a:pt x="800100" y="4696736"/>
                </a:cubicBezTo>
                <a:lnTo>
                  <a:pt x="742950" y="4715786"/>
                </a:lnTo>
                <a:cubicBezTo>
                  <a:pt x="723900" y="4712611"/>
                  <a:pt x="705113" y="4706261"/>
                  <a:pt x="685800" y="4706261"/>
                </a:cubicBezTo>
                <a:cubicBezTo>
                  <a:pt x="631732" y="4706261"/>
                  <a:pt x="577675" y="4710406"/>
                  <a:pt x="523875" y="4715786"/>
                </a:cubicBezTo>
                <a:cubicBezTo>
                  <a:pt x="513885" y="4716785"/>
                  <a:pt x="505223" y="4723784"/>
                  <a:pt x="495300" y="4725311"/>
                </a:cubicBezTo>
                <a:cubicBezTo>
                  <a:pt x="463763" y="4730163"/>
                  <a:pt x="431800" y="4731661"/>
                  <a:pt x="400050" y="4734836"/>
                </a:cubicBezTo>
                <a:cubicBezTo>
                  <a:pt x="390525" y="4738011"/>
                  <a:pt x="381379" y="4746012"/>
                  <a:pt x="371475" y="4744361"/>
                </a:cubicBezTo>
                <a:cubicBezTo>
                  <a:pt x="225920" y="4720102"/>
                  <a:pt x="449032" y="4728615"/>
                  <a:pt x="314325" y="4715786"/>
                </a:cubicBezTo>
                <a:cubicBezTo>
                  <a:pt x="257345" y="4710359"/>
                  <a:pt x="200025" y="4709436"/>
                  <a:pt x="142875" y="4706261"/>
                </a:cubicBezTo>
                <a:cubicBezTo>
                  <a:pt x="78861" y="4684923"/>
                  <a:pt x="90034" y="4703614"/>
                  <a:pt x="66675" y="4649111"/>
                </a:cubicBezTo>
                <a:cubicBezTo>
                  <a:pt x="62720" y="4639883"/>
                  <a:pt x="60325" y="4630061"/>
                  <a:pt x="57150" y="4620536"/>
                </a:cubicBezTo>
                <a:cubicBezTo>
                  <a:pt x="53975" y="4598311"/>
                  <a:pt x="56743" y="4574377"/>
                  <a:pt x="47625" y="4553861"/>
                </a:cubicBezTo>
                <a:cubicBezTo>
                  <a:pt x="42976" y="4543400"/>
                  <a:pt x="27145" y="4542906"/>
                  <a:pt x="19050" y="4534811"/>
                </a:cubicBezTo>
                <a:cubicBezTo>
                  <a:pt x="10955" y="4526716"/>
                  <a:pt x="6350" y="4515761"/>
                  <a:pt x="0" y="4506236"/>
                </a:cubicBezTo>
                <a:cubicBezTo>
                  <a:pt x="51205" y="4472099"/>
                  <a:pt x="28108" y="4478764"/>
                  <a:pt x="123825" y="4496711"/>
                </a:cubicBezTo>
                <a:cubicBezTo>
                  <a:pt x="143562" y="4500412"/>
                  <a:pt x="180975" y="4515761"/>
                  <a:pt x="180975" y="4515761"/>
                </a:cubicBezTo>
                <a:cubicBezTo>
                  <a:pt x="196850" y="4512586"/>
                  <a:pt x="212894" y="4510163"/>
                  <a:pt x="228600" y="4506236"/>
                </a:cubicBezTo>
                <a:cubicBezTo>
                  <a:pt x="238340" y="4503801"/>
                  <a:pt x="257175" y="4506751"/>
                  <a:pt x="257175" y="4496711"/>
                </a:cubicBezTo>
                <a:lnTo>
                  <a:pt x="228600" y="4468136"/>
                </a:lnTo>
                <a:cubicBezTo>
                  <a:pt x="311469" y="4440513"/>
                  <a:pt x="216700" y="4469389"/>
                  <a:pt x="409575" y="4449086"/>
                </a:cubicBezTo>
                <a:cubicBezTo>
                  <a:pt x="419560" y="4448035"/>
                  <a:pt x="428749" y="4443086"/>
                  <a:pt x="438150" y="4439561"/>
                </a:cubicBezTo>
                <a:cubicBezTo>
                  <a:pt x="454159" y="4433558"/>
                  <a:pt x="469766" y="4426514"/>
                  <a:pt x="485775" y="4420511"/>
                </a:cubicBezTo>
                <a:cubicBezTo>
                  <a:pt x="529824" y="4403993"/>
                  <a:pt x="526848" y="4409424"/>
                  <a:pt x="590550" y="4401461"/>
                </a:cubicBezTo>
                <a:cubicBezTo>
                  <a:pt x="593725" y="4391936"/>
                  <a:pt x="590125" y="4374231"/>
                  <a:pt x="600075" y="4372886"/>
                </a:cubicBezTo>
                <a:cubicBezTo>
                  <a:pt x="713520" y="4357556"/>
                  <a:pt x="942975" y="4353836"/>
                  <a:pt x="942975" y="4353836"/>
                </a:cubicBezTo>
                <a:cubicBezTo>
                  <a:pt x="972122" y="4346549"/>
                  <a:pt x="987724" y="4347187"/>
                  <a:pt x="1009650" y="4325261"/>
                </a:cubicBezTo>
                <a:cubicBezTo>
                  <a:pt x="1017745" y="4317166"/>
                  <a:pt x="1018461" y="4301806"/>
                  <a:pt x="1028700" y="4296686"/>
                </a:cubicBezTo>
                <a:cubicBezTo>
                  <a:pt x="1045974" y="4288049"/>
                  <a:pt x="1066800" y="4290336"/>
                  <a:pt x="1085850" y="4287161"/>
                </a:cubicBezTo>
                <a:cubicBezTo>
                  <a:pt x="1088970" y="4277801"/>
                  <a:pt x="1101236" y="4232649"/>
                  <a:pt x="1114425" y="4230011"/>
                </a:cubicBezTo>
                <a:cubicBezTo>
                  <a:pt x="1125650" y="4227766"/>
                  <a:pt x="1133475" y="4242711"/>
                  <a:pt x="1143000" y="4249061"/>
                </a:cubicBezTo>
                <a:cubicBezTo>
                  <a:pt x="1182312" y="4170436"/>
                  <a:pt x="1132232" y="4244920"/>
                  <a:pt x="1219200" y="4201436"/>
                </a:cubicBezTo>
                <a:cubicBezTo>
                  <a:pt x="1229439" y="4196316"/>
                  <a:pt x="1230921" y="4181655"/>
                  <a:pt x="1238250" y="4172861"/>
                </a:cubicBezTo>
                <a:cubicBezTo>
                  <a:pt x="1246874" y="4162513"/>
                  <a:pt x="1256598" y="4153052"/>
                  <a:pt x="1266825" y="4144286"/>
                </a:cubicBezTo>
                <a:cubicBezTo>
                  <a:pt x="1278878" y="4133955"/>
                  <a:pt x="1293700" y="4126936"/>
                  <a:pt x="1304925" y="4115711"/>
                </a:cubicBezTo>
                <a:cubicBezTo>
                  <a:pt x="1313020" y="4107616"/>
                  <a:pt x="1316646" y="4095930"/>
                  <a:pt x="1323975" y="4087136"/>
                </a:cubicBezTo>
                <a:cubicBezTo>
                  <a:pt x="1332599" y="4076788"/>
                  <a:pt x="1343926" y="4068909"/>
                  <a:pt x="1352550" y="4058561"/>
                </a:cubicBezTo>
                <a:cubicBezTo>
                  <a:pt x="1392238" y="4010936"/>
                  <a:pt x="1347788" y="4045861"/>
                  <a:pt x="1400175" y="4010936"/>
                </a:cubicBezTo>
                <a:cubicBezTo>
                  <a:pt x="1403350" y="4001411"/>
                  <a:pt x="1400720" y="3986851"/>
                  <a:pt x="1409700" y="3982361"/>
                </a:cubicBezTo>
                <a:cubicBezTo>
                  <a:pt x="1429780" y="3972321"/>
                  <a:pt x="1454286" y="3976852"/>
                  <a:pt x="1476375" y="3972836"/>
                </a:cubicBezTo>
                <a:cubicBezTo>
                  <a:pt x="1489255" y="3970494"/>
                  <a:pt x="1501775" y="3966486"/>
                  <a:pt x="1514475" y="3963311"/>
                </a:cubicBezTo>
                <a:cubicBezTo>
                  <a:pt x="1537665" y="3893742"/>
                  <a:pt x="1514044" y="3911031"/>
                  <a:pt x="1571625" y="3896636"/>
                </a:cubicBezTo>
                <a:cubicBezTo>
                  <a:pt x="1577975" y="3887111"/>
                  <a:pt x="1581736" y="3875212"/>
                  <a:pt x="1590675" y="3868061"/>
                </a:cubicBezTo>
                <a:cubicBezTo>
                  <a:pt x="1598515" y="3861789"/>
                  <a:pt x="1610022" y="3862491"/>
                  <a:pt x="1619250" y="3858536"/>
                </a:cubicBezTo>
                <a:cubicBezTo>
                  <a:pt x="1632301" y="3852943"/>
                  <a:pt x="1644650" y="3845836"/>
                  <a:pt x="1657350" y="3839486"/>
                </a:cubicBezTo>
                <a:cubicBezTo>
                  <a:pt x="1691403" y="3850837"/>
                  <a:pt x="1723908" y="3866238"/>
                  <a:pt x="1762125" y="3839486"/>
                </a:cubicBezTo>
                <a:cubicBezTo>
                  <a:pt x="1778576" y="3827971"/>
                  <a:pt x="1762531" y="3789794"/>
                  <a:pt x="1781175" y="3782336"/>
                </a:cubicBezTo>
                <a:cubicBezTo>
                  <a:pt x="1840955" y="3758424"/>
                  <a:pt x="1812213" y="3767433"/>
                  <a:pt x="1866900" y="3753761"/>
                </a:cubicBezTo>
                <a:cubicBezTo>
                  <a:pt x="1876425" y="3744236"/>
                  <a:pt x="1883700" y="3731728"/>
                  <a:pt x="1895475" y="3725186"/>
                </a:cubicBezTo>
                <a:cubicBezTo>
                  <a:pt x="1913028" y="3715434"/>
                  <a:pt x="1952625" y="3706136"/>
                  <a:pt x="1952625" y="3706136"/>
                </a:cubicBezTo>
                <a:cubicBezTo>
                  <a:pt x="1941703" y="3673369"/>
                  <a:pt x="1920707" y="3644475"/>
                  <a:pt x="1943100" y="3610886"/>
                </a:cubicBezTo>
                <a:cubicBezTo>
                  <a:pt x="1949450" y="3601361"/>
                  <a:pt x="1960710" y="3595125"/>
                  <a:pt x="1971675" y="3591836"/>
                </a:cubicBezTo>
                <a:cubicBezTo>
                  <a:pt x="1993179" y="3585385"/>
                  <a:pt x="2016125" y="3585486"/>
                  <a:pt x="2038350" y="3582311"/>
                </a:cubicBezTo>
                <a:cubicBezTo>
                  <a:pt x="2047875" y="3575961"/>
                  <a:pt x="2056065" y="3566881"/>
                  <a:pt x="2066925" y="3563261"/>
                </a:cubicBezTo>
                <a:cubicBezTo>
                  <a:pt x="2085247" y="3557154"/>
                  <a:pt x="2107307" y="3563318"/>
                  <a:pt x="2124075" y="3553736"/>
                </a:cubicBezTo>
                <a:cubicBezTo>
                  <a:pt x="2132792" y="3548755"/>
                  <a:pt x="2127328" y="3533001"/>
                  <a:pt x="2133600" y="3525161"/>
                </a:cubicBezTo>
                <a:cubicBezTo>
                  <a:pt x="2140751" y="3516222"/>
                  <a:pt x="2152650" y="3512461"/>
                  <a:pt x="2162175" y="3506111"/>
                </a:cubicBezTo>
                <a:cubicBezTo>
                  <a:pt x="2168525" y="3496586"/>
                  <a:pt x="2173130" y="3485631"/>
                  <a:pt x="2181225" y="3477536"/>
                </a:cubicBezTo>
                <a:cubicBezTo>
                  <a:pt x="2208522" y="3450239"/>
                  <a:pt x="2207387" y="3464455"/>
                  <a:pt x="2238375" y="3448961"/>
                </a:cubicBezTo>
                <a:cubicBezTo>
                  <a:pt x="2248614" y="3443841"/>
                  <a:pt x="2257425" y="3436261"/>
                  <a:pt x="2266950" y="3429911"/>
                </a:cubicBezTo>
                <a:cubicBezTo>
                  <a:pt x="2263775" y="3414036"/>
                  <a:pt x="2261352" y="3397992"/>
                  <a:pt x="2257425" y="3382286"/>
                </a:cubicBezTo>
                <a:cubicBezTo>
                  <a:pt x="2254990" y="3372546"/>
                  <a:pt x="2247900" y="3363751"/>
                  <a:pt x="2247900" y="3353711"/>
                </a:cubicBezTo>
                <a:cubicBezTo>
                  <a:pt x="2247900" y="3331260"/>
                  <a:pt x="2250974" y="3308540"/>
                  <a:pt x="2257425" y="3287036"/>
                </a:cubicBezTo>
                <a:cubicBezTo>
                  <a:pt x="2260714" y="3276071"/>
                  <a:pt x="2270125" y="3267986"/>
                  <a:pt x="2276475" y="3258461"/>
                </a:cubicBezTo>
                <a:cubicBezTo>
                  <a:pt x="2298700" y="3261636"/>
                  <a:pt x="2321490" y="3262079"/>
                  <a:pt x="2343150" y="3267986"/>
                </a:cubicBezTo>
                <a:cubicBezTo>
                  <a:pt x="2356849" y="3271722"/>
                  <a:pt x="2368922" y="3279991"/>
                  <a:pt x="2381250" y="3287036"/>
                </a:cubicBezTo>
                <a:cubicBezTo>
                  <a:pt x="2391189" y="3292716"/>
                  <a:pt x="2409825" y="3294638"/>
                  <a:pt x="2409825" y="3306086"/>
                </a:cubicBezTo>
                <a:cubicBezTo>
                  <a:pt x="2409825" y="3316126"/>
                  <a:pt x="2390775" y="3299736"/>
                  <a:pt x="2381250" y="3296561"/>
                </a:cubicBezTo>
                <a:cubicBezTo>
                  <a:pt x="2374900" y="3287036"/>
                  <a:pt x="2370295" y="3276081"/>
                  <a:pt x="2362200" y="3267986"/>
                </a:cubicBezTo>
                <a:cubicBezTo>
                  <a:pt x="2354105" y="3259891"/>
                  <a:pt x="2340776" y="3257875"/>
                  <a:pt x="2333625" y="3248936"/>
                </a:cubicBezTo>
                <a:cubicBezTo>
                  <a:pt x="2327353" y="3241096"/>
                  <a:pt x="2328590" y="3229341"/>
                  <a:pt x="2324100" y="3220361"/>
                </a:cubicBezTo>
                <a:cubicBezTo>
                  <a:pt x="2287171" y="3146503"/>
                  <a:pt x="2319466" y="3235035"/>
                  <a:pt x="2295525" y="3163211"/>
                </a:cubicBezTo>
                <a:cubicBezTo>
                  <a:pt x="2388942" y="3132072"/>
                  <a:pt x="2256982" y="3182556"/>
                  <a:pt x="2343150" y="3125111"/>
                </a:cubicBezTo>
                <a:cubicBezTo>
                  <a:pt x="2352623" y="3118796"/>
                  <a:pt x="2438212" y="3106092"/>
                  <a:pt x="2438400" y="3106061"/>
                </a:cubicBezTo>
                <a:cubicBezTo>
                  <a:pt x="2441575" y="3087011"/>
                  <a:pt x="2443735" y="3067764"/>
                  <a:pt x="2447925" y="3048911"/>
                </a:cubicBezTo>
                <a:cubicBezTo>
                  <a:pt x="2450103" y="3039110"/>
                  <a:pt x="2455481" y="3030181"/>
                  <a:pt x="2457450" y="3020336"/>
                </a:cubicBezTo>
                <a:cubicBezTo>
                  <a:pt x="2461853" y="2998321"/>
                  <a:pt x="2453505" y="2971622"/>
                  <a:pt x="2466975" y="2953661"/>
                </a:cubicBezTo>
                <a:cubicBezTo>
                  <a:pt x="2476689" y="2940709"/>
                  <a:pt x="2498725" y="2947311"/>
                  <a:pt x="2514600" y="2944136"/>
                </a:cubicBezTo>
                <a:cubicBezTo>
                  <a:pt x="2538934" y="2907636"/>
                  <a:pt x="2522202" y="2915561"/>
                  <a:pt x="2562225" y="291556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57" name="四角形吹き出し 56"/>
          <p:cNvSpPr/>
          <p:nvPr/>
        </p:nvSpPr>
        <p:spPr>
          <a:xfrm>
            <a:off x="1176282" y="2003663"/>
            <a:ext cx="1024837" cy="573395"/>
          </a:xfrm>
          <a:prstGeom prst="wedgeRectCallout">
            <a:avLst>
              <a:gd name="adj1" fmla="val 121296"/>
              <a:gd name="adj2" fmla="val 72874"/>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kumimoji="1" lang="ja-JP" altLang="en-US" sz="1600" dirty="0">
                <a:solidFill>
                  <a:schemeClr val="bg1"/>
                </a:solidFill>
                <a:latin typeface="メイリオ" panose="020B0604030504040204" pitchFamily="50" charset="-128"/>
                <a:ea typeface="メイリオ" panose="020B0604030504040204" pitchFamily="50" charset="-128"/>
              </a:rPr>
              <a:t>豊能地区</a:t>
            </a:r>
          </a:p>
        </p:txBody>
      </p:sp>
      <p:sp>
        <p:nvSpPr>
          <p:cNvPr id="29" name="フリーフォーム 28"/>
          <p:cNvSpPr/>
          <p:nvPr/>
        </p:nvSpPr>
        <p:spPr>
          <a:xfrm>
            <a:off x="2450713" y="4332798"/>
            <a:ext cx="1269184" cy="1004183"/>
          </a:xfrm>
          <a:custGeom>
            <a:avLst/>
            <a:gdLst>
              <a:gd name="connsiteX0" fmla="*/ 0 w 1698625"/>
              <a:gd name="connsiteY0" fmla="*/ 158750 h 1073150"/>
              <a:gd name="connsiteX1" fmla="*/ 28575 w 1698625"/>
              <a:gd name="connsiteY1" fmla="*/ 165100 h 1073150"/>
              <a:gd name="connsiteX2" fmla="*/ 47625 w 1698625"/>
              <a:gd name="connsiteY2" fmla="*/ 171450 h 1073150"/>
              <a:gd name="connsiteX3" fmla="*/ 60325 w 1698625"/>
              <a:gd name="connsiteY3" fmla="*/ 174625 h 1073150"/>
              <a:gd name="connsiteX4" fmla="*/ 69850 w 1698625"/>
              <a:gd name="connsiteY4" fmla="*/ 177800 h 1073150"/>
              <a:gd name="connsiteX5" fmla="*/ 101600 w 1698625"/>
              <a:gd name="connsiteY5" fmla="*/ 184150 h 1073150"/>
              <a:gd name="connsiteX6" fmla="*/ 174625 w 1698625"/>
              <a:gd name="connsiteY6" fmla="*/ 187325 h 1073150"/>
              <a:gd name="connsiteX7" fmla="*/ 234950 w 1698625"/>
              <a:gd name="connsiteY7" fmla="*/ 190500 h 1073150"/>
              <a:gd name="connsiteX8" fmla="*/ 254000 w 1698625"/>
              <a:gd name="connsiteY8" fmla="*/ 196850 h 1073150"/>
              <a:gd name="connsiteX9" fmla="*/ 279400 w 1698625"/>
              <a:gd name="connsiteY9" fmla="*/ 203200 h 1073150"/>
              <a:gd name="connsiteX10" fmla="*/ 479425 w 1698625"/>
              <a:gd name="connsiteY10" fmla="*/ 203200 h 1073150"/>
              <a:gd name="connsiteX11" fmla="*/ 501650 w 1698625"/>
              <a:gd name="connsiteY11" fmla="*/ 206375 h 1073150"/>
              <a:gd name="connsiteX12" fmla="*/ 520700 w 1698625"/>
              <a:gd name="connsiteY12" fmla="*/ 219075 h 1073150"/>
              <a:gd name="connsiteX13" fmla="*/ 530225 w 1698625"/>
              <a:gd name="connsiteY13" fmla="*/ 222250 h 1073150"/>
              <a:gd name="connsiteX14" fmla="*/ 546100 w 1698625"/>
              <a:gd name="connsiteY14" fmla="*/ 250825 h 1073150"/>
              <a:gd name="connsiteX15" fmla="*/ 539750 w 1698625"/>
              <a:gd name="connsiteY15" fmla="*/ 276225 h 1073150"/>
              <a:gd name="connsiteX16" fmla="*/ 530225 w 1698625"/>
              <a:gd name="connsiteY16" fmla="*/ 295275 h 1073150"/>
              <a:gd name="connsiteX17" fmla="*/ 533400 w 1698625"/>
              <a:gd name="connsiteY17" fmla="*/ 304800 h 1073150"/>
              <a:gd name="connsiteX18" fmla="*/ 561975 w 1698625"/>
              <a:gd name="connsiteY18" fmla="*/ 317500 h 1073150"/>
              <a:gd name="connsiteX19" fmla="*/ 571500 w 1698625"/>
              <a:gd name="connsiteY19" fmla="*/ 320675 h 1073150"/>
              <a:gd name="connsiteX20" fmla="*/ 603250 w 1698625"/>
              <a:gd name="connsiteY20" fmla="*/ 327025 h 1073150"/>
              <a:gd name="connsiteX21" fmla="*/ 609600 w 1698625"/>
              <a:gd name="connsiteY21" fmla="*/ 419100 h 1073150"/>
              <a:gd name="connsiteX22" fmla="*/ 615950 w 1698625"/>
              <a:gd name="connsiteY22" fmla="*/ 428625 h 1073150"/>
              <a:gd name="connsiteX23" fmla="*/ 625475 w 1698625"/>
              <a:gd name="connsiteY23" fmla="*/ 431800 h 1073150"/>
              <a:gd name="connsiteX24" fmla="*/ 635000 w 1698625"/>
              <a:gd name="connsiteY24" fmla="*/ 450850 h 1073150"/>
              <a:gd name="connsiteX25" fmla="*/ 644525 w 1698625"/>
              <a:gd name="connsiteY25" fmla="*/ 469900 h 1073150"/>
              <a:gd name="connsiteX26" fmla="*/ 654050 w 1698625"/>
              <a:gd name="connsiteY26" fmla="*/ 476250 h 1073150"/>
              <a:gd name="connsiteX27" fmla="*/ 666750 w 1698625"/>
              <a:gd name="connsiteY27" fmla="*/ 492125 h 1073150"/>
              <a:gd name="connsiteX28" fmla="*/ 669925 w 1698625"/>
              <a:gd name="connsiteY28" fmla="*/ 501650 h 1073150"/>
              <a:gd name="connsiteX29" fmla="*/ 676275 w 1698625"/>
              <a:gd name="connsiteY29" fmla="*/ 511175 h 1073150"/>
              <a:gd name="connsiteX30" fmla="*/ 682625 w 1698625"/>
              <a:gd name="connsiteY30" fmla="*/ 530225 h 1073150"/>
              <a:gd name="connsiteX31" fmla="*/ 685800 w 1698625"/>
              <a:gd name="connsiteY31" fmla="*/ 539750 h 1073150"/>
              <a:gd name="connsiteX32" fmla="*/ 692150 w 1698625"/>
              <a:gd name="connsiteY32" fmla="*/ 571500 h 1073150"/>
              <a:gd name="connsiteX33" fmla="*/ 698500 w 1698625"/>
              <a:gd name="connsiteY33" fmla="*/ 581025 h 1073150"/>
              <a:gd name="connsiteX34" fmla="*/ 717550 w 1698625"/>
              <a:gd name="connsiteY34" fmla="*/ 593725 h 1073150"/>
              <a:gd name="connsiteX35" fmla="*/ 727075 w 1698625"/>
              <a:gd name="connsiteY35" fmla="*/ 612775 h 1073150"/>
              <a:gd name="connsiteX36" fmla="*/ 730250 w 1698625"/>
              <a:gd name="connsiteY36" fmla="*/ 635000 h 1073150"/>
              <a:gd name="connsiteX37" fmla="*/ 733425 w 1698625"/>
              <a:gd name="connsiteY37" fmla="*/ 644525 h 1073150"/>
              <a:gd name="connsiteX38" fmla="*/ 742950 w 1698625"/>
              <a:gd name="connsiteY38" fmla="*/ 650875 h 1073150"/>
              <a:gd name="connsiteX39" fmla="*/ 755650 w 1698625"/>
              <a:gd name="connsiteY39" fmla="*/ 669925 h 1073150"/>
              <a:gd name="connsiteX40" fmla="*/ 762000 w 1698625"/>
              <a:gd name="connsiteY40" fmla="*/ 720725 h 1073150"/>
              <a:gd name="connsiteX41" fmla="*/ 781050 w 1698625"/>
              <a:gd name="connsiteY41" fmla="*/ 736600 h 1073150"/>
              <a:gd name="connsiteX42" fmla="*/ 800100 w 1698625"/>
              <a:gd name="connsiteY42" fmla="*/ 752475 h 1073150"/>
              <a:gd name="connsiteX43" fmla="*/ 803275 w 1698625"/>
              <a:gd name="connsiteY43" fmla="*/ 793750 h 1073150"/>
              <a:gd name="connsiteX44" fmla="*/ 819150 w 1698625"/>
              <a:gd name="connsiteY44" fmla="*/ 809625 h 1073150"/>
              <a:gd name="connsiteX45" fmla="*/ 838200 w 1698625"/>
              <a:gd name="connsiteY45" fmla="*/ 828675 h 1073150"/>
              <a:gd name="connsiteX46" fmla="*/ 876300 w 1698625"/>
              <a:gd name="connsiteY46" fmla="*/ 847725 h 1073150"/>
              <a:gd name="connsiteX47" fmla="*/ 885825 w 1698625"/>
              <a:gd name="connsiteY47" fmla="*/ 850900 h 1073150"/>
              <a:gd name="connsiteX48" fmla="*/ 895350 w 1698625"/>
              <a:gd name="connsiteY48" fmla="*/ 854075 h 1073150"/>
              <a:gd name="connsiteX49" fmla="*/ 901700 w 1698625"/>
              <a:gd name="connsiteY49" fmla="*/ 863600 h 1073150"/>
              <a:gd name="connsiteX50" fmla="*/ 911225 w 1698625"/>
              <a:gd name="connsiteY50" fmla="*/ 866775 h 1073150"/>
              <a:gd name="connsiteX51" fmla="*/ 920750 w 1698625"/>
              <a:gd name="connsiteY51" fmla="*/ 873125 h 1073150"/>
              <a:gd name="connsiteX52" fmla="*/ 930275 w 1698625"/>
              <a:gd name="connsiteY52" fmla="*/ 876300 h 1073150"/>
              <a:gd name="connsiteX53" fmla="*/ 949325 w 1698625"/>
              <a:gd name="connsiteY53" fmla="*/ 885825 h 1073150"/>
              <a:gd name="connsiteX54" fmla="*/ 968375 w 1698625"/>
              <a:gd name="connsiteY54" fmla="*/ 901700 h 1073150"/>
              <a:gd name="connsiteX55" fmla="*/ 977900 w 1698625"/>
              <a:gd name="connsiteY55" fmla="*/ 904875 h 1073150"/>
              <a:gd name="connsiteX56" fmla="*/ 981075 w 1698625"/>
              <a:gd name="connsiteY56" fmla="*/ 914400 h 1073150"/>
              <a:gd name="connsiteX57" fmla="*/ 990600 w 1698625"/>
              <a:gd name="connsiteY57" fmla="*/ 920750 h 1073150"/>
              <a:gd name="connsiteX58" fmla="*/ 996950 w 1698625"/>
              <a:gd name="connsiteY58" fmla="*/ 939800 h 1073150"/>
              <a:gd name="connsiteX59" fmla="*/ 993775 w 1698625"/>
              <a:gd name="connsiteY59" fmla="*/ 1012825 h 1073150"/>
              <a:gd name="connsiteX60" fmla="*/ 996950 w 1698625"/>
              <a:gd name="connsiteY60" fmla="*/ 1031875 h 1073150"/>
              <a:gd name="connsiteX61" fmla="*/ 1000125 w 1698625"/>
              <a:gd name="connsiteY61" fmla="*/ 1041400 h 1073150"/>
              <a:gd name="connsiteX62" fmla="*/ 1019175 w 1698625"/>
              <a:gd name="connsiteY62" fmla="*/ 1047750 h 1073150"/>
              <a:gd name="connsiteX63" fmla="*/ 1047750 w 1698625"/>
              <a:gd name="connsiteY63" fmla="*/ 1057275 h 1073150"/>
              <a:gd name="connsiteX64" fmla="*/ 1073150 w 1698625"/>
              <a:gd name="connsiteY64" fmla="*/ 1063625 h 1073150"/>
              <a:gd name="connsiteX65" fmla="*/ 1082675 w 1698625"/>
              <a:gd name="connsiteY65" fmla="*/ 1066800 h 1073150"/>
              <a:gd name="connsiteX66" fmla="*/ 1108075 w 1698625"/>
              <a:gd name="connsiteY66" fmla="*/ 1073150 h 1073150"/>
              <a:gd name="connsiteX67" fmla="*/ 1146175 w 1698625"/>
              <a:gd name="connsiteY67" fmla="*/ 1069975 h 1073150"/>
              <a:gd name="connsiteX68" fmla="*/ 1149350 w 1698625"/>
              <a:gd name="connsiteY68" fmla="*/ 1060450 h 1073150"/>
              <a:gd name="connsiteX69" fmla="*/ 1155700 w 1698625"/>
              <a:gd name="connsiteY69" fmla="*/ 1050925 h 1073150"/>
              <a:gd name="connsiteX70" fmla="*/ 1165225 w 1698625"/>
              <a:gd name="connsiteY70" fmla="*/ 1047750 h 1073150"/>
              <a:gd name="connsiteX71" fmla="*/ 1174750 w 1698625"/>
              <a:gd name="connsiteY71" fmla="*/ 1041400 h 1073150"/>
              <a:gd name="connsiteX72" fmla="*/ 1184275 w 1698625"/>
              <a:gd name="connsiteY72" fmla="*/ 1016000 h 1073150"/>
              <a:gd name="connsiteX73" fmla="*/ 1187450 w 1698625"/>
              <a:gd name="connsiteY73" fmla="*/ 1003300 h 1073150"/>
              <a:gd name="connsiteX74" fmla="*/ 1190625 w 1698625"/>
              <a:gd name="connsiteY74" fmla="*/ 993775 h 1073150"/>
              <a:gd name="connsiteX75" fmla="*/ 1200150 w 1698625"/>
              <a:gd name="connsiteY75" fmla="*/ 962025 h 1073150"/>
              <a:gd name="connsiteX76" fmla="*/ 1228725 w 1698625"/>
              <a:gd name="connsiteY76" fmla="*/ 952500 h 1073150"/>
              <a:gd name="connsiteX77" fmla="*/ 1241425 w 1698625"/>
              <a:gd name="connsiteY77" fmla="*/ 946150 h 1073150"/>
              <a:gd name="connsiteX78" fmla="*/ 1250950 w 1698625"/>
              <a:gd name="connsiteY78" fmla="*/ 942975 h 1073150"/>
              <a:gd name="connsiteX79" fmla="*/ 1260475 w 1698625"/>
              <a:gd name="connsiteY79" fmla="*/ 936625 h 1073150"/>
              <a:gd name="connsiteX80" fmla="*/ 1266825 w 1698625"/>
              <a:gd name="connsiteY80" fmla="*/ 927100 h 1073150"/>
              <a:gd name="connsiteX81" fmla="*/ 1270000 w 1698625"/>
              <a:gd name="connsiteY81" fmla="*/ 917575 h 1073150"/>
              <a:gd name="connsiteX82" fmla="*/ 1289050 w 1698625"/>
              <a:gd name="connsiteY82" fmla="*/ 904875 h 1073150"/>
              <a:gd name="connsiteX83" fmla="*/ 1314450 w 1698625"/>
              <a:gd name="connsiteY83" fmla="*/ 889000 h 1073150"/>
              <a:gd name="connsiteX84" fmla="*/ 1346200 w 1698625"/>
              <a:gd name="connsiteY84" fmla="*/ 882650 h 1073150"/>
              <a:gd name="connsiteX85" fmla="*/ 1362075 w 1698625"/>
              <a:gd name="connsiteY85" fmla="*/ 860425 h 1073150"/>
              <a:gd name="connsiteX86" fmla="*/ 1368425 w 1698625"/>
              <a:gd name="connsiteY86" fmla="*/ 850900 h 1073150"/>
              <a:gd name="connsiteX87" fmla="*/ 1365250 w 1698625"/>
              <a:gd name="connsiteY87" fmla="*/ 835025 h 1073150"/>
              <a:gd name="connsiteX88" fmla="*/ 1346200 w 1698625"/>
              <a:gd name="connsiteY88" fmla="*/ 825500 h 1073150"/>
              <a:gd name="connsiteX89" fmla="*/ 1333500 w 1698625"/>
              <a:gd name="connsiteY89" fmla="*/ 806450 h 1073150"/>
              <a:gd name="connsiteX90" fmla="*/ 1330325 w 1698625"/>
              <a:gd name="connsiteY90" fmla="*/ 796925 h 1073150"/>
              <a:gd name="connsiteX91" fmla="*/ 1317625 w 1698625"/>
              <a:gd name="connsiteY91" fmla="*/ 777875 h 1073150"/>
              <a:gd name="connsiteX92" fmla="*/ 1304925 w 1698625"/>
              <a:gd name="connsiteY92" fmla="*/ 758825 h 1073150"/>
              <a:gd name="connsiteX93" fmla="*/ 1298575 w 1698625"/>
              <a:gd name="connsiteY93" fmla="*/ 749300 h 1073150"/>
              <a:gd name="connsiteX94" fmla="*/ 1295400 w 1698625"/>
              <a:gd name="connsiteY94" fmla="*/ 736600 h 1073150"/>
              <a:gd name="connsiteX95" fmla="*/ 1289050 w 1698625"/>
              <a:gd name="connsiteY95" fmla="*/ 727075 h 1073150"/>
              <a:gd name="connsiteX96" fmla="*/ 1285875 w 1698625"/>
              <a:gd name="connsiteY96" fmla="*/ 669925 h 1073150"/>
              <a:gd name="connsiteX97" fmla="*/ 1282700 w 1698625"/>
              <a:gd name="connsiteY97" fmla="*/ 581025 h 1073150"/>
              <a:gd name="connsiteX98" fmla="*/ 1273175 w 1698625"/>
              <a:gd name="connsiteY98" fmla="*/ 527050 h 1073150"/>
              <a:gd name="connsiteX99" fmla="*/ 1263650 w 1698625"/>
              <a:gd name="connsiteY99" fmla="*/ 520700 h 1073150"/>
              <a:gd name="connsiteX100" fmla="*/ 1260475 w 1698625"/>
              <a:gd name="connsiteY100" fmla="*/ 511175 h 1073150"/>
              <a:gd name="connsiteX101" fmla="*/ 1263650 w 1698625"/>
              <a:gd name="connsiteY101" fmla="*/ 485775 h 1073150"/>
              <a:gd name="connsiteX102" fmla="*/ 1282700 w 1698625"/>
              <a:gd name="connsiteY102" fmla="*/ 498475 h 1073150"/>
              <a:gd name="connsiteX103" fmla="*/ 1301750 w 1698625"/>
              <a:gd name="connsiteY103" fmla="*/ 508000 h 1073150"/>
              <a:gd name="connsiteX104" fmla="*/ 1368425 w 1698625"/>
              <a:gd name="connsiteY104" fmla="*/ 501650 h 1073150"/>
              <a:gd name="connsiteX105" fmla="*/ 1387475 w 1698625"/>
              <a:gd name="connsiteY105" fmla="*/ 495300 h 1073150"/>
              <a:gd name="connsiteX106" fmla="*/ 1397000 w 1698625"/>
              <a:gd name="connsiteY106" fmla="*/ 488950 h 1073150"/>
              <a:gd name="connsiteX107" fmla="*/ 1406525 w 1698625"/>
              <a:gd name="connsiteY107" fmla="*/ 469900 h 1073150"/>
              <a:gd name="connsiteX108" fmla="*/ 1409700 w 1698625"/>
              <a:gd name="connsiteY108" fmla="*/ 460375 h 1073150"/>
              <a:gd name="connsiteX109" fmla="*/ 1428750 w 1698625"/>
              <a:gd name="connsiteY109" fmla="*/ 450850 h 1073150"/>
              <a:gd name="connsiteX110" fmla="*/ 1428750 w 1698625"/>
              <a:gd name="connsiteY110" fmla="*/ 412750 h 1073150"/>
              <a:gd name="connsiteX111" fmla="*/ 1422400 w 1698625"/>
              <a:gd name="connsiteY111" fmla="*/ 393700 h 1073150"/>
              <a:gd name="connsiteX112" fmla="*/ 1428750 w 1698625"/>
              <a:gd name="connsiteY112" fmla="*/ 365125 h 1073150"/>
              <a:gd name="connsiteX113" fmla="*/ 1476375 w 1698625"/>
              <a:gd name="connsiteY113" fmla="*/ 371475 h 1073150"/>
              <a:gd name="connsiteX114" fmla="*/ 1485900 w 1698625"/>
              <a:gd name="connsiteY114" fmla="*/ 377825 h 1073150"/>
              <a:gd name="connsiteX115" fmla="*/ 1492250 w 1698625"/>
              <a:gd name="connsiteY115" fmla="*/ 387350 h 1073150"/>
              <a:gd name="connsiteX116" fmla="*/ 1498600 w 1698625"/>
              <a:gd name="connsiteY116" fmla="*/ 406400 h 1073150"/>
              <a:gd name="connsiteX117" fmla="*/ 1504950 w 1698625"/>
              <a:gd name="connsiteY117" fmla="*/ 463550 h 1073150"/>
              <a:gd name="connsiteX118" fmla="*/ 1511300 w 1698625"/>
              <a:gd name="connsiteY118" fmla="*/ 482600 h 1073150"/>
              <a:gd name="connsiteX119" fmla="*/ 1514475 w 1698625"/>
              <a:gd name="connsiteY119" fmla="*/ 492125 h 1073150"/>
              <a:gd name="connsiteX120" fmla="*/ 1520825 w 1698625"/>
              <a:gd name="connsiteY120" fmla="*/ 501650 h 1073150"/>
              <a:gd name="connsiteX121" fmla="*/ 1543050 w 1698625"/>
              <a:gd name="connsiteY121" fmla="*/ 498475 h 1073150"/>
              <a:gd name="connsiteX122" fmla="*/ 1619250 w 1698625"/>
              <a:gd name="connsiteY122" fmla="*/ 492125 h 1073150"/>
              <a:gd name="connsiteX123" fmla="*/ 1625600 w 1698625"/>
              <a:gd name="connsiteY123" fmla="*/ 482600 h 1073150"/>
              <a:gd name="connsiteX124" fmla="*/ 1628775 w 1698625"/>
              <a:gd name="connsiteY124" fmla="*/ 473075 h 1073150"/>
              <a:gd name="connsiteX125" fmla="*/ 1647825 w 1698625"/>
              <a:gd name="connsiteY125" fmla="*/ 460375 h 1073150"/>
              <a:gd name="connsiteX126" fmla="*/ 1657350 w 1698625"/>
              <a:gd name="connsiteY126" fmla="*/ 450850 h 1073150"/>
              <a:gd name="connsiteX127" fmla="*/ 1666875 w 1698625"/>
              <a:gd name="connsiteY127" fmla="*/ 447675 h 1073150"/>
              <a:gd name="connsiteX128" fmla="*/ 1670050 w 1698625"/>
              <a:gd name="connsiteY128" fmla="*/ 428625 h 1073150"/>
              <a:gd name="connsiteX129" fmla="*/ 1676400 w 1698625"/>
              <a:gd name="connsiteY129" fmla="*/ 390525 h 1073150"/>
              <a:gd name="connsiteX130" fmla="*/ 1689100 w 1698625"/>
              <a:gd name="connsiteY130" fmla="*/ 371475 h 1073150"/>
              <a:gd name="connsiteX131" fmla="*/ 1698625 w 1698625"/>
              <a:gd name="connsiteY131" fmla="*/ 365125 h 1073150"/>
              <a:gd name="connsiteX132" fmla="*/ 1695450 w 1698625"/>
              <a:gd name="connsiteY132" fmla="*/ 355600 h 1073150"/>
              <a:gd name="connsiteX133" fmla="*/ 1676400 w 1698625"/>
              <a:gd name="connsiteY133" fmla="*/ 349250 h 1073150"/>
              <a:gd name="connsiteX134" fmla="*/ 1666875 w 1698625"/>
              <a:gd name="connsiteY134" fmla="*/ 346075 h 1073150"/>
              <a:gd name="connsiteX135" fmla="*/ 1657350 w 1698625"/>
              <a:gd name="connsiteY135" fmla="*/ 342900 h 1073150"/>
              <a:gd name="connsiteX136" fmla="*/ 1647825 w 1698625"/>
              <a:gd name="connsiteY136" fmla="*/ 339725 h 1073150"/>
              <a:gd name="connsiteX137" fmla="*/ 1635125 w 1698625"/>
              <a:gd name="connsiteY137" fmla="*/ 323850 h 1073150"/>
              <a:gd name="connsiteX138" fmla="*/ 1616075 w 1698625"/>
              <a:gd name="connsiteY138" fmla="*/ 295275 h 1073150"/>
              <a:gd name="connsiteX139" fmla="*/ 1609725 w 1698625"/>
              <a:gd name="connsiteY139" fmla="*/ 285750 h 1073150"/>
              <a:gd name="connsiteX140" fmla="*/ 1600200 w 1698625"/>
              <a:gd name="connsiteY140" fmla="*/ 279400 h 1073150"/>
              <a:gd name="connsiteX141" fmla="*/ 1584325 w 1698625"/>
              <a:gd name="connsiteY141" fmla="*/ 257175 h 1073150"/>
              <a:gd name="connsiteX142" fmla="*/ 1530350 w 1698625"/>
              <a:gd name="connsiteY142" fmla="*/ 254000 h 1073150"/>
              <a:gd name="connsiteX143" fmla="*/ 1501775 w 1698625"/>
              <a:gd name="connsiteY143" fmla="*/ 241300 h 1073150"/>
              <a:gd name="connsiteX144" fmla="*/ 1495425 w 1698625"/>
              <a:gd name="connsiteY144" fmla="*/ 231775 h 1073150"/>
              <a:gd name="connsiteX145" fmla="*/ 1489075 w 1698625"/>
              <a:gd name="connsiteY145" fmla="*/ 200025 h 1073150"/>
              <a:gd name="connsiteX146" fmla="*/ 1482725 w 1698625"/>
              <a:gd name="connsiteY146" fmla="*/ 180975 h 1073150"/>
              <a:gd name="connsiteX147" fmla="*/ 1479550 w 1698625"/>
              <a:gd name="connsiteY147" fmla="*/ 171450 h 1073150"/>
              <a:gd name="connsiteX148" fmla="*/ 1460500 w 1698625"/>
              <a:gd name="connsiteY148" fmla="*/ 158750 h 1073150"/>
              <a:gd name="connsiteX149" fmla="*/ 1441450 w 1698625"/>
              <a:gd name="connsiteY149" fmla="*/ 174625 h 1073150"/>
              <a:gd name="connsiteX150" fmla="*/ 1438275 w 1698625"/>
              <a:gd name="connsiteY150" fmla="*/ 184150 h 1073150"/>
              <a:gd name="connsiteX151" fmla="*/ 1374775 w 1698625"/>
              <a:gd name="connsiteY151" fmla="*/ 209550 h 1073150"/>
              <a:gd name="connsiteX152" fmla="*/ 1362075 w 1698625"/>
              <a:gd name="connsiteY152" fmla="*/ 190500 h 1073150"/>
              <a:gd name="connsiteX153" fmla="*/ 1346200 w 1698625"/>
              <a:gd name="connsiteY153" fmla="*/ 171450 h 1073150"/>
              <a:gd name="connsiteX154" fmla="*/ 1336675 w 1698625"/>
              <a:gd name="connsiteY154" fmla="*/ 165100 h 1073150"/>
              <a:gd name="connsiteX155" fmla="*/ 1327150 w 1698625"/>
              <a:gd name="connsiteY155" fmla="*/ 155575 h 1073150"/>
              <a:gd name="connsiteX156" fmla="*/ 1320800 w 1698625"/>
              <a:gd name="connsiteY156" fmla="*/ 146050 h 1073150"/>
              <a:gd name="connsiteX157" fmla="*/ 1301750 w 1698625"/>
              <a:gd name="connsiteY157" fmla="*/ 133350 h 1073150"/>
              <a:gd name="connsiteX158" fmla="*/ 1292225 w 1698625"/>
              <a:gd name="connsiteY158" fmla="*/ 127000 h 1073150"/>
              <a:gd name="connsiteX159" fmla="*/ 1279525 w 1698625"/>
              <a:gd name="connsiteY159" fmla="*/ 107950 h 1073150"/>
              <a:gd name="connsiteX160" fmla="*/ 1270000 w 1698625"/>
              <a:gd name="connsiteY160" fmla="*/ 101600 h 1073150"/>
              <a:gd name="connsiteX161" fmla="*/ 1250950 w 1698625"/>
              <a:gd name="connsiteY161" fmla="*/ 85725 h 1073150"/>
              <a:gd name="connsiteX162" fmla="*/ 1196975 w 1698625"/>
              <a:gd name="connsiteY162" fmla="*/ 88900 h 1073150"/>
              <a:gd name="connsiteX163" fmla="*/ 1187450 w 1698625"/>
              <a:gd name="connsiteY163" fmla="*/ 85725 h 1073150"/>
              <a:gd name="connsiteX164" fmla="*/ 1174750 w 1698625"/>
              <a:gd name="connsiteY164" fmla="*/ 66675 h 1073150"/>
              <a:gd name="connsiteX165" fmla="*/ 1168400 w 1698625"/>
              <a:gd name="connsiteY165" fmla="*/ 57150 h 1073150"/>
              <a:gd name="connsiteX166" fmla="*/ 1165225 w 1698625"/>
              <a:gd name="connsiteY166" fmla="*/ 47625 h 1073150"/>
              <a:gd name="connsiteX167" fmla="*/ 1158875 w 1698625"/>
              <a:gd name="connsiteY167" fmla="*/ 38100 h 1073150"/>
              <a:gd name="connsiteX168" fmla="*/ 1155700 w 1698625"/>
              <a:gd name="connsiteY168" fmla="*/ 28575 h 1073150"/>
              <a:gd name="connsiteX169" fmla="*/ 1146175 w 1698625"/>
              <a:gd name="connsiteY169" fmla="*/ 9525 h 1073150"/>
              <a:gd name="connsiteX170" fmla="*/ 1149350 w 1698625"/>
              <a:gd name="connsiteY170" fmla="*/ 0 h 107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698625" h="1073150">
                <a:moveTo>
                  <a:pt x="0" y="158750"/>
                </a:moveTo>
                <a:cubicBezTo>
                  <a:pt x="9064" y="160563"/>
                  <a:pt x="19607" y="162410"/>
                  <a:pt x="28575" y="165100"/>
                </a:cubicBezTo>
                <a:cubicBezTo>
                  <a:pt x="34986" y="167023"/>
                  <a:pt x="41131" y="169827"/>
                  <a:pt x="47625" y="171450"/>
                </a:cubicBezTo>
                <a:cubicBezTo>
                  <a:pt x="51858" y="172508"/>
                  <a:pt x="56129" y="173426"/>
                  <a:pt x="60325" y="174625"/>
                </a:cubicBezTo>
                <a:cubicBezTo>
                  <a:pt x="63543" y="175544"/>
                  <a:pt x="66632" y="176881"/>
                  <a:pt x="69850" y="177800"/>
                </a:cubicBezTo>
                <a:cubicBezTo>
                  <a:pt x="78538" y="180282"/>
                  <a:pt x="93378" y="183583"/>
                  <a:pt x="101600" y="184150"/>
                </a:cubicBezTo>
                <a:cubicBezTo>
                  <a:pt x="125907" y="185826"/>
                  <a:pt x="150288" y="186166"/>
                  <a:pt x="174625" y="187325"/>
                </a:cubicBezTo>
                <a:lnTo>
                  <a:pt x="234950" y="190500"/>
                </a:lnTo>
                <a:cubicBezTo>
                  <a:pt x="241300" y="192617"/>
                  <a:pt x="247436" y="195537"/>
                  <a:pt x="254000" y="196850"/>
                </a:cubicBezTo>
                <a:cubicBezTo>
                  <a:pt x="273157" y="200681"/>
                  <a:pt x="264755" y="198318"/>
                  <a:pt x="279400" y="203200"/>
                </a:cubicBezTo>
                <a:cubicBezTo>
                  <a:pt x="373835" y="198230"/>
                  <a:pt x="348287" y="198057"/>
                  <a:pt x="479425" y="203200"/>
                </a:cubicBezTo>
                <a:cubicBezTo>
                  <a:pt x="486903" y="203493"/>
                  <a:pt x="494242" y="205317"/>
                  <a:pt x="501650" y="206375"/>
                </a:cubicBezTo>
                <a:cubicBezTo>
                  <a:pt x="524298" y="213924"/>
                  <a:pt x="496917" y="203220"/>
                  <a:pt x="520700" y="219075"/>
                </a:cubicBezTo>
                <a:cubicBezTo>
                  <a:pt x="523485" y="220931"/>
                  <a:pt x="527050" y="221192"/>
                  <a:pt x="530225" y="222250"/>
                </a:cubicBezTo>
                <a:cubicBezTo>
                  <a:pt x="544781" y="244085"/>
                  <a:pt x="540512" y="234060"/>
                  <a:pt x="546100" y="250825"/>
                </a:cubicBezTo>
                <a:cubicBezTo>
                  <a:pt x="544892" y="256863"/>
                  <a:pt x="543004" y="269716"/>
                  <a:pt x="539750" y="276225"/>
                </a:cubicBezTo>
                <a:cubicBezTo>
                  <a:pt x="527440" y="300844"/>
                  <a:pt x="538205" y="271334"/>
                  <a:pt x="530225" y="295275"/>
                </a:cubicBezTo>
                <a:cubicBezTo>
                  <a:pt x="531283" y="298450"/>
                  <a:pt x="531309" y="302187"/>
                  <a:pt x="533400" y="304800"/>
                </a:cubicBezTo>
                <a:cubicBezTo>
                  <a:pt x="538889" y="311661"/>
                  <a:pt x="556154" y="315560"/>
                  <a:pt x="561975" y="317500"/>
                </a:cubicBezTo>
                <a:cubicBezTo>
                  <a:pt x="565150" y="318558"/>
                  <a:pt x="568199" y="320125"/>
                  <a:pt x="571500" y="320675"/>
                </a:cubicBezTo>
                <a:cubicBezTo>
                  <a:pt x="594854" y="324567"/>
                  <a:pt x="584305" y="322289"/>
                  <a:pt x="603250" y="327025"/>
                </a:cubicBezTo>
                <a:cubicBezTo>
                  <a:pt x="616117" y="365625"/>
                  <a:pt x="598202" y="308924"/>
                  <a:pt x="609600" y="419100"/>
                </a:cubicBezTo>
                <a:cubicBezTo>
                  <a:pt x="609993" y="422896"/>
                  <a:pt x="612970" y="426241"/>
                  <a:pt x="615950" y="428625"/>
                </a:cubicBezTo>
                <a:cubicBezTo>
                  <a:pt x="618563" y="430716"/>
                  <a:pt x="622300" y="430742"/>
                  <a:pt x="625475" y="431800"/>
                </a:cubicBezTo>
                <a:cubicBezTo>
                  <a:pt x="633455" y="455741"/>
                  <a:pt x="622690" y="426231"/>
                  <a:pt x="635000" y="450850"/>
                </a:cubicBezTo>
                <a:cubicBezTo>
                  <a:pt x="640165" y="461179"/>
                  <a:pt x="635426" y="460801"/>
                  <a:pt x="644525" y="469900"/>
                </a:cubicBezTo>
                <a:cubicBezTo>
                  <a:pt x="647223" y="472598"/>
                  <a:pt x="650875" y="474133"/>
                  <a:pt x="654050" y="476250"/>
                </a:cubicBezTo>
                <a:cubicBezTo>
                  <a:pt x="662030" y="500191"/>
                  <a:pt x="650337" y="471609"/>
                  <a:pt x="666750" y="492125"/>
                </a:cubicBezTo>
                <a:cubicBezTo>
                  <a:pt x="668841" y="494738"/>
                  <a:pt x="668428" y="498657"/>
                  <a:pt x="669925" y="501650"/>
                </a:cubicBezTo>
                <a:cubicBezTo>
                  <a:pt x="671632" y="505063"/>
                  <a:pt x="674725" y="507688"/>
                  <a:pt x="676275" y="511175"/>
                </a:cubicBezTo>
                <a:cubicBezTo>
                  <a:pt x="678993" y="517292"/>
                  <a:pt x="680508" y="523875"/>
                  <a:pt x="682625" y="530225"/>
                </a:cubicBezTo>
                <a:lnTo>
                  <a:pt x="685800" y="539750"/>
                </a:lnTo>
                <a:cubicBezTo>
                  <a:pt x="686970" y="547940"/>
                  <a:pt x="687717" y="562634"/>
                  <a:pt x="692150" y="571500"/>
                </a:cubicBezTo>
                <a:cubicBezTo>
                  <a:pt x="693857" y="574913"/>
                  <a:pt x="695628" y="578512"/>
                  <a:pt x="698500" y="581025"/>
                </a:cubicBezTo>
                <a:cubicBezTo>
                  <a:pt x="704243" y="586051"/>
                  <a:pt x="717550" y="593725"/>
                  <a:pt x="717550" y="593725"/>
                </a:cubicBezTo>
                <a:cubicBezTo>
                  <a:pt x="722902" y="601752"/>
                  <a:pt x="725197" y="603386"/>
                  <a:pt x="727075" y="612775"/>
                </a:cubicBezTo>
                <a:cubicBezTo>
                  <a:pt x="728543" y="620113"/>
                  <a:pt x="728782" y="627662"/>
                  <a:pt x="730250" y="635000"/>
                </a:cubicBezTo>
                <a:cubicBezTo>
                  <a:pt x="730906" y="638282"/>
                  <a:pt x="731334" y="641912"/>
                  <a:pt x="733425" y="644525"/>
                </a:cubicBezTo>
                <a:cubicBezTo>
                  <a:pt x="735809" y="647505"/>
                  <a:pt x="739775" y="648758"/>
                  <a:pt x="742950" y="650875"/>
                </a:cubicBezTo>
                <a:cubicBezTo>
                  <a:pt x="747183" y="657225"/>
                  <a:pt x="754703" y="662352"/>
                  <a:pt x="755650" y="669925"/>
                </a:cubicBezTo>
                <a:cubicBezTo>
                  <a:pt x="757767" y="686858"/>
                  <a:pt x="747801" y="711259"/>
                  <a:pt x="762000" y="720725"/>
                </a:cubicBezTo>
                <a:cubicBezTo>
                  <a:pt x="785649" y="736491"/>
                  <a:pt x="756604" y="716228"/>
                  <a:pt x="781050" y="736600"/>
                </a:cubicBezTo>
                <a:cubicBezTo>
                  <a:pt x="807572" y="758702"/>
                  <a:pt x="772273" y="724648"/>
                  <a:pt x="800100" y="752475"/>
                </a:cubicBezTo>
                <a:cubicBezTo>
                  <a:pt x="801158" y="766233"/>
                  <a:pt x="800732" y="780187"/>
                  <a:pt x="803275" y="793750"/>
                </a:cubicBezTo>
                <a:cubicBezTo>
                  <a:pt x="805074" y="803346"/>
                  <a:pt x="813118" y="804263"/>
                  <a:pt x="819150" y="809625"/>
                </a:cubicBezTo>
                <a:cubicBezTo>
                  <a:pt x="825862" y="815591"/>
                  <a:pt x="830728" y="823694"/>
                  <a:pt x="838200" y="828675"/>
                </a:cubicBezTo>
                <a:cubicBezTo>
                  <a:pt x="862819" y="845088"/>
                  <a:pt x="850010" y="838962"/>
                  <a:pt x="876300" y="847725"/>
                </a:cubicBezTo>
                <a:lnTo>
                  <a:pt x="885825" y="850900"/>
                </a:lnTo>
                <a:lnTo>
                  <a:pt x="895350" y="854075"/>
                </a:lnTo>
                <a:cubicBezTo>
                  <a:pt x="897467" y="857250"/>
                  <a:pt x="898720" y="861216"/>
                  <a:pt x="901700" y="863600"/>
                </a:cubicBezTo>
                <a:cubicBezTo>
                  <a:pt x="904313" y="865691"/>
                  <a:pt x="908232" y="865278"/>
                  <a:pt x="911225" y="866775"/>
                </a:cubicBezTo>
                <a:cubicBezTo>
                  <a:pt x="914638" y="868482"/>
                  <a:pt x="917337" y="871418"/>
                  <a:pt x="920750" y="873125"/>
                </a:cubicBezTo>
                <a:cubicBezTo>
                  <a:pt x="923743" y="874622"/>
                  <a:pt x="927282" y="874803"/>
                  <a:pt x="930275" y="876300"/>
                </a:cubicBezTo>
                <a:cubicBezTo>
                  <a:pt x="954894" y="888610"/>
                  <a:pt x="925384" y="877845"/>
                  <a:pt x="949325" y="885825"/>
                </a:cubicBezTo>
                <a:cubicBezTo>
                  <a:pt x="956347" y="892847"/>
                  <a:pt x="959534" y="897280"/>
                  <a:pt x="968375" y="901700"/>
                </a:cubicBezTo>
                <a:cubicBezTo>
                  <a:pt x="971368" y="903197"/>
                  <a:pt x="974725" y="903817"/>
                  <a:pt x="977900" y="904875"/>
                </a:cubicBezTo>
                <a:cubicBezTo>
                  <a:pt x="978958" y="908050"/>
                  <a:pt x="978984" y="911787"/>
                  <a:pt x="981075" y="914400"/>
                </a:cubicBezTo>
                <a:cubicBezTo>
                  <a:pt x="983459" y="917380"/>
                  <a:pt x="988578" y="917514"/>
                  <a:pt x="990600" y="920750"/>
                </a:cubicBezTo>
                <a:cubicBezTo>
                  <a:pt x="994148" y="926426"/>
                  <a:pt x="996950" y="939800"/>
                  <a:pt x="996950" y="939800"/>
                </a:cubicBezTo>
                <a:cubicBezTo>
                  <a:pt x="995892" y="964142"/>
                  <a:pt x="993775" y="988460"/>
                  <a:pt x="993775" y="1012825"/>
                </a:cubicBezTo>
                <a:cubicBezTo>
                  <a:pt x="993775" y="1019263"/>
                  <a:pt x="995553" y="1025591"/>
                  <a:pt x="996950" y="1031875"/>
                </a:cubicBezTo>
                <a:cubicBezTo>
                  <a:pt x="997676" y="1035142"/>
                  <a:pt x="997402" y="1039455"/>
                  <a:pt x="1000125" y="1041400"/>
                </a:cubicBezTo>
                <a:cubicBezTo>
                  <a:pt x="1005572" y="1045291"/>
                  <a:pt x="1013606" y="1044037"/>
                  <a:pt x="1019175" y="1047750"/>
                </a:cubicBezTo>
                <a:cubicBezTo>
                  <a:pt x="1035480" y="1058620"/>
                  <a:pt x="1022535" y="1051872"/>
                  <a:pt x="1047750" y="1057275"/>
                </a:cubicBezTo>
                <a:cubicBezTo>
                  <a:pt x="1056284" y="1059104"/>
                  <a:pt x="1064871" y="1060865"/>
                  <a:pt x="1073150" y="1063625"/>
                </a:cubicBezTo>
                <a:cubicBezTo>
                  <a:pt x="1076325" y="1064683"/>
                  <a:pt x="1079428" y="1065988"/>
                  <a:pt x="1082675" y="1066800"/>
                </a:cubicBezTo>
                <a:lnTo>
                  <a:pt x="1108075" y="1073150"/>
                </a:lnTo>
                <a:cubicBezTo>
                  <a:pt x="1120775" y="1072092"/>
                  <a:pt x="1133995" y="1073723"/>
                  <a:pt x="1146175" y="1069975"/>
                </a:cubicBezTo>
                <a:cubicBezTo>
                  <a:pt x="1149374" y="1068991"/>
                  <a:pt x="1147853" y="1063443"/>
                  <a:pt x="1149350" y="1060450"/>
                </a:cubicBezTo>
                <a:cubicBezTo>
                  <a:pt x="1151057" y="1057037"/>
                  <a:pt x="1152720" y="1053309"/>
                  <a:pt x="1155700" y="1050925"/>
                </a:cubicBezTo>
                <a:cubicBezTo>
                  <a:pt x="1158313" y="1048834"/>
                  <a:pt x="1162232" y="1049247"/>
                  <a:pt x="1165225" y="1047750"/>
                </a:cubicBezTo>
                <a:cubicBezTo>
                  <a:pt x="1168638" y="1046043"/>
                  <a:pt x="1171575" y="1043517"/>
                  <a:pt x="1174750" y="1041400"/>
                </a:cubicBezTo>
                <a:cubicBezTo>
                  <a:pt x="1182803" y="1001137"/>
                  <a:pt x="1172012" y="1044614"/>
                  <a:pt x="1184275" y="1016000"/>
                </a:cubicBezTo>
                <a:cubicBezTo>
                  <a:pt x="1185994" y="1011989"/>
                  <a:pt x="1186251" y="1007496"/>
                  <a:pt x="1187450" y="1003300"/>
                </a:cubicBezTo>
                <a:cubicBezTo>
                  <a:pt x="1188369" y="1000082"/>
                  <a:pt x="1189567" y="996950"/>
                  <a:pt x="1190625" y="993775"/>
                </a:cubicBezTo>
                <a:cubicBezTo>
                  <a:pt x="1191513" y="987559"/>
                  <a:pt x="1191090" y="967687"/>
                  <a:pt x="1200150" y="962025"/>
                </a:cubicBezTo>
                <a:cubicBezTo>
                  <a:pt x="1212850" y="954087"/>
                  <a:pt x="1217612" y="958056"/>
                  <a:pt x="1228725" y="952500"/>
                </a:cubicBezTo>
                <a:cubicBezTo>
                  <a:pt x="1232958" y="950383"/>
                  <a:pt x="1237075" y="948014"/>
                  <a:pt x="1241425" y="946150"/>
                </a:cubicBezTo>
                <a:cubicBezTo>
                  <a:pt x="1244501" y="944832"/>
                  <a:pt x="1247957" y="944472"/>
                  <a:pt x="1250950" y="942975"/>
                </a:cubicBezTo>
                <a:cubicBezTo>
                  <a:pt x="1254363" y="941268"/>
                  <a:pt x="1257300" y="938742"/>
                  <a:pt x="1260475" y="936625"/>
                </a:cubicBezTo>
                <a:cubicBezTo>
                  <a:pt x="1262592" y="933450"/>
                  <a:pt x="1265118" y="930513"/>
                  <a:pt x="1266825" y="927100"/>
                </a:cubicBezTo>
                <a:cubicBezTo>
                  <a:pt x="1268322" y="924107"/>
                  <a:pt x="1267633" y="919942"/>
                  <a:pt x="1270000" y="917575"/>
                </a:cubicBezTo>
                <a:cubicBezTo>
                  <a:pt x="1275396" y="912179"/>
                  <a:pt x="1289050" y="904875"/>
                  <a:pt x="1289050" y="904875"/>
                </a:cubicBezTo>
                <a:cubicBezTo>
                  <a:pt x="1297787" y="891769"/>
                  <a:pt x="1294105" y="893069"/>
                  <a:pt x="1314450" y="889000"/>
                </a:cubicBezTo>
                <a:lnTo>
                  <a:pt x="1346200" y="882650"/>
                </a:lnTo>
                <a:cubicBezTo>
                  <a:pt x="1353608" y="860425"/>
                  <a:pt x="1346200" y="865717"/>
                  <a:pt x="1362075" y="860425"/>
                </a:cubicBezTo>
                <a:cubicBezTo>
                  <a:pt x="1364192" y="857250"/>
                  <a:pt x="1367952" y="854686"/>
                  <a:pt x="1368425" y="850900"/>
                </a:cubicBezTo>
                <a:cubicBezTo>
                  <a:pt x="1369094" y="845545"/>
                  <a:pt x="1367927" y="839710"/>
                  <a:pt x="1365250" y="835025"/>
                </a:cubicBezTo>
                <a:cubicBezTo>
                  <a:pt x="1362354" y="829956"/>
                  <a:pt x="1351089" y="827130"/>
                  <a:pt x="1346200" y="825500"/>
                </a:cubicBezTo>
                <a:cubicBezTo>
                  <a:pt x="1341967" y="819150"/>
                  <a:pt x="1335913" y="813690"/>
                  <a:pt x="1333500" y="806450"/>
                </a:cubicBezTo>
                <a:cubicBezTo>
                  <a:pt x="1332442" y="803275"/>
                  <a:pt x="1331950" y="799851"/>
                  <a:pt x="1330325" y="796925"/>
                </a:cubicBezTo>
                <a:cubicBezTo>
                  <a:pt x="1326619" y="790254"/>
                  <a:pt x="1321858" y="784225"/>
                  <a:pt x="1317625" y="777875"/>
                </a:cubicBezTo>
                <a:lnTo>
                  <a:pt x="1304925" y="758825"/>
                </a:lnTo>
                <a:lnTo>
                  <a:pt x="1298575" y="749300"/>
                </a:lnTo>
                <a:cubicBezTo>
                  <a:pt x="1297517" y="745067"/>
                  <a:pt x="1297119" y="740611"/>
                  <a:pt x="1295400" y="736600"/>
                </a:cubicBezTo>
                <a:cubicBezTo>
                  <a:pt x="1293897" y="733093"/>
                  <a:pt x="1289590" y="730853"/>
                  <a:pt x="1289050" y="727075"/>
                </a:cubicBezTo>
                <a:cubicBezTo>
                  <a:pt x="1286352" y="708187"/>
                  <a:pt x="1286704" y="688986"/>
                  <a:pt x="1285875" y="669925"/>
                </a:cubicBezTo>
                <a:cubicBezTo>
                  <a:pt x="1284587" y="640301"/>
                  <a:pt x="1284110" y="610644"/>
                  <a:pt x="1282700" y="581025"/>
                </a:cubicBezTo>
                <a:cubicBezTo>
                  <a:pt x="1281879" y="563793"/>
                  <a:pt x="1287090" y="540965"/>
                  <a:pt x="1273175" y="527050"/>
                </a:cubicBezTo>
                <a:cubicBezTo>
                  <a:pt x="1270477" y="524352"/>
                  <a:pt x="1266825" y="522817"/>
                  <a:pt x="1263650" y="520700"/>
                </a:cubicBezTo>
                <a:cubicBezTo>
                  <a:pt x="1262592" y="517525"/>
                  <a:pt x="1260475" y="514522"/>
                  <a:pt x="1260475" y="511175"/>
                </a:cubicBezTo>
                <a:cubicBezTo>
                  <a:pt x="1260475" y="502642"/>
                  <a:pt x="1256242" y="490008"/>
                  <a:pt x="1263650" y="485775"/>
                </a:cubicBezTo>
                <a:cubicBezTo>
                  <a:pt x="1270276" y="481989"/>
                  <a:pt x="1276350" y="494242"/>
                  <a:pt x="1282700" y="498475"/>
                </a:cubicBezTo>
                <a:cubicBezTo>
                  <a:pt x="1295010" y="506681"/>
                  <a:pt x="1288605" y="503618"/>
                  <a:pt x="1301750" y="508000"/>
                </a:cubicBezTo>
                <a:cubicBezTo>
                  <a:pt x="1310439" y="507332"/>
                  <a:pt x="1354743" y="504582"/>
                  <a:pt x="1368425" y="501650"/>
                </a:cubicBezTo>
                <a:cubicBezTo>
                  <a:pt x="1374970" y="500248"/>
                  <a:pt x="1381906" y="499013"/>
                  <a:pt x="1387475" y="495300"/>
                </a:cubicBezTo>
                <a:lnTo>
                  <a:pt x="1397000" y="488950"/>
                </a:lnTo>
                <a:cubicBezTo>
                  <a:pt x="1404980" y="465009"/>
                  <a:pt x="1394215" y="494519"/>
                  <a:pt x="1406525" y="469900"/>
                </a:cubicBezTo>
                <a:cubicBezTo>
                  <a:pt x="1408022" y="466907"/>
                  <a:pt x="1407609" y="462988"/>
                  <a:pt x="1409700" y="460375"/>
                </a:cubicBezTo>
                <a:cubicBezTo>
                  <a:pt x="1414176" y="454780"/>
                  <a:pt x="1422475" y="452942"/>
                  <a:pt x="1428750" y="450850"/>
                </a:cubicBezTo>
                <a:cubicBezTo>
                  <a:pt x="1434337" y="434090"/>
                  <a:pt x="1434067" y="439334"/>
                  <a:pt x="1428750" y="412750"/>
                </a:cubicBezTo>
                <a:cubicBezTo>
                  <a:pt x="1427437" y="406186"/>
                  <a:pt x="1422400" y="393700"/>
                  <a:pt x="1422400" y="393700"/>
                </a:cubicBezTo>
                <a:cubicBezTo>
                  <a:pt x="1424517" y="384175"/>
                  <a:pt x="1420278" y="369966"/>
                  <a:pt x="1428750" y="365125"/>
                </a:cubicBezTo>
                <a:cubicBezTo>
                  <a:pt x="1432060" y="363233"/>
                  <a:pt x="1464772" y="365674"/>
                  <a:pt x="1476375" y="371475"/>
                </a:cubicBezTo>
                <a:cubicBezTo>
                  <a:pt x="1479788" y="373182"/>
                  <a:pt x="1482725" y="375708"/>
                  <a:pt x="1485900" y="377825"/>
                </a:cubicBezTo>
                <a:cubicBezTo>
                  <a:pt x="1488017" y="381000"/>
                  <a:pt x="1490700" y="383863"/>
                  <a:pt x="1492250" y="387350"/>
                </a:cubicBezTo>
                <a:cubicBezTo>
                  <a:pt x="1494968" y="393467"/>
                  <a:pt x="1498600" y="406400"/>
                  <a:pt x="1498600" y="406400"/>
                </a:cubicBezTo>
                <a:cubicBezTo>
                  <a:pt x="1500041" y="425127"/>
                  <a:pt x="1499909" y="445066"/>
                  <a:pt x="1504950" y="463550"/>
                </a:cubicBezTo>
                <a:cubicBezTo>
                  <a:pt x="1506711" y="470008"/>
                  <a:pt x="1509183" y="476250"/>
                  <a:pt x="1511300" y="482600"/>
                </a:cubicBezTo>
                <a:cubicBezTo>
                  <a:pt x="1512358" y="485775"/>
                  <a:pt x="1512619" y="489340"/>
                  <a:pt x="1514475" y="492125"/>
                </a:cubicBezTo>
                <a:lnTo>
                  <a:pt x="1520825" y="501650"/>
                </a:lnTo>
                <a:cubicBezTo>
                  <a:pt x="1528233" y="500592"/>
                  <a:pt x="1535585" y="499008"/>
                  <a:pt x="1543050" y="498475"/>
                </a:cubicBezTo>
                <a:cubicBezTo>
                  <a:pt x="1619433" y="493019"/>
                  <a:pt x="1587659" y="502655"/>
                  <a:pt x="1619250" y="492125"/>
                </a:cubicBezTo>
                <a:cubicBezTo>
                  <a:pt x="1621367" y="488950"/>
                  <a:pt x="1623893" y="486013"/>
                  <a:pt x="1625600" y="482600"/>
                </a:cubicBezTo>
                <a:cubicBezTo>
                  <a:pt x="1627097" y="479607"/>
                  <a:pt x="1626408" y="475442"/>
                  <a:pt x="1628775" y="473075"/>
                </a:cubicBezTo>
                <a:cubicBezTo>
                  <a:pt x="1634171" y="467679"/>
                  <a:pt x="1642429" y="465771"/>
                  <a:pt x="1647825" y="460375"/>
                </a:cubicBezTo>
                <a:cubicBezTo>
                  <a:pt x="1651000" y="457200"/>
                  <a:pt x="1653614" y="453341"/>
                  <a:pt x="1657350" y="450850"/>
                </a:cubicBezTo>
                <a:cubicBezTo>
                  <a:pt x="1660135" y="448994"/>
                  <a:pt x="1663700" y="448733"/>
                  <a:pt x="1666875" y="447675"/>
                </a:cubicBezTo>
                <a:cubicBezTo>
                  <a:pt x="1667933" y="441325"/>
                  <a:pt x="1669199" y="435006"/>
                  <a:pt x="1670050" y="428625"/>
                </a:cubicBezTo>
                <a:cubicBezTo>
                  <a:pt x="1670786" y="423103"/>
                  <a:pt x="1671175" y="399930"/>
                  <a:pt x="1676400" y="390525"/>
                </a:cubicBezTo>
                <a:cubicBezTo>
                  <a:pt x="1680106" y="383854"/>
                  <a:pt x="1682750" y="375708"/>
                  <a:pt x="1689100" y="371475"/>
                </a:cubicBezTo>
                <a:lnTo>
                  <a:pt x="1698625" y="365125"/>
                </a:lnTo>
                <a:cubicBezTo>
                  <a:pt x="1697567" y="361950"/>
                  <a:pt x="1698173" y="357545"/>
                  <a:pt x="1695450" y="355600"/>
                </a:cubicBezTo>
                <a:cubicBezTo>
                  <a:pt x="1690003" y="351709"/>
                  <a:pt x="1682750" y="351367"/>
                  <a:pt x="1676400" y="349250"/>
                </a:cubicBezTo>
                <a:lnTo>
                  <a:pt x="1666875" y="346075"/>
                </a:lnTo>
                <a:lnTo>
                  <a:pt x="1657350" y="342900"/>
                </a:lnTo>
                <a:lnTo>
                  <a:pt x="1647825" y="339725"/>
                </a:lnTo>
                <a:cubicBezTo>
                  <a:pt x="1640675" y="318275"/>
                  <a:pt x="1650591" y="341525"/>
                  <a:pt x="1635125" y="323850"/>
                </a:cubicBezTo>
                <a:lnTo>
                  <a:pt x="1616075" y="295275"/>
                </a:lnTo>
                <a:cubicBezTo>
                  <a:pt x="1613958" y="292100"/>
                  <a:pt x="1612900" y="287867"/>
                  <a:pt x="1609725" y="285750"/>
                </a:cubicBezTo>
                <a:lnTo>
                  <a:pt x="1600200" y="279400"/>
                </a:lnTo>
                <a:cubicBezTo>
                  <a:pt x="1595346" y="264839"/>
                  <a:pt x="1598923" y="258635"/>
                  <a:pt x="1584325" y="257175"/>
                </a:cubicBezTo>
                <a:cubicBezTo>
                  <a:pt x="1566392" y="255382"/>
                  <a:pt x="1548342" y="255058"/>
                  <a:pt x="1530350" y="254000"/>
                </a:cubicBezTo>
                <a:cubicBezTo>
                  <a:pt x="1507680" y="246443"/>
                  <a:pt x="1516869" y="251363"/>
                  <a:pt x="1501775" y="241300"/>
                </a:cubicBezTo>
                <a:cubicBezTo>
                  <a:pt x="1499658" y="238125"/>
                  <a:pt x="1497132" y="235188"/>
                  <a:pt x="1495425" y="231775"/>
                </a:cubicBezTo>
                <a:cubicBezTo>
                  <a:pt x="1490394" y="221713"/>
                  <a:pt x="1491582" y="210890"/>
                  <a:pt x="1489075" y="200025"/>
                </a:cubicBezTo>
                <a:cubicBezTo>
                  <a:pt x="1487570" y="193503"/>
                  <a:pt x="1484842" y="187325"/>
                  <a:pt x="1482725" y="180975"/>
                </a:cubicBezTo>
                <a:cubicBezTo>
                  <a:pt x="1481667" y="177800"/>
                  <a:pt x="1482335" y="173306"/>
                  <a:pt x="1479550" y="171450"/>
                </a:cubicBezTo>
                <a:lnTo>
                  <a:pt x="1460500" y="158750"/>
                </a:lnTo>
                <a:cubicBezTo>
                  <a:pt x="1453472" y="163436"/>
                  <a:pt x="1446339" y="167291"/>
                  <a:pt x="1441450" y="174625"/>
                </a:cubicBezTo>
                <a:cubicBezTo>
                  <a:pt x="1439594" y="177410"/>
                  <a:pt x="1439333" y="180975"/>
                  <a:pt x="1438275" y="184150"/>
                </a:cubicBezTo>
                <a:cubicBezTo>
                  <a:pt x="1433776" y="224638"/>
                  <a:pt x="1442779" y="230247"/>
                  <a:pt x="1374775" y="209550"/>
                </a:cubicBezTo>
                <a:cubicBezTo>
                  <a:pt x="1367474" y="207328"/>
                  <a:pt x="1366308" y="196850"/>
                  <a:pt x="1362075" y="190500"/>
                </a:cubicBezTo>
                <a:cubicBezTo>
                  <a:pt x="1355831" y="181134"/>
                  <a:pt x="1355367" y="179090"/>
                  <a:pt x="1346200" y="171450"/>
                </a:cubicBezTo>
                <a:cubicBezTo>
                  <a:pt x="1343269" y="169007"/>
                  <a:pt x="1339606" y="167543"/>
                  <a:pt x="1336675" y="165100"/>
                </a:cubicBezTo>
                <a:cubicBezTo>
                  <a:pt x="1333226" y="162225"/>
                  <a:pt x="1330025" y="159024"/>
                  <a:pt x="1327150" y="155575"/>
                </a:cubicBezTo>
                <a:cubicBezTo>
                  <a:pt x="1324707" y="152644"/>
                  <a:pt x="1323672" y="148563"/>
                  <a:pt x="1320800" y="146050"/>
                </a:cubicBezTo>
                <a:cubicBezTo>
                  <a:pt x="1315057" y="141024"/>
                  <a:pt x="1308100" y="137583"/>
                  <a:pt x="1301750" y="133350"/>
                </a:cubicBezTo>
                <a:lnTo>
                  <a:pt x="1292225" y="127000"/>
                </a:lnTo>
                <a:cubicBezTo>
                  <a:pt x="1287992" y="120650"/>
                  <a:pt x="1285875" y="112183"/>
                  <a:pt x="1279525" y="107950"/>
                </a:cubicBezTo>
                <a:cubicBezTo>
                  <a:pt x="1276350" y="105833"/>
                  <a:pt x="1272698" y="104298"/>
                  <a:pt x="1270000" y="101600"/>
                </a:cubicBezTo>
                <a:cubicBezTo>
                  <a:pt x="1252700" y="84300"/>
                  <a:pt x="1269142" y="91789"/>
                  <a:pt x="1250950" y="85725"/>
                </a:cubicBezTo>
                <a:cubicBezTo>
                  <a:pt x="1220810" y="95772"/>
                  <a:pt x="1238566" y="92681"/>
                  <a:pt x="1196975" y="88900"/>
                </a:cubicBezTo>
                <a:cubicBezTo>
                  <a:pt x="1193800" y="87842"/>
                  <a:pt x="1189817" y="88092"/>
                  <a:pt x="1187450" y="85725"/>
                </a:cubicBezTo>
                <a:cubicBezTo>
                  <a:pt x="1182054" y="80329"/>
                  <a:pt x="1178983" y="73025"/>
                  <a:pt x="1174750" y="66675"/>
                </a:cubicBezTo>
                <a:cubicBezTo>
                  <a:pt x="1172633" y="63500"/>
                  <a:pt x="1169607" y="60770"/>
                  <a:pt x="1168400" y="57150"/>
                </a:cubicBezTo>
                <a:cubicBezTo>
                  <a:pt x="1167342" y="53975"/>
                  <a:pt x="1166722" y="50618"/>
                  <a:pt x="1165225" y="47625"/>
                </a:cubicBezTo>
                <a:cubicBezTo>
                  <a:pt x="1163518" y="44212"/>
                  <a:pt x="1160582" y="41513"/>
                  <a:pt x="1158875" y="38100"/>
                </a:cubicBezTo>
                <a:cubicBezTo>
                  <a:pt x="1157378" y="35107"/>
                  <a:pt x="1157197" y="31568"/>
                  <a:pt x="1155700" y="28575"/>
                </a:cubicBezTo>
                <a:cubicBezTo>
                  <a:pt x="1143390" y="3956"/>
                  <a:pt x="1154155" y="33466"/>
                  <a:pt x="1146175" y="9525"/>
                </a:cubicBezTo>
                <a:lnTo>
                  <a:pt x="1149350"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3" name="フリーフォーム 12"/>
          <p:cNvSpPr/>
          <p:nvPr/>
        </p:nvSpPr>
        <p:spPr>
          <a:xfrm>
            <a:off x="2396909" y="1736671"/>
            <a:ext cx="1039071" cy="1720184"/>
          </a:xfrm>
          <a:custGeom>
            <a:avLst/>
            <a:gdLst>
              <a:gd name="connsiteX0" fmla="*/ 1390650 w 1390650"/>
              <a:gd name="connsiteY0" fmla="*/ 0 h 1822778"/>
              <a:gd name="connsiteX1" fmla="*/ 1381125 w 1390650"/>
              <a:gd name="connsiteY1" fmla="*/ 23812 h 1822778"/>
              <a:gd name="connsiteX2" fmla="*/ 1371600 w 1390650"/>
              <a:gd name="connsiteY2" fmla="*/ 52387 h 1822778"/>
              <a:gd name="connsiteX3" fmla="*/ 1362075 w 1390650"/>
              <a:gd name="connsiteY3" fmla="*/ 66675 h 1822778"/>
              <a:gd name="connsiteX4" fmla="*/ 1352550 w 1390650"/>
              <a:gd name="connsiteY4" fmla="*/ 104775 h 1822778"/>
              <a:gd name="connsiteX5" fmla="*/ 1347788 w 1390650"/>
              <a:gd name="connsiteY5" fmla="*/ 119062 h 1822778"/>
              <a:gd name="connsiteX6" fmla="*/ 1338263 w 1390650"/>
              <a:gd name="connsiteY6" fmla="*/ 180975 h 1822778"/>
              <a:gd name="connsiteX7" fmla="*/ 1333500 w 1390650"/>
              <a:gd name="connsiteY7" fmla="*/ 195262 h 1822778"/>
              <a:gd name="connsiteX8" fmla="*/ 1323975 w 1390650"/>
              <a:gd name="connsiteY8" fmla="*/ 238125 h 1822778"/>
              <a:gd name="connsiteX9" fmla="*/ 1319213 w 1390650"/>
              <a:gd name="connsiteY9" fmla="*/ 252412 h 1822778"/>
              <a:gd name="connsiteX10" fmla="*/ 1314450 w 1390650"/>
              <a:gd name="connsiteY10" fmla="*/ 280987 h 1822778"/>
              <a:gd name="connsiteX11" fmla="*/ 1309688 w 1390650"/>
              <a:gd name="connsiteY11" fmla="*/ 304800 h 1822778"/>
              <a:gd name="connsiteX12" fmla="*/ 1304925 w 1390650"/>
              <a:gd name="connsiteY12" fmla="*/ 323850 h 1822778"/>
              <a:gd name="connsiteX13" fmla="*/ 1300163 w 1390650"/>
              <a:gd name="connsiteY13" fmla="*/ 352425 h 1822778"/>
              <a:gd name="connsiteX14" fmla="*/ 1285875 w 1390650"/>
              <a:gd name="connsiteY14" fmla="*/ 400050 h 1822778"/>
              <a:gd name="connsiteX15" fmla="*/ 1276350 w 1390650"/>
              <a:gd name="connsiteY15" fmla="*/ 433387 h 1822778"/>
              <a:gd name="connsiteX16" fmla="*/ 1266825 w 1390650"/>
              <a:gd name="connsiteY16" fmla="*/ 495300 h 1822778"/>
              <a:gd name="connsiteX17" fmla="*/ 1247775 w 1390650"/>
              <a:gd name="connsiteY17" fmla="*/ 523875 h 1822778"/>
              <a:gd name="connsiteX18" fmla="*/ 1238250 w 1390650"/>
              <a:gd name="connsiteY18" fmla="*/ 538162 h 1822778"/>
              <a:gd name="connsiteX19" fmla="*/ 1223963 w 1390650"/>
              <a:gd name="connsiteY19" fmla="*/ 547687 h 1822778"/>
              <a:gd name="connsiteX20" fmla="*/ 1209675 w 1390650"/>
              <a:gd name="connsiteY20" fmla="*/ 576262 h 1822778"/>
              <a:gd name="connsiteX21" fmla="*/ 1204913 w 1390650"/>
              <a:gd name="connsiteY21" fmla="*/ 590550 h 1822778"/>
              <a:gd name="connsiteX22" fmla="*/ 1190625 w 1390650"/>
              <a:gd name="connsiteY22" fmla="*/ 600075 h 1822778"/>
              <a:gd name="connsiteX23" fmla="*/ 1176338 w 1390650"/>
              <a:gd name="connsiteY23" fmla="*/ 628650 h 1822778"/>
              <a:gd name="connsiteX24" fmla="*/ 1133475 w 1390650"/>
              <a:gd name="connsiteY24" fmla="*/ 652462 h 1822778"/>
              <a:gd name="connsiteX25" fmla="*/ 1119188 w 1390650"/>
              <a:gd name="connsiteY25" fmla="*/ 661987 h 1822778"/>
              <a:gd name="connsiteX26" fmla="*/ 1104900 w 1390650"/>
              <a:gd name="connsiteY26" fmla="*/ 666750 h 1822778"/>
              <a:gd name="connsiteX27" fmla="*/ 1085850 w 1390650"/>
              <a:gd name="connsiteY27" fmla="*/ 695325 h 1822778"/>
              <a:gd name="connsiteX28" fmla="*/ 1081088 w 1390650"/>
              <a:gd name="connsiteY28" fmla="*/ 709612 h 1822778"/>
              <a:gd name="connsiteX29" fmla="*/ 1062038 w 1390650"/>
              <a:gd name="connsiteY29" fmla="*/ 738187 h 1822778"/>
              <a:gd name="connsiteX30" fmla="*/ 1057275 w 1390650"/>
              <a:gd name="connsiteY30" fmla="*/ 752475 h 1822778"/>
              <a:gd name="connsiteX31" fmla="*/ 1071563 w 1390650"/>
              <a:gd name="connsiteY31" fmla="*/ 795337 h 1822778"/>
              <a:gd name="connsiteX32" fmla="*/ 1085850 w 1390650"/>
              <a:gd name="connsiteY32" fmla="*/ 804862 h 1822778"/>
              <a:gd name="connsiteX33" fmla="*/ 1104900 w 1390650"/>
              <a:gd name="connsiteY33" fmla="*/ 833437 h 1822778"/>
              <a:gd name="connsiteX34" fmla="*/ 1114425 w 1390650"/>
              <a:gd name="connsiteY34" fmla="*/ 847725 h 1822778"/>
              <a:gd name="connsiteX35" fmla="*/ 1128713 w 1390650"/>
              <a:gd name="connsiteY35" fmla="*/ 857250 h 1822778"/>
              <a:gd name="connsiteX36" fmla="*/ 1143000 w 1390650"/>
              <a:gd name="connsiteY36" fmla="*/ 847725 h 1822778"/>
              <a:gd name="connsiteX37" fmla="*/ 1152525 w 1390650"/>
              <a:gd name="connsiteY37" fmla="*/ 833437 h 1822778"/>
              <a:gd name="connsiteX38" fmla="*/ 1166813 w 1390650"/>
              <a:gd name="connsiteY38" fmla="*/ 838200 h 1822778"/>
              <a:gd name="connsiteX39" fmla="*/ 1176338 w 1390650"/>
              <a:gd name="connsiteY39" fmla="*/ 852487 h 1822778"/>
              <a:gd name="connsiteX40" fmla="*/ 1181100 w 1390650"/>
              <a:gd name="connsiteY40" fmla="*/ 871537 h 1822778"/>
              <a:gd name="connsiteX41" fmla="*/ 1195388 w 1390650"/>
              <a:gd name="connsiteY41" fmla="*/ 876300 h 1822778"/>
              <a:gd name="connsiteX42" fmla="*/ 1209675 w 1390650"/>
              <a:gd name="connsiteY42" fmla="*/ 885825 h 1822778"/>
              <a:gd name="connsiteX43" fmla="*/ 1219200 w 1390650"/>
              <a:gd name="connsiteY43" fmla="*/ 900112 h 1822778"/>
              <a:gd name="connsiteX44" fmla="*/ 1233488 w 1390650"/>
              <a:gd name="connsiteY44" fmla="*/ 904875 h 1822778"/>
              <a:gd name="connsiteX45" fmla="*/ 1243013 w 1390650"/>
              <a:gd name="connsiteY45" fmla="*/ 933450 h 1822778"/>
              <a:gd name="connsiteX46" fmla="*/ 1247775 w 1390650"/>
              <a:gd name="connsiteY46" fmla="*/ 947737 h 1822778"/>
              <a:gd name="connsiteX47" fmla="*/ 1252538 w 1390650"/>
              <a:gd name="connsiteY47" fmla="*/ 962025 h 1822778"/>
              <a:gd name="connsiteX48" fmla="*/ 1257300 w 1390650"/>
              <a:gd name="connsiteY48" fmla="*/ 1028700 h 1822778"/>
              <a:gd name="connsiteX49" fmla="*/ 1262063 w 1390650"/>
              <a:gd name="connsiteY49" fmla="*/ 1042987 h 1822778"/>
              <a:gd name="connsiteX50" fmla="*/ 1266825 w 1390650"/>
              <a:gd name="connsiteY50" fmla="*/ 1109662 h 1822778"/>
              <a:gd name="connsiteX51" fmla="*/ 1276350 w 1390650"/>
              <a:gd name="connsiteY51" fmla="*/ 1138237 h 1822778"/>
              <a:gd name="connsiteX52" fmla="*/ 1262063 w 1390650"/>
              <a:gd name="connsiteY52" fmla="*/ 1147762 h 1822778"/>
              <a:gd name="connsiteX53" fmla="*/ 1214438 w 1390650"/>
              <a:gd name="connsiteY53" fmla="*/ 1147762 h 1822778"/>
              <a:gd name="connsiteX54" fmla="*/ 1171575 w 1390650"/>
              <a:gd name="connsiteY54" fmla="*/ 1133475 h 1822778"/>
              <a:gd name="connsiteX55" fmla="*/ 1157288 w 1390650"/>
              <a:gd name="connsiteY55" fmla="*/ 1128712 h 1822778"/>
              <a:gd name="connsiteX56" fmla="*/ 1076325 w 1390650"/>
              <a:gd name="connsiteY56" fmla="*/ 1143000 h 1822778"/>
              <a:gd name="connsiteX57" fmla="*/ 1062038 w 1390650"/>
              <a:gd name="connsiteY57" fmla="*/ 1152525 h 1822778"/>
              <a:gd name="connsiteX58" fmla="*/ 1057275 w 1390650"/>
              <a:gd name="connsiteY58" fmla="*/ 1166812 h 1822778"/>
              <a:gd name="connsiteX59" fmla="*/ 1047750 w 1390650"/>
              <a:gd name="connsiteY59" fmla="*/ 1181100 h 1822778"/>
              <a:gd name="connsiteX60" fmla="*/ 1057275 w 1390650"/>
              <a:gd name="connsiteY60" fmla="*/ 1247775 h 1822778"/>
              <a:gd name="connsiteX61" fmla="*/ 1057275 w 1390650"/>
              <a:gd name="connsiteY61" fmla="*/ 1300162 h 1822778"/>
              <a:gd name="connsiteX62" fmla="*/ 1071563 w 1390650"/>
              <a:gd name="connsiteY62" fmla="*/ 1309687 h 1822778"/>
              <a:gd name="connsiteX63" fmla="*/ 1085850 w 1390650"/>
              <a:gd name="connsiteY63" fmla="*/ 1338262 h 1822778"/>
              <a:gd name="connsiteX64" fmla="*/ 1081088 w 1390650"/>
              <a:gd name="connsiteY64" fmla="*/ 1352550 h 1822778"/>
              <a:gd name="connsiteX65" fmla="*/ 1066800 w 1390650"/>
              <a:gd name="connsiteY65" fmla="*/ 1357312 h 1822778"/>
              <a:gd name="connsiteX66" fmla="*/ 1057275 w 1390650"/>
              <a:gd name="connsiteY66" fmla="*/ 1371600 h 1822778"/>
              <a:gd name="connsiteX67" fmla="*/ 1047750 w 1390650"/>
              <a:gd name="connsiteY67" fmla="*/ 1400175 h 1822778"/>
              <a:gd name="connsiteX68" fmla="*/ 1038225 w 1390650"/>
              <a:gd name="connsiteY68" fmla="*/ 1414462 h 1822778"/>
              <a:gd name="connsiteX69" fmla="*/ 1038225 w 1390650"/>
              <a:gd name="connsiteY69" fmla="*/ 1457325 h 1822778"/>
              <a:gd name="connsiteX70" fmla="*/ 1042988 w 1390650"/>
              <a:gd name="connsiteY70" fmla="*/ 1471612 h 1822778"/>
              <a:gd name="connsiteX71" fmla="*/ 1057275 w 1390650"/>
              <a:gd name="connsiteY71" fmla="*/ 1485900 h 1822778"/>
              <a:gd name="connsiteX72" fmla="*/ 1052513 w 1390650"/>
              <a:gd name="connsiteY72" fmla="*/ 1509712 h 1822778"/>
              <a:gd name="connsiteX73" fmla="*/ 1004888 w 1390650"/>
              <a:gd name="connsiteY73" fmla="*/ 1514475 h 1822778"/>
              <a:gd name="connsiteX74" fmla="*/ 990600 w 1390650"/>
              <a:gd name="connsiteY74" fmla="*/ 1519237 h 1822778"/>
              <a:gd name="connsiteX75" fmla="*/ 995363 w 1390650"/>
              <a:gd name="connsiteY75" fmla="*/ 1547812 h 1822778"/>
              <a:gd name="connsiteX76" fmla="*/ 976313 w 1390650"/>
              <a:gd name="connsiteY76" fmla="*/ 1576387 h 1822778"/>
              <a:gd name="connsiteX77" fmla="*/ 957263 w 1390650"/>
              <a:gd name="connsiteY77" fmla="*/ 1581150 h 1822778"/>
              <a:gd name="connsiteX78" fmla="*/ 966788 w 1390650"/>
              <a:gd name="connsiteY78" fmla="*/ 1595437 h 1822778"/>
              <a:gd name="connsiteX79" fmla="*/ 981075 w 1390650"/>
              <a:gd name="connsiteY79" fmla="*/ 1604962 h 1822778"/>
              <a:gd name="connsiteX80" fmla="*/ 985838 w 1390650"/>
              <a:gd name="connsiteY80" fmla="*/ 1619250 h 1822778"/>
              <a:gd name="connsiteX81" fmla="*/ 995363 w 1390650"/>
              <a:gd name="connsiteY81" fmla="*/ 1633537 h 1822778"/>
              <a:gd name="connsiteX82" fmla="*/ 995363 w 1390650"/>
              <a:gd name="connsiteY82" fmla="*/ 1662112 h 1822778"/>
              <a:gd name="connsiteX83" fmla="*/ 966788 w 1390650"/>
              <a:gd name="connsiteY83" fmla="*/ 1671637 h 1822778"/>
              <a:gd name="connsiteX84" fmla="*/ 947738 w 1390650"/>
              <a:gd name="connsiteY84" fmla="*/ 1695450 h 1822778"/>
              <a:gd name="connsiteX85" fmla="*/ 923925 w 1390650"/>
              <a:gd name="connsiteY85" fmla="*/ 1724025 h 1822778"/>
              <a:gd name="connsiteX86" fmla="*/ 914400 w 1390650"/>
              <a:gd name="connsiteY86" fmla="*/ 1738312 h 1822778"/>
              <a:gd name="connsiteX87" fmla="*/ 871538 w 1390650"/>
              <a:gd name="connsiteY87" fmla="*/ 1757362 h 1822778"/>
              <a:gd name="connsiteX88" fmla="*/ 838200 w 1390650"/>
              <a:gd name="connsiteY88" fmla="*/ 1766887 h 1822778"/>
              <a:gd name="connsiteX89" fmla="*/ 771525 w 1390650"/>
              <a:gd name="connsiteY89" fmla="*/ 1762125 h 1822778"/>
              <a:gd name="connsiteX90" fmla="*/ 742950 w 1390650"/>
              <a:gd name="connsiteY90" fmla="*/ 1752600 h 1822778"/>
              <a:gd name="connsiteX91" fmla="*/ 728663 w 1390650"/>
              <a:gd name="connsiteY91" fmla="*/ 1743075 h 1822778"/>
              <a:gd name="connsiteX92" fmla="*/ 685800 w 1390650"/>
              <a:gd name="connsiteY92" fmla="*/ 1733550 h 1822778"/>
              <a:gd name="connsiteX93" fmla="*/ 671513 w 1390650"/>
              <a:gd name="connsiteY93" fmla="*/ 1728787 h 1822778"/>
              <a:gd name="connsiteX94" fmla="*/ 585788 w 1390650"/>
              <a:gd name="connsiteY94" fmla="*/ 1719262 h 1822778"/>
              <a:gd name="connsiteX95" fmla="*/ 295275 w 1390650"/>
              <a:gd name="connsiteY95" fmla="*/ 1724025 h 1822778"/>
              <a:gd name="connsiteX96" fmla="*/ 276225 w 1390650"/>
              <a:gd name="connsiteY96" fmla="*/ 1728787 h 1822778"/>
              <a:gd name="connsiteX97" fmla="*/ 185738 w 1390650"/>
              <a:gd name="connsiteY97" fmla="*/ 1738312 h 1822778"/>
              <a:gd name="connsiteX98" fmla="*/ 123825 w 1390650"/>
              <a:gd name="connsiteY98" fmla="*/ 1747837 h 1822778"/>
              <a:gd name="connsiteX99" fmla="*/ 80963 w 1390650"/>
              <a:gd name="connsiteY99" fmla="*/ 1757362 h 1822778"/>
              <a:gd name="connsiteX100" fmla="*/ 66675 w 1390650"/>
              <a:gd name="connsiteY100" fmla="*/ 1762125 h 1822778"/>
              <a:gd name="connsiteX101" fmla="*/ 61913 w 1390650"/>
              <a:gd name="connsiteY101" fmla="*/ 1804987 h 1822778"/>
              <a:gd name="connsiteX102" fmla="*/ 52388 w 1390650"/>
              <a:gd name="connsiteY102" fmla="*/ 1804987 h 1822778"/>
              <a:gd name="connsiteX103" fmla="*/ 23813 w 1390650"/>
              <a:gd name="connsiteY103" fmla="*/ 1795462 h 1822778"/>
              <a:gd name="connsiteX104" fmla="*/ 0 w 1390650"/>
              <a:gd name="connsiteY104" fmla="*/ 1804987 h 182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390650" h="1822778">
                <a:moveTo>
                  <a:pt x="1390650" y="0"/>
                </a:moveTo>
                <a:cubicBezTo>
                  <a:pt x="1387475" y="7937"/>
                  <a:pt x="1384047" y="15778"/>
                  <a:pt x="1381125" y="23812"/>
                </a:cubicBezTo>
                <a:cubicBezTo>
                  <a:pt x="1377694" y="33248"/>
                  <a:pt x="1377169" y="44033"/>
                  <a:pt x="1371600" y="52387"/>
                </a:cubicBezTo>
                <a:lnTo>
                  <a:pt x="1362075" y="66675"/>
                </a:lnTo>
                <a:cubicBezTo>
                  <a:pt x="1351190" y="99333"/>
                  <a:pt x="1364044" y="58799"/>
                  <a:pt x="1352550" y="104775"/>
                </a:cubicBezTo>
                <a:cubicBezTo>
                  <a:pt x="1351332" y="109645"/>
                  <a:pt x="1349375" y="114300"/>
                  <a:pt x="1347788" y="119062"/>
                </a:cubicBezTo>
                <a:cubicBezTo>
                  <a:pt x="1344898" y="142182"/>
                  <a:pt x="1343715" y="159166"/>
                  <a:pt x="1338263" y="180975"/>
                </a:cubicBezTo>
                <a:cubicBezTo>
                  <a:pt x="1337045" y="185845"/>
                  <a:pt x="1334879" y="190435"/>
                  <a:pt x="1333500" y="195262"/>
                </a:cubicBezTo>
                <a:cubicBezTo>
                  <a:pt x="1323732" y="229449"/>
                  <a:pt x="1333785" y="198886"/>
                  <a:pt x="1323975" y="238125"/>
                </a:cubicBezTo>
                <a:cubicBezTo>
                  <a:pt x="1322757" y="242995"/>
                  <a:pt x="1320302" y="247512"/>
                  <a:pt x="1319213" y="252412"/>
                </a:cubicBezTo>
                <a:cubicBezTo>
                  <a:pt x="1317118" y="261838"/>
                  <a:pt x="1316177" y="271486"/>
                  <a:pt x="1314450" y="280987"/>
                </a:cubicBezTo>
                <a:cubicBezTo>
                  <a:pt x="1313002" y="288951"/>
                  <a:pt x="1311444" y="296898"/>
                  <a:pt x="1309688" y="304800"/>
                </a:cubicBezTo>
                <a:cubicBezTo>
                  <a:pt x="1308268" y="311190"/>
                  <a:pt x="1306209" y="317432"/>
                  <a:pt x="1304925" y="323850"/>
                </a:cubicBezTo>
                <a:cubicBezTo>
                  <a:pt x="1303031" y="333319"/>
                  <a:pt x="1302057" y="342956"/>
                  <a:pt x="1300163" y="352425"/>
                </a:cubicBezTo>
                <a:cubicBezTo>
                  <a:pt x="1292604" y="390221"/>
                  <a:pt x="1298023" y="351451"/>
                  <a:pt x="1285875" y="400050"/>
                </a:cubicBezTo>
                <a:cubicBezTo>
                  <a:pt x="1279896" y="423970"/>
                  <a:pt x="1283183" y="412891"/>
                  <a:pt x="1276350" y="433387"/>
                </a:cubicBezTo>
                <a:cubicBezTo>
                  <a:pt x="1276040" y="436174"/>
                  <a:pt x="1272719" y="483513"/>
                  <a:pt x="1266825" y="495300"/>
                </a:cubicBezTo>
                <a:cubicBezTo>
                  <a:pt x="1261705" y="505539"/>
                  <a:pt x="1254125" y="514350"/>
                  <a:pt x="1247775" y="523875"/>
                </a:cubicBezTo>
                <a:cubicBezTo>
                  <a:pt x="1244600" y="528637"/>
                  <a:pt x="1243012" y="534987"/>
                  <a:pt x="1238250" y="538162"/>
                </a:cubicBezTo>
                <a:lnTo>
                  <a:pt x="1223963" y="547687"/>
                </a:lnTo>
                <a:cubicBezTo>
                  <a:pt x="1211988" y="583608"/>
                  <a:pt x="1228143" y="539325"/>
                  <a:pt x="1209675" y="576262"/>
                </a:cubicBezTo>
                <a:cubicBezTo>
                  <a:pt x="1207430" y="580752"/>
                  <a:pt x="1208049" y="586630"/>
                  <a:pt x="1204913" y="590550"/>
                </a:cubicBezTo>
                <a:cubicBezTo>
                  <a:pt x="1201337" y="595020"/>
                  <a:pt x="1195388" y="596900"/>
                  <a:pt x="1190625" y="600075"/>
                </a:cubicBezTo>
                <a:cubicBezTo>
                  <a:pt x="1187228" y="610267"/>
                  <a:pt x="1185027" y="621047"/>
                  <a:pt x="1176338" y="628650"/>
                </a:cubicBezTo>
                <a:cubicBezTo>
                  <a:pt x="1156182" y="646287"/>
                  <a:pt x="1153099" y="645921"/>
                  <a:pt x="1133475" y="652462"/>
                </a:cubicBezTo>
                <a:cubicBezTo>
                  <a:pt x="1128713" y="655637"/>
                  <a:pt x="1124307" y="659427"/>
                  <a:pt x="1119188" y="661987"/>
                </a:cubicBezTo>
                <a:cubicBezTo>
                  <a:pt x="1114698" y="664232"/>
                  <a:pt x="1108450" y="663200"/>
                  <a:pt x="1104900" y="666750"/>
                </a:cubicBezTo>
                <a:cubicBezTo>
                  <a:pt x="1096805" y="674845"/>
                  <a:pt x="1085850" y="695325"/>
                  <a:pt x="1085850" y="695325"/>
                </a:cubicBezTo>
                <a:cubicBezTo>
                  <a:pt x="1084263" y="700087"/>
                  <a:pt x="1083526" y="705224"/>
                  <a:pt x="1081088" y="709612"/>
                </a:cubicBezTo>
                <a:cubicBezTo>
                  <a:pt x="1075529" y="719619"/>
                  <a:pt x="1065658" y="727327"/>
                  <a:pt x="1062038" y="738187"/>
                </a:cubicBezTo>
                <a:lnTo>
                  <a:pt x="1057275" y="752475"/>
                </a:lnTo>
                <a:cubicBezTo>
                  <a:pt x="1060468" y="771633"/>
                  <a:pt x="1058170" y="781944"/>
                  <a:pt x="1071563" y="795337"/>
                </a:cubicBezTo>
                <a:cubicBezTo>
                  <a:pt x="1075610" y="799384"/>
                  <a:pt x="1081088" y="801687"/>
                  <a:pt x="1085850" y="804862"/>
                </a:cubicBezTo>
                <a:lnTo>
                  <a:pt x="1104900" y="833437"/>
                </a:lnTo>
                <a:cubicBezTo>
                  <a:pt x="1108075" y="838200"/>
                  <a:pt x="1109662" y="844550"/>
                  <a:pt x="1114425" y="847725"/>
                </a:cubicBezTo>
                <a:lnTo>
                  <a:pt x="1128713" y="857250"/>
                </a:lnTo>
                <a:cubicBezTo>
                  <a:pt x="1133475" y="854075"/>
                  <a:pt x="1138953" y="851772"/>
                  <a:pt x="1143000" y="847725"/>
                </a:cubicBezTo>
                <a:cubicBezTo>
                  <a:pt x="1147047" y="843677"/>
                  <a:pt x="1147210" y="835563"/>
                  <a:pt x="1152525" y="833437"/>
                </a:cubicBezTo>
                <a:cubicBezTo>
                  <a:pt x="1157186" y="831573"/>
                  <a:pt x="1162050" y="836612"/>
                  <a:pt x="1166813" y="838200"/>
                </a:cubicBezTo>
                <a:cubicBezTo>
                  <a:pt x="1169988" y="842962"/>
                  <a:pt x="1174083" y="847226"/>
                  <a:pt x="1176338" y="852487"/>
                </a:cubicBezTo>
                <a:cubicBezTo>
                  <a:pt x="1178916" y="858503"/>
                  <a:pt x="1177011" y="866426"/>
                  <a:pt x="1181100" y="871537"/>
                </a:cubicBezTo>
                <a:cubicBezTo>
                  <a:pt x="1184236" y="875457"/>
                  <a:pt x="1190898" y="874055"/>
                  <a:pt x="1195388" y="876300"/>
                </a:cubicBezTo>
                <a:cubicBezTo>
                  <a:pt x="1200507" y="878860"/>
                  <a:pt x="1204913" y="882650"/>
                  <a:pt x="1209675" y="885825"/>
                </a:cubicBezTo>
                <a:cubicBezTo>
                  <a:pt x="1212850" y="890587"/>
                  <a:pt x="1214731" y="896536"/>
                  <a:pt x="1219200" y="900112"/>
                </a:cubicBezTo>
                <a:cubicBezTo>
                  <a:pt x="1223120" y="903248"/>
                  <a:pt x="1230570" y="900790"/>
                  <a:pt x="1233488" y="904875"/>
                </a:cubicBezTo>
                <a:cubicBezTo>
                  <a:pt x="1239324" y="913045"/>
                  <a:pt x="1239838" y="923925"/>
                  <a:pt x="1243013" y="933450"/>
                </a:cubicBezTo>
                <a:lnTo>
                  <a:pt x="1247775" y="947737"/>
                </a:lnTo>
                <a:lnTo>
                  <a:pt x="1252538" y="962025"/>
                </a:lnTo>
                <a:cubicBezTo>
                  <a:pt x="1254125" y="984250"/>
                  <a:pt x="1254697" y="1006571"/>
                  <a:pt x="1257300" y="1028700"/>
                </a:cubicBezTo>
                <a:cubicBezTo>
                  <a:pt x="1257887" y="1033686"/>
                  <a:pt x="1261476" y="1038001"/>
                  <a:pt x="1262063" y="1042987"/>
                </a:cubicBezTo>
                <a:cubicBezTo>
                  <a:pt x="1264666" y="1065116"/>
                  <a:pt x="1263520" y="1087627"/>
                  <a:pt x="1266825" y="1109662"/>
                </a:cubicBezTo>
                <a:cubicBezTo>
                  <a:pt x="1268314" y="1119591"/>
                  <a:pt x="1276350" y="1138237"/>
                  <a:pt x="1276350" y="1138237"/>
                </a:cubicBezTo>
                <a:cubicBezTo>
                  <a:pt x="1271588" y="1141412"/>
                  <a:pt x="1267182" y="1145202"/>
                  <a:pt x="1262063" y="1147762"/>
                </a:cubicBezTo>
                <a:cubicBezTo>
                  <a:pt x="1243591" y="1156999"/>
                  <a:pt x="1238290" y="1151170"/>
                  <a:pt x="1214438" y="1147762"/>
                </a:cubicBezTo>
                <a:lnTo>
                  <a:pt x="1171575" y="1133475"/>
                </a:lnTo>
                <a:lnTo>
                  <a:pt x="1157288" y="1128712"/>
                </a:lnTo>
                <a:cubicBezTo>
                  <a:pt x="1140615" y="1130228"/>
                  <a:pt x="1095360" y="1130310"/>
                  <a:pt x="1076325" y="1143000"/>
                </a:cubicBezTo>
                <a:lnTo>
                  <a:pt x="1062038" y="1152525"/>
                </a:lnTo>
                <a:cubicBezTo>
                  <a:pt x="1060450" y="1157287"/>
                  <a:pt x="1059520" y="1162322"/>
                  <a:pt x="1057275" y="1166812"/>
                </a:cubicBezTo>
                <a:cubicBezTo>
                  <a:pt x="1054715" y="1171932"/>
                  <a:pt x="1048225" y="1175396"/>
                  <a:pt x="1047750" y="1181100"/>
                </a:cubicBezTo>
                <a:cubicBezTo>
                  <a:pt x="1046420" y="1197066"/>
                  <a:pt x="1053629" y="1229542"/>
                  <a:pt x="1057275" y="1247775"/>
                </a:cubicBezTo>
                <a:cubicBezTo>
                  <a:pt x="1056140" y="1256858"/>
                  <a:pt x="1046799" y="1287068"/>
                  <a:pt x="1057275" y="1300162"/>
                </a:cubicBezTo>
                <a:cubicBezTo>
                  <a:pt x="1060851" y="1304632"/>
                  <a:pt x="1066800" y="1306512"/>
                  <a:pt x="1071563" y="1309687"/>
                </a:cubicBezTo>
                <a:cubicBezTo>
                  <a:pt x="1076379" y="1316911"/>
                  <a:pt x="1085850" y="1328403"/>
                  <a:pt x="1085850" y="1338262"/>
                </a:cubicBezTo>
                <a:cubicBezTo>
                  <a:pt x="1085850" y="1343282"/>
                  <a:pt x="1084638" y="1349000"/>
                  <a:pt x="1081088" y="1352550"/>
                </a:cubicBezTo>
                <a:cubicBezTo>
                  <a:pt x="1077538" y="1356100"/>
                  <a:pt x="1071563" y="1355725"/>
                  <a:pt x="1066800" y="1357312"/>
                </a:cubicBezTo>
                <a:cubicBezTo>
                  <a:pt x="1063625" y="1362075"/>
                  <a:pt x="1059600" y="1366369"/>
                  <a:pt x="1057275" y="1371600"/>
                </a:cubicBezTo>
                <a:cubicBezTo>
                  <a:pt x="1053197" y="1380775"/>
                  <a:pt x="1053319" y="1391821"/>
                  <a:pt x="1047750" y="1400175"/>
                </a:cubicBezTo>
                <a:lnTo>
                  <a:pt x="1038225" y="1414462"/>
                </a:lnTo>
                <a:cubicBezTo>
                  <a:pt x="1030991" y="1436167"/>
                  <a:pt x="1031520" y="1427152"/>
                  <a:pt x="1038225" y="1457325"/>
                </a:cubicBezTo>
                <a:cubicBezTo>
                  <a:pt x="1039314" y="1462225"/>
                  <a:pt x="1040203" y="1467435"/>
                  <a:pt x="1042988" y="1471612"/>
                </a:cubicBezTo>
                <a:cubicBezTo>
                  <a:pt x="1046724" y="1477216"/>
                  <a:pt x="1052513" y="1481137"/>
                  <a:pt x="1057275" y="1485900"/>
                </a:cubicBezTo>
                <a:cubicBezTo>
                  <a:pt x="1055688" y="1493837"/>
                  <a:pt x="1059619" y="1505836"/>
                  <a:pt x="1052513" y="1509712"/>
                </a:cubicBezTo>
                <a:cubicBezTo>
                  <a:pt x="1038507" y="1517352"/>
                  <a:pt x="1020657" y="1512049"/>
                  <a:pt x="1004888" y="1514475"/>
                </a:cubicBezTo>
                <a:cubicBezTo>
                  <a:pt x="999926" y="1515238"/>
                  <a:pt x="995363" y="1517650"/>
                  <a:pt x="990600" y="1519237"/>
                </a:cubicBezTo>
                <a:cubicBezTo>
                  <a:pt x="978090" y="1556773"/>
                  <a:pt x="989824" y="1509034"/>
                  <a:pt x="995363" y="1547812"/>
                </a:cubicBezTo>
                <a:cubicBezTo>
                  <a:pt x="997597" y="1563448"/>
                  <a:pt x="988714" y="1571072"/>
                  <a:pt x="976313" y="1576387"/>
                </a:cubicBezTo>
                <a:cubicBezTo>
                  <a:pt x="970297" y="1578965"/>
                  <a:pt x="963613" y="1579562"/>
                  <a:pt x="957263" y="1581150"/>
                </a:cubicBezTo>
                <a:cubicBezTo>
                  <a:pt x="960438" y="1585912"/>
                  <a:pt x="962741" y="1591390"/>
                  <a:pt x="966788" y="1595437"/>
                </a:cubicBezTo>
                <a:cubicBezTo>
                  <a:pt x="970835" y="1599484"/>
                  <a:pt x="977499" y="1600493"/>
                  <a:pt x="981075" y="1604962"/>
                </a:cubicBezTo>
                <a:cubicBezTo>
                  <a:pt x="984211" y="1608882"/>
                  <a:pt x="983593" y="1614760"/>
                  <a:pt x="985838" y="1619250"/>
                </a:cubicBezTo>
                <a:cubicBezTo>
                  <a:pt x="988398" y="1624369"/>
                  <a:pt x="992188" y="1628775"/>
                  <a:pt x="995363" y="1633537"/>
                </a:cubicBezTo>
                <a:cubicBezTo>
                  <a:pt x="997805" y="1640863"/>
                  <a:pt x="1005620" y="1654786"/>
                  <a:pt x="995363" y="1662112"/>
                </a:cubicBezTo>
                <a:cubicBezTo>
                  <a:pt x="987193" y="1667948"/>
                  <a:pt x="966788" y="1671637"/>
                  <a:pt x="966788" y="1671637"/>
                </a:cubicBezTo>
                <a:cubicBezTo>
                  <a:pt x="942701" y="1687694"/>
                  <a:pt x="959240" y="1672445"/>
                  <a:pt x="947738" y="1695450"/>
                </a:cubicBezTo>
                <a:cubicBezTo>
                  <a:pt x="938872" y="1713183"/>
                  <a:pt x="937088" y="1708229"/>
                  <a:pt x="923925" y="1724025"/>
                </a:cubicBezTo>
                <a:cubicBezTo>
                  <a:pt x="920261" y="1728422"/>
                  <a:pt x="918447" y="1734265"/>
                  <a:pt x="914400" y="1738312"/>
                </a:cubicBezTo>
                <a:cubicBezTo>
                  <a:pt x="903079" y="1749633"/>
                  <a:pt x="885687" y="1752646"/>
                  <a:pt x="871538" y="1757362"/>
                </a:cubicBezTo>
                <a:cubicBezTo>
                  <a:pt x="851037" y="1764196"/>
                  <a:pt x="862125" y="1760906"/>
                  <a:pt x="838200" y="1766887"/>
                </a:cubicBezTo>
                <a:cubicBezTo>
                  <a:pt x="815975" y="1765300"/>
                  <a:pt x="793560" y="1765430"/>
                  <a:pt x="771525" y="1762125"/>
                </a:cubicBezTo>
                <a:cubicBezTo>
                  <a:pt x="761596" y="1760636"/>
                  <a:pt x="742950" y="1752600"/>
                  <a:pt x="742950" y="1752600"/>
                </a:cubicBezTo>
                <a:cubicBezTo>
                  <a:pt x="738188" y="1749425"/>
                  <a:pt x="733782" y="1745635"/>
                  <a:pt x="728663" y="1743075"/>
                </a:cubicBezTo>
                <a:cubicBezTo>
                  <a:pt x="716937" y="1737212"/>
                  <a:pt x="696779" y="1735380"/>
                  <a:pt x="685800" y="1733550"/>
                </a:cubicBezTo>
                <a:cubicBezTo>
                  <a:pt x="681038" y="1731962"/>
                  <a:pt x="676413" y="1729876"/>
                  <a:pt x="671513" y="1728787"/>
                </a:cubicBezTo>
                <a:cubicBezTo>
                  <a:pt x="643062" y="1722465"/>
                  <a:pt x="614987" y="1721696"/>
                  <a:pt x="585788" y="1719262"/>
                </a:cubicBezTo>
                <a:lnTo>
                  <a:pt x="295275" y="1724025"/>
                </a:lnTo>
                <a:cubicBezTo>
                  <a:pt x="288733" y="1724226"/>
                  <a:pt x="282681" y="1727711"/>
                  <a:pt x="276225" y="1728787"/>
                </a:cubicBezTo>
                <a:cubicBezTo>
                  <a:pt x="251237" y="1732952"/>
                  <a:pt x="209071" y="1736191"/>
                  <a:pt x="185738" y="1738312"/>
                </a:cubicBezTo>
                <a:cubicBezTo>
                  <a:pt x="131136" y="1749233"/>
                  <a:pt x="198795" y="1736303"/>
                  <a:pt x="123825" y="1747837"/>
                </a:cubicBezTo>
                <a:cubicBezTo>
                  <a:pt x="113198" y="1749472"/>
                  <a:pt x="92015" y="1754204"/>
                  <a:pt x="80963" y="1757362"/>
                </a:cubicBezTo>
                <a:cubicBezTo>
                  <a:pt x="76136" y="1758741"/>
                  <a:pt x="71438" y="1760537"/>
                  <a:pt x="66675" y="1762125"/>
                </a:cubicBezTo>
                <a:cubicBezTo>
                  <a:pt x="77418" y="1805095"/>
                  <a:pt x="88619" y="1796086"/>
                  <a:pt x="61913" y="1804987"/>
                </a:cubicBezTo>
                <a:cubicBezTo>
                  <a:pt x="25580" y="1841320"/>
                  <a:pt x="59280" y="1811879"/>
                  <a:pt x="52388" y="1804987"/>
                </a:cubicBezTo>
                <a:cubicBezTo>
                  <a:pt x="45289" y="1797887"/>
                  <a:pt x="23813" y="1795462"/>
                  <a:pt x="23813" y="1795462"/>
                </a:cubicBezTo>
                <a:cubicBezTo>
                  <a:pt x="6883" y="1806748"/>
                  <a:pt x="15249" y="1804987"/>
                  <a:pt x="0" y="180498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7" name="フリーフォーム 26"/>
          <p:cNvSpPr/>
          <p:nvPr/>
        </p:nvSpPr>
        <p:spPr>
          <a:xfrm>
            <a:off x="2419852" y="3187333"/>
            <a:ext cx="1323748" cy="1149760"/>
          </a:xfrm>
          <a:custGeom>
            <a:avLst/>
            <a:gdLst>
              <a:gd name="connsiteX0" fmla="*/ 949326 w 1771651"/>
              <a:gd name="connsiteY0" fmla="*/ 73025 h 1228725"/>
              <a:gd name="connsiteX1" fmla="*/ 977901 w 1771651"/>
              <a:gd name="connsiteY1" fmla="*/ 82550 h 1228725"/>
              <a:gd name="connsiteX2" fmla="*/ 987426 w 1771651"/>
              <a:gd name="connsiteY2" fmla="*/ 85725 h 1228725"/>
              <a:gd name="connsiteX3" fmla="*/ 1006476 w 1771651"/>
              <a:gd name="connsiteY3" fmla="*/ 98425 h 1228725"/>
              <a:gd name="connsiteX4" fmla="*/ 1016001 w 1771651"/>
              <a:gd name="connsiteY4" fmla="*/ 104775 h 1228725"/>
              <a:gd name="connsiteX5" fmla="*/ 1035051 w 1771651"/>
              <a:gd name="connsiteY5" fmla="*/ 111125 h 1228725"/>
              <a:gd name="connsiteX6" fmla="*/ 1054101 w 1771651"/>
              <a:gd name="connsiteY6" fmla="*/ 120650 h 1228725"/>
              <a:gd name="connsiteX7" fmla="*/ 1073151 w 1771651"/>
              <a:gd name="connsiteY7" fmla="*/ 130175 h 1228725"/>
              <a:gd name="connsiteX8" fmla="*/ 1108076 w 1771651"/>
              <a:gd name="connsiteY8" fmla="*/ 127000 h 1228725"/>
              <a:gd name="connsiteX9" fmla="*/ 1117601 w 1771651"/>
              <a:gd name="connsiteY9" fmla="*/ 123825 h 1228725"/>
              <a:gd name="connsiteX10" fmla="*/ 1123951 w 1771651"/>
              <a:gd name="connsiteY10" fmla="*/ 114300 h 1228725"/>
              <a:gd name="connsiteX11" fmla="*/ 1143001 w 1771651"/>
              <a:gd name="connsiteY11" fmla="*/ 101600 h 1228725"/>
              <a:gd name="connsiteX12" fmla="*/ 1152526 w 1771651"/>
              <a:gd name="connsiteY12" fmla="*/ 98425 h 1228725"/>
              <a:gd name="connsiteX13" fmla="*/ 1174751 w 1771651"/>
              <a:gd name="connsiteY13" fmla="*/ 92075 h 1228725"/>
              <a:gd name="connsiteX14" fmla="*/ 1206501 w 1771651"/>
              <a:gd name="connsiteY14" fmla="*/ 95250 h 1228725"/>
              <a:gd name="connsiteX15" fmla="*/ 1216026 w 1771651"/>
              <a:gd name="connsiteY15" fmla="*/ 98425 h 1228725"/>
              <a:gd name="connsiteX16" fmla="*/ 1244601 w 1771651"/>
              <a:gd name="connsiteY16" fmla="*/ 95250 h 1228725"/>
              <a:gd name="connsiteX17" fmla="*/ 1250951 w 1771651"/>
              <a:gd name="connsiteY17" fmla="*/ 85725 h 1228725"/>
              <a:gd name="connsiteX18" fmla="*/ 1266826 w 1771651"/>
              <a:gd name="connsiteY18" fmla="*/ 69850 h 1228725"/>
              <a:gd name="connsiteX19" fmla="*/ 1263651 w 1771651"/>
              <a:gd name="connsiteY19" fmla="*/ 44450 h 1228725"/>
              <a:gd name="connsiteX20" fmla="*/ 1260476 w 1771651"/>
              <a:gd name="connsiteY20" fmla="*/ 34925 h 1228725"/>
              <a:gd name="connsiteX21" fmla="*/ 1263651 w 1771651"/>
              <a:gd name="connsiteY21" fmla="*/ 25400 h 1228725"/>
              <a:gd name="connsiteX22" fmla="*/ 1282701 w 1771651"/>
              <a:gd name="connsiteY22" fmla="*/ 19050 h 1228725"/>
              <a:gd name="connsiteX23" fmla="*/ 1292226 w 1771651"/>
              <a:gd name="connsiteY23" fmla="*/ 15875 h 1228725"/>
              <a:gd name="connsiteX24" fmla="*/ 1352551 w 1771651"/>
              <a:gd name="connsiteY24" fmla="*/ 9525 h 1228725"/>
              <a:gd name="connsiteX25" fmla="*/ 1390651 w 1771651"/>
              <a:gd name="connsiteY25" fmla="*/ 3175 h 1228725"/>
              <a:gd name="connsiteX26" fmla="*/ 1400176 w 1771651"/>
              <a:gd name="connsiteY26" fmla="*/ 0 h 1228725"/>
              <a:gd name="connsiteX27" fmla="*/ 1425576 w 1771651"/>
              <a:gd name="connsiteY27" fmla="*/ 3175 h 1228725"/>
              <a:gd name="connsiteX28" fmla="*/ 1435101 w 1771651"/>
              <a:gd name="connsiteY28" fmla="*/ 12700 h 1228725"/>
              <a:gd name="connsiteX29" fmla="*/ 1454151 w 1771651"/>
              <a:gd name="connsiteY29" fmla="*/ 50800 h 1228725"/>
              <a:gd name="connsiteX30" fmla="*/ 1457326 w 1771651"/>
              <a:gd name="connsiteY30" fmla="*/ 60325 h 1228725"/>
              <a:gd name="connsiteX31" fmla="*/ 1466851 w 1771651"/>
              <a:gd name="connsiteY31" fmla="*/ 101600 h 1228725"/>
              <a:gd name="connsiteX32" fmla="*/ 1473201 w 1771651"/>
              <a:gd name="connsiteY32" fmla="*/ 123825 h 1228725"/>
              <a:gd name="connsiteX33" fmla="*/ 1482726 w 1771651"/>
              <a:gd name="connsiteY33" fmla="*/ 158750 h 1228725"/>
              <a:gd name="connsiteX34" fmla="*/ 1489076 w 1771651"/>
              <a:gd name="connsiteY34" fmla="*/ 168275 h 1228725"/>
              <a:gd name="connsiteX35" fmla="*/ 1504951 w 1771651"/>
              <a:gd name="connsiteY35" fmla="*/ 187325 h 1228725"/>
              <a:gd name="connsiteX36" fmla="*/ 1508126 w 1771651"/>
              <a:gd name="connsiteY36" fmla="*/ 196850 h 1228725"/>
              <a:gd name="connsiteX37" fmla="*/ 1504951 w 1771651"/>
              <a:gd name="connsiteY37" fmla="*/ 212725 h 1228725"/>
              <a:gd name="connsiteX38" fmla="*/ 1495426 w 1771651"/>
              <a:gd name="connsiteY38" fmla="*/ 219075 h 1228725"/>
              <a:gd name="connsiteX39" fmla="*/ 1479551 w 1771651"/>
              <a:gd name="connsiteY39" fmla="*/ 231775 h 1228725"/>
              <a:gd name="connsiteX40" fmla="*/ 1476376 w 1771651"/>
              <a:gd name="connsiteY40" fmla="*/ 241300 h 1228725"/>
              <a:gd name="connsiteX41" fmla="*/ 1479551 w 1771651"/>
              <a:gd name="connsiteY41" fmla="*/ 250825 h 1228725"/>
              <a:gd name="connsiteX42" fmla="*/ 1504951 w 1771651"/>
              <a:gd name="connsiteY42" fmla="*/ 273050 h 1228725"/>
              <a:gd name="connsiteX43" fmla="*/ 1514476 w 1771651"/>
              <a:gd name="connsiteY43" fmla="*/ 276225 h 1228725"/>
              <a:gd name="connsiteX44" fmla="*/ 1520826 w 1771651"/>
              <a:gd name="connsiteY44" fmla="*/ 285750 h 1228725"/>
              <a:gd name="connsiteX45" fmla="*/ 1530351 w 1771651"/>
              <a:gd name="connsiteY45" fmla="*/ 292100 h 1228725"/>
              <a:gd name="connsiteX46" fmla="*/ 1536701 w 1771651"/>
              <a:gd name="connsiteY46" fmla="*/ 311150 h 1228725"/>
              <a:gd name="connsiteX47" fmla="*/ 1533526 w 1771651"/>
              <a:gd name="connsiteY47" fmla="*/ 320675 h 1228725"/>
              <a:gd name="connsiteX48" fmla="*/ 1530351 w 1771651"/>
              <a:gd name="connsiteY48" fmla="*/ 339725 h 1228725"/>
              <a:gd name="connsiteX49" fmla="*/ 1539876 w 1771651"/>
              <a:gd name="connsiteY49" fmla="*/ 342900 h 1228725"/>
              <a:gd name="connsiteX50" fmla="*/ 1552576 w 1771651"/>
              <a:gd name="connsiteY50" fmla="*/ 355600 h 1228725"/>
              <a:gd name="connsiteX51" fmla="*/ 1558926 w 1771651"/>
              <a:gd name="connsiteY51" fmla="*/ 365125 h 1228725"/>
              <a:gd name="connsiteX52" fmla="*/ 1568451 w 1771651"/>
              <a:gd name="connsiteY52" fmla="*/ 368300 h 1228725"/>
              <a:gd name="connsiteX53" fmla="*/ 1590676 w 1771651"/>
              <a:gd name="connsiteY53" fmla="*/ 371475 h 1228725"/>
              <a:gd name="connsiteX54" fmla="*/ 1631951 w 1771651"/>
              <a:gd name="connsiteY54" fmla="*/ 371475 h 1228725"/>
              <a:gd name="connsiteX55" fmla="*/ 1635126 w 1771651"/>
              <a:gd name="connsiteY55" fmla="*/ 361950 h 1228725"/>
              <a:gd name="connsiteX56" fmla="*/ 1631951 w 1771651"/>
              <a:gd name="connsiteY56" fmla="*/ 285750 h 1228725"/>
              <a:gd name="connsiteX57" fmla="*/ 1635126 w 1771651"/>
              <a:gd name="connsiteY57" fmla="*/ 295275 h 1228725"/>
              <a:gd name="connsiteX58" fmla="*/ 1666876 w 1771651"/>
              <a:gd name="connsiteY58" fmla="*/ 298450 h 1228725"/>
              <a:gd name="connsiteX59" fmla="*/ 1689101 w 1771651"/>
              <a:gd name="connsiteY59" fmla="*/ 307975 h 1228725"/>
              <a:gd name="connsiteX60" fmla="*/ 1698626 w 1771651"/>
              <a:gd name="connsiteY60" fmla="*/ 317500 h 1228725"/>
              <a:gd name="connsiteX61" fmla="*/ 1708151 w 1771651"/>
              <a:gd name="connsiteY61" fmla="*/ 320675 h 1228725"/>
              <a:gd name="connsiteX62" fmla="*/ 1717676 w 1771651"/>
              <a:gd name="connsiteY62" fmla="*/ 327025 h 1228725"/>
              <a:gd name="connsiteX63" fmla="*/ 1727201 w 1771651"/>
              <a:gd name="connsiteY63" fmla="*/ 330200 h 1228725"/>
              <a:gd name="connsiteX64" fmla="*/ 1755776 w 1771651"/>
              <a:gd name="connsiteY64" fmla="*/ 346075 h 1228725"/>
              <a:gd name="connsiteX65" fmla="*/ 1771651 w 1771651"/>
              <a:gd name="connsiteY65" fmla="*/ 349250 h 1228725"/>
              <a:gd name="connsiteX66" fmla="*/ 1752601 w 1771651"/>
              <a:gd name="connsiteY66" fmla="*/ 387350 h 1228725"/>
              <a:gd name="connsiteX67" fmla="*/ 1743076 w 1771651"/>
              <a:gd name="connsiteY67" fmla="*/ 390525 h 1228725"/>
              <a:gd name="connsiteX68" fmla="*/ 1736726 w 1771651"/>
              <a:gd name="connsiteY68" fmla="*/ 400050 h 1228725"/>
              <a:gd name="connsiteX69" fmla="*/ 1727201 w 1771651"/>
              <a:gd name="connsiteY69" fmla="*/ 403225 h 1228725"/>
              <a:gd name="connsiteX70" fmla="*/ 1708151 w 1771651"/>
              <a:gd name="connsiteY70" fmla="*/ 415925 h 1228725"/>
              <a:gd name="connsiteX71" fmla="*/ 1698626 w 1771651"/>
              <a:gd name="connsiteY71" fmla="*/ 422275 h 1228725"/>
              <a:gd name="connsiteX72" fmla="*/ 1689101 w 1771651"/>
              <a:gd name="connsiteY72" fmla="*/ 431800 h 1228725"/>
              <a:gd name="connsiteX73" fmla="*/ 1679576 w 1771651"/>
              <a:gd name="connsiteY73" fmla="*/ 434975 h 1228725"/>
              <a:gd name="connsiteX74" fmla="*/ 1670051 w 1771651"/>
              <a:gd name="connsiteY74" fmla="*/ 444500 h 1228725"/>
              <a:gd name="connsiteX75" fmla="*/ 1657351 w 1771651"/>
              <a:gd name="connsiteY75" fmla="*/ 463550 h 1228725"/>
              <a:gd name="connsiteX76" fmla="*/ 1654176 w 1771651"/>
              <a:gd name="connsiteY76" fmla="*/ 485775 h 1228725"/>
              <a:gd name="connsiteX77" fmla="*/ 1651001 w 1771651"/>
              <a:gd name="connsiteY77" fmla="*/ 495300 h 1228725"/>
              <a:gd name="connsiteX78" fmla="*/ 1638301 w 1771651"/>
              <a:gd name="connsiteY78" fmla="*/ 504825 h 1228725"/>
              <a:gd name="connsiteX79" fmla="*/ 1619251 w 1771651"/>
              <a:gd name="connsiteY79" fmla="*/ 520700 h 1228725"/>
              <a:gd name="connsiteX80" fmla="*/ 1606551 w 1771651"/>
              <a:gd name="connsiteY80" fmla="*/ 523875 h 1228725"/>
              <a:gd name="connsiteX81" fmla="*/ 1600201 w 1771651"/>
              <a:gd name="connsiteY81" fmla="*/ 533400 h 1228725"/>
              <a:gd name="connsiteX82" fmla="*/ 1581151 w 1771651"/>
              <a:gd name="connsiteY82" fmla="*/ 536575 h 1228725"/>
              <a:gd name="connsiteX83" fmla="*/ 1520826 w 1771651"/>
              <a:gd name="connsiteY83" fmla="*/ 539750 h 1228725"/>
              <a:gd name="connsiteX84" fmla="*/ 1524001 w 1771651"/>
              <a:gd name="connsiteY84" fmla="*/ 555625 h 1228725"/>
              <a:gd name="connsiteX85" fmla="*/ 1530351 w 1771651"/>
              <a:gd name="connsiteY85" fmla="*/ 574675 h 1228725"/>
              <a:gd name="connsiteX86" fmla="*/ 1527176 w 1771651"/>
              <a:gd name="connsiteY86" fmla="*/ 596900 h 1228725"/>
              <a:gd name="connsiteX87" fmla="*/ 1508126 w 1771651"/>
              <a:gd name="connsiteY87" fmla="*/ 625475 h 1228725"/>
              <a:gd name="connsiteX88" fmla="*/ 1501776 w 1771651"/>
              <a:gd name="connsiteY88" fmla="*/ 638175 h 1228725"/>
              <a:gd name="connsiteX89" fmla="*/ 1498601 w 1771651"/>
              <a:gd name="connsiteY89" fmla="*/ 647700 h 1228725"/>
              <a:gd name="connsiteX90" fmla="*/ 1492251 w 1771651"/>
              <a:gd name="connsiteY90" fmla="*/ 657225 h 1228725"/>
              <a:gd name="connsiteX91" fmla="*/ 1482726 w 1771651"/>
              <a:gd name="connsiteY91" fmla="*/ 685800 h 1228725"/>
              <a:gd name="connsiteX92" fmla="*/ 1473201 w 1771651"/>
              <a:gd name="connsiteY92" fmla="*/ 714375 h 1228725"/>
              <a:gd name="connsiteX93" fmla="*/ 1470026 w 1771651"/>
              <a:gd name="connsiteY93" fmla="*/ 723900 h 1228725"/>
              <a:gd name="connsiteX94" fmla="*/ 1466851 w 1771651"/>
              <a:gd name="connsiteY94" fmla="*/ 742950 h 1228725"/>
              <a:gd name="connsiteX95" fmla="*/ 1470026 w 1771651"/>
              <a:gd name="connsiteY95" fmla="*/ 768350 h 1228725"/>
              <a:gd name="connsiteX96" fmla="*/ 1479551 w 1771651"/>
              <a:gd name="connsiteY96" fmla="*/ 787400 h 1228725"/>
              <a:gd name="connsiteX97" fmla="*/ 1482726 w 1771651"/>
              <a:gd name="connsiteY97" fmla="*/ 796925 h 1228725"/>
              <a:gd name="connsiteX98" fmla="*/ 1485901 w 1771651"/>
              <a:gd name="connsiteY98" fmla="*/ 844550 h 1228725"/>
              <a:gd name="connsiteX99" fmla="*/ 1489076 w 1771651"/>
              <a:gd name="connsiteY99" fmla="*/ 854075 h 1228725"/>
              <a:gd name="connsiteX100" fmla="*/ 1498601 w 1771651"/>
              <a:gd name="connsiteY100" fmla="*/ 857250 h 1228725"/>
              <a:gd name="connsiteX101" fmla="*/ 1517651 w 1771651"/>
              <a:gd name="connsiteY101" fmla="*/ 869950 h 1228725"/>
              <a:gd name="connsiteX102" fmla="*/ 1536701 w 1771651"/>
              <a:gd name="connsiteY102" fmla="*/ 876300 h 1228725"/>
              <a:gd name="connsiteX103" fmla="*/ 1555751 w 1771651"/>
              <a:gd name="connsiteY103" fmla="*/ 889000 h 1228725"/>
              <a:gd name="connsiteX104" fmla="*/ 1565276 w 1771651"/>
              <a:gd name="connsiteY104" fmla="*/ 895350 h 1228725"/>
              <a:gd name="connsiteX105" fmla="*/ 1584326 w 1771651"/>
              <a:gd name="connsiteY105" fmla="*/ 901700 h 1228725"/>
              <a:gd name="connsiteX106" fmla="*/ 1587501 w 1771651"/>
              <a:gd name="connsiteY106" fmla="*/ 911225 h 1228725"/>
              <a:gd name="connsiteX107" fmla="*/ 1581151 w 1771651"/>
              <a:gd name="connsiteY107" fmla="*/ 962025 h 1228725"/>
              <a:gd name="connsiteX108" fmla="*/ 1600201 w 1771651"/>
              <a:gd name="connsiteY108" fmla="*/ 974725 h 1228725"/>
              <a:gd name="connsiteX109" fmla="*/ 1606551 w 1771651"/>
              <a:gd name="connsiteY109" fmla="*/ 984250 h 1228725"/>
              <a:gd name="connsiteX110" fmla="*/ 1600201 w 1771651"/>
              <a:gd name="connsiteY110" fmla="*/ 1003300 h 1228725"/>
              <a:gd name="connsiteX111" fmla="*/ 1590676 w 1771651"/>
              <a:gd name="connsiteY111" fmla="*/ 1022350 h 1228725"/>
              <a:gd name="connsiteX112" fmla="*/ 1593851 w 1771651"/>
              <a:gd name="connsiteY112" fmla="*/ 1041400 h 1228725"/>
              <a:gd name="connsiteX113" fmla="*/ 1606551 w 1771651"/>
              <a:gd name="connsiteY113" fmla="*/ 1050925 h 1228725"/>
              <a:gd name="connsiteX114" fmla="*/ 1628776 w 1771651"/>
              <a:gd name="connsiteY114" fmla="*/ 1057275 h 1228725"/>
              <a:gd name="connsiteX115" fmla="*/ 1647826 w 1771651"/>
              <a:gd name="connsiteY115" fmla="*/ 1063625 h 1228725"/>
              <a:gd name="connsiteX116" fmla="*/ 1666876 w 1771651"/>
              <a:gd name="connsiteY116" fmla="*/ 1073150 h 1228725"/>
              <a:gd name="connsiteX117" fmla="*/ 1670051 w 1771651"/>
              <a:gd name="connsiteY117" fmla="*/ 1111250 h 1228725"/>
              <a:gd name="connsiteX118" fmla="*/ 1660526 w 1771651"/>
              <a:gd name="connsiteY118" fmla="*/ 1117600 h 1228725"/>
              <a:gd name="connsiteX119" fmla="*/ 1657351 w 1771651"/>
              <a:gd name="connsiteY119" fmla="*/ 1149350 h 1228725"/>
              <a:gd name="connsiteX120" fmla="*/ 1660526 w 1771651"/>
              <a:gd name="connsiteY120" fmla="*/ 1158875 h 1228725"/>
              <a:gd name="connsiteX121" fmla="*/ 1670051 w 1771651"/>
              <a:gd name="connsiteY121" fmla="*/ 1162050 h 1228725"/>
              <a:gd name="connsiteX122" fmla="*/ 1679576 w 1771651"/>
              <a:gd name="connsiteY122" fmla="*/ 1181100 h 1228725"/>
              <a:gd name="connsiteX123" fmla="*/ 1673226 w 1771651"/>
              <a:gd name="connsiteY123" fmla="*/ 1190625 h 1228725"/>
              <a:gd name="connsiteX124" fmla="*/ 1635126 w 1771651"/>
              <a:gd name="connsiteY124" fmla="*/ 1187450 h 1228725"/>
              <a:gd name="connsiteX125" fmla="*/ 1619251 w 1771651"/>
              <a:gd name="connsiteY125" fmla="*/ 1171575 h 1228725"/>
              <a:gd name="connsiteX126" fmla="*/ 1609726 w 1771651"/>
              <a:gd name="connsiteY126" fmla="*/ 1165225 h 1228725"/>
              <a:gd name="connsiteX127" fmla="*/ 1584326 w 1771651"/>
              <a:gd name="connsiteY127" fmla="*/ 1171575 h 1228725"/>
              <a:gd name="connsiteX128" fmla="*/ 1577976 w 1771651"/>
              <a:gd name="connsiteY128" fmla="*/ 1181100 h 1228725"/>
              <a:gd name="connsiteX129" fmla="*/ 1558926 w 1771651"/>
              <a:gd name="connsiteY129" fmla="*/ 1187450 h 1228725"/>
              <a:gd name="connsiteX130" fmla="*/ 1549401 w 1771651"/>
              <a:gd name="connsiteY130" fmla="*/ 1190625 h 1228725"/>
              <a:gd name="connsiteX131" fmla="*/ 1524001 w 1771651"/>
              <a:gd name="connsiteY131" fmla="*/ 1187450 h 1228725"/>
              <a:gd name="connsiteX132" fmla="*/ 1495426 w 1771651"/>
              <a:gd name="connsiteY132" fmla="*/ 1184275 h 1228725"/>
              <a:gd name="connsiteX133" fmla="*/ 1466851 w 1771651"/>
              <a:gd name="connsiteY133" fmla="*/ 1174750 h 1228725"/>
              <a:gd name="connsiteX134" fmla="*/ 1444626 w 1771651"/>
              <a:gd name="connsiteY134" fmla="*/ 1168400 h 1228725"/>
              <a:gd name="connsiteX135" fmla="*/ 1431926 w 1771651"/>
              <a:gd name="connsiteY135" fmla="*/ 1165225 h 1228725"/>
              <a:gd name="connsiteX136" fmla="*/ 1412876 w 1771651"/>
              <a:gd name="connsiteY136" fmla="*/ 1158875 h 1228725"/>
              <a:gd name="connsiteX137" fmla="*/ 1393826 w 1771651"/>
              <a:gd name="connsiteY137" fmla="*/ 1155700 h 1228725"/>
              <a:gd name="connsiteX138" fmla="*/ 1292226 w 1771651"/>
              <a:gd name="connsiteY138" fmla="*/ 1158875 h 1228725"/>
              <a:gd name="connsiteX139" fmla="*/ 1273176 w 1771651"/>
              <a:gd name="connsiteY139" fmla="*/ 1165225 h 1228725"/>
              <a:gd name="connsiteX140" fmla="*/ 1263651 w 1771651"/>
              <a:gd name="connsiteY140" fmla="*/ 1168400 h 1228725"/>
              <a:gd name="connsiteX141" fmla="*/ 1260476 w 1771651"/>
              <a:gd name="connsiteY141" fmla="*/ 1177925 h 1228725"/>
              <a:gd name="connsiteX142" fmla="*/ 1241426 w 1771651"/>
              <a:gd name="connsiteY142" fmla="*/ 1184275 h 1228725"/>
              <a:gd name="connsiteX143" fmla="*/ 1231901 w 1771651"/>
              <a:gd name="connsiteY143" fmla="*/ 1187450 h 1228725"/>
              <a:gd name="connsiteX144" fmla="*/ 1222376 w 1771651"/>
              <a:gd name="connsiteY144" fmla="*/ 1190625 h 1228725"/>
              <a:gd name="connsiteX145" fmla="*/ 1212851 w 1771651"/>
              <a:gd name="connsiteY145" fmla="*/ 1196975 h 1228725"/>
              <a:gd name="connsiteX146" fmla="*/ 1190626 w 1771651"/>
              <a:gd name="connsiteY146" fmla="*/ 1203325 h 1228725"/>
              <a:gd name="connsiteX147" fmla="*/ 1171576 w 1771651"/>
              <a:gd name="connsiteY147" fmla="*/ 1209675 h 1228725"/>
              <a:gd name="connsiteX148" fmla="*/ 1146176 w 1771651"/>
              <a:gd name="connsiteY148" fmla="*/ 1216025 h 1228725"/>
              <a:gd name="connsiteX149" fmla="*/ 1127126 w 1771651"/>
              <a:gd name="connsiteY149" fmla="*/ 1222375 h 1228725"/>
              <a:gd name="connsiteX150" fmla="*/ 1076326 w 1771651"/>
              <a:gd name="connsiteY150" fmla="*/ 1228725 h 1228725"/>
              <a:gd name="connsiteX151" fmla="*/ 1003301 w 1771651"/>
              <a:gd name="connsiteY151" fmla="*/ 1225550 h 1228725"/>
              <a:gd name="connsiteX152" fmla="*/ 984251 w 1771651"/>
              <a:gd name="connsiteY152" fmla="*/ 1219200 h 1228725"/>
              <a:gd name="connsiteX153" fmla="*/ 977901 w 1771651"/>
              <a:gd name="connsiteY153" fmla="*/ 1200150 h 1228725"/>
              <a:gd name="connsiteX154" fmla="*/ 974726 w 1771651"/>
              <a:gd name="connsiteY154" fmla="*/ 1184275 h 1228725"/>
              <a:gd name="connsiteX155" fmla="*/ 962026 w 1771651"/>
              <a:gd name="connsiteY155" fmla="*/ 1165225 h 1228725"/>
              <a:gd name="connsiteX156" fmla="*/ 942976 w 1771651"/>
              <a:gd name="connsiteY156" fmla="*/ 1155700 h 1228725"/>
              <a:gd name="connsiteX157" fmla="*/ 923926 w 1771651"/>
              <a:gd name="connsiteY157" fmla="*/ 1149350 h 1228725"/>
              <a:gd name="connsiteX158" fmla="*/ 914401 w 1771651"/>
              <a:gd name="connsiteY158" fmla="*/ 1146175 h 1228725"/>
              <a:gd name="connsiteX159" fmla="*/ 904876 w 1771651"/>
              <a:gd name="connsiteY159" fmla="*/ 1143000 h 1228725"/>
              <a:gd name="connsiteX160" fmla="*/ 879476 w 1771651"/>
              <a:gd name="connsiteY160" fmla="*/ 1136650 h 1228725"/>
              <a:gd name="connsiteX161" fmla="*/ 850901 w 1771651"/>
              <a:gd name="connsiteY161" fmla="*/ 1127125 h 1228725"/>
              <a:gd name="connsiteX162" fmla="*/ 841376 w 1771651"/>
              <a:gd name="connsiteY162" fmla="*/ 1123950 h 1228725"/>
              <a:gd name="connsiteX163" fmla="*/ 831851 w 1771651"/>
              <a:gd name="connsiteY163" fmla="*/ 1120775 h 1228725"/>
              <a:gd name="connsiteX164" fmla="*/ 736601 w 1771651"/>
              <a:gd name="connsiteY164" fmla="*/ 1114425 h 1228725"/>
              <a:gd name="connsiteX165" fmla="*/ 692151 w 1771651"/>
              <a:gd name="connsiteY165" fmla="*/ 1104900 h 1228725"/>
              <a:gd name="connsiteX166" fmla="*/ 682626 w 1771651"/>
              <a:gd name="connsiteY166" fmla="*/ 1101725 h 1228725"/>
              <a:gd name="connsiteX167" fmla="*/ 673101 w 1771651"/>
              <a:gd name="connsiteY167" fmla="*/ 1092200 h 1228725"/>
              <a:gd name="connsiteX168" fmla="*/ 663576 w 1771651"/>
              <a:gd name="connsiteY168" fmla="*/ 1085850 h 1228725"/>
              <a:gd name="connsiteX169" fmla="*/ 657226 w 1771651"/>
              <a:gd name="connsiteY169" fmla="*/ 1076325 h 1228725"/>
              <a:gd name="connsiteX170" fmla="*/ 638176 w 1771651"/>
              <a:gd name="connsiteY170" fmla="*/ 1069975 h 1228725"/>
              <a:gd name="connsiteX171" fmla="*/ 561976 w 1771651"/>
              <a:gd name="connsiteY171" fmla="*/ 1063625 h 1228725"/>
              <a:gd name="connsiteX172" fmla="*/ 469901 w 1771651"/>
              <a:gd name="connsiteY172" fmla="*/ 1054100 h 1228725"/>
              <a:gd name="connsiteX173" fmla="*/ 438151 w 1771651"/>
              <a:gd name="connsiteY173" fmla="*/ 1050925 h 1228725"/>
              <a:gd name="connsiteX174" fmla="*/ 339726 w 1771651"/>
              <a:gd name="connsiteY174" fmla="*/ 1047750 h 1228725"/>
              <a:gd name="connsiteX175" fmla="*/ 327026 w 1771651"/>
              <a:gd name="connsiteY175" fmla="*/ 1044575 h 1228725"/>
              <a:gd name="connsiteX176" fmla="*/ 311151 w 1771651"/>
              <a:gd name="connsiteY176" fmla="*/ 1047750 h 1228725"/>
              <a:gd name="connsiteX177" fmla="*/ 298451 w 1771651"/>
              <a:gd name="connsiteY177" fmla="*/ 1050925 h 1228725"/>
              <a:gd name="connsiteX178" fmla="*/ 279401 w 1771651"/>
              <a:gd name="connsiteY178" fmla="*/ 1057275 h 1228725"/>
              <a:gd name="connsiteX179" fmla="*/ 263526 w 1771651"/>
              <a:gd name="connsiteY179" fmla="*/ 1060450 h 1228725"/>
              <a:gd name="connsiteX180" fmla="*/ 254001 w 1771651"/>
              <a:gd name="connsiteY180" fmla="*/ 1063625 h 1228725"/>
              <a:gd name="connsiteX181" fmla="*/ 215901 w 1771651"/>
              <a:gd name="connsiteY181" fmla="*/ 1066800 h 1228725"/>
              <a:gd name="connsiteX182" fmla="*/ 203201 w 1771651"/>
              <a:gd name="connsiteY182" fmla="*/ 1069975 h 1228725"/>
              <a:gd name="connsiteX183" fmla="*/ 184151 w 1771651"/>
              <a:gd name="connsiteY183" fmla="*/ 1076325 h 1228725"/>
              <a:gd name="connsiteX184" fmla="*/ 149226 w 1771651"/>
              <a:gd name="connsiteY184" fmla="*/ 1085850 h 1228725"/>
              <a:gd name="connsiteX185" fmla="*/ 127001 w 1771651"/>
              <a:gd name="connsiteY185" fmla="*/ 1098550 h 1228725"/>
              <a:gd name="connsiteX186" fmla="*/ 73026 w 1771651"/>
              <a:gd name="connsiteY186" fmla="*/ 1082675 h 1228725"/>
              <a:gd name="connsiteX187" fmla="*/ 53976 w 1771651"/>
              <a:gd name="connsiteY187" fmla="*/ 1079500 h 1228725"/>
              <a:gd name="connsiteX188" fmla="*/ 38101 w 1771651"/>
              <a:gd name="connsiteY188" fmla="*/ 1076325 h 1228725"/>
              <a:gd name="connsiteX189" fmla="*/ 3176 w 1771651"/>
              <a:gd name="connsiteY189" fmla="*/ 1089025 h 1228725"/>
              <a:gd name="connsiteX190" fmla="*/ 6351 w 1771651"/>
              <a:gd name="connsiteY190" fmla="*/ 1092200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771651" h="1228725">
                <a:moveTo>
                  <a:pt x="949326" y="73025"/>
                </a:moveTo>
                <a:cubicBezTo>
                  <a:pt x="984693" y="78919"/>
                  <a:pt x="955579" y="71389"/>
                  <a:pt x="977901" y="82550"/>
                </a:cubicBezTo>
                <a:cubicBezTo>
                  <a:pt x="980894" y="84047"/>
                  <a:pt x="984500" y="84100"/>
                  <a:pt x="987426" y="85725"/>
                </a:cubicBezTo>
                <a:cubicBezTo>
                  <a:pt x="994097" y="89431"/>
                  <a:pt x="1000126" y="94192"/>
                  <a:pt x="1006476" y="98425"/>
                </a:cubicBezTo>
                <a:cubicBezTo>
                  <a:pt x="1009651" y="100542"/>
                  <a:pt x="1012381" y="103568"/>
                  <a:pt x="1016001" y="104775"/>
                </a:cubicBezTo>
                <a:cubicBezTo>
                  <a:pt x="1022351" y="106892"/>
                  <a:pt x="1029482" y="107412"/>
                  <a:pt x="1035051" y="111125"/>
                </a:cubicBezTo>
                <a:cubicBezTo>
                  <a:pt x="1062348" y="129323"/>
                  <a:pt x="1027811" y="107505"/>
                  <a:pt x="1054101" y="120650"/>
                </a:cubicBezTo>
                <a:cubicBezTo>
                  <a:pt x="1078720" y="132960"/>
                  <a:pt x="1049210" y="122195"/>
                  <a:pt x="1073151" y="130175"/>
                </a:cubicBezTo>
                <a:cubicBezTo>
                  <a:pt x="1084793" y="129117"/>
                  <a:pt x="1096504" y="128653"/>
                  <a:pt x="1108076" y="127000"/>
                </a:cubicBezTo>
                <a:cubicBezTo>
                  <a:pt x="1111389" y="126527"/>
                  <a:pt x="1114988" y="125916"/>
                  <a:pt x="1117601" y="123825"/>
                </a:cubicBezTo>
                <a:cubicBezTo>
                  <a:pt x="1120581" y="121441"/>
                  <a:pt x="1121079" y="116813"/>
                  <a:pt x="1123951" y="114300"/>
                </a:cubicBezTo>
                <a:cubicBezTo>
                  <a:pt x="1129694" y="109274"/>
                  <a:pt x="1135761" y="104013"/>
                  <a:pt x="1143001" y="101600"/>
                </a:cubicBezTo>
                <a:cubicBezTo>
                  <a:pt x="1146176" y="100542"/>
                  <a:pt x="1149308" y="99344"/>
                  <a:pt x="1152526" y="98425"/>
                </a:cubicBezTo>
                <a:cubicBezTo>
                  <a:pt x="1180433" y="90452"/>
                  <a:pt x="1151913" y="99688"/>
                  <a:pt x="1174751" y="92075"/>
                </a:cubicBezTo>
                <a:cubicBezTo>
                  <a:pt x="1185334" y="93133"/>
                  <a:pt x="1195989" y="93633"/>
                  <a:pt x="1206501" y="95250"/>
                </a:cubicBezTo>
                <a:cubicBezTo>
                  <a:pt x="1209809" y="95759"/>
                  <a:pt x="1212679" y="98425"/>
                  <a:pt x="1216026" y="98425"/>
                </a:cubicBezTo>
                <a:cubicBezTo>
                  <a:pt x="1225610" y="98425"/>
                  <a:pt x="1235076" y="96308"/>
                  <a:pt x="1244601" y="95250"/>
                </a:cubicBezTo>
                <a:cubicBezTo>
                  <a:pt x="1246718" y="92075"/>
                  <a:pt x="1248253" y="88423"/>
                  <a:pt x="1250951" y="85725"/>
                </a:cubicBezTo>
                <a:cubicBezTo>
                  <a:pt x="1272118" y="64558"/>
                  <a:pt x="1249893" y="95250"/>
                  <a:pt x="1266826" y="69850"/>
                </a:cubicBezTo>
                <a:cubicBezTo>
                  <a:pt x="1265768" y="61383"/>
                  <a:pt x="1265177" y="52845"/>
                  <a:pt x="1263651" y="44450"/>
                </a:cubicBezTo>
                <a:cubicBezTo>
                  <a:pt x="1263052" y="41157"/>
                  <a:pt x="1260476" y="38272"/>
                  <a:pt x="1260476" y="34925"/>
                </a:cubicBezTo>
                <a:cubicBezTo>
                  <a:pt x="1260476" y="31578"/>
                  <a:pt x="1260928" y="27345"/>
                  <a:pt x="1263651" y="25400"/>
                </a:cubicBezTo>
                <a:cubicBezTo>
                  <a:pt x="1269098" y="21509"/>
                  <a:pt x="1276351" y="21167"/>
                  <a:pt x="1282701" y="19050"/>
                </a:cubicBezTo>
                <a:cubicBezTo>
                  <a:pt x="1285876" y="17992"/>
                  <a:pt x="1288898" y="16225"/>
                  <a:pt x="1292226" y="15875"/>
                </a:cubicBezTo>
                <a:lnTo>
                  <a:pt x="1352551" y="9525"/>
                </a:lnTo>
                <a:cubicBezTo>
                  <a:pt x="1374881" y="2082"/>
                  <a:pt x="1348116" y="10264"/>
                  <a:pt x="1390651" y="3175"/>
                </a:cubicBezTo>
                <a:cubicBezTo>
                  <a:pt x="1393952" y="2625"/>
                  <a:pt x="1397001" y="1058"/>
                  <a:pt x="1400176" y="0"/>
                </a:cubicBezTo>
                <a:cubicBezTo>
                  <a:pt x="1408643" y="1058"/>
                  <a:pt x="1417557" y="259"/>
                  <a:pt x="1425576" y="3175"/>
                </a:cubicBezTo>
                <a:cubicBezTo>
                  <a:pt x="1429796" y="4709"/>
                  <a:pt x="1432344" y="9156"/>
                  <a:pt x="1435101" y="12700"/>
                </a:cubicBezTo>
                <a:cubicBezTo>
                  <a:pt x="1449462" y="31164"/>
                  <a:pt x="1447187" y="29908"/>
                  <a:pt x="1454151" y="50800"/>
                </a:cubicBezTo>
                <a:cubicBezTo>
                  <a:pt x="1455209" y="53975"/>
                  <a:pt x="1456670" y="57043"/>
                  <a:pt x="1457326" y="60325"/>
                </a:cubicBezTo>
                <a:cubicBezTo>
                  <a:pt x="1459845" y="72918"/>
                  <a:pt x="1463022" y="90112"/>
                  <a:pt x="1466851" y="101600"/>
                </a:cubicBezTo>
                <a:cubicBezTo>
                  <a:pt x="1470387" y="112207"/>
                  <a:pt x="1470543" y="111865"/>
                  <a:pt x="1473201" y="123825"/>
                </a:cubicBezTo>
                <a:cubicBezTo>
                  <a:pt x="1475189" y="132771"/>
                  <a:pt x="1477770" y="151316"/>
                  <a:pt x="1482726" y="158750"/>
                </a:cubicBezTo>
                <a:cubicBezTo>
                  <a:pt x="1484843" y="161925"/>
                  <a:pt x="1486633" y="165344"/>
                  <a:pt x="1489076" y="168275"/>
                </a:cubicBezTo>
                <a:cubicBezTo>
                  <a:pt x="1497853" y="178808"/>
                  <a:pt x="1499039" y="175501"/>
                  <a:pt x="1504951" y="187325"/>
                </a:cubicBezTo>
                <a:cubicBezTo>
                  <a:pt x="1506448" y="190318"/>
                  <a:pt x="1507068" y="193675"/>
                  <a:pt x="1508126" y="196850"/>
                </a:cubicBezTo>
                <a:cubicBezTo>
                  <a:pt x="1507068" y="202142"/>
                  <a:pt x="1507628" y="208040"/>
                  <a:pt x="1504951" y="212725"/>
                </a:cubicBezTo>
                <a:cubicBezTo>
                  <a:pt x="1503058" y="216038"/>
                  <a:pt x="1498124" y="216377"/>
                  <a:pt x="1495426" y="219075"/>
                </a:cubicBezTo>
                <a:cubicBezTo>
                  <a:pt x="1481065" y="233436"/>
                  <a:pt x="1498094" y="225594"/>
                  <a:pt x="1479551" y="231775"/>
                </a:cubicBezTo>
                <a:cubicBezTo>
                  <a:pt x="1478493" y="234950"/>
                  <a:pt x="1476376" y="237953"/>
                  <a:pt x="1476376" y="241300"/>
                </a:cubicBezTo>
                <a:cubicBezTo>
                  <a:pt x="1476376" y="244647"/>
                  <a:pt x="1478054" y="247832"/>
                  <a:pt x="1479551" y="250825"/>
                </a:cubicBezTo>
                <a:cubicBezTo>
                  <a:pt x="1484737" y="261197"/>
                  <a:pt x="1493521" y="269240"/>
                  <a:pt x="1504951" y="273050"/>
                </a:cubicBezTo>
                <a:lnTo>
                  <a:pt x="1514476" y="276225"/>
                </a:lnTo>
                <a:cubicBezTo>
                  <a:pt x="1516593" y="279400"/>
                  <a:pt x="1518128" y="283052"/>
                  <a:pt x="1520826" y="285750"/>
                </a:cubicBezTo>
                <a:cubicBezTo>
                  <a:pt x="1523524" y="288448"/>
                  <a:pt x="1528329" y="288864"/>
                  <a:pt x="1530351" y="292100"/>
                </a:cubicBezTo>
                <a:cubicBezTo>
                  <a:pt x="1533899" y="297776"/>
                  <a:pt x="1536701" y="311150"/>
                  <a:pt x="1536701" y="311150"/>
                </a:cubicBezTo>
                <a:cubicBezTo>
                  <a:pt x="1535643" y="314325"/>
                  <a:pt x="1535023" y="317682"/>
                  <a:pt x="1533526" y="320675"/>
                </a:cubicBezTo>
                <a:cubicBezTo>
                  <a:pt x="1530018" y="327691"/>
                  <a:pt x="1521849" y="331223"/>
                  <a:pt x="1530351" y="339725"/>
                </a:cubicBezTo>
                <a:cubicBezTo>
                  <a:pt x="1532718" y="342092"/>
                  <a:pt x="1536701" y="341842"/>
                  <a:pt x="1539876" y="342900"/>
                </a:cubicBezTo>
                <a:cubicBezTo>
                  <a:pt x="1546803" y="363682"/>
                  <a:pt x="1537182" y="343285"/>
                  <a:pt x="1552576" y="355600"/>
                </a:cubicBezTo>
                <a:cubicBezTo>
                  <a:pt x="1555556" y="357984"/>
                  <a:pt x="1555946" y="362741"/>
                  <a:pt x="1558926" y="365125"/>
                </a:cubicBezTo>
                <a:cubicBezTo>
                  <a:pt x="1561539" y="367216"/>
                  <a:pt x="1565169" y="367644"/>
                  <a:pt x="1568451" y="368300"/>
                </a:cubicBezTo>
                <a:cubicBezTo>
                  <a:pt x="1575789" y="369768"/>
                  <a:pt x="1583268" y="370417"/>
                  <a:pt x="1590676" y="371475"/>
                </a:cubicBezTo>
                <a:cubicBezTo>
                  <a:pt x="1606116" y="376622"/>
                  <a:pt x="1610140" y="379406"/>
                  <a:pt x="1631951" y="371475"/>
                </a:cubicBezTo>
                <a:cubicBezTo>
                  <a:pt x="1635096" y="370331"/>
                  <a:pt x="1634068" y="365125"/>
                  <a:pt x="1635126" y="361950"/>
                </a:cubicBezTo>
                <a:cubicBezTo>
                  <a:pt x="1634068" y="336550"/>
                  <a:pt x="1631951" y="311172"/>
                  <a:pt x="1631951" y="285750"/>
                </a:cubicBezTo>
                <a:cubicBezTo>
                  <a:pt x="1631951" y="282403"/>
                  <a:pt x="1631981" y="294131"/>
                  <a:pt x="1635126" y="295275"/>
                </a:cubicBezTo>
                <a:cubicBezTo>
                  <a:pt x="1645122" y="298910"/>
                  <a:pt x="1656293" y="297392"/>
                  <a:pt x="1666876" y="298450"/>
                </a:cubicBezTo>
                <a:cubicBezTo>
                  <a:pt x="1678980" y="301476"/>
                  <a:pt x="1679704" y="300144"/>
                  <a:pt x="1689101" y="307975"/>
                </a:cubicBezTo>
                <a:cubicBezTo>
                  <a:pt x="1692550" y="310850"/>
                  <a:pt x="1694890" y="315009"/>
                  <a:pt x="1698626" y="317500"/>
                </a:cubicBezTo>
                <a:cubicBezTo>
                  <a:pt x="1701411" y="319356"/>
                  <a:pt x="1705158" y="319178"/>
                  <a:pt x="1708151" y="320675"/>
                </a:cubicBezTo>
                <a:cubicBezTo>
                  <a:pt x="1711564" y="322382"/>
                  <a:pt x="1714263" y="325318"/>
                  <a:pt x="1717676" y="327025"/>
                </a:cubicBezTo>
                <a:cubicBezTo>
                  <a:pt x="1720669" y="328522"/>
                  <a:pt x="1724275" y="328575"/>
                  <a:pt x="1727201" y="330200"/>
                </a:cubicBezTo>
                <a:cubicBezTo>
                  <a:pt x="1746549" y="340949"/>
                  <a:pt x="1740101" y="342156"/>
                  <a:pt x="1755776" y="346075"/>
                </a:cubicBezTo>
                <a:cubicBezTo>
                  <a:pt x="1761011" y="347384"/>
                  <a:pt x="1766359" y="348192"/>
                  <a:pt x="1771651" y="349250"/>
                </a:cubicBezTo>
                <a:cubicBezTo>
                  <a:pt x="1769185" y="356647"/>
                  <a:pt x="1761833" y="384273"/>
                  <a:pt x="1752601" y="387350"/>
                </a:cubicBezTo>
                <a:lnTo>
                  <a:pt x="1743076" y="390525"/>
                </a:lnTo>
                <a:cubicBezTo>
                  <a:pt x="1740959" y="393700"/>
                  <a:pt x="1739706" y="397666"/>
                  <a:pt x="1736726" y="400050"/>
                </a:cubicBezTo>
                <a:cubicBezTo>
                  <a:pt x="1734113" y="402141"/>
                  <a:pt x="1730127" y="401600"/>
                  <a:pt x="1727201" y="403225"/>
                </a:cubicBezTo>
                <a:cubicBezTo>
                  <a:pt x="1720530" y="406931"/>
                  <a:pt x="1714501" y="411692"/>
                  <a:pt x="1708151" y="415925"/>
                </a:cubicBezTo>
                <a:cubicBezTo>
                  <a:pt x="1704976" y="418042"/>
                  <a:pt x="1701324" y="419577"/>
                  <a:pt x="1698626" y="422275"/>
                </a:cubicBezTo>
                <a:cubicBezTo>
                  <a:pt x="1695451" y="425450"/>
                  <a:pt x="1692837" y="429309"/>
                  <a:pt x="1689101" y="431800"/>
                </a:cubicBezTo>
                <a:cubicBezTo>
                  <a:pt x="1686316" y="433656"/>
                  <a:pt x="1682751" y="433917"/>
                  <a:pt x="1679576" y="434975"/>
                </a:cubicBezTo>
                <a:cubicBezTo>
                  <a:pt x="1676401" y="438150"/>
                  <a:pt x="1672808" y="440956"/>
                  <a:pt x="1670051" y="444500"/>
                </a:cubicBezTo>
                <a:cubicBezTo>
                  <a:pt x="1665366" y="450524"/>
                  <a:pt x="1657351" y="463550"/>
                  <a:pt x="1657351" y="463550"/>
                </a:cubicBezTo>
                <a:cubicBezTo>
                  <a:pt x="1656293" y="470958"/>
                  <a:pt x="1655644" y="478437"/>
                  <a:pt x="1654176" y="485775"/>
                </a:cubicBezTo>
                <a:cubicBezTo>
                  <a:pt x="1653520" y="489057"/>
                  <a:pt x="1653144" y="492729"/>
                  <a:pt x="1651001" y="495300"/>
                </a:cubicBezTo>
                <a:cubicBezTo>
                  <a:pt x="1647613" y="499365"/>
                  <a:pt x="1642319" y="501381"/>
                  <a:pt x="1638301" y="504825"/>
                </a:cubicBezTo>
                <a:cubicBezTo>
                  <a:pt x="1630672" y="511364"/>
                  <a:pt x="1628607" y="516690"/>
                  <a:pt x="1619251" y="520700"/>
                </a:cubicBezTo>
                <a:cubicBezTo>
                  <a:pt x="1615240" y="522419"/>
                  <a:pt x="1610784" y="522817"/>
                  <a:pt x="1606551" y="523875"/>
                </a:cubicBezTo>
                <a:cubicBezTo>
                  <a:pt x="1604434" y="527050"/>
                  <a:pt x="1603614" y="531693"/>
                  <a:pt x="1600201" y="533400"/>
                </a:cubicBezTo>
                <a:cubicBezTo>
                  <a:pt x="1594443" y="536279"/>
                  <a:pt x="1587568" y="536062"/>
                  <a:pt x="1581151" y="536575"/>
                </a:cubicBezTo>
                <a:cubicBezTo>
                  <a:pt x="1561079" y="538181"/>
                  <a:pt x="1540934" y="538692"/>
                  <a:pt x="1520826" y="539750"/>
                </a:cubicBezTo>
                <a:cubicBezTo>
                  <a:pt x="1521884" y="545042"/>
                  <a:pt x="1522581" y="550419"/>
                  <a:pt x="1524001" y="555625"/>
                </a:cubicBezTo>
                <a:cubicBezTo>
                  <a:pt x="1525762" y="562083"/>
                  <a:pt x="1530351" y="574675"/>
                  <a:pt x="1530351" y="574675"/>
                </a:cubicBezTo>
                <a:cubicBezTo>
                  <a:pt x="1529293" y="582083"/>
                  <a:pt x="1529862" y="589915"/>
                  <a:pt x="1527176" y="596900"/>
                </a:cubicBezTo>
                <a:cubicBezTo>
                  <a:pt x="1521884" y="610658"/>
                  <a:pt x="1513947" y="613833"/>
                  <a:pt x="1508126" y="625475"/>
                </a:cubicBezTo>
                <a:cubicBezTo>
                  <a:pt x="1506009" y="629708"/>
                  <a:pt x="1503640" y="633825"/>
                  <a:pt x="1501776" y="638175"/>
                </a:cubicBezTo>
                <a:cubicBezTo>
                  <a:pt x="1500458" y="641251"/>
                  <a:pt x="1500098" y="644707"/>
                  <a:pt x="1498601" y="647700"/>
                </a:cubicBezTo>
                <a:cubicBezTo>
                  <a:pt x="1496894" y="651113"/>
                  <a:pt x="1493801" y="653738"/>
                  <a:pt x="1492251" y="657225"/>
                </a:cubicBezTo>
                <a:lnTo>
                  <a:pt x="1482726" y="685800"/>
                </a:lnTo>
                <a:lnTo>
                  <a:pt x="1473201" y="714375"/>
                </a:lnTo>
                <a:cubicBezTo>
                  <a:pt x="1472143" y="717550"/>
                  <a:pt x="1470576" y="720599"/>
                  <a:pt x="1470026" y="723900"/>
                </a:cubicBezTo>
                <a:lnTo>
                  <a:pt x="1466851" y="742950"/>
                </a:lnTo>
                <a:cubicBezTo>
                  <a:pt x="1467909" y="751417"/>
                  <a:pt x="1468500" y="759955"/>
                  <a:pt x="1470026" y="768350"/>
                </a:cubicBezTo>
                <a:cubicBezTo>
                  <a:pt x="1472306" y="780891"/>
                  <a:pt x="1473741" y="775779"/>
                  <a:pt x="1479551" y="787400"/>
                </a:cubicBezTo>
                <a:cubicBezTo>
                  <a:pt x="1481048" y="790393"/>
                  <a:pt x="1481668" y="793750"/>
                  <a:pt x="1482726" y="796925"/>
                </a:cubicBezTo>
                <a:cubicBezTo>
                  <a:pt x="1483784" y="812800"/>
                  <a:pt x="1484144" y="828737"/>
                  <a:pt x="1485901" y="844550"/>
                </a:cubicBezTo>
                <a:cubicBezTo>
                  <a:pt x="1486271" y="847876"/>
                  <a:pt x="1486709" y="851708"/>
                  <a:pt x="1489076" y="854075"/>
                </a:cubicBezTo>
                <a:cubicBezTo>
                  <a:pt x="1491443" y="856442"/>
                  <a:pt x="1495675" y="855625"/>
                  <a:pt x="1498601" y="857250"/>
                </a:cubicBezTo>
                <a:cubicBezTo>
                  <a:pt x="1505272" y="860956"/>
                  <a:pt x="1510411" y="867537"/>
                  <a:pt x="1517651" y="869950"/>
                </a:cubicBezTo>
                <a:cubicBezTo>
                  <a:pt x="1524001" y="872067"/>
                  <a:pt x="1531132" y="872587"/>
                  <a:pt x="1536701" y="876300"/>
                </a:cubicBezTo>
                <a:lnTo>
                  <a:pt x="1555751" y="889000"/>
                </a:lnTo>
                <a:cubicBezTo>
                  <a:pt x="1558926" y="891117"/>
                  <a:pt x="1561656" y="894143"/>
                  <a:pt x="1565276" y="895350"/>
                </a:cubicBezTo>
                <a:lnTo>
                  <a:pt x="1584326" y="901700"/>
                </a:lnTo>
                <a:cubicBezTo>
                  <a:pt x="1585384" y="904875"/>
                  <a:pt x="1587501" y="907878"/>
                  <a:pt x="1587501" y="911225"/>
                </a:cubicBezTo>
                <a:cubicBezTo>
                  <a:pt x="1587501" y="939524"/>
                  <a:pt x="1586206" y="941806"/>
                  <a:pt x="1581151" y="962025"/>
                </a:cubicBezTo>
                <a:cubicBezTo>
                  <a:pt x="1587850" y="982121"/>
                  <a:pt x="1578114" y="962104"/>
                  <a:pt x="1600201" y="974725"/>
                </a:cubicBezTo>
                <a:cubicBezTo>
                  <a:pt x="1603514" y="976618"/>
                  <a:pt x="1604434" y="981075"/>
                  <a:pt x="1606551" y="984250"/>
                </a:cubicBezTo>
                <a:cubicBezTo>
                  <a:pt x="1604434" y="990600"/>
                  <a:pt x="1603914" y="997731"/>
                  <a:pt x="1600201" y="1003300"/>
                </a:cubicBezTo>
                <a:cubicBezTo>
                  <a:pt x="1591995" y="1015610"/>
                  <a:pt x="1595058" y="1009205"/>
                  <a:pt x="1590676" y="1022350"/>
                </a:cubicBezTo>
                <a:cubicBezTo>
                  <a:pt x="1591734" y="1028700"/>
                  <a:pt x="1590725" y="1035773"/>
                  <a:pt x="1593851" y="1041400"/>
                </a:cubicBezTo>
                <a:cubicBezTo>
                  <a:pt x="1596421" y="1046026"/>
                  <a:pt x="1601957" y="1048300"/>
                  <a:pt x="1606551" y="1050925"/>
                </a:cubicBezTo>
                <a:cubicBezTo>
                  <a:pt x="1610482" y="1053171"/>
                  <a:pt x="1625520" y="1056298"/>
                  <a:pt x="1628776" y="1057275"/>
                </a:cubicBezTo>
                <a:cubicBezTo>
                  <a:pt x="1635187" y="1059198"/>
                  <a:pt x="1642257" y="1059912"/>
                  <a:pt x="1647826" y="1063625"/>
                </a:cubicBezTo>
                <a:cubicBezTo>
                  <a:pt x="1660136" y="1071831"/>
                  <a:pt x="1653731" y="1068768"/>
                  <a:pt x="1666876" y="1073150"/>
                </a:cubicBezTo>
                <a:cubicBezTo>
                  <a:pt x="1671705" y="1087638"/>
                  <a:pt x="1677747" y="1095859"/>
                  <a:pt x="1670051" y="1111250"/>
                </a:cubicBezTo>
                <a:cubicBezTo>
                  <a:pt x="1668344" y="1114663"/>
                  <a:pt x="1663701" y="1115483"/>
                  <a:pt x="1660526" y="1117600"/>
                </a:cubicBezTo>
                <a:cubicBezTo>
                  <a:pt x="1653362" y="1139091"/>
                  <a:pt x="1652183" y="1131264"/>
                  <a:pt x="1657351" y="1149350"/>
                </a:cubicBezTo>
                <a:cubicBezTo>
                  <a:pt x="1658270" y="1152568"/>
                  <a:pt x="1658159" y="1156508"/>
                  <a:pt x="1660526" y="1158875"/>
                </a:cubicBezTo>
                <a:cubicBezTo>
                  <a:pt x="1662893" y="1161242"/>
                  <a:pt x="1666876" y="1160992"/>
                  <a:pt x="1670051" y="1162050"/>
                </a:cubicBezTo>
                <a:cubicBezTo>
                  <a:pt x="1672262" y="1165367"/>
                  <a:pt x="1680452" y="1175842"/>
                  <a:pt x="1679576" y="1181100"/>
                </a:cubicBezTo>
                <a:cubicBezTo>
                  <a:pt x="1678949" y="1184864"/>
                  <a:pt x="1675343" y="1187450"/>
                  <a:pt x="1673226" y="1190625"/>
                </a:cubicBezTo>
                <a:cubicBezTo>
                  <a:pt x="1660526" y="1189567"/>
                  <a:pt x="1647623" y="1189949"/>
                  <a:pt x="1635126" y="1187450"/>
                </a:cubicBezTo>
                <a:cubicBezTo>
                  <a:pt x="1624543" y="1185333"/>
                  <a:pt x="1625601" y="1177925"/>
                  <a:pt x="1619251" y="1171575"/>
                </a:cubicBezTo>
                <a:cubicBezTo>
                  <a:pt x="1616553" y="1168877"/>
                  <a:pt x="1612901" y="1167342"/>
                  <a:pt x="1609726" y="1165225"/>
                </a:cubicBezTo>
                <a:cubicBezTo>
                  <a:pt x="1608935" y="1165383"/>
                  <a:pt x="1587580" y="1168972"/>
                  <a:pt x="1584326" y="1171575"/>
                </a:cubicBezTo>
                <a:cubicBezTo>
                  <a:pt x="1581346" y="1173959"/>
                  <a:pt x="1581212" y="1179078"/>
                  <a:pt x="1577976" y="1181100"/>
                </a:cubicBezTo>
                <a:cubicBezTo>
                  <a:pt x="1572300" y="1184648"/>
                  <a:pt x="1565276" y="1185333"/>
                  <a:pt x="1558926" y="1187450"/>
                </a:cubicBezTo>
                <a:lnTo>
                  <a:pt x="1549401" y="1190625"/>
                </a:lnTo>
                <a:lnTo>
                  <a:pt x="1524001" y="1187450"/>
                </a:lnTo>
                <a:cubicBezTo>
                  <a:pt x="1514483" y="1186330"/>
                  <a:pt x="1504824" y="1186155"/>
                  <a:pt x="1495426" y="1184275"/>
                </a:cubicBezTo>
                <a:cubicBezTo>
                  <a:pt x="1479551" y="1181100"/>
                  <a:pt x="1479551" y="1177925"/>
                  <a:pt x="1466851" y="1174750"/>
                </a:cubicBezTo>
                <a:cubicBezTo>
                  <a:pt x="1427149" y="1164824"/>
                  <a:pt x="1476510" y="1177510"/>
                  <a:pt x="1444626" y="1168400"/>
                </a:cubicBezTo>
                <a:cubicBezTo>
                  <a:pt x="1440430" y="1167201"/>
                  <a:pt x="1436106" y="1166479"/>
                  <a:pt x="1431926" y="1165225"/>
                </a:cubicBezTo>
                <a:cubicBezTo>
                  <a:pt x="1425515" y="1163302"/>
                  <a:pt x="1419478" y="1159975"/>
                  <a:pt x="1412876" y="1158875"/>
                </a:cubicBezTo>
                <a:lnTo>
                  <a:pt x="1393826" y="1155700"/>
                </a:lnTo>
                <a:cubicBezTo>
                  <a:pt x="1359959" y="1156758"/>
                  <a:pt x="1326004" y="1156208"/>
                  <a:pt x="1292226" y="1158875"/>
                </a:cubicBezTo>
                <a:cubicBezTo>
                  <a:pt x="1285553" y="1159402"/>
                  <a:pt x="1279526" y="1163108"/>
                  <a:pt x="1273176" y="1165225"/>
                </a:cubicBezTo>
                <a:lnTo>
                  <a:pt x="1263651" y="1168400"/>
                </a:lnTo>
                <a:cubicBezTo>
                  <a:pt x="1262593" y="1171575"/>
                  <a:pt x="1263199" y="1175980"/>
                  <a:pt x="1260476" y="1177925"/>
                </a:cubicBezTo>
                <a:cubicBezTo>
                  <a:pt x="1255029" y="1181816"/>
                  <a:pt x="1247776" y="1182158"/>
                  <a:pt x="1241426" y="1184275"/>
                </a:cubicBezTo>
                <a:lnTo>
                  <a:pt x="1231901" y="1187450"/>
                </a:lnTo>
                <a:cubicBezTo>
                  <a:pt x="1228726" y="1188508"/>
                  <a:pt x="1225161" y="1188769"/>
                  <a:pt x="1222376" y="1190625"/>
                </a:cubicBezTo>
                <a:cubicBezTo>
                  <a:pt x="1219201" y="1192742"/>
                  <a:pt x="1216264" y="1195268"/>
                  <a:pt x="1212851" y="1196975"/>
                </a:cubicBezTo>
                <a:cubicBezTo>
                  <a:pt x="1207516" y="1199643"/>
                  <a:pt x="1195712" y="1201799"/>
                  <a:pt x="1190626" y="1203325"/>
                </a:cubicBezTo>
                <a:cubicBezTo>
                  <a:pt x="1184215" y="1205248"/>
                  <a:pt x="1178070" y="1208052"/>
                  <a:pt x="1171576" y="1209675"/>
                </a:cubicBezTo>
                <a:cubicBezTo>
                  <a:pt x="1163109" y="1211792"/>
                  <a:pt x="1154455" y="1213265"/>
                  <a:pt x="1146176" y="1216025"/>
                </a:cubicBezTo>
                <a:cubicBezTo>
                  <a:pt x="1139826" y="1218142"/>
                  <a:pt x="1133690" y="1221062"/>
                  <a:pt x="1127126" y="1222375"/>
                </a:cubicBezTo>
                <a:cubicBezTo>
                  <a:pt x="1099788" y="1227843"/>
                  <a:pt x="1116625" y="1225061"/>
                  <a:pt x="1076326" y="1228725"/>
                </a:cubicBezTo>
                <a:cubicBezTo>
                  <a:pt x="1051984" y="1227667"/>
                  <a:pt x="1027536" y="1228057"/>
                  <a:pt x="1003301" y="1225550"/>
                </a:cubicBezTo>
                <a:cubicBezTo>
                  <a:pt x="996643" y="1224861"/>
                  <a:pt x="984251" y="1219200"/>
                  <a:pt x="984251" y="1219200"/>
                </a:cubicBezTo>
                <a:cubicBezTo>
                  <a:pt x="982134" y="1212850"/>
                  <a:pt x="979214" y="1206714"/>
                  <a:pt x="977901" y="1200150"/>
                </a:cubicBezTo>
                <a:cubicBezTo>
                  <a:pt x="976843" y="1194858"/>
                  <a:pt x="976959" y="1189188"/>
                  <a:pt x="974726" y="1184275"/>
                </a:cubicBezTo>
                <a:cubicBezTo>
                  <a:pt x="971568" y="1177327"/>
                  <a:pt x="969266" y="1167638"/>
                  <a:pt x="962026" y="1165225"/>
                </a:cubicBezTo>
                <a:cubicBezTo>
                  <a:pt x="927288" y="1153646"/>
                  <a:pt x="979905" y="1172113"/>
                  <a:pt x="942976" y="1155700"/>
                </a:cubicBezTo>
                <a:cubicBezTo>
                  <a:pt x="936859" y="1152982"/>
                  <a:pt x="930276" y="1151467"/>
                  <a:pt x="923926" y="1149350"/>
                </a:cubicBezTo>
                <a:lnTo>
                  <a:pt x="914401" y="1146175"/>
                </a:lnTo>
                <a:cubicBezTo>
                  <a:pt x="911226" y="1145117"/>
                  <a:pt x="908123" y="1143812"/>
                  <a:pt x="904876" y="1143000"/>
                </a:cubicBezTo>
                <a:cubicBezTo>
                  <a:pt x="896409" y="1140883"/>
                  <a:pt x="887755" y="1139410"/>
                  <a:pt x="879476" y="1136650"/>
                </a:cubicBezTo>
                <a:lnTo>
                  <a:pt x="850901" y="1127125"/>
                </a:lnTo>
                <a:lnTo>
                  <a:pt x="841376" y="1123950"/>
                </a:lnTo>
                <a:cubicBezTo>
                  <a:pt x="838201" y="1122892"/>
                  <a:pt x="835152" y="1121325"/>
                  <a:pt x="831851" y="1120775"/>
                </a:cubicBezTo>
                <a:cubicBezTo>
                  <a:pt x="787725" y="1113421"/>
                  <a:pt x="819233" y="1117868"/>
                  <a:pt x="736601" y="1114425"/>
                </a:cubicBezTo>
                <a:cubicBezTo>
                  <a:pt x="704559" y="1110420"/>
                  <a:pt x="719296" y="1113948"/>
                  <a:pt x="692151" y="1104900"/>
                </a:cubicBezTo>
                <a:lnTo>
                  <a:pt x="682626" y="1101725"/>
                </a:lnTo>
                <a:cubicBezTo>
                  <a:pt x="679451" y="1098550"/>
                  <a:pt x="676550" y="1095075"/>
                  <a:pt x="673101" y="1092200"/>
                </a:cubicBezTo>
                <a:cubicBezTo>
                  <a:pt x="670170" y="1089757"/>
                  <a:pt x="666274" y="1088548"/>
                  <a:pt x="663576" y="1085850"/>
                </a:cubicBezTo>
                <a:cubicBezTo>
                  <a:pt x="660878" y="1083152"/>
                  <a:pt x="660462" y="1078347"/>
                  <a:pt x="657226" y="1076325"/>
                </a:cubicBezTo>
                <a:cubicBezTo>
                  <a:pt x="651550" y="1072777"/>
                  <a:pt x="644526" y="1072092"/>
                  <a:pt x="638176" y="1069975"/>
                </a:cubicBezTo>
                <a:cubicBezTo>
                  <a:pt x="607543" y="1059764"/>
                  <a:pt x="631994" y="1066959"/>
                  <a:pt x="561976" y="1063625"/>
                </a:cubicBezTo>
                <a:cubicBezTo>
                  <a:pt x="489292" y="1053242"/>
                  <a:pt x="545730" y="1060166"/>
                  <a:pt x="469901" y="1054100"/>
                </a:cubicBezTo>
                <a:cubicBezTo>
                  <a:pt x="459299" y="1053252"/>
                  <a:pt x="448774" y="1051443"/>
                  <a:pt x="438151" y="1050925"/>
                </a:cubicBezTo>
                <a:cubicBezTo>
                  <a:pt x="405365" y="1049326"/>
                  <a:pt x="372534" y="1048808"/>
                  <a:pt x="339726" y="1047750"/>
                </a:cubicBezTo>
                <a:cubicBezTo>
                  <a:pt x="335493" y="1046692"/>
                  <a:pt x="331390" y="1044575"/>
                  <a:pt x="327026" y="1044575"/>
                </a:cubicBezTo>
                <a:cubicBezTo>
                  <a:pt x="321630" y="1044575"/>
                  <a:pt x="316419" y="1046579"/>
                  <a:pt x="311151" y="1047750"/>
                </a:cubicBezTo>
                <a:cubicBezTo>
                  <a:pt x="306891" y="1048697"/>
                  <a:pt x="302631" y="1049671"/>
                  <a:pt x="298451" y="1050925"/>
                </a:cubicBezTo>
                <a:cubicBezTo>
                  <a:pt x="292040" y="1052848"/>
                  <a:pt x="285965" y="1055962"/>
                  <a:pt x="279401" y="1057275"/>
                </a:cubicBezTo>
                <a:cubicBezTo>
                  <a:pt x="274109" y="1058333"/>
                  <a:pt x="268761" y="1059141"/>
                  <a:pt x="263526" y="1060450"/>
                </a:cubicBezTo>
                <a:cubicBezTo>
                  <a:pt x="260279" y="1061262"/>
                  <a:pt x="257318" y="1063183"/>
                  <a:pt x="254001" y="1063625"/>
                </a:cubicBezTo>
                <a:cubicBezTo>
                  <a:pt x="241369" y="1065309"/>
                  <a:pt x="228601" y="1065742"/>
                  <a:pt x="215901" y="1066800"/>
                </a:cubicBezTo>
                <a:cubicBezTo>
                  <a:pt x="211668" y="1067858"/>
                  <a:pt x="207381" y="1068721"/>
                  <a:pt x="203201" y="1069975"/>
                </a:cubicBezTo>
                <a:cubicBezTo>
                  <a:pt x="196790" y="1071898"/>
                  <a:pt x="190715" y="1075012"/>
                  <a:pt x="184151" y="1076325"/>
                </a:cubicBezTo>
                <a:cubicBezTo>
                  <a:pt x="175631" y="1078029"/>
                  <a:pt x="156132" y="1081246"/>
                  <a:pt x="149226" y="1085850"/>
                </a:cubicBezTo>
                <a:cubicBezTo>
                  <a:pt x="135763" y="1094825"/>
                  <a:pt x="143114" y="1090493"/>
                  <a:pt x="127001" y="1098550"/>
                </a:cubicBezTo>
                <a:cubicBezTo>
                  <a:pt x="109009" y="1093258"/>
                  <a:pt x="91172" y="1087409"/>
                  <a:pt x="73026" y="1082675"/>
                </a:cubicBezTo>
                <a:cubicBezTo>
                  <a:pt x="66797" y="1081050"/>
                  <a:pt x="60310" y="1080652"/>
                  <a:pt x="53976" y="1079500"/>
                </a:cubicBezTo>
                <a:cubicBezTo>
                  <a:pt x="48667" y="1078535"/>
                  <a:pt x="43393" y="1077383"/>
                  <a:pt x="38101" y="1076325"/>
                </a:cubicBezTo>
                <a:cubicBezTo>
                  <a:pt x="9835" y="1078680"/>
                  <a:pt x="-7487" y="1067698"/>
                  <a:pt x="3176" y="1089025"/>
                </a:cubicBezTo>
                <a:cubicBezTo>
                  <a:pt x="3845" y="1090364"/>
                  <a:pt x="5293" y="1091142"/>
                  <a:pt x="6351" y="10922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4" name="フローチャート: 処理 13"/>
          <p:cNvSpPr/>
          <p:nvPr/>
        </p:nvSpPr>
        <p:spPr bwMode="auto">
          <a:xfrm>
            <a:off x="0" y="369030"/>
            <a:ext cx="9144000" cy="73720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A00000000000000" pitchFamily="50" charset="-128"/>
                <a:ea typeface="HGP創英角ｺﾞｼｯｸUB" panose="020B0A00000000000000" pitchFamily="50" charset="-128"/>
              </a:rPr>
              <a:t>大阪府内の公立学校（勤務先）</a:t>
            </a:r>
          </a:p>
        </p:txBody>
      </p:sp>
      <p:sp>
        <p:nvSpPr>
          <p:cNvPr id="4108" name="スライド番号プレースホルダー 1"/>
          <p:cNvSpPr>
            <a:spLocks noGrp="1"/>
          </p:cNvSpPr>
          <p:nvPr>
            <p:ph type="sldNum" sz="quarter" idx="12"/>
          </p:nvPr>
        </p:nvSpPr>
        <p:spPr bwMode="auto">
          <a:xfrm>
            <a:off x="6471674" y="613320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6024204-A7FE-49E9-8291-9E47B07DDB12}" type="slidenum">
              <a:rPr lang="en-US" altLang="ja-JP"/>
              <a:t>3</a:t>
            </a:fld>
            <a:endParaRPr lang="en-US" altLang="ja-JP" dirty="0"/>
          </a:p>
        </p:txBody>
      </p:sp>
      <p:sp>
        <p:nvSpPr>
          <p:cNvPr id="5" name="テキスト ボックス 4"/>
          <p:cNvSpPr txBox="1"/>
          <p:nvPr/>
        </p:nvSpPr>
        <p:spPr>
          <a:xfrm>
            <a:off x="5319826" y="3118675"/>
            <a:ext cx="3332936" cy="209288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大阪市</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堺市　　　　  以外の</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pPr>
              <a:spcAft>
                <a:spcPts val="1200"/>
              </a:spcAft>
            </a:pPr>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豊能地区</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市町村立学校</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府立中学校</a:t>
            </a:r>
            <a:endParaRPr lang="en-US" altLang="ja-JP" sz="2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5319099" y="1957361"/>
            <a:ext cx="3333663" cy="49244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府内全域の府立学校</a:t>
            </a:r>
            <a:endParaRPr kumimoji="1" lang="ja-JP" altLang="en-US" sz="2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右大かっこ 6"/>
          <p:cNvSpPr/>
          <p:nvPr/>
        </p:nvSpPr>
        <p:spPr>
          <a:xfrm>
            <a:off x="6754912" y="3187333"/>
            <a:ext cx="61369" cy="1162129"/>
          </a:xfrm>
          <a:prstGeom prst="rightBracket">
            <a:avLst/>
          </a:prstGeom>
          <a:noFill/>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四角形吹き出し 19"/>
          <p:cNvSpPr/>
          <p:nvPr/>
        </p:nvSpPr>
        <p:spPr>
          <a:xfrm>
            <a:off x="1511999" y="3456958"/>
            <a:ext cx="910539" cy="558668"/>
          </a:xfrm>
          <a:prstGeom prst="wedgeRectCallout">
            <a:avLst>
              <a:gd name="adj1" fmla="val 89012"/>
              <a:gd name="adj2" fmla="val 24534"/>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ja-JP" altLang="en-US" sz="1600" dirty="0">
                <a:solidFill>
                  <a:schemeClr val="bg1"/>
                </a:solidFill>
                <a:latin typeface="メイリオ" panose="020B0604030504040204" pitchFamily="50" charset="-128"/>
                <a:ea typeface="メイリオ" panose="020B0604030504040204" pitchFamily="50" charset="-128"/>
              </a:rPr>
              <a:t>大阪市</a:t>
            </a:r>
            <a:endParaRPr kumimoji="1" lang="ja-JP" altLang="en-US" sz="1600" dirty="0">
              <a:solidFill>
                <a:schemeClr val="bg1"/>
              </a:solidFill>
              <a:latin typeface="メイリオ" panose="020B0604030504040204" pitchFamily="50" charset="-128"/>
              <a:ea typeface="メイリオ" panose="020B0604030504040204" pitchFamily="50" charset="-128"/>
            </a:endParaRPr>
          </a:p>
        </p:txBody>
      </p:sp>
      <p:sp>
        <p:nvSpPr>
          <p:cNvPr id="21" name="四角形吹き出し 20"/>
          <p:cNvSpPr/>
          <p:nvPr/>
        </p:nvSpPr>
        <p:spPr>
          <a:xfrm>
            <a:off x="1511999" y="4275894"/>
            <a:ext cx="910540" cy="572716"/>
          </a:xfrm>
          <a:prstGeom prst="wedgeRectCallout">
            <a:avLst>
              <a:gd name="adj1" fmla="val 90125"/>
              <a:gd name="adj2" fmla="val 1415"/>
            </a:avLst>
          </a:prstGeom>
          <a:solidFill>
            <a:schemeClr val="tx1">
              <a:lumMod val="85000"/>
              <a:lumOff val="1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ja-JP" altLang="en-US" sz="1600" dirty="0">
                <a:solidFill>
                  <a:schemeClr val="bg1"/>
                </a:solidFill>
                <a:latin typeface="メイリオ" panose="020B0604030504040204" pitchFamily="50" charset="-128"/>
                <a:ea typeface="メイリオ" panose="020B0604030504040204" pitchFamily="50" charset="-128"/>
              </a:rPr>
              <a:t>堺市</a:t>
            </a:r>
            <a:endParaRPr kumimoji="1" lang="ja-JP" altLang="en-US" sz="1600" dirty="0">
              <a:solidFill>
                <a:schemeClr val="bg1"/>
              </a:solidFill>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5151320" y="1511220"/>
            <a:ext cx="3332936" cy="492443"/>
          </a:xfrm>
          <a:prstGeom prst="rect">
            <a:avLst/>
          </a:prstGeom>
          <a:noFill/>
        </p:spPr>
        <p:txBody>
          <a:bodyPr wrap="square" rtlCol="0">
            <a:spAutoFit/>
          </a:bodyPr>
          <a:lstStyle/>
          <a:p>
            <a:r>
              <a:rPr lang="ja-JP" altLang="en-US" sz="2600" b="1" dirty="0">
                <a:solidFill>
                  <a:schemeClr val="accent5"/>
                </a:solidFill>
                <a:latin typeface="Meiryo UI" panose="020B0604030504040204" pitchFamily="50" charset="-128"/>
                <a:ea typeface="Meiryo UI" panose="020B0604030504040204" pitchFamily="50" charset="-128"/>
                <a:cs typeface="Meiryo UI" panose="020B0604030504040204" pitchFamily="50" charset="-128"/>
              </a:rPr>
              <a:t>高等学校・支援学校</a:t>
            </a:r>
          </a:p>
        </p:txBody>
      </p:sp>
      <p:sp>
        <p:nvSpPr>
          <p:cNvPr id="23" name="テキスト ボックス 22"/>
          <p:cNvSpPr txBox="1"/>
          <p:nvPr/>
        </p:nvSpPr>
        <p:spPr>
          <a:xfrm>
            <a:off x="5186017" y="2688201"/>
            <a:ext cx="3329922" cy="492443"/>
          </a:xfrm>
          <a:prstGeom prst="rect">
            <a:avLst/>
          </a:prstGeom>
          <a:noFill/>
        </p:spPr>
        <p:txBody>
          <a:bodyPr wrap="square" rtlCol="0">
            <a:spAutoFit/>
          </a:bodyPr>
          <a:lstStyle/>
          <a:p>
            <a:r>
              <a:rPr lang="ja-JP" altLang="en-US" sz="2600"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小学校・中学校</a:t>
            </a:r>
          </a:p>
        </p:txBody>
      </p:sp>
      <p:sp>
        <p:nvSpPr>
          <p:cNvPr id="9" name="正方形/長方形 8"/>
          <p:cNvSpPr/>
          <p:nvPr/>
        </p:nvSpPr>
        <p:spPr>
          <a:xfrm>
            <a:off x="5151320" y="1276756"/>
            <a:ext cx="3329922" cy="1325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5151320" y="2494896"/>
            <a:ext cx="3329922" cy="13254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六角形 5"/>
          <p:cNvSpPr/>
          <p:nvPr/>
        </p:nvSpPr>
        <p:spPr>
          <a:xfrm>
            <a:off x="780800" y="1844213"/>
            <a:ext cx="3893216" cy="4465158"/>
          </a:xfrm>
          <a:custGeom>
            <a:avLst/>
            <a:gdLst>
              <a:gd name="connsiteX0" fmla="*/ 0 w 1705201"/>
              <a:gd name="connsiteY0" fmla="*/ 893252 h 1786503"/>
              <a:gd name="connsiteX1" fmla="*/ 426300 w 1705201"/>
              <a:gd name="connsiteY1" fmla="*/ 0 h 1786503"/>
              <a:gd name="connsiteX2" fmla="*/ 1278901 w 1705201"/>
              <a:gd name="connsiteY2" fmla="*/ 0 h 1786503"/>
              <a:gd name="connsiteX3" fmla="*/ 1705201 w 1705201"/>
              <a:gd name="connsiteY3" fmla="*/ 893252 h 1786503"/>
              <a:gd name="connsiteX4" fmla="*/ 1278901 w 1705201"/>
              <a:gd name="connsiteY4" fmla="*/ 1786503 h 1786503"/>
              <a:gd name="connsiteX5" fmla="*/ 426300 w 1705201"/>
              <a:gd name="connsiteY5" fmla="*/ 1786503 h 1786503"/>
              <a:gd name="connsiteX6" fmla="*/ 0 w 1705201"/>
              <a:gd name="connsiteY6" fmla="*/ 893252 h 1786503"/>
              <a:gd name="connsiteX0-1" fmla="*/ 0 w 1705201"/>
              <a:gd name="connsiteY0-2" fmla="*/ 893252 h 1786503"/>
              <a:gd name="connsiteX1-3" fmla="*/ 503574 w 1705201"/>
              <a:gd name="connsiteY1-4" fmla="*/ 309093 h 1786503"/>
              <a:gd name="connsiteX2-5" fmla="*/ 1278901 w 1705201"/>
              <a:gd name="connsiteY2-6" fmla="*/ 0 h 1786503"/>
              <a:gd name="connsiteX3-7" fmla="*/ 1705201 w 1705201"/>
              <a:gd name="connsiteY3-8" fmla="*/ 893252 h 1786503"/>
              <a:gd name="connsiteX4-9" fmla="*/ 1278901 w 1705201"/>
              <a:gd name="connsiteY4-10" fmla="*/ 1786503 h 1786503"/>
              <a:gd name="connsiteX5-11" fmla="*/ 426300 w 1705201"/>
              <a:gd name="connsiteY5-12" fmla="*/ 1786503 h 1786503"/>
              <a:gd name="connsiteX6-13" fmla="*/ 0 w 1705201"/>
              <a:gd name="connsiteY6-14" fmla="*/ 893252 h 1786503"/>
              <a:gd name="connsiteX0-15" fmla="*/ 0 w 1705201"/>
              <a:gd name="connsiteY0-16" fmla="*/ 898117 h 1791368"/>
              <a:gd name="connsiteX1-17" fmla="*/ 503574 w 1705201"/>
              <a:gd name="connsiteY1-18" fmla="*/ 313958 h 1791368"/>
              <a:gd name="connsiteX2-19" fmla="*/ 1278901 w 1705201"/>
              <a:gd name="connsiteY2-20" fmla="*/ 4865 h 1791368"/>
              <a:gd name="connsiteX3-21" fmla="*/ 1705201 w 1705201"/>
              <a:gd name="connsiteY3-22" fmla="*/ 898117 h 1791368"/>
              <a:gd name="connsiteX4-23" fmla="*/ 1278901 w 1705201"/>
              <a:gd name="connsiteY4-24" fmla="*/ 1791368 h 1791368"/>
              <a:gd name="connsiteX5-25" fmla="*/ 426300 w 1705201"/>
              <a:gd name="connsiteY5-26" fmla="*/ 1791368 h 1791368"/>
              <a:gd name="connsiteX6-27" fmla="*/ 0 w 1705201"/>
              <a:gd name="connsiteY6-28" fmla="*/ 898117 h 1791368"/>
              <a:gd name="connsiteX0-29" fmla="*/ 0 w 1705201"/>
              <a:gd name="connsiteY0-30" fmla="*/ 1141670 h 2034921"/>
              <a:gd name="connsiteX1-31" fmla="*/ 503574 w 1705201"/>
              <a:gd name="connsiteY1-32" fmla="*/ 557511 h 2034921"/>
              <a:gd name="connsiteX2-33" fmla="*/ 827960 w 1705201"/>
              <a:gd name="connsiteY2-34" fmla="*/ 11052 h 2034921"/>
              <a:gd name="connsiteX3-35" fmla="*/ 1278901 w 1705201"/>
              <a:gd name="connsiteY3-36" fmla="*/ 248418 h 2034921"/>
              <a:gd name="connsiteX4-37" fmla="*/ 1705201 w 1705201"/>
              <a:gd name="connsiteY4-38" fmla="*/ 1141670 h 2034921"/>
              <a:gd name="connsiteX5-39" fmla="*/ 1278901 w 1705201"/>
              <a:gd name="connsiteY5-40" fmla="*/ 2034921 h 2034921"/>
              <a:gd name="connsiteX6-41" fmla="*/ 426300 w 1705201"/>
              <a:gd name="connsiteY6-42" fmla="*/ 2034921 h 2034921"/>
              <a:gd name="connsiteX7" fmla="*/ 0 w 1705201"/>
              <a:gd name="connsiteY7" fmla="*/ 1141670 h 2034921"/>
              <a:gd name="connsiteX0-43" fmla="*/ 0 w 1705201"/>
              <a:gd name="connsiteY0-44" fmla="*/ 1134119 h 2027370"/>
              <a:gd name="connsiteX1-45" fmla="*/ 503574 w 1705201"/>
              <a:gd name="connsiteY1-46" fmla="*/ 549960 h 2027370"/>
              <a:gd name="connsiteX2-47" fmla="*/ 699171 w 1705201"/>
              <a:gd name="connsiteY2-48" fmla="*/ 119412 h 2027370"/>
              <a:gd name="connsiteX3-49" fmla="*/ 827960 w 1705201"/>
              <a:gd name="connsiteY3-50" fmla="*/ 3501 h 2027370"/>
              <a:gd name="connsiteX4-51" fmla="*/ 1278901 w 1705201"/>
              <a:gd name="connsiteY4-52" fmla="*/ 240867 h 2027370"/>
              <a:gd name="connsiteX5-53" fmla="*/ 1705201 w 1705201"/>
              <a:gd name="connsiteY5-54" fmla="*/ 1134119 h 2027370"/>
              <a:gd name="connsiteX6-55" fmla="*/ 1278901 w 1705201"/>
              <a:gd name="connsiteY6-56" fmla="*/ 2027370 h 2027370"/>
              <a:gd name="connsiteX7-57" fmla="*/ 426300 w 1705201"/>
              <a:gd name="connsiteY7-58" fmla="*/ 2027370 h 2027370"/>
              <a:gd name="connsiteX8" fmla="*/ 0 w 1705201"/>
              <a:gd name="connsiteY8" fmla="*/ 1134119 h 2027370"/>
              <a:gd name="connsiteX0-59" fmla="*/ 0 w 1705201"/>
              <a:gd name="connsiteY0-60" fmla="*/ 1134119 h 2027370"/>
              <a:gd name="connsiteX1-61" fmla="*/ 683878 w 1705201"/>
              <a:gd name="connsiteY1-62" fmla="*/ 524202 h 2027370"/>
              <a:gd name="connsiteX2-63" fmla="*/ 699171 w 1705201"/>
              <a:gd name="connsiteY2-64" fmla="*/ 119412 h 2027370"/>
              <a:gd name="connsiteX3-65" fmla="*/ 827960 w 1705201"/>
              <a:gd name="connsiteY3-66" fmla="*/ 3501 h 2027370"/>
              <a:gd name="connsiteX4-67" fmla="*/ 1278901 w 1705201"/>
              <a:gd name="connsiteY4-68" fmla="*/ 240867 h 2027370"/>
              <a:gd name="connsiteX5-69" fmla="*/ 1705201 w 1705201"/>
              <a:gd name="connsiteY5-70" fmla="*/ 1134119 h 2027370"/>
              <a:gd name="connsiteX6-71" fmla="*/ 1278901 w 1705201"/>
              <a:gd name="connsiteY6-72" fmla="*/ 2027370 h 2027370"/>
              <a:gd name="connsiteX7-73" fmla="*/ 426300 w 1705201"/>
              <a:gd name="connsiteY7-74" fmla="*/ 2027370 h 2027370"/>
              <a:gd name="connsiteX8-75" fmla="*/ 0 w 1705201"/>
              <a:gd name="connsiteY8-76" fmla="*/ 1134119 h 2027370"/>
              <a:gd name="connsiteX0-77" fmla="*/ 0 w 1705201"/>
              <a:gd name="connsiteY0-78" fmla="*/ 1132857 h 2026108"/>
              <a:gd name="connsiteX1-79" fmla="*/ 683878 w 1705201"/>
              <a:gd name="connsiteY1-80" fmla="*/ 522940 h 2026108"/>
              <a:gd name="connsiteX2-81" fmla="*/ 699171 w 1705201"/>
              <a:gd name="connsiteY2-82" fmla="*/ 118150 h 2026108"/>
              <a:gd name="connsiteX3-83" fmla="*/ 827960 w 1705201"/>
              <a:gd name="connsiteY3-84" fmla="*/ 2239 h 2026108"/>
              <a:gd name="connsiteX4-85" fmla="*/ 1278901 w 1705201"/>
              <a:gd name="connsiteY4-86" fmla="*/ 239605 h 2026108"/>
              <a:gd name="connsiteX5-87" fmla="*/ 1190569 w 1705201"/>
              <a:gd name="connsiteY5-88" fmla="*/ 535308 h 2026108"/>
              <a:gd name="connsiteX6-89" fmla="*/ 1705201 w 1705201"/>
              <a:gd name="connsiteY6-90" fmla="*/ 1132857 h 2026108"/>
              <a:gd name="connsiteX7-91" fmla="*/ 1278901 w 1705201"/>
              <a:gd name="connsiteY7-92" fmla="*/ 2026108 h 2026108"/>
              <a:gd name="connsiteX8-93" fmla="*/ 426300 w 1705201"/>
              <a:gd name="connsiteY8-94" fmla="*/ 2026108 h 2026108"/>
              <a:gd name="connsiteX9" fmla="*/ 0 w 1705201"/>
              <a:gd name="connsiteY9" fmla="*/ 1132857 h 2026108"/>
              <a:gd name="connsiteX0-95" fmla="*/ 0 w 1705201"/>
              <a:gd name="connsiteY0-96" fmla="*/ 1130638 h 2023889"/>
              <a:gd name="connsiteX1-97" fmla="*/ 683878 w 1705201"/>
              <a:gd name="connsiteY1-98" fmla="*/ 520721 h 2023889"/>
              <a:gd name="connsiteX2-99" fmla="*/ 699171 w 1705201"/>
              <a:gd name="connsiteY2-100" fmla="*/ 115931 h 2023889"/>
              <a:gd name="connsiteX3-101" fmla="*/ 827960 w 1705201"/>
              <a:gd name="connsiteY3-102" fmla="*/ 20 h 2023889"/>
              <a:gd name="connsiteX4-103" fmla="*/ 958749 w 1705201"/>
              <a:gd name="connsiteY4-104" fmla="*/ 146723 h 2023889"/>
              <a:gd name="connsiteX5-105" fmla="*/ 1278901 w 1705201"/>
              <a:gd name="connsiteY5-106" fmla="*/ 237386 h 2023889"/>
              <a:gd name="connsiteX6-107" fmla="*/ 1190569 w 1705201"/>
              <a:gd name="connsiteY6-108" fmla="*/ 533089 h 2023889"/>
              <a:gd name="connsiteX7-109" fmla="*/ 1705201 w 1705201"/>
              <a:gd name="connsiteY7-110" fmla="*/ 1130638 h 2023889"/>
              <a:gd name="connsiteX8-111" fmla="*/ 1278901 w 1705201"/>
              <a:gd name="connsiteY8-112" fmla="*/ 2023889 h 2023889"/>
              <a:gd name="connsiteX9-113" fmla="*/ 426300 w 1705201"/>
              <a:gd name="connsiteY9-114" fmla="*/ 2023889 h 2023889"/>
              <a:gd name="connsiteX10" fmla="*/ 0 w 1705201"/>
              <a:gd name="connsiteY10" fmla="*/ 1130638 h 2023889"/>
              <a:gd name="connsiteX0-115" fmla="*/ 0 w 1705201"/>
              <a:gd name="connsiteY0-116" fmla="*/ 1130638 h 2023889"/>
              <a:gd name="connsiteX1-117" fmla="*/ 683878 w 1705201"/>
              <a:gd name="connsiteY1-118" fmla="*/ 520721 h 2023889"/>
              <a:gd name="connsiteX2-119" fmla="*/ 699171 w 1705201"/>
              <a:gd name="connsiteY2-120" fmla="*/ 115931 h 2023889"/>
              <a:gd name="connsiteX3-121" fmla="*/ 827960 w 1705201"/>
              <a:gd name="connsiteY3-122" fmla="*/ 20 h 2023889"/>
              <a:gd name="connsiteX4-123" fmla="*/ 958749 w 1705201"/>
              <a:gd name="connsiteY4-124" fmla="*/ 146723 h 2023889"/>
              <a:gd name="connsiteX5-125" fmla="*/ 1085718 w 1705201"/>
              <a:gd name="connsiteY5-126" fmla="*/ 276022 h 2023889"/>
              <a:gd name="connsiteX6-127" fmla="*/ 1190569 w 1705201"/>
              <a:gd name="connsiteY6-128" fmla="*/ 533089 h 2023889"/>
              <a:gd name="connsiteX7-129" fmla="*/ 1705201 w 1705201"/>
              <a:gd name="connsiteY7-130" fmla="*/ 1130638 h 2023889"/>
              <a:gd name="connsiteX8-131" fmla="*/ 1278901 w 1705201"/>
              <a:gd name="connsiteY8-132" fmla="*/ 2023889 h 2023889"/>
              <a:gd name="connsiteX9-133" fmla="*/ 426300 w 1705201"/>
              <a:gd name="connsiteY9-134" fmla="*/ 2023889 h 2023889"/>
              <a:gd name="connsiteX10-135" fmla="*/ 0 w 1705201"/>
              <a:gd name="connsiteY10-136" fmla="*/ 1130638 h 2023889"/>
              <a:gd name="connsiteX0-137" fmla="*/ 0 w 1705201"/>
              <a:gd name="connsiteY0-138" fmla="*/ 1130638 h 2023889"/>
              <a:gd name="connsiteX1-139" fmla="*/ 683878 w 1705201"/>
              <a:gd name="connsiteY1-140" fmla="*/ 520721 h 2023889"/>
              <a:gd name="connsiteX2-141" fmla="*/ 699171 w 1705201"/>
              <a:gd name="connsiteY2-142" fmla="*/ 115931 h 2023889"/>
              <a:gd name="connsiteX3-143" fmla="*/ 827960 w 1705201"/>
              <a:gd name="connsiteY3-144" fmla="*/ 20 h 2023889"/>
              <a:gd name="connsiteX4-145" fmla="*/ 958749 w 1705201"/>
              <a:gd name="connsiteY4-146" fmla="*/ 146723 h 2023889"/>
              <a:gd name="connsiteX5-147" fmla="*/ 969808 w 1705201"/>
              <a:gd name="connsiteY5-148" fmla="*/ 301780 h 2023889"/>
              <a:gd name="connsiteX6-149" fmla="*/ 1190569 w 1705201"/>
              <a:gd name="connsiteY6-150" fmla="*/ 533089 h 2023889"/>
              <a:gd name="connsiteX7-151" fmla="*/ 1705201 w 1705201"/>
              <a:gd name="connsiteY7-152" fmla="*/ 1130638 h 2023889"/>
              <a:gd name="connsiteX8-153" fmla="*/ 1278901 w 1705201"/>
              <a:gd name="connsiteY8-154" fmla="*/ 2023889 h 2023889"/>
              <a:gd name="connsiteX9-155" fmla="*/ 426300 w 1705201"/>
              <a:gd name="connsiteY9-156" fmla="*/ 2023889 h 2023889"/>
              <a:gd name="connsiteX10-157" fmla="*/ 0 w 1705201"/>
              <a:gd name="connsiteY10-158" fmla="*/ 1130638 h 2023889"/>
              <a:gd name="connsiteX0-159" fmla="*/ 0 w 1705201"/>
              <a:gd name="connsiteY0-160" fmla="*/ 1130638 h 2023889"/>
              <a:gd name="connsiteX1-161" fmla="*/ 683878 w 1705201"/>
              <a:gd name="connsiteY1-162" fmla="*/ 520721 h 2023889"/>
              <a:gd name="connsiteX2-163" fmla="*/ 699171 w 1705201"/>
              <a:gd name="connsiteY2-164" fmla="*/ 115931 h 2023889"/>
              <a:gd name="connsiteX3-165" fmla="*/ 827960 w 1705201"/>
              <a:gd name="connsiteY3-166" fmla="*/ 20 h 2023889"/>
              <a:gd name="connsiteX4-167" fmla="*/ 958749 w 1705201"/>
              <a:gd name="connsiteY4-168" fmla="*/ 146723 h 2023889"/>
              <a:gd name="connsiteX5-169" fmla="*/ 931172 w 1705201"/>
              <a:gd name="connsiteY5-170" fmla="*/ 301780 h 2023889"/>
              <a:gd name="connsiteX6-171" fmla="*/ 1190569 w 1705201"/>
              <a:gd name="connsiteY6-172" fmla="*/ 533089 h 2023889"/>
              <a:gd name="connsiteX7-173" fmla="*/ 1705201 w 1705201"/>
              <a:gd name="connsiteY7-174" fmla="*/ 1130638 h 2023889"/>
              <a:gd name="connsiteX8-175" fmla="*/ 1278901 w 1705201"/>
              <a:gd name="connsiteY8-176" fmla="*/ 2023889 h 2023889"/>
              <a:gd name="connsiteX9-177" fmla="*/ 426300 w 1705201"/>
              <a:gd name="connsiteY9-178" fmla="*/ 2023889 h 2023889"/>
              <a:gd name="connsiteX10-179" fmla="*/ 0 w 1705201"/>
              <a:gd name="connsiteY10-180" fmla="*/ 1130638 h 2023889"/>
              <a:gd name="connsiteX0-181" fmla="*/ 0 w 1705201"/>
              <a:gd name="connsiteY0-182" fmla="*/ 1130638 h 2023889"/>
              <a:gd name="connsiteX1-183" fmla="*/ 683878 w 1705201"/>
              <a:gd name="connsiteY1-184" fmla="*/ 520721 h 2023889"/>
              <a:gd name="connsiteX2-185" fmla="*/ 699171 w 1705201"/>
              <a:gd name="connsiteY2-186" fmla="*/ 115931 h 2023889"/>
              <a:gd name="connsiteX3-187" fmla="*/ 827960 w 1705201"/>
              <a:gd name="connsiteY3-188" fmla="*/ 20 h 2023889"/>
              <a:gd name="connsiteX4-189" fmla="*/ 958749 w 1705201"/>
              <a:gd name="connsiteY4-190" fmla="*/ 146723 h 2023889"/>
              <a:gd name="connsiteX5-191" fmla="*/ 931172 w 1705201"/>
              <a:gd name="connsiteY5-192" fmla="*/ 301780 h 2023889"/>
              <a:gd name="connsiteX6-193" fmla="*/ 1177690 w 1705201"/>
              <a:gd name="connsiteY6-194" fmla="*/ 339906 h 2023889"/>
              <a:gd name="connsiteX7-195" fmla="*/ 1705201 w 1705201"/>
              <a:gd name="connsiteY7-196" fmla="*/ 1130638 h 2023889"/>
              <a:gd name="connsiteX8-197" fmla="*/ 1278901 w 1705201"/>
              <a:gd name="connsiteY8-198" fmla="*/ 2023889 h 2023889"/>
              <a:gd name="connsiteX9-199" fmla="*/ 426300 w 1705201"/>
              <a:gd name="connsiteY9-200" fmla="*/ 2023889 h 2023889"/>
              <a:gd name="connsiteX10-201" fmla="*/ 0 w 1705201"/>
              <a:gd name="connsiteY10-202" fmla="*/ 1130638 h 2023889"/>
              <a:gd name="connsiteX0-203" fmla="*/ 0 w 1278901"/>
              <a:gd name="connsiteY0-204" fmla="*/ 1130638 h 2023889"/>
              <a:gd name="connsiteX1-205" fmla="*/ 683878 w 1278901"/>
              <a:gd name="connsiteY1-206" fmla="*/ 520721 h 2023889"/>
              <a:gd name="connsiteX2-207" fmla="*/ 699171 w 1278901"/>
              <a:gd name="connsiteY2-208" fmla="*/ 115931 h 2023889"/>
              <a:gd name="connsiteX3-209" fmla="*/ 827960 w 1278901"/>
              <a:gd name="connsiteY3-210" fmla="*/ 20 h 2023889"/>
              <a:gd name="connsiteX4-211" fmla="*/ 958749 w 1278901"/>
              <a:gd name="connsiteY4-212" fmla="*/ 146723 h 2023889"/>
              <a:gd name="connsiteX5-213" fmla="*/ 931172 w 1278901"/>
              <a:gd name="connsiteY5-214" fmla="*/ 301780 h 2023889"/>
              <a:gd name="connsiteX6-215" fmla="*/ 1177690 w 1278901"/>
              <a:gd name="connsiteY6-216" fmla="*/ 339906 h 2023889"/>
              <a:gd name="connsiteX7-217" fmla="*/ 1228683 w 1278901"/>
              <a:gd name="connsiteY7-218" fmla="*/ 1169275 h 2023889"/>
              <a:gd name="connsiteX8-219" fmla="*/ 1278901 w 1278901"/>
              <a:gd name="connsiteY8-220" fmla="*/ 2023889 h 2023889"/>
              <a:gd name="connsiteX9-221" fmla="*/ 426300 w 1278901"/>
              <a:gd name="connsiteY9-222" fmla="*/ 2023889 h 2023889"/>
              <a:gd name="connsiteX10-223" fmla="*/ 0 w 1278901"/>
              <a:gd name="connsiteY10-224" fmla="*/ 1130638 h 2023889"/>
              <a:gd name="connsiteX0-225" fmla="*/ 0 w 1730959"/>
              <a:gd name="connsiteY0-226" fmla="*/ 1130638 h 2023889"/>
              <a:gd name="connsiteX1-227" fmla="*/ 683878 w 1730959"/>
              <a:gd name="connsiteY1-228" fmla="*/ 520721 h 2023889"/>
              <a:gd name="connsiteX2-229" fmla="*/ 699171 w 1730959"/>
              <a:gd name="connsiteY2-230" fmla="*/ 115931 h 2023889"/>
              <a:gd name="connsiteX3-231" fmla="*/ 827960 w 1730959"/>
              <a:gd name="connsiteY3-232" fmla="*/ 20 h 2023889"/>
              <a:gd name="connsiteX4-233" fmla="*/ 958749 w 1730959"/>
              <a:gd name="connsiteY4-234" fmla="*/ 146723 h 2023889"/>
              <a:gd name="connsiteX5-235" fmla="*/ 931172 w 1730959"/>
              <a:gd name="connsiteY5-236" fmla="*/ 301780 h 2023889"/>
              <a:gd name="connsiteX6-237" fmla="*/ 1177690 w 1730959"/>
              <a:gd name="connsiteY6-238" fmla="*/ 339906 h 2023889"/>
              <a:gd name="connsiteX7-239" fmla="*/ 1730959 w 1730959"/>
              <a:gd name="connsiteY7-240" fmla="*/ 1246548 h 2023889"/>
              <a:gd name="connsiteX8-241" fmla="*/ 1278901 w 1730959"/>
              <a:gd name="connsiteY8-242" fmla="*/ 2023889 h 2023889"/>
              <a:gd name="connsiteX9-243" fmla="*/ 426300 w 1730959"/>
              <a:gd name="connsiteY9-244" fmla="*/ 2023889 h 2023889"/>
              <a:gd name="connsiteX10-245" fmla="*/ 0 w 1730959"/>
              <a:gd name="connsiteY10-246" fmla="*/ 1130638 h 2023889"/>
              <a:gd name="connsiteX0-247" fmla="*/ 0 w 1730959"/>
              <a:gd name="connsiteY0-248" fmla="*/ 1130638 h 2023889"/>
              <a:gd name="connsiteX1-249" fmla="*/ 683878 w 1730959"/>
              <a:gd name="connsiteY1-250" fmla="*/ 520721 h 2023889"/>
              <a:gd name="connsiteX2-251" fmla="*/ 699171 w 1730959"/>
              <a:gd name="connsiteY2-252" fmla="*/ 115931 h 2023889"/>
              <a:gd name="connsiteX3-253" fmla="*/ 827960 w 1730959"/>
              <a:gd name="connsiteY3-254" fmla="*/ 20 h 2023889"/>
              <a:gd name="connsiteX4-255" fmla="*/ 958749 w 1730959"/>
              <a:gd name="connsiteY4-256" fmla="*/ 146723 h 2023889"/>
              <a:gd name="connsiteX5-257" fmla="*/ 931172 w 1730959"/>
              <a:gd name="connsiteY5-258" fmla="*/ 301780 h 2023889"/>
              <a:gd name="connsiteX6-259" fmla="*/ 1177690 w 1730959"/>
              <a:gd name="connsiteY6-260" fmla="*/ 339906 h 2023889"/>
              <a:gd name="connsiteX7-261" fmla="*/ 1370873 w 1730959"/>
              <a:gd name="connsiteY7-262" fmla="*/ 610362 h 2023889"/>
              <a:gd name="connsiteX8-263" fmla="*/ 1730959 w 1730959"/>
              <a:gd name="connsiteY8-264" fmla="*/ 1246548 h 2023889"/>
              <a:gd name="connsiteX9-265" fmla="*/ 1278901 w 1730959"/>
              <a:gd name="connsiteY9-266" fmla="*/ 2023889 h 2023889"/>
              <a:gd name="connsiteX10-267" fmla="*/ 426300 w 1730959"/>
              <a:gd name="connsiteY10-268" fmla="*/ 2023889 h 2023889"/>
              <a:gd name="connsiteX11" fmla="*/ 0 w 1730959"/>
              <a:gd name="connsiteY11" fmla="*/ 1130638 h 2023889"/>
              <a:gd name="connsiteX0-269" fmla="*/ 0 w 1730959"/>
              <a:gd name="connsiteY0-270" fmla="*/ 1130638 h 2023889"/>
              <a:gd name="connsiteX1-271" fmla="*/ 437381 w 1730959"/>
              <a:gd name="connsiteY1-272" fmla="*/ 282686 h 2023889"/>
              <a:gd name="connsiteX2-273" fmla="*/ 683878 w 1730959"/>
              <a:gd name="connsiteY2-274" fmla="*/ 520721 h 2023889"/>
              <a:gd name="connsiteX3-275" fmla="*/ 699171 w 1730959"/>
              <a:gd name="connsiteY3-276" fmla="*/ 115931 h 2023889"/>
              <a:gd name="connsiteX4-277" fmla="*/ 827960 w 1730959"/>
              <a:gd name="connsiteY4-278" fmla="*/ 20 h 2023889"/>
              <a:gd name="connsiteX5-279" fmla="*/ 958749 w 1730959"/>
              <a:gd name="connsiteY5-280" fmla="*/ 146723 h 2023889"/>
              <a:gd name="connsiteX6-281" fmla="*/ 931172 w 1730959"/>
              <a:gd name="connsiteY6-282" fmla="*/ 301780 h 2023889"/>
              <a:gd name="connsiteX7-283" fmla="*/ 1177690 w 1730959"/>
              <a:gd name="connsiteY7-284" fmla="*/ 339906 h 2023889"/>
              <a:gd name="connsiteX8-285" fmla="*/ 1370873 w 1730959"/>
              <a:gd name="connsiteY8-286" fmla="*/ 610362 h 2023889"/>
              <a:gd name="connsiteX9-287" fmla="*/ 1730959 w 1730959"/>
              <a:gd name="connsiteY9-288" fmla="*/ 1246548 h 2023889"/>
              <a:gd name="connsiteX10-289" fmla="*/ 1278901 w 1730959"/>
              <a:gd name="connsiteY10-290" fmla="*/ 2023889 h 2023889"/>
              <a:gd name="connsiteX11-291" fmla="*/ 426300 w 1730959"/>
              <a:gd name="connsiteY11-292" fmla="*/ 2023889 h 2023889"/>
              <a:gd name="connsiteX12" fmla="*/ 0 w 1730959"/>
              <a:gd name="connsiteY12" fmla="*/ 1130638 h 2023889"/>
              <a:gd name="connsiteX0-293" fmla="*/ 0 w 1730959"/>
              <a:gd name="connsiteY0-294" fmla="*/ 1130638 h 2023889"/>
              <a:gd name="connsiteX1-295" fmla="*/ 437381 w 1730959"/>
              <a:gd name="connsiteY1-296" fmla="*/ 282686 h 2023889"/>
              <a:gd name="connsiteX2-297" fmla="*/ 683878 w 1730959"/>
              <a:gd name="connsiteY2-298" fmla="*/ 417690 h 2023889"/>
              <a:gd name="connsiteX3-299" fmla="*/ 699171 w 1730959"/>
              <a:gd name="connsiteY3-300" fmla="*/ 115931 h 2023889"/>
              <a:gd name="connsiteX4-301" fmla="*/ 827960 w 1730959"/>
              <a:gd name="connsiteY4-302" fmla="*/ 20 h 2023889"/>
              <a:gd name="connsiteX5-303" fmla="*/ 958749 w 1730959"/>
              <a:gd name="connsiteY5-304" fmla="*/ 146723 h 2023889"/>
              <a:gd name="connsiteX6-305" fmla="*/ 931172 w 1730959"/>
              <a:gd name="connsiteY6-306" fmla="*/ 301780 h 2023889"/>
              <a:gd name="connsiteX7-307" fmla="*/ 1177690 w 1730959"/>
              <a:gd name="connsiteY7-308" fmla="*/ 339906 h 2023889"/>
              <a:gd name="connsiteX8-309" fmla="*/ 1370873 w 1730959"/>
              <a:gd name="connsiteY8-310" fmla="*/ 610362 h 2023889"/>
              <a:gd name="connsiteX9-311" fmla="*/ 1730959 w 1730959"/>
              <a:gd name="connsiteY9-312" fmla="*/ 1246548 h 2023889"/>
              <a:gd name="connsiteX10-313" fmla="*/ 1278901 w 1730959"/>
              <a:gd name="connsiteY10-314" fmla="*/ 2023889 h 2023889"/>
              <a:gd name="connsiteX11-315" fmla="*/ 426300 w 1730959"/>
              <a:gd name="connsiteY11-316" fmla="*/ 2023889 h 2023889"/>
              <a:gd name="connsiteX12-317" fmla="*/ 0 w 1730959"/>
              <a:gd name="connsiteY12-318" fmla="*/ 1130638 h 2023889"/>
              <a:gd name="connsiteX0-319" fmla="*/ 0 w 1730959"/>
              <a:gd name="connsiteY0-320" fmla="*/ 1130638 h 2023889"/>
              <a:gd name="connsiteX1-321" fmla="*/ 437381 w 1730959"/>
              <a:gd name="connsiteY1-322" fmla="*/ 282686 h 2023889"/>
              <a:gd name="connsiteX2-323" fmla="*/ 683878 w 1730959"/>
              <a:gd name="connsiteY2-324" fmla="*/ 417690 h 2023889"/>
              <a:gd name="connsiteX3-325" fmla="*/ 699171 w 1730959"/>
              <a:gd name="connsiteY3-326" fmla="*/ 115931 h 2023889"/>
              <a:gd name="connsiteX4-327" fmla="*/ 827960 w 1730959"/>
              <a:gd name="connsiteY4-328" fmla="*/ 20 h 2023889"/>
              <a:gd name="connsiteX5-329" fmla="*/ 1010264 w 1730959"/>
              <a:gd name="connsiteY5-330" fmla="*/ 82329 h 2023889"/>
              <a:gd name="connsiteX6-331" fmla="*/ 931172 w 1730959"/>
              <a:gd name="connsiteY6-332" fmla="*/ 301780 h 2023889"/>
              <a:gd name="connsiteX7-333" fmla="*/ 1177690 w 1730959"/>
              <a:gd name="connsiteY7-334" fmla="*/ 339906 h 2023889"/>
              <a:gd name="connsiteX8-335" fmla="*/ 1370873 w 1730959"/>
              <a:gd name="connsiteY8-336" fmla="*/ 610362 h 2023889"/>
              <a:gd name="connsiteX9-337" fmla="*/ 1730959 w 1730959"/>
              <a:gd name="connsiteY9-338" fmla="*/ 1246548 h 2023889"/>
              <a:gd name="connsiteX10-339" fmla="*/ 1278901 w 1730959"/>
              <a:gd name="connsiteY10-340" fmla="*/ 2023889 h 2023889"/>
              <a:gd name="connsiteX11-341" fmla="*/ 426300 w 1730959"/>
              <a:gd name="connsiteY11-342" fmla="*/ 2023889 h 2023889"/>
              <a:gd name="connsiteX12-343" fmla="*/ 0 w 1730959"/>
              <a:gd name="connsiteY12-344" fmla="*/ 1130638 h 2023889"/>
              <a:gd name="connsiteX0-345" fmla="*/ 3184 w 1734143"/>
              <a:gd name="connsiteY0-346" fmla="*/ 1130638 h 2023889"/>
              <a:gd name="connsiteX1-347" fmla="*/ 620869 w 1734143"/>
              <a:gd name="connsiteY1-348" fmla="*/ 1016782 h 2023889"/>
              <a:gd name="connsiteX2-349" fmla="*/ 440565 w 1734143"/>
              <a:gd name="connsiteY2-350" fmla="*/ 282686 h 2023889"/>
              <a:gd name="connsiteX3-351" fmla="*/ 687062 w 1734143"/>
              <a:gd name="connsiteY3-352" fmla="*/ 417690 h 2023889"/>
              <a:gd name="connsiteX4-353" fmla="*/ 702355 w 1734143"/>
              <a:gd name="connsiteY4-354" fmla="*/ 115931 h 2023889"/>
              <a:gd name="connsiteX5-355" fmla="*/ 831144 w 1734143"/>
              <a:gd name="connsiteY5-356" fmla="*/ 20 h 2023889"/>
              <a:gd name="connsiteX6-357" fmla="*/ 1013448 w 1734143"/>
              <a:gd name="connsiteY6-358" fmla="*/ 82329 h 2023889"/>
              <a:gd name="connsiteX7-359" fmla="*/ 934356 w 1734143"/>
              <a:gd name="connsiteY7-360" fmla="*/ 301780 h 2023889"/>
              <a:gd name="connsiteX8-361" fmla="*/ 1180874 w 1734143"/>
              <a:gd name="connsiteY8-362" fmla="*/ 339906 h 2023889"/>
              <a:gd name="connsiteX9-363" fmla="*/ 1374057 w 1734143"/>
              <a:gd name="connsiteY9-364" fmla="*/ 610362 h 2023889"/>
              <a:gd name="connsiteX10-365" fmla="*/ 1734143 w 1734143"/>
              <a:gd name="connsiteY10-366" fmla="*/ 1246548 h 2023889"/>
              <a:gd name="connsiteX11-367" fmla="*/ 1282085 w 1734143"/>
              <a:gd name="connsiteY11-368" fmla="*/ 2023889 h 2023889"/>
              <a:gd name="connsiteX12-369" fmla="*/ 429484 w 1734143"/>
              <a:gd name="connsiteY12-370" fmla="*/ 2023889 h 2023889"/>
              <a:gd name="connsiteX13" fmla="*/ 3184 w 1734143"/>
              <a:gd name="connsiteY13" fmla="*/ 1130638 h 2023889"/>
              <a:gd name="connsiteX0-371" fmla="*/ 3184 w 1734143"/>
              <a:gd name="connsiteY0-372" fmla="*/ 1130638 h 2023889"/>
              <a:gd name="connsiteX1-373" fmla="*/ 620869 w 1734143"/>
              <a:gd name="connsiteY1-374" fmla="*/ 1016782 h 2023889"/>
              <a:gd name="connsiteX2-375" fmla="*/ 269183 w 1734143"/>
              <a:gd name="connsiteY2-376" fmla="*/ 689541 h 2023889"/>
              <a:gd name="connsiteX3-377" fmla="*/ 440565 w 1734143"/>
              <a:gd name="connsiteY3-378" fmla="*/ 282686 h 2023889"/>
              <a:gd name="connsiteX4-379" fmla="*/ 687062 w 1734143"/>
              <a:gd name="connsiteY4-380" fmla="*/ 417690 h 2023889"/>
              <a:gd name="connsiteX5-381" fmla="*/ 702355 w 1734143"/>
              <a:gd name="connsiteY5-382" fmla="*/ 115931 h 2023889"/>
              <a:gd name="connsiteX6-383" fmla="*/ 831144 w 1734143"/>
              <a:gd name="connsiteY6-384" fmla="*/ 20 h 2023889"/>
              <a:gd name="connsiteX7-385" fmla="*/ 1013448 w 1734143"/>
              <a:gd name="connsiteY7-386" fmla="*/ 82329 h 2023889"/>
              <a:gd name="connsiteX8-387" fmla="*/ 934356 w 1734143"/>
              <a:gd name="connsiteY8-388" fmla="*/ 301780 h 2023889"/>
              <a:gd name="connsiteX9-389" fmla="*/ 1180874 w 1734143"/>
              <a:gd name="connsiteY9-390" fmla="*/ 339906 h 2023889"/>
              <a:gd name="connsiteX10-391" fmla="*/ 1374057 w 1734143"/>
              <a:gd name="connsiteY10-392" fmla="*/ 610362 h 2023889"/>
              <a:gd name="connsiteX11-393" fmla="*/ 1734143 w 1734143"/>
              <a:gd name="connsiteY11-394" fmla="*/ 1246548 h 2023889"/>
              <a:gd name="connsiteX12-395" fmla="*/ 1282085 w 1734143"/>
              <a:gd name="connsiteY12-396" fmla="*/ 2023889 h 2023889"/>
              <a:gd name="connsiteX13-397" fmla="*/ 429484 w 1734143"/>
              <a:gd name="connsiteY13-398" fmla="*/ 2023889 h 2023889"/>
              <a:gd name="connsiteX14" fmla="*/ 3184 w 1734143"/>
              <a:gd name="connsiteY14" fmla="*/ 1130638 h 2023889"/>
              <a:gd name="connsiteX0-399" fmla="*/ 5361 w 1736320"/>
              <a:gd name="connsiteY0-400" fmla="*/ 1130638 h 2023889"/>
              <a:gd name="connsiteX1-401" fmla="*/ 365468 w 1736320"/>
              <a:gd name="connsiteY1-402" fmla="*/ 965266 h 2023889"/>
              <a:gd name="connsiteX2-403" fmla="*/ 271360 w 1736320"/>
              <a:gd name="connsiteY2-404" fmla="*/ 689541 h 2023889"/>
              <a:gd name="connsiteX3-405" fmla="*/ 442742 w 1736320"/>
              <a:gd name="connsiteY3-406" fmla="*/ 282686 h 2023889"/>
              <a:gd name="connsiteX4-407" fmla="*/ 689239 w 1736320"/>
              <a:gd name="connsiteY4-408" fmla="*/ 417690 h 2023889"/>
              <a:gd name="connsiteX5-409" fmla="*/ 704532 w 1736320"/>
              <a:gd name="connsiteY5-410" fmla="*/ 115931 h 2023889"/>
              <a:gd name="connsiteX6-411" fmla="*/ 833321 w 1736320"/>
              <a:gd name="connsiteY6-412" fmla="*/ 20 h 2023889"/>
              <a:gd name="connsiteX7-413" fmla="*/ 1015625 w 1736320"/>
              <a:gd name="connsiteY7-414" fmla="*/ 82329 h 2023889"/>
              <a:gd name="connsiteX8-415" fmla="*/ 936533 w 1736320"/>
              <a:gd name="connsiteY8-416" fmla="*/ 301780 h 2023889"/>
              <a:gd name="connsiteX9-417" fmla="*/ 1183051 w 1736320"/>
              <a:gd name="connsiteY9-418" fmla="*/ 339906 h 2023889"/>
              <a:gd name="connsiteX10-419" fmla="*/ 1376234 w 1736320"/>
              <a:gd name="connsiteY10-420" fmla="*/ 610362 h 2023889"/>
              <a:gd name="connsiteX11-421" fmla="*/ 1736320 w 1736320"/>
              <a:gd name="connsiteY11-422" fmla="*/ 1246548 h 2023889"/>
              <a:gd name="connsiteX12-423" fmla="*/ 1284262 w 1736320"/>
              <a:gd name="connsiteY12-424" fmla="*/ 2023889 h 2023889"/>
              <a:gd name="connsiteX13-425" fmla="*/ 431661 w 1736320"/>
              <a:gd name="connsiteY13-426" fmla="*/ 2023889 h 2023889"/>
              <a:gd name="connsiteX14-427" fmla="*/ 5361 w 1736320"/>
              <a:gd name="connsiteY14-428" fmla="*/ 1130638 h 2023889"/>
              <a:gd name="connsiteX0-429" fmla="*/ 265391 w 1468316"/>
              <a:gd name="connsiteY0-430" fmla="*/ 1620035 h 2023889"/>
              <a:gd name="connsiteX1-431" fmla="*/ 97464 w 1468316"/>
              <a:gd name="connsiteY1-432" fmla="*/ 965266 h 2023889"/>
              <a:gd name="connsiteX2-433" fmla="*/ 3356 w 1468316"/>
              <a:gd name="connsiteY2-434" fmla="*/ 689541 h 2023889"/>
              <a:gd name="connsiteX3-435" fmla="*/ 174738 w 1468316"/>
              <a:gd name="connsiteY3-436" fmla="*/ 282686 h 2023889"/>
              <a:gd name="connsiteX4-437" fmla="*/ 421235 w 1468316"/>
              <a:gd name="connsiteY4-438" fmla="*/ 417690 h 2023889"/>
              <a:gd name="connsiteX5-439" fmla="*/ 436528 w 1468316"/>
              <a:gd name="connsiteY5-440" fmla="*/ 115931 h 2023889"/>
              <a:gd name="connsiteX6-441" fmla="*/ 565317 w 1468316"/>
              <a:gd name="connsiteY6-442" fmla="*/ 20 h 2023889"/>
              <a:gd name="connsiteX7-443" fmla="*/ 747621 w 1468316"/>
              <a:gd name="connsiteY7-444" fmla="*/ 82329 h 2023889"/>
              <a:gd name="connsiteX8-445" fmla="*/ 668529 w 1468316"/>
              <a:gd name="connsiteY8-446" fmla="*/ 301780 h 2023889"/>
              <a:gd name="connsiteX9-447" fmla="*/ 915047 w 1468316"/>
              <a:gd name="connsiteY9-448" fmla="*/ 339906 h 2023889"/>
              <a:gd name="connsiteX10-449" fmla="*/ 1108230 w 1468316"/>
              <a:gd name="connsiteY10-450" fmla="*/ 610362 h 2023889"/>
              <a:gd name="connsiteX11-451" fmla="*/ 1468316 w 1468316"/>
              <a:gd name="connsiteY11-452" fmla="*/ 1246548 h 2023889"/>
              <a:gd name="connsiteX12-453" fmla="*/ 1016258 w 1468316"/>
              <a:gd name="connsiteY12-454" fmla="*/ 2023889 h 2023889"/>
              <a:gd name="connsiteX13-455" fmla="*/ 163657 w 1468316"/>
              <a:gd name="connsiteY13-456" fmla="*/ 2023889 h 2023889"/>
              <a:gd name="connsiteX14-457" fmla="*/ 265391 w 1468316"/>
              <a:gd name="connsiteY14-458" fmla="*/ 1620035 h 2023889"/>
              <a:gd name="connsiteX0-459" fmla="*/ 14892 w 1501153"/>
              <a:gd name="connsiteY0-460" fmla="*/ 1092001 h 2023889"/>
              <a:gd name="connsiteX1-461" fmla="*/ 130301 w 1501153"/>
              <a:gd name="connsiteY1-462" fmla="*/ 965266 h 2023889"/>
              <a:gd name="connsiteX2-463" fmla="*/ 36193 w 1501153"/>
              <a:gd name="connsiteY2-464" fmla="*/ 689541 h 2023889"/>
              <a:gd name="connsiteX3-465" fmla="*/ 207575 w 1501153"/>
              <a:gd name="connsiteY3-466" fmla="*/ 282686 h 2023889"/>
              <a:gd name="connsiteX4-467" fmla="*/ 454072 w 1501153"/>
              <a:gd name="connsiteY4-468" fmla="*/ 417690 h 2023889"/>
              <a:gd name="connsiteX5-469" fmla="*/ 469365 w 1501153"/>
              <a:gd name="connsiteY5-470" fmla="*/ 115931 h 2023889"/>
              <a:gd name="connsiteX6-471" fmla="*/ 598154 w 1501153"/>
              <a:gd name="connsiteY6-472" fmla="*/ 20 h 2023889"/>
              <a:gd name="connsiteX7-473" fmla="*/ 780458 w 1501153"/>
              <a:gd name="connsiteY7-474" fmla="*/ 82329 h 2023889"/>
              <a:gd name="connsiteX8-475" fmla="*/ 701366 w 1501153"/>
              <a:gd name="connsiteY8-476" fmla="*/ 301780 h 2023889"/>
              <a:gd name="connsiteX9-477" fmla="*/ 947884 w 1501153"/>
              <a:gd name="connsiteY9-478" fmla="*/ 339906 h 2023889"/>
              <a:gd name="connsiteX10-479" fmla="*/ 1141067 w 1501153"/>
              <a:gd name="connsiteY10-480" fmla="*/ 610362 h 2023889"/>
              <a:gd name="connsiteX11-481" fmla="*/ 1501153 w 1501153"/>
              <a:gd name="connsiteY11-482" fmla="*/ 1246548 h 2023889"/>
              <a:gd name="connsiteX12-483" fmla="*/ 1049095 w 1501153"/>
              <a:gd name="connsiteY12-484" fmla="*/ 2023889 h 2023889"/>
              <a:gd name="connsiteX13-485" fmla="*/ 196494 w 1501153"/>
              <a:gd name="connsiteY13-486" fmla="*/ 2023889 h 2023889"/>
              <a:gd name="connsiteX14-487" fmla="*/ 14892 w 1501153"/>
              <a:gd name="connsiteY14-488" fmla="*/ 1092001 h 2023889"/>
              <a:gd name="connsiteX0-489" fmla="*/ 68850 w 1555111"/>
              <a:gd name="connsiteY0-490" fmla="*/ 1092001 h 2023889"/>
              <a:gd name="connsiteX1-491" fmla="*/ 184259 w 1555111"/>
              <a:gd name="connsiteY1-492" fmla="*/ 965266 h 2023889"/>
              <a:gd name="connsiteX2-493" fmla="*/ 90151 w 1555111"/>
              <a:gd name="connsiteY2-494" fmla="*/ 689541 h 2023889"/>
              <a:gd name="connsiteX3-495" fmla="*/ 261533 w 1555111"/>
              <a:gd name="connsiteY3-496" fmla="*/ 282686 h 2023889"/>
              <a:gd name="connsiteX4-497" fmla="*/ 508030 w 1555111"/>
              <a:gd name="connsiteY4-498" fmla="*/ 417690 h 2023889"/>
              <a:gd name="connsiteX5-499" fmla="*/ 523323 w 1555111"/>
              <a:gd name="connsiteY5-500" fmla="*/ 115931 h 2023889"/>
              <a:gd name="connsiteX6-501" fmla="*/ 652112 w 1555111"/>
              <a:gd name="connsiteY6-502" fmla="*/ 20 h 2023889"/>
              <a:gd name="connsiteX7-503" fmla="*/ 834416 w 1555111"/>
              <a:gd name="connsiteY7-504" fmla="*/ 82329 h 2023889"/>
              <a:gd name="connsiteX8-505" fmla="*/ 755324 w 1555111"/>
              <a:gd name="connsiteY8-506" fmla="*/ 301780 h 2023889"/>
              <a:gd name="connsiteX9-507" fmla="*/ 1001842 w 1555111"/>
              <a:gd name="connsiteY9-508" fmla="*/ 339906 h 2023889"/>
              <a:gd name="connsiteX10-509" fmla="*/ 1195025 w 1555111"/>
              <a:gd name="connsiteY10-510" fmla="*/ 610362 h 2023889"/>
              <a:gd name="connsiteX11-511" fmla="*/ 1555111 w 1555111"/>
              <a:gd name="connsiteY11-512" fmla="*/ 1246548 h 2023889"/>
              <a:gd name="connsiteX12-513" fmla="*/ 1103053 w 1555111"/>
              <a:gd name="connsiteY12-514" fmla="*/ 2023889 h 2023889"/>
              <a:gd name="connsiteX13-515" fmla="*/ 250452 w 1555111"/>
              <a:gd name="connsiteY13-516" fmla="*/ 2023889 h 2023889"/>
              <a:gd name="connsiteX14-517" fmla="*/ 0 w 1555111"/>
              <a:gd name="connsiteY14-518" fmla="*/ 1449395 h 2023889"/>
              <a:gd name="connsiteX15" fmla="*/ 68850 w 1555111"/>
              <a:gd name="connsiteY15" fmla="*/ 1092001 h 2023889"/>
              <a:gd name="connsiteX0-519" fmla="*/ 68850 w 1555111"/>
              <a:gd name="connsiteY0-520" fmla="*/ 1092001 h 2023889"/>
              <a:gd name="connsiteX1-521" fmla="*/ 184259 w 1555111"/>
              <a:gd name="connsiteY1-522" fmla="*/ 965266 h 2023889"/>
              <a:gd name="connsiteX2-523" fmla="*/ 90151 w 1555111"/>
              <a:gd name="connsiteY2-524" fmla="*/ 689541 h 2023889"/>
              <a:gd name="connsiteX3-525" fmla="*/ 261533 w 1555111"/>
              <a:gd name="connsiteY3-526" fmla="*/ 282686 h 2023889"/>
              <a:gd name="connsiteX4-527" fmla="*/ 508030 w 1555111"/>
              <a:gd name="connsiteY4-528" fmla="*/ 417690 h 2023889"/>
              <a:gd name="connsiteX5-529" fmla="*/ 523323 w 1555111"/>
              <a:gd name="connsiteY5-530" fmla="*/ 115931 h 2023889"/>
              <a:gd name="connsiteX6-531" fmla="*/ 652112 w 1555111"/>
              <a:gd name="connsiteY6-532" fmla="*/ 20 h 2023889"/>
              <a:gd name="connsiteX7-533" fmla="*/ 834416 w 1555111"/>
              <a:gd name="connsiteY7-534" fmla="*/ 82329 h 2023889"/>
              <a:gd name="connsiteX8-535" fmla="*/ 755324 w 1555111"/>
              <a:gd name="connsiteY8-536" fmla="*/ 301780 h 2023889"/>
              <a:gd name="connsiteX9-537" fmla="*/ 1001842 w 1555111"/>
              <a:gd name="connsiteY9-538" fmla="*/ 339906 h 2023889"/>
              <a:gd name="connsiteX10-539" fmla="*/ 1195025 w 1555111"/>
              <a:gd name="connsiteY10-540" fmla="*/ 610362 h 2023889"/>
              <a:gd name="connsiteX11-541" fmla="*/ 1555111 w 1555111"/>
              <a:gd name="connsiteY11-542" fmla="*/ 1246548 h 2023889"/>
              <a:gd name="connsiteX12-543" fmla="*/ 1103053 w 1555111"/>
              <a:gd name="connsiteY12-544" fmla="*/ 2023889 h 2023889"/>
              <a:gd name="connsiteX13-545" fmla="*/ 250452 w 1555111"/>
              <a:gd name="connsiteY13-546" fmla="*/ 2023889 h 2023889"/>
              <a:gd name="connsiteX14-547" fmla="*/ 321972 w 1555111"/>
              <a:gd name="connsiteY14-548" fmla="*/ 1475153 h 2023889"/>
              <a:gd name="connsiteX15-549" fmla="*/ 0 w 1555111"/>
              <a:gd name="connsiteY15-550" fmla="*/ 1449395 h 2023889"/>
              <a:gd name="connsiteX16" fmla="*/ 68850 w 1555111"/>
              <a:gd name="connsiteY16" fmla="*/ 1092001 h 2023889"/>
              <a:gd name="connsiteX0-551" fmla="*/ 68850 w 1555111"/>
              <a:gd name="connsiteY0-552" fmla="*/ 1092001 h 2023889"/>
              <a:gd name="connsiteX1-553" fmla="*/ 184259 w 1555111"/>
              <a:gd name="connsiteY1-554" fmla="*/ 965266 h 2023889"/>
              <a:gd name="connsiteX2-555" fmla="*/ 90151 w 1555111"/>
              <a:gd name="connsiteY2-556" fmla="*/ 689541 h 2023889"/>
              <a:gd name="connsiteX3-557" fmla="*/ 261533 w 1555111"/>
              <a:gd name="connsiteY3-558" fmla="*/ 282686 h 2023889"/>
              <a:gd name="connsiteX4-559" fmla="*/ 508030 w 1555111"/>
              <a:gd name="connsiteY4-560" fmla="*/ 417690 h 2023889"/>
              <a:gd name="connsiteX5-561" fmla="*/ 523323 w 1555111"/>
              <a:gd name="connsiteY5-562" fmla="*/ 115931 h 2023889"/>
              <a:gd name="connsiteX6-563" fmla="*/ 652112 w 1555111"/>
              <a:gd name="connsiteY6-564" fmla="*/ 20 h 2023889"/>
              <a:gd name="connsiteX7-565" fmla="*/ 834416 w 1555111"/>
              <a:gd name="connsiteY7-566" fmla="*/ 82329 h 2023889"/>
              <a:gd name="connsiteX8-567" fmla="*/ 755324 w 1555111"/>
              <a:gd name="connsiteY8-568" fmla="*/ 301780 h 2023889"/>
              <a:gd name="connsiteX9-569" fmla="*/ 1001842 w 1555111"/>
              <a:gd name="connsiteY9-570" fmla="*/ 339906 h 2023889"/>
              <a:gd name="connsiteX10-571" fmla="*/ 1195025 w 1555111"/>
              <a:gd name="connsiteY10-572" fmla="*/ 610362 h 2023889"/>
              <a:gd name="connsiteX11-573" fmla="*/ 1555111 w 1555111"/>
              <a:gd name="connsiteY11-574" fmla="*/ 1246548 h 2023889"/>
              <a:gd name="connsiteX12-575" fmla="*/ 1103053 w 1555111"/>
              <a:gd name="connsiteY12-576" fmla="*/ 2023889 h 2023889"/>
              <a:gd name="connsiteX13-577" fmla="*/ 250452 w 1555111"/>
              <a:gd name="connsiteY13-578" fmla="*/ 2023889 h 2023889"/>
              <a:gd name="connsiteX14-579" fmla="*/ 386366 w 1555111"/>
              <a:gd name="connsiteY14-580" fmla="*/ 1822882 h 2023889"/>
              <a:gd name="connsiteX15-581" fmla="*/ 321972 w 1555111"/>
              <a:gd name="connsiteY15-582" fmla="*/ 1475153 h 2023889"/>
              <a:gd name="connsiteX16-583" fmla="*/ 0 w 1555111"/>
              <a:gd name="connsiteY16-584" fmla="*/ 1449395 h 2023889"/>
              <a:gd name="connsiteX17" fmla="*/ 68850 w 1555111"/>
              <a:gd name="connsiteY17" fmla="*/ 1092001 h 2023889"/>
              <a:gd name="connsiteX0-585" fmla="*/ 68850 w 1555111"/>
              <a:gd name="connsiteY0-586" fmla="*/ 1092001 h 2551922"/>
              <a:gd name="connsiteX1-587" fmla="*/ 184259 w 1555111"/>
              <a:gd name="connsiteY1-588" fmla="*/ 965266 h 2551922"/>
              <a:gd name="connsiteX2-589" fmla="*/ 90151 w 1555111"/>
              <a:gd name="connsiteY2-590" fmla="*/ 689541 h 2551922"/>
              <a:gd name="connsiteX3-591" fmla="*/ 261533 w 1555111"/>
              <a:gd name="connsiteY3-592" fmla="*/ 282686 h 2551922"/>
              <a:gd name="connsiteX4-593" fmla="*/ 508030 w 1555111"/>
              <a:gd name="connsiteY4-594" fmla="*/ 417690 h 2551922"/>
              <a:gd name="connsiteX5-595" fmla="*/ 523323 w 1555111"/>
              <a:gd name="connsiteY5-596" fmla="*/ 115931 h 2551922"/>
              <a:gd name="connsiteX6-597" fmla="*/ 652112 w 1555111"/>
              <a:gd name="connsiteY6-598" fmla="*/ 20 h 2551922"/>
              <a:gd name="connsiteX7-599" fmla="*/ 834416 w 1555111"/>
              <a:gd name="connsiteY7-600" fmla="*/ 82329 h 2551922"/>
              <a:gd name="connsiteX8-601" fmla="*/ 755324 w 1555111"/>
              <a:gd name="connsiteY8-602" fmla="*/ 301780 h 2551922"/>
              <a:gd name="connsiteX9-603" fmla="*/ 1001842 w 1555111"/>
              <a:gd name="connsiteY9-604" fmla="*/ 339906 h 2551922"/>
              <a:gd name="connsiteX10-605" fmla="*/ 1195025 w 1555111"/>
              <a:gd name="connsiteY10-606" fmla="*/ 610362 h 2551922"/>
              <a:gd name="connsiteX11-607" fmla="*/ 1555111 w 1555111"/>
              <a:gd name="connsiteY11-608" fmla="*/ 1246548 h 2551922"/>
              <a:gd name="connsiteX12-609" fmla="*/ 1103053 w 1555111"/>
              <a:gd name="connsiteY12-610" fmla="*/ 2023889 h 2551922"/>
              <a:gd name="connsiteX13-611" fmla="*/ 623939 w 1555111"/>
              <a:gd name="connsiteY13-612" fmla="*/ 2551922 h 2551922"/>
              <a:gd name="connsiteX14-613" fmla="*/ 386366 w 1555111"/>
              <a:gd name="connsiteY14-614" fmla="*/ 1822882 h 2551922"/>
              <a:gd name="connsiteX15-615" fmla="*/ 321972 w 1555111"/>
              <a:gd name="connsiteY15-616" fmla="*/ 1475153 h 2551922"/>
              <a:gd name="connsiteX16-617" fmla="*/ 0 w 1555111"/>
              <a:gd name="connsiteY16-618" fmla="*/ 1449395 h 2551922"/>
              <a:gd name="connsiteX17-619" fmla="*/ 68850 w 1555111"/>
              <a:gd name="connsiteY17-620" fmla="*/ 1092001 h 2551922"/>
              <a:gd name="connsiteX0-621" fmla="*/ 68850 w 1555111"/>
              <a:gd name="connsiteY0-622" fmla="*/ 1092001 h 2551922"/>
              <a:gd name="connsiteX1-623" fmla="*/ 184259 w 1555111"/>
              <a:gd name="connsiteY1-624" fmla="*/ 965266 h 2551922"/>
              <a:gd name="connsiteX2-625" fmla="*/ 90151 w 1555111"/>
              <a:gd name="connsiteY2-626" fmla="*/ 689541 h 2551922"/>
              <a:gd name="connsiteX3-627" fmla="*/ 261533 w 1555111"/>
              <a:gd name="connsiteY3-628" fmla="*/ 282686 h 2551922"/>
              <a:gd name="connsiteX4-629" fmla="*/ 508030 w 1555111"/>
              <a:gd name="connsiteY4-630" fmla="*/ 417690 h 2551922"/>
              <a:gd name="connsiteX5-631" fmla="*/ 523323 w 1555111"/>
              <a:gd name="connsiteY5-632" fmla="*/ 115931 h 2551922"/>
              <a:gd name="connsiteX6-633" fmla="*/ 652112 w 1555111"/>
              <a:gd name="connsiteY6-634" fmla="*/ 20 h 2551922"/>
              <a:gd name="connsiteX7-635" fmla="*/ 834416 w 1555111"/>
              <a:gd name="connsiteY7-636" fmla="*/ 82329 h 2551922"/>
              <a:gd name="connsiteX8-637" fmla="*/ 755324 w 1555111"/>
              <a:gd name="connsiteY8-638" fmla="*/ 301780 h 2551922"/>
              <a:gd name="connsiteX9-639" fmla="*/ 1001842 w 1555111"/>
              <a:gd name="connsiteY9-640" fmla="*/ 339906 h 2551922"/>
              <a:gd name="connsiteX10-641" fmla="*/ 1195025 w 1555111"/>
              <a:gd name="connsiteY10-642" fmla="*/ 610362 h 2551922"/>
              <a:gd name="connsiteX11-643" fmla="*/ 1555111 w 1555111"/>
              <a:gd name="connsiteY11-644" fmla="*/ 1246548 h 2551922"/>
              <a:gd name="connsiteX12-645" fmla="*/ 1103053 w 1555111"/>
              <a:gd name="connsiteY12-646" fmla="*/ 2023889 h 2551922"/>
              <a:gd name="connsiteX13-647" fmla="*/ 623939 w 1555111"/>
              <a:gd name="connsiteY13-648" fmla="*/ 2551922 h 2551922"/>
              <a:gd name="connsiteX14-649" fmla="*/ 386366 w 1555111"/>
              <a:gd name="connsiteY14-650" fmla="*/ 1822882 h 2551922"/>
              <a:gd name="connsiteX15-651" fmla="*/ 386366 w 1555111"/>
              <a:gd name="connsiteY15-652" fmla="*/ 1372122 h 2551922"/>
              <a:gd name="connsiteX16-653" fmla="*/ 0 w 1555111"/>
              <a:gd name="connsiteY16-654" fmla="*/ 1449395 h 2551922"/>
              <a:gd name="connsiteX17-655" fmla="*/ 68850 w 1555111"/>
              <a:gd name="connsiteY17-656" fmla="*/ 1092001 h 2551922"/>
              <a:gd name="connsiteX0-657" fmla="*/ 68850 w 1555111"/>
              <a:gd name="connsiteY0-658" fmla="*/ 1092001 h 2551922"/>
              <a:gd name="connsiteX1-659" fmla="*/ 184259 w 1555111"/>
              <a:gd name="connsiteY1-660" fmla="*/ 965266 h 2551922"/>
              <a:gd name="connsiteX2-661" fmla="*/ 90151 w 1555111"/>
              <a:gd name="connsiteY2-662" fmla="*/ 689541 h 2551922"/>
              <a:gd name="connsiteX3-663" fmla="*/ 261533 w 1555111"/>
              <a:gd name="connsiteY3-664" fmla="*/ 282686 h 2551922"/>
              <a:gd name="connsiteX4-665" fmla="*/ 508030 w 1555111"/>
              <a:gd name="connsiteY4-666" fmla="*/ 417690 h 2551922"/>
              <a:gd name="connsiteX5-667" fmla="*/ 523323 w 1555111"/>
              <a:gd name="connsiteY5-668" fmla="*/ 115931 h 2551922"/>
              <a:gd name="connsiteX6-669" fmla="*/ 652112 w 1555111"/>
              <a:gd name="connsiteY6-670" fmla="*/ 20 h 2551922"/>
              <a:gd name="connsiteX7-671" fmla="*/ 834416 w 1555111"/>
              <a:gd name="connsiteY7-672" fmla="*/ 82329 h 2551922"/>
              <a:gd name="connsiteX8-673" fmla="*/ 755324 w 1555111"/>
              <a:gd name="connsiteY8-674" fmla="*/ 301780 h 2551922"/>
              <a:gd name="connsiteX9-675" fmla="*/ 1001842 w 1555111"/>
              <a:gd name="connsiteY9-676" fmla="*/ 339906 h 2551922"/>
              <a:gd name="connsiteX10-677" fmla="*/ 1195025 w 1555111"/>
              <a:gd name="connsiteY10-678" fmla="*/ 610362 h 2551922"/>
              <a:gd name="connsiteX11-679" fmla="*/ 1555111 w 1555111"/>
              <a:gd name="connsiteY11-680" fmla="*/ 1246548 h 2551922"/>
              <a:gd name="connsiteX12-681" fmla="*/ 1103053 w 1555111"/>
              <a:gd name="connsiteY12-682" fmla="*/ 2023889 h 2551922"/>
              <a:gd name="connsiteX13-683" fmla="*/ 623939 w 1555111"/>
              <a:gd name="connsiteY13-684" fmla="*/ 2551922 h 2551922"/>
              <a:gd name="connsiteX14-685" fmla="*/ 631064 w 1555111"/>
              <a:gd name="connsiteY14-686" fmla="*/ 1822882 h 2551922"/>
              <a:gd name="connsiteX15-687" fmla="*/ 386366 w 1555111"/>
              <a:gd name="connsiteY15-688" fmla="*/ 1372122 h 2551922"/>
              <a:gd name="connsiteX16-689" fmla="*/ 0 w 1555111"/>
              <a:gd name="connsiteY16-690" fmla="*/ 1449395 h 2551922"/>
              <a:gd name="connsiteX17-691" fmla="*/ 68850 w 1555111"/>
              <a:gd name="connsiteY17-692" fmla="*/ 1092001 h 2551922"/>
              <a:gd name="connsiteX0-693" fmla="*/ 68850 w 1555111"/>
              <a:gd name="connsiteY0-694" fmla="*/ 1092001 h 2551922"/>
              <a:gd name="connsiteX1-695" fmla="*/ 184259 w 1555111"/>
              <a:gd name="connsiteY1-696" fmla="*/ 965266 h 2551922"/>
              <a:gd name="connsiteX2-697" fmla="*/ 90151 w 1555111"/>
              <a:gd name="connsiteY2-698" fmla="*/ 689541 h 2551922"/>
              <a:gd name="connsiteX3-699" fmla="*/ 261533 w 1555111"/>
              <a:gd name="connsiteY3-700" fmla="*/ 282686 h 2551922"/>
              <a:gd name="connsiteX4-701" fmla="*/ 508030 w 1555111"/>
              <a:gd name="connsiteY4-702" fmla="*/ 417690 h 2551922"/>
              <a:gd name="connsiteX5-703" fmla="*/ 523323 w 1555111"/>
              <a:gd name="connsiteY5-704" fmla="*/ 115931 h 2551922"/>
              <a:gd name="connsiteX6-705" fmla="*/ 652112 w 1555111"/>
              <a:gd name="connsiteY6-706" fmla="*/ 20 h 2551922"/>
              <a:gd name="connsiteX7-707" fmla="*/ 834416 w 1555111"/>
              <a:gd name="connsiteY7-708" fmla="*/ 82329 h 2551922"/>
              <a:gd name="connsiteX8-709" fmla="*/ 755324 w 1555111"/>
              <a:gd name="connsiteY8-710" fmla="*/ 301780 h 2551922"/>
              <a:gd name="connsiteX9-711" fmla="*/ 1001842 w 1555111"/>
              <a:gd name="connsiteY9-712" fmla="*/ 339906 h 2551922"/>
              <a:gd name="connsiteX10-713" fmla="*/ 1195025 w 1555111"/>
              <a:gd name="connsiteY10-714" fmla="*/ 610362 h 2551922"/>
              <a:gd name="connsiteX11-715" fmla="*/ 1555111 w 1555111"/>
              <a:gd name="connsiteY11-716" fmla="*/ 1246548 h 2551922"/>
              <a:gd name="connsiteX12-717" fmla="*/ 1103053 w 1555111"/>
              <a:gd name="connsiteY12-718" fmla="*/ 2023889 h 2551922"/>
              <a:gd name="connsiteX13-719" fmla="*/ 623939 w 1555111"/>
              <a:gd name="connsiteY13-720" fmla="*/ 2551922 h 2551922"/>
              <a:gd name="connsiteX14-721" fmla="*/ 553790 w 1555111"/>
              <a:gd name="connsiteY14-722" fmla="*/ 1719851 h 2551922"/>
              <a:gd name="connsiteX15-723" fmla="*/ 386366 w 1555111"/>
              <a:gd name="connsiteY15-724" fmla="*/ 1372122 h 2551922"/>
              <a:gd name="connsiteX16-725" fmla="*/ 0 w 1555111"/>
              <a:gd name="connsiteY16-726" fmla="*/ 1449395 h 2551922"/>
              <a:gd name="connsiteX17-727" fmla="*/ 68850 w 1555111"/>
              <a:gd name="connsiteY17-728" fmla="*/ 1092001 h 2551922"/>
              <a:gd name="connsiteX0-729" fmla="*/ 68850 w 1555111"/>
              <a:gd name="connsiteY0-730" fmla="*/ 1092001 h 2551922"/>
              <a:gd name="connsiteX1-731" fmla="*/ 184259 w 1555111"/>
              <a:gd name="connsiteY1-732" fmla="*/ 965266 h 2551922"/>
              <a:gd name="connsiteX2-733" fmla="*/ 90151 w 1555111"/>
              <a:gd name="connsiteY2-734" fmla="*/ 689541 h 2551922"/>
              <a:gd name="connsiteX3-735" fmla="*/ 261533 w 1555111"/>
              <a:gd name="connsiteY3-736" fmla="*/ 282686 h 2551922"/>
              <a:gd name="connsiteX4-737" fmla="*/ 508030 w 1555111"/>
              <a:gd name="connsiteY4-738" fmla="*/ 417690 h 2551922"/>
              <a:gd name="connsiteX5-739" fmla="*/ 523323 w 1555111"/>
              <a:gd name="connsiteY5-740" fmla="*/ 115931 h 2551922"/>
              <a:gd name="connsiteX6-741" fmla="*/ 652112 w 1555111"/>
              <a:gd name="connsiteY6-742" fmla="*/ 20 h 2551922"/>
              <a:gd name="connsiteX7-743" fmla="*/ 834416 w 1555111"/>
              <a:gd name="connsiteY7-744" fmla="*/ 82329 h 2551922"/>
              <a:gd name="connsiteX8-745" fmla="*/ 755324 w 1555111"/>
              <a:gd name="connsiteY8-746" fmla="*/ 301780 h 2551922"/>
              <a:gd name="connsiteX9-747" fmla="*/ 1001842 w 1555111"/>
              <a:gd name="connsiteY9-748" fmla="*/ 339906 h 2551922"/>
              <a:gd name="connsiteX10-749" fmla="*/ 1195025 w 1555111"/>
              <a:gd name="connsiteY10-750" fmla="*/ 610362 h 2551922"/>
              <a:gd name="connsiteX11-751" fmla="*/ 1555111 w 1555111"/>
              <a:gd name="connsiteY11-752" fmla="*/ 1246548 h 2551922"/>
              <a:gd name="connsiteX12-753" fmla="*/ 1103053 w 1555111"/>
              <a:gd name="connsiteY12-754" fmla="*/ 2023889 h 2551922"/>
              <a:gd name="connsiteX13-755" fmla="*/ 623939 w 1555111"/>
              <a:gd name="connsiteY13-756" fmla="*/ 2551922 h 2551922"/>
              <a:gd name="connsiteX14-757" fmla="*/ 553790 w 1555111"/>
              <a:gd name="connsiteY14-758" fmla="*/ 1719851 h 2551922"/>
              <a:gd name="connsiteX15-759" fmla="*/ 386366 w 1555111"/>
              <a:gd name="connsiteY15-760" fmla="*/ 1372122 h 2551922"/>
              <a:gd name="connsiteX16-761" fmla="*/ 0 w 1555111"/>
              <a:gd name="connsiteY16-762" fmla="*/ 1449395 h 2551922"/>
              <a:gd name="connsiteX17-763" fmla="*/ 68850 w 1555111"/>
              <a:gd name="connsiteY17-764" fmla="*/ 1092001 h 2551922"/>
              <a:gd name="connsiteX0-765" fmla="*/ 68850 w 1555111"/>
              <a:gd name="connsiteY0-766" fmla="*/ 1092001 h 2551922"/>
              <a:gd name="connsiteX1-767" fmla="*/ 184259 w 1555111"/>
              <a:gd name="connsiteY1-768" fmla="*/ 965266 h 2551922"/>
              <a:gd name="connsiteX2-769" fmla="*/ 90151 w 1555111"/>
              <a:gd name="connsiteY2-770" fmla="*/ 689541 h 2551922"/>
              <a:gd name="connsiteX3-771" fmla="*/ 261533 w 1555111"/>
              <a:gd name="connsiteY3-772" fmla="*/ 282686 h 2551922"/>
              <a:gd name="connsiteX4-773" fmla="*/ 508030 w 1555111"/>
              <a:gd name="connsiteY4-774" fmla="*/ 417690 h 2551922"/>
              <a:gd name="connsiteX5-775" fmla="*/ 523323 w 1555111"/>
              <a:gd name="connsiteY5-776" fmla="*/ 115931 h 2551922"/>
              <a:gd name="connsiteX6-777" fmla="*/ 652112 w 1555111"/>
              <a:gd name="connsiteY6-778" fmla="*/ 20 h 2551922"/>
              <a:gd name="connsiteX7-779" fmla="*/ 834416 w 1555111"/>
              <a:gd name="connsiteY7-780" fmla="*/ 82329 h 2551922"/>
              <a:gd name="connsiteX8-781" fmla="*/ 755324 w 1555111"/>
              <a:gd name="connsiteY8-782" fmla="*/ 301780 h 2551922"/>
              <a:gd name="connsiteX9-783" fmla="*/ 1001842 w 1555111"/>
              <a:gd name="connsiteY9-784" fmla="*/ 339906 h 2551922"/>
              <a:gd name="connsiteX10-785" fmla="*/ 1195025 w 1555111"/>
              <a:gd name="connsiteY10-786" fmla="*/ 610362 h 2551922"/>
              <a:gd name="connsiteX11-787" fmla="*/ 1555111 w 1555111"/>
              <a:gd name="connsiteY11-788" fmla="*/ 1246548 h 2551922"/>
              <a:gd name="connsiteX12-789" fmla="*/ 1103053 w 1555111"/>
              <a:gd name="connsiteY12-790" fmla="*/ 2023889 h 2551922"/>
              <a:gd name="connsiteX13-791" fmla="*/ 623939 w 1555111"/>
              <a:gd name="connsiteY13-792" fmla="*/ 2551922 h 2551922"/>
              <a:gd name="connsiteX14-793" fmla="*/ 850004 w 1555111"/>
              <a:gd name="connsiteY14-794" fmla="*/ 1655457 h 2551922"/>
              <a:gd name="connsiteX15-795" fmla="*/ 386366 w 1555111"/>
              <a:gd name="connsiteY15-796" fmla="*/ 1372122 h 2551922"/>
              <a:gd name="connsiteX16-797" fmla="*/ 0 w 1555111"/>
              <a:gd name="connsiteY16-798" fmla="*/ 1449395 h 2551922"/>
              <a:gd name="connsiteX17-799" fmla="*/ 68850 w 1555111"/>
              <a:gd name="connsiteY17-800" fmla="*/ 1092001 h 2551922"/>
              <a:gd name="connsiteX0-801" fmla="*/ 68850 w 1555111"/>
              <a:gd name="connsiteY0-802" fmla="*/ 1092001 h 2551922"/>
              <a:gd name="connsiteX1-803" fmla="*/ 184259 w 1555111"/>
              <a:gd name="connsiteY1-804" fmla="*/ 965266 h 2551922"/>
              <a:gd name="connsiteX2-805" fmla="*/ 90151 w 1555111"/>
              <a:gd name="connsiteY2-806" fmla="*/ 689541 h 2551922"/>
              <a:gd name="connsiteX3-807" fmla="*/ 261533 w 1555111"/>
              <a:gd name="connsiteY3-808" fmla="*/ 282686 h 2551922"/>
              <a:gd name="connsiteX4-809" fmla="*/ 508030 w 1555111"/>
              <a:gd name="connsiteY4-810" fmla="*/ 417690 h 2551922"/>
              <a:gd name="connsiteX5-811" fmla="*/ 523323 w 1555111"/>
              <a:gd name="connsiteY5-812" fmla="*/ 115931 h 2551922"/>
              <a:gd name="connsiteX6-813" fmla="*/ 652112 w 1555111"/>
              <a:gd name="connsiteY6-814" fmla="*/ 20 h 2551922"/>
              <a:gd name="connsiteX7-815" fmla="*/ 834416 w 1555111"/>
              <a:gd name="connsiteY7-816" fmla="*/ 82329 h 2551922"/>
              <a:gd name="connsiteX8-817" fmla="*/ 755324 w 1555111"/>
              <a:gd name="connsiteY8-818" fmla="*/ 301780 h 2551922"/>
              <a:gd name="connsiteX9-819" fmla="*/ 1001842 w 1555111"/>
              <a:gd name="connsiteY9-820" fmla="*/ 339906 h 2551922"/>
              <a:gd name="connsiteX10-821" fmla="*/ 1195025 w 1555111"/>
              <a:gd name="connsiteY10-822" fmla="*/ 610362 h 2551922"/>
              <a:gd name="connsiteX11-823" fmla="*/ 1555111 w 1555111"/>
              <a:gd name="connsiteY11-824" fmla="*/ 1246548 h 2551922"/>
              <a:gd name="connsiteX12-825" fmla="*/ 1103053 w 1555111"/>
              <a:gd name="connsiteY12-826" fmla="*/ 2023889 h 2551922"/>
              <a:gd name="connsiteX13-827" fmla="*/ 623939 w 1555111"/>
              <a:gd name="connsiteY13-828" fmla="*/ 2551922 h 2551922"/>
              <a:gd name="connsiteX14-829" fmla="*/ 850004 w 1555111"/>
              <a:gd name="connsiteY14-830" fmla="*/ 1655457 h 2551922"/>
              <a:gd name="connsiteX15-831" fmla="*/ 412124 w 1555111"/>
              <a:gd name="connsiteY15-832" fmla="*/ 1732729 h 2551922"/>
              <a:gd name="connsiteX16-833" fmla="*/ 386366 w 1555111"/>
              <a:gd name="connsiteY16-834" fmla="*/ 1372122 h 2551922"/>
              <a:gd name="connsiteX17-835" fmla="*/ 0 w 1555111"/>
              <a:gd name="connsiteY17-836" fmla="*/ 1449395 h 2551922"/>
              <a:gd name="connsiteX18" fmla="*/ 68850 w 1555111"/>
              <a:gd name="connsiteY18" fmla="*/ 1092001 h 2551922"/>
              <a:gd name="connsiteX0-837" fmla="*/ 68850 w 1555111"/>
              <a:gd name="connsiteY0-838" fmla="*/ 1092001 h 2551922"/>
              <a:gd name="connsiteX1-839" fmla="*/ 184259 w 1555111"/>
              <a:gd name="connsiteY1-840" fmla="*/ 965266 h 2551922"/>
              <a:gd name="connsiteX2-841" fmla="*/ 90151 w 1555111"/>
              <a:gd name="connsiteY2-842" fmla="*/ 689541 h 2551922"/>
              <a:gd name="connsiteX3-843" fmla="*/ 261533 w 1555111"/>
              <a:gd name="connsiteY3-844" fmla="*/ 282686 h 2551922"/>
              <a:gd name="connsiteX4-845" fmla="*/ 508030 w 1555111"/>
              <a:gd name="connsiteY4-846" fmla="*/ 417690 h 2551922"/>
              <a:gd name="connsiteX5-847" fmla="*/ 523323 w 1555111"/>
              <a:gd name="connsiteY5-848" fmla="*/ 115931 h 2551922"/>
              <a:gd name="connsiteX6-849" fmla="*/ 652112 w 1555111"/>
              <a:gd name="connsiteY6-850" fmla="*/ 20 h 2551922"/>
              <a:gd name="connsiteX7-851" fmla="*/ 834416 w 1555111"/>
              <a:gd name="connsiteY7-852" fmla="*/ 82329 h 2551922"/>
              <a:gd name="connsiteX8-853" fmla="*/ 755324 w 1555111"/>
              <a:gd name="connsiteY8-854" fmla="*/ 301780 h 2551922"/>
              <a:gd name="connsiteX9-855" fmla="*/ 1001842 w 1555111"/>
              <a:gd name="connsiteY9-856" fmla="*/ 339906 h 2551922"/>
              <a:gd name="connsiteX10-857" fmla="*/ 1195025 w 1555111"/>
              <a:gd name="connsiteY10-858" fmla="*/ 610362 h 2551922"/>
              <a:gd name="connsiteX11-859" fmla="*/ 1555111 w 1555111"/>
              <a:gd name="connsiteY11-860" fmla="*/ 1246548 h 2551922"/>
              <a:gd name="connsiteX12-861" fmla="*/ 1103053 w 1555111"/>
              <a:gd name="connsiteY12-862" fmla="*/ 2023889 h 2551922"/>
              <a:gd name="connsiteX13-863" fmla="*/ 623939 w 1555111"/>
              <a:gd name="connsiteY13-864" fmla="*/ 2551922 h 2551922"/>
              <a:gd name="connsiteX14-865" fmla="*/ 618185 w 1555111"/>
              <a:gd name="connsiteY14-866" fmla="*/ 1745609 h 2551922"/>
              <a:gd name="connsiteX15-867" fmla="*/ 412124 w 1555111"/>
              <a:gd name="connsiteY15-868" fmla="*/ 1732729 h 2551922"/>
              <a:gd name="connsiteX16-869" fmla="*/ 386366 w 1555111"/>
              <a:gd name="connsiteY16-870" fmla="*/ 1372122 h 2551922"/>
              <a:gd name="connsiteX17-871" fmla="*/ 0 w 1555111"/>
              <a:gd name="connsiteY17-872" fmla="*/ 1449395 h 2551922"/>
              <a:gd name="connsiteX18-873" fmla="*/ 68850 w 1555111"/>
              <a:gd name="connsiteY18-874" fmla="*/ 1092001 h 2551922"/>
              <a:gd name="connsiteX0-875" fmla="*/ 68850 w 1555111"/>
              <a:gd name="connsiteY0-876" fmla="*/ 1092001 h 2553189"/>
              <a:gd name="connsiteX1-877" fmla="*/ 184259 w 1555111"/>
              <a:gd name="connsiteY1-878" fmla="*/ 965266 h 2553189"/>
              <a:gd name="connsiteX2-879" fmla="*/ 90151 w 1555111"/>
              <a:gd name="connsiteY2-880" fmla="*/ 689541 h 2553189"/>
              <a:gd name="connsiteX3-881" fmla="*/ 261533 w 1555111"/>
              <a:gd name="connsiteY3-882" fmla="*/ 282686 h 2553189"/>
              <a:gd name="connsiteX4-883" fmla="*/ 508030 w 1555111"/>
              <a:gd name="connsiteY4-884" fmla="*/ 417690 h 2553189"/>
              <a:gd name="connsiteX5-885" fmla="*/ 523323 w 1555111"/>
              <a:gd name="connsiteY5-886" fmla="*/ 115931 h 2553189"/>
              <a:gd name="connsiteX6-887" fmla="*/ 652112 w 1555111"/>
              <a:gd name="connsiteY6-888" fmla="*/ 20 h 2553189"/>
              <a:gd name="connsiteX7-889" fmla="*/ 834416 w 1555111"/>
              <a:gd name="connsiteY7-890" fmla="*/ 82329 h 2553189"/>
              <a:gd name="connsiteX8-891" fmla="*/ 755324 w 1555111"/>
              <a:gd name="connsiteY8-892" fmla="*/ 301780 h 2553189"/>
              <a:gd name="connsiteX9-893" fmla="*/ 1001842 w 1555111"/>
              <a:gd name="connsiteY9-894" fmla="*/ 339906 h 2553189"/>
              <a:gd name="connsiteX10-895" fmla="*/ 1195025 w 1555111"/>
              <a:gd name="connsiteY10-896" fmla="*/ 610362 h 2553189"/>
              <a:gd name="connsiteX11-897" fmla="*/ 1555111 w 1555111"/>
              <a:gd name="connsiteY11-898" fmla="*/ 1246548 h 2553189"/>
              <a:gd name="connsiteX12-899" fmla="*/ 1103053 w 1555111"/>
              <a:gd name="connsiteY12-900" fmla="*/ 2023889 h 2553189"/>
              <a:gd name="connsiteX13-901" fmla="*/ 623939 w 1555111"/>
              <a:gd name="connsiteY13-902" fmla="*/ 2551922 h 2553189"/>
              <a:gd name="connsiteX14-903" fmla="*/ 412124 w 1555111"/>
              <a:gd name="connsiteY14-904" fmla="*/ 2106216 h 2553189"/>
              <a:gd name="connsiteX15-905" fmla="*/ 618185 w 1555111"/>
              <a:gd name="connsiteY15-906" fmla="*/ 1745609 h 2553189"/>
              <a:gd name="connsiteX16-907" fmla="*/ 412124 w 1555111"/>
              <a:gd name="connsiteY16-908" fmla="*/ 1732729 h 2553189"/>
              <a:gd name="connsiteX17-909" fmla="*/ 386366 w 1555111"/>
              <a:gd name="connsiteY17-910" fmla="*/ 1372122 h 2553189"/>
              <a:gd name="connsiteX18-911" fmla="*/ 0 w 1555111"/>
              <a:gd name="connsiteY18-912" fmla="*/ 1449395 h 2553189"/>
              <a:gd name="connsiteX19" fmla="*/ 68850 w 1555111"/>
              <a:gd name="connsiteY19" fmla="*/ 1092001 h 2553189"/>
              <a:gd name="connsiteX0-913" fmla="*/ 68850 w 1555111"/>
              <a:gd name="connsiteY0-914" fmla="*/ 1092001 h 2553189"/>
              <a:gd name="connsiteX1-915" fmla="*/ 184259 w 1555111"/>
              <a:gd name="connsiteY1-916" fmla="*/ 965266 h 2553189"/>
              <a:gd name="connsiteX2-917" fmla="*/ 90151 w 1555111"/>
              <a:gd name="connsiteY2-918" fmla="*/ 689541 h 2553189"/>
              <a:gd name="connsiteX3-919" fmla="*/ 261533 w 1555111"/>
              <a:gd name="connsiteY3-920" fmla="*/ 282686 h 2553189"/>
              <a:gd name="connsiteX4-921" fmla="*/ 508030 w 1555111"/>
              <a:gd name="connsiteY4-922" fmla="*/ 417690 h 2553189"/>
              <a:gd name="connsiteX5-923" fmla="*/ 523323 w 1555111"/>
              <a:gd name="connsiteY5-924" fmla="*/ 115931 h 2553189"/>
              <a:gd name="connsiteX6-925" fmla="*/ 652112 w 1555111"/>
              <a:gd name="connsiteY6-926" fmla="*/ 20 h 2553189"/>
              <a:gd name="connsiteX7-927" fmla="*/ 834416 w 1555111"/>
              <a:gd name="connsiteY7-928" fmla="*/ 82329 h 2553189"/>
              <a:gd name="connsiteX8-929" fmla="*/ 755324 w 1555111"/>
              <a:gd name="connsiteY8-930" fmla="*/ 301780 h 2553189"/>
              <a:gd name="connsiteX9-931" fmla="*/ 1001842 w 1555111"/>
              <a:gd name="connsiteY9-932" fmla="*/ 339906 h 2553189"/>
              <a:gd name="connsiteX10-933" fmla="*/ 1195025 w 1555111"/>
              <a:gd name="connsiteY10-934" fmla="*/ 610362 h 2553189"/>
              <a:gd name="connsiteX11-935" fmla="*/ 1555111 w 1555111"/>
              <a:gd name="connsiteY11-936" fmla="*/ 1246548 h 2553189"/>
              <a:gd name="connsiteX12-937" fmla="*/ 1103053 w 1555111"/>
              <a:gd name="connsiteY12-938" fmla="*/ 2023889 h 2553189"/>
              <a:gd name="connsiteX13-939" fmla="*/ 888642 w 1555111"/>
              <a:gd name="connsiteY13-940" fmla="*/ 2428188 h 2553189"/>
              <a:gd name="connsiteX14-941" fmla="*/ 623939 w 1555111"/>
              <a:gd name="connsiteY14-942" fmla="*/ 2551922 h 2553189"/>
              <a:gd name="connsiteX15-943" fmla="*/ 412124 w 1555111"/>
              <a:gd name="connsiteY15-944" fmla="*/ 2106216 h 2553189"/>
              <a:gd name="connsiteX16-945" fmla="*/ 618185 w 1555111"/>
              <a:gd name="connsiteY16-946" fmla="*/ 1745609 h 2553189"/>
              <a:gd name="connsiteX17-947" fmla="*/ 412124 w 1555111"/>
              <a:gd name="connsiteY17-948" fmla="*/ 1732729 h 2553189"/>
              <a:gd name="connsiteX18-949" fmla="*/ 386366 w 1555111"/>
              <a:gd name="connsiteY18-950" fmla="*/ 1372122 h 2553189"/>
              <a:gd name="connsiteX19-951" fmla="*/ 0 w 1555111"/>
              <a:gd name="connsiteY19-952" fmla="*/ 1449395 h 2553189"/>
              <a:gd name="connsiteX20" fmla="*/ 68850 w 1555111"/>
              <a:gd name="connsiteY20" fmla="*/ 1092001 h 2553189"/>
              <a:gd name="connsiteX0-953" fmla="*/ 68850 w 1555111"/>
              <a:gd name="connsiteY0-954" fmla="*/ 1092001 h 4110500"/>
              <a:gd name="connsiteX1-955" fmla="*/ 184259 w 1555111"/>
              <a:gd name="connsiteY1-956" fmla="*/ 965266 h 4110500"/>
              <a:gd name="connsiteX2-957" fmla="*/ 90151 w 1555111"/>
              <a:gd name="connsiteY2-958" fmla="*/ 689541 h 4110500"/>
              <a:gd name="connsiteX3-959" fmla="*/ 261533 w 1555111"/>
              <a:gd name="connsiteY3-960" fmla="*/ 282686 h 4110500"/>
              <a:gd name="connsiteX4-961" fmla="*/ 508030 w 1555111"/>
              <a:gd name="connsiteY4-962" fmla="*/ 417690 h 4110500"/>
              <a:gd name="connsiteX5-963" fmla="*/ 523323 w 1555111"/>
              <a:gd name="connsiteY5-964" fmla="*/ 115931 h 4110500"/>
              <a:gd name="connsiteX6-965" fmla="*/ 652112 w 1555111"/>
              <a:gd name="connsiteY6-966" fmla="*/ 20 h 4110500"/>
              <a:gd name="connsiteX7-967" fmla="*/ 834416 w 1555111"/>
              <a:gd name="connsiteY7-968" fmla="*/ 82329 h 4110500"/>
              <a:gd name="connsiteX8-969" fmla="*/ 755324 w 1555111"/>
              <a:gd name="connsiteY8-970" fmla="*/ 301780 h 4110500"/>
              <a:gd name="connsiteX9-971" fmla="*/ 1001842 w 1555111"/>
              <a:gd name="connsiteY9-972" fmla="*/ 339906 h 4110500"/>
              <a:gd name="connsiteX10-973" fmla="*/ 1195025 w 1555111"/>
              <a:gd name="connsiteY10-974" fmla="*/ 610362 h 4110500"/>
              <a:gd name="connsiteX11-975" fmla="*/ 1555111 w 1555111"/>
              <a:gd name="connsiteY11-976" fmla="*/ 1246548 h 4110500"/>
              <a:gd name="connsiteX12-977" fmla="*/ 1103053 w 1555111"/>
              <a:gd name="connsiteY12-978" fmla="*/ 2023889 h 4110500"/>
              <a:gd name="connsiteX13-979" fmla="*/ 888642 w 1555111"/>
              <a:gd name="connsiteY13-980" fmla="*/ 2428188 h 4110500"/>
              <a:gd name="connsiteX14-981" fmla="*/ 44389 w 1555111"/>
              <a:gd name="connsiteY14-982" fmla="*/ 4110266 h 4110500"/>
              <a:gd name="connsiteX15-983" fmla="*/ 412124 w 1555111"/>
              <a:gd name="connsiteY15-984" fmla="*/ 2106216 h 4110500"/>
              <a:gd name="connsiteX16-985" fmla="*/ 618185 w 1555111"/>
              <a:gd name="connsiteY16-986" fmla="*/ 1745609 h 4110500"/>
              <a:gd name="connsiteX17-987" fmla="*/ 412124 w 1555111"/>
              <a:gd name="connsiteY17-988" fmla="*/ 1732729 h 4110500"/>
              <a:gd name="connsiteX18-989" fmla="*/ 386366 w 1555111"/>
              <a:gd name="connsiteY18-990" fmla="*/ 1372122 h 4110500"/>
              <a:gd name="connsiteX19-991" fmla="*/ 0 w 1555111"/>
              <a:gd name="connsiteY19-992" fmla="*/ 1449395 h 4110500"/>
              <a:gd name="connsiteX20-993" fmla="*/ 68850 w 1555111"/>
              <a:gd name="connsiteY20-994" fmla="*/ 1092001 h 4110500"/>
              <a:gd name="connsiteX0-995" fmla="*/ 68850 w 1555111"/>
              <a:gd name="connsiteY0-996" fmla="*/ 1092001 h 4110500"/>
              <a:gd name="connsiteX1-997" fmla="*/ 184259 w 1555111"/>
              <a:gd name="connsiteY1-998" fmla="*/ 965266 h 4110500"/>
              <a:gd name="connsiteX2-999" fmla="*/ 90151 w 1555111"/>
              <a:gd name="connsiteY2-1000" fmla="*/ 689541 h 4110500"/>
              <a:gd name="connsiteX3-1001" fmla="*/ 261533 w 1555111"/>
              <a:gd name="connsiteY3-1002" fmla="*/ 282686 h 4110500"/>
              <a:gd name="connsiteX4-1003" fmla="*/ 508030 w 1555111"/>
              <a:gd name="connsiteY4-1004" fmla="*/ 417690 h 4110500"/>
              <a:gd name="connsiteX5-1005" fmla="*/ 523323 w 1555111"/>
              <a:gd name="connsiteY5-1006" fmla="*/ 115931 h 4110500"/>
              <a:gd name="connsiteX6-1007" fmla="*/ 652112 w 1555111"/>
              <a:gd name="connsiteY6-1008" fmla="*/ 20 h 4110500"/>
              <a:gd name="connsiteX7-1009" fmla="*/ 834416 w 1555111"/>
              <a:gd name="connsiteY7-1010" fmla="*/ 82329 h 4110500"/>
              <a:gd name="connsiteX8-1011" fmla="*/ 755324 w 1555111"/>
              <a:gd name="connsiteY8-1012" fmla="*/ 301780 h 4110500"/>
              <a:gd name="connsiteX9-1013" fmla="*/ 1001842 w 1555111"/>
              <a:gd name="connsiteY9-1014" fmla="*/ 339906 h 4110500"/>
              <a:gd name="connsiteX10-1015" fmla="*/ 1195025 w 1555111"/>
              <a:gd name="connsiteY10-1016" fmla="*/ 610362 h 4110500"/>
              <a:gd name="connsiteX11-1017" fmla="*/ 1555111 w 1555111"/>
              <a:gd name="connsiteY11-1018" fmla="*/ 1246548 h 4110500"/>
              <a:gd name="connsiteX12-1019" fmla="*/ 1103053 w 1555111"/>
              <a:gd name="connsiteY12-1020" fmla="*/ 2023889 h 4110500"/>
              <a:gd name="connsiteX13-1021" fmla="*/ 888642 w 1555111"/>
              <a:gd name="connsiteY13-1022" fmla="*/ 2428188 h 4110500"/>
              <a:gd name="connsiteX14-1023" fmla="*/ 1133341 w 1555111"/>
              <a:gd name="connsiteY14-1024" fmla="*/ 2479703 h 4110500"/>
              <a:gd name="connsiteX15-1025" fmla="*/ 44389 w 1555111"/>
              <a:gd name="connsiteY15-1026" fmla="*/ 4110266 h 4110500"/>
              <a:gd name="connsiteX16-1027" fmla="*/ 412124 w 1555111"/>
              <a:gd name="connsiteY16-1028" fmla="*/ 2106216 h 4110500"/>
              <a:gd name="connsiteX17-1029" fmla="*/ 618185 w 1555111"/>
              <a:gd name="connsiteY17-1030" fmla="*/ 1745609 h 4110500"/>
              <a:gd name="connsiteX18-1031" fmla="*/ 412124 w 1555111"/>
              <a:gd name="connsiteY18-1032" fmla="*/ 1732729 h 4110500"/>
              <a:gd name="connsiteX19-1033" fmla="*/ 386366 w 1555111"/>
              <a:gd name="connsiteY19-1034" fmla="*/ 1372122 h 4110500"/>
              <a:gd name="connsiteX20-1035" fmla="*/ 0 w 1555111"/>
              <a:gd name="connsiteY20-1036" fmla="*/ 1449395 h 4110500"/>
              <a:gd name="connsiteX21" fmla="*/ 68850 w 1555111"/>
              <a:gd name="connsiteY21" fmla="*/ 1092001 h 4110500"/>
              <a:gd name="connsiteX0-1037" fmla="*/ 68850 w 1555111"/>
              <a:gd name="connsiteY0-1038" fmla="*/ 1092001 h 4110500"/>
              <a:gd name="connsiteX1-1039" fmla="*/ 184259 w 1555111"/>
              <a:gd name="connsiteY1-1040" fmla="*/ 965266 h 4110500"/>
              <a:gd name="connsiteX2-1041" fmla="*/ 90151 w 1555111"/>
              <a:gd name="connsiteY2-1042" fmla="*/ 689541 h 4110500"/>
              <a:gd name="connsiteX3-1043" fmla="*/ 261533 w 1555111"/>
              <a:gd name="connsiteY3-1044" fmla="*/ 282686 h 4110500"/>
              <a:gd name="connsiteX4-1045" fmla="*/ 508030 w 1555111"/>
              <a:gd name="connsiteY4-1046" fmla="*/ 417690 h 4110500"/>
              <a:gd name="connsiteX5-1047" fmla="*/ 523323 w 1555111"/>
              <a:gd name="connsiteY5-1048" fmla="*/ 115931 h 4110500"/>
              <a:gd name="connsiteX6-1049" fmla="*/ 652112 w 1555111"/>
              <a:gd name="connsiteY6-1050" fmla="*/ 20 h 4110500"/>
              <a:gd name="connsiteX7-1051" fmla="*/ 834416 w 1555111"/>
              <a:gd name="connsiteY7-1052" fmla="*/ 82329 h 4110500"/>
              <a:gd name="connsiteX8-1053" fmla="*/ 755324 w 1555111"/>
              <a:gd name="connsiteY8-1054" fmla="*/ 301780 h 4110500"/>
              <a:gd name="connsiteX9-1055" fmla="*/ 1001842 w 1555111"/>
              <a:gd name="connsiteY9-1056" fmla="*/ 339906 h 4110500"/>
              <a:gd name="connsiteX10-1057" fmla="*/ 1195025 w 1555111"/>
              <a:gd name="connsiteY10-1058" fmla="*/ 610362 h 4110500"/>
              <a:gd name="connsiteX11-1059" fmla="*/ 1555111 w 1555111"/>
              <a:gd name="connsiteY11-1060" fmla="*/ 1246548 h 4110500"/>
              <a:gd name="connsiteX12-1061" fmla="*/ 1103053 w 1555111"/>
              <a:gd name="connsiteY12-1062" fmla="*/ 2023889 h 4110500"/>
              <a:gd name="connsiteX13-1063" fmla="*/ 927279 w 1555111"/>
              <a:gd name="connsiteY13-1064" fmla="*/ 2402430 h 4110500"/>
              <a:gd name="connsiteX14-1065" fmla="*/ 1133341 w 1555111"/>
              <a:gd name="connsiteY14-1066" fmla="*/ 2479703 h 4110500"/>
              <a:gd name="connsiteX15-1067" fmla="*/ 44389 w 1555111"/>
              <a:gd name="connsiteY15-1068" fmla="*/ 4110266 h 4110500"/>
              <a:gd name="connsiteX16-1069" fmla="*/ 412124 w 1555111"/>
              <a:gd name="connsiteY16-1070" fmla="*/ 2106216 h 4110500"/>
              <a:gd name="connsiteX17-1071" fmla="*/ 618185 w 1555111"/>
              <a:gd name="connsiteY17-1072" fmla="*/ 1745609 h 4110500"/>
              <a:gd name="connsiteX18-1073" fmla="*/ 412124 w 1555111"/>
              <a:gd name="connsiteY18-1074" fmla="*/ 1732729 h 4110500"/>
              <a:gd name="connsiteX19-1075" fmla="*/ 386366 w 1555111"/>
              <a:gd name="connsiteY19-1076" fmla="*/ 1372122 h 4110500"/>
              <a:gd name="connsiteX20-1077" fmla="*/ 0 w 1555111"/>
              <a:gd name="connsiteY20-1078" fmla="*/ 1449395 h 4110500"/>
              <a:gd name="connsiteX21-1079" fmla="*/ 68850 w 1555111"/>
              <a:gd name="connsiteY21-1080" fmla="*/ 1092001 h 4110500"/>
              <a:gd name="connsiteX0-1081" fmla="*/ 68850 w 1555111"/>
              <a:gd name="connsiteY0-1082" fmla="*/ 1092001 h 4110500"/>
              <a:gd name="connsiteX1-1083" fmla="*/ 184259 w 1555111"/>
              <a:gd name="connsiteY1-1084" fmla="*/ 965266 h 4110500"/>
              <a:gd name="connsiteX2-1085" fmla="*/ 90151 w 1555111"/>
              <a:gd name="connsiteY2-1086" fmla="*/ 689541 h 4110500"/>
              <a:gd name="connsiteX3-1087" fmla="*/ 261533 w 1555111"/>
              <a:gd name="connsiteY3-1088" fmla="*/ 282686 h 4110500"/>
              <a:gd name="connsiteX4-1089" fmla="*/ 508030 w 1555111"/>
              <a:gd name="connsiteY4-1090" fmla="*/ 417690 h 4110500"/>
              <a:gd name="connsiteX5-1091" fmla="*/ 523323 w 1555111"/>
              <a:gd name="connsiteY5-1092" fmla="*/ 115931 h 4110500"/>
              <a:gd name="connsiteX6-1093" fmla="*/ 652112 w 1555111"/>
              <a:gd name="connsiteY6-1094" fmla="*/ 20 h 4110500"/>
              <a:gd name="connsiteX7-1095" fmla="*/ 834416 w 1555111"/>
              <a:gd name="connsiteY7-1096" fmla="*/ 82329 h 4110500"/>
              <a:gd name="connsiteX8-1097" fmla="*/ 755324 w 1555111"/>
              <a:gd name="connsiteY8-1098" fmla="*/ 301780 h 4110500"/>
              <a:gd name="connsiteX9-1099" fmla="*/ 1001842 w 1555111"/>
              <a:gd name="connsiteY9-1100" fmla="*/ 339906 h 4110500"/>
              <a:gd name="connsiteX10-1101" fmla="*/ 1195025 w 1555111"/>
              <a:gd name="connsiteY10-1102" fmla="*/ 610362 h 4110500"/>
              <a:gd name="connsiteX11-1103" fmla="*/ 1555111 w 1555111"/>
              <a:gd name="connsiteY11-1104" fmla="*/ 1246548 h 4110500"/>
              <a:gd name="connsiteX12-1105" fmla="*/ 1103053 w 1555111"/>
              <a:gd name="connsiteY12-1106" fmla="*/ 2023889 h 4110500"/>
              <a:gd name="connsiteX13-1107" fmla="*/ 927279 w 1555111"/>
              <a:gd name="connsiteY13-1108" fmla="*/ 2402430 h 4110500"/>
              <a:gd name="connsiteX14-1109" fmla="*/ 1133341 w 1555111"/>
              <a:gd name="connsiteY14-1110" fmla="*/ 2479703 h 4110500"/>
              <a:gd name="connsiteX15-1111" fmla="*/ 991673 w 1555111"/>
              <a:gd name="connsiteY15-1112" fmla="*/ 2827432 h 4110500"/>
              <a:gd name="connsiteX16-1113" fmla="*/ 44389 w 1555111"/>
              <a:gd name="connsiteY16-1114" fmla="*/ 4110266 h 4110500"/>
              <a:gd name="connsiteX17-1115" fmla="*/ 412124 w 1555111"/>
              <a:gd name="connsiteY17-1116" fmla="*/ 2106216 h 4110500"/>
              <a:gd name="connsiteX18-1117" fmla="*/ 618185 w 1555111"/>
              <a:gd name="connsiteY18-1118" fmla="*/ 1745609 h 4110500"/>
              <a:gd name="connsiteX19-1119" fmla="*/ 412124 w 1555111"/>
              <a:gd name="connsiteY19-1120" fmla="*/ 1732729 h 4110500"/>
              <a:gd name="connsiteX20-1121" fmla="*/ 386366 w 1555111"/>
              <a:gd name="connsiteY20-1122" fmla="*/ 1372122 h 4110500"/>
              <a:gd name="connsiteX21-1123" fmla="*/ 0 w 1555111"/>
              <a:gd name="connsiteY21-1124" fmla="*/ 1449395 h 4110500"/>
              <a:gd name="connsiteX22" fmla="*/ 68850 w 1555111"/>
              <a:gd name="connsiteY22" fmla="*/ 1092001 h 4110500"/>
              <a:gd name="connsiteX0-1125" fmla="*/ 68850 w 1555111"/>
              <a:gd name="connsiteY0-1126" fmla="*/ 1092001 h 4110500"/>
              <a:gd name="connsiteX1-1127" fmla="*/ 184259 w 1555111"/>
              <a:gd name="connsiteY1-1128" fmla="*/ 965266 h 4110500"/>
              <a:gd name="connsiteX2-1129" fmla="*/ 90151 w 1555111"/>
              <a:gd name="connsiteY2-1130" fmla="*/ 689541 h 4110500"/>
              <a:gd name="connsiteX3-1131" fmla="*/ 261533 w 1555111"/>
              <a:gd name="connsiteY3-1132" fmla="*/ 282686 h 4110500"/>
              <a:gd name="connsiteX4-1133" fmla="*/ 508030 w 1555111"/>
              <a:gd name="connsiteY4-1134" fmla="*/ 417690 h 4110500"/>
              <a:gd name="connsiteX5-1135" fmla="*/ 523323 w 1555111"/>
              <a:gd name="connsiteY5-1136" fmla="*/ 115931 h 4110500"/>
              <a:gd name="connsiteX6-1137" fmla="*/ 652112 w 1555111"/>
              <a:gd name="connsiteY6-1138" fmla="*/ 20 h 4110500"/>
              <a:gd name="connsiteX7-1139" fmla="*/ 834416 w 1555111"/>
              <a:gd name="connsiteY7-1140" fmla="*/ 82329 h 4110500"/>
              <a:gd name="connsiteX8-1141" fmla="*/ 755324 w 1555111"/>
              <a:gd name="connsiteY8-1142" fmla="*/ 301780 h 4110500"/>
              <a:gd name="connsiteX9-1143" fmla="*/ 1001842 w 1555111"/>
              <a:gd name="connsiteY9-1144" fmla="*/ 339906 h 4110500"/>
              <a:gd name="connsiteX10-1145" fmla="*/ 1195025 w 1555111"/>
              <a:gd name="connsiteY10-1146" fmla="*/ 610362 h 4110500"/>
              <a:gd name="connsiteX11-1147" fmla="*/ 1555111 w 1555111"/>
              <a:gd name="connsiteY11-1148" fmla="*/ 1246548 h 4110500"/>
              <a:gd name="connsiteX12-1149" fmla="*/ 1103053 w 1555111"/>
              <a:gd name="connsiteY12-1150" fmla="*/ 2023889 h 4110500"/>
              <a:gd name="connsiteX13-1151" fmla="*/ 927279 w 1555111"/>
              <a:gd name="connsiteY13-1152" fmla="*/ 2402430 h 4110500"/>
              <a:gd name="connsiteX14-1153" fmla="*/ 1133341 w 1555111"/>
              <a:gd name="connsiteY14-1154" fmla="*/ 2479703 h 4110500"/>
              <a:gd name="connsiteX15-1155" fmla="*/ 991673 w 1555111"/>
              <a:gd name="connsiteY15-1156" fmla="*/ 2827432 h 4110500"/>
              <a:gd name="connsiteX16-1157" fmla="*/ 1184856 w 1555111"/>
              <a:gd name="connsiteY16-1158" fmla="*/ 2840311 h 4110500"/>
              <a:gd name="connsiteX17-1159" fmla="*/ 44389 w 1555111"/>
              <a:gd name="connsiteY17-1160" fmla="*/ 4110266 h 4110500"/>
              <a:gd name="connsiteX18-1161" fmla="*/ 412124 w 1555111"/>
              <a:gd name="connsiteY18-1162" fmla="*/ 2106216 h 4110500"/>
              <a:gd name="connsiteX19-1163" fmla="*/ 618185 w 1555111"/>
              <a:gd name="connsiteY19-1164" fmla="*/ 1745609 h 4110500"/>
              <a:gd name="connsiteX20-1165" fmla="*/ 412124 w 1555111"/>
              <a:gd name="connsiteY20-1166" fmla="*/ 1732729 h 4110500"/>
              <a:gd name="connsiteX21-1167" fmla="*/ 386366 w 1555111"/>
              <a:gd name="connsiteY21-1168" fmla="*/ 1372122 h 4110500"/>
              <a:gd name="connsiteX22-1169" fmla="*/ 0 w 1555111"/>
              <a:gd name="connsiteY22-1170" fmla="*/ 1449395 h 4110500"/>
              <a:gd name="connsiteX23" fmla="*/ 68850 w 1555111"/>
              <a:gd name="connsiteY23" fmla="*/ 1092001 h 4110500"/>
              <a:gd name="connsiteX0-1171" fmla="*/ 68850 w 1555111"/>
              <a:gd name="connsiteY0-1172" fmla="*/ 1092001 h 4110500"/>
              <a:gd name="connsiteX1-1173" fmla="*/ 184259 w 1555111"/>
              <a:gd name="connsiteY1-1174" fmla="*/ 965266 h 4110500"/>
              <a:gd name="connsiteX2-1175" fmla="*/ 90151 w 1555111"/>
              <a:gd name="connsiteY2-1176" fmla="*/ 689541 h 4110500"/>
              <a:gd name="connsiteX3-1177" fmla="*/ 261533 w 1555111"/>
              <a:gd name="connsiteY3-1178" fmla="*/ 282686 h 4110500"/>
              <a:gd name="connsiteX4-1179" fmla="*/ 508030 w 1555111"/>
              <a:gd name="connsiteY4-1180" fmla="*/ 417690 h 4110500"/>
              <a:gd name="connsiteX5-1181" fmla="*/ 523323 w 1555111"/>
              <a:gd name="connsiteY5-1182" fmla="*/ 115931 h 4110500"/>
              <a:gd name="connsiteX6-1183" fmla="*/ 652112 w 1555111"/>
              <a:gd name="connsiteY6-1184" fmla="*/ 20 h 4110500"/>
              <a:gd name="connsiteX7-1185" fmla="*/ 834416 w 1555111"/>
              <a:gd name="connsiteY7-1186" fmla="*/ 82329 h 4110500"/>
              <a:gd name="connsiteX8-1187" fmla="*/ 755324 w 1555111"/>
              <a:gd name="connsiteY8-1188" fmla="*/ 301780 h 4110500"/>
              <a:gd name="connsiteX9-1189" fmla="*/ 1001842 w 1555111"/>
              <a:gd name="connsiteY9-1190" fmla="*/ 339906 h 4110500"/>
              <a:gd name="connsiteX10-1191" fmla="*/ 1195025 w 1555111"/>
              <a:gd name="connsiteY10-1192" fmla="*/ 610362 h 4110500"/>
              <a:gd name="connsiteX11-1193" fmla="*/ 1555111 w 1555111"/>
              <a:gd name="connsiteY11-1194" fmla="*/ 1246548 h 4110500"/>
              <a:gd name="connsiteX12-1195" fmla="*/ 1103053 w 1555111"/>
              <a:gd name="connsiteY12-1196" fmla="*/ 2023889 h 4110500"/>
              <a:gd name="connsiteX13-1197" fmla="*/ 927279 w 1555111"/>
              <a:gd name="connsiteY13-1198" fmla="*/ 2402430 h 4110500"/>
              <a:gd name="connsiteX14-1199" fmla="*/ 1133341 w 1555111"/>
              <a:gd name="connsiteY14-1200" fmla="*/ 2479703 h 4110500"/>
              <a:gd name="connsiteX15-1201" fmla="*/ 991673 w 1555111"/>
              <a:gd name="connsiteY15-1202" fmla="*/ 2827432 h 4110500"/>
              <a:gd name="connsiteX16-1203" fmla="*/ 1184856 w 1555111"/>
              <a:gd name="connsiteY16-1204" fmla="*/ 2840311 h 4110500"/>
              <a:gd name="connsiteX17-1205" fmla="*/ 1081825 w 1555111"/>
              <a:gd name="connsiteY17-1206" fmla="*/ 3497134 h 4110500"/>
              <a:gd name="connsiteX18-1207" fmla="*/ 44389 w 1555111"/>
              <a:gd name="connsiteY18-1208" fmla="*/ 4110266 h 4110500"/>
              <a:gd name="connsiteX19-1209" fmla="*/ 412124 w 1555111"/>
              <a:gd name="connsiteY19-1210" fmla="*/ 2106216 h 4110500"/>
              <a:gd name="connsiteX20-1211" fmla="*/ 618185 w 1555111"/>
              <a:gd name="connsiteY20-1212" fmla="*/ 1745609 h 4110500"/>
              <a:gd name="connsiteX21-1213" fmla="*/ 412124 w 1555111"/>
              <a:gd name="connsiteY21-1214" fmla="*/ 1732729 h 4110500"/>
              <a:gd name="connsiteX22-1215" fmla="*/ 386366 w 1555111"/>
              <a:gd name="connsiteY22-1216" fmla="*/ 1372122 h 4110500"/>
              <a:gd name="connsiteX23-1217" fmla="*/ 0 w 1555111"/>
              <a:gd name="connsiteY23-1218" fmla="*/ 1449395 h 4110500"/>
              <a:gd name="connsiteX24" fmla="*/ 68850 w 1555111"/>
              <a:gd name="connsiteY24" fmla="*/ 1092001 h 4110500"/>
              <a:gd name="connsiteX0-1219" fmla="*/ 68850 w 1555111"/>
              <a:gd name="connsiteY0-1220" fmla="*/ 1092001 h 4110500"/>
              <a:gd name="connsiteX1-1221" fmla="*/ 184259 w 1555111"/>
              <a:gd name="connsiteY1-1222" fmla="*/ 965266 h 4110500"/>
              <a:gd name="connsiteX2-1223" fmla="*/ 90151 w 1555111"/>
              <a:gd name="connsiteY2-1224" fmla="*/ 689541 h 4110500"/>
              <a:gd name="connsiteX3-1225" fmla="*/ 261533 w 1555111"/>
              <a:gd name="connsiteY3-1226" fmla="*/ 282686 h 4110500"/>
              <a:gd name="connsiteX4-1227" fmla="*/ 508030 w 1555111"/>
              <a:gd name="connsiteY4-1228" fmla="*/ 417690 h 4110500"/>
              <a:gd name="connsiteX5-1229" fmla="*/ 523323 w 1555111"/>
              <a:gd name="connsiteY5-1230" fmla="*/ 115931 h 4110500"/>
              <a:gd name="connsiteX6-1231" fmla="*/ 652112 w 1555111"/>
              <a:gd name="connsiteY6-1232" fmla="*/ 20 h 4110500"/>
              <a:gd name="connsiteX7-1233" fmla="*/ 834416 w 1555111"/>
              <a:gd name="connsiteY7-1234" fmla="*/ 82329 h 4110500"/>
              <a:gd name="connsiteX8-1235" fmla="*/ 755324 w 1555111"/>
              <a:gd name="connsiteY8-1236" fmla="*/ 301780 h 4110500"/>
              <a:gd name="connsiteX9-1237" fmla="*/ 1001842 w 1555111"/>
              <a:gd name="connsiteY9-1238" fmla="*/ 339906 h 4110500"/>
              <a:gd name="connsiteX10-1239" fmla="*/ 1195025 w 1555111"/>
              <a:gd name="connsiteY10-1240" fmla="*/ 610362 h 4110500"/>
              <a:gd name="connsiteX11-1241" fmla="*/ 1555111 w 1555111"/>
              <a:gd name="connsiteY11-1242" fmla="*/ 1246548 h 4110500"/>
              <a:gd name="connsiteX12-1243" fmla="*/ 1103053 w 1555111"/>
              <a:gd name="connsiteY12-1244" fmla="*/ 2023889 h 4110500"/>
              <a:gd name="connsiteX13-1245" fmla="*/ 927279 w 1555111"/>
              <a:gd name="connsiteY13-1246" fmla="*/ 2402430 h 4110500"/>
              <a:gd name="connsiteX14-1247" fmla="*/ 1133341 w 1555111"/>
              <a:gd name="connsiteY14-1248" fmla="*/ 2479703 h 4110500"/>
              <a:gd name="connsiteX15-1249" fmla="*/ 991673 w 1555111"/>
              <a:gd name="connsiteY15-1250" fmla="*/ 2827432 h 4110500"/>
              <a:gd name="connsiteX16-1251" fmla="*/ 1184856 w 1555111"/>
              <a:gd name="connsiteY16-1252" fmla="*/ 2840311 h 4110500"/>
              <a:gd name="connsiteX17-1253" fmla="*/ 1081825 w 1555111"/>
              <a:gd name="connsiteY17-1254" fmla="*/ 3497134 h 4110500"/>
              <a:gd name="connsiteX18-1255" fmla="*/ 1043189 w 1555111"/>
              <a:gd name="connsiteY18-1256" fmla="*/ 3767590 h 4110500"/>
              <a:gd name="connsiteX19-1257" fmla="*/ 44389 w 1555111"/>
              <a:gd name="connsiteY19-1258" fmla="*/ 4110266 h 4110500"/>
              <a:gd name="connsiteX20-1259" fmla="*/ 412124 w 1555111"/>
              <a:gd name="connsiteY20-1260" fmla="*/ 2106216 h 4110500"/>
              <a:gd name="connsiteX21-1261" fmla="*/ 618185 w 1555111"/>
              <a:gd name="connsiteY21-1262" fmla="*/ 1745609 h 4110500"/>
              <a:gd name="connsiteX22-1263" fmla="*/ 412124 w 1555111"/>
              <a:gd name="connsiteY22-1264" fmla="*/ 1732729 h 4110500"/>
              <a:gd name="connsiteX23-1265" fmla="*/ 386366 w 1555111"/>
              <a:gd name="connsiteY23-1266" fmla="*/ 1372122 h 4110500"/>
              <a:gd name="connsiteX24-1267" fmla="*/ 0 w 1555111"/>
              <a:gd name="connsiteY24-1268" fmla="*/ 1449395 h 4110500"/>
              <a:gd name="connsiteX25" fmla="*/ 68850 w 1555111"/>
              <a:gd name="connsiteY25" fmla="*/ 1092001 h 4110500"/>
              <a:gd name="connsiteX0-1269" fmla="*/ 68850 w 1555111"/>
              <a:gd name="connsiteY0-1270" fmla="*/ 1092001 h 4110266"/>
              <a:gd name="connsiteX1-1271" fmla="*/ 184259 w 1555111"/>
              <a:gd name="connsiteY1-1272" fmla="*/ 965266 h 4110266"/>
              <a:gd name="connsiteX2-1273" fmla="*/ 90151 w 1555111"/>
              <a:gd name="connsiteY2-1274" fmla="*/ 689541 h 4110266"/>
              <a:gd name="connsiteX3-1275" fmla="*/ 261533 w 1555111"/>
              <a:gd name="connsiteY3-1276" fmla="*/ 282686 h 4110266"/>
              <a:gd name="connsiteX4-1277" fmla="*/ 508030 w 1555111"/>
              <a:gd name="connsiteY4-1278" fmla="*/ 417690 h 4110266"/>
              <a:gd name="connsiteX5-1279" fmla="*/ 523323 w 1555111"/>
              <a:gd name="connsiteY5-1280" fmla="*/ 115931 h 4110266"/>
              <a:gd name="connsiteX6-1281" fmla="*/ 652112 w 1555111"/>
              <a:gd name="connsiteY6-1282" fmla="*/ 20 h 4110266"/>
              <a:gd name="connsiteX7-1283" fmla="*/ 834416 w 1555111"/>
              <a:gd name="connsiteY7-1284" fmla="*/ 82329 h 4110266"/>
              <a:gd name="connsiteX8-1285" fmla="*/ 755324 w 1555111"/>
              <a:gd name="connsiteY8-1286" fmla="*/ 301780 h 4110266"/>
              <a:gd name="connsiteX9-1287" fmla="*/ 1001842 w 1555111"/>
              <a:gd name="connsiteY9-1288" fmla="*/ 339906 h 4110266"/>
              <a:gd name="connsiteX10-1289" fmla="*/ 1195025 w 1555111"/>
              <a:gd name="connsiteY10-1290" fmla="*/ 610362 h 4110266"/>
              <a:gd name="connsiteX11-1291" fmla="*/ 1555111 w 1555111"/>
              <a:gd name="connsiteY11-1292" fmla="*/ 1246548 h 4110266"/>
              <a:gd name="connsiteX12-1293" fmla="*/ 1103053 w 1555111"/>
              <a:gd name="connsiteY12-1294" fmla="*/ 2023889 h 4110266"/>
              <a:gd name="connsiteX13-1295" fmla="*/ 927279 w 1555111"/>
              <a:gd name="connsiteY13-1296" fmla="*/ 2402430 h 4110266"/>
              <a:gd name="connsiteX14-1297" fmla="*/ 1133341 w 1555111"/>
              <a:gd name="connsiteY14-1298" fmla="*/ 2479703 h 4110266"/>
              <a:gd name="connsiteX15-1299" fmla="*/ 991673 w 1555111"/>
              <a:gd name="connsiteY15-1300" fmla="*/ 2827432 h 4110266"/>
              <a:gd name="connsiteX16-1301" fmla="*/ 1184856 w 1555111"/>
              <a:gd name="connsiteY16-1302" fmla="*/ 2840311 h 4110266"/>
              <a:gd name="connsiteX17-1303" fmla="*/ 1081825 w 1555111"/>
              <a:gd name="connsiteY17-1304" fmla="*/ 3497134 h 4110266"/>
              <a:gd name="connsiteX18-1305" fmla="*/ 1043189 w 1555111"/>
              <a:gd name="connsiteY18-1306" fmla="*/ 3767590 h 4110266"/>
              <a:gd name="connsiteX19-1307" fmla="*/ 44389 w 1555111"/>
              <a:gd name="connsiteY19-1308" fmla="*/ 4110266 h 4110266"/>
              <a:gd name="connsiteX20-1309" fmla="*/ 708338 w 1555111"/>
              <a:gd name="connsiteY20-1310" fmla="*/ 3123646 h 4110266"/>
              <a:gd name="connsiteX21-1311" fmla="*/ 412124 w 1555111"/>
              <a:gd name="connsiteY21-1312" fmla="*/ 2106216 h 4110266"/>
              <a:gd name="connsiteX22-1313" fmla="*/ 618185 w 1555111"/>
              <a:gd name="connsiteY22-1314" fmla="*/ 1745609 h 4110266"/>
              <a:gd name="connsiteX23-1315" fmla="*/ 412124 w 1555111"/>
              <a:gd name="connsiteY23-1316" fmla="*/ 1732729 h 4110266"/>
              <a:gd name="connsiteX24-1317" fmla="*/ 386366 w 1555111"/>
              <a:gd name="connsiteY24-1318" fmla="*/ 1372122 h 4110266"/>
              <a:gd name="connsiteX25-1319" fmla="*/ 0 w 1555111"/>
              <a:gd name="connsiteY25-1320" fmla="*/ 1449395 h 4110266"/>
              <a:gd name="connsiteX26" fmla="*/ 68850 w 1555111"/>
              <a:gd name="connsiteY26" fmla="*/ 1092001 h 4110266"/>
              <a:gd name="connsiteX0-1321" fmla="*/ 68850 w 1555111"/>
              <a:gd name="connsiteY0-1322" fmla="*/ 1092001 h 4110266"/>
              <a:gd name="connsiteX1-1323" fmla="*/ 184259 w 1555111"/>
              <a:gd name="connsiteY1-1324" fmla="*/ 965266 h 4110266"/>
              <a:gd name="connsiteX2-1325" fmla="*/ 90151 w 1555111"/>
              <a:gd name="connsiteY2-1326" fmla="*/ 689541 h 4110266"/>
              <a:gd name="connsiteX3-1327" fmla="*/ 261533 w 1555111"/>
              <a:gd name="connsiteY3-1328" fmla="*/ 282686 h 4110266"/>
              <a:gd name="connsiteX4-1329" fmla="*/ 508030 w 1555111"/>
              <a:gd name="connsiteY4-1330" fmla="*/ 417690 h 4110266"/>
              <a:gd name="connsiteX5-1331" fmla="*/ 523323 w 1555111"/>
              <a:gd name="connsiteY5-1332" fmla="*/ 115931 h 4110266"/>
              <a:gd name="connsiteX6-1333" fmla="*/ 652112 w 1555111"/>
              <a:gd name="connsiteY6-1334" fmla="*/ 20 h 4110266"/>
              <a:gd name="connsiteX7-1335" fmla="*/ 834416 w 1555111"/>
              <a:gd name="connsiteY7-1336" fmla="*/ 82329 h 4110266"/>
              <a:gd name="connsiteX8-1337" fmla="*/ 755324 w 1555111"/>
              <a:gd name="connsiteY8-1338" fmla="*/ 301780 h 4110266"/>
              <a:gd name="connsiteX9-1339" fmla="*/ 1001842 w 1555111"/>
              <a:gd name="connsiteY9-1340" fmla="*/ 339906 h 4110266"/>
              <a:gd name="connsiteX10-1341" fmla="*/ 1195025 w 1555111"/>
              <a:gd name="connsiteY10-1342" fmla="*/ 610362 h 4110266"/>
              <a:gd name="connsiteX11-1343" fmla="*/ 1555111 w 1555111"/>
              <a:gd name="connsiteY11-1344" fmla="*/ 1246548 h 4110266"/>
              <a:gd name="connsiteX12-1345" fmla="*/ 1103053 w 1555111"/>
              <a:gd name="connsiteY12-1346" fmla="*/ 2023889 h 4110266"/>
              <a:gd name="connsiteX13-1347" fmla="*/ 927279 w 1555111"/>
              <a:gd name="connsiteY13-1348" fmla="*/ 2402430 h 4110266"/>
              <a:gd name="connsiteX14-1349" fmla="*/ 1133341 w 1555111"/>
              <a:gd name="connsiteY14-1350" fmla="*/ 2479703 h 4110266"/>
              <a:gd name="connsiteX15-1351" fmla="*/ 991673 w 1555111"/>
              <a:gd name="connsiteY15-1352" fmla="*/ 2827432 h 4110266"/>
              <a:gd name="connsiteX16-1353" fmla="*/ 1184856 w 1555111"/>
              <a:gd name="connsiteY16-1354" fmla="*/ 2840311 h 4110266"/>
              <a:gd name="connsiteX17-1355" fmla="*/ 1081825 w 1555111"/>
              <a:gd name="connsiteY17-1356" fmla="*/ 3497134 h 4110266"/>
              <a:gd name="connsiteX18-1357" fmla="*/ 1043189 w 1555111"/>
              <a:gd name="connsiteY18-1358" fmla="*/ 3767590 h 4110266"/>
              <a:gd name="connsiteX19-1359" fmla="*/ 44389 w 1555111"/>
              <a:gd name="connsiteY19-1360" fmla="*/ 4110266 h 4110266"/>
              <a:gd name="connsiteX20-1361" fmla="*/ 708338 w 1555111"/>
              <a:gd name="connsiteY20-1362" fmla="*/ 3123646 h 4110266"/>
              <a:gd name="connsiteX21-1363" fmla="*/ 669702 w 1555111"/>
              <a:gd name="connsiteY21-1364" fmla="*/ 2544097 h 4110266"/>
              <a:gd name="connsiteX22-1365" fmla="*/ 412124 w 1555111"/>
              <a:gd name="connsiteY22-1366" fmla="*/ 2106216 h 4110266"/>
              <a:gd name="connsiteX23-1367" fmla="*/ 618185 w 1555111"/>
              <a:gd name="connsiteY23-1368" fmla="*/ 1745609 h 4110266"/>
              <a:gd name="connsiteX24-1369" fmla="*/ 412124 w 1555111"/>
              <a:gd name="connsiteY24-1370" fmla="*/ 1732729 h 4110266"/>
              <a:gd name="connsiteX25-1371" fmla="*/ 386366 w 1555111"/>
              <a:gd name="connsiteY25-1372" fmla="*/ 1372122 h 4110266"/>
              <a:gd name="connsiteX26-1373" fmla="*/ 0 w 1555111"/>
              <a:gd name="connsiteY26-1374" fmla="*/ 1449395 h 4110266"/>
              <a:gd name="connsiteX27" fmla="*/ 68850 w 1555111"/>
              <a:gd name="connsiteY27" fmla="*/ 1092001 h 4110266"/>
              <a:gd name="connsiteX0-1375" fmla="*/ 68850 w 1555111"/>
              <a:gd name="connsiteY0-1376" fmla="*/ 1092001 h 4110266"/>
              <a:gd name="connsiteX1-1377" fmla="*/ 184259 w 1555111"/>
              <a:gd name="connsiteY1-1378" fmla="*/ 965266 h 4110266"/>
              <a:gd name="connsiteX2-1379" fmla="*/ 90151 w 1555111"/>
              <a:gd name="connsiteY2-1380" fmla="*/ 689541 h 4110266"/>
              <a:gd name="connsiteX3-1381" fmla="*/ 261533 w 1555111"/>
              <a:gd name="connsiteY3-1382" fmla="*/ 282686 h 4110266"/>
              <a:gd name="connsiteX4-1383" fmla="*/ 508030 w 1555111"/>
              <a:gd name="connsiteY4-1384" fmla="*/ 417690 h 4110266"/>
              <a:gd name="connsiteX5-1385" fmla="*/ 523323 w 1555111"/>
              <a:gd name="connsiteY5-1386" fmla="*/ 115931 h 4110266"/>
              <a:gd name="connsiteX6-1387" fmla="*/ 652112 w 1555111"/>
              <a:gd name="connsiteY6-1388" fmla="*/ 20 h 4110266"/>
              <a:gd name="connsiteX7-1389" fmla="*/ 834416 w 1555111"/>
              <a:gd name="connsiteY7-1390" fmla="*/ 82329 h 4110266"/>
              <a:gd name="connsiteX8-1391" fmla="*/ 755324 w 1555111"/>
              <a:gd name="connsiteY8-1392" fmla="*/ 301780 h 4110266"/>
              <a:gd name="connsiteX9-1393" fmla="*/ 1001842 w 1555111"/>
              <a:gd name="connsiteY9-1394" fmla="*/ 339906 h 4110266"/>
              <a:gd name="connsiteX10-1395" fmla="*/ 1195025 w 1555111"/>
              <a:gd name="connsiteY10-1396" fmla="*/ 610362 h 4110266"/>
              <a:gd name="connsiteX11-1397" fmla="*/ 1555111 w 1555111"/>
              <a:gd name="connsiteY11-1398" fmla="*/ 1246548 h 4110266"/>
              <a:gd name="connsiteX12-1399" fmla="*/ 1103053 w 1555111"/>
              <a:gd name="connsiteY12-1400" fmla="*/ 2023889 h 4110266"/>
              <a:gd name="connsiteX13-1401" fmla="*/ 927279 w 1555111"/>
              <a:gd name="connsiteY13-1402" fmla="*/ 2402430 h 4110266"/>
              <a:gd name="connsiteX14-1403" fmla="*/ 1133341 w 1555111"/>
              <a:gd name="connsiteY14-1404" fmla="*/ 2479703 h 4110266"/>
              <a:gd name="connsiteX15-1405" fmla="*/ 991673 w 1555111"/>
              <a:gd name="connsiteY15-1406" fmla="*/ 2827432 h 4110266"/>
              <a:gd name="connsiteX16-1407" fmla="*/ 1184856 w 1555111"/>
              <a:gd name="connsiteY16-1408" fmla="*/ 2840311 h 4110266"/>
              <a:gd name="connsiteX17-1409" fmla="*/ 1081825 w 1555111"/>
              <a:gd name="connsiteY17-1410" fmla="*/ 3497134 h 4110266"/>
              <a:gd name="connsiteX18-1411" fmla="*/ 1043189 w 1555111"/>
              <a:gd name="connsiteY18-1412" fmla="*/ 3767590 h 4110266"/>
              <a:gd name="connsiteX19-1413" fmla="*/ 44389 w 1555111"/>
              <a:gd name="connsiteY19-1414" fmla="*/ 4110266 h 4110266"/>
              <a:gd name="connsiteX20-1415" fmla="*/ 708338 w 1555111"/>
              <a:gd name="connsiteY20-1416" fmla="*/ 3123646 h 4110266"/>
              <a:gd name="connsiteX21-1417" fmla="*/ 528034 w 1555111"/>
              <a:gd name="connsiteY21-1418" fmla="*/ 2492582 h 4110266"/>
              <a:gd name="connsiteX22-1419" fmla="*/ 412124 w 1555111"/>
              <a:gd name="connsiteY22-1420" fmla="*/ 2106216 h 4110266"/>
              <a:gd name="connsiteX23-1421" fmla="*/ 618185 w 1555111"/>
              <a:gd name="connsiteY23-1422" fmla="*/ 1745609 h 4110266"/>
              <a:gd name="connsiteX24-1423" fmla="*/ 412124 w 1555111"/>
              <a:gd name="connsiteY24-1424" fmla="*/ 1732729 h 4110266"/>
              <a:gd name="connsiteX25-1425" fmla="*/ 386366 w 1555111"/>
              <a:gd name="connsiteY25-1426" fmla="*/ 1372122 h 4110266"/>
              <a:gd name="connsiteX26-1427" fmla="*/ 0 w 1555111"/>
              <a:gd name="connsiteY26-1428" fmla="*/ 1449395 h 4110266"/>
              <a:gd name="connsiteX27-1429" fmla="*/ 68850 w 1555111"/>
              <a:gd name="connsiteY27-1430" fmla="*/ 1092001 h 4110266"/>
              <a:gd name="connsiteX0-1431" fmla="*/ 68850 w 1555111"/>
              <a:gd name="connsiteY0-1432" fmla="*/ 1092001 h 4110266"/>
              <a:gd name="connsiteX1-1433" fmla="*/ 184259 w 1555111"/>
              <a:gd name="connsiteY1-1434" fmla="*/ 965266 h 4110266"/>
              <a:gd name="connsiteX2-1435" fmla="*/ 90151 w 1555111"/>
              <a:gd name="connsiteY2-1436" fmla="*/ 689541 h 4110266"/>
              <a:gd name="connsiteX3-1437" fmla="*/ 261533 w 1555111"/>
              <a:gd name="connsiteY3-1438" fmla="*/ 282686 h 4110266"/>
              <a:gd name="connsiteX4-1439" fmla="*/ 508030 w 1555111"/>
              <a:gd name="connsiteY4-1440" fmla="*/ 417690 h 4110266"/>
              <a:gd name="connsiteX5-1441" fmla="*/ 523323 w 1555111"/>
              <a:gd name="connsiteY5-1442" fmla="*/ 115931 h 4110266"/>
              <a:gd name="connsiteX6-1443" fmla="*/ 652112 w 1555111"/>
              <a:gd name="connsiteY6-1444" fmla="*/ 20 h 4110266"/>
              <a:gd name="connsiteX7-1445" fmla="*/ 834416 w 1555111"/>
              <a:gd name="connsiteY7-1446" fmla="*/ 82329 h 4110266"/>
              <a:gd name="connsiteX8-1447" fmla="*/ 755324 w 1555111"/>
              <a:gd name="connsiteY8-1448" fmla="*/ 301780 h 4110266"/>
              <a:gd name="connsiteX9-1449" fmla="*/ 1001842 w 1555111"/>
              <a:gd name="connsiteY9-1450" fmla="*/ 339906 h 4110266"/>
              <a:gd name="connsiteX10-1451" fmla="*/ 1195025 w 1555111"/>
              <a:gd name="connsiteY10-1452" fmla="*/ 610362 h 4110266"/>
              <a:gd name="connsiteX11-1453" fmla="*/ 1555111 w 1555111"/>
              <a:gd name="connsiteY11-1454" fmla="*/ 1246548 h 4110266"/>
              <a:gd name="connsiteX12-1455" fmla="*/ 1103053 w 1555111"/>
              <a:gd name="connsiteY12-1456" fmla="*/ 2023889 h 4110266"/>
              <a:gd name="connsiteX13-1457" fmla="*/ 927279 w 1555111"/>
              <a:gd name="connsiteY13-1458" fmla="*/ 2402430 h 4110266"/>
              <a:gd name="connsiteX14-1459" fmla="*/ 1133341 w 1555111"/>
              <a:gd name="connsiteY14-1460" fmla="*/ 2479703 h 4110266"/>
              <a:gd name="connsiteX15-1461" fmla="*/ 991673 w 1555111"/>
              <a:gd name="connsiteY15-1462" fmla="*/ 2827432 h 4110266"/>
              <a:gd name="connsiteX16-1463" fmla="*/ 1184856 w 1555111"/>
              <a:gd name="connsiteY16-1464" fmla="*/ 2840311 h 4110266"/>
              <a:gd name="connsiteX17-1465" fmla="*/ 1081825 w 1555111"/>
              <a:gd name="connsiteY17-1466" fmla="*/ 3497134 h 4110266"/>
              <a:gd name="connsiteX18-1467" fmla="*/ 1043189 w 1555111"/>
              <a:gd name="connsiteY18-1468" fmla="*/ 3767590 h 4110266"/>
              <a:gd name="connsiteX19-1469" fmla="*/ 44389 w 1555111"/>
              <a:gd name="connsiteY19-1470" fmla="*/ 4110266 h 4110266"/>
              <a:gd name="connsiteX20-1471" fmla="*/ 708338 w 1555111"/>
              <a:gd name="connsiteY20-1472" fmla="*/ 3123646 h 4110266"/>
              <a:gd name="connsiteX21-1473" fmla="*/ 193183 w 1555111"/>
              <a:gd name="connsiteY21-1474" fmla="*/ 2518339 h 4110266"/>
              <a:gd name="connsiteX22-1475" fmla="*/ 528034 w 1555111"/>
              <a:gd name="connsiteY22-1476" fmla="*/ 2492582 h 4110266"/>
              <a:gd name="connsiteX23-1477" fmla="*/ 412124 w 1555111"/>
              <a:gd name="connsiteY23-1478" fmla="*/ 2106216 h 4110266"/>
              <a:gd name="connsiteX24-1479" fmla="*/ 618185 w 1555111"/>
              <a:gd name="connsiteY24-1480" fmla="*/ 1745609 h 4110266"/>
              <a:gd name="connsiteX25-1481" fmla="*/ 412124 w 1555111"/>
              <a:gd name="connsiteY25-1482" fmla="*/ 1732729 h 4110266"/>
              <a:gd name="connsiteX26-1483" fmla="*/ 386366 w 1555111"/>
              <a:gd name="connsiteY26-1484" fmla="*/ 1372122 h 4110266"/>
              <a:gd name="connsiteX27-1485" fmla="*/ 0 w 1555111"/>
              <a:gd name="connsiteY27-1486" fmla="*/ 1449395 h 4110266"/>
              <a:gd name="connsiteX28" fmla="*/ 68850 w 1555111"/>
              <a:gd name="connsiteY28" fmla="*/ 1092001 h 4110266"/>
              <a:gd name="connsiteX0-1487" fmla="*/ 68850 w 1555111"/>
              <a:gd name="connsiteY0-1488" fmla="*/ 1092001 h 4110266"/>
              <a:gd name="connsiteX1-1489" fmla="*/ 184259 w 1555111"/>
              <a:gd name="connsiteY1-1490" fmla="*/ 965266 h 4110266"/>
              <a:gd name="connsiteX2-1491" fmla="*/ 90151 w 1555111"/>
              <a:gd name="connsiteY2-1492" fmla="*/ 689541 h 4110266"/>
              <a:gd name="connsiteX3-1493" fmla="*/ 261533 w 1555111"/>
              <a:gd name="connsiteY3-1494" fmla="*/ 282686 h 4110266"/>
              <a:gd name="connsiteX4-1495" fmla="*/ 508030 w 1555111"/>
              <a:gd name="connsiteY4-1496" fmla="*/ 417690 h 4110266"/>
              <a:gd name="connsiteX5-1497" fmla="*/ 523323 w 1555111"/>
              <a:gd name="connsiteY5-1498" fmla="*/ 115931 h 4110266"/>
              <a:gd name="connsiteX6-1499" fmla="*/ 652112 w 1555111"/>
              <a:gd name="connsiteY6-1500" fmla="*/ 20 h 4110266"/>
              <a:gd name="connsiteX7-1501" fmla="*/ 834416 w 1555111"/>
              <a:gd name="connsiteY7-1502" fmla="*/ 82329 h 4110266"/>
              <a:gd name="connsiteX8-1503" fmla="*/ 755324 w 1555111"/>
              <a:gd name="connsiteY8-1504" fmla="*/ 301780 h 4110266"/>
              <a:gd name="connsiteX9-1505" fmla="*/ 1001842 w 1555111"/>
              <a:gd name="connsiteY9-1506" fmla="*/ 339906 h 4110266"/>
              <a:gd name="connsiteX10-1507" fmla="*/ 1195025 w 1555111"/>
              <a:gd name="connsiteY10-1508" fmla="*/ 610362 h 4110266"/>
              <a:gd name="connsiteX11-1509" fmla="*/ 1555111 w 1555111"/>
              <a:gd name="connsiteY11-1510" fmla="*/ 1246548 h 4110266"/>
              <a:gd name="connsiteX12-1511" fmla="*/ 1103053 w 1555111"/>
              <a:gd name="connsiteY12-1512" fmla="*/ 2023889 h 4110266"/>
              <a:gd name="connsiteX13-1513" fmla="*/ 927279 w 1555111"/>
              <a:gd name="connsiteY13-1514" fmla="*/ 2402430 h 4110266"/>
              <a:gd name="connsiteX14-1515" fmla="*/ 1133341 w 1555111"/>
              <a:gd name="connsiteY14-1516" fmla="*/ 2479703 h 4110266"/>
              <a:gd name="connsiteX15-1517" fmla="*/ 991673 w 1555111"/>
              <a:gd name="connsiteY15-1518" fmla="*/ 2827432 h 4110266"/>
              <a:gd name="connsiteX16-1519" fmla="*/ 1184856 w 1555111"/>
              <a:gd name="connsiteY16-1520" fmla="*/ 2840311 h 4110266"/>
              <a:gd name="connsiteX17-1521" fmla="*/ 1081825 w 1555111"/>
              <a:gd name="connsiteY17-1522" fmla="*/ 3497134 h 4110266"/>
              <a:gd name="connsiteX18-1523" fmla="*/ 1043189 w 1555111"/>
              <a:gd name="connsiteY18-1524" fmla="*/ 3767590 h 4110266"/>
              <a:gd name="connsiteX19-1525" fmla="*/ 44389 w 1555111"/>
              <a:gd name="connsiteY19-1526" fmla="*/ 4110266 h 4110266"/>
              <a:gd name="connsiteX20-1527" fmla="*/ 566671 w 1555111"/>
              <a:gd name="connsiteY20-1528" fmla="*/ 2904705 h 4110266"/>
              <a:gd name="connsiteX21-1529" fmla="*/ 193183 w 1555111"/>
              <a:gd name="connsiteY21-1530" fmla="*/ 2518339 h 4110266"/>
              <a:gd name="connsiteX22-1531" fmla="*/ 528034 w 1555111"/>
              <a:gd name="connsiteY22-1532" fmla="*/ 2492582 h 4110266"/>
              <a:gd name="connsiteX23-1533" fmla="*/ 412124 w 1555111"/>
              <a:gd name="connsiteY23-1534" fmla="*/ 2106216 h 4110266"/>
              <a:gd name="connsiteX24-1535" fmla="*/ 618185 w 1555111"/>
              <a:gd name="connsiteY24-1536" fmla="*/ 1745609 h 4110266"/>
              <a:gd name="connsiteX25-1537" fmla="*/ 412124 w 1555111"/>
              <a:gd name="connsiteY25-1538" fmla="*/ 1732729 h 4110266"/>
              <a:gd name="connsiteX26-1539" fmla="*/ 386366 w 1555111"/>
              <a:gd name="connsiteY26-1540" fmla="*/ 1372122 h 4110266"/>
              <a:gd name="connsiteX27-1541" fmla="*/ 0 w 1555111"/>
              <a:gd name="connsiteY27-1542" fmla="*/ 1449395 h 4110266"/>
              <a:gd name="connsiteX28-1543" fmla="*/ 68850 w 1555111"/>
              <a:gd name="connsiteY28-1544" fmla="*/ 1092001 h 4110266"/>
              <a:gd name="connsiteX0-1545" fmla="*/ 68850 w 1555111"/>
              <a:gd name="connsiteY0-1546" fmla="*/ 1092001 h 4110266"/>
              <a:gd name="connsiteX1-1547" fmla="*/ 184259 w 1555111"/>
              <a:gd name="connsiteY1-1548" fmla="*/ 965266 h 4110266"/>
              <a:gd name="connsiteX2-1549" fmla="*/ 90151 w 1555111"/>
              <a:gd name="connsiteY2-1550" fmla="*/ 689541 h 4110266"/>
              <a:gd name="connsiteX3-1551" fmla="*/ 261533 w 1555111"/>
              <a:gd name="connsiteY3-1552" fmla="*/ 282686 h 4110266"/>
              <a:gd name="connsiteX4-1553" fmla="*/ 508030 w 1555111"/>
              <a:gd name="connsiteY4-1554" fmla="*/ 417690 h 4110266"/>
              <a:gd name="connsiteX5-1555" fmla="*/ 523323 w 1555111"/>
              <a:gd name="connsiteY5-1556" fmla="*/ 115931 h 4110266"/>
              <a:gd name="connsiteX6-1557" fmla="*/ 652112 w 1555111"/>
              <a:gd name="connsiteY6-1558" fmla="*/ 20 h 4110266"/>
              <a:gd name="connsiteX7-1559" fmla="*/ 834416 w 1555111"/>
              <a:gd name="connsiteY7-1560" fmla="*/ 82329 h 4110266"/>
              <a:gd name="connsiteX8-1561" fmla="*/ 755324 w 1555111"/>
              <a:gd name="connsiteY8-1562" fmla="*/ 301780 h 4110266"/>
              <a:gd name="connsiteX9-1563" fmla="*/ 1001842 w 1555111"/>
              <a:gd name="connsiteY9-1564" fmla="*/ 339906 h 4110266"/>
              <a:gd name="connsiteX10-1565" fmla="*/ 1195025 w 1555111"/>
              <a:gd name="connsiteY10-1566" fmla="*/ 610362 h 4110266"/>
              <a:gd name="connsiteX11-1567" fmla="*/ 1555111 w 1555111"/>
              <a:gd name="connsiteY11-1568" fmla="*/ 1246548 h 4110266"/>
              <a:gd name="connsiteX12-1569" fmla="*/ 1103053 w 1555111"/>
              <a:gd name="connsiteY12-1570" fmla="*/ 2023889 h 4110266"/>
              <a:gd name="connsiteX13-1571" fmla="*/ 927279 w 1555111"/>
              <a:gd name="connsiteY13-1572" fmla="*/ 2402430 h 4110266"/>
              <a:gd name="connsiteX14-1573" fmla="*/ 1133341 w 1555111"/>
              <a:gd name="connsiteY14-1574" fmla="*/ 2479703 h 4110266"/>
              <a:gd name="connsiteX15-1575" fmla="*/ 991673 w 1555111"/>
              <a:gd name="connsiteY15-1576" fmla="*/ 2827432 h 4110266"/>
              <a:gd name="connsiteX16-1577" fmla="*/ 1184856 w 1555111"/>
              <a:gd name="connsiteY16-1578" fmla="*/ 2840311 h 4110266"/>
              <a:gd name="connsiteX17-1579" fmla="*/ 1081825 w 1555111"/>
              <a:gd name="connsiteY17-1580" fmla="*/ 3497134 h 4110266"/>
              <a:gd name="connsiteX18-1581" fmla="*/ 1043189 w 1555111"/>
              <a:gd name="connsiteY18-1582" fmla="*/ 3767590 h 4110266"/>
              <a:gd name="connsiteX19-1583" fmla="*/ 44389 w 1555111"/>
              <a:gd name="connsiteY19-1584" fmla="*/ 4110266 h 4110266"/>
              <a:gd name="connsiteX20-1585" fmla="*/ 566671 w 1555111"/>
              <a:gd name="connsiteY20-1586" fmla="*/ 2904705 h 4110266"/>
              <a:gd name="connsiteX21-1587" fmla="*/ 490662 w 1555111"/>
              <a:gd name="connsiteY21-1588" fmla="*/ 2744001 h 4110266"/>
              <a:gd name="connsiteX22-1589" fmla="*/ 193183 w 1555111"/>
              <a:gd name="connsiteY22-1590" fmla="*/ 2518339 h 4110266"/>
              <a:gd name="connsiteX23-1591" fmla="*/ 528034 w 1555111"/>
              <a:gd name="connsiteY23-1592" fmla="*/ 2492582 h 4110266"/>
              <a:gd name="connsiteX24-1593" fmla="*/ 412124 w 1555111"/>
              <a:gd name="connsiteY24-1594" fmla="*/ 2106216 h 4110266"/>
              <a:gd name="connsiteX25-1595" fmla="*/ 618185 w 1555111"/>
              <a:gd name="connsiteY25-1596" fmla="*/ 1745609 h 4110266"/>
              <a:gd name="connsiteX26-1597" fmla="*/ 412124 w 1555111"/>
              <a:gd name="connsiteY26-1598" fmla="*/ 1732729 h 4110266"/>
              <a:gd name="connsiteX27-1599" fmla="*/ 386366 w 1555111"/>
              <a:gd name="connsiteY27-1600" fmla="*/ 1372122 h 4110266"/>
              <a:gd name="connsiteX28-1601" fmla="*/ 0 w 1555111"/>
              <a:gd name="connsiteY28-1602" fmla="*/ 1449395 h 4110266"/>
              <a:gd name="connsiteX29" fmla="*/ 68850 w 1555111"/>
              <a:gd name="connsiteY29" fmla="*/ 1092001 h 4110266"/>
              <a:gd name="connsiteX0-1603" fmla="*/ 68850 w 1555111"/>
              <a:gd name="connsiteY0-1604" fmla="*/ 1092001 h 4110266"/>
              <a:gd name="connsiteX1-1605" fmla="*/ 184259 w 1555111"/>
              <a:gd name="connsiteY1-1606" fmla="*/ 965266 h 4110266"/>
              <a:gd name="connsiteX2-1607" fmla="*/ 90151 w 1555111"/>
              <a:gd name="connsiteY2-1608" fmla="*/ 689541 h 4110266"/>
              <a:gd name="connsiteX3-1609" fmla="*/ 261533 w 1555111"/>
              <a:gd name="connsiteY3-1610" fmla="*/ 282686 h 4110266"/>
              <a:gd name="connsiteX4-1611" fmla="*/ 508030 w 1555111"/>
              <a:gd name="connsiteY4-1612" fmla="*/ 417690 h 4110266"/>
              <a:gd name="connsiteX5-1613" fmla="*/ 523323 w 1555111"/>
              <a:gd name="connsiteY5-1614" fmla="*/ 115931 h 4110266"/>
              <a:gd name="connsiteX6-1615" fmla="*/ 652112 w 1555111"/>
              <a:gd name="connsiteY6-1616" fmla="*/ 20 h 4110266"/>
              <a:gd name="connsiteX7-1617" fmla="*/ 834416 w 1555111"/>
              <a:gd name="connsiteY7-1618" fmla="*/ 82329 h 4110266"/>
              <a:gd name="connsiteX8-1619" fmla="*/ 755324 w 1555111"/>
              <a:gd name="connsiteY8-1620" fmla="*/ 301780 h 4110266"/>
              <a:gd name="connsiteX9-1621" fmla="*/ 1001842 w 1555111"/>
              <a:gd name="connsiteY9-1622" fmla="*/ 339906 h 4110266"/>
              <a:gd name="connsiteX10-1623" fmla="*/ 1195025 w 1555111"/>
              <a:gd name="connsiteY10-1624" fmla="*/ 610362 h 4110266"/>
              <a:gd name="connsiteX11-1625" fmla="*/ 1555111 w 1555111"/>
              <a:gd name="connsiteY11-1626" fmla="*/ 1246548 h 4110266"/>
              <a:gd name="connsiteX12-1627" fmla="*/ 1103053 w 1555111"/>
              <a:gd name="connsiteY12-1628" fmla="*/ 2023889 h 4110266"/>
              <a:gd name="connsiteX13-1629" fmla="*/ 927279 w 1555111"/>
              <a:gd name="connsiteY13-1630" fmla="*/ 2402430 h 4110266"/>
              <a:gd name="connsiteX14-1631" fmla="*/ 1133341 w 1555111"/>
              <a:gd name="connsiteY14-1632" fmla="*/ 2479703 h 4110266"/>
              <a:gd name="connsiteX15-1633" fmla="*/ 991673 w 1555111"/>
              <a:gd name="connsiteY15-1634" fmla="*/ 2827432 h 4110266"/>
              <a:gd name="connsiteX16-1635" fmla="*/ 1184856 w 1555111"/>
              <a:gd name="connsiteY16-1636" fmla="*/ 2840311 h 4110266"/>
              <a:gd name="connsiteX17-1637" fmla="*/ 1081825 w 1555111"/>
              <a:gd name="connsiteY17-1638" fmla="*/ 3497134 h 4110266"/>
              <a:gd name="connsiteX18-1639" fmla="*/ 1043189 w 1555111"/>
              <a:gd name="connsiteY18-1640" fmla="*/ 3767590 h 4110266"/>
              <a:gd name="connsiteX19-1641" fmla="*/ 44389 w 1555111"/>
              <a:gd name="connsiteY19-1642" fmla="*/ 4110266 h 4110266"/>
              <a:gd name="connsiteX20-1643" fmla="*/ 566671 w 1555111"/>
              <a:gd name="connsiteY20-1644" fmla="*/ 2904705 h 4110266"/>
              <a:gd name="connsiteX21-1645" fmla="*/ 490662 w 1555111"/>
              <a:gd name="connsiteY21-1646" fmla="*/ 2744001 h 4110266"/>
              <a:gd name="connsiteX22-1647" fmla="*/ 193183 w 1555111"/>
              <a:gd name="connsiteY22-1648" fmla="*/ 2518339 h 4110266"/>
              <a:gd name="connsiteX23-1649" fmla="*/ 528034 w 1555111"/>
              <a:gd name="connsiteY23-1650" fmla="*/ 2492582 h 4110266"/>
              <a:gd name="connsiteX24-1651" fmla="*/ 412124 w 1555111"/>
              <a:gd name="connsiteY24-1652" fmla="*/ 2106216 h 4110266"/>
              <a:gd name="connsiteX25-1653" fmla="*/ 618185 w 1555111"/>
              <a:gd name="connsiteY25-1654" fmla="*/ 1745609 h 4110266"/>
              <a:gd name="connsiteX26-1655" fmla="*/ 412124 w 1555111"/>
              <a:gd name="connsiteY26-1656" fmla="*/ 1732729 h 4110266"/>
              <a:gd name="connsiteX27-1657" fmla="*/ 386366 w 1555111"/>
              <a:gd name="connsiteY27-1658" fmla="*/ 1372122 h 4110266"/>
              <a:gd name="connsiteX28-1659" fmla="*/ 0 w 1555111"/>
              <a:gd name="connsiteY28-1660" fmla="*/ 1449395 h 4110266"/>
              <a:gd name="connsiteX29-1661" fmla="*/ 68850 w 1555111"/>
              <a:gd name="connsiteY29-1662" fmla="*/ 1092001 h 4110266"/>
              <a:gd name="connsiteX0-1663" fmla="*/ 68850 w 1555111"/>
              <a:gd name="connsiteY0-1664" fmla="*/ 1092001 h 4110266"/>
              <a:gd name="connsiteX1-1665" fmla="*/ 184259 w 1555111"/>
              <a:gd name="connsiteY1-1666" fmla="*/ 965266 h 4110266"/>
              <a:gd name="connsiteX2-1667" fmla="*/ 90151 w 1555111"/>
              <a:gd name="connsiteY2-1668" fmla="*/ 689541 h 4110266"/>
              <a:gd name="connsiteX3-1669" fmla="*/ 261533 w 1555111"/>
              <a:gd name="connsiteY3-1670" fmla="*/ 282686 h 4110266"/>
              <a:gd name="connsiteX4-1671" fmla="*/ 508030 w 1555111"/>
              <a:gd name="connsiteY4-1672" fmla="*/ 417690 h 4110266"/>
              <a:gd name="connsiteX5-1673" fmla="*/ 523323 w 1555111"/>
              <a:gd name="connsiteY5-1674" fmla="*/ 115931 h 4110266"/>
              <a:gd name="connsiteX6-1675" fmla="*/ 652112 w 1555111"/>
              <a:gd name="connsiteY6-1676" fmla="*/ 20 h 4110266"/>
              <a:gd name="connsiteX7-1677" fmla="*/ 834416 w 1555111"/>
              <a:gd name="connsiteY7-1678" fmla="*/ 82329 h 4110266"/>
              <a:gd name="connsiteX8-1679" fmla="*/ 755324 w 1555111"/>
              <a:gd name="connsiteY8-1680" fmla="*/ 301780 h 4110266"/>
              <a:gd name="connsiteX9-1681" fmla="*/ 1001842 w 1555111"/>
              <a:gd name="connsiteY9-1682" fmla="*/ 339906 h 4110266"/>
              <a:gd name="connsiteX10-1683" fmla="*/ 1195025 w 1555111"/>
              <a:gd name="connsiteY10-1684" fmla="*/ 610362 h 4110266"/>
              <a:gd name="connsiteX11-1685" fmla="*/ 1555111 w 1555111"/>
              <a:gd name="connsiteY11-1686" fmla="*/ 1246548 h 4110266"/>
              <a:gd name="connsiteX12-1687" fmla="*/ 1103053 w 1555111"/>
              <a:gd name="connsiteY12-1688" fmla="*/ 2023889 h 4110266"/>
              <a:gd name="connsiteX13-1689" fmla="*/ 927279 w 1555111"/>
              <a:gd name="connsiteY13-1690" fmla="*/ 2402430 h 4110266"/>
              <a:gd name="connsiteX14-1691" fmla="*/ 1133341 w 1555111"/>
              <a:gd name="connsiteY14-1692" fmla="*/ 2479703 h 4110266"/>
              <a:gd name="connsiteX15-1693" fmla="*/ 991673 w 1555111"/>
              <a:gd name="connsiteY15-1694" fmla="*/ 2827432 h 4110266"/>
              <a:gd name="connsiteX16-1695" fmla="*/ 1184856 w 1555111"/>
              <a:gd name="connsiteY16-1696" fmla="*/ 2840311 h 4110266"/>
              <a:gd name="connsiteX17-1697" fmla="*/ 1081825 w 1555111"/>
              <a:gd name="connsiteY17-1698" fmla="*/ 3497134 h 4110266"/>
              <a:gd name="connsiteX18-1699" fmla="*/ 1043189 w 1555111"/>
              <a:gd name="connsiteY18-1700" fmla="*/ 3767590 h 4110266"/>
              <a:gd name="connsiteX19-1701" fmla="*/ 44389 w 1555111"/>
              <a:gd name="connsiteY19-1702" fmla="*/ 4110266 h 4110266"/>
              <a:gd name="connsiteX20-1703" fmla="*/ 327630 w 1555111"/>
              <a:gd name="connsiteY20-1704" fmla="*/ 3027336 h 4110266"/>
              <a:gd name="connsiteX21-1705" fmla="*/ 566671 w 1555111"/>
              <a:gd name="connsiteY21-1706" fmla="*/ 2904705 h 4110266"/>
              <a:gd name="connsiteX22-1707" fmla="*/ 490662 w 1555111"/>
              <a:gd name="connsiteY22-1708" fmla="*/ 2744001 h 4110266"/>
              <a:gd name="connsiteX23-1709" fmla="*/ 193183 w 1555111"/>
              <a:gd name="connsiteY23-1710" fmla="*/ 2518339 h 4110266"/>
              <a:gd name="connsiteX24-1711" fmla="*/ 528034 w 1555111"/>
              <a:gd name="connsiteY24-1712" fmla="*/ 2492582 h 4110266"/>
              <a:gd name="connsiteX25-1713" fmla="*/ 412124 w 1555111"/>
              <a:gd name="connsiteY25-1714" fmla="*/ 2106216 h 4110266"/>
              <a:gd name="connsiteX26-1715" fmla="*/ 618185 w 1555111"/>
              <a:gd name="connsiteY26-1716" fmla="*/ 1745609 h 4110266"/>
              <a:gd name="connsiteX27-1717" fmla="*/ 412124 w 1555111"/>
              <a:gd name="connsiteY27-1718" fmla="*/ 1732729 h 4110266"/>
              <a:gd name="connsiteX28-1719" fmla="*/ 386366 w 1555111"/>
              <a:gd name="connsiteY28-1720" fmla="*/ 1372122 h 4110266"/>
              <a:gd name="connsiteX29-1721" fmla="*/ 0 w 1555111"/>
              <a:gd name="connsiteY29-1722" fmla="*/ 1449395 h 4110266"/>
              <a:gd name="connsiteX30" fmla="*/ 68850 w 1555111"/>
              <a:gd name="connsiteY30" fmla="*/ 1092001 h 4110266"/>
              <a:gd name="connsiteX0-1723" fmla="*/ 68850 w 1555111"/>
              <a:gd name="connsiteY0-1724" fmla="*/ 1092001 h 4110266"/>
              <a:gd name="connsiteX1-1725" fmla="*/ 184259 w 1555111"/>
              <a:gd name="connsiteY1-1726" fmla="*/ 965266 h 4110266"/>
              <a:gd name="connsiteX2-1727" fmla="*/ 90151 w 1555111"/>
              <a:gd name="connsiteY2-1728" fmla="*/ 689541 h 4110266"/>
              <a:gd name="connsiteX3-1729" fmla="*/ 261533 w 1555111"/>
              <a:gd name="connsiteY3-1730" fmla="*/ 282686 h 4110266"/>
              <a:gd name="connsiteX4-1731" fmla="*/ 508030 w 1555111"/>
              <a:gd name="connsiteY4-1732" fmla="*/ 417690 h 4110266"/>
              <a:gd name="connsiteX5-1733" fmla="*/ 523323 w 1555111"/>
              <a:gd name="connsiteY5-1734" fmla="*/ 115931 h 4110266"/>
              <a:gd name="connsiteX6-1735" fmla="*/ 652112 w 1555111"/>
              <a:gd name="connsiteY6-1736" fmla="*/ 20 h 4110266"/>
              <a:gd name="connsiteX7-1737" fmla="*/ 834416 w 1555111"/>
              <a:gd name="connsiteY7-1738" fmla="*/ 82329 h 4110266"/>
              <a:gd name="connsiteX8-1739" fmla="*/ 755324 w 1555111"/>
              <a:gd name="connsiteY8-1740" fmla="*/ 301780 h 4110266"/>
              <a:gd name="connsiteX9-1741" fmla="*/ 1001842 w 1555111"/>
              <a:gd name="connsiteY9-1742" fmla="*/ 339906 h 4110266"/>
              <a:gd name="connsiteX10-1743" fmla="*/ 1195025 w 1555111"/>
              <a:gd name="connsiteY10-1744" fmla="*/ 610362 h 4110266"/>
              <a:gd name="connsiteX11-1745" fmla="*/ 1555111 w 1555111"/>
              <a:gd name="connsiteY11-1746" fmla="*/ 1246548 h 4110266"/>
              <a:gd name="connsiteX12-1747" fmla="*/ 1103053 w 1555111"/>
              <a:gd name="connsiteY12-1748" fmla="*/ 2023889 h 4110266"/>
              <a:gd name="connsiteX13-1749" fmla="*/ 927279 w 1555111"/>
              <a:gd name="connsiteY13-1750" fmla="*/ 2402430 h 4110266"/>
              <a:gd name="connsiteX14-1751" fmla="*/ 1133341 w 1555111"/>
              <a:gd name="connsiteY14-1752" fmla="*/ 2479703 h 4110266"/>
              <a:gd name="connsiteX15-1753" fmla="*/ 991673 w 1555111"/>
              <a:gd name="connsiteY15-1754" fmla="*/ 2827432 h 4110266"/>
              <a:gd name="connsiteX16-1755" fmla="*/ 1184856 w 1555111"/>
              <a:gd name="connsiteY16-1756" fmla="*/ 2840311 h 4110266"/>
              <a:gd name="connsiteX17-1757" fmla="*/ 1081825 w 1555111"/>
              <a:gd name="connsiteY17-1758" fmla="*/ 3497134 h 4110266"/>
              <a:gd name="connsiteX18-1759" fmla="*/ 1043189 w 1555111"/>
              <a:gd name="connsiteY18-1760" fmla="*/ 3767590 h 4110266"/>
              <a:gd name="connsiteX19-1761" fmla="*/ 44389 w 1555111"/>
              <a:gd name="connsiteY19-1762" fmla="*/ 4110266 h 4110266"/>
              <a:gd name="connsiteX20-1763" fmla="*/ 327630 w 1555111"/>
              <a:gd name="connsiteY20-1764" fmla="*/ 3027336 h 4110266"/>
              <a:gd name="connsiteX21-1765" fmla="*/ 566671 w 1555111"/>
              <a:gd name="connsiteY21-1766" fmla="*/ 3007736 h 4110266"/>
              <a:gd name="connsiteX22-1767" fmla="*/ 490662 w 1555111"/>
              <a:gd name="connsiteY22-1768" fmla="*/ 2744001 h 4110266"/>
              <a:gd name="connsiteX23-1769" fmla="*/ 193183 w 1555111"/>
              <a:gd name="connsiteY23-1770" fmla="*/ 2518339 h 4110266"/>
              <a:gd name="connsiteX24-1771" fmla="*/ 528034 w 1555111"/>
              <a:gd name="connsiteY24-1772" fmla="*/ 2492582 h 4110266"/>
              <a:gd name="connsiteX25-1773" fmla="*/ 412124 w 1555111"/>
              <a:gd name="connsiteY25-1774" fmla="*/ 2106216 h 4110266"/>
              <a:gd name="connsiteX26-1775" fmla="*/ 618185 w 1555111"/>
              <a:gd name="connsiteY26-1776" fmla="*/ 1745609 h 4110266"/>
              <a:gd name="connsiteX27-1777" fmla="*/ 412124 w 1555111"/>
              <a:gd name="connsiteY27-1778" fmla="*/ 1732729 h 4110266"/>
              <a:gd name="connsiteX28-1779" fmla="*/ 386366 w 1555111"/>
              <a:gd name="connsiteY28-1780" fmla="*/ 1372122 h 4110266"/>
              <a:gd name="connsiteX29-1781" fmla="*/ 0 w 1555111"/>
              <a:gd name="connsiteY29-1782" fmla="*/ 1449395 h 4110266"/>
              <a:gd name="connsiteX30-1783" fmla="*/ 68850 w 1555111"/>
              <a:gd name="connsiteY30-1784" fmla="*/ 1092001 h 4110266"/>
              <a:gd name="connsiteX0-1785" fmla="*/ 68850 w 1555111"/>
              <a:gd name="connsiteY0-1786" fmla="*/ 1092001 h 4110266"/>
              <a:gd name="connsiteX1-1787" fmla="*/ 184259 w 1555111"/>
              <a:gd name="connsiteY1-1788" fmla="*/ 965266 h 4110266"/>
              <a:gd name="connsiteX2-1789" fmla="*/ 90151 w 1555111"/>
              <a:gd name="connsiteY2-1790" fmla="*/ 689541 h 4110266"/>
              <a:gd name="connsiteX3-1791" fmla="*/ 261533 w 1555111"/>
              <a:gd name="connsiteY3-1792" fmla="*/ 282686 h 4110266"/>
              <a:gd name="connsiteX4-1793" fmla="*/ 508030 w 1555111"/>
              <a:gd name="connsiteY4-1794" fmla="*/ 417690 h 4110266"/>
              <a:gd name="connsiteX5-1795" fmla="*/ 523323 w 1555111"/>
              <a:gd name="connsiteY5-1796" fmla="*/ 115931 h 4110266"/>
              <a:gd name="connsiteX6-1797" fmla="*/ 652112 w 1555111"/>
              <a:gd name="connsiteY6-1798" fmla="*/ 20 h 4110266"/>
              <a:gd name="connsiteX7-1799" fmla="*/ 834416 w 1555111"/>
              <a:gd name="connsiteY7-1800" fmla="*/ 82329 h 4110266"/>
              <a:gd name="connsiteX8-1801" fmla="*/ 755324 w 1555111"/>
              <a:gd name="connsiteY8-1802" fmla="*/ 301780 h 4110266"/>
              <a:gd name="connsiteX9-1803" fmla="*/ 1001842 w 1555111"/>
              <a:gd name="connsiteY9-1804" fmla="*/ 339906 h 4110266"/>
              <a:gd name="connsiteX10-1805" fmla="*/ 1195025 w 1555111"/>
              <a:gd name="connsiteY10-1806" fmla="*/ 610362 h 4110266"/>
              <a:gd name="connsiteX11-1807" fmla="*/ 1555111 w 1555111"/>
              <a:gd name="connsiteY11-1808" fmla="*/ 1246548 h 4110266"/>
              <a:gd name="connsiteX12-1809" fmla="*/ 1103053 w 1555111"/>
              <a:gd name="connsiteY12-1810" fmla="*/ 2023889 h 4110266"/>
              <a:gd name="connsiteX13-1811" fmla="*/ 927279 w 1555111"/>
              <a:gd name="connsiteY13-1812" fmla="*/ 2402430 h 4110266"/>
              <a:gd name="connsiteX14-1813" fmla="*/ 1133341 w 1555111"/>
              <a:gd name="connsiteY14-1814" fmla="*/ 2479703 h 4110266"/>
              <a:gd name="connsiteX15-1815" fmla="*/ 991673 w 1555111"/>
              <a:gd name="connsiteY15-1816" fmla="*/ 2827432 h 4110266"/>
              <a:gd name="connsiteX16-1817" fmla="*/ 1184856 w 1555111"/>
              <a:gd name="connsiteY16-1818" fmla="*/ 2840311 h 4110266"/>
              <a:gd name="connsiteX17-1819" fmla="*/ 1081825 w 1555111"/>
              <a:gd name="connsiteY17-1820" fmla="*/ 3497134 h 4110266"/>
              <a:gd name="connsiteX18-1821" fmla="*/ 1043189 w 1555111"/>
              <a:gd name="connsiteY18-1822" fmla="*/ 3767590 h 4110266"/>
              <a:gd name="connsiteX19-1823" fmla="*/ 44389 w 1555111"/>
              <a:gd name="connsiteY19-1824" fmla="*/ 4110266 h 4110266"/>
              <a:gd name="connsiteX20-1825" fmla="*/ 482176 w 1555111"/>
              <a:gd name="connsiteY20-1826" fmla="*/ 3426581 h 4110266"/>
              <a:gd name="connsiteX21-1827" fmla="*/ 327630 w 1555111"/>
              <a:gd name="connsiteY21-1828" fmla="*/ 3027336 h 4110266"/>
              <a:gd name="connsiteX22-1829" fmla="*/ 566671 w 1555111"/>
              <a:gd name="connsiteY22-1830" fmla="*/ 3007736 h 4110266"/>
              <a:gd name="connsiteX23-1831" fmla="*/ 490662 w 1555111"/>
              <a:gd name="connsiteY23-1832" fmla="*/ 2744001 h 4110266"/>
              <a:gd name="connsiteX24-1833" fmla="*/ 193183 w 1555111"/>
              <a:gd name="connsiteY24-1834" fmla="*/ 2518339 h 4110266"/>
              <a:gd name="connsiteX25-1835" fmla="*/ 528034 w 1555111"/>
              <a:gd name="connsiteY25-1836" fmla="*/ 2492582 h 4110266"/>
              <a:gd name="connsiteX26-1837" fmla="*/ 412124 w 1555111"/>
              <a:gd name="connsiteY26-1838" fmla="*/ 2106216 h 4110266"/>
              <a:gd name="connsiteX27-1839" fmla="*/ 618185 w 1555111"/>
              <a:gd name="connsiteY27-1840" fmla="*/ 1745609 h 4110266"/>
              <a:gd name="connsiteX28-1841" fmla="*/ 412124 w 1555111"/>
              <a:gd name="connsiteY28-1842" fmla="*/ 1732729 h 4110266"/>
              <a:gd name="connsiteX29-1843" fmla="*/ 386366 w 1555111"/>
              <a:gd name="connsiteY29-1844" fmla="*/ 1372122 h 4110266"/>
              <a:gd name="connsiteX30-1845" fmla="*/ 0 w 1555111"/>
              <a:gd name="connsiteY30-1846" fmla="*/ 1449395 h 4110266"/>
              <a:gd name="connsiteX31" fmla="*/ 68850 w 1555111"/>
              <a:gd name="connsiteY31" fmla="*/ 1092001 h 4110266"/>
              <a:gd name="connsiteX0-1847" fmla="*/ 69687 w 1555948"/>
              <a:gd name="connsiteY0-1848" fmla="*/ 1092001 h 4110266"/>
              <a:gd name="connsiteX1-1849" fmla="*/ 185096 w 1555948"/>
              <a:gd name="connsiteY1-1850" fmla="*/ 965266 h 4110266"/>
              <a:gd name="connsiteX2-1851" fmla="*/ 90988 w 1555948"/>
              <a:gd name="connsiteY2-1852" fmla="*/ 689541 h 4110266"/>
              <a:gd name="connsiteX3-1853" fmla="*/ 262370 w 1555948"/>
              <a:gd name="connsiteY3-1854" fmla="*/ 282686 h 4110266"/>
              <a:gd name="connsiteX4-1855" fmla="*/ 508867 w 1555948"/>
              <a:gd name="connsiteY4-1856" fmla="*/ 417690 h 4110266"/>
              <a:gd name="connsiteX5-1857" fmla="*/ 524160 w 1555948"/>
              <a:gd name="connsiteY5-1858" fmla="*/ 115931 h 4110266"/>
              <a:gd name="connsiteX6-1859" fmla="*/ 652949 w 1555948"/>
              <a:gd name="connsiteY6-1860" fmla="*/ 20 h 4110266"/>
              <a:gd name="connsiteX7-1861" fmla="*/ 835253 w 1555948"/>
              <a:gd name="connsiteY7-1862" fmla="*/ 82329 h 4110266"/>
              <a:gd name="connsiteX8-1863" fmla="*/ 756161 w 1555948"/>
              <a:gd name="connsiteY8-1864" fmla="*/ 301780 h 4110266"/>
              <a:gd name="connsiteX9-1865" fmla="*/ 1002679 w 1555948"/>
              <a:gd name="connsiteY9-1866" fmla="*/ 339906 h 4110266"/>
              <a:gd name="connsiteX10-1867" fmla="*/ 1195862 w 1555948"/>
              <a:gd name="connsiteY10-1868" fmla="*/ 610362 h 4110266"/>
              <a:gd name="connsiteX11-1869" fmla="*/ 1555948 w 1555948"/>
              <a:gd name="connsiteY11-1870" fmla="*/ 1246548 h 4110266"/>
              <a:gd name="connsiteX12-1871" fmla="*/ 1103890 w 1555948"/>
              <a:gd name="connsiteY12-1872" fmla="*/ 2023889 h 4110266"/>
              <a:gd name="connsiteX13-1873" fmla="*/ 928116 w 1555948"/>
              <a:gd name="connsiteY13-1874" fmla="*/ 2402430 h 4110266"/>
              <a:gd name="connsiteX14-1875" fmla="*/ 1134178 w 1555948"/>
              <a:gd name="connsiteY14-1876" fmla="*/ 2479703 h 4110266"/>
              <a:gd name="connsiteX15-1877" fmla="*/ 992510 w 1555948"/>
              <a:gd name="connsiteY15-1878" fmla="*/ 2827432 h 4110266"/>
              <a:gd name="connsiteX16-1879" fmla="*/ 1185693 w 1555948"/>
              <a:gd name="connsiteY16-1880" fmla="*/ 2840311 h 4110266"/>
              <a:gd name="connsiteX17-1881" fmla="*/ 1082662 w 1555948"/>
              <a:gd name="connsiteY17-1882" fmla="*/ 3497134 h 4110266"/>
              <a:gd name="connsiteX18-1883" fmla="*/ 1044026 w 1555948"/>
              <a:gd name="connsiteY18-1884" fmla="*/ 3767590 h 4110266"/>
              <a:gd name="connsiteX19-1885" fmla="*/ 45226 w 1555948"/>
              <a:gd name="connsiteY19-1886" fmla="*/ 4110266 h 4110266"/>
              <a:gd name="connsiteX20-1887" fmla="*/ 161041 w 1555948"/>
              <a:gd name="connsiteY20-1888" fmla="*/ 3606886 h 4110266"/>
              <a:gd name="connsiteX21-1889" fmla="*/ 483013 w 1555948"/>
              <a:gd name="connsiteY21-1890" fmla="*/ 3426581 h 4110266"/>
              <a:gd name="connsiteX22-1891" fmla="*/ 328467 w 1555948"/>
              <a:gd name="connsiteY22-1892" fmla="*/ 3027336 h 4110266"/>
              <a:gd name="connsiteX23-1893" fmla="*/ 567508 w 1555948"/>
              <a:gd name="connsiteY23-1894" fmla="*/ 3007736 h 4110266"/>
              <a:gd name="connsiteX24-1895" fmla="*/ 491499 w 1555948"/>
              <a:gd name="connsiteY24-1896" fmla="*/ 2744001 h 4110266"/>
              <a:gd name="connsiteX25-1897" fmla="*/ 194020 w 1555948"/>
              <a:gd name="connsiteY25-1898" fmla="*/ 2518339 h 4110266"/>
              <a:gd name="connsiteX26-1899" fmla="*/ 528871 w 1555948"/>
              <a:gd name="connsiteY26-1900" fmla="*/ 2492582 h 4110266"/>
              <a:gd name="connsiteX27-1901" fmla="*/ 412961 w 1555948"/>
              <a:gd name="connsiteY27-1902" fmla="*/ 2106216 h 4110266"/>
              <a:gd name="connsiteX28-1903" fmla="*/ 619022 w 1555948"/>
              <a:gd name="connsiteY28-1904" fmla="*/ 1745609 h 4110266"/>
              <a:gd name="connsiteX29-1905" fmla="*/ 412961 w 1555948"/>
              <a:gd name="connsiteY29-1906" fmla="*/ 1732729 h 4110266"/>
              <a:gd name="connsiteX30-1907" fmla="*/ 387203 w 1555948"/>
              <a:gd name="connsiteY30-1908" fmla="*/ 1372122 h 4110266"/>
              <a:gd name="connsiteX31-1909" fmla="*/ 837 w 1555948"/>
              <a:gd name="connsiteY31-1910" fmla="*/ 1449395 h 4110266"/>
              <a:gd name="connsiteX32" fmla="*/ 69687 w 1555948"/>
              <a:gd name="connsiteY32" fmla="*/ 1092001 h 4110266"/>
              <a:gd name="connsiteX0-1911" fmla="*/ 69687 w 1555948"/>
              <a:gd name="connsiteY0-1912" fmla="*/ 1092001 h 4110266"/>
              <a:gd name="connsiteX1-1913" fmla="*/ 185096 w 1555948"/>
              <a:gd name="connsiteY1-1914" fmla="*/ 965266 h 4110266"/>
              <a:gd name="connsiteX2-1915" fmla="*/ 90988 w 1555948"/>
              <a:gd name="connsiteY2-1916" fmla="*/ 689541 h 4110266"/>
              <a:gd name="connsiteX3-1917" fmla="*/ 262370 w 1555948"/>
              <a:gd name="connsiteY3-1918" fmla="*/ 282686 h 4110266"/>
              <a:gd name="connsiteX4-1919" fmla="*/ 508867 w 1555948"/>
              <a:gd name="connsiteY4-1920" fmla="*/ 417690 h 4110266"/>
              <a:gd name="connsiteX5-1921" fmla="*/ 524160 w 1555948"/>
              <a:gd name="connsiteY5-1922" fmla="*/ 115931 h 4110266"/>
              <a:gd name="connsiteX6-1923" fmla="*/ 652949 w 1555948"/>
              <a:gd name="connsiteY6-1924" fmla="*/ 20 h 4110266"/>
              <a:gd name="connsiteX7-1925" fmla="*/ 835253 w 1555948"/>
              <a:gd name="connsiteY7-1926" fmla="*/ 82329 h 4110266"/>
              <a:gd name="connsiteX8-1927" fmla="*/ 756161 w 1555948"/>
              <a:gd name="connsiteY8-1928" fmla="*/ 301780 h 4110266"/>
              <a:gd name="connsiteX9-1929" fmla="*/ 1002679 w 1555948"/>
              <a:gd name="connsiteY9-1930" fmla="*/ 339906 h 4110266"/>
              <a:gd name="connsiteX10-1931" fmla="*/ 1195862 w 1555948"/>
              <a:gd name="connsiteY10-1932" fmla="*/ 610362 h 4110266"/>
              <a:gd name="connsiteX11-1933" fmla="*/ 1555948 w 1555948"/>
              <a:gd name="connsiteY11-1934" fmla="*/ 1246548 h 4110266"/>
              <a:gd name="connsiteX12-1935" fmla="*/ 1103890 w 1555948"/>
              <a:gd name="connsiteY12-1936" fmla="*/ 2023889 h 4110266"/>
              <a:gd name="connsiteX13-1937" fmla="*/ 928116 w 1555948"/>
              <a:gd name="connsiteY13-1938" fmla="*/ 2402430 h 4110266"/>
              <a:gd name="connsiteX14-1939" fmla="*/ 1134178 w 1555948"/>
              <a:gd name="connsiteY14-1940" fmla="*/ 2479703 h 4110266"/>
              <a:gd name="connsiteX15-1941" fmla="*/ 992510 w 1555948"/>
              <a:gd name="connsiteY15-1942" fmla="*/ 2827432 h 4110266"/>
              <a:gd name="connsiteX16-1943" fmla="*/ 1185693 w 1555948"/>
              <a:gd name="connsiteY16-1944" fmla="*/ 2840311 h 4110266"/>
              <a:gd name="connsiteX17-1945" fmla="*/ 1082662 w 1555948"/>
              <a:gd name="connsiteY17-1946" fmla="*/ 3497134 h 4110266"/>
              <a:gd name="connsiteX18-1947" fmla="*/ 1044026 w 1555948"/>
              <a:gd name="connsiteY18-1948" fmla="*/ 3767590 h 4110266"/>
              <a:gd name="connsiteX19-1949" fmla="*/ 45226 w 1555948"/>
              <a:gd name="connsiteY19-1950" fmla="*/ 4110266 h 4110266"/>
              <a:gd name="connsiteX20-1951" fmla="*/ 161041 w 1555948"/>
              <a:gd name="connsiteY20-1952" fmla="*/ 3606886 h 4110266"/>
              <a:gd name="connsiteX21-1953" fmla="*/ 315588 w 1555948"/>
              <a:gd name="connsiteY21-1954" fmla="*/ 3336429 h 4110266"/>
              <a:gd name="connsiteX22-1955" fmla="*/ 328467 w 1555948"/>
              <a:gd name="connsiteY22-1956" fmla="*/ 3027336 h 4110266"/>
              <a:gd name="connsiteX23-1957" fmla="*/ 567508 w 1555948"/>
              <a:gd name="connsiteY23-1958" fmla="*/ 3007736 h 4110266"/>
              <a:gd name="connsiteX24-1959" fmla="*/ 491499 w 1555948"/>
              <a:gd name="connsiteY24-1960" fmla="*/ 2744001 h 4110266"/>
              <a:gd name="connsiteX25-1961" fmla="*/ 194020 w 1555948"/>
              <a:gd name="connsiteY25-1962" fmla="*/ 2518339 h 4110266"/>
              <a:gd name="connsiteX26-1963" fmla="*/ 528871 w 1555948"/>
              <a:gd name="connsiteY26-1964" fmla="*/ 2492582 h 4110266"/>
              <a:gd name="connsiteX27-1965" fmla="*/ 412961 w 1555948"/>
              <a:gd name="connsiteY27-1966" fmla="*/ 2106216 h 4110266"/>
              <a:gd name="connsiteX28-1967" fmla="*/ 619022 w 1555948"/>
              <a:gd name="connsiteY28-1968" fmla="*/ 1745609 h 4110266"/>
              <a:gd name="connsiteX29-1969" fmla="*/ 412961 w 1555948"/>
              <a:gd name="connsiteY29-1970" fmla="*/ 1732729 h 4110266"/>
              <a:gd name="connsiteX30-1971" fmla="*/ 387203 w 1555948"/>
              <a:gd name="connsiteY30-1972" fmla="*/ 1372122 h 4110266"/>
              <a:gd name="connsiteX31-1973" fmla="*/ 837 w 1555948"/>
              <a:gd name="connsiteY31-1974" fmla="*/ 1449395 h 4110266"/>
              <a:gd name="connsiteX32-1975" fmla="*/ 69687 w 1555948"/>
              <a:gd name="connsiteY32-1976" fmla="*/ 1092001 h 4110266"/>
              <a:gd name="connsiteX0-1977" fmla="*/ 71908 w 1558169"/>
              <a:gd name="connsiteY0-1978" fmla="*/ 1092001 h 4110266"/>
              <a:gd name="connsiteX1-1979" fmla="*/ 187317 w 1558169"/>
              <a:gd name="connsiteY1-1980" fmla="*/ 965266 h 4110266"/>
              <a:gd name="connsiteX2-1981" fmla="*/ 93209 w 1558169"/>
              <a:gd name="connsiteY2-1982" fmla="*/ 689541 h 4110266"/>
              <a:gd name="connsiteX3-1983" fmla="*/ 264591 w 1558169"/>
              <a:gd name="connsiteY3-1984" fmla="*/ 282686 h 4110266"/>
              <a:gd name="connsiteX4-1985" fmla="*/ 511088 w 1558169"/>
              <a:gd name="connsiteY4-1986" fmla="*/ 417690 h 4110266"/>
              <a:gd name="connsiteX5-1987" fmla="*/ 526381 w 1558169"/>
              <a:gd name="connsiteY5-1988" fmla="*/ 115931 h 4110266"/>
              <a:gd name="connsiteX6-1989" fmla="*/ 655170 w 1558169"/>
              <a:gd name="connsiteY6-1990" fmla="*/ 20 h 4110266"/>
              <a:gd name="connsiteX7-1991" fmla="*/ 837474 w 1558169"/>
              <a:gd name="connsiteY7-1992" fmla="*/ 82329 h 4110266"/>
              <a:gd name="connsiteX8-1993" fmla="*/ 758382 w 1558169"/>
              <a:gd name="connsiteY8-1994" fmla="*/ 301780 h 4110266"/>
              <a:gd name="connsiteX9-1995" fmla="*/ 1004900 w 1558169"/>
              <a:gd name="connsiteY9-1996" fmla="*/ 339906 h 4110266"/>
              <a:gd name="connsiteX10-1997" fmla="*/ 1198083 w 1558169"/>
              <a:gd name="connsiteY10-1998" fmla="*/ 610362 h 4110266"/>
              <a:gd name="connsiteX11-1999" fmla="*/ 1558169 w 1558169"/>
              <a:gd name="connsiteY11-2000" fmla="*/ 1246548 h 4110266"/>
              <a:gd name="connsiteX12-2001" fmla="*/ 1106111 w 1558169"/>
              <a:gd name="connsiteY12-2002" fmla="*/ 2023889 h 4110266"/>
              <a:gd name="connsiteX13-2003" fmla="*/ 930337 w 1558169"/>
              <a:gd name="connsiteY13-2004" fmla="*/ 2402430 h 4110266"/>
              <a:gd name="connsiteX14-2005" fmla="*/ 1136399 w 1558169"/>
              <a:gd name="connsiteY14-2006" fmla="*/ 2479703 h 4110266"/>
              <a:gd name="connsiteX15-2007" fmla="*/ 994731 w 1558169"/>
              <a:gd name="connsiteY15-2008" fmla="*/ 2827432 h 4110266"/>
              <a:gd name="connsiteX16-2009" fmla="*/ 1187914 w 1558169"/>
              <a:gd name="connsiteY16-2010" fmla="*/ 2840311 h 4110266"/>
              <a:gd name="connsiteX17-2011" fmla="*/ 1084883 w 1558169"/>
              <a:gd name="connsiteY17-2012" fmla="*/ 3497134 h 4110266"/>
              <a:gd name="connsiteX18-2013" fmla="*/ 1046247 w 1558169"/>
              <a:gd name="connsiteY18-2014" fmla="*/ 3767590 h 4110266"/>
              <a:gd name="connsiteX19-2015" fmla="*/ 47447 w 1558169"/>
              <a:gd name="connsiteY19-2016" fmla="*/ 4110266 h 4110266"/>
              <a:gd name="connsiteX20-2017" fmla="*/ 150383 w 1558169"/>
              <a:gd name="connsiteY20-2018" fmla="*/ 3555370 h 4110266"/>
              <a:gd name="connsiteX21-2019" fmla="*/ 317809 w 1558169"/>
              <a:gd name="connsiteY21-2020" fmla="*/ 3336429 h 4110266"/>
              <a:gd name="connsiteX22-2021" fmla="*/ 330688 w 1558169"/>
              <a:gd name="connsiteY22-2022" fmla="*/ 3027336 h 4110266"/>
              <a:gd name="connsiteX23-2023" fmla="*/ 569729 w 1558169"/>
              <a:gd name="connsiteY23-2024" fmla="*/ 3007736 h 4110266"/>
              <a:gd name="connsiteX24-2025" fmla="*/ 493720 w 1558169"/>
              <a:gd name="connsiteY24-2026" fmla="*/ 2744001 h 4110266"/>
              <a:gd name="connsiteX25-2027" fmla="*/ 196241 w 1558169"/>
              <a:gd name="connsiteY25-2028" fmla="*/ 2518339 h 4110266"/>
              <a:gd name="connsiteX26-2029" fmla="*/ 531092 w 1558169"/>
              <a:gd name="connsiteY26-2030" fmla="*/ 2492582 h 4110266"/>
              <a:gd name="connsiteX27-2031" fmla="*/ 415182 w 1558169"/>
              <a:gd name="connsiteY27-2032" fmla="*/ 2106216 h 4110266"/>
              <a:gd name="connsiteX28-2033" fmla="*/ 621243 w 1558169"/>
              <a:gd name="connsiteY28-2034" fmla="*/ 1745609 h 4110266"/>
              <a:gd name="connsiteX29-2035" fmla="*/ 415182 w 1558169"/>
              <a:gd name="connsiteY29-2036" fmla="*/ 1732729 h 4110266"/>
              <a:gd name="connsiteX30-2037" fmla="*/ 389424 w 1558169"/>
              <a:gd name="connsiteY30-2038" fmla="*/ 1372122 h 4110266"/>
              <a:gd name="connsiteX31-2039" fmla="*/ 3058 w 1558169"/>
              <a:gd name="connsiteY31-2040" fmla="*/ 1449395 h 4110266"/>
              <a:gd name="connsiteX32-2041" fmla="*/ 71908 w 1558169"/>
              <a:gd name="connsiteY32-2042" fmla="*/ 1092001 h 4110266"/>
              <a:gd name="connsiteX0-2043" fmla="*/ 2471635 w 3957896"/>
              <a:gd name="connsiteY0-2044" fmla="*/ 1092001 h 4333842"/>
              <a:gd name="connsiteX1-2045" fmla="*/ 2587044 w 3957896"/>
              <a:gd name="connsiteY1-2046" fmla="*/ 965266 h 4333842"/>
              <a:gd name="connsiteX2-2047" fmla="*/ 2492936 w 3957896"/>
              <a:gd name="connsiteY2-2048" fmla="*/ 689541 h 4333842"/>
              <a:gd name="connsiteX3-2049" fmla="*/ 2664318 w 3957896"/>
              <a:gd name="connsiteY3-2050" fmla="*/ 282686 h 4333842"/>
              <a:gd name="connsiteX4-2051" fmla="*/ 2910815 w 3957896"/>
              <a:gd name="connsiteY4-2052" fmla="*/ 417690 h 4333842"/>
              <a:gd name="connsiteX5-2053" fmla="*/ 2926108 w 3957896"/>
              <a:gd name="connsiteY5-2054" fmla="*/ 115931 h 4333842"/>
              <a:gd name="connsiteX6-2055" fmla="*/ 3054897 w 3957896"/>
              <a:gd name="connsiteY6-2056" fmla="*/ 20 h 4333842"/>
              <a:gd name="connsiteX7-2057" fmla="*/ 3237201 w 3957896"/>
              <a:gd name="connsiteY7-2058" fmla="*/ 82329 h 4333842"/>
              <a:gd name="connsiteX8-2059" fmla="*/ 3158109 w 3957896"/>
              <a:gd name="connsiteY8-2060" fmla="*/ 301780 h 4333842"/>
              <a:gd name="connsiteX9-2061" fmla="*/ 3404627 w 3957896"/>
              <a:gd name="connsiteY9-2062" fmla="*/ 339906 h 4333842"/>
              <a:gd name="connsiteX10-2063" fmla="*/ 3597810 w 3957896"/>
              <a:gd name="connsiteY10-2064" fmla="*/ 610362 h 4333842"/>
              <a:gd name="connsiteX11-2065" fmla="*/ 3957896 w 3957896"/>
              <a:gd name="connsiteY11-2066" fmla="*/ 1246548 h 4333842"/>
              <a:gd name="connsiteX12-2067" fmla="*/ 3505838 w 3957896"/>
              <a:gd name="connsiteY12-2068" fmla="*/ 2023889 h 4333842"/>
              <a:gd name="connsiteX13-2069" fmla="*/ 3330064 w 3957896"/>
              <a:gd name="connsiteY13-2070" fmla="*/ 2402430 h 4333842"/>
              <a:gd name="connsiteX14-2071" fmla="*/ 3536126 w 3957896"/>
              <a:gd name="connsiteY14-2072" fmla="*/ 2479703 h 4333842"/>
              <a:gd name="connsiteX15-2073" fmla="*/ 3394458 w 3957896"/>
              <a:gd name="connsiteY15-2074" fmla="*/ 2827432 h 4333842"/>
              <a:gd name="connsiteX16-2075" fmla="*/ 3587641 w 3957896"/>
              <a:gd name="connsiteY16-2076" fmla="*/ 2840311 h 4333842"/>
              <a:gd name="connsiteX17-2077" fmla="*/ 3484610 w 3957896"/>
              <a:gd name="connsiteY17-2078" fmla="*/ 3497134 h 4333842"/>
              <a:gd name="connsiteX18-2079" fmla="*/ 3445974 w 3957896"/>
              <a:gd name="connsiteY18-2080" fmla="*/ 3767590 h 4333842"/>
              <a:gd name="connsiteX19-2081" fmla="*/ 2447174 w 3957896"/>
              <a:gd name="connsiteY19-2082" fmla="*/ 4110266 h 4333842"/>
              <a:gd name="connsiteX20-2083" fmla="*/ 95 w 3957896"/>
              <a:gd name="connsiteY20-2084" fmla="*/ 4315224 h 4333842"/>
              <a:gd name="connsiteX21-2085" fmla="*/ 2550110 w 3957896"/>
              <a:gd name="connsiteY21-2086" fmla="*/ 3555370 h 4333842"/>
              <a:gd name="connsiteX22-2087" fmla="*/ 2717536 w 3957896"/>
              <a:gd name="connsiteY22-2088" fmla="*/ 3336429 h 4333842"/>
              <a:gd name="connsiteX23-2089" fmla="*/ 2730415 w 3957896"/>
              <a:gd name="connsiteY23-2090" fmla="*/ 3027336 h 4333842"/>
              <a:gd name="connsiteX24-2091" fmla="*/ 2969456 w 3957896"/>
              <a:gd name="connsiteY24-2092" fmla="*/ 3007736 h 4333842"/>
              <a:gd name="connsiteX25-2093" fmla="*/ 2893447 w 3957896"/>
              <a:gd name="connsiteY25-2094" fmla="*/ 2744001 h 4333842"/>
              <a:gd name="connsiteX26-2095" fmla="*/ 2595968 w 3957896"/>
              <a:gd name="connsiteY26-2096" fmla="*/ 2518339 h 4333842"/>
              <a:gd name="connsiteX27-2097" fmla="*/ 2930819 w 3957896"/>
              <a:gd name="connsiteY27-2098" fmla="*/ 2492582 h 4333842"/>
              <a:gd name="connsiteX28-2099" fmla="*/ 2814909 w 3957896"/>
              <a:gd name="connsiteY28-2100" fmla="*/ 2106216 h 4333842"/>
              <a:gd name="connsiteX29-2101" fmla="*/ 3020970 w 3957896"/>
              <a:gd name="connsiteY29-2102" fmla="*/ 1745609 h 4333842"/>
              <a:gd name="connsiteX30-2103" fmla="*/ 2814909 w 3957896"/>
              <a:gd name="connsiteY30-2104" fmla="*/ 1732729 h 4333842"/>
              <a:gd name="connsiteX31-2105" fmla="*/ 2789151 w 3957896"/>
              <a:gd name="connsiteY31-2106" fmla="*/ 1372122 h 4333842"/>
              <a:gd name="connsiteX32-2107" fmla="*/ 2402785 w 3957896"/>
              <a:gd name="connsiteY32-2108" fmla="*/ 1449395 h 4333842"/>
              <a:gd name="connsiteX33" fmla="*/ 2471635 w 3957896"/>
              <a:gd name="connsiteY33" fmla="*/ 1092001 h 4333842"/>
              <a:gd name="connsiteX0-2109" fmla="*/ 2475815 w 3962076"/>
              <a:gd name="connsiteY0-2110" fmla="*/ 1092001 h 4333842"/>
              <a:gd name="connsiteX1-2111" fmla="*/ 2591224 w 3962076"/>
              <a:gd name="connsiteY1-2112" fmla="*/ 965266 h 4333842"/>
              <a:gd name="connsiteX2-2113" fmla="*/ 2497116 w 3962076"/>
              <a:gd name="connsiteY2-2114" fmla="*/ 689541 h 4333842"/>
              <a:gd name="connsiteX3-2115" fmla="*/ 2668498 w 3962076"/>
              <a:gd name="connsiteY3-2116" fmla="*/ 282686 h 4333842"/>
              <a:gd name="connsiteX4-2117" fmla="*/ 2914995 w 3962076"/>
              <a:gd name="connsiteY4-2118" fmla="*/ 417690 h 4333842"/>
              <a:gd name="connsiteX5-2119" fmla="*/ 2930288 w 3962076"/>
              <a:gd name="connsiteY5-2120" fmla="*/ 115931 h 4333842"/>
              <a:gd name="connsiteX6-2121" fmla="*/ 3059077 w 3962076"/>
              <a:gd name="connsiteY6-2122" fmla="*/ 20 h 4333842"/>
              <a:gd name="connsiteX7-2123" fmla="*/ 3241381 w 3962076"/>
              <a:gd name="connsiteY7-2124" fmla="*/ 82329 h 4333842"/>
              <a:gd name="connsiteX8-2125" fmla="*/ 3162289 w 3962076"/>
              <a:gd name="connsiteY8-2126" fmla="*/ 301780 h 4333842"/>
              <a:gd name="connsiteX9-2127" fmla="*/ 3408807 w 3962076"/>
              <a:gd name="connsiteY9-2128" fmla="*/ 339906 h 4333842"/>
              <a:gd name="connsiteX10-2129" fmla="*/ 3601990 w 3962076"/>
              <a:gd name="connsiteY10-2130" fmla="*/ 610362 h 4333842"/>
              <a:gd name="connsiteX11-2131" fmla="*/ 3962076 w 3962076"/>
              <a:gd name="connsiteY11-2132" fmla="*/ 1246548 h 4333842"/>
              <a:gd name="connsiteX12-2133" fmla="*/ 3510018 w 3962076"/>
              <a:gd name="connsiteY12-2134" fmla="*/ 2023889 h 4333842"/>
              <a:gd name="connsiteX13-2135" fmla="*/ 3334244 w 3962076"/>
              <a:gd name="connsiteY13-2136" fmla="*/ 2402430 h 4333842"/>
              <a:gd name="connsiteX14-2137" fmla="*/ 3540306 w 3962076"/>
              <a:gd name="connsiteY14-2138" fmla="*/ 2479703 h 4333842"/>
              <a:gd name="connsiteX15-2139" fmla="*/ 3398638 w 3962076"/>
              <a:gd name="connsiteY15-2140" fmla="*/ 2827432 h 4333842"/>
              <a:gd name="connsiteX16-2141" fmla="*/ 3591821 w 3962076"/>
              <a:gd name="connsiteY16-2142" fmla="*/ 2840311 h 4333842"/>
              <a:gd name="connsiteX17-2143" fmla="*/ 3488790 w 3962076"/>
              <a:gd name="connsiteY17-2144" fmla="*/ 3497134 h 4333842"/>
              <a:gd name="connsiteX18-2145" fmla="*/ 3450154 w 3962076"/>
              <a:gd name="connsiteY18-2146" fmla="*/ 3767590 h 4333842"/>
              <a:gd name="connsiteX19-2147" fmla="*/ 2451354 w 3962076"/>
              <a:gd name="connsiteY19-2148" fmla="*/ 4110266 h 4333842"/>
              <a:gd name="connsiteX20-2149" fmla="*/ 4275 w 3962076"/>
              <a:gd name="connsiteY20-2150" fmla="*/ 4315224 h 4333842"/>
              <a:gd name="connsiteX21-2151" fmla="*/ 2425503 w 3962076"/>
              <a:gd name="connsiteY21-2152" fmla="*/ 3362187 h 4333842"/>
              <a:gd name="connsiteX22-2153" fmla="*/ 2554290 w 3962076"/>
              <a:gd name="connsiteY22-2154" fmla="*/ 3555370 h 4333842"/>
              <a:gd name="connsiteX23-2155" fmla="*/ 2721716 w 3962076"/>
              <a:gd name="connsiteY23-2156" fmla="*/ 3336429 h 4333842"/>
              <a:gd name="connsiteX24-2157" fmla="*/ 2734595 w 3962076"/>
              <a:gd name="connsiteY24-2158" fmla="*/ 3027336 h 4333842"/>
              <a:gd name="connsiteX25-2159" fmla="*/ 2973636 w 3962076"/>
              <a:gd name="connsiteY25-2160" fmla="*/ 3007736 h 4333842"/>
              <a:gd name="connsiteX26-2161" fmla="*/ 2897627 w 3962076"/>
              <a:gd name="connsiteY26-2162" fmla="*/ 2744001 h 4333842"/>
              <a:gd name="connsiteX27-2163" fmla="*/ 2600148 w 3962076"/>
              <a:gd name="connsiteY27-2164" fmla="*/ 2518339 h 4333842"/>
              <a:gd name="connsiteX28-2165" fmla="*/ 2934999 w 3962076"/>
              <a:gd name="connsiteY28-2166" fmla="*/ 2492582 h 4333842"/>
              <a:gd name="connsiteX29-2167" fmla="*/ 2819089 w 3962076"/>
              <a:gd name="connsiteY29-2168" fmla="*/ 2106216 h 4333842"/>
              <a:gd name="connsiteX30-2169" fmla="*/ 3025150 w 3962076"/>
              <a:gd name="connsiteY30-2170" fmla="*/ 1745609 h 4333842"/>
              <a:gd name="connsiteX31-2171" fmla="*/ 2819089 w 3962076"/>
              <a:gd name="connsiteY31-2172" fmla="*/ 1732729 h 4333842"/>
              <a:gd name="connsiteX32-2173" fmla="*/ 2793331 w 3962076"/>
              <a:gd name="connsiteY32-2174" fmla="*/ 1372122 h 4333842"/>
              <a:gd name="connsiteX33-2175" fmla="*/ 2406965 w 3962076"/>
              <a:gd name="connsiteY33-2176" fmla="*/ 1449395 h 4333842"/>
              <a:gd name="connsiteX34" fmla="*/ 2475815 w 3962076"/>
              <a:gd name="connsiteY34" fmla="*/ 1092001 h 4333842"/>
              <a:gd name="connsiteX0-2177" fmla="*/ 2474850 w 3961111"/>
              <a:gd name="connsiteY0-2178" fmla="*/ 1092001 h 4333842"/>
              <a:gd name="connsiteX1-2179" fmla="*/ 2590259 w 3961111"/>
              <a:gd name="connsiteY1-2180" fmla="*/ 965266 h 4333842"/>
              <a:gd name="connsiteX2-2181" fmla="*/ 2496151 w 3961111"/>
              <a:gd name="connsiteY2-2182" fmla="*/ 689541 h 4333842"/>
              <a:gd name="connsiteX3-2183" fmla="*/ 2667533 w 3961111"/>
              <a:gd name="connsiteY3-2184" fmla="*/ 282686 h 4333842"/>
              <a:gd name="connsiteX4-2185" fmla="*/ 2914030 w 3961111"/>
              <a:gd name="connsiteY4-2186" fmla="*/ 417690 h 4333842"/>
              <a:gd name="connsiteX5-2187" fmla="*/ 2929323 w 3961111"/>
              <a:gd name="connsiteY5-2188" fmla="*/ 115931 h 4333842"/>
              <a:gd name="connsiteX6-2189" fmla="*/ 3058112 w 3961111"/>
              <a:gd name="connsiteY6-2190" fmla="*/ 20 h 4333842"/>
              <a:gd name="connsiteX7-2191" fmla="*/ 3240416 w 3961111"/>
              <a:gd name="connsiteY7-2192" fmla="*/ 82329 h 4333842"/>
              <a:gd name="connsiteX8-2193" fmla="*/ 3161324 w 3961111"/>
              <a:gd name="connsiteY8-2194" fmla="*/ 301780 h 4333842"/>
              <a:gd name="connsiteX9-2195" fmla="*/ 3407842 w 3961111"/>
              <a:gd name="connsiteY9-2196" fmla="*/ 339906 h 4333842"/>
              <a:gd name="connsiteX10-2197" fmla="*/ 3601025 w 3961111"/>
              <a:gd name="connsiteY10-2198" fmla="*/ 610362 h 4333842"/>
              <a:gd name="connsiteX11-2199" fmla="*/ 3961111 w 3961111"/>
              <a:gd name="connsiteY11-2200" fmla="*/ 1246548 h 4333842"/>
              <a:gd name="connsiteX12-2201" fmla="*/ 3509053 w 3961111"/>
              <a:gd name="connsiteY12-2202" fmla="*/ 2023889 h 4333842"/>
              <a:gd name="connsiteX13-2203" fmla="*/ 3333279 w 3961111"/>
              <a:gd name="connsiteY13-2204" fmla="*/ 2402430 h 4333842"/>
              <a:gd name="connsiteX14-2205" fmla="*/ 3539341 w 3961111"/>
              <a:gd name="connsiteY14-2206" fmla="*/ 2479703 h 4333842"/>
              <a:gd name="connsiteX15-2207" fmla="*/ 3397673 w 3961111"/>
              <a:gd name="connsiteY15-2208" fmla="*/ 2827432 h 4333842"/>
              <a:gd name="connsiteX16-2209" fmla="*/ 3590856 w 3961111"/>
              <a:gd name="connsiteY16-2210" fmla="*/ 2840311 h 4333842"/>
              <a:gd name="connsiteX17-2211" fmla="*/ 3487825 w 3961111"/>
              <a:gd name="connsiteY17-2212" fmla="*/ 3497134 h 4333842"/>
              <a:gd name="connsiteX18-2213" fmla="*/ 3449189 w 3961111"/>
              <a:gd name="connsiteY18-2214" fmla="*/ 3767590 h 4333842"/>
              <a:gd name="connsiteX19-2215" fmla="*/ 2450389 w 3961111"/>
              <a:gd name="connsiteY19-2216" fmla="*/ 4110266 h 4333842"/>
              <a:gd name="connsiteX20-2217" fmla="*/ 3310 w 3961111"/>
              <a:gd name="connsiteY20-2218" fmla="*/ 4315224 h 4333842"/>
              <a:gd name="connsiteX21-2219" fmla="*/ 1923487 w 3961111"/>
              <a:gd name="connsiteY21-2220" fmla="*/ 3055975 h 4333842"/>
              <a:gd name="connsiteX22-2221" fmla="*/ 2424538 w 3961111"/>
              <a:gd name="connsiteY22-2222" fmla="*/ 3362187 h 4333842"/>
              <a:gd name="connsiteX23-2223" fmla="*/ 2553325 w 3961111"/>
              <a:gd name="connsiteY23-2224" fmla="*/ 3555370 h 4333842"/>
              <a:gd name="connsiteX24-2225" fmla="*/ 2720751 w 3961111"/>
              <a:gd name="connsiteY24-2226" fmla="*/ 3336429 h 4333842"/>
              <a:gd name="connsiteX25-2227" fmla="*/ 2733630 w 3961111"/>
              <a:gd name="connsiteY25-2228" fmla="*/ 3027336 h 4333842"/>
              <a:gd name="connsiteX26-2229" fmla="*/ 2972671 w 3961111"/>
              <a:gd name="connsiteY26-2230" fmla="*/ 3007736 h 4333842"/>
              <a:gd name="connsiteX27-2231" fmla="*/ 2896662 w 3961111"/>
              <a:gd name="connsiteY27-2232" fmla="*/ 2744001 h 4333842"/>
              <a:gd name="connsiteX28-2233" fmla="*/ 2599183 w 3961111"/>
              <a:gd name="connsiteY28-2234" fmla="*/ 2518339 h 4333842"/>
              <a:gd name="connsiteX29-2235" fmla="*/ 2934034 w 3961111"/>
              <a:gd name="connsiteY29-2236" fmla="*/ 2492582 h 4333842"/>
              <a:gd name="connsiteX30-2237" fmla="*/ 2818124 w 3961111"/>
              <a:gd name="connsiteY30-2238" fmla="*/ 2106216 h 4333842"/>
              <a:gd name="connsiteX31-2239" fmla="*/ 3024185 w 3961111"/>
              <a:gd name="connsiteY31-2240" fmla="*/ 1745609 h 4333842"/>
              <a:gd name="connsiteX32-2241" fmla="*/ 2818124 w 3961111"/>
              <a:gd name="connsiteY32-2242" fmla="*/ 1732729 h 4333842"/>
              <a:gd name="connsiteX33-2243" fmla="*/ 2792366 w 3961111"/>
              <a:gd name="connsiteY33-2244" fmla="*/ 1372122 h 4333842"/>
              <a:gd name="connsiteX34-2245" fmla="*/ 2406000 w 3961111"/>
              <a:gd name="connsiteY34-2246" fmla="*/ 1449395 h 4333842"/>
              <a:gd name="connsiteX35" fmla="*/ 2474850 w 3961111"/>
              <a:gd name="connsiteY35" fmla="*/ 1092001 h 4333842"/>
              <a:gd name="connsiteX0-2247" fmla="*/ 2474850 w 3961111"/>
              <a:gd name="connsiteY0-2248" fmla="*/ 1092001 h 4333842"/>
              <a:gd name="connsiteX1-2249" fmla="*/ 2590259 w 3961111"/>
              <a:gd name="connsiteY1-2250" fmla="*/ 965266 h 4333842"/>
              <a:gd name="connsiteX2-2251" fmla="*/ 2496151 w 3961111"/>
              <a:gd name="connsiteY2-2252" fmla="*/ 689541 h 4333842"/>
              <a:gd name="connsiteX3-2253" fmla="*/ 2667533 w 3961111"/>
              <a:gd name="connsiteY3-2254" fmla="*/ 282686 h 4333842"/>
              <a:gd name="connsiteX4-2255" fmla="*/ 2914030 w 3961111"/>
              <a:gd name="connsiteY4-2256" fmla="*/ 417690 h 4333842"/>
              <a:gd name="connsiteX5-2257" fmla="*/ 2929323 w 3961111"/>
              <a:gd name="connsiteY5-2258" fmla="*/ 115931 h 4333842"/>
              <a:gd name="connsiteX6-2259" fmla="*/ 3058112 w 3961111"/>
              <a:gd name="connsiteY6-2260" fmla="*/ 20 h 4333842"/>
              <a:gd name="connsiteX7-2261" fmla="*/ 3240416 w 3961111"/>
              <a:gd name="connsiteY7-2262" fmla="*/ 82329 h 4333842"/>
              <a:gd name="connsiteX8-2263" fmla="*/ 3161324 w 3961111"/>
              <a:gd name="connsiteY8-2264" fmla="*/ 301780 h 4333842"/>
              <a:gd name="connsiteX9-2265" fmla="*/ 3407842 w 3961111"/>
              <a:gd name="connsiteY9-2266" fmla="*/ 339906 h 4333842"/>
              <a:gd name="connsiteX10-2267" fmla="*/ 3601025 w 3961111"/>
              <a:gd name="connsiteY10-2268" fmla="*/ 610362 h 4333842"/>
              <a:gd name="connsiteX11-2269" fmla="*/ 3961111 w 3961111"/>
              <a:gd name="connsiteY11-2270" fmla="*/ 1246548 h 4333842"/>
              <a:gd name="connsiteX12-2271" fmla="*/ 3509053 w 3961111"/>
              <a:gd name="connsiteY12-2272" fmla="*/ 2023889 h 4333842"/>
              <a:gd name="connsiteX13-2273" fmla="*/ 3333279 w 3961111"/>
              <a:gd name="connsiteY13-2274" fmla="*/ 2402430 h 4333842"/>
              <a:gd name="connsiteX14-2275" fmla="*/ 3539341 w 3961111"/>
              <a:gd name="connsiteY14-2276" fmla="*/ 2479703 h 4333842"/>
              <a:gd name="connsiteX15-2277" fmla="*/ 3397673 w 3961111"/>
              <a:gd name="connsiteY15-2278" fmla="*/ 2827432 h 4333842"/>
              <a:gd name="connsiteX16-2279" fmla="*/ 3590856 w 3961111"/>
              <a:gd name="connsiteY16-2280" fmla="*/ 2840311 h 4333842"/>
              <a:gd name="connsiteX17-2281" fmla="*/ 3487825 w 3961111"/>
              <a:gd name="connsiteY17-2282" fmla="*/ 3497134 h 4333842"/>
              <a:gd name="connsiteX18-2283" fmla="*/ 3449189 w 3961111"/>
              <a:gd name="connsiteY18-2284" fmla="*/ 3767590 h 4333842"/>
              <a:gd name="connsiteX19-2285" fmla="*/ 2450389 w 3961111"/>
              <a:gd name="connsiteY19-2286" fmla="*/ 4110266 h 4333842"/>
              <a:gd name="connsiteX20-2287" fmla="*/ 3310 w 3961111"/>
              <a:gd name="connsiteY20-2288" fmla="*/ 4315224 h 4333842"/>
              <a:gd name="connsiteX21-2289" fmla="*/ 1923487 w 3961111"/>
              <a:gd name="connsiteY21-2290" fmla="*/ 3055975 h 4333842"/>
              <a:gd name="connsiteX22-2291" fmla="*/ 2129549 w 3961111"/>
              <a:gd name="connsiteY22-2292" fmla="*/ 3313553 h 4333842"/>
              <a:gd name="connsiteX23-2293" fmla="*/ 2424538 w 3961111"/>
              <a:gd name="connsiteY23-2294" fmla="*/ 3362187 h 4333842"/>
              <a:gd name="connsiteX24-2295" fmla="*/ 2553325 w 3961111"/>
              <a:gd name="connsiteY24-2296" fmla="*/ 3555370 h 4333842"/>
              <a:gd name="connsiteX25-2297" fmla="*/ 2720751 w 3961111"/>
              <a:gd name="connsiteY25-2298" fmla="*/ 3336429 h 4333842"/>
              <a:gd name="connsiteX26-2299" fmla="*/ 2733630 w 3961111"/>
              <a:gd name="connsiteY26-2300" fmla="*/ 3027336 h 4333842"/>
              <a:gd name="connsiteX27-2301" fmla="*/ 2972671 w 3961111"/>
              <a:gd name="connsiteY27-2302" fmla="*/ 3007736 h 4333842"/>
              <a:gd name="connsiteX28-2303" fmla="*/ 2896662 w 3961111"/>
              <a:gd name="connsiteY28-2304" fmla="*/ 2744001 h 4333842"/>
              <a:gd name="connsiteX29-2305" fmla="*/ 2599183 w 3961111"/>
              <a:gd name="connsiteY29-2306" fmla="*/ 2518339 h 4333842"/>
              <a:gd name="connsiteX30-2307" fmla="*/ 2934034 w 3961111"/>
              <a:gd name="connsiteY30-2308" fmla="*/ 2492582 h 4333842"/>
              <a:gd name="connsiteX31-2309" fmla="*/ 2818124 w 3961111"/>
              <a:gd name="connsiteY31-2310" fmla="*/ 2106216 h 4333842"/>
              <a:gd name="connsiteX32-2311" fmla="*/ 3024185 w 3961111"/>
              <a:gd name="connsiteY32-2312" fmla="*/ 1745609 h 4333842"/>
              <a:gd name="connsiteX33-2313" fmla="*/ 2818124 w 3961111"/>
              <a:gd name="connsiteY33-2314" fmla="*/ 1732729 h 4333842"/>
              <a:gd name="connsiteX34-2315" fmla="*/ 2792366 w 3961111"/>
              <a:gd name="connsiteY34-2316" fmla="*/ 1372122 h 4333842"/>
              <a:gd name="connsiteX35-2317" fmla="*/ 2406000 w 3961111"/>
              <a:gd name="connsiteY35-2318" fmla="*/ 1449395 h 4333842"/>
              <a:gd name="connsiteX36" fmla="*/ 2474850 w 3961111"/>
              <a:gd name="connsiteY36" fmla="*/ 1092001 h 4333842"/>
              <a:gd name="connsiteX0-2319" fmla="*/ 2474850 w 3961111"/>
              <a:gd name="connsiteY0-2320" fmla="*/ 1092001 h 4333842"/>
              <a:gd name="connsiteX1-2321" fmla="*/ 2590259 w 3961111"/>
              <a:gd name="connsiteY1-2322" fmla="*/ 965266 h 4333842"/>
              <a:gd name="connsiteX2-2323" fmla="*/ 2496151 w 3961111"/>
              <a:gd name="connsiteY2-2324" fmla="*/ 689541 h 4333842"/>
              <a:gd name="connsiteX3-2325" fmla="*/ 2667533 w 3961111"/>
              <a:gd name="connsiteY3-2326" fmla="*/ 282686 h 4333842"/>
              <a:gd name="connsiteX4-2327" fmla="*/ 2914030 w 3961111"/>
              <a:gd name="connsiteY4-2328" fmla="*/ 417690 h 4333842"/>
              <a:gd name="connsiteX5-2329" fmla="*/ 2929323 w 3961111"/>
              <a:gd name="connsiteY5-2330" fmla="*/ 115931 h 4333842"/>
              <a:gd name="connsiteX6-2331" fmla="*/ 3058112 w 3961111"/>
              <a:gd name="connsiteY6-2332" fmla="*/ 20 h 4333842"/>
              <a:gd name="connsiteX7-2333" fmla="*/ 3240416 w 3961111"/>
              <a:gd name="connsiteY7-2334" fmla="*/ 82329 h 4333842"/>
              <a:gd name="connsiteX8-2335" fmla="*/ 3161324 w 3961111"/>
              <a:gd name="connsiteY8-2336" fmla="*/ 301780 h 4333842"/>
              <a:gd name="connsiteX9-2337" fmla="*/ 3407842 w 3961111"/>
              <a:gd name="connsiteY9-2338" fmla="*/ 339906 h 4333842"/>
              <a:gd name="connsiteX10-2339" fmla="*/ 3601025 w 3961111"/>
              <a:gd name="connsiteY10-2340" fmla="*/ 610362 h 4333842"/>
              <a:gd name="connsiteX11-2341" fmla="*/ 3961111 w 3961111"/>
              <a:gd name="connsiteY11-2342" fmla="*/ 1246548 h 4333842"/>
              <a:gd name="connsiteX12-2343" fmla="*/ 3509053 w 3961111"/>
              <a:gd name="connsiteY12-2344" fmla="*/ 2023889 h 4333842"/>
              <a:gd name="connsiteX13-2345" fmla="*/ 3333279 w 3961111"/>
              <a:gd name="connsiteY13-2346" fmla="*/ 2402430 h 4333842"/>
              <a:gd name="connsiteX14-2347" fmla="*/ 3539341 w 3961111"/>
              <a:gd name="connsiteY14-2348" fmla="*/ 2479703 h 4333842"/>
              <a:gd name="connsiteX15-2349" fmla="*/ 3397673 w 3961111"/>
              <a:gd name="connsiteY15-2350" fmla="*/ 2827432 h 4333842"/>
              <a:gd name="connsiteX16-2351" fmla="*/ 3590856 w 3961111"/>
              <a:gd name="connsiteY16-2352" fmla="*/ 2840311 h 4333842"/>
              <a:gd name="connsiteX17-2353" fmla="*/ 3487825 w 3961111"/>
              <a:gd name="connsiteY17-2354" fmla="*/ 3497134 h 4333842"/>
              <a:gd name="connsiteX18-2355" fmla="*/ 3449189 w 3961111"/>
              <a:gd name="connsiteY18-2356" fmla="*/ 3767590 h 4333842"/>
              <a:gd name="connsiteX19-2357" fmla="*/ 2450389 w 3961111"/>
              <a:gd name="connsiteY19-2358" fmla="*/ 4110266 h 4333842"/>
              <a:gd name="connsiteX20-2359" fmla="*/ 3310 w 3961111"/>
              <a:gd name="connsiteY20-2360" fmla="*/ 4315224 h 4333842"/>
              <a:gd name="connsiteX21-2361" fmla="*/ 1923487 w 3961111"/>
              <a:gd name="connsiteY21-2362" fmla="*/ 3055975 h 4333842"/>
              <a:gd name="connsiteX22-2363" fmla="*/ 2065154 w 3961111"/>
              <a:gd name="connsiteY22-2364" fmla="*/ 2759761 h 4333842"/>
              <a:gd name="connsiteX23-2365" fmla="*/ 2129549 w 3961111"/>
              <a:gd name="connsiteY23-2366" fmla="*/ 3313553 h 4333842"/>
              <a:gd name="connsiteX24-2367" fmla="*/ 2424538 w 3961111"/>
              <a:gd name="connsiteY24-2368" fmla="*/ 3362187 h 4333842"/>
              <a:gd name="connsiteX25-2369" fmla="*/ 2553325 w 3961111"/>
              <a:gd name="connsiteY25-2370" fmla="*/ 3555370 h 4333842"/>
              <a:gd name="connsiteX26-2371" fmla="*/ 2720751 w 3961111"/>
              <a:gd name="connsiteY26-2372" fmla="*/ 3336429 h 4333842"/>
              <a:gd name="connsiteX27-2373" fmla="*/ 2733630 w 3961111"/>
              <a:gd name="connsiteY27-2374" fmla="*/ 3027336 h 4333842"/>
              <a:gd name="connsiteX28-2375" fmla="*/ 2972671 w 3961111"/>
              <a:gd name="connsiteY28-2376" fmla="*/ 3007736 h 4333842"/>
              <a:gd name="connsiteX29-2377" fmla="*/ 2896662 w 3961111"/>
              <a:gd name="connsiteY29-2378" fmla="*/ 2744001 h 4333842"/>
              <a:gd name="connsiteX30-2379" fmla="*/ 2599183 w 3961111"/>
              <a:gd name="connsiteY30-2380" fmla="*/ 2518339 h 4333842"/>
              <a:gd name="connsiteX31-2381" fmla="*/ 2934034 w 3961111"/>
              <a:gd name="connsiteY31-2382" fmla="*/ 2492582 h 4333842"/>
              <a:gd name="connsiteX32-2383" fmla="*/ 2818124 w 3961111"/>
              <a:gd name="connsiteY32-2384" fmla="*/ 2106216 h 4333842"/>
              <a:gd name="connsiteX33-2385" fmla="*/ 3024185 w 3961111"/>
              <a:gd name="connsiteY33-2386" fmla="*/ 1745609 h 4333842"/>
              <a:gd name="connsiteX34-2387" fmla="*/ 2818124 w 3961111"/>
              <a:gd name="connsiteY34-2388" fmla="*/ 1732729 h 4333842"/>
              <a:gd name="connsiteX35-2389" fmla="*/ 2792366 w 3961111"/>
              <a:gd name="connsiteY35-2390" fmla="*/ 1372122 h 4333842"/>
              <a:gd name="connsiteX36-2391" fmla="*/ 2406000 w 3961111"/>
              <a:gd name="connsiteY36-2392" fmla="*/ 1449395 h 4333842"/>
              <a:gd name="connsiteX37" fmla="*/ 2474850 w 3961111"/>
              <a:gd name="connsiteY37" fmla="*/ 1092001 h 4333842"/>
              <a:gd name="connsiteX0-2393" fmla="*/ 2474850 w 3961111"/>
              <a:gd name="connsiteY0-2394" fmla="*/ 1092001 h 4333842"/>
              <a:gd name="connsiteX1-2395" fmla="*/ 2590259 w 3961111"/>
              <a:gd name="connsiteY1-2396" fmla="*/ 965266 h 4333842"/>
              <a:gd name="connsiteX2-2397" fmla="*/ 2496151 w 3961111"/>
              <a:gd name="connsiteY2-2398" fmla="*/ 689541 h 4333842"/>
              <a:gd name="connsiteX3-2399" fmla="*/ 2667533 w 3961111"/>
              <a:gd name="connsiteY3-2400" fmla="*/ 282686 h 4333842"/>
              <a:gd name="connsiteX4-2401" fmla="*/ 2914030 w 3961111"/>
              <a:gd name="connsiteY4-2402" fmla="*/ 417690 h 4333842"/>
              <a:gd name="connsiteX5-2403" fmla="*/ 2929323 w 3961111"/>
              <a:gd name="connsiteY5-2404" fmla="*/ 115931 h 4333842"/>
              <a:gd name="connsiteX6-2405" fmla="*/ 3058112 w 3961111"/>
              <a:gd name="connsiteY6-2406" fmla="*/ 20 h 4333842"/>
              <a:gd name="connsiteX7-2407" fmla="*/ 3240416 w 3961111"/>
              <a:gd name="connsiteY7-2408" fmla="*/ 82329 h 4333842"/>
              <a:gd name="connsiteX8-2409" fmla="*/ 3161324 w 3961111"/>
              <a:gd name="connsiteY8-2410" fmla="*/ 301780 h 4333842"/>
              <a:gd name="connsiteX9-2411" fmla="*/ 3407842 w 3961111"/>
              <a:gd name="connsiteY9-2412" fmla="*/ 339906 h 4333842"/>
              <a:gd name="connsiteX10-2413" fmla="*/ 3601025 w 3961111"/>
              <a:gd name="connsiteY10-2414" fmla="*/ 610362 h 4333842"/>
              <a:gd name="connsiteX11-2415" fmla="*/ 3961111 w 3961111"/>
              <a:gd name="connsiteY11-2416" fmla="*/ 1246548 h 4333842"/>
              <a:gd name="connsiteX12-2417" fmla="*/ 3509053 w 3961111"/>
              <a:gd name="connsiteY12-2418" fmla="*/ 2023889 h 4333842"/>
              <a:gd name="connsiteX13-2419" fmla="*/ 3333279 w 3961111"/>
              <a:gd name="connsiteY13-2420" fmla="*/ 2402430 h 4333842"/>
              <a:gd name="connsiteX14-2421" fmla="*/ 3539341 w 3961111"/>
              <a:gd name="connsiteY14-2422" fmla="*/ 2479703 h 4333842"/>
              <a:gd name="connsiteX15-2423" fmla="*/ 3397673 w 3961111"/>
              <a:gd name="connsiteY15-2424" fmla="*/ 2827432 h 4333842"/>
              <a:gd name="connsiteX16-2425" fmla="*/ 3590856 w 3961111"/>
              <a:gd name="connsiteY16-2426" fmla="*/ 2840311 h 4333842"/>
              <a:gd name="connsiteX17-2427" fmla="*/ 3487825 w 3961111"/>
              <a:gd name="connsiteY17-2428" fmla="*/ 3497134 h 4333842"/>
              <a:gd name="connsiteX18-2429" fmla="*/ 3449189 w 3961111"/>
              <a:gd name="connsiteY18-2430" fmla="*/ 3767590 h 4333842"/>
              <a:gd name="connsiteX19-2431" fmla="*/ 2450389 w 3961111"/>
              <a:gd name="connsiteY19-2432" fmla="*/ 4110266 h 4333842"/>
              <a:gd name="connsiteX20-2433" fmla="*/ 3310 w 3961111"/>
              <a:gd name="connsiteY20-2434" fmla="*/ 4315224 h 4333842"/>
              <a:gd name="connsiteX21-2435" fmla="*/ 1923487 w 3961111"/>
              <a:gd name="connsiteY21-2436" fmla="*/ 3055975 h 4333842"/>
              <a:gd name="connsiteX22-2437" fmla="*/ 2065154 w 3961111"/>
              <a:gd name="connsiteY22-2438" fmla="*/ 2759761 h 4333842"/>
              <a:gd name="connsiteX23-2439" fmla="*/ 2335611 w 3961111"/>
              <a:gd name="connsiteY23-2440" fmla="*/ 3184764 h 4333842"/>
              <a:gd name="connsiteX24-2441" fmla="*/ 2424538 w 3961111"/>
              <a:gd name="connsiteY24-2442" fmla="*/ 3362187 h 4333842"/>
              <a:gd name="connsiteX25-2443" fmla="*/ 2553325 w 3961111"/>
              <a:gd name="connsiteY25-2444" fmla="*/ 3555370 h 4333842"/>
              <a:gd name="connsiteX26-2445" fmla="*/ 2720751 w 3961111"/>
              <a:gd name="connsiteY26-2446" fmla="*/ 3336429 h 4333842"/>
              <a:gd name="connsiteX27-2447" fmla="*/ 2733630 w 3961111"/>
              <a:gd name="connsiteY27-2448" fmla="*/ 3027336 h 4333842"/>
              <a:gd name="connsiteX28-2449" fmla="*/ 2972671 w 3961111"/>
              <a:gd name="connsiteY28-2450" fmla="*/ 3007736 h 4333842"/>
              <a:gd name="connsiteX29-2451" fmla="*/ 2896662 w 3961111"/>
              <a:gd name="connsiteY29-2452" fmla="*/ 2744001 h 4333842"/>
              <a:gd name="connsiteX30-2453" fmla="*/ 2599183 w 3961111"/>
              <a:gd name="connsiteY30-2454" fmla="*/ 2518339 h 4333842"/>
              <a:gd name="connsiteX31-2455" fmla="*/ 2934034 w 3961111"/>
              <a:gd name="connsiteY31-2456" fmla="*/ 2492582 h 4333842"/>
              <a:gd name="connsiteX32-2457" fmla="*/ 2818124 w 3961111"/>
              <a:gd name="connsiteY32-2458" fmla="*/ 2106216 h 4333842"/>
              <a:gd name="connsiteX33-2459" fmla="*/ 3024185 w 3961111"/>
              <a:gd name="connsiteY33-2460" fmla="*/ 1745609 h 4333842"/>
              <a:gd name="connsiteX34-2461" fmla="*/ 2818124 w 3961111"/>
              <a:gd name="connsiteY34-2462" fmla="*/ 1732729 h 4333842"/>
              <a:gd name="connsiteX35-2463" fmla="*/ 2792366 w 3961111"/>
              <a:gd name="connsiteY35-2464" fmla="*/ 1372122 h 4333842"/>
              <a:gd name="connsiteX36-2465" fmla="*/ 2406000 w 3961111"/>
              <a:gd name="connsiteY36-2466" fmla="*/ 1449395 h 4333842"/>
              <a:gd name="connsiteX37-2467" fmla="*/ 2474850 w 3961111"/>
              <a:gd name="connsiteY37-2468" fmla="*/ 1092001 h 4333842"/>
              <a:gd name="connsiteX0-2469" fmla="*/ 2474928 w 3961189"/>
              <a:gd name="connsiteY0-2470" fmla="*/ 1092001 h 4333842"/>
              <a:gd name="connsiteX1-2471" fmla="*/ 2590337 w 3961189"/>
              <a:gd name="connsiteY1-2472" fmla="*/ 965266 h 4333842"/>
              <a:gd name="connsiteX2-2473" fmla="*/ 2496229 w 3961189"/>
              <a:gd name="connsiteY2-2474" fmla="*/ 689541 h 4333842"/>
              <a:gd name="connsiteX3-2475" fmla="*/ 2667611 w 3961189"/>
              <a:gd name="connsiteY3-2476" fmla="*/ 282686 h 4333842"/>
              <a:gd name="connsiteX4-2477" fmla="*/ 2914108 w 3961189"/>
              <a:gd name="connsiteY4-2478" fmla="*/ 417690 h 4333842"/>
              <a:gd name="connsiteX5-2479" fmla="*/ 2929401 w 3961189"/>
              <a:gd name="connsiteY5-2480" fmla="*/ 115931 h 4333842"/>
              <a:gd name="connsiteX6-2481" fmla="*/ 3058190 w 3961189"/>
              <a:gd name="connsiteY6-2482" fmla="*/ 20 h 4333842"/>
              <a:gd name="connsiteX7-2483" fmla="*/ 3240494 w 3961189"/>
              <a:gd name="connsiteY7-2484" fmla="*/ 82329 h 4333842"/>
              <a:gd name="connsiteX8-2485" fmla="*/ 3161402 w 3961189"/>
              <a:gd name="connsiteY8-2486" fmla="*/ 301780 h 4333842"/>
              <a:gd name="connsiteX9-2487" fmla="*/ 3407920 w 3961189"/>
              <a:gd name="connsiteY9-2488" fmla="*/ 339906 h 4333842"/>
              <a:gd name="connsiteX10-2489" fmla="*/ 3601103 w 3961189"/>
              <a:gd name="connsiteY10-2490" fmla="*/ 610362 h 4333842"/>
              <a:gd name="connsiteX11-2491" fmla="*/ 3961189 w 3961189"/>
              <a:gd name="connsiteY11-2492" fmla="*/ 1246548 h 4333842"/>
              <a:gd name="connsiteX12-2493" fmla="*/ 3509131 w 3961189"/>
              <a:gd name="connsiteY12-2494" fmla="*/ 2023889 h 4333842"/>
              <a:gd name="connsiteX13-2495" fmla="*/ 3333357 w 3961189"/>
              <a:gd name="connsiteY13-2496" fmla="*/ 2402430 h 4333842"/>
              <a:gd name="connsiteX14-2497" fmla="*/ 3539419 w 3961189"/>
              <a:gd name="connsiteY14-2498" fmla="*/ 2479703 h 4333842"/>
              <a:gd name="connsiteX15-2499" fmla="*/ 3397751 w 3961189"/>
              <a:gd name="connsiteY15-2500" fmla="*/ 2827432 h 4333842"/>
              <a:gd name="connsiteX16-2501" fmla="*/ 3590934 w 3961189"/>
              <a:gd name="connsiteY16-2502" fmla="*/ 2840311 h 4333842"/>
              <a:gd name="connsiteX17-2503" fmla="*/ 3487903 w 3961189"/>
              <a:gd name="connsiteY17-2504" fmla="*/ 3497134 h 4333842"/>
              <a:gd name="connsiteX18-2505" fmla="*/ 3449267 w 3961189"/>
              <a:gd name="connsiteY18-2506" fmla="*/ 3767590 h 4333842"/>
              <a:gd name="connsiteX19-2507" fmla="*/ 2450467 w 3961189"/>
              <a:gd name="connsiteY19-2508" fmla="*/ 4110266 h 4333842"/>
              <a:gd name="connsiteX20-2509" fmla="*/ 3388 w 3961189"/>
              <a:gd name="connsiteY20-2510" fmla="*/ 4315224 h 4333842"/>
              <a:gd name="connsiteX21-2511" fmla="*/ 1884929 w 3961189"/>
              <a:gd name="connsiteY21-2512" fmla="*/ 2862792 h 4333842"/>
              <a:gd name="connsiteX22-2513" fmla="*/ 2065232 w 3961189"/>
              <a:gd name="connsiteY22-2514" fmla="*/ 2759761 h 4333842"/>
              <a:gd name="connsiteX23-2515" fmla="*/ 2335689 w 3961189"/>
              <a:gd name="connsiteY23-2516" fmla="*/ 3184764 h 4333842"/>
              <a:gd name="connsiteX24-2517" fmla="*/ 2424616 w 3961189"/>
              <a:gd name="connsiteY24-2518" fmla="*/ 3362187 h 4333842"/>
              <a:gd name="connsiteX25-2519" fmla="*/ 2553403 w 3961189"/>
              <a:gd name="connsiteY25-2520" fmla="*/ 3555370 h 4333842"/>
              <a:gd name="connsiteX26-2521" fmla="*/ 2720829 w 3961189"/>
              <a:gd name="connsiteY26-2522" fmla="*/ 3336429 h 4333842"/>
              <a:gd name="connsiteX27-2523" fmla="*/ 2733708 w 3961189"/>
              <a:gd name="connsiteY27-2524" fmla="*/ 3027336 h 4333842"/>
              <a:gd name="connsiteX28-2525" fmla="*/ 2972749 w 3961189"/>
              <a:gd name="connsiteY28-2526" fmla="*/ 3007736 h 4333842"/>
              <a:gd name="connsiteX29-2527" fmla="*/ 2896740 w 3961189"/>
              <a:gd name="connsiteY29-2528" fmla="*/ 2744001 h 4333842"/>
              <a:gd name="connsiteX30-2529" fmla="*/ 2599261 w 3961189"/>
              <a:gd name="connsiteY30-2530" fmla="*/ 2518339 h 4333842"/>
              <a:gd name="connsiteX31-2531" fmla="*/ 2934112 w 3961189"/>
              <a:gd name="connsiteY31-2532" fmla="*/ 2492582 h 4333842"/>
              <a:gd name="connsiteX32-2533" fmla="*/ 2818202 w 3961189"/>
              <a:gd name="connsiteY32-2534" fmla="*/ 2106216 h 4333842"/>
              <a:gd name="connsiteX33-2535" fmla="*/ 3024263 w 3961189"/>
              <a:gd name="connsiteY33-2536" fmla="*/ 1745609 h 4333842"/>
              <a:gd name="connsiteX34-2537" fmla="*/ 2818202 w 3961189"/>
              <a:gd name="connsiteY34-2538" fmla="*/ 1732729 h 4333842"/>
              <a:gd name="connsiteX35-2539" fmla="*/ 2792444 w 3961189"/>
              <a:gd name="connsiteY35-2540" fmla="*/ 1372122 h 4333842"/>
              <a:gd name="connsiteX36-2541" fmla="*/ 2406078 w 3961189"/>
              <a:gd name="connsiteY36-2542" fmla="*/ 1449395 h 4333842"/>
              <a:gd name="connsiteX37-2543" fmla="*/ 2474928 w 3961189"/>
              <a:gd name="connsiteY37-2544" fmla="*/ 1092001 h 4333842"/>
              <a:gd name="connsiteX0-2545" fmla="*/ 2492475 w 3978736"/>
              <a:gd name="connsiteY0-2546" fmla="*/ 1092001 h 4333842"/>
              <a:gd name="connsiteX1-2547" fmla="*/ 2607884 w 3978736"/>
              <a:gd name="connsiteY1-2548" fmla="*/ 965266 h 4333842"/>
              <a:gd name="connsiteX2-2549" fmla="*/ 2513776 w 3978736"/>
              <a:gd name="connsiteY2-2550" fmla="*/ 689541 h 4333842"/>
              <a:gd name="connsiteX3-2551" fmla="*/ 2685158 w 3978736"/>
              <a:gd name="connsiteY3-2552" fmla="*/ 282686 h 4333842"/>
              <a:gd name="connsiteX4-2553" fmla="*/ 2931655 w 3978736"/>
              <a:gd name="connsiteY4-2554" fmla="*/ 417690 h 4333842"/>
              <a:gd name="connsiteX5-2555" fmla="*/ 2946948 w 3978736"/>
              <a:gd name="connsiteY5-2556" fmla="*/ 115931 h 4333842"/>
              <a:gd name="connsiteX6-2557" fmla="*/ 3075737 w 3978736"/>
              <a:gd name="connsiteY6-2558" fmla="*/ 20 h 4333842"/>
              <a:gd name="connsiteX7-2559" fmla="*/ 3258041 w 3978736"/>
              <a:gd name="connsiteY7-2560" fmla="*/ 82329 h 4333842"/>
              <a:gd name="connsiteX8-2561" fmla="*/ 3178949 w 3978736"/>
              <a:gd name="connsiteY8-2562" fmla="*/ 301780 h 4333842"/>
              <a:gd name="connsiteX9-2563" fmla="*/ 3425467 w 3978736"/>
              <a:gd name="connsiteY9-2564" fmla="*/ 339906 h 4333842"/>
              <a:gd name="connsiteX10-2565" fmla="*/ 3618650 w 3978736"/>
              <a:gd name="connsiteY10-2566" fmla="*/ 610362 h 4333842"/>
              <a:gd name="connsiteX11-2567" fmla="*/ 3978736 w 3978736"/>
              <a:gd name="connsiteY11-2568" fmla="*/ 1246548 h 4333842"/>
              <a:gd name="connsiteX12-2569" fmla="*/ 3526678 w 3978736"/>
              <a:gd name="connsiteY12-2570" fmla="*/ 2023889 h 4333842"/>
              <a:gd name="connsiteX13-2571" fmla="*/ 3350904 w 3978736"/>
              <a:gd name="connsiteY13-2572" fmla="*/ 2402430 h 4333842"/>
              <a:gd name="connsiteX14-2573" fmla="*/ 3556966 w 3978736"/>
              <a:gd name="connsiteY14-2574" fmla="*/ 2479703 h 4333842"/>
              <a:gd name="connsiteX15-2575" fmla="*/ 3415298 w 3978736"/>
              <a:gd name="connsiteY15-2576" fmla="*/ 2827432 h 4333842"/>
              <a:gd name="connsiteX16-2577" fmla="*/ 3608481 w 3978736"/>
              <a:gd name="connsiteY16-2578" fmla="*/ 2840311 h 4333842"/>
              <a:gd name="connsiteX17-2579" fmla="*/ 3505450 w 3978736"/>
              <a:gd name="connsiteY17-2580" fmla="*/ 3497134 h 4333842"/>
              <a:gd name="connsiteX18-2581" fmla="*/ 3466814 w 3978736"/>
              <a:gd name="connsiteY18-2582" fmla="*/ 3767590 h 4333842"/>
              <a:gd name="connsiteX19-2583" fmla="*/ 2468014 w 3978736"/>
              <a:gd name="connsiteY19-2584" fmla="*/ 4110266 h 4333842"/>
              <a:gd name="connsiteX20-2585" fmla="*/ 20935 w 3978736"/>
              <a:gd name="connsiteY20-2586" fmla="*/ 4315224 h 4333842"/>
              <a:gd name="connsiteX21-2587" fmla="*/ 1799444 w 3978736"/>
              <a:gd name="connsiteY21-2588" fmla="*/ 3648403 h 4333842"/>
              <a:gd name="connsiteX22-2589" fmla="*/ 1902476 w 3978736"/>
              <a:gd name="connsiteY22-2590" fmla="*/ 2862792 h 4333842"/>
              <a:gd name="connsiteX23-2591" fmla="*/ 2082779 w 3978736"/>
              <a:gd name="connsiteY23-2592" fmla="*/ 2759761 h 4333842"/>
              <a:gd name="connsiteX24-2593" fmla="*/ 2353236 w 3978736"/>
              <a:gd name="connsiteY24-2594" fmla="*/ 3184764 h 4333842"/>
              <a:gd name="connsiteX25-2595" fmla="*/ 2442163 w 3978736"/>
              <a:gd name="connsiteY25-2596" fmla="*/ 3362187 h 4333842"/>
              <a:gd name="connsiteX26-2597" fmla="*/ 2570950 w 3978736"/>
              <a:gd name="connsiteY26-2598" fmla="*/ 3555370 h 4333842"/>
              <a:gd name="connsiteX27-2599" fmla="*/ 2738376 w 3978736"/>
              <a:gd name="connsiteY27-2600" fmla="*/ 3336429 h 4333842"/>
              <a:gd name="connsiteX28-2601" fmla="*/ 2751255 w 3978736"/>
              <a:gd name="connsiteY28-2602" fmla="*/ 3027336 h 4333842"/>
              <a:gd name="connsiteX29-2603" fmla="*/ 2990296 w 3978736"/>
              <a:gd name="connsiteY29-2604" fmla="*/ 3007736 h 4333842"/>
              <a:gd name="connsiteX30-2605" fmla="*/ 2914287 w 3978736"/>
              <a:gd name="connsiteY30-2606" fmla="*/ 2744001 h 4333842"/>
              <a:gd name="connsiteX31-2607" fmla="*/ 2616808 w 3978736"/>
              <a:gd name="connsiteY31-2608" fmla="*/ 2518339 h 4333842"/>
              <a:gd name="connsiteX32-2609" fmla="*/ 2951659 w 3978736"/>
              <a:gd name="connsiteY32-2610" fmla="*/ 2492582 h 4333842"/>
              <a:gd name="connsiteX33-2611" fmla="*/ 2835749 w 3978736"/>
              <a:gd name="connsiteY33-2612" fmla="*/ 2106216 h 4333842"/>
              <a:gd name="connsiteX34-2613" fmla="*/ 3041810 w 3978736"/>
              <a:gd name="connsiteY34-2614" fmla="*/ 1745609 h 4333842"/>
              <a:gd name="connsiteX35-2615" fmla="*/ 2835749 w 3978736"/>
              <a:gd name="connsiteY35-2616" fmla="*/ 1732729 h 4333842"/>
              <a:gd name="connsiteX36-2617" fmla="*/ 2809991 w 3978736"/>
              <a:gd name="connsiteY36-2618" fmla="*/ 1372122 h 4333842"/>
              <a:gd name="connsiteX37-2619" fmla="*/ 2423625 w 3978736"/>
              <a:gd name="connsiteY37-2620" fmla="*/ 1449395 h 4333842"/>
              <a:gd name="connsiteX38" fmla="*/ 2492475 w 3978736"/>
              <a:gd name="connsiteY38" fmla="*/ 1092001 h 4333842"/>
              <a:gd name="connsiteX0-2621" fmla="*/ 2492475 w 3978736"/>
              <a:gd name="connsiteY0-2622" fmla="*/ 1092001 h 4333842"/>
              <a:gd name="connsiteX1-2623" fmla="*/ 2607884 w 3978736"/>
              <a:gd name="connsiteY1-2624" fmla="*/ 965266 h 4333842"/>
              <a:gd name="connsiteX2-2625" fmla="*/ 2513776 w 3978736"/>
              <a:gd name="connsiteY2-2626" fmla="*/ 689541 h 4333842"/>
              <a:gd name="connsiteX3-2627" fmla="*/ 2685158 w 3978736"/>
              <a:gd name="connsiteY3-2628" fmla="*/ 282686 h 4333842"/>
              <a:gd name="connsiteX4-2629" fmla="*/ 2931655 w 3978736"/>
              <a:gd name="connsiteY4-2630" fmla="*/ 417690 h 4333842"/>
              <a:gd name="connsiteX5-2631" fmla="*/ 2946948 w 3978736"/>
              <a:gd name="connsiteY5-2632" fmla="*/ 115931 h 4333842"/>
              <a:gd name="connsiteX6-2633" fmla="*/ 3075737 w 3978736"/>
              <a:gd name="connsiteY6-2634" fmla="*/ 20 h 4333842"/>
              <a:gd name="connsiteX7-2635" fmla="*/ 3258041 w 3978736"/>
              <a:gd name="connsiteY7-2636" fmla="*/ 82329 h 4333842"/>
              <a:gd name="connsiteX8-2637" fmla="*/ 3178949 w 3978736"/>
              <a:gd name="connsiteY8-2638" fmla="*/ 301780 h 4333842"/>
              <a:gd name="connsiteX9-2639" fmla="*/ 3425467 w 3978736"/>
              <a:gd name="connsiteY9-2640" fmla="*/ 339906 h 4333842"/>
              <a:gd name="connsiteX10-2641" fmla="*/ 3618650 w 3978736"/>
              <a:gd name="connsiteY10-2642" fmla="*/ 610362 h 4333842"/>
              <a:gd name="connsiteX11-2643" fmla="*/ 3978736 w 3978736"/>
              <a:gd name="connsiteY11-2644" fmla="*/ 1246548 h 4333842"/>
              <a:gd name="connsiteX12-2645" fmla="*/ 3526678 w 3978736"/>
              <a:gd name="connsiteY12-2646" fmla="*/ 2023889 h 4333842"/>
              <a:gd name="connsiteX13-2647" fmla="*/ 3350904 w 3978736"/>
              <a:gd name="connsiteY13-2648" fmla="*/ 2402430 h 4333842"/>
              <a:gd name="connsiteX14-2649" fmla="*/ 3556966 w 3978736"/>
              <a:gd name="connsiteY14-2650" fmla="*/ 2479703 h 4333842"/>
              <a:gd name="connsiteX15-2651" fmla="*/ 3415298 w 3978736"/>
              <a:gd name="connsiteY15-2652" fmla="*/ 2827432 h 4333842"/>
              <a:gd name="connsiteX16-2653" fmla="*/ 3608481 w 3978736"/>
              <a:gd name="connsiteY16-2654" fmla="*/ 2840311 h 4333842"/>
              <a:gd name="connsiteX17-2655" fmla="*/ 3505450 w 3978736"/>
              <a:gd name="connsiteY17-2656" fmla="*/ 3497134 h 4333842"/>
              <a:gd name="connsiteX18-2657" fmla="*/ 3466814 w 3978736"/>
              <a:gd name="connsiteY18-2658" fmla="*/ 3767590 h 4333842"/>
              <a:gd name="connsiteX19-2659" fmla="*/ 2468014 w 3978736"/>
              <a:gd name="connsiteY19-2660" fmla="*/ 4110266 h 4333842"/>
              <a:gd name="connsiteX20-2661" fmla="*/ 20935 w 3978736"/>
              <a:gd name="connsiteY20-2662" fmla="*/ 4315224 h 4333842"/>
              <a:gd name="connsiteX21-2663" fmla="*/ 1799444 w 3978736"/>
              <a:gd name="connsiteY21-2664" fmla="*/ 3648403 h 4333842"/>
              <a:gd name="connsiteX22-2665" fmla="*/ 1863839 w 3978736"/>
              <a:gd name="connsiteY22-2666" fmla="*/ 3159006 h 4333842"/>
              <a:gd name="connsiteX23-2667" fmla="*/ 1902476 w 3978736"/>
              <a:gd name="connsiteY23-2668" fmla="*/ 2862792 h 4333842"/>
              <a:gd name="connsiteX24-2669" fmla="*/ 2082779 w 3978736"/>
              <a:gd name="connsiteY24-2670" fmla="*/ 2759761 h 4333842"/>
              <a:gd name="connsiteX25-2671" fmla="*/ 2353236 w 3978736"/>
              <a:gd name="connsiteY25-2672" fmla="*/ 3184764 h 4333842"/>
              <a:gd name="connsiteX26-2673" fmla="*/ 2442163 w 3978736"/>
              <a:gd name="connsiteY26-2674" fmla="*/ 3362187 h 4333842"/>
              <a:gd name="connsiteX27-2675" fmla="*/ 2570950 w 3978736"/>
              <a:gd name="connsiteY27-2676" fmla="*/ 3555370 h 4333842"/>
              <a:gd name="connsiteX28-2677" fmla="*/ 2738376 w 3978736"/>
              <a:gd name="connsiteY28-2678" fmla="*/ 3336429 h 4333842"/>
              <a:gd name="connsiteX29-2679" fmla="*/ 2751255 w 3978736"/>
              <a:gd name="connsiteY29-2680" fmla="*/ 3027336 h 4333842"/>
              <a:gd name="connsiteX30-2681" fmla="*/ 2990296 w 3978736"/>
              <a:gd name="connsiteY30-2682" fmla="*/ 3007736 h 4333842"/>
              <a:gd name="connsiteX31-2683" fmla="*/ 2914287 w 3978736"/>
              <a:gd name="connsiteY31-2684" fmla="*/ 2744001 h 4333842"/>
              <a:gd name="connsiteX32-2685" fmla="*/ 2616808 w 3978736"/>
              <a:gd name="connsiteY32-2686" fmla="*/ 2518339 h 4333842"/>
              <a:gd name="connsiteX33-2687" fmla="*/ 2951659 w 3978736"/>
              <a:gd name="connsiteY33-2688" fmla="*/ 2492582 h 4333842"/>
              <a:gd name="connsiteX34-2689" fmla="*/ 2835749 w 3978736"/>
              <a:gd name="connsiteY34-2690" fmla="*/ 2106216 h 4333842"/>
              <a:gd name="connsiteX35-2691" fmla="*/ 3041810 w 3978736"/>
              <a:gd name="connsiteY35-2692" fmla="*/ 1745609 h 4333842"/>
              <a:gd name="connsiteX36-2693" fmla="*/ 2835749 w 3978736"/>
              <a:gd name="connsiteY36-2694" fmla="*/ 1732729 h 4333842"/>
              <a:gd name="connsiteX37-2695" fmla="*/ 2809991 w 3978736"/>
              <a:gd name="connsiteY37-2696" fmla="*/ 1372122 h 4333842"/>
              <a:gd name="connsiteX38-2697" fmla="*/ 2423625 w 3978736"/>
              <a:gd name="connsiteY38-2698" fmla="*/ 1449395 h 4333842"/>
              <a:gd name="connsiteX39" fmla="*/ 2492475 w 3978736"/>
              <a:gd name="connsiteY39" fmla="*/ 1092001 h 4333842"/>
              <a:gd name="connsiteX0-2699" fmla="*/ 2493542 w 3979803"/>
              <a:gd name="connsiteY0-2700" fmla="*/ 1092001 h 4333842"/>
              <a:gd name="connsiteX1-2701" fmla="*/ 2608951 w 3979803"/>
              <a:gd name="connsiteY1-2702" fmla="*/ 965266 h 4333842"/>
              <a:gd name="connsiteX2-2703" fmla="*/ 2514843 w 3979803"/>
              <a:gd name="connsiteY2-2704" fmla="*/ 689541 h 4333842"/>
              <a:gd name="connsiteX3-2705" fmla="*/ 2686225 w 3979803"/>
              <a:gd name="connsiteY3-2706" fmla="*/ 282686 h 4333842"/>
              <a:gd name="connsiteX4-2707" fmla="*/ 2932722 w 3979803"/>
              <a:gd name="connsiteY4-2708" fmla="*/ 417690 h 4333842"/>
              <a:gd name="connsiteX5-2709" fmla="*/ 2948015 w 3979803"/>
              <a:gd name="connsiteY5-2710" fmla="*/ 115931 h 4333842"/>
              <a:gd name="connsiteX6-2711" fmla="*/ 3076804 w 3979803"/>
              <a:gd name="connsiteY6-2712" fmla="*/ 20 h 4333842"/>
              <a:gd name="connsiteX7-2713" fmla="*/ 3259108 w 3979803"/>
              <a:gd name="connsiteY7-2714" fmla="*/ 82329 h 4333842"/>
              <a:gd name="connsiteX8-2715" fmla="*/ 3180016 w 3979803"/>
              <a:gd name="connsiteY8-2716" fmla="*/ 301780 h 4333842"/>
              <a:gd name="connsiteX9-2717" fmla="*/ 3426534 w 3979803"/>
              <a:gd name="connsiteY9-2718" fmla="*/ 339906 h 4333842"/>
              <a:gd name="connsiteX10-2719" fmla="*/ 3619717 w 3979803"/>
              <a:gd name="connsiteY10-2720" fmla="*/ 610362 h 4333842"/>
              <a:gd name="connsiteX11-2721" fmla="*/ 3979803 w 3979803"/>
              <a:gd name="connsiteY11-2722" fmla="*/ 1246548 h 4333842"/>
              <a:gd name="connsiteX12-2723" fmla="*/ 3527745 w 3979803"/>
              <a:gd name="connsiteY12-2724" fmla="*/ 2023889 h 4333842"/>
              <a:gd name="connsiteX13-2725" fmla="*/ 3351971 w 3979803"/>
              <a:gd name="connsiteY13-2726" fmla="*/ 2402430 h 4333842"/>
              <a:gd name="connsiteX14-2727" fmla="*/ 3558033 w 3979803"/>
              <a:gd name="connsiteY14-2728" fmla="*/ 2479703 h 4333842"/>
              <a:gd name="connsiteX15-2729" fmla="*/ 3416365 w 3979803"/>
              <a:gd name="connsiteY15-2730" fmla="*/ 2827432 h 4333842"/>
              <a:gd name="connsiteX16-2731" fmla="*/ 3609548 w 3979803"/>
              <a:gd name="connsiteY16-2732" fmla="*/ 2840311 h 4333842"/>
              <a:gd name="connsiteX17-2733" fmla="*/ 3506517 w 3979803"/>
              <a:gd name="connsiteY17-2734" fmla="*/ 3497134 h 4333842"/>
              <a:gd name="connsiteX18-2735" fmla="*/ 3467881 w 3979803"/>
              <a:gd name="connsiteY18-2736" fmla="*/ 3767590 h 4333842"/>
              <a:gd name="connsiteX19-2737" fmla="*/ 2469081 w 3979803"/>
              <a:gd name="connsiteY19-2738" fmla="*/ 4110266 h 4333842"/>
              <a:gd name="connsiteX20-2739" fmla="*/ 22002 w 3979803"/>
              <a:gd name="connsiteY20-2740" fmla="*/ 4315224 h 4333842"/>
              <a:gd name="connsiteX21-2741" fmla="*/ 1710359 w 3979803"/>
              <a:gd name="connsiteY21-2742" fmla="*/ 3210522 h 4333842"/>
              <a:gd name="connsiteX22-2743" fmla="*/ 1864906 w 3979803"/>
              <a:gd name="connsiteY22-2744" fmla="*/ 3159006 h 4333842"/>
              <a:gd name="connsiteX23-2745" fmla="*/ 1903543 w 3979803"/>
              <a:gd name="connsiteY23-2746" fmla="*/ 2862792 h 4333842"/>
              <a:gd name="connsiteX24-2747" fmla="*/ 2083846 w 3979803"/>
              <a:gd name="connsiteY24-2748" fmla="*/ 2759761 h 4333842"/>
              <a:gd name="connsiteX25-2749" fmla="*/ 2354303 w 3979803"/>
              <a:gd name="connsiteY25-2750" fmla="*/ 3184764 h 4333842"/>
              <a:gd name="connsiteX26-2751" fmla="*/ 2443230 w 3979803"/>
              <a:gd name="connsiteY26-2752" fmla="*/ 3362187 h 4333842"/>
              <a:gd name="connsiteX27-2753" fmla="*/ 2572017 w 3979803"/>
              <a:gd name="connsiteY27-2754" fmla="*/ 3555370 h 4333842"/>
              <a:gd name="connsiteX28-2755" fmla="*/ 2739443 w 3979803"/>
              <a:gd name="connsiteY28-2756" fmla="*/ 3336429 h 4333842"/>
              <a:gd name="connsiteX29-2757" fmla="*/ 2752322 w 3979803"/>
              <a:gd name="connsiteY29-2758" fmla="*/ 3027336 h 4333842"/>
              <a:gd name="connsiteX30-2759" fmla="*/ 2991363 w 3979803"/>
              <a:gd name="connsiteY30-2760" fmla="*/ 3007736 h 4333842"/>
              <a:gd name="connsiteX31-2761" fmla="*/ 2915354 w 3979803"/>
              <a:gd name="connsiteY31-2762" fmla="*/ 2744001 h 4333842"/>
              <a:gd name="connsiteX32-2763" fmla="*/ 2617875 w 3979803"/>
              <a:gd name="connsiteY32-2764" fmla="*/ 2518339 h 4333842"/>
              <a:gd name="connsiteX33-2765" fmla="*/ 2952726 w 3979803"/>
              <a:gd name="connsiteY33-2766" fmla="*/ 2492582 h 4333842"/>
              <a:gd name="connsiteX34-2767" fmla="*/ 2836816 w 3979803"/>
              <a:gd name="connsiteY34-2768" fmla="*/ 2106216 h 4333842"/>
              <a:gd name="connsiteX35-2769" fmla="*/ 3042877 w 3979803"/>
              <a:gd name="connsiteY35-2770" fmla="*/ 1745609 h 4333842"/>
              <a:gd name="connsiteX36-2771" fmla="*/ 2836816 w 3979803"/>
              <a:gd name="connsiteY36-2772" fmla="*/ 1732729 h 4333842"/>
              <a:gd name="connsiteX37-2773" fmla="*/ 2811058 w 3979803"/>
              <a:gd name="connsiteY37-2774" fmla="*/ 1372122 h 4333842"/>
              <a:gd name="connsiteX38-2775" fmla="*/ 2424692 w 3979803"/>
              <a:gd name="connsiteY38-2776" fmla="*/ 1449395 h 4333842"/>
              <a:gd name="connsiteX39-2777" fmla="*/ 2493542 w 3979803"/>
              <a:gd name="connsiteY39-2778" fmla="*/ 1092001 h 4333842"/>
              <a:gd name="connsiteX0-2779" fmla="*/ 2499165 w 3985426"/>
              <a:gd name="connsiteY0-2780" fmla="*/ 1092001 h 4333842"/>
              <a:gd name="connsiteX1-2781" fmla="*/ 2614574 w 3985426"/>
              <a:gd name="connsiteY1-2782" fmla="*/ 965266 h 4333842"/>
              <a:gd name="connsiteX2-2783" fmla="*/ 2520466 w 3985426"/>
              <a:gd name="connsiteY2-2784" fmla="*/ 689541 h 4333842"/>
              <a:gd name="connsiteX3-2785" fmla="*/ 2691848 w 3985426"/>
              <a:gd name="connsiteY3-2786" fmla="*/ 282686 h 4333842"/>
              <a:gd name="connsiteX4-2787" fmla="*/ 2938345 w 3985426"/>
              <a:gd name="connsiteY4-2788" fmla="*/ 417690 h 4333842"/>
              <a:gd name="connsiteX5-2789" fmla="*/ 2953638 w 3985426"/>
              <a:gd name="connsiteY5-2790" fmla="*/ 115931 h 4333842"/>
              <a:gd name="connsiteX6-2791" fmla="*/ 3082427 w 3985426"/>
              <a:gd name="connsiteY6-2792" fmla="*/ 20 h 4333842"/>
              <a:gd name="connsiteX7-2793" fmla="*/ 3264731 w 3985426"/>
              <a:gd name="connsiteY7-2794" fmla="*/ 82329 h 4333842"/>
              <a:gd name="connsiteX8-2795" fmla="*/ 3185639 w 3985426"/>
              <a:gd name="connsiteY8-2796" fmla="*/ 301780 h 4333842"/>
              <a:gd name="connsiteX9-2797" fmla="*/ 3432157 w 3985426"/>
              <a:gd name="connsiteY9-2798" fmla="*/ 339906 h 4333842"/>
              <a:gd name="connsiteX10-2799" fmla="*/ 3625340 w 3985426"/>
              <a:gd name="connsiteY10-2800" fmla="*/ 610362 h 4333842"/>
              <a:gd name="connsiteX11-2801" fmla="*/ 3985426 w 3985426"/>
              <a:gd name="connsiteY11-2802" fmla="*/ 1246548 h 4333842"/>
              <a:gd name="connsiteX12-2803" fmla="*/ 3533368 w 3985426"/>
              <a:gd name="connsiteY12-2804" fmla="*/ 2023889 h 4333842"/>
              <a:gd name="connsiteX13-2805" fmla="*/ 3357594 w 3985426"/>
              <a:gd name="connsiteY13-2806" fmla="*/ 2402430 h 4333842"/>
              <a:gd name="connsiteX14-2807" fmla="*/ 3563656 w 3985426"/>
              <a:gd name="connsiteY14-2808" fmla="*/ 2479703 h 4333842"/>
              <a:gd name="connsiteX15-2809" fmla="*/ 3421988 w 3985426"/>
              <a:gd name="connsiteY15-2810" fmla="*/ 2827432 h 4333842"/>
              <a:gd name="connsiteX16-2811" fmla="*/ 3615171 w 3985426"/>
              <a:gd name="connsiteY16-2812" fmla="*/ 2840311 h 4333842"/>
              <a:gd name="connsiteX17-2813" fmla="*/ 3512140 w 3985426"/>
              <a:gd name="connsiteY17-2814" fmla="*/ 3497134 h 4333842"/>
              <a:gd name="connsiteX18-2815" fmla="*/ 3473504 w 3985426"/>
              <a:gd name="connsiteY18-2816" fmla="*/ 3767590 h 4333842"/>
              <a:gd name="connsiteX19-2817" fmla="*/ 2474704 w 3985426"/>
              <a:gd name="connsiteY19-2818" fmla="*/ 4110266 h 4333842"/>
              <a:gd name="connsiteX20-2819" fmla="*/ 27625 w 3985426"/>
              <a:gd name="connsiteY20-2820" fmla="*/ 4315224 h 4333842"/>
              <a:gd name="connsiteX21-2821" fmla="*/ 1394011 w 3985426"/>
              <a:gd name="connsiteY21-2822" fmla="*/ 3815829 h 4333842"/>
              <a:gd name="connsiteX22-2823" fmla="*/ 1715982 w 3985426"/>
              <a:gd name="connsiteY22-2824" fmla="*/ 3210522 h 4333842"/>
              <a:gd name="connsiteX23-2825" fmla="*/ 1870529 w 3985426"/>
              <a:gd name="connsiteY23-2826" fmla="*/ 3159006 h 4333842"/>
              <a:gd name="connsiteX24-2827" fmla="*/ 1909166 w 3985426"/>
              <a:gd name="connsiteY24-2828" fmla="*/ 2862792 h 4333842"/>
              <a:gd name="connsiteX25-2829" fmla="*/ 2089469 w 3985426"/>
              <a:gd name="connsiteY25-2830" fmla="*/ 2759761 h 4333842"/>
              <a:gd name="connsiteX26-2831" fmla="*/ 2359926 w 3985426"/>
              <a:gd name="connsiteY26-2832" fmla="*/ 3184764 h 4333842"/>
              <a:gd name="connsiteX27-2833" fmla="*/ 2448853 w 3985426"/>
              <a:gd name="connsiteY27-2834" fmla="*/ 3362187 h 4333842"/>
              <a:gd name="connsiteX28-2835" fmla="*/ 2577640 w 3985426"/>
              <a:gd name="connsiteY28-2836" fmla="*/ 3555370 h 4333842"/>
              <a:gd name="connsiteX29-2837" fmla="*/ 2745066 w 3985426"/>
              <a:gd name="connsiteY29-2838" fmla="*/ 3336429 h 4333842"/>
              <a:gd name="connsiteX30-2839" fmla="*/ 2757945 w 3985426"/>
              <a:gd name="connsiteY30-2840" fmla="*/ 3027336 h 4333842"/>
              <a:gd name="connsiteX31-2841" fmla="*/ 2996986 w 3985426"/>
              <a:gd name="connsiteY31-2842" fmla="*/ 3007736 h 4333842"/>
              <a:gd name="connsiteX32-2843" fmla="*/ 2920977 w 3985426"/>
              <a:gd name="connsiteY32-2844" fmla="*/ 2744001 h 4333842"/>
              <a:gd name="connsiteX33-2845" fmla="*/ 2623498 w 3985426"/>
              <a:gd name="connsiteY33-2846" fmla="*/ 2518339 h 4333842"/>
              <a:gd name="connsiteX34-2847" fmla="*/ 2958349 w 3985426"/>
              <a:gd name="connsiteY34-2848" fmla="*/ 2492582 h 4333842"/>
              <a:gd name="connsiteX35-2849" fmla="*/ 2842439 w 3985426"/>
              <a:gd name="connsiteY35-2850" fmla="*/ 2106216 h 4333842"/>
              <a:gd name="connsiteX36-2851" fmla="*/ 3048500 w 3985426"/>
              <a:gd name="connsiteY36-2852" fmla="*/ 1745609 h 4333842"/>
              <a:gd name="connsiteX37-2853" fmla="*/ 2842439 w 3985426"/>
              <a:gd name="connsiteY37-2854" fmla="*/ 1732729 h 4333842"/>
              <a:gd name="connsiteX38-2855" fmla="*/ 2816681 w 3985426"/>
              <a:gd name="connsiteY38-2856" fmla="*/ 1372122 h 4333842"/>
              <a:gd name="connsiteX39-2857" fmla="*/ 2430315 w 3985426"/>
              <a:gd name="connsiteY39-2858" fmla="*/ 1449395 h 4333842"/>
              <a:gd name="connsiteX40" fmla="*/ 2499165 w 3985426"/>
              <a:gd name="connsiteY40" fmla="*/ 1092001 h 4333842"/>
              <a:gd name="connsiteX0-2859" fmla="*/ 2499165 w 3985426"/>
              <a:gd name="connsiteY0-2860" fmla="*/ 1092001 h 4333842"/>
              <a:gd name="connsiteX1-2861" fmla="*/ 2614574 w 3985426"/>
              <a:gd name="connsiteY1-2862" fmla="*/ 965266 h 4333842"/>
              <a:gd name="connsiteX2-2863" fmla="*/ 2520466 w 3985426"/>
              <a:gd name="connsiteY2-2864" fmla="*/ 689541 h 4333842"/>
              <a:gd name="connsiteX3-2865" fmla="*/ 2691848 w 3985426"/>
              <a:gd name="connsiteY3-2866" fmla="*/ 282686 h 4333842"/>
              <a:gd name="connsiteX4-2867" fmla="*/ 2938345 w 3985426"/>
              <a:gd name="connsiteY4-2868" fmla="*/ 417690 h 4333842"/>
              <a:gd name="connsiteX5-2869" fmla="*/ 2953638 w 3985426"/>
              <a:gd name="connsiteY5-2870" fmla="*/ 115931 h 4333842"/>
              <a:gd name="connsiteX6-2871" fmla="*/ 3082427 w 3985426"/>
              <a:gd name="connsiteY6-2872" fmla="*/ 20 h 4333842"/>
              <a:gd name="connsiteX7-2873" fmla="*/ 3264731 w 3985426"/>
              <a:gd name="connsiteY7-2874" fmla="*/ 82329 h 4333842"/>
              <a:gd name="connsiteX8-2875" fmla="*/ 3185639 w 3985426"/>
              <a:gd name="connsiteY8-2876" fmla="*/ 301780 h 4333842"/>
              <a:gd name="connsiteX9-2877" fmla="*/ 3432157 w 3985426"/>
              <a:gd name="connsiteY9-2878" fmla="*/ 339906 h 4333842"/>
              <a:gd name="connsiteX10-2879" fmla="*/ 3625340 w 3985426"/>
              <a:gd name="connsiteY10-2880" fmla="*/ 610362 h 4333842"/>
              <a:gd name="connsiteX11-2881" fmla="*/ 3985426 w 3985426"/>
              <a:gd name="connsiteY11-2882" fmla="*/ 1246548 h 4333842"/>
              <a:gd name="connsiteX12-2883" fmla="*/ 3533368 w 3985426"/>
              <a:gd name="connsiteY12-2884" fmla="*/ 2023889 h 4333842"/>
              <a:gd name="connsiteX13-2885" fmla="*/ 3357594 w 3985426"/>
              <a:gd name="connsiteY13-2886" fmla="*/ 2402430 h 4333842"/>
              <a:gd name="connsiteX14-2887" fmla="*/ 3563656 w 3985426"/>
              <a:gd name="connsiteY14-2888" fmla="*/ 2479703 h 4333842"/>
              <a:gd name="connsiteX15-2889" fmla="*/ 3421988 w 3985426"/>
              <a:gd name="connsiteY15-2890" fmla="*/ 2827432 h 4333842"/>
              <a:gd name="connsiteX16-2891" fmla="*/ 3615171 w 3985426"/>
              <a:gd name="connsiteY16-2892" fmla="*/ 2840311 h 4333842"/>
              <a:gd name="connsiteX17-2893" fmla="*/ 3512140 w 3985426"/>
              <a:gd name="connsiteY17-2894" fmla="*/ 3497134 h 4333842"/>
              <a:gd name="connsiteX18-2895" fmla="*/ 3473504 w 3985426"/>
              <a:gd name="connsiteY18-2896" fmla="*/ 3767590 h 4333842"/>
              <a:gd name="connsiteX19-2897" fmla="*/ 2474704 w 3985426"/>
              <a:gd name="connsiteY19-2898" fmla="*/ 4110266 h 4333842"/>
              <a:gd name="connsiteX20-2899" fmla="*/ 27625 w 3985426"/>
              <a:gd name="connsiteY20-2900" fmla="*/ 4315224 h 4333842"/>
              <a:gd name="connsiteX21-2901" fmla="*/ 1394011 w 3985426"/>
              <a:gd name="connsiteY21-2902" fmla="*/ 3815829 h 4333842"/>
              <a:gd name="connsiteX22-2903" fmla="*/ 1715982 w 3985426"/>
              <a:gd name="connsiteY22-2904" fmla="*/ 3210522 h 4333842"/>
              <a:gd name="connsiteX23-2905" fmla="*/ 1870529 w 3985426"/>
              <a:gd name="connsiteY23-2906" fmla="*/ 3159006 h 4333842"/>
              <a:gd name="connsiteX24-2907" fmla="*/ 1909166 w 3985426"/>
              <a:gd name="connsiteY24-2908" fmla="*/ 2862792 h 4333842"/>
              <a:gd name="connsiteX25-2909" fmla="*/ 2089469 w 3985426"/>
              <a:gd name="connsiteY25-2910" fmla="*/ 2759761 h 4333842"/>
              <a:gd name="connsiteX26-2911" fmla="*/ 2359926 w 3985426"/>
              <a:gd name="connsiteY26-2912" fmla="*/ 3184764 h 4333842"/>
              <a:gd name="connsiteX27-2913" fmla="*/ 2448853 w 3985426"/>
              <a:gd name="connsiteY27-2914" fmla="*/ 3362187 h 4333842"/>
              <a:gd name="connsiteX28-2915" fmla="*/ 2577640 w 3985426"/>
              <a:gd name="connsiteY28-2916" fmla="*/ 3555370 h 4333842"/>
              <a:gd name="connsiteX29-2917" fmla="*/ 2745066 w 3985426"/>
              <a:gd name="connsiteY29-2918" fmla="*/ 3336429 h 4333842"/>
              <a:gd name="connsiteX30-2919" fmla="*/ 2757945 w 3985426"/>
              <a:gd name="connsiteY30-2920" fmla="*/ 3027336 h 4333842"/>
              <a:gd name="connsiteX31-2921" fmla="*/ 2996986 w 3985426"/>
              <a:gd name="connsiteY31-2922" fmla="*/ 3007736 h 4333842"/>
              <a:gd name="connsiteX32-2923" fmla="*/ 2920977 w 3985426"/>
              <a:gd name="connsiteY32-2924" fmla="*/ 2744001 h 4333842"/>
              <a:gd name="connsiteX33-2925" fmla="*/ 2623498 w 3985426"/>
              <a:gd name="connsiteY33-2926" fmla="*/ 2518339 h 4333842"/>
              <a:gd name="connsiteX34-2927" fmla="*/ 2958349 w 3985426"/>
              <a:gd name="connsiteY34-2928" fmla="*/ 2492582 h 4333842"/>
              <a:gd name="connsiteX35-2929" fmla="*/ 2842439 w 3985426"/>
              <a:gd name="connsiteY35-2930" fmla="*/ 2106216 h 4333842"/>
              <a:gd name="connsiteX36-2931" fmla="*/ 3048500 w 3985426"/>
              <a:gd name="connsiteY36-2932" fmla="*/ 1745609 h 4333842"/>
              <a:gd name="connsiteX37-2933" fmla="*/ 2842439 w 3985426"/>
              <a:gd name="connsiteY37-2934" fmla="*/ 1732729 h 4333842"/>
              <a:gd name="connsiteX38-2935" fmla="*/ 2816681 w 3985426"/>
              <a:gd name="connsiteY38-2936" fmla="*/ 1372122 h 4333842"/>
              <a:gd name="connsiteX39-2937" fmla="*/ 2430315 w 3985426"/>
              <a:gd name="connsiteY39-2938" fmla="*/ 1449395 h 4333842"/>
              <a:gd name="connsiteX40-2939" fmla="*/ 2499165 w 3985426"/>
              <a:gd name="connsiteY40-2940" fmla="*/ 1092001 h 4333842"/>
              <a:gd name="connsiteX0-2941" fmla="*/ 2502649 w 3988910"/>
              <a:gd name="connsiteY0-2942" fmla="*/ 1092001 h 4333842"/>
              <a:gd name="connsiteX1-2943" fmla="*/ 2618058 w 3988910"/>
              <a:gd name="connsiteY1-2944" fmla="*/ 965266 h 4333842"/>
              <a:gd name="connsiteX2-2945" fmla="*/ 2523950 w 3988910"/>
              <a:gd name="connsiteY2-2946" fmla="*/ 689541 h 4333842"/>
              <a:gd name="connsiteX3-2947" fmla="*/ 2695332 w 3988910"/>
              <a:gd name="connsiteY3-2948" fmla="*/ 282686 h 4333842"/>
              <a:gd name="connsiteX4-2949" fmla="*/ 2941829 w 3988910"/>
              <a:gd name="connsiteY4-2950" fmla="*/ 417690 h 4333842"/>
              <a:gd name="connsiteX5-2951" fmla="*/ 2957122 w 3988910"/>
              <a:gd name="connsiteY5-2952" fmla="*/ 115931 h 4333842"/>
              <a:gd name="connsiteX6-2953" fmla="*/ 3085911 w 3988910"/>
              <a:gd name="connsiteY6-2954" fmla="*/ 20 h 4333842"/>
              <a:gd name="connsiteX7-2955" fmla="*/ 3268215 w 3988910"/>
              <a:gd name="connsiteY7-2956" fmla="*/ 82329 h 4333842"/>
              <a:gd name="connsiteX8-2957" fmla="*/ 3189123 w 3988910"/>
              <a:gd name="connsiteY8-2958" fmla="*/ 301780 h 4333842"/>
              <a:gd name="connsiteX9-2959" fmla="*/ 3435641 w 3988910"/>
              <a:gd name="connsiteY9-2960" fmla="*/ 339906 h 4333842"/>
              <a:gd name="connsiteX10-2961" fmla="*/ 3628824 w 3988910"/>
              <a:gd name="connsiteY10-2962" fmla="*/ 610362 h 4333842"/>
              <a:gd name="connsiteX11-2963" fmla="*/ 3988910 w 3988910"/>
              <a:gd name="connsiteY11-2964" fmla="*/ 1246548 h 4333842"/>
              <a:gd name="connsiteX12-2965" fmla="*/ 3536852 w 3988910"/>
              <a:gd name="connsiteY12-2966" fmla="*/ 2023889 h 4333842"/>
              <a:gd name="connsiteX13-2967" fmla="*/ 3361078 w 3988910"/>
              <a:gd name="connsiteY13-2968" fmla="*/ 2402430 h 4333842"/>
              <a:gd name="connsiteX14-2969" fmla="*/ 3567140 w 3988910"/>
              <a:gd name="connsiteY14-2970" fmla="*/ 2479703 h 4333842"/>
              <a:gd name="connsiteX15-2971" fmla="*/ 3425472 w 3988910"/>
              <a:gd name="connsiteY15-2972" fmla="*/ 2827432 h 4333842"/>
              <a:gd name="connsiteX16-2973" fmla="*/ 3618655 w 3988910"/>
              <a:gd name="connsiteY16-2974" fmla="*/ 2840311 h 4333842"/>
              <a:gd name="connsiteX17-2975" fmla="*/ 3515624 w 3988910"/>
              <a:gd name="connsiteY17-2976" fmla="*/ 3497134 h 4333842"/>
              <a:gd name="connsiteX18-2977" fmla="*/ 3476988 w 3988910"/>
              <a:gd name="connsiteY18-2978" fmla="*/ 3767590 h 4333842"/>
              <a:gd name="connsiteX19-2979" fmla="*/ 2478188 w 3988910"/>
              <a:gd name="connsiteY19-2980" fmla="*/ 4110266 h 4333842"/>
              <a:gd name="connsiteX20-2981" fmla="*/ 31109 w 3988910"/>
              <a:gd name="connsiteY20-2982" fmla="*/ 4315224 h 4333842"/>
              <a:gd name="connsiteX21-2983" fmla="*/ 1230070 w 3988910"/>
              <a:gd name="connsiteY21-2984" fmla="*/ 3777193 h 4333842"/>
              <a:gd name="connsiteX22-2985" fmla="*/ 1719466 w 3988910"/>
              <a:gd name="connsiteY22-2986" fmla="*/ 3210522 h 4333842"/>
              <a:gd name="connsiteX23-2987" fmla="*/ 1874013 w 3988910"/>
              <a:gd name="connsiteY23-2988" fmla="*/ 3159006 h 4333842"/>
              <a:gd name="connsiteX24-2989" fmla="*/ 1912650 w 3988910"/>
              <a:gd name="connsiteY24-2990" fmla="*/ 2862792 h 4333842"/>
              <a:gd name="connsiteX25-2991" fmla="*/ 2092953 w 3988910"/>
              <a:gd name="connsiteY25-2992" fmla="*/ 2759761 h 4333842"/>
              <a:gd name="connsiteX26-2993" fmla="*/ 2363410 w 3988910"/>
              <a:gd name="connsiteY26-2994" fmla="*/ 3184764 h 4333842"/>
              <a:gd name="connsiteX27-2995" fmla="*/ 2452337 w 3988910"/>
              <a:gd name="connsiteY27-2996" fmla="*/ 3362187 h 4333842"/>
              <a:gd name="connsiteX28-2997" fmla="*/ 2581124 w 3988910"/>
              <a:gd name="connsiteY28-2998" fmla="*/ 3555370 h 4333842"/>
              <a:gd name="connsiteX29-2999" fmla="*/ 2748550 w 3988910"/>
              <a:gd name="connsiteY29-3000" fmla="*/ 3336429 h 4333842"/>
              <a:gd name="connsiteX30-3001" fmla="*/ 2761429 w 3988910"/>
              <a:gd name="connsiteY30-3002" fmla="*/ 3027336 h 4333842"/>
              <a:gd name="connsiteX31-3003" fmla="*/ 3000470 w 3988910"/>
              <a:gd name="connsiteY31-3004" fmla="*/ 3007736 h 4333842"/>
              <a:gd name="connsiteX32-3005" fmla="*/ 2924461 w 3988910"/>
              <a:gd name="connsiteY32-3006" fmla="*/ 2744001 h 4333842"/>
              <a:gd name="connsiteX33-3007" fmla="*/ 2626982 w 3988910"/>
              <a:gd name="connsiteY33-3008" fmla="*/ 2518339 h 4333842"/>
              <a:gd name="connsiteX34-3009" fmla="*/ 2961833 w 3988910"/>
              <a:gd name="connsiteY34-3010" fmla="*/ 2492582 h 4333842"/>
              <a:gd name="connsiteX35-3011" fmla="*/ 2845923 w 3988910"/>
              <a:gd name="connsiteY35-3012" fmla="*/ 2106216 h 4333842"/>
              <a:gd name="connsiteX36-3013" fmla="*/ 3051984 w 3988910"/>
              <a:gd name="connsiteY36-3014" fmla="*/ 1745609 h 4333842"/>
              <a:gd name="connsiteX37-3015" fmla="*/ 2845923 w 3988910"/>
              <a:gd name="connsiteY37-3016" fmla="*/ 1732729 h 4333842"/>
              <a:gd name="connsiteX38-3017" fmla="*/ 2820165 w 3988910"/>
              <a:gd name="connsiteY38-3018" fmla="*/ 1372122 h 4333842"/>
              <a:gd name="connsiteX39-3019" fmla="*/ 2433799 w 3988910"/>
              <a:gd name="connsiteY39-3020" fmla="*/ 1449395 h 4333842"/>
              <a:gd name="connsiteX40-3021" fmla="*/ 2502649 w 3988910"/>
              <a:gd name="connsiteY40-3022" fmla="*/ 1092001 h 4333842"/>
              <a:gd name="connsiteX0-3023" fmla="*/ 2502649 w 3988910"/>
              <a:gd name="connsiteY0-3024" fmla="*/ 1092001 h 4333842"/>
              <a:gd name="connsiteX1-3025" fmla="*/ 2618058 w 3988910"/>
              <a:gd name="connsiteY1-3026" fmla="*/ 965266 h 4333842"/>
              <a:gd name="connsiteX2-3027" fmla="*/ 2523950 w 3988910"/>
              <a:gd name="connsiteY2-3028" fmla="*/ 689541 h 4333842"/>
              <a:gd name="connsiteX3-3029" fmla="*/ 2695332 w 3988910"/>
              <a:gd name="connsiteY3-3030" fmla="*/ 282686 h 4333842"/>
              <a:gd name="connsiteX4-3031" fmla="*/ 2941829 w 3988910"/>
              <a:gd name="connsiteY4-3032" fmla="*/ 417690 h 4333842"/>
              <a:gd name="connsiteX5-3033" fmla="*/ 2957122 w 3988910"/>
              <a:gd name="connsiteY5-3034" fmla="*/ 115931 h 4333842"/>
              <a:gd name="connsiteX6-3035" fmla="*/ 3085911 w 3988910"/>
              <a:gd name="connsiteY6-3036" fmla="*/ 20 h 4333842"/>
              <a:gd name="connsiteX7-3037" fmla="*/ 3268215 w 3988910"/>
              <a:gd name="connsiteY7-3038" fmla="*/ 82329 h 4333842"/>
              <a:gd name="connsiteX8-3039" fmla="*/ 3189123 w 3988910"/>
              <a:gd name="connsiteY8-3040" fmla="*/ 301780 h 4333842"/>
              <a:gd name="connsiteX9-3041" fmla="*/ 3435641 w 3988910"/>
              <a:gd name="connsiteY9-3042" fmla="*/ 339906 h 4333842"/>
              <a:gd name="connsiteX10-3043" fmla="*/ 3628824 w 3988910"/>
              <a:gd name="connsiteY10-3044" fmla="*/ 610362 h 4333842"/>
              <a:gd name="connsiteX11-3045" fmla="*/ 3988910 w 3988910"/>
              <a:gd name="connsiteY11-3046" fmla="*/ 1246548 h 4333842"/>
              <a:gd name="connsiteX12-3047" fmla="*/ 3536852 w 3988910"/>
              <a:gd name="connsiteY12-3048" fmla="*/ 2023889 h 4333842"/>
              <a:gd name="connsiteX13-3049" fmla="*/ 3361078 w 3988910"/>
              <a:gd name="connsiteY13-3050" fmla="*/ 2402430 h 4333842"/>
              <a:gd name="connsiteX14-3051" fmla="*/ 3567140 w 3988910"/>
              <a:gd name="connsiteY14-3052" fmla="*/ 2479703 h 4333842"/>
              <a:gd name="connsiteX15-3053" fmla="*/ 3425472 w 3988910"/>
              <a:gd name="connsiteY15-3054" fmla="*/ 2827432 h 4333842"/>
              <a:gd name="connsiteX16-3055" fmla="*/ 3618655 w 3988910"/>
              <a:gd name="connsiteY16-3056" fmla="*/ 2840311 h 4333842"/>
              <a:gd name="connsiteX17-3057" fmla="*/ 3515624 w 3988910"/>
              <a:gd name="connsiteY17-3058" fmla="*/ 3497134 h 4333842"/>
              <a:gd name="connsiteX18-3059" fmla="*/ 3476988 w 3988910"/>
              <a:gd name="connsiteY18-3060" fmla="*/ 3767590 h 4333842"/>
              <a:gd name="connsiteX19-3061" fmla="*/ 2478188 w 3988910"/>
              <a:gd name="connsiteY19-3062" fmla="*/ 4110266 h 4333842"/>
              <a:gd name="connsiteX20-3063" fmla="*/ 31109 w 3988910"/>
              <a:gd name="connsiteY20-3064" fmla="*/ 4315224 h 4333842"/>
              <a:gd name="connsiteX21-3065" fmla="*/ 1230070 w 3988910"/>
              <a:gd name="connsiteY21-3066" fmla="*/ 3777193 h 4333842"/>
              <a:gd name="connsiteX22-3067" fmla="*/ 1590678 w 3988910"/>
              <a:gd name="connsiteY22-3068" fmla="*/ 3506736 h 4333842"/>
              <a:gd name="connsiteX23-3069" fmla="*/ 1719466 w 3988910"/>
              <a:gd name="connsiteY23-3070" fmla="*/ 3210522 h 4333842"/>
              <a:gd name="connsiteX24-3071" fmla="*/ 1874013 w 3988910"/>
              <a:gd name="connsiteY24-3072" fmla="*/ 3159006 h 4333842"/>
              <a:gd name="connsiteX25-3073" fmla="*/ 1912650 w 3988910"/>
              <a:gd name="connsiteY25-3074" fmla="*/ 2862792 h 4333842"/>
              <a:gd name="connsiteX26-3075" fmla="*/ 2092953 w 3988910"/>
              <a:gd name="connsiteY26-3076" fmla="*/ 2759761 h 4333842"/>
              <a:gd name="connsiteX27-3077" fmla="*/ 2363410 w 3988910"/>
              <a:gd name="connsiteY27-3078" fmla="*/ 3184764 h 4333842"/>
              <a:gd name="connsiteX28-3079" fmla="*/ 2452337 w 3988910"/>
              <a:gd name="connsiteY28-3080" fmla="*/ 3362187 h 4333842"/>
              <a:gd name="connsiteX29-3081" fmla="*/ 2581124 w 3988910"/>
              <a:gd name="connsiteY29-3082" fmla="*/ 3555370 h 4333842"/>
              <a:gd name="connsiteX30-3083" fmla="*/ 2748550 w 3988910"/>
              <a:gd name="connsiteY30-3084" fmla="*/ 3336429 h 4333842"/>
              <a:gd name="connsiteX31-3085" fmla="*/ 2761429 w 3988910"/>
              <a:gd name="connsiteY31-3086" fmla="*/ 3027336 h 4333842"/>
              <a:gd name="connsiteX32-3087" fmla="*/ 3000470 w 3988910"/>
              <a:gd name="connsiteY32-3088" fmla="*/ 3007736 h 4333842"/>
              <a:gd name="connsiteX33-3089" fmla="*/ 2924461 w 3988910"/>
              <a:gd name="connsiteY33-3090" fmla="*/ 2744001 h 4333842"/>
              <a:gd name="connsiteX34-3091" fmla="*/ 2626982 w 3988910"/>
              <a:gd name="connsiteY34-3092" fmla="*/ 2518339 h 4333842"/>
              <a:gd name="connsiteX35-3093" fmla="*/ 2961833 w 3988910"/>
              <a:gd name="connsiteY35-3094" fmla="*/ 2492582 h 4333842"/>
              <a:gd name="connsiteX36-3095" fmla="*/ 2845923 w 3988910"/>
              <a:gd name="connsiteY36-3096" fmla="*/ 2106216 h 4333842"/>
              <a:gd name="connsiteX37-3097" fmla="*/ 3051984 w 3988910"/>
              <a:gd name="connsiteY37-3098" fmla="*/ 1745609 h 4333842"/>
              <a:gd name="connsiteX38-3099" fmla="*/ 2845923 w 3988910"/>
              <a:gd name="connsiteY38-3100" fmla="*/ 1732729 h 4333842"/>
              <a:gd name="connsiteX39-3101" fmla="*/ 2820165 w 3988910"/>
              <a:gd name="connsiteY39-3102" fmla="*/ 1372122 h 4333842"/>
              <a:gd name="connsiteX40-3103" fmla="*/ 2433799 w 3988910"/>
              <a:gd name="connsiteY40-3104" fmla="*/ 1449395 h 4333842"/>
              <a:gd name="connsiteX41" fmla="*/ 2502649 w 3988910"/>
              <a:gd name="connsiteY41" fmla="*/ 1092001 h 4333842"/>
              <a:gd name="connsiteX0-3105" fmla="*/ 2502649 w 3988910"/>
              <a:gd name="connsiteY0-3106" fmla="*/ 1092001 h 4333842"/>
              <a:gd name="connsiteX1-3107" fmla="*/ 2618058 w 3988910"/>
              <a:gd name="connsiteY1-3108" fmla="*/ 965266 h 4333842"/>
              <a:gd name="connsiteX2-3109" fmla="*/ 2523950 w 3988910"/>
              <a:gd name="connsiteY2-3110" fmla="*/ 689541 h 4333842"/>
              <a:gd name="connsiteX3-3111" fmla="*/ 2695332 w 3988910"/>
              <a:gd name="connsiteY3-3112" fmla="*/ 282686 h 4333842"/>
              <a:gd name="connsiteX4-3113" fmla="*/ 2941829 w 3988910"/>
              <a:gd name="connsiteY4-3114" fmla="*/ 417690 h 4333842"/>
              <a:gd name="connsiteX5-3115" fmla="*/ 2957122 w 3988910"/>
              <a:gd name="connsiteY5-3116" fmla="*/ 115931 h 4333842"/>
              <a:gd name="connsiteX6-3117" fmla="*/ 3085911 w 3988910"/>
              <a:gd name="connsiteY6-3118" fmla="*/ 20 h 4333842"/>
              <a:gd name="connsiteX7-3119" fmla="*/ 3268215 w 3988910"/>
              <a:gd name="connsiteY7-3120" fmla="*/ 82329 h 4333842"/>
              <a:gd name="connsiteX8-3121" fmla="*/ 3189123 w 3988910"/>
              <a:gd name="connsiteY8-3122" fmla="*/ 301780 h 4333842"/>
              <a:gd name="connsiteX9-3123" fmla="*/ 3435641 w 3988910"/>
              <a:gd name="connsiteY9-3124" fmla="*/ 339906 h 4333842"/>
              <a:gd name="connsiteX10-3125" fmla="*/ 3628824 w 3988910"/>
              <a:gd name="connsiteY10-3126" fmla="*/ 610362 h 4333842"/>
              <a:gd name="connsiteX11-3127" fmla="*/ 3988910 w 3988910"/>
              <a:gd name="connsiteY11-3128" fmla="*/ 1246548 h 4333842"/>
              <a:gd name="connsiteX12-3129" fmla="*/ 3536852 w 3988910"/>
              <a:gd name="connsiteY12-3130" fmla="*/ 2023889 h 4333842"/>
              <a:gd name="connsiteX13-3131" fmla="*/ 3361078 w 3988910"/>
              <a:gd name="connsiteY13-3132" fmla="*/ 2402430 h 4333842"/>
              <a:gd name="connsiteX14-3133" fmla="*/ 3567140 w 3988910"/>
              <a:gd name="connsiteY14-3134" fmla="*/ 2479703 h 4333842"/>
              <a:gd name="connsiteX15-3135" fmla="*/ 3425472 w 3988910"/>
              <a:gd name="connsiteY15-3136" fmla="*/ 2827432 h 4333842"/>
              <a:gd name="connsiteX16-3137" fmla="*/ 3618655 w 3988910"/>
              <a:gd name="connsiteY16-3138" fmla="*/ 2840311 h 4333842"/>
              <a:gd name="connsiteX17-3139" fmla="*/ 3515624 w 3988910"/>
              <a:gd name="connsiteY17-3140" fmla="*/ 3497134 h 4333842"/>
              <a:gd name="connsiteX18-3141" fmla="*/ 3476988 w 3988910"/>
              <a:gd name="connsiteY18-3142" fmla="*/ 3767590 h 4333842"/>
              <a:gd name="connsiteX19-3143" fmla="*/ 2478188 w 3988910"/>
              <a:gd name="connsiteY19-3144" fmla="*/ 4110266 h 4333842"/>
              <a:gd name="connsiteX20-3145" fmla="*/ 31109 w 3988910"/>
              <a:gd name="connsiteY20-3146" fmla="*/ 4315224 h 4333842"/>
              <a:gd name="connsiteX21-3147" fmla="*/ 1230070 w 3988910"/>
              <a:gd name="connsiteY21-3148" fmla="*/ 3777193 h 4333842"/>
              <a:gd name="connsiteX22-3149" fmla="*/ 1552041 w 3988910"/>
              <a:gd name="connsiteY22-3150" fmla="*/ 3506736 h 4333842"/>
              <a:gd name="connsiteX23-3151" fmla="*/ 1719466 w 3988910"/>
              <a:gd name="connsiteY23-3152" fmla="*/ 3210522 h 4333842"/>
              <a:gd name="connsiteX24-3153" fmla="*/ 1874013 w 3988910"/>
              <a:gd name="connsiteY24-3154" fmla="*/ 3159006 h 4333842"/>
              <a:gd name="connsiteX25-3155" fmla="*/ 1912650 w 3988910"/>
              <a:gd name="connsiteY25-3156" fmla="*/ 2862792 h 4333842"/>
              <a:gd name="connsiteX26-3157" fmla="*/ 2092953 w 3988910"/>
              <a:gd name="connsiteY26-3158" fmla="*/ 2759761 h 4333842"/>
              <a:gd name="connsiteX27-3159" fmla="*/ 2363410 w 3988910"/>
              <a:gd name="connsiteY27-3160" fmla="*/ 3184764 h 4333842"/>
              <a:gd name="connsiteX28-3161" fmla="*/ 2452337 w 3988910"/>
              <a:gd name="connsiteY28-3162" fmla="*/ 3362187 h 4333842"/>
              <a:gd name="connsiteX29-3163" fmla="*/ 2581124 w 3988910"/>
              <a:gd name="connsiteY29-3164" fmla="*/ 3555370 h 4333842"/>
              <a:gd name="connsiteX30-3165" fmla="*/ 2748550 w 3988910"/>
              <a:gd name="connsiteY30-3166" fmla="*/ 3336429 h 4333842"/>
              <a:gd name="connsiteX31-3167" fmla="*/ 2761429 w 3988910"/>
              <a:gd name="connsiteY31-3168" fmla="*/ 3027336 h 4333842"/>
              <a:gd name="connsiteX32-3169" fmla="*/ 3000470 w 3988910"/>
              <a:gd name="connsiteY32-3170" fmla="*/ 3007736 h 4333842"/>
              <a:gd name="connsiteX33-3171" fmla="*/ 2924461 w 3988910"/>
              <a:gd name="connsiteY33-3172" fmla="*/ 2744001 h 4333842"/>
              <a:gd name="connsiteX34-3173" fmla="*/ 2626982 w 3988910"/>
              <a:gd name="connsiteY34-3174" fmla="*/ 2518339 h 4333842"/>
              <a:gd name="connsiteX35-3175" fmla="*/ 2961833 w 3988910"/>
              <a:gd name="connsiteY35-3176" fmla="*/ 2492582 h 4333842"/>
              <a:gd name="connsiteX36-3177" fmla="*/ 2845923 w 3988910"/>
              <a:gd name="connsiteY36-3178" fmla="*/ 2106216 h 4333842"/>
              <a:gd name="connsiteX37-3179" fmla="*/ 3051984 w 3988910"/>
              <a:gd name="connsiteY37-3180" fmla="*/ 1745609 h 4333842"/>
              <a:gd name="connsiteX38-3181" fmla="*/ 2845923 w 3988910"/>
              <a:gd name="connsiteY38-3182" fmla="*/ 1732729 h 4333842"/>
              <a:gd name="connsiteX39-3183" fmla="*/ 2820165 w 3988910"/>
              <a:gd name="connsiteY39-3184" fmla="*/ 1372122 h 4333842"/>
              <a:gd name="connsiteX40-3185" fmla="*/ 2433799 w 3988910"/>
              <a:gd name="connsiteY40-3186" fmla="*/ 1449395 h 4333842"/>
              <a:gd name="connsiteX41-3187" fmla="*/ 2502649 w 3988910"/>
              <a:gd name="connsiteY41-3188" fmla="*/ 1092001 h 4333842"/>
              <a:gd name="connsiteX0-3189" fmla="*/ 2521329 w 4007590"/>
              <a:gd name="connsiteY0-3190" fmla="*/ 1092001 h 4333842"/>
              <a:gd name="connsiteX1-3191" fmla="*/ 2636738 w 4007590"/>
              <a:gd name="connsiteY1-3192" fmla="*/ 965266 h 4333842"/>
              <a:gd name="connsiteX2-3193" fmla="*/ 2542630 w 4007590"/>
              <a:gd name="connsiteY2-3194" fmla="*/ 689541 h 4333842"/>
              <a:gd name="connsiteX3-3195" fmla="*/ 2714012 w 4007590"/>
              <a:gd name="connsiteY3-3196" fmla="*/ 282686 h 4333842"/>
              <a:gd name="connsiteX4-3197" fmla="*/ 2960509 w 4007590"/>
              <a:gd name="connsiteY4-3198" fmla="*/ 417690 h 4333842"/>
              <a:gd name="connsiteX5-3199" fmla="*/ 2975802 w 4007590"/>
              <a:gd name="connsiteY5-3200" fmla="*/ 115931 h 4333842"/>
              <a:gd name="connsiteX6-3201" fmla="*/ 3104591 w 4007590"/>
              <a:gd name="connsiteY6-3202" fmla="*/ 20 h 4333842"/>
              <a:gd name="connsiteX7-3203" fmla="*/ 3286895 w 4007590"/>
              <a:gd name="connsiteY7-3204" fmla="*/ 82329 h 4333842"/>
              <a:gd name="connsiteX8-3205" fmla="*/ 3207803 w 4007590"/>
              <a:gd name="connsiteY8-3206" fmla="*/ 301780 h 4333842"/>
              <a:gd name="connsiteX9-3207" fmla="*/ 3454321 w 4007590"/>
              <a:gd name="connsiteY9-3208" fmla="*/ 339906 h 4333842"/>
              <a:gd name="connsiteX10-3209" fmla="*/ 3647504 w 4007590"/>
              <a:gd name="connsiteY10-3210" fmla="*/ 610362 h 4333842"/>
              <a:gd name="connsiteX11-3211" fmla="*/ 4007590 w 4007590"/>
              <a:gd name="connsiteY11-3212" fmla="*/ 1246548 h 4333842"/>
              <a:gd name="connsiteX12-3213" fmla="*/ 3555532 w 4007590"/>
              <a:gd name="connsiteY12-3214" fmla="*/ 2023889 h 4333842"/>
              <a:gd name="connsiteX13-3215" fmla="*/ 3379758 w 4007590"/>
              <a:gd name="connsiteY13-3216" fmla="*/ 2402430 h 4333842"/>
              <a:gd name="connsiteX14-3217" fmla="*/ 3585820 w 4007590"/>
              <a:gd name="connsiteY14-3218" fmla="*/ 2479703 h 4333842"/>
              <a:gd name="connsiteX15-3219" fmla="*/ 3444152 w 4007590"/>
              <a:gd name="connsiteY15-3220" fmla="*/ 2827432 h 4333842"/>
              <a:gd name="connsiteX16-3221" fmla="*/ 3637335 w 4007590"/>
              <a:gd name="connsiteY16-3222" fmla="*/ 2840311 h 4333842"/>
              <a:gd name="connsiteX17-3223" fmla="*/ 3534304 w 4007590"/>
              <a:gd name="connsiteY17-3224" fmla="*/ 3497134 h 4333842"/>
              <a:gd name="connsiteX18-3225" fmla="*/ 3495668 w 4007590"/>
              <a:gd name="connsiteY18-3226" fmla="*/ 3767590 h 4333842"/>
              <a:gd name="connsiteX19-3227" fmla="*/ 2496868 w 4007590"/>
              <a:gd name="connsiteY19-3228" fmla="*/ 4110266 h 4333842"/>
              <a:gd name="connsiteX20-3229" fmla="*/ 49789 w 4007590"/>
              <a:gd name="connsiteY20-3230" fmla="*/ 4315224 h 4333842"/>
              <a:gd name="connsiteX21-3231" fmla="*/ 888141 w 4007590"/>
              <a:gd name="connsiteY21-3232" fmla="*/ 4047648 h 4333842"/>
              <a:gd name="connsiteX22-3233" fmla="*/ 1248750 w 4007590"/>
              <a:gd name="connsiteY22-3234" fmla="*/ 3777193 h 4333842"/>
              <a:gd name="connsiteX23-3235" fmla="*/ 1570721 w 4007590"/>
              <a:gd name="connsiteY23-3236" fmla="*/ 3506736 h 4333842"/>
              <a:gd name="connsiteX24-3237" fmla="*/ 1738146 w 4007590"/>
              <a:gd name="connsiteY24-3238" fmla="*/ 3210522 h 4333842"/>
              <a:gd name="connsiteX25-3239" fmla="*/ 1892693 w 4007590"/>
              <a:gd name="connsiteY25-3240" fmla="*/ 3159006 h 4333842"/>
              <a:gd name="connsiteX26-3241" fmla="*/ 1931330 w 4007590"/>
              <a:gd name="connsiteY26-3242" fmla="*/ 2862792 h 4333842"/>
              <a:gd name="connsiteX27-3243" fmla="*/ 2111633 w 4007590"/>
              <a:gd name="connsiteY27-3244" fmla="*/ 2759761 h 4333842"/>
              <a:gd name="connsiteX28-3245" fmla="*/ 2382090 w 4007590"/>
              <a:gd name="connsiteY28-3246" fmla="*/ 3184764 h 4333842"/>
              <a:gd name="connsiteX29-3247" fmla="*/ 2471017 w 4007590"/>
              <a:gd name="connsiteY29-3248" fmla="*/ 3362187 h 4333842"/>
              <a:gd name="connsiteX30-3249" fmla="*/ 2599804 w 4007590"/>
              <a:gd name="connsiteY30-3250" fmla="*/ 3555370 h 4333842"/>
              <a:gd name="connsiteX31-3251" fmla="*/ 2767230 w 4007590"/>
              <a:gd name="connsiteY31-3252" fmla="*/ 3336429 h 4333842"/>
              <a:gd name="connsiteX32-3253" fmla="*/ 2780109 w 4007590"/>
              <a:gd name="connsiteY32-3254" fmla="*/ 3027336 h 4333842"/>
              <a:gd name="connsiteX33-3255" fmla="*/ 3019150 w 4007590"/>
              <a:gd name="connsiteY33-3256" fmla="*/ 3007736 h 4333842"/>
              <a:gd name="connsiteX34-3257" fmla="*/ 2943141 w 4007590"/>
              <a:gd name="connsiteY34-3258" fmla="*/ 2744001 h 4333842"/>
              <a:gd name="connsiteX35-3259" fmla="*/ 2645662 w 4007590"/>
              <a:gd name="connsiteY35-3260" fmla="*/ 2518339 h 4333842"/>
              <a:gd name="connsiteX36-3261" fmla="*/ 2980513 w 4007590"/>
              <a:gd name="connsiteY36-3262" fmla="*/ 2492582 h 4333842"/>
              <a:gd name="connsiteX37-3263" fmla="*/ 2864603 w 4007590"/>
              <a:gd name="connsiteY37-3264" fmla="*/ 2106216 h 4333842"/>
              <a:gd name="connsiteX38-3265" fmla="*/ 3070664 w 4007590"/>
              <a:gd name="connsiteY38-3266" fmla="*/ 1745609 h 4333842"/>
              <a:gd name="connsiteX39-3267" fmla="*/ 2864603 w 4007590"/>
              <a:gd name="connsiteY39-3268" fmla="*/ 1732729 h 4333842"/>
              <a:gd name="connsiteX40-3269" fmla="*/ 2838845 w 4007590"/>
              <a:gd name="connsiteY40-3270" fmla="*/ 1372122 h 4333842"/>
              <a:gd name="connsiteX41-3271" fmla="*/ 2452479 w 4007590"/>
              <a:gd name="connsiteY41-3272" fmla="*/ 1449395 h 4333842"/>
              <a:gd name="connsiteX42" fmla="*/ 2521329 w 4007590"/>
              <a:gd name="connsiteY42" fmla="*/ 1092001 h 4333842"/>
              <a:gd name="connsiteX0-3273" fmla="*/ 2572390 w 4058651"/>
              <a:gd name="connsiteY0-3274" fmla="*/ 1092001 h 4333842"/>
              <a:gd name="connsiteX1-3275" fmla="*/ 2687799 w 4058651"/>
              <a:gd name="connsiteY1-3276" fmla="*/ 965266 h 4333842"/>
              <a:gd name="connsiteX2-3277" fmla="*/ 2593691 w 4058651"/>
              <a:gd name="connsiteY2-3278" fmla="*/ 689541 h 4333842"/>
              <a:gd name="connsiteX3-3279" fmla="*/ 2765073 w 4058651"/>
              <a:gd name="connsiteY3-3280" fmla="*/ 282686 h 4333842"/>
              <a:gd name="connsiteX4-3281" fmla="*/ 3011570 w 4058651"/>
              <a:gd name="connsiteY4-3282" fmla="*/ 417690 h 4333842"/>
              <a:gd name="connsiteX5-3283" fmla="*/ 3026863 w 4058651"/>
              <a:gd name="connsiteY5-3284" fmla="*/ 115931 h 4333842"/>
              <a:gd name="connsiteX6-3285" fmla="*/ 3155652 w 4058651"/>
              <a:gd name="connsiteY6-3286" fmla="*/ 20 h 4333842"/>
              <a:gd name="connsiteX7-3287" fmla="*/ 3337956 w 4058651"/>
              <a:gd name="connsiteY7-3288" fmla="*/ 82329 h 4333842"/>
              <a:gd name="connsiteX8-3289" fmla="*/ 3258864 w 4058651"/>
              <a:gd name="connsiteY8-3290" fmla="*/ 301780 h 4333842"/>
              <a:gd name="connsiteX9-3291" fmla="*/ 3505382 w 4058651"/>
              <a:gd name="connsiteY9-3292" fmla="*/ 339906 h 4333842"/>
              <a:gd name="connsiteX10-3293" fmla="*/ 3698565 w 4058651"/>
              <a:gd name="connsiteY10-3294" fmla="*/ 610362 h 4333842"/>
              <a:gd name="connsiteX11-3295" fmla="*/ 4058651 w 4058651"/>
              <a:gd name="connsiteY11-3296" fmla="*/ 1246548 h 4333842"/>
              <a:gd name="connsiteX12-3297" fmla="*/ 3606593 w 4058651"/>
              <a:gd name="connsiteY12-3298" fmla="*/ 2023889 h 4333842"/>
              <a:gd name="connsiteX13-3299" fmla="*/ 3430819 w 4058651"/>
              <a:gd name="connsiteY13-3300" fmla="*/ 2402430 h 4333842"/>
              <a:gd name="connsiteX14-3301" fmla="*/ 3636881 w 4058651"/>
              <a:gd name="connsiteY14-3302" fmla="*/ 2479703 h 4333842"/>
              <a:gd name="connsiteX15-3303" fmla="*/ 3495213 w 4058651"/>
              <a:gd name="connsiteY15-3304" fmla="*/ 2827432 h 4333842"/>
              <a:gd name="connsiteX16-3305" fmla="*/ 3688396 w 4058651"/>
              <a:gd name="connsiteY16-3306" fmla="*/ 2840311 h 4333842"/>
              <a:gd name="connsiteX17-3307" fmla="*/ 3585365 w 4058651"/>
              <a:gd name="connsiteY17-3308" fmla="*/ 3497134 h 4333842"/>
              <a:gd name="connsiteX18-3309" fmla="*/ 3546729 w 4058651"/>
              <a:gd name="connsiteY18-3310" fmla="*/ 3767590 h 4333842"/>
              <a:gd name="connsiteX19-3311" fmla="*/ 2547929 w 4058651"/>
              <a:gd name="connsiteY19-3312" fmla="*/ 4110266 h 4333842"/>
              <a:gd name="connsiteX20-3313" fmla="*/ 100850 w 4058651"/>
              <a:gd name="connsiteY20-3314" fmla="*/ 4315224 h 4333842"/>
              <a:gd name="connsiteX21-3315" fmla="*/ 514200 w 4058651"/>
              <a:gd name="connsiteY21-3316" fmla="*/ 4266589 h 4333842"/>
              <a:gd name="connsiteX22-3317" fmla="*/ 939202 w 4058651"/>
              <a:gd name="connsiteY22-3318" fmla="*/ 4047648 h 4333842"/>
              <a:gd name="connsiteX23-3319" fmla="*/ 1299811 w 4058651"/>
              <a:gd name="connsiteY23-3320" fmla="*/ 3777193 h 4333842"/>
              <a:gd name="connsiteX24-3321" fmla="*/ 1621782 w 4058651"/>
              <a:gd name="connsiteY24-3322" fmla="*/ 3506736 h 4333842"/>
              <a:gd name="connsiteX25-3323" fmla="*/ 1789207 w 4058651"/>
              <a:gd name="connsiteY25-3324" fmla="*/ 3210522 h 4333842"/>
              <a:gd name="connsiteX26-3325" fmla="*/ 1943754 w 4058651"/>
              <a:gd name="connsiteY26-3326" fmla="*/ 3159006 h 4333842"/>
              <a:gd name="connsiteX27-3327" fmla="*/ 1982391 w 4058651"/>
              <a:gd name="connsiteY27-3328" fmla="*/ 2862792 h 4333842"/>
              <a:gd name="connsiteX28-3329" fmla="*/ 2162694 w 4058651"/>
              <a:gd name="connsiteY28-3330" fmla="*/ 2759761 h 4333842"/>
              <a:gd name="connsiteX29-3331" fmla="*/ 2433151 w 4058651"/>
              <a:gd name="connsiteY29-3332" fmla="*/ 3184764 h 4333842"/>
              <a:gd name="connsiteX30-3333" fmla="*/ 2522078 w 4058651"/>
              <a:gd name="connsiteY30-3334" fmla="*/ 3362187 h 4333842"/>
              <a:gd name="connsiteX31-3335" fmla="*/ 2650865 w 4058651"/>
              <a:gd name="connsiteY31-3336" fmla="*/ 3555370 h 4333842"/>
              <a:gd name="connsiteX32-3337" fmla="*/ 2818291 w 4058651"/>
              <a:gd name="connsiteY32-3338" fmla="*/ 3336429 h 4333842"/>
              <a:gd name="connsiteX33-3339" fmla="*/ 2831170 w 4058651"/>
              <a:gd name="connsiteY33-3340" fmla="*/ 3027336 h 4333842"/>
              <a:gd name="connsiteX34-3341" fmla="*/ 3070211 w 4058651"/>
              <a:gd name="connsiteY34-3342" fmla="*/ 3007736 h 4333842"/>
              <a:gd name="connsiteX35-3343" fmla="*/ 2994202 w 4058651"/>
              <a:gd name="connsiteY35-3344" fmla="*/ 2744001 h 4333842"/>
              <a:gd name="connsiteX36-3345" fmla="*/ 2696723 w 4058651"/>
              <a:gd name="connsiteY36-3346" fmla="*/ 2518339 h 4333842"/>
              <a:gd name="connsiteX37-3347" fmla="*/ 3031574 w 4058651"/>
              <a:gd name="connsiteY37-3348" fmla="*/ 2492582 h 4333842"/>
              <a:gd name="connsiteX38-3349" fmla="*/ 2915664 w 4058651"/>
              <a:gd name="connsiteY38-3350" fmla="*/ 2106216 h 4333842"/>
              <a:gd name="connsiteX39-3351" fmla="*/ 3121725 w 4058651"/>
              <a:gd name="connsiteY39-3352" fmla="*/ 1745609 h 4333842"/>
              <a:gd name="connsiteX40-3353" fmla="*/ 2915664 w 4058651"/>
              <a:gd name="connsiteY40-3354" fmla="*/ 1732729 h 4333842"/>
              <a:gd name="connsiteX41-3355" fmla="*/ 2889906 w 4058651"/>
              <a:gd name="connsiteY41-3356" fmla="*/ 1372122 h 4333842"/>
              <a:gd name="connsiteX42-3357" fmla="*/ 2503540 w 4058651"/>
              <a:gd name="connsiteY42-3358" fmla="*/ 1449395 h 4333842"/>
              <a:gd name="connsiteX43" fmla="*/ 2572390 w 4058651"/>
              <a:gd name="connsiteY43" fmla="*/ 1092001 h 4333842"/>
              <a:gd name="connsiteX0-3359" fmla="*/ 2572390 w 4058651"/>
              <a:gd name="connsiteY0-3360" fmla="*/ 1092001 h 4318688"/>
              <a:gd name="connsiteX1-3361" fmla="*/ 2687799 w 4058651"/>
              <a:gd name="connsiteY1-3362" fmla="*/ 965266 h 4318688"/>
              <a:gd name="connsiteX2-3363" fmla="*/ 2593691 w 4058651"/>
              <a:gd name="connsiteY2-3364" fmla="*/ 689541 h 4318688"/>
              <a:gd name="connsiteX3-3365" fmla="*/ 2765073 w 4058651"/>
              <a:gd name="connsiteY3-3366" fmla="*/ 282686 h 4318688"/>
              <a:gd name="connsiteX4-3367" fmla="*/ 3011570 w 4058651"/>
              <a:gd name="connsiteY4-3368" fmla="*/ 417690 h 4318688"/>
              <a:gd name="connsiteX5-3369" fmla="*/ 3026863 w 4058651"/>
              <a:gd name="connsiteY5-3370" fmla="*/ 115931 h 4318688"/>
              <a:gd name="connsiteX6-3371" fmla="*/ 3155652 w 4058651"/>
              <a:gd name="connsiteY6-3372" fmla="*/ 20 h 4318688"/>
              <a:gd name="connsiteX7-3373" fmla="*/ 3337956 w 4058651"/>
              <a:gd name="connsiteY7-3374" fmla="*/ 82329 h 4318688"/>
              <a:gd name="connsiteX8-3375" fmla="*/ 3258864 w 4058651"/>
              <a:gd name="connsiteY8-3376" fmla="*/ 301780 h 4318688"/>
              <a:gd name="connsiteX9-3377" fmla="*/ 3505382 w 4058651"/>
              <a:gd name="connsiteY9-3378" fmla="*/ 339906 h 4318688"/>
              <a:gd name="connsiteX10-3379" fmla="*/ 3698565 w 4058651"/>
              <a:gd name="connsiteY10-3380" fmla="*/ 610362 h 4318688"/>
              <a:gd name="connsiteX11-3381" fmla="*/ 4058651 w 4058651"/>
              <a:gd name="connsiteY11-3382" fmla="*/ 1246548 h 4318688"/>
              <a:gd name="connsiteX12-3383" fmla="*/ 3606593 w 4058651"/>
              <a:gd name="connsiteY12-3384" fmla="*/ 2023889 h 4318688"/>
              <a:gd name="connsiteX13-3385" fmla="*/ 3430819 w 4058651"/>
              <a:gd name="connsiteY13-3386" fmla="*/ 2402430 h 4318688"/>
              <a:gd name="connsiteX14-3387" fmla="*/ 3636881 w 4058651"/>
              <a:gd name="connsiteY14-3388" fmla="*/ 2479703 h 4318688"/>
              <a:gd name="connsiteX15-3389" fmla="*/ 3495213 w 4058651"/>
              <a:gd name="connsiteY15-3390" fmla="*/ 2827432 h 4318688"/>
              <a:gd name="connsiteX16-3391" fmla="*/ 3688396 w 4058651"/>
              <a:gd name="connsiteY16-3392" fmla="*/ 2840311 h 4318688"/>
              <a:gd name="connsiteX17-3393" fmla="*/ 3585365 w 4058651"/>
              <a:gd name="connsiteY17-3394" fmla="*/ 3497134 h 4318688"/>
              <a:gd name="connsiteX18-3395" fmla="*/ 3546729 w 4058651"/>
              <a:gd name="connsiteY18-3396" fmla="*/ 3767590 h 4318688"/>
              <a:gd name="connsiteX19-3397" fmla="*/ 2547929 w 4058651"/>
              <a:gd name="connsiteY19-3398" fmla="*/ 4110266 h 4318688"/>
              <a:gd name="connsiteX20-3399" fmla="*/ 1823286 w 4058651"/>
              <a:gd name="connsiteY20-3400" fmla="*/ 4034770 h 4318688"/>
              <a:gd name="connsiteX21-3401" fmla="*/ 100850 w 4058651"/>
              <a:gd name="connsiteY21-3402" fmla="*/ 4315224 h 4318688"/>
              <a:gd name="connsiteX22-3403" fmla="*/ 514200 w 4058651"/>
              <a:gd name="connsiteY22-3404" fmla="*/ 4266589 h 4318688"/>
              <a:gd name="connsiteX23-3405" fmla="*/ 939202 w 4058651"/>
              <a:gd name="connsiteY23-3406" fmla="*/ 4047648 h 4318688"/>
              <a:gd name="connsiteX24-3407" fmla="*/ 1299811 w 4058651"/>
              <a:gd name="connsiteY24-3408" fmla="*/ 3777193 h 4318688"/>
              <a:gd name="connsiteX25-3409" fmla="*/ 1621782 w 4058651"/>
              <a:gd name="connsiteY25-3410" fmla="*/ 3506736 h 4318688"/>
              <a:gd name="connsiteX26-3411" fmla="*/ 1789207 w 4058651"/>
              <a:gd name="connsiteY26-3412" fmla="*/ 3210522 h 4318688"/>
              <a:gd name="connsiteX27-3413" fmla="*/ 1943754 w 4058651"/>
              <a:gd name="connsiteY27-3414" fmla="*/ 3159006 h 4318688"/>
              <a:gd name="connsiteX28-3415" fmla="*/ 1982391 w 4058651"/>
              <a:gd name="connsiteY28-3416" fmla="*/ 2862792 h 4318688"/>
              <a:gd name="connsiteX29-3417" fmla="*/ 2162694 w 4058651"/>
              <a:gd name="connsiteY29-3418" fmla="*/ 2759761 h 4318688"/>
              <a:gd name="connsiteX30-3419" fmla="*/ 2433151 w 4058651"/>
              <a:gd name="connsiteY30-3420" fmla="*/ 3184764 h 4318688"/>
              <a:gd name="connsiteX31-3421" fmla="*/ 2522078 w 4058651"/>
              <a:gd name="connsiteY31-3422" fmla="*/ 3362187 h 4318688"/>
              <a:gd name="connsiteX32-3423" fmla="*/ 2650865 w 4058651"/>
              <a:gd name="connsiteY32-3424" fmla="*/ 3555370 h 4318688"/>
              <a:gd name="connsiteX33-3425" fmla="*/ 2818291 w 4058651"/>
              <a:gd name="connsiteY33-3426" fmla="*/ 3336429 h 4318688"/>
              <a:gd name="connsiteX34-3427" fmla="*/ 2831170 w 4058651"/>
              <a:gd name="connsiteY34-3428" fmla="*/ 3027336 h 4318688"/>
              <a:gd name="connsiteX35-3429" fmla="*/ 3070211 w 4058651"/>
              <a:gd name="connsiteY35-3430" fmla="*/ 3007736 h 4318688"/>
              <a:gd name="connsiteX36-3431" fmla="*/ 2994202 w 4058651"/>
              <a:gd name="connsiteY36-3432" fmla="*/ 2744001 h 4318688"/>
              <a:gd name="connsiteX37-3433" fmla="*/ 2696723 w 4058651"/>
              <a:gd name="connsiteY37-3434" fmla="*/ 2518339 h 4318688"/>
              <a:gd name="connsiteX38-3435" fmla="*/ 3031574 w 4058651"/>
              <a:gd name="connsiteY38-3436" fmla="*/ 2492582 h 4318688"/>
              <a:gd name="connsiteX39-3437" fmla="*/ 2915664 w 4058651"/>
              <a:gd name="connsiteY39-3438" fmla="*/ 2106216 h 4318688"/>
              <a:gd name="connsiteX40-3439" fmla="*/ 3121725 w 4058651"/>
              <a:gd name="connsiteY40-3440" fmla="*/ 1745609 h 4318688"/>
              <a:gd name="connsiteX41-3441" fmla="*/ 2915664 w 4058651"/>
              <a:gd name="connsiteY41-3442" fmla="*/ 1732729 h 4318688"/>
              <a:gd name="connsiteX42-3443" fmla="*/ 2889906 w 4058651"/>
              <a:gd name="connsiteY42-3444" fmla="*/ 1372122 h 4318688"/>
              <a:gd name="connsiteX43-3445" fmla="*/ 2503540 w 4058651"/>
              <a:gd name="connsiteY43-3446" fmla="*/ 1449395 h 4318688"/>
              <a:gd name="connsiteX44" fmla="*/ 2572390 w 4058651"/>
              <a:gd name="connsiteY44" fmla="*/ 1092001 h 4318688"/>
              <a:gd name="connsiteX0-3447" fmla="*/ 2572390 w 4058651"/>
              <a:gd name="connsiteY0-3448" fmla="*/ 1092001 h 4318688"/>
              <a:gd name="connsiteX1-3449" fmla="*/ 2687799 w 4058651"/>
              <a:gd name="connsiteY1-3450" fmla="*/ 965266 h 4318688"/>
              <a:gd name="connsiteX2-3451" fmla="*/ 2593691 w 4058651"/>
              <a:gd name="connsiteY2-3452" fmla="*/ 689541 h 4318688"/>
              <a:gd name="connsiteX3-3453" fmla="*/ 2765073 w 4058651"/>
              <a:gd name="connsiteY3-3454" fmla="*/ 282686 h 4318688"/>
              <a:gd name="connsiteX4-3455" fmla="*/ 3011570 w 4058651"/>
              <a:gd name="connsiteY4-3456" fmla="*/ 417690 h 4318688"/>
              <a:gd name="connsiteX5-3457" fmla="*/ 3026863 w 4058651"/>
              <a:gd name="connsiteY5-3458" fmla="*/ 115931 h 4318688"/>
              <a:gd name="connsiteX6-3459" fmla="*/ 3155652 w 4058651"/>
              <a:gd name="connsiteY6-3460" fmla="*/ 20 h 4318688"/>
              <a:gd name="connsiteX7-3461" fmla="*/ 3337956 w 4058651"/>
              <a:gd name="connsiteY7-3462" fmla="*/ 82329 h 4318688"/>
              <a:gd name="connsiteX8-3463" fmla="*/ 3258864 w 4058651"/>
              <a:gd name="connsiteY8-3464" fmla="*/ 301780 h 4318688"/>
              <a:gd name="connsiteX9-3465" fmla="*/ 3505382 w 4058651"/>
              <a:gd name="connsiteY9-3466" fmla="*/ 339906 h 4318688"/>
              <a:gd name="connsiteX10-3467" fmla="*/ 3698565 w 4058651"/>
              <a:gd name="connsiteY10-3468" fmla="*/ 610362 h 4318688"/>
              <a:gd name="connsiteX11-3469" fmla="*/ 4058651 w 4058651"/>
              <a:gd name="connsiteY11-3470" fmla="*/ 1246548 h 4318688"/>
              <a:gd name="connsiteX12-3471" fmla="*/ 3606593 w 4058651"/>
              <a:gd name="connsiteY12-3472" fmla="*/ 2023889 h 4318688"/>
              <a:gd name="connsiteX13-3473" fmla="*/ 3430819 w 4058651"/>
              <a:gd name="connsiteY13-3474" fmla="*/ 2402430 h 4318688"/>
              <a:gd name="connsiteX14-3475" fmla="*/ 3636881 w 4058651"/>
              <a:gd name="connsiteY14-3476" fmla="*/ 2479703 h 4318688"/>
              <a:gd name="connsiteX15-3477" fmla="*/ 3495213 w 4058651"/>
              <a:gd name="connsiteY15-3478" fmla="*/ 2827432 h 4318688"/>
              <a:gd name="connsiteX16-3479" fmla="*/ 3688396 w 4058651"/>
              <a:gd name="connsiteY16-3480" fmla="*/ 2840311 h 4318688"/>
              <a:gd name="connsiteX17-3481" fmla="*/ 3585365 w 4058651"/>
              <a:gd name="connsiteY17-3482" fmla="*/ 3497134 h 4318688"/>
              <a:gd name="connsiteX18-3483" fmla="*/ 3546729 w 4058651"/>
              <a:gd name="connsiteY18-3484" fmla="*/ 3767590 h 4318688"/>
              <a:gd name="connsiteX19-3485" fmla="*/ 2547929 w 4058651"/>
              <a:gd name="connsiteY19-3486" fmla="*/ 4110266 h 4318688"/>
              <a:gd name="connsiteX20-3487" fmla="*/ 2183894 w 4058651"/>
              <a:gd name="connsiteY20-3488" fmla="*/ 4099164 h 4318688"/>
              <a:gd name="connsiteX21-3489" fmla="*/ 100850 w 4058651"/>
              <a:gd name="connsiteY21-3490" fmla="*/ 4315224 h 4318688"/>
              <a:gd name="connsiteX22-3491" fmla="*/ 514200 w 4058651"/>
              <a:gd name="connsiteY22-3492" fmla="*/ 4266589 h 4318688"/>
              <a:gd name="connsiteX23-3493" fmla="*/ 939202 w 4058651"/>
              <a:gd name="connsiteY23-3494" fmla="*/ 4047648 h 4318688"/>
              <a:gd name="connsiteX24-3495" fmla="*/ 1299811 w 4058651"/>
              <a:gd name="connsiteY24-3496" fmla="*/ 3777193 h 4318688"/>
              <a:gd name="connsiteX25-3497" fmla="*/ 1621782 w 4058651"/>
              <a:gd name="connsiteY25-3498" fmla="*/ 3506736 h 4318688"/>
              <a:gd name="connsiteX26-3499" fmla="*/ 1789207 w 4058651"/>
              <a:gd name="connsiteY26-3500" fmla="*/ 3210522 h 4318688"/>
              <a:gd name="connsiteX27-3501" fmla="*/ 1943754 w 4058651"/>
              <a:gd name="connsiteY27-3502" fmla="*/ 3159006 h 4318688"/>
              <a:gd name="connsiteX28-3503" fmla="*/ 1982391 w 4058651"/>
              <a:gd name="connsiteY28-3504" fmla="*/ 2862792 h 4318688"/>
              <a:gd name="connsiteX29-3505" fmla="*/ 2162694 w 4058651"/>
              <a:gd name="connsiteY29-3506" fmla="*/ 2759761 h 4318688"/>
              <a:gd name="connsiteX30-3507" fmla="*/ 2433151 w 4058651"/>
              <a:gd name="connsiteY30-3508" fmla="*/ 3184764 h 4318688"/>
              <a:gd name="connsiteX31-3509" fmla="*/ 2522078 w 4058651"/>
              <a:gd name="connsiteY31-3510" fmla="*/ 3362187 h 4318688"/>
              <a:gd name="connsiteX32-3511" fmla="*/ 2650865 w 4058651"/>
              <a:gd name="connsiteY32-3512" fmla="*/ 3555370 h 4318688"/>
              <a:gd name="connsiteX33-3513" fmla="*/ 2818291 w 4058651"/>
              <a:gd name="connsiteY33-3514" fmla="*/ 3336429 h 4318688"/>
              <a:gd name="connsiteX34-3515" fmla="*/ 2831170 w 4058651"/>
              <a:gd name="connsiteY34-3516" fmla="*/ 3027336 h 4318688"/>
              <a:gd name="connsiteX35-3517" fmla="*/ 3070211 w 4058651"/>
              <a:gd name="connsiteY35-3518" fmla="*/ 3007736 h 4318688"/>
              <a:gd name="connsiteX36-3519" fmla="*/ 2994202 w 4058651"/>
              <a:gd name="connsiteY36-3520" fmla="*/ 2744001 h 4318688"/>
              <a:gd name="connsiteX37-3521" fmla="*/ 2696723 w 4058651"/>
              <a:gd name="connsiteY37-3522" fmla="*/ 2518339 h 4318688"/>
              <a:gd name="connsiteX38-3523" fmla="*/ 3031574 w 4058651"/>
              <a:gd name="connsiteY38-3524" fmla="*/ 2492582 h 4318688"/>
              <a:gd name="connsiteX39-3525" fmla="*/ 2915664 w 4058651"/>
              <a:gd name="connsiteY39-3526" fmla="*/ 2106216 h 4318688"/>
              <a:gd name="connsiteX40-3527" fmla="*/ 3121725 w 4058651"/>
              <a:gd name="connsiteY40-3528" fmla="*/ 1745609 h 4318688"/>
              <a:gd name="connsiteX41-3529" fmla="*/ 2915664 w 4058651"/>
              <a:gd name="connsiteY41-3530" fmla="*/ 1732729 h 4318688"/>
              <a:gd name="connsiteX42-3531" fmla="*/ 2889906 w 4058651"/>
              <a:gd name="connsiteY42-3532" fmla="*/ 1372122 h 4318688"/>
              <a:gd name="connsiteX43-3533" fmla="*/ 2503540 w 4058651"/>
              <a:gd name="connsiteY43-3534" fmla="*/ 1449395 h 4318688"/>
              <a:gd name="connsiteX44-3535" fmla="*/ 2572390 w 4058651"/>
              <a:gd name="connsiteY44-3536" fmla="*/ 1092001 h 4318688"/>
              <a:gd name="connsiteX0-3537" fmla="*/ 2572390 w 4058651"/>
              <a:gd name="connsiteY0-3538" fmla="*/ 1092001 h 4318688"/>
              <a:gd name="connsiteX1-3539" fmla="*/ 2687799 w 4058651"/>
              <a:gd name="connsiteY1-3540" fmla="*/ 965266 h 4318688"/>
              <a:gd name="connsiteX2-3541" fmla="*/ 2593691 w 4058651"/>
              <a:gd name="connsiteY2-3542" fmla="*/ 689541 h 4318688"/>
              <a:gd name="connsiteX3-3543" fmla="*/ 2765073 w 4058651"/>
              <a:gd name="connsiteY3-3544" fmla="*/ 282686 h 4318688"/>
              <a:gd name="connsiteX4-3545" fmla="*/ 3011570 w 4058651"/>
              <a:gd name="connsiteY4-3546" fmla="*/ 417690 h 4318688"/>
              <a:gd name="connsiteX5-3547" fmla="*/ 3026863 w 4058651"/>
              <a:gd name="connsiteY5-3548" fmla="*/ 115931 h 4318688"/>
              <a:gd name="connsiteX6-3549" fmla="*/ 3155652 w 4058651"/>
              <a:gd name="connsiteY6-3550" fmla="*/ 20 h 4318688"/>
              <a:gd name="connsiteX7-3551" fmla="*/ 3337956 w 4058651"/>
              <a:gd name="connsiteY7-3552" fmla="*/ 82329 h 4318688"/>
              <a:gd name="connsiteX8-3553" fmla="*/ 3258864 w 4058651"/>
              <a:gd name="connsiteY8-3554" fmla="*/ 301780 h 4318688"/>
              <a:gd name="connsiteX9-3555" fmla="*/ 3505382 w 4058651"/>
              <a:gd name="connsiteY9-3556" fmla="*/ 339906 h 4318688"/>
              <a:gd name="connsiteX10-3557" fmla="*/ 3698565 w 4058651"/>
              <a:gd name="connsiteY10-3558" fmla="*/ 610362 h 4318688"/>
              <a:gd name="connsiteX11-3559" fmla="*/ 4058651 w 4058651"/>
              <a:gd name="connsiteY11-3560" fmla="*/ 1246548 h 4318688"/>
              <a:gd name="connsiteX12-3561" fmla="*/ 3606593 w 4058651"/>
              <a:gd name="connsiteY12-3562" fmla="*/ 2023889 h 4318688"/>
              <a:gd name="connsiteX13-3563" fmla="*/ 3430819 w 4058651"/>
              <a:gd name="connsiteY13-3564" fmla="*/ 2402430 h 4318688"/>
              <a:gd name="connsiteX14-3565" fmla="*/ 3636881 w 4058651"/>
              <a:gd name="connsiteY14-3566" fmla="*/ 2479703 h 4318688"/>
              <a:gd name="connsiteX15-3567" fmla="*/ 3495213 w 4058651"/>
              <a:gd name="connsiteY15-3568" fmla="*/ 2827432 h 4318688"/>
              <a:gd name="connsiteX16-3569" fmla="*/ 3688396 w 4058651"/>
              <a:gd name="connsiteY16-3570" fmla="*/ 2840311 h 4318688"/>
              <a:gd name="connsiteX17-3571" fmla="*/ 3585365 w 4058651"/>
              <a:gd name="connsiteY17-3572" fmla="*/ 3497134 h 4318688"/>
              <a:gd name="connsiteX18-3573" fmla="*/ 3546729 w 4058651"/>
              <a:gd name="connsiteY18-3574" fmla="*/ 3767590 h 4318688"/>
              <a:gd name="connsiteX19-3575" fmla="*/ 2547929 w 4058651"/>
              <a:gd name="connsiteY19-3576" fmla="*/ 4110266 h 4318688"/>
              <a:gd name="connsiteX20-3577" fmla="*/ 2183894 w 4058651"/>
              <a:gd name="connsiteY20-3578" fmla="*/ 4099164 h 4318688"/>
              <a:gd name="connsiteX21-3579" fmla="*/ 1977832 w 4058651"/>
              <a:gd name="connsiteY21-3580" fmla="*/ 4163558 h 4318688"/>
              <a:gd name="connsiteX22-3581" fmla="*/ 100850 w 4058651"/>
              <a:gd name="connsiteY22-3582" fmla="*/ 4315224 h 4318688"/>
              <a:gd name="connsiteX23-3583" fmla="*/ 514200 w 4058651"/>
              <a:gd name="connsiteY23-3584" fmla="*/ 4266589 h 4318688"/>
              <a:gd name="connsiteX24-3585" fmla="*/ 939202 w 4058651"/>
              <a:gd name="connsiteY24-3586" fmla="*/ 4047648 h 4318688"/>
              <a:gd name="connsiteX25-3587" fmla="*/ 1299811 w 4058651"/>
              <a:gd name="connsiteY25-3588" fmla="*/ 3777193 h 4318688"/>
              <a:gd name="connsiteX26-3589" fmla="*/ 1621782 w 4058651"/>
              <a:gd name="connsiteY26-3590" fmla="*/ 3506736 h 4318688"/>
              <a:gd name="connsiteX27-3591" fmla="*/ 1789207 w 4058651"/>
              <a:gd name="connsiteY27-3592" fmla="*/ 3210522 h 4318688"/>
              <a:gd name="connsiteX28-3593" fmla="*/ 1943754 w 4058651"/>
              <a:gd name="connsiteY28-3594" fmla="*/ 3159006 h 4318688"/>
              <a:gd name="connsiteX29-3595" fmla="*/ 1982391 w 4058651"/>
              <a:gd name="connsiteY29-3596" fmla="*/ 2862792 h 4318688"/>
              <a:gd name="connsiteX30-3597" fmla="*/ 2162694 w 4058651"/>
              <a:gd name="connsiteY30-3598" fmla="*/ 2759761 h 4318688"/>
              <a:gd name="connsiteX31-3599" fmla="*/ 2433151 w 4058651"/>
              <a:gd name="connsiteY31-3600" fmla="*/ 3184764 h 4318688"/>
              <a:gd name="connsiteX32-3601" fmla="*/ 2522078 w 4058651"/>
              <a:gd name="connsiteY32-3602" fmla="*/ 3362187 h 4318688"/>
              <a:gd name="connsiteX33-3603" fmla="*/ 2650865 w 4058651"/>
              <a:gd name="connsiteY33-3604" fmla="*/ 3555370 h 4318688"/>
              <a:gd name="connsiteX34-3605" fmla="*/ 2818291 w 4058651"/>
              <a:gd name="connsiteY34-3606" fmla="*/ 3336429 h 4318688"/>
              <a:gd name="connsiteX35-3607" fmla="*/ 2831170 w 4058651"/>
              <a:gd name="connsiteY35-3608" fmla="*/ 3027336 h 4318688"/>
              <a:gd name="connsiteX36-3609" fmla="*/ 3070211 w 4058651"/>
              <a:gd name="connsiteY36-3610" fmla="*/ 3007736 h 4318688"/>
              <a:gd name="connsiteX37-3611" fmla="*/ 2994202 w 4058651"/>
              <a:gd name="connsiteY37-3612" fmla="*/ 2744001 h 4318688"/>
              <a:gd name="connsiteX38-3613" fmla="*/ 2696723 w 4058651"/>
              <a:gd name="connsiteY38-3614" fmla="*/ 2518339 h 4318688"/>
              <a:gd name="connsiteX39-3615" fmla="*/ 3031574 w 4058651"/>
              <a:gd name="connsiteY39-3616" fmla="*/ 2492582 h 4318688"/>
              <a:gd name="connsiteX40-3617" fmla="*/ 2915664 w 4058651"/>
              <a:gd name="connsiteY40-3618" fmla="*/ 2106216 h 4318688"/>
              <a:gd name="connsiteX41-3619" fmla="*/ 3121725 w 4058651"/>
              <a:gd name="connsiteY41-3620" fmla="*/ 1745609 h 4318688"/>
              <a:gd name="connsiteX42-3621" fmla="*/ 2915664 w 4058651"/>
              <a:gd name="connsiteY42-3622" fmla="*/ 1732729 h 4318688"/>
              <a:gd name="connsiteX43-3623" fmla="*/ 2889906 w 4058651"/>
              <a:gd name="connsiteY43-3624" fmla="*/ 1372122 h 4318688"/>
              <a:gd name="connsiteX44-3625" fmla="*/ 2503540 w 4058651"/>
              <a:gd name="connsiteY44-3626" fmla="*/ 1449395 h 4318688"/>
              <a:gd name="connsiteX45" fmla="*/ 2572390 w 4058651"/>
              <a:gd name="connsiteY45" fmla="*/ 1092001 h 4318688"/>
              <a:gd name="connsiteX0-3627" fmla="*/ 2572390 w 4058651"/>
              <a:gd name="connsiteY0-3628" fmla="*/ 1092001 h 4350249"/>
              <a:gd name="connsiteX1-3629" fmla="*/ 2687799 w 4058651"/>
              <a:gd name="connsiteY1-3630" fmla="*/ 965266 h 4350249"/>
              <a:gd name="connsiteX2-3631" fmla="*/ 2593691 w 4058651"/>
              <a:gd name="connsiteY2-3632" fmla="*/ 689541 h 4350249"/>
              <a:gd name="connsiteX3-3633" fmla="*/ 2765073 w 4058651"/>
              <a:gd name="connsiteY3-3634" fmla="*/ 282686 h 4350249"/>
              <a:gd name="connsiteX4-3635" fmla="*/ 3011570 w 4058651"/>
              <a:gd name="connsiteY4-3636" fmla="*/ 417690 h 4350249"/>
              <a:gd name="connsiteX5-3637" fmla="*/ 3026863 w 4058651"/>
              <a:gd name="connsiteY5-3638" fmla="*/ 115931 h 4350249"/>
              <a:gd name="connsiteX6-3639" fmla="*/ 3155652 w 4058651"/>
              <a:gd name="connsiteY6-3640" fmla="*/ 20 h 4350249"/>
              <a:gd name="connsiteX7-3641" fmla="*/ 3337956 w 4058651"/>
              <a:gd name="connsiteY7-3642" fmla="*/ 82329 h 4350249"/>
              <a:gd name="connsiteX8-3643" fmla="*/ 3258864 w 4058651"/>
              <a:gd name="connsiteY8-3644" fmla="*/ 301780 h 4350249"/>
              <a:gd name="connsiteX9-3645" fmla="*/ 3505382 w 4058651"/>
              <a:gd name="connsiteY9-3646" fmla="*/ 339906 h 4350249"/>
              <a:gd name="connsiteX10-3647" fmla="*/ 3698565 w 4058651"/>
              <a:gd name="connsiteY10-3648" fmla="*/ 610362 h 4350249"/>
              <a:gd name="connsiteX11-3649" fmla="*/ 4058651 w 4058651"/>
              <a:gd name="connsiteY11-3650" fmla="*/ 1246548 h 4350249"/>
              <a:gd name="connsiteX12-3651" fmla="*/ 3606593 w 4058651"/>
              <a:gd name="connsiteY12-3652" fmla="*/ 2023889 h 4350249"/>
              <a:gd name="connsiteX13-3653" fmla="*/ 3430819 w 4058651"/>
              <a:gd name="connsiteY13-3654" fmla="*/ 2402430 h 4350249"/>
              <a:gd name="connsiteX14-3655" fmla="*/ 3636881 w 4058651"/>
              <a:gd name="connsiteY14-3656" fmla="*/ 2479703 h 4350249"/>
              <a:gd name="connsiteX15-3657" fmla="*/ 3495213 w 4058651"/>
              <a:gd name="connsiteY15-3658" fmla="*/ 2827432 h 4350249"/>
              <a:gd name="connsiteX16-3659" fmla="*/ 3688396 w 4058651"/>
              <a:gd name="connsiteY16-3660" fmla="*/ 2840311 h 4350249"/>
              <a:gd name="connsiteX17-3661" fmla="*/ 3585365 w 4058651"/>
              <a:gd name="connsiteY17-3662" fmla="*/ 3497134 h 4350249"/>
              <a:gd name="connsiteX18-3663" fmla="*/ 3546729 w 4058651"/>
              <a:gd name="connsiteY18-3664" fmla="*/ 3767590 h 4350249"/>
              <a:gd name="connsiteX19-3665" fmla="*/ 2547929 w 4058651"/>
              <a:gd name="connsiteY19-3666" fmla="*/ 4110266 h 4350249"/>
              <a:gd name="connsiteX20-3667" fmla="*/ 2183894 w 4058651"/>
              <a:gd name="connsiteY20-3668" fmla="*/ 4099164 h 4350249"/>
              <a:gd name="connsiteX21-3669" fmla="*/ 1977832 w 4058651"/>
              <a:gd name="connsiteY21-3670" fmla="*/ 4163558 h 4350249"/>
              <a:gd name="connsiteX22-3671" fmla="*/ 1346767 w 4058651"/>
              <a:gd name="connsiteY22-3672" fmla="*/ 4343863 h 4350249"/>
              <a:gd name="connsiteX23-3673" fmla="*/ 100850 w 4058651"/>
              <a:gd name="connsiteY23-3674" fmla="*/ 4315224 h 4350249"/>
              <a:gd name="connsiteX24-3675" fmla="*/ 514200 w 4058651"/>
              <a:gd name="connsiteY24-3676" fmla="*/ 4266589 h 4350249"/>
              <a:gd name="connsiteX25-3677" fmla="*/ 939202 w 4058651"/>
              <a:gd name="connsiteY25-3678" fmla="*/ 4047648 h 4350249"/>
              <a:gd name="connsiteX26-3679" fmla="*/ 1299811 w 4058651"/>
              <a:gd name="connsiteY26-3680" fmla="*/ 3777193 h 4350249"/>
              <a:gd name="connsiteX27-3681" fmla="*/ 1621782 w 4058651"/>
              <a:gd name="connsiteY27-3682" fmla="*/ 3506736 h 4350249"/>
              <a:gd name="connsiteX28-3683" fmla="*/ 1789207 w 4058651"/>
              <a:gd name="connsiteY28-3684" fmla="*/ 3210522 h 4350249"/>
              <a:gd name="connsiteX29-3685" fmla="*/ 1943754 w 4058651"/>
              <a:gd name="connsiteY29-3686" fmla="*/ 3159006 h 4350249"/>
              <a:gd name="connsiteX30-3687" fmla="*/ 1982391 w 4058651"/>
              <a:gd name="connsiteY30-3688" fmla="*/ 2862792 h 4350249"/>
              <a:gd name="connsiteX31-3689" fmla="*/ 2162694 w 4058651"/>
              <a:gd name="connsiteY31-3690" fmla="*/ 2759761 h 4350249"/>
              <a:gd name="connsiteX32-3691" fmla="*/ 2433151 w 4058651"/>
              <a:gd name="connsiteY32-3692" fmla="*/ 3184764 h 4350249"/>
              <a:gd name="connsiteX33-3693" fmla="*/ 2522078 w 4058651"/>
              <a:gd name="connsiteY33-3694" fmla="*/ 3362187 h 4350249"/>
              <a:gd name="connsiteX34-3695" fmla="*/ 2650865 w 4058651"/>
              <a:gd name="connsiteY34-3696" fmla="*/ 3555370 h 4350249"/>
              <a:gd name="connsiteX35-3697" fmla="*/ 2818291 w 4058651"/>
              <a:gd name="connsiteY35-3698" fmla="*/ 3336429 h 4350249"/>
              <a:gd name="connsiteX36-3699" fmla="*/ 2831170 w 4058651"/>
              <a:gd name="connsiteY36-3700" fmla="*/ 3027336 h 4350249"/>
              <a:gd name="connsiteX37-3701" fmla="*/ 3070211 w 4058651"/>
              <a:gd name="connsiteY37-3702" fmla="*/ 3007736 h 4350249"/>
              <a:gd name="connsiteX38-3703" fmla="*/ 2994202 w 4058651"/>
              <a:gd name="connsiteY38-3704" fmla="*/ 2744001 h 4350249"/>
              <a:gd name="connsiteX39-3705" fmla="*/ 2696723 w 4058651"/>
              <a:gd name="connsiteY39-3706" fmla="*/ 2518339 h 4350249"/>
              <a:gd name="connsiteX40-3707" fmla="*/ 3031574 w 4058651"/>
              <a:gd name="connsiteY40-3708" fmla="*/ 2492582 h 4350249"/>
              <a:gd name="connsiteX41-3709" fmla="*/ 2915664 w 4058651"/>
              <a:gd name="connsiteY41-3710" fmla="*/ 2106216 h 4350249"/>
              <a:gd name="connsiteX42-3711" fmla="*/ 3121725 w 4058651"/>
              <a:gd name="connsiteY42-3712" fmla="*/ 1745609 h 4350249"/>
              <a:gd name="connsiteX43-3713" fmla="*/ 2915664 w 4058651"/>
              <a:gd name="connsiteY43-3714" fmla="*/ 1732729 h 4350249"/>
              <a:gd name="connsiteX44-3715" fmla="*/ 2889906 w 4058651"/>
              <a:gd name="connsiteY44-3716" fmla="*/ 1372122 h 4350249"/>
              <a:gd name="connsiteX45-3717" fmla="*/ 2503540 w 4058651"/>
              <a:gd name="connsiteY45-3718" fmla="*/ 1449395 h 4350249"/>
              <a:gd name="connsiteX46" fmla="*/ 2572390 w 4058651"/>
              <a:gd name="connsiteY46" fmla="*/ 1092001 h 4350249"/>
              <a:gd name="connsiteX0-3719" fmla="*/ 2572390 w 4058651"/>
              <a:gd name="connsiteY0-3720" fmla="*/ 1092001 h 4350249"/>
              <a:gd name="connsiteX1-3721" fmla="*/ 2687799 w 4058651"/>
              <a:gd name="connsiteY1-3722" fmla="*/ 965266 h 4350249"/>
              <a:gd name="connsiteX2-3723" fmla="*/ 2593691 w 4058651"/>
              <a:gd name="connsiteY2-3724" fmla="*/ 689541 h 4350249"/>
              <a:gd name="connsiteX3-3725" fmla="*/ 2765073 w 4058651"/>
              <a:gd name="connsiteY3-3726" fmla="*/ 282686 h 4350249"/>
              <a:gd name="connsiteX4-3727" fmla="*/ 3011570 w 4058651"/>
              <a:gd name="connsiteY4-3728" fmla="*/ 417690 h 4350249"/>
              <a:gd name="connsiteX5-3729" fmla="*/ 3026863 w 4058651"/>
              <a:gd name="connsiteY5-3730" fmla="*/ 115931 h 4350249"/>
              <a:gd name="connsiteX6-3731" fmla="*/ 3155652 w 4058651"/>
              <a:gd name="connsiteY6-3732" fmla="*/ 20 h 4350249"/>
              <a:gd name="connsiteX7-3733" fmla="*/ 3337956 w 4058651"/>
              <a:gd name="connsiteY7-3734" fmla="*/ 82329 h 4350249"/>
              <a:gd name="connsiteX8-3735" fmla="*/ 3258864 w 4058651"/>
              <a:gd name="connsiteY8-3736" fmla="*/ 301780 h 4350249"/>
              <a:gd name="connsiteX9-3737" fmla="*/ 3505382 w 4058651"/>
              <a:gd name="connsiteY9-3738" fmla="*/ 339906 h 4350249"/>
              <a:gd name="connsiteX10-3739" fmla="*/ 3698565 w 4058651"/>
              <a:gd name="connsiteY10-3740" fmla="*/ 610362 h 4350249"/>
              <a:gd name="connsiteX11-3741" fmla="*/ 4058651 w 4058651"/>
              <a:gd name="connsiteY11-3742" fmla="*/ 1246548 h 4350249"/>
              <a:gd name="connsiteX12-3743" fmla="*/ 3606593 w 4058651"/>
              <a:gd name="connsiteY12-3744" fmla="*/ 2023889 h 4350249"/>
              <a:gd name="connsiteX13-3745" fmla="*/ 3430819 w 4058651"/>
              <a:gd name="connsiteY13-3746" fmla="*/ 2402430 h 4350249"/>
              <a:gd name="connsiteX14-3747" fmla="*/ 3636881 w 4058651"/>
              <a:gd name="connsiteY14-3748" fmla="*/ 2479703 h 4350249"/>
              <a:gd name="connsiteX15-3749" fmla="*/ 3495213 w 4058651"/>
              <a:gd name="connsiteY15-3750" fmla="*/ 2827432 h 4350249"/>
              <a:gd name="connsiteX16-3751" fmla="*/ 3688396 w 4058651"/>
              <a:gd name="connsiteY16-3752" fmla="*/ 2840311 h 4350249"/>
              <a:gd name="connsiteX17-3753" fmla="*/ 3585365 w 4058651"/>
              <a:gd name="connsiteY17-3754" fmla="*/ 3497134 h 4350249"/>
              <a:gd name="connsiteX18-3755" fmla="*/ 3546729 w 4058651"/>
              <a:gd name="connsiteY18-3756" fmla="*/ 3767590 h 4350249"/>
              <a:gd name="connsiteX19-3757" fmla="*/ 2547929 w 4058651"/>
              <a:gd name="connsiteY19-3758" fmla="*/ 4110266 h 4350249"/>
              <a:gd name="connsiteX20-3759" fmla="*/ 2183894 w 4058651"/>
              <a:gd name="connsiteY20-3760" fmla="*/ 4099164 h 4350249"/>
              <a:gd name="connsiteX21-3761" fmla="*/ 1977832 w 4058651"/>
              <a:gd name="connsiteY21-3762" fmla="*/ 4163558 h 4350249"/>
              <a:gd name="connsiteX22-3763" fmla="*/ 1346767 w 4058651"/>
              <a:gd name="connsiteY22-3764" fmla="*/ 4343863 h 4350249"/>
              <a:gd name="connsiteX23-3765" fmla="*/ 100850 w 4058651"/>
              <a:gd name="connsiteY23-3766" fmla="*/ 4315224 h 4350249"/>
              <a:gd name="connsiteX24-3767" fmla="*/ 514200 w 4058651"/>
              <a:gd name="connsiteY24-3768" fmla="*/ 4266589 h 4350249"/>
              <a:gd name="connsiteX25-3769" fmla="*/ 939202 w 4058651"/>
              <a:gd name="connsiteY25-3770" fmla="*/ 4047648 h 4350249"/>
              <a:gd name="connsiteX26-3771" fmla="*/ 1299811 w 4058651"/>
              <a:gd name="connsiteY26-3772" fmla="*/ 3777193 h 4350249"/>
              <a:gd name="connsiteX27-3773" fmla="*/ 1621782 w 4058651"/>
              <a:gd name="connsiteY27-3774" fmla="*/ 3506736 h 4350249"/>
              <a:gd name="connsiteX28-3775" fmla="*/ 1789207 w 4058651"/>
              <a:gd name="connsiteY28-3776" fmla="*/ 3210522 h 4350249"/>
              <a:gd name="connsiteX29-3777" fmla="*/ 1943754 w 4058651"/>
              <a:gd name="connsiteY29-3778" fmla="*/ 3159006 h 4350249"/>
              <a:gd name="connsiteX30-3779" fmla="*/ 1982391 w 4058651"/>
              <a:gd name="connsiteY30-3780" fmla="*/ 2862792 h 4350249"/>
              <a:gd name="connsiteX31-3781" fmla="*/ 2162694 w 4058651"/>
              <a:gd name="connsiteY31-3782" fmla="*/ 2759761 h 4350249"/>
              <a:gd name="connsiteX32-3783" fmla="*/ 2433151 w 4058651"/>
              <a:gd name="connsiteY32-3784" fmla="*/ 3184764 h 4350249"/>
              <a:gd name="connsiteX33-3785" fmla="*/ 2522078 w 4058651"/>
              <a:gd name="connsiteY33-3786" fmla="*/ 3362187 h 4350249"/>
              <a:gd name="connsiteX34-3787" fmla="*/ 2650865 w 4058651"/>
              <a:gd name="connsiteY34-3788" fmla="*/ 3555370 h 4350249"/>
              <a:gd name="connsiteX35-3789" fmla="*/ 2818291 w 4058651"/>
              <a:gd name="connsiteY35-3790" fmla="*/ 3336429 h 4350249"/>
              <a:gd name="connsiteX36-3791" fmla="*/ 2831170 w 4058651"/>
              <a:gd name="connsiteY36-3792" fmla="*/ 3027336 h 4350249"/>
              <a:gd name="connsiteX37-3793" fmla="*/ 3070211 w 4058651"/>
              <a:gd name="connsiteY37-3794" fmla="*/ 3007736 h 4350249"/>
              <a:gd name="connsiteX38-3795" fmla="*/ 2994202 w 4058651"/>
              <a:gd name="connsiteY38-3796" fmla="*/ 2744001 h 4350249"/>
              <a:gd name="connsiteX39-3797" fmla="*/ 2696723 w 4058651"/>
              <a:gd name="connsiteY39-3798" fmla="*/ 2518339 h 4350249"/>
              <a:gd name="connsiteX40-3799" fmla="*/ 3031574 w 4058651"/>
              <a:gd name="connsiteY40-3800" fmla="*/ 2492582 h 4350249"/>
              <a:gd name="connsiteX41-3801" fmla="*/ 2915664 w 4058651"/>
              <a:gd name="connsiteY41-3802" fmla="*/ 2106216 h 4350249"/>
              <a:gd name="connsiteX42-3803" fmla="*/ 3121725 w 4058651"/>
              <a:gd name="connsiteY42-3804" fmla="*/ 1745609 h 4350249"/>
              <a:gd name="connsiteX43-3805" fmla="*/ 2915664 w 4058651"/>
              <a:gd name="connsiteY43-3806" fmla="*/ 1732729 h 4350249"/>
              <a:gd name="connsiteX44-3807" fmla="*/ 2889906 w 4058651"/>
              <a:gd name="connsiteY44-3808" fmla="*/ 1372122 h 4350249"/>
              <a:gd name="connsiteX45-3809" fmla="*/ 2503540 w 4058651"/>
              <a:gd name="connsiteY45-3810" fmla="*/ 1449395 h 4350249"/>
              <a:gd name="connsiteX46-3811" fmla="*/ 2572390 w 4058651"/>
              <a:gd name="connsiteY46-3812" fmla="*/ 1092001 h 4350249"/>
              <a:gd name="connsiteX0-3813" fmla="*/ 2572390 w 4058651"/>
              <a:gd name="connsiteY0-3814" fmla="*/ 1092001 h 4350249"/>
              <a:gd name="connsiteX1-3815" fmla="*/ 2687799 w 4058651"/>
              <a:gd name="connsiteY1-3816" fmla="*/ 965266 h 4350249"/>
              <a:gd name="connsiteX2-3817" fmla="*/ 2593691 w 4058651"/>
              <a:gd name="connsiteY2-3818" fmla="*/ 689541 h 4350249"/>
              <a:gd name="connsiteX3-3819" fmla="*/ 2765073 w 4058651"/>
              <a:gd name="connsiteY3-3820" fmla="*/ 282686 h 4350249"/>
              <a:gd name="connsiteX4-3821" fmla="*/ 3011570 w 4058651"/>
              <a:gd name="connsiteY4-3822" fmla="*/ 417690 h 4350249"/>
              <a:gd name="connsiteX5-3823" fmla="*/ 3026863 w 4058651"/>
              <a:gd name="connsiteY5-3824" fmla="*/ 115931 h 4350249"/>
              <a:gd name="connsiteX6-3825" fmla="*/ 3155652 w 4058651"/>
              <a:gd name="connsiteY6-3826" fmla="*/ 20 h 4350249"/>
              <a:gd name="connsiteX7-3827" fmla="*/ 3337956 w 4058651"/>
              <a:gd name="connsiteY7-3828" fmla="*/ 82329 h 4350249"/>
              <a:gd name="connsiteX8-3829" fmla="*/ 3258864 w 4058651"/>
              <a:gd name="connsiteY8-3830" fmla="*/ 301780 h 4350249"/>
              <a:gd name="connsiteX9-3831" fmla="*/ 3505382 w 4058651"/>
              <a:gd name="connsiteY9-3832" fmla="*/ 339906 h 4350249"/>
              <a:gd name="connsiteX10-3833" fmla="*/ 3698565 w 4058651"/>
              <a:gd name="connsiteY10-3834" fmla="*/ 610362 h 4350249"/>
              <a:gd name="connsiteX11-3835" fmla="*/ 4058651 w 4058651"/>
              <a:gd name="connsiteY11-3836" fmla="*/ 1246548 h 4350249"/>
              <a:gd name="connsiteX12-3837" fmla="*/ 3606593 w 4058651"/>
              <a:gd name="connsiteY12-3838" fmla="*/ 2023889 h 4350249"/>
              <a:gd name="connsiteX13-3839" fmla="*/ 3430819 w 4058651"/>
              <a:gd name="connsiteY13-3840" fmla="*/ 2402430 h 4350249"/>
              <a:gd name="connsiteX14-3841" fmla="*/ 3636881 w 4058651"/>
              <a:gd name="connsiteY14-3842" fmla="*/ 2479703 h 4350249"/>
              <a:gd name="connsiteX15-3843" fmla="*/ 3495213 w 4058651"/>
              <a:gd name="connsiteY15-3844" fmla="*/ 2827432 h 4350249"/>
              <a:gd name="connsiteX16-3845" fmla="*/ 3688396 w 4058651"/>
              <a:gd name="connsiteY16-3846" fmla="*/ 2840311 h 4350249"/>
              <a:gd name="connsiteX17-3847" fmla="*/ 3585365 w 4058651"/>
              <a:gd name="connsiteY17-3848" fmla="*/ 3497134 h 4350249"/>
              <a:gd name="connsiteX18-3849" fmla="*/ 3546729 w 4058651"/>
              <a:gd name="connsiteY18-3850" fmla="*/ 3767590 h 4350249"/>
              <a:gd name="connsiteX19-3851" fmla="*/ 2547929 w 4058651"/>
              <a:gd name="connsiteY19-3852" fmla="*/ 4110266 h 4350249"/>
              <a:gd name="connsiteX20-3853" fmla="*/ 2183894 w 4058651"/>
              <a:gd name="connsiteY20-3854" fmla="*/ 4099164 h 4350249"/>
              <a:gd name="connsiteX21-3855" fmla="*/ 1977832 w 4058651"/>
              <a:gd name="connsiteY21-3856" fmla="*/ 4163558 h 4350249"/>
              <a:gd name="connsiteX22-3857" fmla="*/ 1668739 w 4058651"/>
              <a:gd name="connsiteY22-3858" fmla="*/ 4112043 h 4350249"/>
              <a:gd name="connsiteX23-3859" fmla="*/ 1346767 w 4058651"/>
              <a:gd name="connsiteY23-3860" fmla="*/ 4343863 h 4350249"/>
              <a:gd name="connsiteX24-3861" fmla="*/ 100850 w 4058651"/>
              <a:gd name="connsiteY24-3862" fmla="*/ 4315224 h 4350249"/>
              <a:gd name="connsiteX25-3863" fmla="*/ 514200 w 4058651"/>
              <a:gd name="connsiteY25-3864" fmla="*/ 4266589 h 4350249"/>
              <a:gd name="connsiteX26-3865" fmla="*/ 939202 w 4058651"/>
              <a:gd name="connsiteY26-3866" fmla="*/ 4047648 h 4350249"/>
              <a:gd name="connsiteX27-3867" fmla="*/ 1299811 w 4058651"/>
              <a:gd name="connsiteY27-3868" fmla="*/ 3777193 h 4350249"/>
              <a:gd name="connsiteX28-3869" fmla="*/ 1621782 w 4058651"/>
              <a:gd name="connsiteY28-3870" fmla="*/ 3506736 h 4350249"/>
              <a:gd name="connsiteX29-3871" fmla="*/ 1789207 w 4058651"/>
              <a:gd name="connsiteY29-3872" fmla="*/ 3210522 h 4350249"/>
              <a:gd name="connsiteX30-3873" fmla="*/ 1943754 w 4058651"/>
              <a:gd name="connsiteY30-3874" fmla="*/ 3159006 h 4350249"/>
              <a:gd name="connsiteX31-3875" fmla="*/ 1982391 w 4058651"/>
              <a:gd name="connsiteY31-3876" fmla="*/ 2862792 h 4350249"/>
              <a:gd name="connsiteX32-3877" fmla="*/ 2162694 w 4058651"/>
              <a:gd name="connsiteY32-3878" fmla="*/ 2759761 h 4350249"/>
              <a:gd name="connsiteX33-3879" fmla="*/ 2433151 w 4058651"/>
              <a:gd name="connsiteY33-3880" fmla="*/ 3184764 h 4350249"/>
              <a:gd name="connsiteX34-3881" fmla="*/ 2522078 w 4058651"/>
              <a:gd name="connsiteY34-3882" fmla="*/ 3362187 h 4350249"/>
              <a:gd name="connsiteX35-3883" fmla="*/ 2650865 w 4058651"/>
              <a:gd name="connsiteY35-3884" fmla="*/ 3555370 h 4350249"/>
              <a:gd name="connsiteX36-3885" fmla="*/ 2818291 w 4058651"/>
              <a:gd name="connsiteY36-3886" fmla="*/ 3336429 h 4350249"/>
              <a:gd name="connsiteX37-3887" fmla="*/ 2831170 w 4058651"/>
              <a:gd name="connsiteY37-3888" fmla="*/ 3027336 h 4350249"/>
              <a:gd name="connsiteX38-3889" fmla="*/ 3070211 w 4058651"/>
              <a:gd name="connsiteY38-3890" fmla="*/ 3007736 h 4350249"/>
              <a:gd name="connsiteX39-3891" fmla="*/ 2994202 w 4058651"/>
              <a:gd name="connsiteY39-3892" fmla="*/ 2744001 h 4350249"/>
              <a:gd name="connsiteX40-3893" fmla="*/ 2696723 w 4058651"/>
              <a:gd name="connsiteY40-3894" fmla="*/ 2518339 h 4350249"/>
              <a:gd name="connsiteX41-3895" fmla="*/ 3031574 w 4058651"/>
              <a:gd name="connsiteY41-3896" fmla="*/ 2492582 h 4350249"/>
              <a:gd name="connsiteX42-3897" fmla="*/ 2915664 w 4058651"/>
              <a:gd name="connsiteY42-3898" fmla="*/ 2106216 h 4350249"/>
              <a:gd name="connsiteX43-3899" fmla="*/ 3121725 w 4058651"/>
              <a:gd name="connsiteY43-3900" fmla="*/ 1745609 h 4350249"/>
              <a:gd name="connsiteX44-3901" fmla="*/ 2915664 w 4058651"/>
              <a:gd name="connsiteY44-3902" fmla="*/ 1732729 h 4350249"/>
              <a:gd name="connsiteX45-3903" fmla="*/ 2889906 w 4058651"/>
              <a:gd name="connsiteY45-3904" fmla="*/ 1372122 h 4350249"/>
              <a:gd name="connsiteX46-3905" fmla="*/ 2503540 w 4058651"/>
              <a:gd name="connsiteY46-3906" fmla="*/ 1449395 h 4350249"/>
              <a:gd name="connsiteX47" fmla="*/ 2572390 w 4058651"/>
              <a:gd name="connsiteY47" fmla="*/ 1092001 h 4350249"/>
              <a:gd name="connsiteX0-3907" fmla="*/ 2578696 w 4064957"/>
              <a:gd name="connsiteY0-3908" fmla="*/ 1092001 h 4350249"/>
              <a:gd name="connsiteX1-3909" fmla="*/ 2694105 w 4064957"/>
              <a:gd name="connsiteY1-3910" fmla="*/ 965266 h 4350249"/>
              <a:gd name="connsiteX2-3911" fmla="*/ 2599997 w 4064957"/>
              <a:gd name="connsiteY2-3912" fmla="*/ 689541 h 4350249"/>
              <a:gd name="connsiteX3-3913" fmla="*/ 2771379 w 4064957"/>
              <a:gd name="connsiteY3-3914" fmla="*/ 282686 h 4350249"/>
              <a:gd name="connsiteX4-3915" fmla="*/ 3017876 w 4064957"/>
              <a:gd name="connsiteY4-3916" fmla="*/ 417690 h 4350249"/>
              <a:gd name="connsiteX5-3917" fmla="*/ 3033169 w 4064957"/>
              <a:gd name="connsiteY5-3918" fmla="*/ 115931 h 4350249"/>
              <a:gd name="connsiteX6-3919" fmla="*/ 3161958 w 4064957"/>
              <a:gd name="connsiteY6-3920" fmla="*/ 20 h 4350249"/>
              <a:gd name="connsiteX7-3921" fmla="*/ 3344262 w 4064957"/>
              <a:gd name="connsiteY7-3922" fmla="*/ 82329 h 4350249"/>
              <a:gd name="connsiteX8-3923" fmla="*/ 3265170 w 4064957"/>
              <a:gd name="connsiteY8-3924" fmla="*/ 301780 h 4350249"/>
              <a:gd name="connsiteX9-3925" fmla="*/ 3511688 w 4064957"/>
              <a:gd name="connsiteY9-3926" fmla="*/ 339906 h 4350249"/>
              <a:gd name="connsiteX10-3927" fmla="*/ 3704871 w 4064957"/>
              <a:gd name="connsiteY10-3928" fmla="*/ 610362 h 4350249"/>
              <a:gd name="connsiteX11-3929" fmla="*/ 4064957 w 4064957"/>
              <a:gd name="connsiteY11-3930" fmla="*/ 1246548 h 4350249"/>
              <a:gd name="connsiteX12-3931" fmla="*/ 3612899 w 4064957"/>
              <a:gd name="connsiteY12-3932" fmla="*/ 2023889 h 4350249"/>
              <a:gd name="connsiteX13-3933" fmla="*/ 3437125 w 4064957"/>
              <a:gd name="connsiteY13-3934" fmla="*/ 2402430 h 4350249"/>
              <a:gd name="connsiteX14-3935" fmla="*/ 3643187 w 4064957"/>
              <a:gd name="connsiteY14-3936" fmla="*/ 2479703 h 4350249"/>
              <a:gd name="connsiteX15-3937" fmla="*/ 3501519 w 4064957"/>
              <a:gd name="connsiteY15-3938" fmla="*/ 2827432 h 4350249"/>
              <a:gd name="connsiteX16-3939" fmla="*/ 3694702 w 4064957"/>
              <a:gd name="connsiteY16-3940" fmla="*/ 2840311 h 4350249"/>
              <a:gd name="connsiteX17-3941" fmla="*/ 3591671 w 4064957"/>
              <a:gd name="connsiteY17-3942" fmla="*/ 3497134 h 4350249"/>
              <a:gd name="connsiteX18-3943" fmla="*/ 3553035 w 4064957"/>
              <a:gd name="connsiteY18-3944" fmla="*/ 3767590 h 4350249"/>
              <a:gd name="connsiteX19-3945" fmla="*/ 2554235 w 4064957"/>
              <a:gd name="connsiteY19-3946" fmla="*/ 4110266 h 4350249"/>
              <a:gd name="connsiteX20-3947" fmla="*/ 2190200 w 4064957"/>
              <a:gd name="connsiteY20-3948" fmla="*/ 4099164 h 4350249"/>
              <a:gd name="connsiteX21-3949" fmla="*/ 1984138 w 4064957"/>
              <a:gd name="connsiteY21-3950" fmla="*/ 4163558 h 4350249"/>
              <a:gd name="connsiteX22-3951" fmla="*/ 1675045 w 4064957"/>
              <a:gd name="connsiteY22-3952" fmla="*/ 4112043 h 4350249"/>
              <a:gd name="connsiteX23-3953" fmla="*/ 1353073 w 4064957"/>
              <a:gd name="connsiteY23-3954" fmla="*/ 4343863 h 4350249"/>
              <a:gd name="connsiteX24-3955" fmla="*/ 107156 w 4064957"/>
              <a:gd name="connsiteY24-3956" fmla="*/ 4315224 h 4350249"/>
              <a:gd name="connsiteX25-3957" fmla="*/ 468990 w 4064957"/>
              <a:gd name="connsiteY25-3958" fmla="*/ 3905980 h 4350249"/>
              <a:gd name="connsiteX26-3959" fmla="*/ 945508 w 4064957"/>
              <a:gd name="connsiteY26-3960" fmla="*/ 4047648 h 4350249"/>
              <a:gd name="connsiteX27-3961" fmla="*/ 1306117 w 4064957"/>
              <a:gd name="connsiteY27-3962" fmla="*/ 3777193 h 4350249"/>
              <a:gd name="connsiteX28-3963" fmla="*/ 1628088 w 4064957"/>
              <a:gd name="connsiteY28-3964" fmla="*/ 3506736 h 4350249"/>
              <a:gd name="connsiteX29-3965" fmla="*/ 1795513 w 4064957"/>
              <a:gd name="connsiteY29-3966" fmla="*/ 3210522 h 4350249"/>
              <a:gd name="connsiteX30-3967" fmla="*/ 1950060 w 4064957"/>
              <a:gd name="connsiteY30-3968" fmla="*/ 3159006 h 4350249"/>
              <a:gd name="connsiteX31-3969" fmla="*/ 1988697 w 4064957"/>
              <a:gd name="connsiteY31-3970" fmla="*/ 2862792 h 4350249"/>
              <a:gd name="connsiteX32-3971" fmla="*/ 2169000 w 4064957"/>
              <a:gd name="connsiteY32-3972" fmla="*/ 2759761 h 4350249"/>
              <a:gd name="connsiteX33-3973" fmla="*/ 2439457 w 4064957"/>
              <a:gd name="connsiteY33-3974" fmla="*/ 3184764 h 4350249"/>
              <a:gd name="connsiteX34-3975" fmla="*/ 2528384 w 4064957"/>
              <a:gd name="connsiteY34-3976" fmla="*/ 3362187 h 4350249"/>
              <a:gd name="connsiteX35-3977" fmla="*/ 2657171 w 4064957"/>
              <a:gd name="connsiteY35-3978" fmla="*/ 3555370 h 4350249"/>
              <a:gd name="connsiteX36-3979" fmla="*/ 2824597 w 4064957"/>
              <a:gd name="connsiteY36-3980" fmla="*/ 3336429 h 4350249"/>
              <a:gd name="connsiteX37-3981" fmla="*/ 2837476 w 4064957"/>
              <a:gd name="connsiteY37-3982" fmla="*/ 3027336 h 4350249"/>
              <a:gd name="connsiteX38-3983" fmla="*/ 3076517 w 4064957"/>
              <a:gd name="connsiteY38-3984" fmla="*/ 3007736 h 4350249"/>
              <a:gd name="connsiteX39-3985" fmla="*/ 3000508 w 4064957"/>
              <a:gd name="connsiteY39-3986" fmla="*/ 2744001 h 4350249"/>
              <a:gd name="connsiteX40-3987" fmla="*/ 2703029 w 4064957"/>
              <a:gd name="connsiteY40-3988" fmla="*/ 2518339 h 4350249"/>
              <a:gd name="connsiteX41-3989" fmla="*/ 3037880 w 4064957"/>
              <a:gd name="connsiteY41-3990" fmla="*/ 2492582 h 4350249"/>
              <a:gd name="connsiteX42-3991" fmla="*/ 2921970 w 4064957"/>
              <a:gd name="connsiteY42-3992" fmla="*/ 2106216 h 4350249"/>
              <a:gd name="connsiteX43-3993" fmla="*/ 3128031 w 4064957"/>
              <a:gd name="connsiteY43-3994" fmla="*/ 1745609 h 4350249"/>
              <a:gd name="connsiteX44-3995" fmla="*/ 2921970 w 4064957"/>
              <a:gd name="connsiteY44-3996" fmla="*/ 1732729 h 4350249"/>
              <a:gd name="connsiteX45-3997" fmla="*/ 2896212 w 4064957"/>
              <a:gd name="connsiteY45-3998" fmla="*/ 1372122 h 4350249"/>
              <a:gd name="connsiteX46-3999" fmla="*/ 2509846 w 4064957"/>
              <a:gd name="connsiteY46-4000" fmla="*/ 1449395 h 4350249"/>
              <a:gd name="connsiteX47-4001" fmla="*/ 2578696 w 4064957"/>
              <a:gd name="connsiteY47-4002" fmla="*/ 1092001 h 4350249"/>
              <a:gd name="connsiteX0-4003" fmla="*/ 2578696 w 4064957"/>
              <a:gd name="connsiteY0-4004" fmla="*/ 1092001 h 4355038"/>
              <a:gd name="connsiteX1-4005" fmla="*/ 2694105 w 4064957"/>
              <a:gd name="connsiteY1-4006" fmla="*/ 965266 h 4355038"/>
              <a:gd name="connsiteX2-4007" fmla="*/ 2599997 w 4064957"/>
              <a:gd name="connsiteY2-4008" fmla="*/ 689541 h 4355038"/>
              <a:gd name="connsiteX3-4009" fmla="*/ 2771379 w 4064957"/>
              <a:gd name="connsiteY3-4010" fmla="*/ 282686 h 4355038"/>
              <a:gd name="connsiteX4-4011" fmla="*/ 3017876 w 4064957"/>
              <a:gd name="connsiteY4-4012" fmla="*/ 417690 h 4355038"/>
              <a:gd name="connsiteX5-4013" fmla="*/ 3033169 w 4064957"/>
              <a:gd name="connsiteY5-4014" fmla="*/ 115931 h 4355038"/>
              <a:gd name="connsiteX6-4015" fmla="*/ 3161958 w 4064957"/>
              <a:gd name="connsiteY6-4016" fmla="*/ 20 h 4355038"/>
              <a:gd name="connsiteX7-4017" fmla="*/ 3344262 w 4064957"/>
              <a:gd name="connsiteY7-4018" fmla="*/ 82329 h 4355038"/>
              <a:gd name="connsiteX8-4019" fmla="*/ 3265170 w 4064957"/>
              <a:gd name="connsiteY8-4020" fmla="*/ 301780 h 4355038"/>
              <a:gd name="connsiteX9-4021" fmla="*/ 3511688 w 4064957"/>
              <a:gd name="connsiteY9-4022" fmla="*/ 339906 h 4355038"/>
              <a:gd name="connsiteX10-4023" fmla="*/ 3704871 w 4064957"/>
              <a:gd name="connsiteY10-4024" fmla="*/ 610362 h 4355038"/>
              <a:gd name="connsiteX11-4025" fmla="*/ 4064957 w 4064957"/>
              <a:gd name="connsiteY11-4026" fmla="*/ 1246548 h 4355038"/>
              <a:gd name="connsiteX12-4027" fmla="*/ 3612899 w 4064957"/>
              <a:gd name="connsiteY12-4028" fmla="*/ 2023889 h 4355038"/>
              <a:gd name="connsiteX13-4029" fmla="*/ 3437125 w 4064957"/>
              <a:gd name="connsiteY13-4030" fmla="*/ 2402430 h 4355038"/>
              <a:gd name="connsiteX14-4031" fmla="*/ 3643187 w 4064957"/>
              <a:gd name="connsiteY14-4032" fmla="*/ 2479703 h 4355038"/>
              <a:gd name="connsiteX15-4033" fmla="*/ 3501519 w 4064957"/>
              <a:gd name="connsiteY15-4034" fmla="*/ 2827432 h 4355038"/>
              <a:gd name="connsiteX16-4035" fmla="*/ 3694702 w 4064957"/>
              <a:gd name="connsiteY16-4036" fmla="*/ 2840311 h 4355038"/>
              <a:gd name="connsiteX17-4037" fmla="*/ 3591671 w 4064957"/>
              <a:gd name="connsiteY17-4038" fmla="*/ 3497134 h 4355038"/>
              <a:gd name="connsiteX18-4039" fmla="*/ 3553035 w 4064957"/>
              <a:gd name="connsiteY18-4040" fmla="*/ 3767590 h 4355038"/>
              <a:gd name="connsiteX19-4041" fmla="*/ 2554235 w 4064957"/>
              <a:gd name="connsiteY19-4042" fmla="*/ 4110266 h 4355038"/>
              <a:gd name="connsiteX20-4043" fmla="*/ 2190200 w 4064957"/>
              <a:gd name="connsiteY20-4044" fmla="*/ 4099164 h 4355038"/>
              <a:gd name="connsiteX21-4045" fmla="*/ 1984138 w 4064957"/>
              <a:gd name="connsiteY21-4046" fmla="*/ 4163558 h 4355038"/>
              <a:gd name="connsiteX22-4047" fmla="*/ 1675045 w 4064957"/>
              <a:gd name="connsiteY22-4048" fmla="*/ 4112043 h 4355038"/>
              <a:gd name="connsiteX23-4049" fmla="*/ 1353073 w 4064957"/>
              <a:gd name="connsiteY23-4050" fmla="*/ 4343863 h 4355038"/>
              <a:gd name="connsiteX24-4051" fmla="*/ 940950 w 4064957"/>
              <a:gd name="connsiteY24-4052" fmla="*/ 4318105 h 4355038"/>
              <a:gd name="connsiteX25-4053" fmla="*/ 107156 w 4064957"/>
              <a:gd name="connsiteY25-4054" fmla="*/ 4315224 h 4355038"/>
              <a:gd name="connsiteX26-4055" fmla="*/ 468990 w 4064957"/>
              <a:gd name="connsiteY26-4056" fmla="*/ 3905980 h 4355038"/>
              <a:gd name="connsiteX27-4057" fmla="*/ 945508 w 4064957"/>
              <a:gd name="connsiteY27-4058" fmla="*/ 4047648 h 4355038"/>
              <a:gd name="connsiteX28-4059" fmla="*/ 1306117 w 4064957"/>
              <a:gd name="connsiteY28-4060" fmla="*/ 3777193 h 4355038"/>
              <a:gd name="connsiteX29-4061" fmla="*/ 1628088 w 4064957"/>
              <a:gd name="connsiteY29-4062" fmla="*/ 3506736 h 4355038"/>
              <a:gd name="connsiteX30-4063" fmla="*/ 1795513 w 4064957"/>
              <a:gd name="connsiteY30-4064" fmla="*/ 3210522 h 4355038"/>
              <a:gd name="connsiteX31-4065" fmla="*/ 1950060 w 4064957"/>
              <a:gd name="connsiteY31-4066" fmla="*/ 3159006 h 4355038"/>
              <a:gd name="connsiteX32-4067" fmla="*/ 1988697 w 4064957"/>
              <a:gd name="connsiteY32-4068" fmla="*/ 2862792 h 4355038"/>
              <a:gd name="connsiteX33-4069" fmla="*/ 2169000 w 4064957"/>
              <a:gd name="connsiteY33-4070" fmla="*/ 2759761 h 4355038"/>
              <a:gd name="connsiteX34-4071" fmla="*/ 2439457 w 4064957"/>
              <a:gd name="connsiteY34-4072" fmla="*/ 3184764 h 4355038"/>
              <a:gd name="connsiteX35-4073" fmla="*/ 2528384 w 4064957"/>
              <a:gd name="connsiteY35-4074" fmla="*/ 3362187 h 4355038"/>
              <a:gd name="connsiteX36-4075" fmla="*/ 2657171 w 4064957"/>
              <a:gd name="connsiteY36-4076" fmla="*/ 3555370 h 4355038"/>
              <a:gd name="connsiteX37-4077" fmla="*/ 2824597 w 4064957"/>
              <a:gd name="connsiteY37-4078" fmla="*/ 3336429 h 4355038"/>
              <a:gd name="connsiteX38-4079" fmla="*/ 2837476 w 4064957"/>
              <a:gd name="connsiteY38-4080" fmla="*/ 3027336 h 4355038"/>
              <a:gd name="connsiteX39-4081" fmla="*/ 3076517 w 4064957"/>
              <a:gd name="connsiteY39-4082" fmla="*/ 3007736 h 4355038"/>
              <a:gd name="connsiteX40-4083" fmla="*/ 3000508 w 4064957"/>
              <a:gd name="connsiteY40-4084" fmla="*/ 2744001 h 4355038"/>
              <a:gd name="connsiteX41-4085" fmla="*/ 2703029 w 4064957"/>
              <a:gd name="connsiteY41-4086" fmla="*/ 2518339 h 4355038"/>
              <a:gd name="connsiteX42-4087" fmla="*/ 3037880 w 4064957"/>
              <a:gd name="connsiteY42-4088" fmla="*/ 2492582 h 4355038"/>
              <a:gd name="connsiteX43-4089" fmla="*/ 2921970 w 4064957"/>
              <a:gd name="connsiteY43-4090" fmla="*/ 2106216 h 4355038"/>
              <a:gd name="connsiteX44-4091" fmla="*/ 3128031 w 4064957"/>
              <a:gd name="connsiteY44-4092" fmla="*/ 1745609 h 4355038"/>
              <a:gd name="connsiteX45-4093" fmla="*/ 2921970 w 4064957"/>
              <a:gd name="connsiteY45-4094" fmla="*/ 1732729 h 4355038"/>
              <a:gd name="connsiteX46-4095" fmla="*/ 2896212 w 4064957"/>
              <a:gd name="connsiteY46-4096" fmla="*/ 1372122 h 4355038"/>
              <a:gd name="connsiteX47-4097" fmla="*/ 2509846 w 4064957"/>
              <a:gd name="connsiteY47-4098" fmla="*/ 1449395 h 4355038"/>
              <a:gd name="connsiteX48" fmla="*/ 2578696 w 4064957"/>
              <a:gd name="connsiteY48" fmla="*/ 1092001 h 4355038"/>
              <a:gd name="connsiteX0-4099" fmla="*/ 2578696 w 4064957"/>
              <a:gd name="connsiteY0-4100" fmla="*/ 1092001 h 4472651"/>
              <a:gd name="connsiteX1-4101" fmla="*/ 2694105 w 4064957"/>
              <a:gd name="connsiteY1-4102" fmla="*/ 965266 h 4472651"/>
              <a:gd name="connsiteX2-4103" fmla="*/ 2599997 w 4064957"/>
              <a:gd name="connsiteY2-4104" fmla="*/ 689541 h 4472651"/>
              <a:gd name="connsiteX3-4105" fmla="*/ 2771379 w 4064957"/>
              <a:gd name="connsiteY3-4106" fmla="*/ 282686 h 4472651"/>
              <a:gd name="connsiteX4-4107" fmla="*/ 3017876 w 4064957"/>
              <a:gd name="connsiteY4-4108" fmla="*/ 417690 h 4472651"/>
              <a:gd name="connsiteX5-4109" fmla="*/ 3033169 w 4064957"/>
              <a:gd name="connsiteY5-4110" fmla="*/ 115931 h 4472651"/>
              <a:gd name="connsiteX6-4111" fmla="*/ 3161958 w 4064957"/>
              <a:gd name="connsiteY6-4112" fmla="*/ 20 h 4472651"/>
              <a:gd name="connsiteX7-4113" fmla="*/ 3344262 w 4064957"/>
              <a:gd name="connsiteY7-4114" fmla="*/ 82329 h 4472651"/>
              <a:gd name="connsiteX8-4115" fmla="*/ 3265170 w 4064957"/>
              <a:gd name="connsiteY8-4116" fmla="*/ 301780 h 4472651"/>
              <a:gd name="connsiteX9-4117" fmla="*/ 3511688 w 4064957"/>
              <a:gd name="connsiteY9-4118" fmla="*/ 339906 h 4472651"/>
              <a:gd name="connsiteX10-4119" fmla="*/ 3704871 w 4064957"/>
              <a:gd name="connsiteY10-4120" fmla="*/ 610362 h 4472651"/>
              <a:gd name="connsiteX11-4121" fmla="*/ 4064957 w 4064957"/>
              <a:gd name="connsiteY11-4122" fmla="*/ 1246548 h 4472651"/>
              <a:gd name="connsiteX12-4123" fmla="*/ 3612899 w 4064957"/>
              <a:gd name="connsiteY12-4124" fmla="*/ 2023889 h 4472651"/>
              <a:gd name="connsiteX13-4125" fmla="*/ 3437125 w 4064957"/>
              <a:gd name="connsiteY13-4126" fmla="*/ 2402430 h 4472651"/>
              <a:gd name="connsiteX14-4127" fmla="*/ 3643187 w 4064957"/>
              <a:gd name="connsiteY14-4128" fmla="*/ 2479703 h 4472651"/>
              <a:gd name="connsiteX15-4129" fmla="*/ 3501519 w 4064957"/>
              <a:gd name="connsiteY15-4130" fmla="*/ 2827432 h 4472651"/>
              <a:gd name="connsiteX16-4131" fmla="*/ 3694702 w 4064957"/>
              <a:gd name="connsiteY16-4132" fmla="*/ 2840311 h 4472651"/>
              <a:gd name="connsiteX17-4133" fmla="*/ 3591671 w 4064957"/>
              <a:gd name="connsiteY17-4134" fmla="*/ 3497134 h 4472651"/>
              <a:gd name="connsiteX18-4135" fmla="*/ 3553035 w 4064957"/>
              <a:gd name="connsiteY18-4136" fmla="*/ 3767590 h 4472651"/>
              <a:gd name="connsiteX19-4137" fmla="*/ 2554235 w 4064957"/>
              <a:gd name="connsiteY19-4138" fmla="*/ 4110266 h 4472651"/>
              <a:gd name="connsiteX20-4139" fmla="*/ 2190200 w 4064957"/>
              <a:gd name="connsiteY20-4140" fmla="*/ 4099164 h 4472651"/>
              <a:gd name="connsiteX21-4141" fmla="*/ 1984138 w 4064957"/>
              <a:gd name="connsiteY21-4142" fmla="*/ 4163558 h 4472651"/>
              <a:gd name="connsiteX22-4143" fmla="*/ 1675045 w 4064957"/>
              <a:gd name="connsiteY22-4144" fmla="*/ 4112043 h 4472651"/>
              <a:gd name="connsiteX23-4145" fmla="*/ 1353073 w 4064957"/>
              <a:gd name="connsiteY23-4146" fmla="*/ 4343863 h 4472651"/>
              <a:gd name="connsiteX24-4147" fmla="*/ 940950 w 4064957"/>
              <a:gd name="connsiteY24-4148" fmla="*/ 4318105 h 4472651"/>
              <a:gd name="connsiteX25-4149" fmla="*/ 683372 w 4064957"/>
              <a:gd name="connsiteY25-4150" fmla="*/ 4472650 h 4472651"/>
              <a:gd name="connsiteX26-4151" fmla="*/ 107156 w 4064957"/>
              <a:gd name="connsiteY26-4152" fmla="*/ 4315224 h 4472651"/>
              <a:gd name="connsiteX27-4153" fmla="*/ 468990 w 4064957"/>
              <a:gd name="connsiteY27-4154" fmla="*/ 3905980 h 4472651"/>
              <a:gd name="connsiteX28-4155" fmla="*/ 945508 w 4064957"/>
              <a:gd name="connsiteY28-4156" fmla="*/ 4047648 h 4472651"/>
              <a:gd name="connsiteX29-4157" fmla="*/ 1306117 w 4064957"/>
              <a:gd name="connsiteY29-4158" fmla="*/ 3777193 h 4472651"/>
              <a:gd name="connsiteX30-4159" fmla="*/ 1628088 w 4064957"/>
              <a:gd name="connsiteY30-4160" fmla="*/ 3506736 h 4472651"/>
              <a:gd name="connsiteX31-4161" fmla="*/ 1795513 w 4064957"/>
              <a:gd name="connsiteY31-4162" fmla="*/ 3210522 h 4472651"/>
              <a:gd name="connsiteX32-4163" fmla="*/ 1950060 w 4064957"/>
              <a:gd name="connsiteY32-4164" fmla="*/ 3159006 h 4472651"/>
              <a:gd name="connsiteX33-4165" fmla="*/ 1988697 w 4064957"/>
              <a:gd name="connsiteY33-4166" fmla="*/ 2862792 h 4472651"/>
              <a:gd name="connsiteX34-4167" fmla="*/ 2169000 w 4064957"/>
              <a:gd name="connsiteY34-4168" fmla="*/ 2759761 h 4472651"/>
              <a:gd name="connsiteX35-4169" fmla="*/ 2439457 w 4064957"/>
              <a:gd name="connsiteY35-4170" fmla="*/ 3184764 h 4472651"/>
              <a:gd name="connsiteX36-4171" fmla="*/ 2528384 w 4064957"/>
              <a:gd name="connsiteY36-4172" fmla="*/ 3362187 h 4472651"/>
              <a:gd name="connsiteX37-4173" fmla="*/ 2657171 w 4064957"/>
              <a:gd name="connsiteY37-4174" fmla="*/ 3555370 h 4472651"/>
              <a:gd name="connsiteX38-4175" fmla="*/ 2824597 w 4064957"/>
              <a:gd name="connsiteY38-4176" fmla="*/ 3336429 h 4472651"/>
              <a:gd name="connsiteX39-4177" fmla="*/ 2837476 w 4064957"/>
              <a:gd name="connsiteY39-4178" fmla="*/ 3027336 h 4472651"/>
              <a:gd name="connsiteX40-4179" fmla="*/ 3076517 w 4064957"/>
              <a:gd name="connsiteY40-4180" fmla="*/ 3007736 h 4472651"/>
              <a:gd name="connsiteX41-4181" fmla="*/ 3000508 w 4064957"/>
              <a:gd name="connsiteY41-4182" fmla="*/ 2744001 h 4472651"/>
              <a:gd name="connsiteX42-4183" fmla="*/ 2703029 w 4064957"/>
              <a:gd name="connsiteY42-4184" fmla="*/ 2518339 h 4472651"/>
              <a:gd name="connsiteX43-4185" fmla="*/ 3037880 w 4064957"/>
              <a:gd name="connsiteY43-4186" fmla="*/ 2492582 h 4472651"/>
              <a:gd name="connsiteX44-4187" fmla="*/ 2921970 w 4064957"/>
              <a:gd name="connsiteY44-4188" fmla="*/ 2106216 h 4472651"/>
              <a:gd name="connsiteX45-4189" fmla="*/ 3128031 w 4064957"/>
              <a:gd name="connsiteY45-4190" fmla="*/ 1745609 h 4472651"/>
              <a:gd name="connsiteX46-4191" fmla="*/ 2921970 w 4064957"/>
              <a:gd name="connsiteY46-4192" fmla="*/ 1732729 h 4472651"/>
              <a:gd name="connsiteX47-4193" fmla="*/ 2896212 w 4064957"/>
              <a:gd name="connsiteY47-4194" fmla="*/ 1372122 h 4472651"/>
              <a:gd name="connsiteX48-4195" fmla="*/ 2509846 w 4064957"/>
              <a:gd name="connsiteY48-4196" fmla="*/ 1449395 h 4472651"/>
              <a:gd name="connsiteX49" fmla="*/ 2578696 w 4064957"/>
              <a:gd name="connsiteY49" fmla="*/ 1092001 h 4472651"/>
              <a:gd name="connsiteX0-4197" fmla="*/ 2578696 w 4064957"/>
              <a:gd name="connsiteY0-4198" fmla="*/ 1092001 h 4472651"/>
              <a:gd name="connsiteX1-4199" fmla="*/ 2694105 w 4064957"/>
              <a:gd name="connsiteY1-4200" fmla="*/ 965266 h 4472651"/>
              <a:gd name="connsiteX2-4201" fmla="*/ 2599997 w 4064957"/>
              <a:gd name="connsiteY2-4202" fmla="*/ 689541 h 4472651"/>
              <a:gd name="connsiteX3-4203" fmla="*/ 2771379 w 4064957"/>
              <a:gd name="connsiteY3-4204" fmla="*/ 282686 h 4472651"/>
              <a:gd name="connsiteX4-4205" fmla="*/ 3017876 w 4064957"/>
              <a:gd name="connsiteY4-4206" fmla="*/ 417690 h 4472651"/>
              <a:gd name="connsiteX5-4207" fmla="*/ 3033169 w 4064957"/>
              <a:gd name="connsiteY5-4208" fmla="*/ 115931 h 4472651"/>
              <a:gd name="connsiteX6-4209" fmla="*/ 3161958 w 4064957"/>
              <a:gd name="connsiteY6-4210" fmla="*/ 20 h 4472651"/>
              <a:gd name="connsiteX7-4211" fmla="*/ 3344262 w 4064957"/>
              <a:gd name="connsiteY7-4212" fmla="*/ 82329 h 4472651"/>
              <a:gd name="connsiteX8-4213" fmla="*/ 3265170 w 4064957"/>
              <a:gd name="connsiteY8-4214" fmla="*/ 301780 h 4472651"/>
              <a:gd name="connsiteX9-4215" fmla="*/ 3511688 w 4064957"/>
              <a:gd name="connsiteY9-4216" fmla="*/ 339906 h 4472651"/>
              <a:gd name="connsiteX10-4217" fmla="*/ 3704871 w 4064957"/>
              <a:gd name="connsiteY10-4218" fmla="*/ 610362 h 4472651"/>
              <a:gd name="connsiteX11-4219" fmla="*/ 4064957 w 4064957"/>
              <a:gd name="connsiteY11-4220" fmla="*/ 1246548 h 4472651"/>
              <a:gd name="connsiteX12-4221" fmla="*/ 3612899 w 4064957"/>
              <a:gd name="connsiteY12-4222" fmla="*/ 2023889 h 4472651"/>
              <a:gd name="connsiteX13-4223" fmla="*/ 3437125 w 4064957"/>
              <a:gd name="connsiteY13-4224" fmla="*/ 2402430 h 4472651"/>
              <a:gd name="connsiteX14-4225" fmla="*/ 3643187 w 4064957"/>
              <a:gd name="connsiteY14-4226" fmla="*/ 2479703 h 4472651"/>
              <a:gd name="connsiteX15-4227" fmla="*/ 3501519 w 4064957"/>
              <a:gd name="connsiteY15-4228" fmla="*/ 2827432 h 4472651"/>
              <a:gd name="connsiteX16-4229" fmla="*/ 3694702 w 4064957"/>
              <a:gd name="connsiteY16-4230" fmla="*/ 2840311 h 4472651"/>
              <a:gd name="connsiteX17-4231" fmla="*/ 3591671 w 4064957"/>
              <a:gd name="connsiteY17-4232" fmla="*/ 3497134 h 4472651"/>
              <a:gd name="connsiteX18-4233" fmla="*/ 3553035 w 4064957"/>
              <a:gd name="connsiteY18-4234" fmla="*/ 3767590 h 4472651"/>
              <a:gd name="connsiteX19-4235" fmla="*/ 2554235 w 4064957"/>
              <a:gd name="connsiteY19-4236" fmla="*/ 4110266 h 4472651"/>
              <a:gd name="connsiteX20-4237" fmla="*/ 2190200 w 4064957"/>
              <a:gd name="connsiteY20-4238" fmla="*/ 4099164 h 4472651"/>
              <a:gd name="connsiteX21-4239" fmla="*/ 1984138 w 4064957"/>
              <a:gd name="connsiteY21-4240" fmla="*/ 4163558 h 4472651"/>
              <a:gd name="connsiteX22-4241" fmla="*/ 1675045 w 4064957"/>
              <a:gd name="connsiteY22-4242" fmla="*/ 4112043 h 4472651"/>
              <a:gd name="connsiteX23-4243" fmla="*/ 1353073 w 4064957"/>
              <a:gd name="connsiteY23-4244" fmla="*/ 4343863 h 4472651"/>
              <a:gd name="connsiteX24-4245" fmla="*/ 940950 w 4064957"/>
              <a:gd name="connsiteY24-4246" fmla="*/ 4318105 h 4472651"/>
              <a:gd name="connsiteX25-4247" fmla="*/ 683372 w 4064957"/>
              <a:gd name="connsiteY25-4248" fmla="*/ 4472650 h 4472651"/>
              <a:gd name="connsiteX26-4249" fmla="*/ 107156 w 4064957"/>
              <a:gd name="connsiteY26-4250" fmla="*/ 4315224 h 4472651"/>
              <a:gd name="connsiteX27-4251" fmla="*/ 468990 w 4064957"/>
              <a:gd name="connsiteY27-4252" fmla="*/ 4099163 h 4472651"/>
              <a:gd name="connsiteX28-4253" fmla="*/ 945508 w 4064957"/>
              <a:gd name="connsiteY28-4254" fmla="*/ 4047648 h 4472651"/>
              <a:gd name="connsiteX29-4255" fmla="*/ 1306117 w 4064957"/>
              <a:gd name="connsiteY29-4256" fmla="*/ 3777193 h 4472651"/>
              <a:gd name="connsiteX30-4257" fmla="*/ 1628088 w 4064957"/>
              <a:gd name="connsiteY30-4258" fmla="*/ 3506736 h 4472651"/>
              <a:gd name="connsiteX31-4259" fmla="*/ 1795513 w 4064957"/>
              <a:gd name="connsiteY31-4260" fmla="*/ 3210522 h 4472651"/>
              <a:gd name="connsiteX32-4261" fmla="*/ 1950060 w 4064957"/>
              <a:gd name="connsiteY32-4262" fmla="*/ 3159006 h 4472651"/>
              <a:gd name="connsiteX33-4263" fmla="*/ 1988697 w 4064957"/>
              <a:gd name="connsiteY33-4264" fmla="*/ 2862792 h 4472651"/>
              <a:gd name="connsiteX34-4265" fmla="*/ 2169000 w 4064957"/>
              <a:gd name="connsiteY34-4266" fmla="*/ 2759761 h 4472651"/>
              <a:gd name="connsiteX35-4267" fmla="*/ 2439457 w 4064957"/>
              <a:gd name="connsiteY35-4268" fmla="*/ 3184764 h 4472651"/>
              <a:gd name="connsiteX36-4269" fmla="*/ 2528384 w 4064957"/>
              <a:gd name="connsiteY36-4270" fmla="*/ 3362187 h 4472651"/>
              <a:gd name="connsiteX37-4271" fmla="*/ 2657171 w 4064957"/>
              <a:gd name="connsiteY37-4272" fmla="*/ 3555370 h 4472651"/>
              <a:gd name="connsiteX38-4273" fmla="*/ 2824597 w 4064957"/>
              <a:gd name="connsiteY38-4274" fmla="*/ 3336429 h 4472651"/>
              <a:gd name="connsiteX39-4275" fmla="*/ 2837476 w 4064957"/>
              <a:gd name="connsiteY39-4276" fmla="*/ 3027336 h 4472651"/>
              <a:gd name="connsiteX40-4277" fmla="*/ 3076517 w 4064957"/>
              <a:gd name="connsiteY40-4278" fmla="*/ 3007736 h 4472651"/>
              <a:gd name="connsiteX41-4279" fmla="*/ 3000508 w 4064957"/>
              <a:gd name="connsiteY41-4280" fmla="*/ 2744001 h 4472651"/>
              <a:gd name="connsiteX42-4281" fmla="*/ 2703029 w 4064957"/>
              <a:gd name="connsiteY42-4282" fmla="*/ 2518339 h 4472651"/>
              <a:gd name="connsiteX43-4283" fmla="*/ 3037880 w 4064957"/>
              <a:gd name="connsiteY43-4284" fmla="*/ 2492582 h 4472651"/>
              <a:gd name="connsiteX44-4285" fmla="*/ 2921970 w 4064957"/>
              <a:gd name="connsiteY44-4286" fmla="*/ 2106216 h 4472651"/>
              <a:gd name="connsiteX45-4287" fmla="*/ 3128031 w 4064957"/>
              <a:gd name="connsiteY45-4288" fmla="*/ 1745609 h 4472651"/>
              <a:gd name="connsiteX46-4289" fmla="*/ 2921970 w 4064957"/>
              <a:gd name="connsiteY46-4290" fmla="*/ 1732729 h 4472651"/>
              <a:gd name="connsiteX47-4291" fmla="*/ 2896212 w 4064957"/>
              <a:gd name="connsiteY47-4292" fmla="*/ 1372122 h 4472651"/>
              <a:gd name="connsiteX48-4293" fmla="*/ 2509846 w 4064957"/>
              <a:gd name="connsiteY48-4294" fmla="*/ 1449395 h 4472651"/>
              <a:gd name="connsiteX49-4295" fmla="*/ 2578696 w 4064957"/>
              <a:gd name="connsiteY49-4296" fmla="*/ 1092001 h 4472651"/>
              <a:gd name="connsiteX0-4297" fmla="*/ 2580393 w 4066654"/>
              <a:gd name="connsiteY0-4298" fmla="*/ 1092001 h 4472651"/>
              <a:gd name="connsiteX1-4299" fmla="*/ 2695802 w 4066654"/>
              <a:gd name="connsiteY1-4300" fmla="*/ 965266 h 4472651"/>
              <a:gd name="connsiteX2-4301" fmla="*/ 2601694 w 4066654"/>
              <a:gd name="connsiteY2-4302" fmla="*/ 689541 h 4472651"/>
              <a:gd name="connsiteX3-4303" fmla="*/ 2773076 w 4066654"/>
              <a:gd name="connsiteY3-4304" fmla="*/ 282686 h 4472651"/>
              <a:gd name="connsiteX4-4305" fmla="*/ 3019573 w 4066654"/>
              <a:gd name="connsiteY4-4306" fmla="*/ 417690 h 4472651"/>
              <a:gd name="connsiteX5-4307" fmla="*/ 3034866 w 4066654"/>
              <a:gd name="connsiteY5-4308" fmla="*/ 115931 h 4472651"/>
              <a:gd name="connsiteX6-4309" fmla="*/ 3163655 w 4066654"/>
              <a:gd name="connsiteY6-4310" fmla="*/ 20 h 4472651"/>
              <a:gd name="connsiteX7-4311" fmla="*/ 3345959 w 4066654"/>
              <a:gd name="connsiteY7-4312" fmla="*/ 82329 h 4472651"/>
              <a:gd name="connsiteX8-4313" fmla="*/ 3266867 w 4066654"/>
              <a:gd name="connsiteY8-4314" fmla="*/ 301780 h 4472651"/>
              <a:gd name="connsiteX9-4315" fmla="*/ 3513385 w 4066654"/>
              <a:gd name="connsiteY9-4316" fmla="*/ 339906 h 4472651"/>
              <a:gd name="connsiteX10-4317" fmla="*/ 3706568 w 4066654"/>
              <a:gd name="connsiteY10-4318" fmla="*/ 610362 h 4472651"/>
              <a:gd name="connsiteX11-4319" fmla="*/ 4066654 w 4066654"/>
              <a:gd name="connsiteY11-4320" fmla="*/ 1246548 h 4472651"/>
              <a:gd name="connsiteX12-4321" fmla="*/ 3614596 w 4066654"/>
              <a:gd name="connsiteY12-4322" fmla="*/ 2023889 h 4472651"/>
              <a:gd name="connsiteX13-4323" fmla="*/ 3438822 w 4066654"/>
              <a:gd name="connsiteY13-4324" fmla="*/ 2402430 h 4472651"/>
              <a:gd name="connsiteX14-4325" fmla="*/ 3644884 w 4066654"/>
              <a:gd name="connsiteY14-4326" fmla="*/ 2479703 h 4472651"/>
              <a:gd name="connsiteX15-4327" fmla="*/ 3503216 w 4066654"/>
              <a:gd name="connsiteY15-4328" fmla="*/ 2827432 h 4472651"/>
              <a:gd name="connsiteX16-4329" fmla="*/ 3696399 w 4066654"/>
              <a:gd name="connsiteY16-4330" fmla="*/ 2840311 h 4472651"/>
              <a:gd name="connsiteX17-4331" fmla="*/ 3593368 w 4066654"/>
              <a:gd name="connsiteY17-4332" fmla="*/ 3497134 h 4472651"/>
              <a:gd name="connsiteX18-4333" fmla="*/ 3554732 w 4066654"/>
              <a:gd name="connsiteY18-4334" fmla="*/ 3767590 h 4472651"/>
              <a:gd name="connsiteX19-4335" fmla="*/ 2555932 w 4066654"/>
              <a:gd name="connsiteY19-4336" fmla="*/ 4110266 h 4472651"/>
              <a:gd name="connsiteX20-4337" fmla="*/ 2191897 w 4066654"/>
              <a:gd name="connsiteY20-4338" fmla="*/ 4099164 h 4472651"/>
              <a:gd name="connsiteX21-4339" fmla="*/ 1985835 w 4066654"/>
              <a:gd name="connsiteY21-4340" fmla="*/ 4163558 h 4472651"/>
              <a:gd name="connsiteX22-4341" fmla="*/ 1676742 w 4066654"/>
              <a:gd name="connsiteY22-4342" fmla="*/ 4112043 h 4472651"/>
              <a:gd name="connsiteX23-4343" fmla="*/ 1354770 w 4066654"/>
              <a:gd name="connsiteY23-4344" fmla="*/ 4343863 h 4472651"/>
              <a:gd name="connsiteX24-4345" fmla="*/ 942647 w 4066654"/>
              <a:gd name="connsiteY24-4346" fmla="*/ 4318105 h 4472651"/>
              <a:gd name="connsiteX25-4347" fmla="*/ 685069 w 4066654"/>
              <a:gd name="connsiteY25-4348" fmla="*/ 4472650 h 4472651"/>
              <a:gd name="connsiteX26-4349" fmla="*/ 108853 w 4066654"/>
              <a:gd name="connsiteY26-4350" fmla="*/ 4315224 h 4472651"/>
              <a:gd name="connsiteX27-4351" fmla="*/ 457808 w 4066654"/>
              <a:gd name="connsiteY27-4352" fmla="*/ 4266588 h 4472651"/>
              <a:gd name="connsiteX28-4353" fmla="*/ 947205 w 4066654"/>
              <a:gd name="connsiteY28-4354" fmla="*/ 4047648 h 4472651"/>
              <a:gd name="connsiteX29-4355" fmla="*/ 1307814 w 4066654"/>
              <a:gd name="connsiteY29-4356" fmla="*/ 3777193 h 4472651"/>
              <a:gd name="connsiteX30-4357" fmla="*/ 1629785 w 4066654"/>
              <a:gd name="connsiteY30-4358" fmla="*/ 3506736 h 4472651"/>
              <a:gd name="connsiteX31-4359" fmla="*/ 1797210 w 4066654"/>
              <a:gd name="connsiteY31-4360" fmla="*/ 3210522 h 4472651"/>
              <a:gd name="connsiteX32-4361" fmla="*/ 1951757 w 4066654"/>
              <a:gd name="connsiteY32-4362" fmla="*/ 3159006 h 4472651"/>
              <a:gd name="connsiteX33-4363" fmla="*/ 1990394 w 4066654"/>
              <a:gd name="connsiteY33-4364" fmla="*/ 2862792 h 4472651"/>
              <a:gd name="connsiteX34-4365" fmla="*/ 2170697 w 4066654"/>
              <a:gd name="connsiteY34-4366" fmla="*/ 2759761 h 4472651"/>
              <a:gd name="connsiteX35-4367" fmla="*/ 2441154 w 4066654"/>
              <a:gd name="connsiteY35-4368" fmla="*/ 3184764 h 4472651"/>
              <a:gd name="connsiteX36-4369" fmla="*/ 2530081 w 4066654"/>
              <a:gd name="connsiteY36-4370" fmla="*/ 3362187 h 4472651"/>
              <a:gd name="connsiteX37-4371" fmla="*/ 2658868 w 4066654"/>
              <a:gd name="connsiteY37-4372" fmla="*/ 3555370 h 4472651"/>
              <a:gd name="connsiteX38-4373" fmla="*/ 2826294 w 4066654"/>
              <a:gd name="connsiteY38-4374" fmla="*/ 3336429 h 4472651"/>
              <a:gd name="connsiteX39-4375" fmla="*/ 2839173 w 4066654"/>
              <a:gd name="connsiteY39-4376" fmla="*/ 3027336 h 4472651"/>
              <a:gd name="connsiteX40-4377" fmla="*/ 3078214 w 4066654"/>
              <a:gd name="connsiteY40-4378" fmla="*/ 3007736 h 4472651"/>
              <a:gd name="connsiteX41-4379" fmla="*/ 3002205 w 4066654"/>
              <a:gd name="connsiteY41-4380" fmla="*/ 2744001 h 4472651"/>
              <a:gd name="connsiteX42-4381" fmla="*/ 2704726 w 4066654"/>
              <a:gd name="connsiteY42-4382" fmla="*/ 2518339 h 4472651"/>
              <a:gd name="connsiteX43-4383" fmla="*/ 3039577 w 4066654"/>
              <a:gd name="connsiteY43-4384" fmla="*/ 2492582 h 4472651"/>
              <a:gd name="connsiteX44-4385" fmla="*/ 2923667 w 4066654"/>
              <a:gd name="connsiteY44-4386" fmla="*/ 2106216 h 4472651"/>
              <a:gd name="connsiteX45-4387" fmla="*/ 3129728 w 4066654"/>
              <a:gd name="connsiteY45-4388" fmla="*/ 1745609 h 4472651"/>
              <a:gd name="connsiteX46-4389" fmla="*/ 2923667 w 4066654"/>
              <a:gd name="connsiteY46-4390" fmla="*/ 1732729 h 4472651"/>
              <a:gd name="connsiteX47-4391" fmla="*/ 2897909 w 4066654"/>
              <a:gd name="connsiteY47-4392" fmla="*/ 1372122 h 4472651"/>
              <a:gd name="connsiteX48-4393" fmla="*/ 2511543 w 4066654"/>
              <a:gd name="connsiteY48-4394" fmla="*/ 1449395 h 4472651"/>
              <a:gd name="connsiteX49-4395" fmla="*/ 2580393 w 4066654"/>
              <a:gd name="connsiteY49-4396" fmla="*/ 1092001 h 4472651"/>
              <a:gd name="connsiteX0-4397" fmla="*/ 2503747 w 3990008"/>
              <a:gd name="connsiteY0-4398" fmla="*/ 1092001 h 4472651"/>
              <a:gd name="connsiteX1-4399" fmla="*/ 2619156 w 3990008"/>
              <a:gd name="connsiteY1-4400" fmla="*/ 965266 h 4472651"/>
              <a:gd name="connsiteX2-4401" fmla="*/ 2525048 w 3990008"/>
              <a:gd name="connsiteY2-4402" fmla="*/ 689541 h 4472651"/>
              <a:gd name="connsiteX3-4403" fmla="*/ 2696430 w 3990008"/>
              <a:gd name="connsiteY3-4404" fmla="*/ 282686 h 4472651"/>
              <a:gd name="connsiteX4-4405" fmla="*/ 2942927 w 3990008"/>
              <a:gd name="connsiteY4-4406" fmla="*/ 417690 h 4472651"/>
              <a:gd name="connsiteX5-4407" fmla="*/ 2958220 w 3990008"/>
              <a:gd name="connsiteY5-4408" fmla="*/ 115931 h 4472651"/>
              <a:gd name="connsiteX6-4409" fmla="*/ 3087009 w 3990008"/>
              <a:gd name="connsiteY6-4410" fmla="*/ 20 h 4472651"/>
              <a:gd name="connsiteX7-4411" fmla="*/ 3269313 w 3990008"/>
              <a:gd name="connsiteY7-4412" fmla="*/ 82329 h 4472651"/>
              <a:gd name="connsiteX8-4413" fmla="*/ 3190221 w 3990008"/>
              <a:gd name="connsiteY8-4414" fmla="*/ 301780 h 4472651"/>
              <a:gd name="connsiteX9-4415" fmla="*/ 3436739 w 3990008"/>
              <a:gd name="connsiteY9-4416" fmla="*/ 339906 h 4472651"/>
              <a:gd name="connsiteX10-4417" fmla="*/ 3629922 w 3990008"/>
              <a:gd name="connsiteY10-4418" fmla="*/ 610362 h 4472651"/>
              <a:gd name="connsiteX11-4419" fmla="*/ 3990008 w 3990008"/>
              <a:gd name="connsiteY11-4420" fmla="*/ 1246548 h 4472651"/>
              <a:gd name="connsiteX12-4421" fmla="*/ 3537950 w 3990008"/>
              <a:gd name="connsiteY12-4422" fmla="*/ 2023889 h 4472651"/>
              <a:gd name="connsiteX13-4423" fmla="*/ 3362176 w 3990008"/>
              <a:gd name="connsiteY13-4424" fmla="*/ 2402430 h 4472651"/>
              <a:gd name="connsiteX14-4425" fmla="*/ 3568238 w 3990008"/>
              <a:gd name="connsiteY14-4426" fmla="*/ 2479703 h 4472651"/>
              <a:gd name="connsiteX15-4427" fmla="*/ 3426570 w 3990008"/>
              <a:gd name="connsiteY15-4428" fmla="*/ 2827432 h 4472651"/>
              <a:gd name="connsiteX16-4429" fmla="*/ 3619753 w 3990008"/>
              <a:gd name="connsiteY16-4430" fmla="*/ 2840311 h 4472651"/>
              <a:gd name="connsiteX17-4431" fmla="*/ 3516722 w 3990008"/>
              <a:gd name="connsiteY17-4432" fmla="*/ 3497134 h 4472651"/>
              <a:gd name="connsiteX18-4433" fmla="*/ 3478086 w 3990008"/>
              <a:gd name="connsiteY18-4434" fmla="*/ 3767590 h 4472651"/>
              <a:gd name="connsiteX19-4435" fmla="*/ 2479286 w 3990008"/>
              <a:gd name="connsiteY19-4436" fmla="*/ 4110266 h 4472651"/>
              <a:gd name="connsiteX20-4437" fmla="*/ 2115251 w 3990008"/>
              <a:gd name="connsiteY20-4438" fmla="*/ 4099164 h 4472651"/>
              <a:gd name="connsiteX21-4439" fmla="*/ 1909189 w 3990008"/>
              <a:gd name="connsiteY21-4440" fmla="*/ 4163558 h 4472651"/>
              <a:gd name="connsiteX22-4441" fmla="*/ 1600096 w 3990008"/>
              <a:gd name="connsiteY22-4442" fmla="*/ 4112043 h 4472651"/>
              <a:gd name="connsiteX23-4443" fmla="*/ 1278124 w 3990008"/>
              <a:gd name="connsiteY23-4444" fmla="*/ 4343863 h 4472651"/>
              <a:gd name="connsiteX24-4445" fmla="*/ 866001 w 3990008"/>
              <a:gd name="connsiteY24-4446" fmla="*/ 4318105 h 4472651"/>
              <a:gd name="connsiteX25-4447" fmla="*/ 608423 w 3990008"/>
              <a:gd name="connsiteY25-4448" fmla="*/ 4472650 h 4472651"/>
              <a:gd name="connsiteX26-4449" fmla="*/ 122359 w 3990008"/>
              <a:gd name="connsiteY26-4450" fmla="*/ 4353861 h 4472651"/>
              <a:gd name="connsiteX27-4451" fmla="*/ 381162 w 3990008"/>
              <a:gd name="connsiteY27-4452" fmla="*/ 4266588 h 4472651"/>
              <a:gd name="connsiteX28-4453" fmla="*/ 870559 w 3990008"/>
              <a:gd name="connsiteY28-4454" fmla="*/ 4047648 h 4472651"/>
              <a:gd name="connsiteX29-4455" fmla="*/ 1231168 w 3990008"/>
              <a:gd name="connsiteY29-4456" fmla="*/ 3777193 h 4472651"/>
              <a:gd name="connsiteX30-4457" fmla="*/ 1553139 w 3990008"/>
              <a:gd name="connsiteY30-4458" fmla="*/ 3506736 h 4472651"/>
              <a:gd name="connsiteX31-4459" fmla="*/ 1720564 w 3990008"/>
              <a:gd name="connsiteY31-4460" fmla="*/ 3210522 h 4472651"/>
              <a:gd name="connsiteX32-4461" fmla="*/ 1875111 w 3990008"/>
              <a:gd name="connsiteY32-4462" fmla="*/ 3159006 h 4472651"/>
              <a:gd name="connsiteX33-4463" fmla="*/ 1913748 w 3990008"/>
              <a:gd name="connsiteY33-4464" fmla="*/ 2862792 h 4472651"/>
              <a:gd name="connsiteX34-4465" fmla="*/ 2094051 w 3990008"/>
              <a:gd name="connsiteY34-4466" fmla="*/ 2759761 h 4472651"/>
              <a:gd name="connsiteX35-4467" fmla="*/ 2364508 w 3990008"/>
              <a:gd name="connsiteY35-4468" fmla="*/ 3184764 h 4472651"/>
              <a:gd name="connsiteX36-4469" fmla="*/ 2453435 w 3990008"/>
              <a:gd name="connsiteY36-4470" fmla="*/ 3362187 h 4472651"/>
              <a:gd name="connsiteX37-4471" fmla="*/ 2582222 w 3990008"/>
              <a:gd name="connsiteY37-4472" fmla="*/ 3555370 h 4472651"/>
              <a:gd name="connsiteX38-4473" fmla="*/ 2749648 w 3990008"/>
              <a:gd name="connsiteY38-4474" fmla="*/ 3336429 h 4472651"/>
              <a:gd name="connsiteX39-4475" fmla="*/ 2762527 w 3990008"/>
              <a:gd name="connsiteY39-4476" fmla="*/ 3027336 h 4472651"/>
              <a:gd name="connsiteX40-4477" fmla="*/ 3001568 w 3990008"/>
              <a:gd name="connsiteY40-4478" fmla="*/ 3007736 h 4472651"/>
              <a:gd name="connsiteX41-4479" fmla="*/ 2925559 w 3990008"/>
              <a:gd name="connsiteY41-4480" fmla="*/ 2744001 h 4472651"/>
              <a:gd name="connsiteX42-4481" fmla="*/ 2628080 w 3990008"/>
              <a:gd name="connsiteY42-4482" fmla="*/ 2518339 h 4472651"/>
              <a:gd name="connsiteX43-4483" fmla="*/ 2962931 w 3990008"/>
              <a:gd name="connsiteY43-4484" fmla="*/ 2492582 h 4472651"/>
              <a:gd name="connsiteX44-4485" fmla="*/ 2847021 w 3990008"/>
              <a:gd name="connsiteY44-4486" fmla="*/ 2106216 h 4472651"/>
              <a:gd name="connsiteX45-4487" fmla="*/ 3053082 w 3990008"/>
              <a:gd name="connsiteY45-4488" fmla="*/ 1745609 h 4472651"/>
              <a:gd name="connsiteX46-4489" fmla="*/ 2847021 w 3990008"/>
              <a:gd name="connsiteY46-4490" fmla="*/ 1732729 h 4472651"/>
              <a:gd name="connsiteX47-4491" fmla="*/ 2821263 w 3990008"/>
              <a:gd name="connsiteY47-4492" fmla="*/ 1372122 h 4472651"/>
              <a:gd name="connsiteX48-4493" fmla="*/ 2434897 w 3990008"/>
              <a:gd name="connsiteY48-4494" fmla="*/ 1449395 h 4472651"/>
              <a:gd name="connsiteX49-4495" fmla="*/ 2503747 w 3990008"/>
              <a:gd name="connsiteY49-4496" fmla="*/ 1092001 h 4472651"/>
              <a:gd name="connsiteX0-4497" fmla="*/ 2503747 w 3990008"/>
              <a:gd name="connsiteY0-4498" fmla="*/ 1092001 h 4472651"/>
              <a:gd name="connsiteX1-4499" fmla="*/ 2619156 w 3990008"/>
              <a:gd name="connsiteY1-4500" fmla="*/ 965266 h 4472651"/>
              <a:gd name="connsiteX2-4501" fmla="*/ 2525048 w 3990008"/>
              <a:gd name="connsiteY2-4502" fmla="*/ 689541 h 4472651"/>
              <a:gd name="connsiteX3-4503" fmla="*/ 2696430 w 3990008"/>
              <a:gd name="connsiteY3-4504" fmla="*/ 282686 h 4472651"/>
              <a:gd name="connsiteX4-4505" fmla="*/ 2942927 w 3990008"/>
              <a:gd name="connsiteY4-4506" fmla="*/ 417690 h 4472651"/>
              <a:gd name="connsiteX5-4507" fmla="*/ 2958220 w 3990008"/>
              <a:gd name="connsiteY5-4508" fmla="*/ 115931 h 4472651"/>
              <a:gd name="connsiteX6-4509" fmla="*/ 3087009 w 3990008"/>
              <a:gd name="connsiteY6-4510" fmla="*/ 20 h 4472651"/>
              <a:gd name="connsiteX7-4511" fmla="*/ 3269313 w 3990008"/>
              <a:gd name="connsiteY7-4512" fmla="*/ 82329 h 4472651"/>
              <a:gd name="connsiteX8-4513" fmla="*/ 3190221 w 3990008"/>
              <a:gd name="connsiteY8-4514" fmla="*/ 301780 h 4472651"/>
              <a:gd name="connsiteX9-4515" fmla="*/ 3436739 w 3990008"/>
              <a:gd name="connsiteY9-4516" fmla="*/ 339906 h 4472651"/>
              <a:gd name="connsiteX10-4517" fmla="*/ 3629922 w 3990008"/>
              <a:gd name="connsiteY10-4518" fmla="*/ 610362 h 4472651"/>
              <a:gd name="connsiteX11-4519" fmla="*/ 3990008 w 3990008"/>
              <a:gd name="connsiteY11-4520" fmla="*/ 1246548 h 4472651"/>
              <a:gd name="connsiteX12-4521" fmla="*/ 3537950 w 3990008"/>
              <a:gd name="connsiteY12-4522" fmla="*/ 2023889 h 4472651"/>
              <a:gd name="connsiteX13-4523" fmla="*/ 3362176 w 3990008"/>
              <a:gd name="connsiteY13-4524" fmla="*/ 2402430 h 4472651"/>
              <a:gd name="connsiteX14-4525" fmla="*/ 3568238 w 3990008"/>
              <a:gd name="connsiteY14-4526" fmla="*/ 2479703 h 4472651"/>
              <a:gd name="connsiteX15-4527" fmla="*/ 3426570 w 3990008"/>
              <a:gd name="connsiteY15-4528" fmla="*/ 2827432 h 4472651"/>
              <a:gd name="connsiteX16-4529" fmla="*/ 3619753 w 3990008"/>
              <a:gd name="connsiteY16-4530" fmla="*/ 2840311 h 4472651"/>
              <a:gd name="connsiteX17-4531" fmla="*/ 3516722 w 3990008"/>
              <a:gd name="connsiteY17-4532" fmla="*/ 3497134 h 4472651"/>
              <a:gd name="connsiteX18-4533" fmla="*/ 3478086 w 3990008"/>
              <a:gd name="connsiteY18-4534" fmla="*/ 3767590 h 4472651"/>
              <a:gd name="connsiteX19-4535" fmla="*/ 2479286 w 3990008"/>
              <a:gd name="connsiteY19-4536" fmla="*/ 4110266 h 4472651"/>
              <a:gd name="connsiteX20-4537" fmla="*/ 2115251 w 3990008"/>
              <a:gd name="connsiteY20-4538" fmla="*/ 4099164 h 4472651"/>
              <a:gd name="connsiteX21-4539" fmla="*/ 1909189 w 3990008"/>
              <a:gd name="connsiteY21-4540" fmla="*/ 4163558 h 4472651"/>
              <a:gd name="connsiteX22-4541" fmla="*/ 1600096 w 3990008"/>
              <a:gd name="connsiteY22-4542" fmla="*/ 4112043 h 4472651"/>
              <a:gd name="connsiteX23-4543" fmla="*/ 1278124 w 3990008"/>
              <a:gd name="connsiteY23-4544" fmla="*/ 4343863 h 4472651"/>
              <a:gd name="connsiteX24-4545" fmla="*/ 866001 w 3990008"/>
              <a:gd name="connsiteY24-4546" fmla="*/ 4318105 h 4472651"/>
              <a:gd name="connsiteX25-4547" fmla="*/ 608423 w 3990008"/>
              <a:gd name="connsiteY25-4548" fmla="*/ 4472650 h 4472651"/>
              <a:gd name="connsiteX26-4549" fmla="*/ 122359 w 3990008"/>
              <a:gd name="connsiteY26-4550" fmla="*/ 4353861 h 4472651"/>
              <a:gd name="connsiteX27-4551" fmla="*/ 381162 w 3990008"/>
              <a:gd name="connsiteY27-4552" fmla="*/ 4266588 h 4472651"/>
              <a:gd name="connsiteX28-4553" fmla="*/ 608423 w 3990008"/>
              <a:gd name="connsiteY28-4554" fmla="*/ 4137800 h 4472651"/>
              <a:gd name="connsiteX29-4555" fmla="*/ 870559 w 3990008"/>
              <a:gd name="connsiteY29-4556" fmla="*/ 4047648 h 4472651"/>
              <a:gd name="connsiteX30-4557" fmla="*/ 1231168 w 3990008"/>
              <a:gd name="connsiteY30-4558" fmla="*/ 3777193 h 4472651"/>
              <a:gd name="connsiteX31-4559" fmla="*/ 1553139 w 3990008"/>
              <a:gd name="connsiteY31-4560" fmla="*/ 3506736 h 4472651"/>
              <a:gd name="connsiteX32-4561" fmla="*/ 1720564 w 3990008"/>
              <a:gd name="connsiteY32-4562" fmla="*/ 3210522 h 4472651"/>
              <a:gd name="connsiteX33-4563" fmla="*/ 1875111 w 3990008"/>
              <a:gd name="connsiteY33-4564" fmla="*/ 3159006 h 4472651"/>
              <a:gd name="connsiteX34-4565" fmla="*/ 1913748 w 3990008"/>
              <a:gd name="connsiteY34-4566" fmla="*/ 2862792 h 4472651"/>
              <a:gd name="connsiteX35-4567" fmla="*/ 2094051 w 3990008"/>
              <a:gd name="connsiteY35-4568" fmla="*/ 2759761 h 4472651"/>
              <a:gd name="connsiteX36-4569" fmla="*/ 2364508 w 3990008"/>
              <a:gd name="connsiteY36-4570" fmla="*/ 3184764 h 4472651"/>
              <a:gd name="connsiteX37-4571" fmla="*/ 2453435 w 3990008"/>
              <a:gd name="connsiteY37-4572" fmla="*/ 3362187 h 4472651"/>
              <a:gd name="connsiteX38-4573" fmla="*/ 2582222 w 3990008"/>
              <a:gd name="connsiteY38-4574" fmla="*/ 3555370 h 4472651"/>
              <a:gd name="connsiteX39-4575" fmla="*/ 2749648 w 3990008"/>
              <a:gd name="connsiteY39-4576" fmla="*/ 3336429 h 4472651"/>
              <a:gd name="connsiteX40-4577" fmla="*/ 2762527 w 3990008"/>
              <a:gd name="connsiteY40-4578" fmla="*/ 3027336 h 4472651"/>
              <a:gd name="connsiteX41-4579" fmla="*/ 3001568 w 3990008"/>
              <a:gd name="connsiteY41-4580" fmla="*/ 3007736 h 4472651"/>
              <a:gd name="connsiteX42-4581" fmla="*/ 2925559 w 3990008"/>
              <a:gd name="connsiteY42-4582" fmla="*/ 2744001 h 4472651"/>
              <a:gd name="connsiteX43-4583" fmla="*/ 2628080 w 3990008"/>
              <a:gd name="connsiteY43-4584" fmla="*/ 2518339 h 4472651"/>
              <a:gd name="connsiteX44-4585" fmla="*/ 2962931 w 3990008"/>
              <a:gd name="connsiteY44-4586" fmla="*/ 2492582 h 4472651"/>
              <a:gd name="connsiteX45-4587" fmla="*/ 2847021 w 3990008"/>
              <a:gd name="connsiteY45-4588" fmla="*/ 2106216 h 4472651"/>
              <a:gd name="connsiteX46-4589" fmla="*/ 3053082 w 3990008"/>
              <a:gd name="connsiteY46-4590" fmla="*/ 1745609 h 4472651"/>
              <a:gd name="connsiteX47-4591" fmla="*/ 2847021 w 3990008"/>
              <a:gd name="connsiteY47-4592" fmla="*/ 1732729 h 4472651"/>
              <a:gd name="connsiteX48-4593" fmla="*/ 2821263 w 3990008"/>
              <a:gd name="connsiteY48-4594" fmla="*/ 1372122 h 4472651"/>
              <a:gd name="connsiteX49-4595" fmla="*/ 2434897 w 3990008"/>
              <a:gd name="connsiteY49-4596" fmla="*/ 1449395 h 4472651"/>
              <a:gd name="connsiteX50" fmla="*/ 2503747 w 3990008"/>
              <a:gd name="connsiteY50" fmla="*/ 1092001 h 4472651"/>
              <a:gd name="connsiteX0-4597" fmla="*/ 2505940 w 3992201"/>
              <a:gd name="connsiteY0-4598" fmla="*/ 1092001 h 4472651"/>
              <a:gd name="connsiteX1-4599" fmla="*/ 2621349 w 3992201"/>
              <a:gd name="connsiteY1-4600" fmla="*/ 965266 h 4472651"/>
              <a:gd name="connsiteX2-4601" fmla="*/ 2527241 w 3992201"/>
              <a:gd name="connsiteY2-4602" fmla="*/ 689541 h 4472651"/>
              <a:gd name="connsiteX3-4603" fmla="*/ 2698623 w 3992201"/>
              <a:gd name="connsiteY3-4604" fmla="*/ 282686 h 4472651"/>
              <a:gd name="connsiteX4-4605" fmla="*/ 2945120 w 3992201"/>
              <a:gd name="connsiteY4-4606" fmla="*/ 417690 h 4472651"/>
              <a:gd name="connsiteX5-4607" fmla="*/ 2960413 w 3992201"/>
              <a:gd name="connsiteY5-4608" fmla="*/ 115931 h 4472651"/>
              <a:gd name="connsiteX6-4609" fmla="*/ 3089202 w 3992201"/>
              <a:gd name="connsiteY6-4610" fmla="*/ 20 h 4472651"/>
              <a:gd name="connsiteX7-4611" fmla="*/ 3271506 w 3992201"/>
              <a:gd name="connsiteY7-4612" fmla="*/ 82329 h 4472651"/>
              <a:gd name="connsiteX8-4613" fmla="*/ 3192414 w 3992201"/>
              <a:gd name="connsiteY8-4614" fmla="*/ 301780 h 4472651"/>
              <a:gd name="connsiteX9-4615" fmla="*/ 3438932 w 3992201"/>
              <a:gd name="connsiteY9-4616" fmla="*/ 339906 h 4472651"/>
              <a:gd name="connsiteX10-4617" fmla="*/ 3632115 w 3992201"/>
              <a:gd name="connsiteY10-4618" fmla="*/ 610362 h 4472651"/>
              <a:gd name="connsiteX11-4619" fmla="*/ 3992201 w 3992201"/>
              <a:gd name="connsiteY11-4620" fmla="*/ 1246548 h 4472651"/>
              <a:gd name="connsiteX12-4621" fmla="*/ 3540143 w 3992201"/>
              <a:gd name="connsiteY12-4622" fmla="*/ 2023889 h 4472651"/>
              <a:gd name="connsiteX13-4623" fmla="*/ 3364369 w 3992201"/>
              <a:gd name="connsiteY13-4624" fmla="*/ 2402430 h 4472651"/>
              <a:gd name="connsiteX14-4625" fmla="*/ 3570431 w 3992201"/>
              <a:gd name="connsiteY14-4626" fmla="*/ 2479703 h 4472651"/>
              <a:gd name="connsiteX15-4627" fmla="*/ 3428763 w 3992201"/>
              <a:gd name="connsiteY15-4628" fmla="*/ 2827432 h 4472651"/>
              <a:gd name="connsiteX16-4629" fmla="*/ 3621946 w 3992201"/>
              <a:gd name="connsiteY16-4630" fmla="*/ 2840311 h 4472651"/>
              <a:gd name="connsiteX17-4631" fmla="*/ 3518915 w 3992201"/>
              <a:gd name="connsiteY17-4632" fmla="*/ 3497134 h 4472651"/>
              <a:gd name="connsiteX18-4633" fmla="*/ 3480279 w 3992201"/>
              <a:gd name="connsiteY18-4634" fmla="*/ 3767590 h 4472651"/>
              <a:gd name="connsiteX19-4635" fmla="*/ 2481479 w 3992201"/>
              <a:gd name="connsiteY19-4636" fmla="*/ 4110266 h 4472651"/>
              <a:gd name="connsiteX20-4637" fmla="*/ 2117444 w 3992201"/>
              <a:gd name="connsiteY20-4638" fmla="*/ 4099164 h 4472651"/>
              <a:gd name="connsiteX21-4639" fmla="*/ 1911382 w 3992201"/>
              <a:gd name="connsiteY21-4640" fmla="*/ 4163558 h 4472651"/>
              <a:gd name="connsiteX22-4641" fmla="*/ 1602289 w 3992201"/>
              <a:gd name="connsiteY22-4642" fmla="*/ 4112043 h 4472651"/>
              <a:gd name="connsiteX23-4643" fmla="*/ 1280317 w 3992201"/>
              <a:gd name="connsiteY23-4644" fmla="*/ 4343863 h 4472651"/>
              <a:gd name="connsiteX24-4645" fmla="*/ 868194 w 3992201"/>
              <a:gd name="connsiteY24-4646" fmla="*/ 4318105 h 4472651"/>
              <a:gd name="connsiteX25-4647" fmla="*/ 610616 w 3992201"/>
              <a:gd name="connsiteY25-4648" fmla="*/ 4472650 h 4472651"/>
              <a:gd name="connsiteX26-4649" fmla="*/ 124552 w 3992201"/>
              <a:gd name="connsiteY26-4650" fmla="*/ 4353861 h 4472651"/>
              <a:gd name="connsiteX27-4651" fmla="*/ 370476 w 3992201"/>
              <a:gd name="connsiteY27-4652" fmla="*/ 4202194 h 4472651"/>
              <a:gd name="connsiteX28-4653" fmla="*/ 610616 w 3992201"/>
              <a:gd name="connsiteY28-4654" fmla="*/ 4137800 h 4472651"/>
              <a:gd name="connsiteX29-4655" fmla="*/ 872752 w 3992201"/>
              <a:gd name="connsiteY29-4656" fmla="*/ 4047648 h 4472651"/>
              <a:gd name="connsiteX30-4657" fmla="*/ 1233361 w 3992201"/>
              <a:gd name="connsiteY30-4658" fmla="*/ 3777193 h 4472651"/>
              <a:gd name="connsiteX31-4659" fmla="*/ 1555332 w 3992201"/>
              <a:gd name="connsiteY31-4660" fmla="*/ 3506736 h 4472651"/>
              <a:gd name="connsiteX32-4661" fmla="*/ 1722757 w 3992201"/>
              <a:gd name="connsiteY32-4662" fmla="*/ 3210522 h 4472651"/>
              <a:gd name="connsiteX33-4663" fmla="*/ 1877304 w 3992201"/>
              <a:gd name="connsiteY33-4664" fmla="*/ 3159006 h 4472651"/>
              <a:gd name="connsiteX34-4665" fmla="*/ 1915941 w 3992201"/>
              <a:gd name="connsiteY34-4666" fmla="*/ 2862792 h 4472651"/>
              <a:gd name="connsiteX35-4667" fmla="*/ 2096244 w 3992201"/>
              <a:gd name="connsiteY35-4668" fmla="*/ 2759761 h 4472651"/>
              <a:gd name="connsiteX36-4669" fmla="*/ 2366701 w 3992201"/>
              <a:gd name="connsiteY36-4670" fmla="*/ 3184764 h 4472651"/>
              <a:gd name="connsiteX37-4671" fmla="*/ 2455628 w 3992201"/>
              <a:gd name="connsiteY37-4672" fmla="*/ 3362187 h 4472651"/>
              <a:gd name="connsiteX38-4673" fmla="*/ 2584415 w 3992201"/>
              <a:gd name="connsiteY38-4674" fmla="*/ 3555370 h 4472651"/>
              <a:gd name="connsiteX39-4675" fmla="*/ 2751841 w 3992201"/>
              <a:gd name="connsiteY39-4676" fmla="*/ 3336429 h 4472651"/>
              <a:gd name="connsiteX40-4677" fmla="*/ 2764720 w 3992201"/>
              <a:gd name="connsiteY40-4678" fmla="*/ 3027336 h 4472651"/>
              <a:gd name="connsiteX41-4679" fmla="*/ 3003761 w 3992201"/>
              <a:gd name="connsiteY41-4680" fmla="*/ 3007736 h 4472651"/>
              <a:gd name="connsiteX42-4681" fmla="*/ 2927752 w 3992201"/>
              <a:gd name="connsiteY42-4682" fmla="*/ 2744001 h 4472651"/>
              <a:gd name="connsiteX43-4683" fmla="*/ 2630273 w 3992201"/>
              <a:gd name="connsiteY43-4684" fmla="*/ 2518339 h 4472651"/>
              <a:gd name="connsiteX44-4685" fmla="*/ 2965124 w 3992201"/>
              <a:gd name="connsiteY44-4686" fmla="*/ 2492582 h 4472651"/>
              <a:gd name="connsiteX45-4687" fmla="*/ 2849214 w 3992201"/>
              <a:gd name="connsiteY45-4688" fmla="*/ 2106216 h 4472651"/>
              <a:gd name="connsiteX46-4689" fmla="*/ 3055275 w 3992201"/>
              <a:gd name="connsiteY46-4690" fmla="*/ 1745609 h 4472651"/>
              <a:gd name="connsiteX47-4691" fmla="*/ 2849214 w 3992201"/>
              <a:gd name="connsiteY47-4692" fmla="*/ 1732729 h 4472651"/>
              <a:gd name="connsiteX48-4693" fmla="*/ 2823456 w 3992201"/>
              <a:gd name="connsiteY48-4694" fmla="*/ 1372122 h 4472651"/>
              <a:gd name="connsiteX49-4695" fmla="*/ 2437090 w 3992201"/>
              <a:gd name="connsiteY49-4696" fmla="*/ 1449395 h 4472651"/>
              <a:gd name="connsiteX50-4697" fmla="*/ 2505940 w 3992201"/>
              <a:gd name="connsiteY50-4698" fmla="*/ 1092001 h 4472651"/>
              <a:gd name="connsiteX0-4699" fmla="*/ 2443576 w 3929837"/>
              <a:gd name="connsiteY0-4700" fmla="*/ 1092001 h 4472651"/>
              <a:gd name="connsiteX1-4701" fmla="*/ 2558985 w 3929837"/>
              <a:gd name="connsiteY1-4702" fmla="*/ 965266 h 4472651"/>
              <a:gd name="connsiteX2-4703" fmla="*/ 2464877 w 3929837"/>
              <a:gd name="connsiteY2-4704" fmla="*/ 689541 h 4472651"/>
              <a:gd name="connsiteX3-4705" fmla="*/ 2636259 w 3929837"/>
              <a:gd name="connsiteY3-4706" fmla="*/ 282686 h 4472651"/>
              <a:gd name="connsiteX4-4707" fmla="*/ 2882756 w 3929837"/>
              <a:gd name="connsiteY4-4708" fmla="*/ 417690 h 4472651"/>
              <a:gd name="connsiteX5-4709" fmla="*/ 2898049 w 3929837"/>
              <a:gd name="connsiteY5-4710" fmla="*/ 115931 h 4472651"/>
              <a:gd name="connsiteX6-4711" fmla="*/ 3026838 w 3929837"/>
              <a:gd name="connsiteY6-4712" fmla="*/ 20 h 4472651"/>
              <a:gd name="connsiteX7-4713" fmla="*/ 3209142 w 3929837"/>
              <a:gd name="connsiteY7-4714" fmla="*/ 82329 h 4472651"/>
              <a:gd name="connsiteX8-4715" fmla="*/ 3130050 w 3929837"/>
              <a:gd name="connsiteY8-4716" fmla="*/ 301780 h 4472651"/>
              <a:gd name="connsiteX9-4717" fmla="*/ 3376568 w 3929837"/>
              <a:gd name="connsiteY9-4718" fmla="*/ 339906 h 4472651"/>
              <a:gd name="connsiteX10-4719" fmla="*/ 3569751 w 3929837"/>
              <a:gd name="connsiteY10-4720" fmla="*/ 610362 h 4472651"/>
              <a:gd name="connsiteX11-4721" fmla="*/ 3929837 w 3929837"/>
              <a:gd name="connsiteY11-4722" fmla="*/ 1246548 h 4472651"/>
              <a:gd name="connsiteX12-4723" fmla="*/ 3477779 w 3929837"/>
              <a:gd name="connsiteY12-4724" fmla="*/ 2023889 h 4472651"/>
              <a:gd name="connsiteX13-4725" fmla="*/ 3302005 w 3929837"/>
              <a:gd name="connsiteY13-4726" fmla="*/ 2402430 h 4472651"/>
              <a:gd name="connsiteX14-4727" fmla="*/ 3508067 w 3929837"/>
              <a:gd name="connsiteY14-4728" fmla="*/ 2479703 h 4472651"/>
              <a:gd name="connsiteX15-4729" fmla="*/ 3366399 w 3929837"/>
              <a:gd name="connsiteY15-4730" fmla="*/ 2827432 h 4472651"/>
              <a:gd name="connsiteX16-4731" fmla="*/ 3559582 w 3929837"/>
              <a:gd name="connsiteY16-4732" fmla="*/ 2840311 h 4472651"/>
              <a:gd name="connsiteX17-4733" fmla="*/ 3456551 w 3929837"/>
              <a:gd name="connsiteY17-4734" fmla="*/ 3497134 h 4472651"/>
              <a:gd name="connsiteX18-4735" fmla="*/ 3417915 w 3929837"/>
              <a:gd name="connsiteY18-4736" fmla="*/ 3767590 h 4472651"/>
              <a:gd name="connsiteX19-4737" fmla="*/ 2419115 w 3929837"/>
              <a:gd name="connsiteY19-4738" fmla="*/ 4110266 h 4472651"/>
              <a:gd name="connsiteX20-4739" fmla="*/ 2055080 w 3929837"/>
              <a:gd name="connsiteY20-4740" fmla="*/ 4099164 h 4472651"/>
              <a:gd name="connsiteX21-4741" fmla="*/ 1849018 w 3929837"/>
              <a:gd name="connsiteY21-4742" fmla="*/ 4163558 h 4472651"/>
              <a:gd name="connsiteX22-4743" fmla="*/ 1539925 w 3929837"/>
              <a:gd name="connsiteY22-4744" fmla="*/ 4112043 h 4472651"/>
              <a:gd name="connsiteX23-4745" fmla="*/ 1217953 w 3929837"/>
              <a:gd name="connsiteY23-4746" fmla="*/ 4343863 h 4472651"/>
              <a:gd name="connsiteX24-4747" fmla="*/ 805830 w 3929837"/>
              <a:gd name="connsiteY24-4748" fmla="*/ 4318105 h 4472651"/>
              <a:gd name="connsiteX25-4749" fmla="*/ 548252 w 3929837"/>
              <a:gd name="connsiteY25-4750" fmla="*/ 4472650 h 4472651"/>
              <a:gd name="connsiteX26-4751" fmla="*/ 139461 w 3929837"/>
              <a:gd name="connsiteY26-4752" fmla="*/ 4405377 h 4472651"/>
              <a:gd name="connsiteX27-4753" fmla="*/ 308112 w 3929837"/>
              <a:gd name="connsiteY27-4754" fmla="*/ 4202194 h 4472651"/>
              <a:gd name="connsiteX28-4755" fmla="*/ 548252 w 3929837"/>
              <a:gd name="connsiteY28-4756" fmla="*/ 4137800 h 4472651"/>
              <a:gd name="connsiteX29-4757" fmla="*/ 810388 w 3929837"/>
              <a:gd name="connsiteY29-4758" fmla="*/ 4047648 h 4472651"/>
              <a:gd name="connsiteX30-4759" fmla="*/ 1170997 w 3929837"/>
              <a:gd name="connsiteY30-4760" fmla="*/ 3777193 h 4472651"/>
              <a:gd name="connsiteX31-4761" fmla="*/ 1492968 w 3929837"/>
              <a:gd name="connsiteY31-4762" fmla="*/ 3506736 h 4472651"/>
              <a:gd name="connsiteX32-4763" fmla="*/ 1660393 w 3929837"/>
              <a:gd name="connsiteY32-4764" fmla="*/ 3210522 h 4472651"/>
              <a:gd name="connsiteX33-4765" fmla="*/ 1814940 w 3929837"/>
              <a:gd name="connsiteY33-4766" fmla="*/ 3159006 h 4472651"/>
              <a:gd name="connsiteX34-4767" fmla="*/ 1853577 w 3929837"/>
              <a:gd name="connsiteY34-4768" fmla="*/ 2862792 h 4472651"/>
              <a:gd name="connsiteX35-4769" fmla="*/ 2033880 w 3929837"/>
              <a:gd name="connsiteY35-4770" fmla="*/ 2759761 h 4472651"/>
              <a:gd name="connsiteX36-4771" fmla="*/ 2304337 w 3929837"/>
              <a:gd name="connsiteY36-4772" fmla="*/ 3184764 h 4472651"/>
              <a:gd name="connsiteX37-4773" fmla="*/ 2393264 w 3929837"/>
              <a:gd name="connsiteY37-4774" fmla="*/ 3362187 h 4472651"/>
              <a:gd name="connsiteX38-4775" fmla="*/ 2522051 w 3929837"/>
              <a:gd name="connsiteY38-4776" fmla="*/ 3555370 h 4472651"/>
              <a:gd name="connsiteX39-4777" fmla="*/ 2689477 w 3929837"/>
              <a:gd name="connsiteY39-4778" fmla="*/ 3336429 h 4472651"/>
              <a:gd name="connsiteX40-4779" fmla="*/ 2702356 w 3929837"/>
              <a:gd name="connsiteY40-4780" fmla="*/ 3027336 h 4472651"/>
              <a:gd name="connsiteX41-4781" fmla="*/ 2941397 w 3929837"/>
              <a:gd name="connsiteY41-4782" fmla="*/ 3007736 h 4472651"/>
              <a:gd name="connsiteX42-4783" fmla="*/ 2865388 w 3929837"/>
              <a:gd name="connsiteY42-4784" fmla="*/ 2744001 h 4472651"/>
              <a:gd name="connsiteX43-4785" fmla="*/ 2567909 w 3929837"/>
              <a:gd name="connsiteY43-4786" fmla="*/ 2518339 h 4472651"/>
              <a:gd name="connsiteX44-4787" fmla="*/ 2902760 w 3929837"/>
              <a:gd name="connsiteY44-4788" fmla="*/ 2492582 h 4472651"/>
              <a:gd name="connsiteX45-4789" fmla="*/ 2786850 w 3929837"/>
              <a:gd name="connsiteY45-4790" fmla="*/ 2106216 h 4472651"/>
              <a:gd name="connsiteX46-4791" fmla="*/ 2992911 w 3929837"/>
              <a:gd name="connsiteY46-4792" fmla="*/ 1745609 h 4472651"/>
              <a:gd name="connsiteX47-4793" fmla="*/ 2786850 w 3929837"/>
              <a:gd name="connsiteY47-4794" fmla="*/ 1732729 h 4472651"/>
              <a:gd name="connsiteX48-4795" fmla="*/ 2761092 w 3929837"/>
              <a:gd name="connsiteY48-4796" fmla="*/ 1372122 h 4472651"/>
              <a:gd name="connsiteX49-4797" fmla="*/ 2374726 w 3929837"/>
              <a:gd name="connsiteY49-4798" fmla="*/ 1449395 h 4472651"/>
              <a:gd name="connsiteX50-4799" fmla="*/ 2443576 w 3929837"/>
              <a:gd name="connsiteY50-4800" fmla="*/ 1092001 h 4472651"/>
              <a:gd name="connsiteX0-4801" fmla="*/ 2443576 w 3929837"/>
              <a:gd name="connsiteY0-4802" fmla="*/ 1091989 h 4472639"/>
              <a:gd name="connsiteX1-4803" fmla="*/ 2558985 w 3929837"/>
              <a:gd name="connsiteY1-4804" fmla="*/ 965254 h 4472639"/>
              <a:gd name="connsiteX2-4805" fmla="*/ 2464877 w 3929837"/>
              <a:gd name="connsiteY2-4806" fmla="*/ 689529 h 4472639"/>
              <a:gd name="connsiteX3-4807" fmla="*/ 2636259 w 3929837"/>
              <a:gd name="connsiteY3-4808" fmla="*/ 282674 h 4472639"/>
              <a:gd name="connsiteX4-4809" fmla="*/ 2882756 w 3929837"/>
              <a:gd name="connsiteY4-4810" fmla="*/ 417678 h 4472639"/>
              <a:gd name="connsiteX5-4811" fmla="*/ 2827814 w 3929837"/>
              <a:gd name="connsiteY5-4812" fmla="*/ 274126 h 4472639"/>
              <a:gd name="connsiteX6-4813" fmla="*/ 2898049 w 3929837"/>
              <a:gd name="connsiteY6-4814" fmla="*/ 115919 h 4472639"/>
              <a:gd name="connsiteX7-4815" fmla="*/ 3026838 w 3929837"/>
              <a:gd name="connsiteY7-4816" fmla="*/ 8 h 4472639"/>
              <a:gd name="connsiteX8-4817" fmla="*/ 3209142 w 3929837"/>
              <a:gd name="connsiteY8-4818" fmla="*/ 82317 h 4472639"/>
              <a:gd name="connsiteX9-4819" fmla="*/ 3130050 w 3929837"/>
              <a:gd name="connsiteY9-4820" fmla="*/ 301768 h 4472639"/>
              <a:gd name="connsiteX10-4821" fmla="*/ 3376568 w 3929837"/>
              <a:gd name="connsiteY10-4822" fmla="*/ 339894 h 4472639"/>
              <a:gd name="connsiteX11-4823" fmla="*/ 3569751 w 3929837"/>
              <a:gd name="connsiteY11-4824" fmla="*/ 610350 h 4472639"/>
              <a:gd name="connsiteX12-4825" fmla="*/ 3929837 w 3929837"/>
              <a:gd name="connsiteY12-4826" fmla="*/ 1246536 h 4472639"/>
              <a:gd name="connsiteX13-4827" fmla="*/ 3477779 w 3929837"/>
              <a:gd name="connsiteY13-4828" fmla="*/ 2023877 h 4472639"/>
              <a:gd name="connsiteX14-4829" fmla="*/ 3302005 w 3929837"/>
              <a:gd name="connsiteY14-4830" fmla="*/ 2402418 h 4472639"/>
              <a:gd name="connsiteX15-4831" fmla="*/ 3508067 w 3929837"/>
              <a:gd name="connsiteY15-4832" fmla="*/ 2479691 h 4472639"/>
              <a:gd name="connsiteX16-4833" fmla="*/ 3366399 w 3929837"/>
              <a:gd name="connsiteY16-4834" fmla="*/ 2827420 h 4472639"/>
              <a:gd name="connsiteX17-4835" fmla="*/ 3559582 w 3929837"/>
              <a:gd name="connsiteY17-4836" fmla="*/ 2840299 h 4472639"/>
              <a:gd name="connsiteX18-4837" fmla="*/ 3456551 w 3929837"/>
              <a:gd name="connsiteY18-4838" fmla="*/ 3497122 h 4472639"/>
              <a:gd name="connsiteX19-4839" fmla="*/ 3417915 w 3929837"/>
              <a:gd name="connsiteY19-4840" fmla="*/ 3767578 h 4472639"/>
              <a:gd name="connsiteX20-4841" fmla="*/ 2419115 w 3929837"/>
              <a:gd name="connsiteY20-4842" fmla="*/ 4110254 h 4472639"/>
              <a:gd name="connsiteX21-4843" fmla="*/ 2055080 w 3929837"/>
              <a:gd name="connsiteY21-4844" fmla="*/ 4099152 h 4472639"/>
              <a:gd name="connsiteX22-4845" fmla="*/ 1849018 w 3929837"/>
              <a:gd name="connsiteY22-4846" fmla="*/ 4163546 h 4472639"/>
              <a:gd name="connsiteX23-4847" fmla="*/ 1539925 w 3929837"/>
              <a:gd name="connsiteY23-4848" fmla="*/ 4112031 h 4472639"/>
              <a:gd name="connsiteX24-4849" fmla="*/ 1217953 w 3929837"/>
              <a:gd name="connsiteY24-4850" fmla="*/ 4343851 h 4472639"/>
              <a:gd name="connsiteX25-4851" fmla="*/ 805830 w 3929837"/>
              <a:gd name="connsiteY25-4852" fmla="*/ 4318093 h 4472639"/>
              <a:gd name="connsiteX26-4853" fmla="*/ 548252 w 3929837"/>
              <a:gd name="connsiteY26-4854" fmla="*/ 4472638 h 4472639"/>
              <a:gd name="connsiteX27-4855" fmla="*/ 139461 w 3929837"/>
              <a:gd name="connsiteY27-4856" fmla="*/ 4405365 h 4472639"/>
              <a:gd name="connsiteX28-4857" fmla="*/ 308112 w 3929837"/>
              <a:gd name="connsiteY28-4858" fmla="*/ 4202182 h 4472639"/>
              <a:gd name="connsiteX29-4859" fmla="*/ 548252 w 3929837"/>
              <a:gd name="connsiteY29-4860" fmla="*/ 4137788 h 4472639"/>
              <a:gd name="connsiteX30-4861" fmla="*/ 810388 w 3929837"/>
              <a:gd name="connsiteY30-4862" fmla="*/ 4047636 h 4472639"/>
              <a:gd name="connsiteX31-4863" fmla="*/ 1170997 w 3929837"/>
              <a:gd name="connsiteY31-4864" fmla="*/ 3777181 h 4472639"/>
              <a:gd name="connsiteX32-4865" fmla="*/ 1492968 w 3929837"/>
              <a:gd name="connsiteY32-4866" fmla="*/ 3506724 h 4472639"/>
              <a:gd name="connsiteX33-4867" fmla="*/ 1660393 w 3929837"/>
              <a:gd name="connsiteY33-4868" fmla="*/ 3210510 h 4472639"/>
              <a:gd name="connsiteX34-4869" fmla="*/ 1814940 w 3929837"/>
              <a:gd name="connsiteY34-4870" fmla="*/ 3158994 h 4472639"/>
              <a:gd name="connsiteX35-4871" fmla="*/ 1853577 w 3929837"/>
              <a:gd name="connsiteY35-4872" fmla="*/ 2862780 h 4472639"/>
              <a:gd name="connsiteX36-4873" fmla="*/ 2033880 w 3929837"/>
              <a:gd name="connsiteY36-4874" fmla="*/ 2759749 h 4472639"/>
              <a:gd name="connsiteX37-4875" fmla="*/ 2304337 w 3929837"/>
              <a:gd name="connsiteY37-4876" fmla="*/ 3184752 h 4472639"/>
              <a:gd name="connsiteX38-4877" fmla="*/ 2393264 w 3929837"/>
              <a:gd name="connsiteY38-4878" fmla="*/ 3362175 h 4472639"/>
              <a:gd name="connsiteX39-4879" fmla="*/ 2522051 w 3929837"/>
              <a:gd name="connsiteY39-4880" fmla="*/ 3555358 h 4472639"/>
              <a:gd name="connsiteX40-4881" fmla="*/ 2689477 w 3929837"/>
              <a:gd name="connsiteY40-4882" fmla="*/ 3336417 h 4472639"/>
              <a:gd name="connsiteX41-4883" fmla="*/ 2702356 w 3929837"/>
              <a:gd name="connsiteY41-4884" fmla="*/ 3027324 h 4472639"/>
              <a:gd name="connsiteX42-4885" fmla="*/ 2941397 w 3929837"/>
              <a:gd name="connsiteY42-4886" fmla="*/ 3007724 h 4472639"/>
              <a:gd name="connsiteX43-4887" fmla="*/ 2865388 w 3929837"/>
              <a:gd name="connsiteY43-4888" fmla="*/ 2743989 h 4472639"/>
              <a:gd name="connsiteX44-4889" fmla="*/ 2567909 w 3929837"/>
              <a:gd name="connsiteY44-4890" fmla="*/ 2518327 h 4472639"/>
              <a:gd name="connsiteX45-4891" fmla="*/ 2902760 w 3929837"/>
              <a:gd name="connsiteY45-4892" fmla="*/ 2492570 h 4472639"/>
              <a:gd name="connsiteX46-4893" fmla="*/ 2786850 w 3929837"/>
              <a:gd name="connsiteY46-4894" fmla="*/ 2106204 h 4472639"/>
              <a:gd name="connsiteX47-4895" fmla="*/ 2992911 w 3929837"/>
              <a:gd name="connsiteY47-4896" fmla="*/ 1745597 h 4472639"/>
              <a:gd name="connsiteX48-4897" fmla="*/ 2786850 w 3929837"/>
              <a:gd name="connsiteY48-4898" fmla="*/ 1732717 h 4472639"/>
              <a:gd name="connsiteX49-4899" fmla="*/ 2761092 w 3929837"/>
              <a:gd name="connsiteY49-4900" fmla="*/ 1372110 h 4472639"/>
              <a:gd name="connsiteX50-4901" fmla="*/ 2374726 w 3929837"/>
              <a:gd name="connsiteY50-4902" fmla="*/ 1449383 h 4472639"/>
              <a:gd name="connsiteX51" fmla="*/ 2443576 w 3929837"/>
              <a:gd name="connsiteY51" fmla="*/ 1091989 h 4472639"/>
              <a:gd name="connsiteX0-4903" fmla="*/ 2443576 w 3929837"/>
              <a:gd name="connsiteY0-4904" fmla="*/ 1091989 h 4472639"/>
              <a:gd name="connsiteX1-4905" fmla="*/ 2558985 w 3929837"/>
              <a:gd name="connsiteY1-4906" fmla="*/ 965254 h 4472639"/>
              <a:gd name="connsiteX2-4907" fmla="*/ 2464877 w 3929837"/>
              <a:gd name="connsiteY2-4908" fmla="*/ 689529 h 4472639"/>
              <a:gd name="connsiteX3-4909" fmla="*/ 2636259 w 3929837"/>
              <a:gd name="connsiteY3-4910" fmla="*/ 282674 h 4472639"/>
              <a:gd name="connsiteX4-4911" fmla="*/ 2882756 w 3929837"/>
              <a:gd name="connsiteY4-4912" fmla="*/ 417678 h 4472639"/>
              <a:gd name="connsiteX5-4913" fmla="*/ 2827814 w 3929837"/>
              <a:gd name="connsiteY5-4914" fmla="*/ 274126 h 4472639"/>
              <a:gd name="connsiteX6-4915" fmla="*/ 2898049 w 3929837"/>
              <a:gd name="connsiteY6-4916" fmla="*/ 115919 h 4472639"/>
              <a:gd name="connsiteX7-4917" fmla="*/ 3026838 w 3929837"/>
              <a:gd name="connsiteY7-4918" fmla="*/ 8 h 4472639"/>
              <a:gd name="connsiteX8-4919" fmla="*/ 3209142 w 3929837"/>
              <a:gd name="connsiteY8-4920" fmla="*/ 82317 h 4472639"/>
              <a:gd name="connsiteX9-4921" fmla="*/ 3130050 w 3929837"/>
              <a:gd name="connsiteY9-4922" fmla="*/ 301768 h 4472639"/>
              <a:gd name="connsiteX10-4923" fmla="*/ 3376568 w 3929837"/>
              <a:gd name="connsiteY10-4924" fmla="*/ 339894 h 4472639"/>
              <a:gd name="connsiteX11-4925" fmla="*/ 3569751 w 3929837"/>
              <a:gd name="connsiteY11-4926" fmla="*/ 610350 h 4472639"/>
              <a:gd name="connsiteX12-4927" fmla="*/ 3929837 w 3929837"/>
              <a:gd name="connsiteY12-4928" fmla="*/ 1246536 h 4472639"/>
              <a:gd name="connsiteX13-4929" fmla="*/ 3626304 w 3929837"/>
              <a:gd name="connsiteY13-4930" fmla="*/ 1549134 h 4472639"/>
              <a:gd name="connsiteX14-4931" fmla="*/ 3477779 w 3929837"/>
              <a:gd name="connsiteY14-4932" fmla="*/ 2023877 h 4472639"/>
              <a:gd name="connsiteX15-4933" fmla="*/ 3302005 w 3929837"/>
              <a:gd name="connsiteY15-4934" fmla="*/ 2402418 h 4472639"/>
              <a:gd name="connsiteX16-4935" fmla="*/ 3508067 w 3929837"/>
              <a:gd name="connsiteY16-4936" fmla="*/ 2479691 h 4472639"/>
              <a:gd name="connsiteX17-4937" fmla="*/ 3366399 w 3929837"/>
              <a:gd name="connsiteY17-4938" fmla="*/ 2827420 h 4472639"/>
              <a:gd name="connsiteX18-4939" fmla="*/ 3559582 w 3929837"/>
              <a:gd name="connsiteY18-4940" fmla="*/ 2840299 h 4472639"/>
              <a:gd name="connsiteX19-4941" fmla="*/ 3456551 w 3929837"/>
              <a:gd name="connsiteY19-4942" fmla="*/ 3497122 h 4472639"/>
              <a:gd name="connsiteX20-4943" fmla="*/ 3417915 w 3929837"/>
              <a:gd name="connsiteY20-4944" fmla="*/ 3767578 h 4472639"/>
              <a:gd name="connsiteX21-4945" fmla="*/ 2419115 w 3929837"/>
              <a:gd name="connsiteY21-4946" fmla="*/ 4110254 h 4472639"/>
              <a:gd name="connsiteX22-4947" fmla="*/ 2055080 w 3929837"/>
              <a:gd name="connsiteY22-4948" fmla="*/ 4099152 h 4472639"/>
              <a:gd name="connsiteX23-4949" fmla="*/ 1849018 w 3929837"/>
              <a:gd name="connsiteY23-4950" fmla="*/ 4163546 h 4472639"/>
              <a:gd name="connsiteX24-4951" fmla="*/ 1539925 w 3929837"/>
              <a:gd name="connsiteY24-4952" fmla="*/ 4112031 h 4472639"/>
              <a:gd name="connsiteX25-4953" fmla="*/ 1217953 w 3929837"/>
              <a:gd name="connsiteY25-4954" fmla="*/ 4343851 h 4472639"/>
              <a:gd name="connsiteX26-4955" fmla="*/ 805830 w 3929837"/>
              <a:gd name="connsiteY26-4956" fmla="*/ 4318093 h 4472639"/>
              <a:gd name="connsiteX27-4957" fmla="*/ 548252 w 3929837"/>
              <a:gd name="connsiteY27-4958" fmla="*/ 4472638 h 4472639"/>
              <a:gd name="connsiteX28-4959" fmla="*/ 139461 w 3929837"/>
              <a:gd name="connsiteY28-4960" fmla="*/ 4405365 h 4472639"/>
              <a:gd name="connsiteX29-4961" fmla="*/ 308112 w 3929837"/>
              <a:gd name="connsiteY29-4962" fmla="*/ 4202182 h 4472639"/>
              <a:gd name="connsiteX30-4963" fmla="*/ 548252 w 3929837"/>
              <a:gd name="connsiteY30-4964" fmla="*/ 4137788 h 4472639"/>
              <a:gd name="connsiteX31-4965" fmla="*/ 810388 w 3929837"/>
              <a:gd name="connsiteY31-4966" fmla="*/ 4047636 h 4472639"/>
              <a:gd name="connsiteX32-4967" fmla="*/ 1170997 w 3929837"/>
              <a:gd name="connsiteY32-4968" fmla="*/ 3777181 h 4472639"/>
              <a:gd name="connsiteX33-4969" fmla="*/ 1492968 w 3929837"/>
              <a:gd name="connsiteY33-4970" fmla="*/ 3506724 h 4472639"/>
              <a:gd name="connsiteX34-4971" fmla="*/ 1660393 w 3929837"/>
              <a:gd name="connsiteY34-4972" fmla="*/ 3210510 h 4472639"/>
              <a:gd name="connsiteX35-4973" fmla="*/ 1814940 w 3929837"/>
              <a:gd name="connsiteY35-4974" fmla="*/ 3158994 h 4472639"/>
              <a:gd name="connsiteX36-4975" fmla="*/ 1853577 w 3929837"/>
              <a:gd name="connsiteY36-4976" fmla="*/ 2862780 h 4472639"/>
              <a:gd name="connsiteX37-4977" fmla="*/ 2033880 w 3929837"/>
              <a:gd name="connsiteY37-4978" fmla="*/ 2759749 h 4472639"/>
              <a:gd name="connsiteX38-4979" fmla="*/ 2304337 w 3929837"/>
              <a:gd name="connsiteY38-4980" fmla="*/ 3184752 h 4472639"/>
              <a:gd name="connsiteX39-4981" fmla="*/ 2393264 w 3929837"/>
              <a:gd name="connsiteY39-4982" fmla="*/ 3362175 h 4472639"/>
              <a:gd name="connsiteX40-4983" fmla="*/ 2522051 w 3929837"/>
              <a:gd name="connsiteY40-4984" fmla="*/ 3555358 h 4472639"/>
              <a:gd name="connsiteX41-4985" fmla="*/ 2689477 w 3929837"/>
              <a:gd name="connsiteY41-4986" fmla="*/ 3336417 h 4472639"/>
              <a:gd name="connsiteX42-4987" fmla="*/ 2702356 w 3929837"/>
              <a:gd name="connsiteY42-4988" fmla="*/ 3027324 h 4472639"/>
              <a:gd name="connsiteX43-4989" fmla="*/ 2941397 w 3929837"/>
              <a:gd name="connsiteY43-4990" fmla="*/ 3007724 h 4472639"/>
              <a:gd name="connsiteX44-4991" fmla="*/ 2865388 w 3929837"/>
              <a:gd name="connsiteY44-4992" fmla="*/ 2743989 h 4472639"/>
              <a:gd name="connsiteX45-4993" fmla="*/ 2567909 w 3929837"/>
              <a:gd name="connsiteY45-4994" fmla="*/ 2518327 h 4472639"/>
              <a:gd name="connsiteX46-4995" fmla="*/ 2902760 w 3929837"/>
              <a:gd name="connsiteY46-4996" fmla="*/ 2492570 h 4472639"/>
              <a:gd name="connsiteX47-4997" fmla="*/ 2786850 w 3929837"/>
              <a:gd name="connsiteY47-4998" fmla="*/ 2106204 h 4472639"/>
              <a:gd name="connsiteX48-4999" fmla="*/ 2992911 w 3929837"/>
              <a:gd name="connsiteY48-5000" fmla="*/ 1745597 h 4472639"/>
              <a:gd name="connsiteX49-5001" fmla="*/ 2786850 w 3929837"/>
              <a:gd name="connsiteY49-5002" fmla="*/ 1732717 h 4472639"/>
              <a:gd name="connsiteX50-5003" fmla="*/ 2761092 w 3929837"/>
              <a:gd name="connsiteY50-5004" fmla="*/ 1372110 h 4472639"/>
              <a:gd name="connsiteX51-5005" fmla="*/ 2374726 w 3929837"/>
              <a:gd name="connsiteY51-5006" fmla="*/ 1449383 h 4472639"/>
              <a:gd name="connsiteX52" fmla="*/ 2443576 w 3929837"/>
              <a:gd name="connsiteY52" fmla="*/ 1091989 h 4472639"/>
              <a:gd name="connsiteX0-5007" fmla="*/ 2443576 w 3723775"/>
              <a:gd name="connsiteY0-5008" fmla="*/ 1091989 h 4472639"/>
              <a:gd name="connsiteX1-5009" fmla="*/ 2558985 w 3723775"/>
              <a:gd name="connsiteY1-5010" fmla="*/ 965254 h 4472639"/>
              <a:gd name="connsiteX2-5011" fmla="*/ 2464877 w 3723775"/>
              <a:gd name="connsiteY2-5012" fmla="*/ 689529 h 4472639"/>
              <a:gd name="connsiteX3-5013" fmla="*/ 2636259 w 3723775"/>
              <a:gd name="connsiteY3-5014" fmla="*/ 282674 h 4472639"/>
              <a:gd name="connsiteX4-5015" fmla="*/ 2882756 w 3723775"/>
              <a:gd name="connsiteY4-5016" fmla="*/ 417678 h 4472639"/>
              <a:gd name="connsiteX5-5017" fmla="*/ 2827814 w 3723775"/>
              <a:gd name="connsiteY5-5018" fmla="*/ 274126 h 4472639"/>
              <a:gd name="connsiteX6-5019" fmla="*/ 2898049 w 3723775"/>
              <a:gd name="connsiteY6-5020" fmla="*/ 115919 h 4472639"/>
              <a:gd name="connsiteX7-5021" fmla="*/ 3026838 w 3723775"/>
              <a:gd name="connsiteY7-5022" fmla="*/ 8 h 4472639"/>
              <a:gd name="connsiteX8-5023" fmla="*/ 3209142 w 3723775"/>
              <a:gd name="connsiteY8-5024" fmla="*/ 82317 h 4472639"/>
              <a:gd name="connsiteX9-5025" fmla="*/ 3130050 w 3723775"/>
              <a:gd name="connsiteY9-5026" fmla="*/ 301768 h 4472639"/>
              <a:gd name="connsiteX10-5027" fmla="*/ 3376568 w 3723775"/>
              <a:gd name="connsiteY10-5028" fmla="*/ 339894 h 4472639"/>
              <a:gd name="connsiteX11-5029" fmla="*/ 3569751 w 3723775"/>
              <a:gd name="connsiteY11-5030" fmla="*/ 610350 h 4472639"/>
              <a:gd name="connsiteX12-5031" fmla="*/ 3723775 w 3723775"/>
              <a:gd name="connsiteY12-5032" fmla="*/ 1246536 h 4472639"/>
              <a:gd name="connsiteX13-5033" fmla="*/ 3626304 w 3723775"/>
              <a:gd name="connsiteY13-5034" fmla="*/ 1549134 h 4472639"/>
              <a:gd name="connsiteX14-5035" fmla="*/ 3477779 w 3723775"/>
              <a:gd name="connsiteY14-5036" fmla="*/ 2023877 h 4472639"/>
              <a:gd name="connsiteX15-5037" fmla="*/ 3302005 w 3723775"/>
              <a:gd name="connsiteY15-5038" fmla="*/ 2402418 h 4472639"/>
              <a:gd name="connsiteX16-5039" fmla="*/ 3508067 w 3723775"/>
              <a:gd name="connsiteY16-5040" fmla="*/ 2479691 h 4472639"/>
              <a:gd name="connsiteX17-5041" fmla="*/ 3366399 w 3723775"/>
              <a:gd name="connsiteY17-5042" fmla="*/ 2827420 h 4472639"/>
              <a:gd name="connsiteX18-5043" fmla="*/ 3559582 w 3723775"/>
              <a:gd name="connsiteY18-5044" fmla="*/ 2840299 h 4472639"/>
              <a:gd name="connsiteX19-5045" fmla="*/ 3456551 w 3723775"/>
              <a:gd name="connsiteY19-5046" fmla="*/ 3497122 h 4472639"/>
              <a:gd name="connsiteX20-5047" fmla="*/ 3417915 w 3723775"/>
              <a:gd name="connsiteY20-5048" fmla="*/ 3767578 h 4472639"/>
              <a:gd name="connsiteX21-5049" fmla="*/ 2419115 w 3723775"/>
              <a:gd name="connsiteY21-5050" fmla="*/ 4110254 h 4472639"/>
              <a:gd name="connsiteX22-5051" fmla="*/ 2055080 w 3723775"/>
              <a:gd name="connsiteY22-5052" fmla="*/ 4099152 h 4472639"/>
              <a:gd name="connsiteX23-5053" fmla="*/ 1849018 w 3723775"/>
              <a:gd name="connsiteY23-5054" fmla="*/ 4163546 h 4472639"/>
              <a:gd name="connsiteX24-5055" fmla="*/ 1539925 w 3723775"/>
              <a:gd name="connsiteY24-5056" fmla="*/ 4112031 h 4472639"/>
              <a:gd name="connsiteX25-5057" fmla="*/ 1217953 w 3723775"/>
              <a:gd name="connsiteY25-5058" fmla="*/ 4343851 h 4472639"/>
              <a:gd name="connsiteX26-5059" fmla="*/ 805830 w 3723775"/>
              <a:gd name="connsiteY26-5060" fmla="*/ 4318093 h 4472639"/>
              <a:gd name="connsiteX27-5061" fmla="*/ 548252 w 3723775"/>
              <a:gd name="connsiteY27-5062" fmla="*/ 4472638 h 4472639"/>
              <a:gd name="connsiteX28-5063" fmla="*/ 139461 w 3723775"/>
              <a:gd name="connsiteY28-5064" fmla="*/ 4405365 h 4472639"/>
              <a:gd name="connsiteX29-5065" fmla="*/ 308112 w 3723775"/>
              <a:gd name="connsiteY29-5066" fmla="*/ 4202182 h 4472639"/>
              <a:gd name="connsiteX30-5067" fmla="*/ 548252 w 3723775"/>
              <a:gd name="connsiteY30-5068" fmla="*/ 4137788 h 4472639"/>
              <a:gd name="connsiteX31-5069" fmla="*/ 810388 w 3723775"/>
              <a:gd name="connsiteY31-5070" fmla="*/ 4047636 h 4472639"/>
              <a:gd name="connsiteX32-5071" fmla="*/ 1170997 w 3723775"/>
              <a:gd name="connsiteY32-5072" fmla="*/ 3777181 h 4472639"/>
              <a:gd name="connsiteX33-5073" fmla="*/ 1492968 w 3723775"/>
              <a:gd name="connsiteY33-5074" fmla="*/ 3506724 h 4472639"/>
              <a:gd name="connsiteX34-5075" fmla="*/ 1660393 w 3723775"/>
              <a:gd name="connsiteY34-5076" fmla="*/ 3210510 h 4472639"/>
              <a:gd name="connsiteX35-5077" fmla="*/ 1814940 w 3723775"/>
              <a:gd name="connsiteY35-5078" fmla="*/ 3158994 h 4472639"/>
              <a:gd name="connsiteX36-5079" fmla="*/ 1853577 w 3723775"/>
              <a:gd name="connsiteY36-5080" fmla="*/ 2862780 h 4472639"/>
              <a:gd name="connsiteX37-5081" fmla="*/ 2033880 w 3723775"/>
              <a:gd name="connsiteY37-5082" fmla="*/ 2759749 h 4472639"/>
              <a:gd name="connsiteX38-5083" fmla="*/ 2304337 w 3723775"/>
              <a:gd name="connsiteY38-5084" fmla="*/ 3184752 h 4472639"/>
              <a:gd name="connsiteX39-5085" fmla="*/ 2393264 w 3723775"/>
              <a:gd name="connsiteY39-5086" fmla="*/ 3362175 h 4472639"/>
              <a:gd name="connsiteX40-5087" fmla="*/ 2522051 w 3723775"/>
              <a:gd name="connsiteY40-5088" fmla="*/ 3555358 h 4472639"/>
              <a:gd name="connsiteX41-5089" fmla="*/ 2689477 w 3723775"/>
              <a:gd name="connsiteY41-5090" fmla="*/ 3336417 h 4472639"/>
              <a:gd name="connsiteX42-5091" fmla="*/ 2702356 w 3723775"/>
              <a:gd name="connsiteY42-5092" fmla="*/ 3027324 h 4472639"/>
              <a:gd name="connsiteX43-5093" fmla="*/ 2941397 w 3723775"/>
              <a:gd name="connsiteY43-5094" fmla="*/ 3007724 h 4472639"/>
              <a:gd name="connsiteX44-5095" fmla="*/ 2865388 w 3723775"/>
              <a:gd name="connsiteY44-5096" fmla="*/ 2743989 h 4472639"/>
              <a:gd name="connsiteX45-5097" fmla="*/ 2567909 w 3723775"/>
              <a:gd name="connsiteY45-5098" fmla="*/ 2518327 h 4472639"/>
              <a:gd name="connsiteX46-5099" fmla="*/ 2902760 w 3723775"/>
              <a:gd name="connsiteY46-5100" fmla="*/ 2492570 h 4472639"/>
              <a:gd name="connsiteX47-5101" fmla="*/ 2786850 w 3723775"/>
              <a:gd name="connsiteY47-5102" fmla="*/ 2106204 h 4472639"/>
              <a:gd name="connsiteX48-5103" fmla="*/ 2992911 w 3723775"/>
              <a:gd name="connsiteY48-5104" fmla="*/ 1745597 h 4472639"/>
              <a:gd name="connsiteX49-5105" fmla="*/ 2786850 w 3723775"/>
              <a:gd name="connsiteY49-5106" fmla="*/ 1732717 h 4472639"/>
              <a:gd name="connsiteX50-5107" fmla="*/ 2761092 w 3723775"/>
              <a:gd name="connsiteY50-5108" fmla="*/ 1372110 h 4472639"/>
              <a:gd name="connsiteX51-5109" fmla="*/ 2374726 w 3723775"/>
              <a:gd name="connsiteY51-5110" fmla="*/ 1449383 h 4472639"/>
              <a:gd name="connsiteX52-5111" fmla="*/ 2443576 w 3723775"/>
              <a:gd name="connsiteY52-5112" fmla="*/ 1091989 h 4472639"/>
              <a:gd name="connsiteX0-5113" fmla="*/ 2443576 w 3826806"/>
              <a:gd name="connsiteY0-5114" fmla="*/ 1091989 h 4472639"/>
              <a:gd name="connsiteX1-5115" fmla="*/ 2558985 w 3826806"/>
              <a:gd name="connsiteY1-5116" fmla="*/ 965254 h 4472639"/>
              <a:gd name="connsiteX2-5117" fmla="*/ 2464877 w 3826806"/>
              <a:gd name="connsiteY2-5118" fmla="*/ 689529 h 4472639"/>
              <a:gd name="connsiteX3-5119" fmla="*/ 2636259 w 3826806"/>
              <a:gd name="connsiteY3-5120" fmla="*/ 282674 h 4472639"/>
              <a:gd name="connsiteX4-5121" fmla="*/ 2882756 w 3826806"/>
              <a:gd name="connsiteY4-5122" fmla="*/ 417678 h 4472639"/>
              <a:gd name="connsiteX5-5123" fmla="*/ 2827814 w 3826806"/>
              <a:gd name="connsiteY5-5124" fmla="*/ 274126 h 4472639"/>
              <a:gd name="connsiteX6-5125" fmla="*/ 2898049 w 3826806"/>
              <a:gd name="connsiteY6-5126" fmla="*/ 115919 h 4472639"/>
              <a:gd name="connsiteX7-5127" fmla="*/ 3026838 w 3826806"/>
              <a:gd name="connsiteY7-5128" fmla="*/ 8 h 4472639"/>
              <a:gd name="connsiteX8-5129" fmla="*/ 3209142 w 3826806"/>
              <a:gd name="connsiteY8-5130" fmla="*/ 82317 h 4472639"/>
              <a:gd name="connsiteX9-5131" fmla="*/ 3130050 w 3826806"/>
              <a:gd name="connsiteY9-5132" fmla="*/ 301768 h 4472639"/>
              <a:gd name="connsiteX10-5133" fmla="*/ 3376568 w 3826806"/>
              <a:gd name="connsiteY10-5134" fmla="*/ 339894 h 4472639"/>
              <a:gd name="connsiteX11-5135" fmla="*/ 3569751 w 3826806"/>
              <a:gd name="connsiteY11-5136" fmla="*/ 610350 h 4472639"/>
              <a:gd name="connsiteX12-5137" fmla="*/ 3826806 w 3826806"/>
              <a:gd name="connsiteY12-5138" fmla="*/ 1246536 h 4472639"/>
              <a:gd name="connsiteX13-5139" fmla="*/ 3626304 w 3826806"/>
              <a:gd name="connsiteY13-5140" fmla="*/ 1549134 h 4472639"/>
              <a:gd name="connsiteX14-5141" fmla="*/ 3477779 w 3826806"/>
              <a:gd name="connsiteY14-5142" fmla="*/ 2023877 h 4472639"/>
              <a:gd name="connsiteX15-5143" fmla="*/ 3302005 w 3826806"/>
              <a:gd name="connsiteY15-5144" fmla="*/ 2402418 h 4472639"/>
              <a:gd name="connsiteX16-5145" fmla="*/ 3508067 w 3826806"/>
              <a:gd name="connsiteY16-5146" fmla="*/ 2479691 h 4472639"/>
              <a:gd name="connsiteX17-5147" fmla="*/ 3366399 w 3826806"/>
              <a:gd name="connsiteY17-5148" fmla="*/ 2827420 h 4472639"/>
              <a:gd name="connsiteX18-5149" fmla="*/ 3559582 w 3826806"/>
              <a:gd name="connsiteY18-5150" fmla="*/ 2840299 h 4472639"/>
              <a:gd name="connsiteX19-5151" fmla="*/ 3456551 w 3826806"/>
              <a:gd name="connsiteY19-5152" fmla="*/ 3497122 h 4472639"/>
              <a:gd name="connsiteX20-5153" fmla="*/ 3417915 w 3826806"/>
              <a:gd name="connsiteY20-5154" fmla="*/ 3767578 h 4472639"/>
              <a:gd name="connsiteX21-5155" fmla="*/ 2419115 w 3826806"/>
              <a:gd name="connsiteY21-5156" fmla="*/ 4110254 h 4472639"/>
              <a:gd name="connsiteX22-5157" fmla="*/ 2055080 w 3826806"/>
              <a:gd name="connsiteY22-5158" fmla="*/ 4099152 h 4472639"/>
              <a:gd name="connsiteX23-5159" fmla="*/ 1849018 w 3826806"/>
              <a:gd name="connsiteY23-5160" fmla="*/ 4163546 h 4472639"/>
              <a:gd name="connsiteX24-5161" fmla="*/ 1539925 w 3826806"/>
              <a:gd name="connsiteY24-5162" fmla="*/ 4112031 h 4472639"/>
              <a:gd name="connsiteX25-5163" fmla="*/ 1217953 w 3826806"/>
              <a:gd name="connsiteY25-5164" fmla="*/ 4343851 h 4472639"/>
              <a:gd name="connsiteX26-5165" fmla="*/ 805830 w 3826806"/>
              <a:gd name="connsiteY26-5166" fmla="*/ 4318093 h 4472639"/>
              <a:gd name="connsiteX27-5167" fmla="*/ 548252 w 3826806"/>
              <a:gd name="connsiteY27-5168" fmla="*/ 4472638 h 4472639"/>
              <a:gd name="connsiteX28-5169" fmla="*/ 139461 w 3826806"/>
              <a:gd name="connsiteY28-5170" fmla="*/ 4405365 h 4472639"/>
              <a:gd name="connsiteX29-5171" fmla="*/ 308112 w 3826806"/>
              <a:gd name="connsiteY29-5172" fmla="*/ 4202182 h 4472639"/>
              <a:gd name="connsiteX30-5173" fmla="*/ 548252 w 3826806"/>
              <a:gd name="connsiteY30-5174" fmla="*/ 4137788 h 4472639"/>
              <a:gd name="connsiteX31-5175" fmla="*/ 810388 w 3826806"/>
              <a:gd name="connsiteY31-5176" fmla="*/ 4047636 h 4472639"/>
              <a:gd name="connsiteX32-5177" fmla="*/ 1170997 w 3826806"/>
              <a:gd name="connsiteY32-5178" fmla="*/ 3777181 h 4472639"/>
              <a:gd name="connsiteX33-5179" fmla="*/ 1492968 w 3826806"/>
              <a:gd name="connsiteY33-5180" fmla="*/ 3506724 h 4472639"/>
              <a:gd name="connsiteX34-5181" fmla="*/ 1660393 w 3826806"/>
              <a:gd name="connsiteY34-5182" fmla="*/ 3210510 h 4472639"/>
              <a:gd name="connsiteX35-5183" fmla="*/ 1814940 w 3826806"/>
              <a:gd name="connsiteY35-5184" fmla="*/ 3158994 h 4472639"/>
              <a:gd name="connsiteX36-5185" fmla="*/ 1853577 w 3826806"/>
              <a:gd name="connsiteY36-5186" fmla="*/ 2862780 h 4472639"/>
              <a:gd name="connsiteX37-5187" fmla="*/ 2033880 w 3826806"/>
              <a:gd name="connsiteY37-5188" fmla="*/ 2759749 h 4472639"/>
              <a:gd name="connsiteX38-5189" fmla="*/ 2304337 w 3826806"/>
              <a:gd name="connsiteY38-5190" fmla="*/ 3184752 h 4472639"/>
              <a:gd name="connsiteX39-5191" fmla="*/ 2393264 w 3826806"/>
              <a:gd name="connsiteY39-5192" fmla="*/ 3362175 h 4472639"/>
              <a:gd name="connsiteX40-5193" fmla="*/ 2522051 w 3826806"/>
              <a:gd name="connsiteY40-5194" fmla="*/ 3555358 h 4472639"/>
              <a:gd name="connsiteX41-5195" fmla="*/ 2689477 w 3826806"/>
              <a:gd name="connsiteY41-5196" fmla="*/ 3336417 h 4472639"/>
              <a:gd name="connsiteX42-5197" fmla="*/ 2702356 w 3826806"/>
              <a:gd name="connsiteY42-5198" fmla="*/ 3027324 h 4472639"/>
              <a:gd name="connsiteX43-5199" fmla="*/ 2941397 w 3826806"/>
              <a:gd name="connsiteY43-5200" fmla="*/ 3007724 h 4472639"/>
              <a:gd name="connsiteX44-5201" fmla="*/ 2865388 w 3826806"/>
              <a:gd name="connsiteY44-5202" fmla="*/ 2743989 h 4472639"/>
              <a:gd name="connsiteX45-5203" fmla="*/ 2567909 w 3826806"/>
              <a:gd name="connsiteY45-5204" fmla="*/ 2518327 h 4472639"/>
              <a:gd name="connsiteX46-5205" fmla="*/ 2902760 w 3826806"/>
              <a:gd name="connsiteY46-5206" fmla="*/ 2492570 h 4472639"/>
              <a:gd name="connsiteX47-5207" fmla="*/ 2786850 w 3826806"/>
              <a:gd name="connsiteY47-5208" fmla="*/ 2106204 h 4472639"/>
              <a:gd name="connsiteX48-5209" fmla="*/ 2992911 w 3826806"/>
              <a:gd name="connsiteY48-5210" fmla="*/ 1745597 h 4472639"/>
              <a:gd name="connsiteX49-5211" fmla="*/ 2786850 w 3826806"/>
              <a:gd name="connsiteY49-5212" fmla="*/ 1732717 h 4472639"/>
              <a:gd name="connsiteX50-5213" fmla="*/ 2761092 w 3826806"/>
              <a:gd name="connsiteY50-5214" fmla="*/ 1372110 h 4472639"/>
              <a:gd name="connsiteX51-5215" fmla="*/ 2374726 w 3826806"/>
              <a:gd name="connsiteY51-5216" fmla="*/ 1449383 h 4472639"/>
              <a:gd name="connsiteX52-5217" fmla="*/ 2443576 w 3826806"/>
              <a:gd name="connsiteY52-5218" fmla="*/ 1091989 h 4472639"/>
              <a:gd name="connsiteX0-5219" fmla="*/ 2443576 w 3826806"/>
              <a:gd name="connsiteY0-5220" fmla="*/ 1091989 h 4472639"/>
              <a:gd name="connsiteX1-5221" fmla="*/ 2558985 w 3826806"/>
              <a:gd name="connsiteY1-5222" fmla="*/ 965254 h 4472639"/>
              <a:gd name="connsiteX2-5223" fmla="*/ 2464877 w 3826806"/>
              <a:gd name="connsiteY2-5224" fmla="*/ 689529 h 4472639"/>
              <a:gd name="connsiteX3-5225" fmla="*/ 2636259 w 3826806"/>
              <a:gd name="connsiteY3-5226" fmla="*/ 282674 h 4472639"/>
              <a:gd name="connsiteX4-5227" fmla="*/ 2882756 w 3826806"/>
              <a:gd name="connsiteY4-5228" fmla="*/ 417678 h 4472639"/>
              <a:gd name="connsiteX5-5229" fmla="*/ 2827814 w 3826806"/>
              <a:gd name="connsiteY5-5230" fmla="*/ 274126 h 4472639"/>
              <a:gd name="connsiteX6-5231" fmla="*/ 2898049 w 3826806"/>
              <a:gd name="connsiteY6-5232" fmla="*/ 115919 h 4472639"/>
              <a:gd name="connsiteX7-5233" fmla="*/ 3026838 w 3826806"/>
              <a:gd name="connsiteY7-5234" fmla="*/ 8 h 4472639"/>
              <a:gd name="connsiteX8-5235" fmla="*/ 3209142 w 3826806"/>
              <a:gd name="connsiteY8-5236" fmla="*/ 82317 h 4472639"/>
              <a:gd name="connsiteX9-5237" fmla="*/ 3130050 w 3826806"/>
              <a:gd name="connsiteY9-5238" fmla="*/ 301768 h 4472639"/>
              <a:gd name="connsiteX10-5239" fmla="*/ 3376568 w 3826806"/>
              <a:gd name="connsiteY10-5240" fmla="*/ 339894 h 4472639"/>
              <a:gd name="connsiteX11-5241" fmla="*/ 3569751 w 3826806"/>
              <a:gd name="connsiteY11-5242" fmla="*/ 610350 h 4472639"/>
              <a:gd name="connsiteX12-5243" fmla="*/ 3600545 w 3826806"/>
              <a:gd name="connsiteY12-5244" fmla="*/ 853675 h 4472639"/>
              <a:gd name="connsiteX13-5245" fmla="*/ 3826806 w 3826806"/>
              <a:gd name="connsiteY13-5246" fmla="*/ 1246536 h 4472639"/>
              <a:gd name="connsiteX14-5247" fmla="*/ 3626304 w 3826806"/>
              <a:gd name="connsiteY14-5248" fmla="*/ 1549134 h 4472639"/>
              <a:gd name="connsiteX15-5249" fmla="*/ 3477779 w 3826806"/>
              <a:gd name="connsiteY15-5250" fmla="*/ 2023877 h 4472639"/>
              <a:gd name="connsiteX16-5251" fmla="*/ 3302005 w 3826806"/>
              <a:gd name="connsiteY16-5252" fmla="*/ 2402418 h 4472639"/>
              <a:gd name="connsiteX17-5253" fmla="*/ 3508067 w 3826806"/>
              <a:gd name="connsiteY17-5254" fmla="*/ 2479691 h 4472639"/>
              <a:gd name="connsiteX18-5255" fmla="*/ 3366399 w 3826806"/>
              <a:gd name="connsiteY18-5256" fmla="*/ 2827420 h 4472639"/>
              <a:gd name="connsiteX19-5257" fmla="*/ 3559582 w 3826806"/>
              <a:gd name="connsiteY19-5258" fmla="*/ 2840299 h 4472639"/>
              <a:gd name="connsiteX20-5259" fmla="*/ 3456551 w 3826806"/>
              <a:gd name="connsiteY20-5260" fmla="*/ 3497122 h 4472639"/>
              <a:gd name="connsiteX21-5261" fmla="*/ 3417915 w 3826806"/>
              <a:gd name="connsiteY21-5262" fmla="*/ 3767578 h 4472639"/>
              <a:gd name="connsiteX22-5263" fmla="*/ 2419115 w 3826806"/>
              <a:gd name="connsiteY22-5264" fmla="*/ 4110254 h 4472639"/>
              <a:gd name="connsiteX23-5265" fmla="*/ 2055080 w 3826806"/>
              <a:gd name="connsiteY23-5266" fmla="*/ 4099152 h 4472639"/>
              <a:gd name="connsiteX24-5267" fmla="*/ 1849018 w 3826806"/>
              <a:gd name="connsiteY24-5268" fmla="*/ 4163546 h 4472639"/>
              <a:gd name="connsiteX25-5269" fmla="*/ 1539925 w 3826806"/>
              <a:gd name="connsiteY25-5270" fmla="*/ 4112031 h 4472639"/>
              <a:gd name="connsiteX26-5271" fmla="*/ 1217953 w 3826806"/>
              <a:gd name="connsiteY26-5272" fmla="*/ 4343851 h 4472639"/>
              <a:gd name="connsiteX27-5273" fmla="*/ 805830 w 3826806"/>
              <a:gd name="connsiteY27-5274" fmla="*/ 4318093 h 4472639"/>
              <a:gd name="connsiteX28-5275" fmla="*/ 548252 w 3826806"/>
              <a:gd name="connsiteY28-5276" fmla="*/ 4472638 h 4472639"/>
              <a:gd name="connsiteX29-5277" fmla="*/ 139461 w 3826806"/>
              <a:gd name="connsiteY29-5278" fmla="*/ 4405365 h 4472639"/>
              <a:gd name="connsiteX30-5279" fmla="*/ 308112 w 3826806"/>
              <a:gd name="connsiteY30-5280" fmla="*/ 4202182 h 4472639"/>
              <a:gd name="connsiteX31-5281" fmla="*/ 548252 w 3826806"/>
              <a:gd name="connsiteY31-5282" fmla="*/ 4137788 h 4472639"/>
              <a:gd name="connsiteX32-5283" fmla="*/ 810388 w 3826806"/>
              <a:gd name="connsiteY32-5284" fmla="*/ 4047636 h 4472639"/>
              <a:gd name="connsiteX33-5285" fmla="*/ 1170997 w 3826806"/>
              <a:gd name="connsiteY33-5286" fmla="*/ 3777181 h 4472639"/>
              <a:gd name="connsiteX34-5287" fmla="*/ 1492968 w 3826806"/>
              <a:gd name="connsiteY34-5288" fmla="*/ 3506724 h 4472639"/>
              <a:gd name="connsiteX35-5289" fmla="*/ 1660393 w 3826806"/>
              <a:gd name="connsiteY35-5290" fmla="*/ 3210510 h 4472639"/>
              <a:gd name="connsiteX36-5291" fmla="*/ 1814940 w 3826806"/>
              <a:gd name="connsiteY36-5292" fmla="*/ 3158994 h 4472639"/>
              <a:gd name="connsiteX37-5293" fmla="*/ 1853577 w 3826806"/>
              <a:gd name="connsiteY37-5294" fmla="*/ 2862780 h 4472639"/>
              <a:gd name="connsiteX38-5295" fmla="*/ 2033880 w 3826806"/>
              <a:gd name="connsiteY38-5296" fmla="*/ 2759749 h 4472639"/>
              <a:gd name="connsiteX39-5297" fmla="*/ 2304337 w 3826806"/>
              <a:gd name="connsiteY39-5298" fmla="*/ 3184752 h 4472639"/>
              <a:gd name="connsiteX40-5299" fmla="*/ 2393264 w 3826806"/>
              <a:gd name="connsiteY40-5300" fmla="*/ 3362175 h 4472639"/>
              <a:gd name="connsiteX41-5301" fmla="*/ 2522051 w 3826806"/>
              <a:gd name="connsiteY41-5302" fmla="*/ 3555358 h 4472639"/>
              <a:gd name="connsiteX42-5303" fmla="*/ 2689477 w 3826806"/>
              <a:gd name="connsiteY42-5304" fmla="*/ 3336417 h 4472639"/>
              <a:gd name="connsiteX43-5305" fmla="*/ 2702356 w 3826806"/>
              <a:gd name="connsiteY43-5306" fmla="*/ 3027324 h 4472639"/>
              <a:gd name="connsiteX44-5307" fmla="*/ 2941397 w 3826806"/>
              <a:gd name="connsiteY44-5308" fmla="*/ 3007724 h 4472639"/>
              <a:gd name="connsiteX45-5309" fmla="*/ 2865388 w 3826806"/>
              <a:gd name="connsiteY45-5310" fmla="*/ 2743989 h 4472639"/>
              <a:gd name="connsiteX46-5311" fmla="*/ 2567909 w 3826806"/>
              <a:gd name="connsiteY46-5312" fmla="*/ 2518327 h 4472639"/>
              <a:gd name="connsiteX47-5313" fmla="*/ 2902760 w 3826806"/>
              <a:gd name="connsiteY47-5314" fmla="*/ 2492570 h 4472639"/>
              <a:gd name="connsiteX48-5315" fmla="*/ 2786850 w 3826806"/>
              <a:gd name="connsiteY48-5316" fmla="*/ 2106204 h 4472639"/>
              <a:gd name="connsiteX49-5317" fmla="*/ 2992911 w 3826806"/>
              <a:gd name="connsiteY49-5318" fmla="*/ 1745597 h 4472639"/>
              <a:gd name="connsiteX50-5319" fmla="*/ 2786850 w 3826806"/>
              <a:gd name="connsiteY50-5320" fmla="*/ 1732717 h 4472639"/>
              <a:gd name="connsiteX51-5321" fmla="*/ 2761092 w 3826806"/>
              <a:gd name="connsiteY51-5322" fmla="*/ 1372110 h 4472639"/>
              <a:gd name="connsiteX52-5323" fmla="*/ 2374726 w 3826806"/>
              <a:gd name="connsiteY52-5324" fmla="*/ 1449383 h 4472639"/>
              <a:gd name="connsiteX53" fmla="*/ 2443576 w 3826806"/>
              <a:gd name="connsiteY53" fmla="*/ 1091989 h 4472639"/>
              <a:gd name="connsiteX0-5325" fmla="*/ 2443576 w 3904080"/>
              <a:gd name="connsiteY0-5326" fmla="*/ 1091989 h 4472639"/>
              <a:gd name="connsiteX1-5327" fmla="*/ 2558985 w 3904080"/>
              <a:gd name="connsiteY1-5328" fmla="*/ 965254 h 4472639"/>
              <a:gd name="connsiteX2-5329" fmla="*/ 2464877 w 3904080"/>
              <a:gd name="connsiteY2-5330" fmla="*/ 689529 h 4472639"/>
              <a:gd name="connsiteX3-5331" fmla="*/ 2636259 w 3904080"/>
              <a:gd name="connsiteY3-5332" fmla="*/ 282674 h 4472639"/>
              <a:gd name="connsiteX4-5333" fmla="*/ 2882756 w 3904080"/>
              <a:gd name="connsiteY4-5334" fmla="*/ 417678 h 4472639"/>
              <a:gd name="connsiteX5-5335" fmla="*/ 2827814 w 3904080"/>
              <a:gd name="connsiteY5-5336" fmla="*/ 274126 h 4472639"/>
              <a:gd name="connsiteX6-5337" fmla="*/ 2898049 w 3904080"/>
              <a:gd name="connsiteY6-5338" fmla="*/ 115919 h 4472639"/>
              <a:gd name="connsiteX7-5339" fmla="*/ 3026838 w 3904080"/>
              <a:gd name="connsiteY7-5340" fmla="*/ 8 h 4472639"/>
              <a:gd name="connsiteX8-5341" fmla="*/ 3209142 w 3904080"/>
              <a:gd name="connsiteY8-5342" fmla="*/ 82317 h 4472639"/>
              <a:gd name="connsiteX9-5343" fmla="*/ 3130050 w 3904080"/>
              <a:gd name="connsiteY9-5344" fmla="*/ 301768 h 4472639"/>
              <a:gd name="connsiteX10-5345" fmla="*/ 3376568 w 3904080"/>
              <a:gd name="connsiteY10-5346" fmla="*/ 339894 h 4472639"/>
              <a:gd name="connsiteX11-5347" fmla="*/ 3569751 w 3904080"/>
              <a:gd name="connsiteY11-5348" fmla="*/ 610350 h 4472639"/>
              <a:gd name="connsiteX12-5349" fmla="*/ 3600545 w 3904080"/>
              <a:gd name="connsiteY12-5350" fmla="*/ 853675 h 4472639"/>
              <a:gd name="connsiteX13-5351" fmla="*/ 3904080 w 3904080"/>
              <a:gd name="connsiteY13-5352" fmla="*/ 1117747 h 4472639"/>
              <a:gd name="connsiteX14-5353" fmla="*/ 3626304 w 3904080"/>
              <a:gd name="connsiteY14-5354" fmla="*/ 1549134 h 4472639"/>
              <a:gd name="connsiteX15-5355" fmla="*/ 3477779 w 3904080"/>
              <a:gd name="connsiteY15-5356" fmla="*/ 2023877 h 4472639"/>
              <a:gd name="connsiteX16-5357" fmla="*/ 3302005 w 3904080"/>
              <a:gd name="connsiteY16-5358" fmla="*/ 2402418 h 4472639"/>
              <a:gd name="connsiteX17-5359" fmla="*/ 3508067 w 3904080"/>
              <a:gd name="connsiteY17-5360" fmla="*/ 2479691 h 4472639"/>
              <a:gd name="connsiteX18-5361" fmla="*/ 3366399 w 3904080"/>
              <a:gd name="connsiteY18-5362" fmla="*/ 2827420 h 4472639"/>
              <a:gd name="connsiteX19-5363" fmla="*/ 3559582 w 3904080"/>
              <a:gd name="connsiteY19-5364" fmla="*/ 2840299 h 4472639"/>
              <a:gd name="connsiteX20-5365" fmla="*/ 3456551 w 3904080"/>
              <a:gd name="connsiteY20-5366" fmla="*/ 3497122 h 4472639"/>
              <a:gd name="connsiteX21-5367" fmla="*/ 3417915 w 3904080"/>
              <a:gd name="connsiteY21-5368" fmla="*/ 3767578 h 4472639"/>
              <a:gd name="connsiteX22-5369" fmla="*/ 2419115 w 3904080"/>
              <a:gd name="connsiteY22-5370" fmla="*/ 4110254 h 4472639"/>
              <a:gd name="connsiteX23-5371" fmla="*/ 2055080 w 3904080"/>
              <a:gd name="connsiteY23-5372" fmla="*/ 4099152 h 4472639"/>
              <a:gd name="connsiteX24-5373" fmla="*/ 1849018 w 3904080"/>
              <a:gd name="connsiteY24-5374" fmla="*/ 4163546 h 4472639"/>
              <a:gd name="connsiteX25-5375" fmla="*/ 1539925 w 3904080"/>
              <a:gd name="connsiteY25-5376" fmla="*/ 4112031 h 4472639"/>
              <a:gd name="connsiteX26-5377" fmla="*/ 1217953 w 3904080"/>
              <a:gd name="connsiteY26-5378" fmla="*/ 4343851 h 4472639"/>
              <a:gd name="connsiteX27-5379" fmla="*/ 805830 w 3904080"/>
              <a:gd name="connsiteY27-5380" fmla="*/ 4318093 h 4472639"/>
              <a:gd name="connsiteX28-5381" fmla="*/ 548252 w 3904080"/>
              <a:gd name="connsiteY28-5382" fmla="*/ 4472638 h 4472639"/>
              <a:gd name="connsiteX29-5383" fmla="*/ 139461 w 3904080"/>
              <a:gd name="connsiteY29-5384" fmla="*/ 4405365 h 4472639"/>
              <a:gd name="connsiteX30-5385" fmla="*/ 308112 w 3904080"/>
              <a:gd name="connsiteY30-5386" fmla="*/ 4202182 h 4472639"/>
              <a:gd name="connsiteX31-5387" fmla="*/ 548252 w 3904080"/>
              <a:gd name="connsiteY31-5388" fmla="*/ 4137788 h 4472639"/>
              <a:gd name="connsiteX32-5389" fmla="*/ 810388 w 3904080"/>
              <a:gd name="connsiteY32-5390" fmla="*/ 4047636 h 4472639"/>
              <a:gd name="connsiteX33-5391" fmla="*/ 1170997 w 3904080"/>
              <a:gd name="connsiteY33-5392" fmla="*/ 3777181 h 4472639"/>
              <a:gd name="connsiteX34-5393" fmla="*/ 1492968 w 3904080"/>
              <a:gd name="connsiteY34-5394" fmla="*/ 3506724 h 4472639"/>
              <a:gd name="connsiteX35-5395" fmla="*/ 1660393 w 3904080"/>
              <a:gd name="connsiteY35-5396" fmla="*/ 3210510 h 4472639"/>
              <a:gd name="connsiteX36-5397" fmla="*/ 1814940 w 3904080"/>
              <a:gd name="connsiteY36-5398" fmla="*/ 3158994 h 4472639"/>
              <a:gd name="connsiteX37-5399" fmla="*/ 1853577 w 3904080"/>
              <a:gd name="connsiteY37-5400" fmla="*/ 2862780 h 4472639"/>
              <a:gd name="connsiteX38-5401" fmla="*/ 2033880 w 3904080"/>
              <a:gd name="connsiteY38-5402" fmla="*/ 2759749 h 4472639"/>
              <a:gd name="connsiteX39-5403" fmla="*/ 2304337 w 3904080"/>
              <a:gd name="connsiteY39-5404" fmla="*/ 3184752 h 4472639"/>
              <a:gd name="connsiteX40-5405" fmla="*/ 2393264 w 3904080"/>
              <a:gd name="connsiteY40-5406" fmla="*/ 3362175 h 4472639"/>
              <a:gd name="connsiteX41-5407" fmla="*/ 2522051 w 3904080"/>
              <a:gd name="connsiteY41-5408" fmla="*/ 3555358 h 4472639"/>
              <a:gd name="connsiteX42-5409" fmla="*/ 2689477 w 3904080"/>
              <a:gd name="connsiteY42-5410" fmla="*/ 3336417 h 4472639"/>
              <a:gd name="connsiteX43-5411" fmla="*/ 2702356 w 3904080"/>
              <a:gd name="connsiteY43-5412" fmla="*/ 3027324 h 4472639"/>
              <a:gd name="connsiteX44-5413" fmla="*/ 2941397 w 3904080"/>
              <a:gd name="connsiteY44-5414" fmla="*/ 3007724 h 4472639"/>
              <a:gd name="connsiteX45-5415" fmla="*/ 2865388 w 3904080"/>
              <a:gd name="connsiteY45-5416" fmla="*/ 2743989 h 4472639"/>
              <a:gd name="connsiteX46-5417" fmla="*/ 2567909 w 3904080"/>
              <a:gd name="connsiteY46-5418" fmla="*/ 2518327 h 4472639"/>
              <a:gd name="connsiteX47-5419" fmla="*/ 2902760 w 3904080"/>
              <a:gd name="connsiteY47-5420" fmla="*/ 2492570 h 4472639"/>
              <a:gd name="connsiteX48-5421" fmla="*/ 2786850 w 3904080"/>
              <a:gd name="connsiteY48-5422" fmla="*/ 2106204 h 4472639"/>
              <a:gd name="connsiteX49-5423" fmla="*/ 2992911 w 3904080"/>
              <a:gd name="connsiteY49-5424" fmla="*/ 1745597 h 4472639"/>
              <a:gd name="connsiteX50-5425" fmla="*/ 2786850 w 3904080"/>
              <a:gd name="connsiteY50-5426" fmla="*/ 1732717 h 4472639"/>
              <a:gd name="connsiteX51-5427" fmla="*/ 2761092 w 3904080"/>
              <a:gd name="connsiteY51-5428" fmla="*/ 1372110 h 4472639"/>
              <a:gd name="connsiteX52-5429" fmla="*/ 2374726 w 3904080"/>
              <a:gd name="connsiteY52-5430" fmla="*/ 1449383 h 4472639"/>
              <a:gd name="connsiteX53-5431" fmla="*/ 2443576 w 3904080"/>
              <a:gd name="connsiteY53-5432" fmla="*/ 1091989 h 4472639"/>
              <a:gd name="connsiteX0-5433" fmla="*/ 2443576 w 3904080"/>
              <a:gd name="connsiteY0-5434" fmla="*/ 1091989 h 4472639"/>
              <a:gd name="connsiteX1-5435" fmla="*/ 2558985 w 3904080"/>
              <a:gd name="connsiteY1-5436" fmla="*/ 965254 h 4472639"/>
              <a:gd name="connsiteX2-5437" fmla="*/ 2464877 w 3904080"/>
              <a:gd name="connsiteY2-5438" fmla="*/ 689529 h 4472639"/>
              <a:gd name="connsiteX3-5439" fmla="*/ 2636259 w 3904080"/>
              <a:gd name="connsiteY3-5440" fmla="*/ 282674 h 4472639"/>
              <a:gd name="connsiteX4-5441" fmla="*/ 2882756 w 3904080"/>
              <a:gd name="connsiteY4-5442" fmla="*/ 417678 h 4472639"/>
              <a:gd name="connsiteX5-5443" fmla="*/ 2827814 w 3904080"/>
              <a:gd name="connsiteY5-5444" fmla="*/ 274126 h 4472639"/>
              <a:gd name="connsiteX6-5445" fmla="*/ 2898049 w 3904080"/>
              <a:gd name="connsiteY6-5446" fmla="*/ 115919 h 4472639"/>
              <a:gd name="connsiteX7-5447" fmla="*/ 3026838 w 3904080"/>
              <a:gd name="connsiteY7-5448" fmla="*/ 8 h 4472639"/>
              <a:gd name="connsiteX8-5449" fmla="*/ 3209142 w 3904080"/>
              <a:gd name="connsiteY8-5450" fmla="*/ 82317 h 4472639"/>
              <a:gd name="connsiteX9-5451" fmla="*/ 3130050 w 3904080"/>
              <a:gd name="connsiteY9-5452" fmla="*/ 301768 h 4472639"/>
              <a:gd name="connsiteX10-5453" fmla="*/ 3376568 w 3904080"/>
              <a:gd name="connsiteY10-5454" fmla="*/ 339894 h 4472639"/>
              <a:gd name="connsiteX11-5455" fmla="*/ 3569751 w 3904080"/>
              <a:gd name="connsiteY11-5456" fmla="*/ 610350 h 4472639"/>
              <a:gd name="connsiteX12-5457" fmla="*/ 3600545 w 3904080"/>
              <a:gd name="connsiteY12-5458" fmla="*/ 853675 h 4472639"/>
              <a:gd name="connsiteX13-5459" fmla="*/ 3904080 w 3904080"/>
              <a:gd name="connsiteY13-5460" fmla="*/ 1117747 h 4472639"/>
              <a:gd name="connsiteX14-5461" fmla="*/ 3626304 w 3904080"/>
              <a:gd name="connsiteY14-5462" fmla="*/ 1549134 h 4472639"/>
              <a:gd name="connsiteX15-5463" fmla="*/ 3477779 w 3904080"/>
              <a:gd name="connsiteY15-5464" fmla="*/ 2023877 h 4472639"/>
              <a:gd name="connsiteX16-5465" fmla="*/ 3302005 w 3904080"/>
              <a:gd name="connsiteY16-5466" fmla="*/ 2402418 h 4472639"/>
              <a:gd name="connsiteX17-5467" fmla="*/ 3508067 w 3904080"/>
              <a:gd name="connsiteY17-5468" fmla="*/ 2479691 h 4472639"/>
              <a:gd name="connsiteX18-5469" fmla="*/ 3366399 w 3904080"/>
              <a:gd name="connsiteY18-5470" fmla="*/ 2827420 h 4472639"/>
              <a:gd name="connsiteX19-5471" fmla="*/ 3559582 w 3904080"/>
              <a:gd name="connsiteY19-5472" fmla="*/ 2840299 h 4472639"/>
              <a:gd name="connsiteX20-5473" fmla="*/ 3456551 w 3904080"/>
              <a:gd name="connsiteY20-5474" fmla="*/ 3497122 h 4472639"/>
              <a:gd name="connsiteX21-5475" fmla="*/ 3417915 w 3904080"/>
              <a:gd name="connsiteY21-5476" fmla="*/ 3767578 h 4472639"/>
              <a:gd name="connsiteX22-5477" fmla="*/ 2419115 w 3904080"/>
              <a:gd name="connsiteY22-5478" fmla="*/ 4110254 h 4472639"/>
              <a:gd name="connsiteX23-5479" fmla="*/ 2055080 w 3904080"/>
              <a:gd name="connsiteY23-5480" fmla="*/ 4099152 h 4472639"/>
              <a:gd name="connsiteX24-5481" fmla="*/ 1849018 w 3904080"/>
              <a:gd name="connsiteY24-5482" fmla="*/ 4163546 h 4472639"/>
              <a:gd name="connsiteX25-5483" fmla="*/ 1539925 w 3904080"/>
              <a:gd name="connsiteY25-5484" fmla="*/ 4112031 h 4472639"/>
              <a:gd name="connsiteX26-5485" fmla="*/ 1217953 w 3904080"/>
              <a:gd name="connsiteY26-5486" fmla="*/ 4343851 h 4472639"/>
              <a:gd name="connsiteX27-5487" fmla="*/ 805830 w 3904080"/>
              <a:gd name="connsiteY27-5488" fmla="*/ 4318093 h 4472639"/>
              <a:gd name="connsiteX28-5489" fmla="*/ 548252 w 3904080"/>
              <a:gd name="connsiteY28-5490" fmla="*/ 4472638 h 4472639"/>
              <a:gd name="connsiteX29-5491" fmla="*/ 139461 w 3904080"/>
              <a:gd name="connsiteY29-5492" fmla="*/ 4405365 h 4472639"/>
              <a:gd name="connsiteX30-5493" fmla="*/ 308112 w 3904080"/>
              <a:gd name="connsiteY30-5494" fmla="*/ 4202182 h 4472639"/>
              <a:gd name="connsiteX31-5495" fmla="*/ 548252 w 3904080"/>
              <a:gd name="connsiteY31-5496" fmla="*/ 4137788 h 4472639"/>
              <a:gd name="connsiteX32-5497" fmla="*/ 810388 w 3904080"/>
              <a:gd name="connsiteY32-5498" fmla="*/ 4047636 h 4472639"/>
              <a:gd name="connsiteX33-5499" fmla="*/ 1170997 w 3904080"/>
              <a:gd name="connsiteY33-5500" fmla="*/ 3777181 h 4472639"/>
              <a:gd name="connsiteX34-5501" fmla="*/ 1492968 w 3904080"/>
              <a:gd name="connsiteY34-5502" fmla="*/ 3506724 h 4472639"/>
              <a:gd name="connsiteX35-5503" fmla="*/ 1660393 w 3904080"/>
              <a:gd name="connsiteY35-5504" fmla="*/ 3210510 h 4472639"/>
              <a:gd name="connsiteX36-5505" fmla="*/ 1814940 w 3904080"/>
              <a:gd name="connsiteY36-5506" fmla="*/ 3158994 h 4472639"/>
              <a:gd name="connsiteX37-5507" fmla="*/ 1853577 w 3904080"/>
              <a:gd name="connsiteY37-5508" fmla="*/ 2862780 h 4472639"/>
              <a:gd name="connsiteX38-5509" fmla="*/ 2033880 w 3904080"/>
              <a:gd name="connsiteY38-5510" fmla="*/ 2759749 h 4472639"/>
              <a:gd name="connsiteX39-5511" fmla="*/ 2304337 w 3904080"/>
              <a:gd name="connsiteY39-5512" fmla="*/ 3184752 h 4472639"/>
              <a:gd name="connsiteX40-5513" fmla="*/ 2393264 w 3904080"/>
              <a:gd name="connsiteY40-5514" fmla="*/ 3362175 h 4472639"/>
              <a:gd name="connsiteX41-5515" fmla="*/ 2522051 w 3904080"/>
              <a:gd name="connsiteY41-5516" fmla="*/ 3555358 h 4472639"/>
              <a:gd name="connsiteX42-5517" fmla="*/ 2689477 w 3904080"/>
              <a:gd name="connsiteY42-5518" fmla="*/ 3336417 h 4472639"/>
              <a:gd name="connsiteX43-5519" fmla="*/ 2702356 w 3904080"/>
              <a:gd name="connsiteY43-5520" fmla="*/ 3027324 h 4472639"/>
              <a:gd name="connsiteX44-5521" fmla="*/ 2941397 w 3904080"/>
              <a:gd name="connsiteY44-5522" fmla="*/ 3007724 h 4472639"/>
              <a:gd name="connsiteX45-5523" fmla="*/ 2852509 w 3904080"/>
              <a:gd name="connsiteY45-5524" fmla="*/ 2795504 h 4472639"/>
              <a:gd name="connsiteX46-5525" fmla="*/ 2567909 w 3904080"/>
              <a:gd name="connsiteY46-5526" fmla="*/ 2518327 h 4472639"/>
              <a:gd name="connsiteX47-5527" fmla="*/ 2902760 w 3904080"/>
              <a:gd name="connsiteY47-5528" fmla="*/ 2492570 h 4472639"/>
              <a:gd name="connsiteX48-5529" fmla="*/ 2786850 w 3904080"/>
              <a:gd name="connsiteY48-5530" fmla="*/ 2106204 h 4472639"/>
              <a:gd name="connsiteX49-5531" fmla="*/ 2992911 w 3904080"/>
              <a:gd name="connsiteY49-5532" fmla="*/ 1745597 h 4472639"/>
              <a:gd name="connsiteX50-5533" fmla="*/ 2786850 w 3904080"/>
              <a:gd name="connsiteY50-5534" fmla="*/ 1732717 h 4472639"/>
              <a:gd name="connsiteX51-5535" fmla="*/ 2761092 w 3904080"/>
              <a:gd name="connsiteY51-5536" fmla="*/ 1372110 h 4472639"/>
              <a:gd name="connsiteX52-5537" fmla="*/ 2374726 w 3904080"/>
              <a:gd name="connsiteY52-5538" fmla="*/ 1449383 h 4472639"/>
              <a:gd name="connsiteX53-5539" fmla="*/ 2443576 w 3904080"/>
              <a:gd name="connsiteY53-5540" fmla="*/ 1091989 h 4472639"/>
              <a:gd name="connsiteX0-5541" fmla="*/ 2443576 w 3904080"/>
              <a:gd name="connsiteY0-5542" fmla="*/ 1091989 h 4472639"/>
              <a:gd name="connsiteX1-5543" fmla="*/ 2558985 w 3904080"/>
              <a:gd name="connsiteY1-5544" fmla="*/ 965254 h 4472639"/>
              <a:gd name="connsiteX2-5545" fmla="*/ 2464877 w 3904080"/>
              <a:gd name="connsiteY2-5546" fmla="*/ 689529 h 4472639"/>
              <a:gd name="connsiteX3-5547" fmla="*/ 2636259 w 3904080"/>
              <a:gd name="connsiteY3-5548" fmla="*/ 282674 h 4472639"/>
              <a:gd name="connsiteX4-5549" fmla="*/ 2882756 w 3904080"/>
              <a:gd name="connsiteY4-5550" fmla="*/ 417678 h 4472639"/>
              <a:gd name="connsiteX5-5551" fmla="*/ 2827814 w 3904080"/>
              <a:gd name="connsiteY5-5552" fmla="*/ 274126 h 4472639"/>
              <a:gd name="connsiteX6-5553" fmla="*/ 2898049 w 3904080"/>
              <a:gd name="connsiteY6-5554" fmla="*/ 115919 h 4472639"/>
              <a:gd name="connsiteX7-5555" fmla="*/ 3026838 w 3904080"/>
              <a:gd name="connsiteY7-5556" fmla="*/ 8 h 4472639"/>
              <a:gd name="connsiteX8-5557" fmla="*/ 3209142 w 3904080"/>
              <a:gd name="connsiteY8-5558" fmla="*/ 82317 h 4472639"/>
              <a:gd name="connsiteX9-5559" fmla="*/ 3130050 w 3904080"/>
              <a:gd name="connsiteY9-5560" fmla="*/ 301768 h 4472639"/>
              <a:gd name="connsiteX10-5561" fmla="*/ 3376568 w 3904080"/>
              <a:gd name="connsiteY10-5562" fmla="*/ 339894 h 4472639"/>
              <a:gd name="connsiteX11-5563" fmla="*/ 3569751 w 3904080"/>
              <a:gd name="connsiteY11-5564" fmla="*/ 610350 h 4472639"/>
              <a:gd name="connsiteX12-5565" fmla="*/ 3600545 w 3904080"/>
              <a:gd name="connsiteY12-5566" fmla="*/ 853675 h 4472639"/>
              <a:gd name="connsiteX13-5567" fmla="*/ 3904080 w 3904080"/>
              <a:gd name="connsiteY13-5568" fmla="*/ 1117747 h 4472639"/>
              <a:gd name="connsiteX14-5569" fmla="*/ 3626304 w 3904080"/>
              <a:gd name="connsiteY14-5570" fmla="*/ 1549134 h 4472639"/>
              <a:gd name="connsiteX15-5571" fmla="*/ 3477779 w 3904080"/>
              <a:gd name="connsiteY15-5572" fmla="*/ 2023877 h 4472639"/>
              <a:gd name="connsiteX16-5573" fmla="*/ 3302005 w 3904080"/>
              <a:gd name="connsiteY16-5574" fmla="*/ 2402418 h 4472639"/>
              <a:gd name="connsiteX17-5575" fmla="*/ 3508067 w 3904080"/>
              <a:gd name="connsiteY17-5576" fmla="*/ 2479691 h 4472639"/>
              <a:gd name="connsiteX18-5577" fmla="*/ 3366399 w 3904080"/>
              <a:gd name="connsiteY18-5578" fmla="*/ 2827420 h 4472639"/>
              <a:gd name="connsiteX19-5579" fmla="*/ 3559582 w 3904080"/>
              <a:gd name="connsiteY19-5580" fmla="*/ 2840299 h 4472639"/>
              <a:gd name="connsiteX20-5581" fmla="*/ 3456551 w 3904080"/>
              <a:gd name="connsiteY20-5582" fmla="*/ 3497122 h 4472639"/>
              <a:gd name="connsiteX21-5583" fmla="*/ 3417915 w 3904080"/>
              <a:gd name="connsiteY21-5584" fmla="*/ 3767578 h 4472639"/>
              <a:gd name="connsiteX22-5585" fmla="*/ 2419115 w 3904080"/>
              <a:gd name="connsiteY22-5586" fmla="*/ 4110254 h 4472639"/>
              <a:gd name="connsiteX23-5587" fmla="*/ 2055080 w 3904080"/>
              <a:gd name="connsiteY23-5588" fmla="*/ 4099152 h 4472639"/>
              <a:gd name="connsiteX24-5589" fmla="*/ 1849018 w 3904080"/>
              <a:gd name="connsiteY24-5590" fmla="*/ 4163546 h 4472639"/>
              <a:gd name="connsiteX25-5591" fmla="*/ 1539925 w 3904080"/>
              <a:gd name="connsiteY25-5592" fmla="*/ 4112031 h 4472639"/>
              <a:gd name="connsiteX26-5593" fmla="*/ 1217953 w 3904080"/>
              <a:gd name="connsiteY26-5594" fmla="*/ 4343851 h 4472639"/>
              <a:gd name="connsiteX27-5595" fmla="*/ 805830 w 3904080"/>
              <a:gd name="connsiteY27-5596" fmla="*/ 4318093 h 4472639"/>
              <a:gd name="connsiteX28-5597" fmla="*/ 548252 w 3904080"/>
              <a:gd name="connsiteY28-5598" fmla="*/ 4472638 h 4472639"/>
              <a:gd name="connsiteX29-5599" fmla="*/ 139461 w 3904080"/>
              <a:gd name="connsiteY29-5600" fmla="*/ 4405365 h 4472639"/>
              <a:gd name="connsiteX30-5601" fmla="*/ 308112 w 3904080"/>
              <a:gd name="connsiteY30-5602" fmla="*/ 4202182 h 4472639"/>
              <a:gd name="connsiteX31-5603" fmla="*/ 548252 w 3904080"/>
              <a:gd name="connsiteY31-5604" fmla="*/ 4137788 h 4472639"/>
              <a:gd name="connsiteX32-5605" fmla="*/ 810388 w 3904080"/>
              <a:gd name="connsiteY32-5606" fmla="*/ 4047636 h 4472639"/>
              <a:gd name="connsiteX33-5607" fmla="*/ 1170997 w 3904080"/>
              <a:gd name="connsiteY33-5608" fmla="*/ 3777181 h 4472639"/>
              <a:gd name="connsiteX34-5609" fmla="*/ 1492968 w 3904080"/>
              <a:gd name="connsiteY34-5610" fmla="*/ 3506724 h 4472639"/>
              <a:gd name="connsiteX35-5611" fmla="*/ 1660393 w 3904080"/>
              <a:gd name="connsiteY35-5612" fmla="*/ 3210510 h 4472639"/>
              <a:gd name="connsiteX36-5613" fmla="*/ 1814940 w 3904080"/>
              <a:gd name="connsiteY36-5614" fmla="*/ 3158994 h 4472639"/>
              <a:gd name="connsiteX37-5615" fmla="*/ 1853577 w 3904080"/>
              <a:gd name="connsiteY37-5616" fmla="*/ 2862780 h 4472639"/>
              <a:gd name="connsiteX38-5617" fmla="*/ 2033880 w 3904080"/>
              <a:gd name="connsiteY38-5618" fmla="*/ 2759749 h 4472639"/>
              <a:gd name="connsiteX39-5619" fmla="*/ 2304337 w 3904080"/>
              <a:gd name="connsiteY39-5620" fmla="*/ 3184752 h 4472639"/>
              <a:gd name="connsiteX40-5621" fmla="*/ 2393264 w 3904080"/>
              <a:gd name="connsiteY40-5622" fmla="*/ 3362175 h 4472639"/>
              <a:gd name="connsiteX41-5623" fmla="*/ 2522051 w 3904080"/>
              <a:gd name="connsiteY41-5624" fmla="*/ 3555358 h 4472639"/>
              <a:gd name="connsiteX42-5625" fmla="*/ 2689477 w 3904080"/>
              <a:gd name="connsiteY42-5626" fmla="*/ 3336417 h 4472639"/>
              <a:gd name="connsiteX43-5627" fmla="*/ 2702356 w 3904080"/>
              <a:gd name="connsiteY43-5628" fmla="*/ 3027324 h 4472639"/>
              <a:gd name="connsiteX44-5629" fmla="*/ 2941397 w 3904080"/>
              <a:gd name="connsiteY44-5630" fmla="*/ 3007724 h 4472639"/>
              <a:gd name="connsiteX45-5631" fmla="*/ 2916904 w 3904080"/>
              <a:gd name="connsiteY45-5632" fmla="*/ 2731109 h 4472639"/>
              <a:gd name="connsiteX46-5633" fmla="*/ 2567909 w 3904080"/>
              <a:gd name="connsiteY46-5634" fmla="*/ 2518327 h 4472639"/>
              <a:gd name="connsiteX47-5635" fmla="*/ 2902760 w 3904080"/>
              <a:gd name="connsiteY47-5636" fmla="*/ 2492570 h 4472639"/>
              <a:gd name="connsiteX48-5637" fmla="*/ 2786850 w 3904080"/>
              <a:gd name="connsiteY48-5638" fmla="*/ 2106204 h 4472639"/>
              <a:gd name="connsiteX49-5639" fmla="*/ 2992911 w 3904080"/>
              <a:gd name="connsiteY49-5640" fmla="*/ 1745597 h 4472639"/>
              <a:gd name="connsiteX50-5641" fmla="*/ 2786850 w 3904080"/>
              <a:gd name="connsiteY50-5642" fmla="*/ 1732717 h 4472639"/>
              <a:gd name="connsiteX51-5643" fmla="*/ 2761092 w 3904080"/>
              <a:gd name="connsiteY51-5644" fmla="*/ 1372110 h 4472639"/>
              <a:gd name="connsiteX52-5645" fmla="*/ 2374726 w 3904080"/>
              <a:gd name="connsiteY52-5646" fmla="*/ 1449383 h 4472639"/>
              <a:gd name="connsiteX53-5647" fmla="*/ 2443576 w 3904080"/>
              <a:gd name="connsiteY53-5648" fmla="*/ 1091989 h 4472639"/>
              <a:gd name="connsiteX0-5649" fmla="*/ 2443576 w 3904080"/>
              <a:gd name="connsiteY0-5650" fmla="*/ 1091989 h 4472639"/>
              <a:gd name="connsiteX1-5651" fmla="*/ 2558985 w 3904080"/>
              <a:gd name="connsiteY1-5652" fmla="*/ 965254 h 4472639"/>
              <a:gd name="connsiteX2-5653" fmla="*/ 2464877 w 3904080"/>
              <a:gd name="connsiteY2-5654" fmla="*/ 689529 h 4472639"/>
              <a:gd name="connsiteX3-5655" fmla="*/ 2636259 w 3904080"/>
              <a:gd name="connsiteY3-5656" fmla="*/ 282674 h 4472639"/>
              <a:gd name="connsiteX4-5657" fmla="*/ 2882756 w 3904080"/>
              <a:gd name="connsiteY4-5658" fmla="*/ 417678 h 4472639"/>
              <a:gd name="connsiteX5-5659" fmla="*/ 2827814 w 3904080"/>
              <a:gd name="connsiteY5-5660" fmla="*/ 274126 h 4472639"/>
              <a:gd name="connsiteX6-5661" fmla="*/ 2898049 w 3904080"/>
              <a:gd name="connsiteY6-5662" fmla="*/ 115919 h 4472639"/>
              <a:gd name="connsiteX7-5663" fmla="*/ 3026838 w 3904080"/>
              <a:gd name="connsiteY7-5664" fmla="*/ 8 h 4472639"/>
              <a:gd name="connsiteX8-5665" fmla="*/ 3209142 w 3904080"/>
              <a:gd name="connsiteY8-5666" fmla="*/ 82317 h 4472639"/>
              <a:gd name="connsiteX9-5667" fmla="*/ 3130050 w 3904080"/>
              <a:gd name="connsiteY9-5668" fmla="*/ 301768 h 4472639"/>
              <a:gd name="connsiteX10-5669" fmla="*/ 3376568 w 3904080"/>
              <a:gd name="connsiteY10-5670" fmla="*/ 339894 h 4472639"/>
              <a:gd name="connsiteX11-5671" fmla="*/ 3569751 w 3904080"/>
              <a:gd name="connsiteY11-5672" fmla="*/ 610350 h 4472639"/>
              <a:gd name="connsiteX12-5673" fmla="*/ 3600545 w 3904080"/>
              <a:gd name="connsiteY12-5674" fmla="*/ 853675 h 4472639"/>
              <a:gd name="connsiteX13-5675" fmla="*/ 3904080 w 3904080"/>
              <a:gd name="connsiteY13-5676" fmla="*/ 1117747 h 4472639"/>
              <a:gd name="connsiteX14-5677" fmla="*/ 3626304 w 3904080"/>
              <a:gd name="connsiteY14-5678" fmla="*/ 1549134 h 4472639"/>
              <a:gd name="connsiteX15-5679" fmla="*/ 3477779 w 3904080"/>
              <a:gd name="connsiteY15-5680" fmla="*/ 2023877 h 4472639"/>
              <a:gd name="connsiteX16-5681" fmla="*/ 3302005 w 3904080"/>
              <a:gd name="connsiteY16-5682" fmla="*/ 2402418 h 4472639"/>
              <a:gd name="connsiteX17-5683" fmla="*/ 3508067 w 3904080"/>
              <a:gd name="connsiteY17-5684" fmla="*/ 2479691 h 4472639"/>
              <a:gd name="connsiteX18-5685" fmla="*/ 3366399 w 3904080"/>
              <a:gd name="connsiteY18-5686" fmla="*/ 2827420 h 4472639"/>
              <a:gd name="connsiteX19-5687" fmla="*/ 3559582 w 3904080"/>
              <a:gd name="connsiteY19-5688" fmla="*/ 2840299 h 4472639"/>
              <a:gd name="connsiteX20-5689" fmla="*/ 3456551 w 3904080"/>
              <a:gd name="connsiteY20-5690" fmla="*/ 3497122 h 4472639"/>
              <a:gd name="connsiteX21-5691" fmla="*/ 3417915 w 3904080"/>
              <a:gd name="connsiteY21-5692" fmla="*/ 3767578 h 4472639"/>
              <a:gd name="connsiteX22-5693" fmla="*/ 2419115 w 3904080"/>
              <a:gd name="connsiteY22-5694" fmla="*/ 4110254 h 4472639"/>
              <a:gd name="connsiteX23-5695" fmla="*/ 2055080 w 3904080"/>
              <a:gd name="connsiteY23-5696" fmla="*/ 4099152 h 4472639"/>
              <a:gd name="connsiteX24-5697" fmla="*/ 1849018 w 3904080"/>
              <a:gd name="connsiteY24-5698" fmla="*/ 4163546 h 4472639"/>
              <a:gd name="connsiteX25-5699" fmla="*/ 1539925 w 3904080"/>
              <a:gd name="connsiteY25-5700" fmla="*/ 4112031 h 4472639"/>
              <a:gd name="connsiteX26-5701" fmla="*/ 1217953 w 3904080"/>
              <a:gd name="connsiteY26-5702" fmla="*/ 4343851 h 4472639"/>
              <a:gd name="connsiteX27-5703" fmla="*/ 805830 w 3904080"/>
              <a:gd name="connsiteY27-5704" fmla="*/ 4318093 h 4472639"/>
              <a:gd name="connsiteX28-5705" fmla="*/ 548252 w 3904080"/>
              <a:gd name="connsiteY28-5706" fmla="*/ 4472638 h 4472639"/>
              <a:gd name="connsiteX29-5707" fmla="*/ 139461 w 3904080"/>
              <a:gd name="connsiteY29-5708" fmla="*/ 4405365 h 4472639"/>
              <a:gd name="connsiteX30-5709" fmla="*/ 308112 w 3904080"/>
              <a:gd name="connsiteY30-5710" fmla="*/ 4202182 h 4472639"/>
              <a:gd name="connsiteX31-5711" fmla="*/ 548252 w 3904080"/>
              <a:gd name="connsiteY31-5712" fmla="*/ 4137788 h 4472639"/>
              <a:gd name="connsiteX32-5713" fmla="*/ 810388 w 3904080"/>
              <a:gd name="connsiteY32-5714" fmla="*/ 4047636 h 4472639"/>
              <a:gd name="connsiteX33-5715" fmla="*/ 1170997 w 3904080"/>
              <a:gd name="connsiteY33-5716" fmla="*/ 3777181 h 4472639"/>
              <a:gd name="connsiteX34-5717" fmla="*/ 1492968 w 3904080"/>
              <a:gd name="connsiteY34-5718" fmla="*/ 3506724 h 4472639"/>
              <a:gd name="connsiteX35-5719" fmla="*/ 1660393 w 3904080"/>
              <a:gd name="connsiteY35-5720" fmla="*/ 3210510 h 4472639"/>
              <a:gd name="connsiteX36-5721" fmla="*/ 1814940 w 3904080"/>
              <a:gd name="connsiteY36-5722" fmla="*/ 3158994 h 4472639"/>
              <a:gd name="connsiteX37-5723" fmla="*/ 1853577 w 3904080"/>
              <a:gd name="connsiteY37-5724" fmla="*/ 2862780 h 4472639"/>
              <a:gd name="connsiteX38-5725" fmla="*/ 2033880 w 3904080"/>
              <a:gd name="connsiteY38-5726" fmla="*/ 2759749 h 4472639"/>
              <a:gd name="connsiteX39-5727" fmla="*/ 2304337 w 3904080"/>
              <a:gd name="connsiteY39-5728" fmla="*/ 3184752 h 4472639"/>
              <a:gd name="connsiteX40-5729" fmla="*/ 2393264 w 3904080"/>
              <a:gd name="connsiteY40-5730" fmla="*/ 3362175 h 4472639"/>
              <a:gd name="connsiteX41-5731" fmla="*/ 2522051 w 3904080"/>
              <a:gd name="connsiteY41-5732" fmla="*/ 3555358 h 4472639"/>
              <a:gd name="connsiteX42-5733" fmla="*/ 2689477 w 3904080"/>
              <a:gd name="connsiteY42-5734" fmla="*/ 3336417 h 4472639"/>
              <a:gd name="connsiteX43-5735" fmla="*/ 2702356 w 3904080"/>
              <a:gd name="connsiteY43-5736" fmla="*/ 3027324 h 4472639"/>
              <a:gd name="connsiteX44-5737" fmla="*/ 2941397 w 3904080"/>
              <a:gd name="connsiteY44-5738" fmla="*/ 3007724 h 4472639"/>
              <a:gd name="connsiteX45-5739" fmla="*/ 2916904 w 3904080"/>
              <a:gd name="connsiteY45-5740" fmla="*/ 2731109 h 4472639"/>
              <a:gd name="connsiteX46-5741" fmla="*/ 2724782 w 3904080"/>
              <a:gd name="connsiteY46-5742" fmla="*/ 2733990 h 4472639"/>
              <a:gd name="connsiteX47-5743" fmla="*/ 2567909 w 3904080"/>
              <a:gd name="connsiteY47-5744" fmla="*/ 2518327 h 4472639"/>
              <a:gd name="connsiteX48-5745" fmla="*/ 2902760 w 3904080"/>
              <a:gd name="connsiteY48-5746" fmla="*/ 2492570 h 4472639"/>
              <a:gd name="connsiteX49-5747" fmla="*/ 2786850 w 3904080"/>
              <a:gd name="connsiteY49-5748" fmla="*/ 2106204 h 4472639"/>
              <a:gd name="connsiteX50-5749" fmla="*/ 2992911 w 3904080"/>
              <a:gd name="connsiteY50-5750" fmla="*/ 1745597 h 4472639"/>
              <a:gd name="connsiteX51-5751" fmla="*/ 2786850 w 3904080"/>
              <a:gd name="connsiteY51-5752" fmla="*/ 1732717 h 4472639"/>
              <a:gd name="connsiteX52-5753" fmla="*/ 2761092 w 3904080"/>
              <a:gd name="connsiteY52-5754" fmla="*/ 1372110 h 4472639"/>
              <a:gd name="connsiteX53-5755" fmla="*/ 2374726 w 3904080"/>
              <a:gd name="connsiteY53-5756" fmla="*/ 1449383 h 4472639"/>
              <a:gd name="connsiteX54" fmla="*/ 2443576 w 3904080"/>
              <a:gd name="connsiteY54" fmla="*/ 1091989 h 4472639"/>
              <a:gd name="connsiteX0-5757" fmla="*/ 2443576 w 3904080"/>
              <a:gd name="connsiteY0-5758" fmla="*/ 1091989 h 4472639"/>
              <a:gd name="connsiteX1-5759" fmla="*/ 2558985 w 3904080"/>
              <a:gd name="connsiteY1-5760" fmla="*/ 965254 h 4472639"/>
              <a:gd name="connsiteX2-5761" fmla="*/ 2464877 w 3904080"/>
              <a:gd name="connsiteY2-5762" fmla="*/ 689529 h 4472639"/>
              <a:gd name="connsiteX3-5763" fmla="*/ 2575299 w 3904080"/>
              <a:gd name="connsiteY3-5764" fmla="*/ 355064 h 4472639"/>
              <a:gd name="connsiteX4-5765" fmla="*/ 2882756 w 3904080"/>
              <a:gd name="connsiteY4-5766" fmla="*/ 417678 h 4472639"/>
              <a:gd name="connsiteX5-5767" fmla="*/ 2827814 w 3904080"/>
              <a:gd name="connsiteY5-5768" fmla="*/ 274126 h 4472639"/>
              <a:gd name="connsiteX6-5769" fmla="*/ 2898049 w 3904080"/>
              <a:gd name="connsiteY6-5770" fmla="*/ 115919 h 4472639"/>
              <a:gd name="connsiteX7-5771" fmla="*/ 3026838 w 3904080"/>
              <a:gd name="connsiteY7-5772" fmla="*/ 8 h 4472639"/>
              <a:gd name="connsiteX8-5773" fmla="*/ 3209142 w 3904080"/>
              <a:gd name="connsiteY8-5774" fmla="*/ 82317 h 4472639"/>
              <a:gd name="connsiteX9-5775" fmla="*/ 3130050 w 3904080"/>
              <a:gd name="connsiteY9-5776" fmla="*/ 301768 h 4472639"/>
              <a:gd name="connsiteX10-5777" fmla="*/ 3376568 w 3904080"/>
              <a:gd name="connsiteY10-5778" fmla="*/ 339894 h 4472639"/>
              <a:gd name="connsiteX11-5779" fmla="*/ 3569751 w 3904080"/>
              <a:gd name="connsiteY11-5780" fmla="*/ 610350 h 4472639"/>
              <a:gd name="connsiteX12-5781" fmla="*/ 3600545 w 3904080"/>
              <a:gd name="connsiteY12-5782" fmla="*/ 853675 h 4472639"/>
              <a:gd name="connsiteX13-5783" fmla="*/ 3904080 w 3904080"/>
              <a:gd name="connsiteY13-5784" fmla="*/ 1117747 h 4472639"/>
              <a:gd name="connsiteX14-5785" fmla="*/ 3626304 w 3904080"/>
              <a:gd name="connsiteY14-5786" fmla="*/ 1549134 h 4472639"/>
              <a:gd name="connsiteX15-5787" fmla="*/ 3477779 w 3904080"/>
              <a:gd name="connsiteY15-5788" fmla="*/ 2023877 h 4472639"/>
              <a:gd name="connsiteX16-5789" fmla="*/ 3302005 w 3904080"/>
              <a:gd name="connsiteY16-5790" fmla="*/ 2402418 h 4472639"/>
              <a:gd name="connsiteX17-5791" fmla="*/ 3508067 w 3904080"/>
              <a:gd name="connsiteY17-5792" fmla="*/ 2479691 h 4472639"/>
              <a:gd name="connsiteX18-5793" fmla="*/ 3366399 w 3904080"/>
              <a:gd name="connsiteY18-5794" fmla="*/ 2827420 h 4472639"/>
              <a:gd name="connsiteX19-5795" fmla="*/ 3559582 w 3904080"/>
              <a:gd name="connsiteY19-5796" fmla="*/ 2840299 h 4472639"/>
              <a:gd name="connsiteX20-5797" fmla="*/ 3456551 w 3904080"/>
              <a:gd name="connsiteY20-5798" fmla="*/ 3497122 h 4472639"/>
              <a:gd name="connsiteX21-5799" fmla="*/ 3417915 w 3904080"/>
              <a:gd name="connsiteY21-5800" fmla="*/ 3767578 h 4472639"/>
              <a:gd name="connsiteX22-5801" fmla="*/ 2419115 w 3904080"/>
              <a:gd name="connsiteY22-5802" fmla="*/ 4110254 h 4472639"/>
              <a:gd name="connsiteX23-5803" fmla="*/ 2055080 w 3904080"/>
              <a:gd name="connsiteY23-5804" fmla="*/ 4099152 h 4472639"/>
              <a:gd name="connsiteX24-5805" fmla="*/ 1849018 w 3904080"/>
              <a:gd name="connsiteY24-5806" fmla="*/ 4163546 h 4472639"/>
              <a:gd name="connsiteX25-5807" fmla="*/ 1539925 w 3904080"/>
              <a:gd name="connsiteY25-5808" fmla="*/ 4112031 h 4472639"/>
              <a:gd name="connsiteX26-5809" fmla="*/ 1217953 w 3904080"/>
              <a:gd name="connsiteY26-5810" fmla="*/ 4343851 h 4472639"/>
              <a:gd name="connsiteX27-5811" fmla="*/ 805830 w 3904080"/>
              <a:gd name="connsiteY27-5812" fmla="*/ 4318093 h 4472639"/>
              <a:gd name="connsiteX28-5813" fmla="*/ 548252 w 3904080"/>
              <a:gd name="connsiteY28-5814" fmla="*/ 4472638 h 4472639"/>
              <a:gd name="connsiteX29-5815" fmla="*/ 139461 w 3904080"/>
              <a:gd name="connsiteY29-5816" fmla="*/ 4405365 h 4472639"/>
              <a:gd name="connsiteX30-5817" fmla="*/ 308112 w 3904080"/>
              <a:gd name="connsiteY30-5818" fmla="*/ 4202182 h 4472639"/>
              <a:gd name="connsiteX31-5819" fmla="*/ 548252 w 3904080"/>
              <a:gd name="connsiteY31-5820" fmla="*/ 4137788 h 4472639"/>
              <a:gd name="connsiteX32-5821" fmla="*/ 810388 w 3904080"/>
              <a:gd name="connsiteY32-5822" fmla="*/ 4047636 h 4472639"/>
              <a:gd name="connsiteX33-5823" fmla="*/ 1170997 w 3904080"/>
              <a:gd name="connsiteY33-5824" fmla="*/ 3777181 h 4472639"/>
              <a:gd name="connsiteX34-5825" fmla="*/ 1492968 w 3904080"/>
              <a:gd name="connsiteY34-5826" fmla="*/ 3506724 h 4472639"/>
              <a:gd name="connsiteX35-5827" fmla="*/ 1660393 w 3904080"/>
              <a:gd name="connsiteY35-5828" fmla="*/ 3210510 h 4472639"/>
              <a:gd name="connsiteX36-5829" fmla="*/ 1814940 w 3904080"/>
              <a:gd name="connsiteY36-5830" fmla="*/ 3158994 h 4472639"/>
              <a:gd name="connsiteX37-5831" fmla="*/ 1853577 w 3904080"/>
              <a:gd name="connsiteY37-5832" fmla="*/ 2862780 h 4472639"/>
              <a:gd name="connsiteX38-5833" fmla="*/ 2033880 w 3904080"/>
              <a:gd name="connsiteY38-5834" fmla="*/ 2759749 h 4472639"/>
              <a:gd name="connsiteX39-5835" fmla="*/ 2304337 w 3904080"/>
              <a:gd name="connsiteY39-5836" fmla="*/ 3184752 h 4472639"/>
              <a:gd name="connsiteX40-5837" fmla="*/ 2393264 w 3904080"/>
              <a:gd name="connsiteY40-5838" fmla="*/ 3362175 h 4472639"/>
              <a:gd name="connsiteX41-5839" fmla="*/ 2522051 w 3904080"/>
              <a:gd name="connsiteY41-5840" fmla="*/ 3555358 h 4472639"/>
              <a:gd name="connsiteX42-5841" fmla="*/ 2689477 w 3904080"/>
              <a:gd name="connsiteY42-5842" fmla="*/ 3336417 h 4472639"/>
              <a:gd name="connsiteX43-5843" fmla="*/ 2702356 w 3904080"/>
              <a:gd name="connsiteY43-5844" fmla="*/ 3027324 h 4472639"/>
              <a:gd name="connsiteX44-5845" fmla="*/ 2941397 w 3904080"/>
              <a:gd name="connsiteY44-5846" fmla="*/ 3007724 h 4472639"/>
              <a:gd name="connsiteX45-5847" fmla="*/ 2916904 w 3904080"/>
              <a:gd name="connsiteY45-5848" fmla="*/ 2731109 h 4472639"/>
              <a:gd name="connsiteX46-5849" fmla="*/ 2724782 w 3904080"/>
              <a:gd name="connsiteY46-5850" fmla="*/ 2733990 h 4472639"/>
              <a:gd name="connsiteX47-5851" fmla="*/ 2567909 w 3904080"/>
              <a:gd name="connsiteY47-5852" fmla="*/ 2518327 h 4472639"/>
              <a:gd name="connsiteX48-5853" fmla="*/ 2902760 w 3904080"/>
              <a:gd name="connsiteY48-5854" fmla="*/ 2492570 h 4472639"/>
              <a:gd name="connsiteX49-5855" fmla="*/ 2786850 w 3904080"/>
              <a:gd name="connsiteY49-5856" fmla="*/ 2106204 h 4472639"/>
              <a:gd name="connsiteX50-5857" fmla="*/ 2992911 w 3904080"/>
              <a:gd name="connsiteY50-5858" fmla="*/ 1745597 h 4472639"/>
              <a:gd name="connsiteX51-5859" fmla="*/ 2786850 w 3904080"/>
              <a:gd name="connsiteY51-5860" fmla="*/ 1732717 h 4472639"/>
              <a:gd name="connsiteX52-5861" fmla="*/ 2761092 w 3904080"/>
              <a:gd name="connsiteY52-5862" fmla="*/ 1372110 h 4472639"/>
              <a:gd name="connsiteX53-5863" fmla="*/ 2374726 w 3904080"/>
              <a:gd name="connsiteY53-5864" fmla="*/ 1449383 h 4472639"/>
              <a:gd name="connsiteX54-5865" fmla="*/ 2443576 w 3904080"/>
              <a:gd name="connsiteY54-5866" fmla="*/ 1091989 h 4472639"/>
              <a:gd name="connsiteX0-5867" fmla="*/ 2443576 w 3904080"/>
              <a:gd name="connsiteY0-5868" fmla="*/ 1091989 h 4472639"/>
              <a:gd name="connsiteX1-5869" fmla="*/ 2558985 w 3904080"/>
              <a:gd name="connsiteY1-5870" fmla="*/ 965254 h 4472639"/>
              <a:gd name="connsiteX2-5871" fmla="*/ 2464877 w 3904080"/>
              <a:gd name="connsiteY2-5872" fmla="*/ 689529 h 4472639"/>
              <a:gd name="connsiteX3-5873" fmla="*/ 2575299 w 3904080"/>
              <a:gd name="connsiteY3-5874" fmla="*/ 355064 h 4472639"/>
              <a:gd name="connsiteX4-5875" fmla="*/ 2715956 w 3904080"/>
              <a:gd name="connsiteY4-5876" fmla="*/ 434987 h 4472639"/>
              <a:gd name="connsiteX5-5877" fmla="*/ 2882756 w 3904080"/>
              <a:gd name="connsiteY5-5878" fmla="*/ 417678 h 4472639"/>
              <a:gd name="connsiteX6-5879" fmla="*/ 2827814 w 3904080"/>
              <a:gd name="connsiteY6-5880" fmla="*/ 274126 h 4472639"/>
              <a:gd name="connsiteX7-5881" fmla="*/ 2898049 w 3904080"/>
              <a:gd name="connsiteY7-5882" fmla="*/ 115919 h 4472639"/>
              <a:gd name="connsiteX8-5883" fmla="*/ 3026838 w 3904080"/>
              <a:gd name="connsiteY8-5884" fmla="*/ 8 h 4472639"/>
              <a:gd name="connsiteX9-5885" fmla="*/ 3209142 w 3904080"/>
              <a:gd name="connsiteY9-5886" fmla="*/ 82317 h 4472639"/>
              <a:gd name="connsiteX10-5887" fmla="*/ 3130050 w 3904080"/>
              <a:gd name="connsiteY10-5888" fmla="*/ 301768 h 4472639"/>
              <a:gd name="connsiteX11-5889" fmla="*/ 3376568 w 3904080"/>
              <a:gd name="connsiteY11-5890" fmla="*/ 339894 h 4472639"/>
              <a:gd name="connsiteX12-5891" fmla="*/ 3569751 w 3904080"/>
              <a:gd name="connsiteY12-5892" fmla="*/ 610350 h 4472639"/>
              <a:gd name="connsiteX13-5893" fmla="*/ 3600545 w 3904080"/>
              <a:gd name="connsiteY13-5894" fmla="*/ 853675 h 4472639"/>
              <a:gd name="connsiteX14-5895" fmla="*/ 3904080 w 3904080"/>
              <a:gd name="connsiteY14-5896" fmla="*/ 1117747 h 4472639"/>
              <a:gd name="connsiteX15-5897" fmla="*/ 3626304 w 3904080"/>
              <a:gd name="connsiteY15-5898" fmla="*/ 1549134 h 4472639"/>
              <a:gd name="connsiteX16-5899" fmla="*/ 3477779 w 3904080"/>
              <a:gd name="connsiteY16-5900" fmla="*/ 2023877 h 4472639"/>
              <a:gd name="connsiteX17-5901" fmla="*/ 3302005 w 3904080"/>
              <a:gd name="connsiteY17-5902" fmla="*/ 2402418 h 4472639"/>
              <a:gd name="connsiteX18-5903" fmla="*/ 3508067 w 3904080"/>
              <a:gd name="connsiteY18-5904" fmla="*/ 2479691 h 4472639"/>
              <a:gd name="connsiteX19-5905" fmla="*/ 3366399 w 3904080"/>
              <a:gd name="connsiteY19-5906" fmla="*/ 2827420 h 4472639"/>
              <a:gd name="connsiteX20-5907" fmla="*/ 3559582 w 3904080"/>
              <a:gd name="connsiteY20-5908" fmla="*/ 2840299 h 4472639"/>
              <a:gd name="connsiteX21-5909" fmla="*/ 3456551 w 3904080"/>
              <a:gd name="connsiteY21-5910" fmla="*/ 3497122 h 4472639"/>
              <a:gd name="connsiteX22-5911" fmla="*/ 3417915 w 3904080"/>
              <a:gd name="connsiteY22-5912" fmla="*/ 3767578 h 4472639"/>
              <a:gd name="connsiteX23-5913" fmla="*/ 2419115 w 3904080"/>
              <a:gd name="connsiteY23-5914" fmla="*/ 4110254 h 4472639"/>
              <a:gd name="connsiteX24-5915" fmla="*/ 2055080 w 3904080"/>
              <a:gd name="connsiteY24-5916" fmla="*/ 4099152 h 4472639"/>
              <a:gd name="connsiteX25-5917" fmla="*/ 1849018 w 3904080"/>
              <a:gd name="connsiteY25-5918" fmla="*/ 4163546 h 4472639"/>
              <a:gd name="connsiteX26-5919" fmla="*/ 1539925 w 3904080"/>
              <a:gd name="connsiteY26-5920" fmla="*/ 4112031 h 4472639"/>
              <a:gd name="connsiteX27-5921" fmla="*/ 1217953 w 3904080"/>
              <a:gd name="connsiteY27-5922" fmla="*/ 4343851 h 4472639"/>
              <a:gd name="connsiteX28-5923" fmla="*/ 805830 w 3904080"/>
              <a:gd name="connsiteY28-5924" fmla="*/ 4318093 h 4472639"/>
              <a:gd name="connsiteX29-5925" fmla="*/ 548252 w 3904080"/>
              <a:gd name="connsiteY29-5926" fmla="*/ 4472638 h 4472639"/>
              <a:gd name="connsiteX30-5927" fmla="*/ 139461 w 3904080"/>
              <a:gd name="connsiteY30-5928" fmla="*/ 4405365 h 4472639"/>
              <a:gd name="connsiteX31-5929" fmla="*/ 308112 w 3904080"/>
              <a:gd name="connsiteY31-5930" fmla="*/ 4202182 h 4472639"/>
              <a:gd name="connsiteX32-5931" fmla="*/ 548252 w 3904080"/>
              <a:gd name="connsiteY32-5932" fmla="*/ 4137788 h 4472639"/>
              <a:gd name="connsiteX33-5933" fmla="*/ 810388 w 3904080"/>
              <a:gd name="connsiteY33-5934" fmla="*/ 4047636 h 4472639"/>
              <a:gd name="connsiteX34-5935" fmla="*/ 1170997 w 3904080"/>
              <a:gd name="connsiteY34-5936" fmla="*/ 3777181 h 4472639"/>
              <a:gd name="connsiteX35-5937" fmla="*/ 1492968 w 3904080"/>
              <a:gd name="connsiteY35-5938" fmla="*/ 3506724 h 4472639"/>
              <a:gd name="connsiteX36-5939" fmla="*/ 1660393 w 3904080"/>
              <a:gd name="connsiteY36-5940" fmla="*/ 3210510 h 4472639"/>
              <a:gd name="connsiteX37-5941" fmla="*/ 1814940 w 3904080"/>
              <a:gd name="connsiteY37-5942" fmla="*/ 3158994 h 4472639"/>
              <a:gd name="connsiteX38-5943" fmla="*/ 1853577 w 3904080"/>
              <a:gd name="connsiteY38-5944" fmla="*/ 2862780 h 4472639"/>
              <a:gd name="connsiteX39-5945" fmla="*/ 2033880 w 3904080"/>
              <a:gd name="connsiteY39-5946" fmla="*/ 2759749 h 4472639"/>
              <a:gd name="connsiteX40-5947" fmla="*/ 2304337 w 3904080"/>
              <a:gd name="connsiteY40-5948" fmla="*/ 3184752 h 4472639"/>
              <a:gd name="connsiteX41-5949" fmla="*/ 2393264 w 3904080"/>
              <a:gd name="connsiteY41-5950" fmla="*/ 3362175 h 4472639"/>
              <a:gd name="connsiteX42-5951" fmla="*/ 2522051 w 3904080"/>
              <a:gd name="connsiteY42-5952" fmla="*/ 3555358 h 4472639"/>
              <a:gd name="connsiteX43-5953" fmla="*/ 2689477 w 3904080"/>
              <a:gd name="connsiteY43-5954" fmla="*/ 3336417 h 4472639"/>
              <a:gd name="connsiteX44-5955" fmla="*/ 2702356 w 3904080"/>
              <a:gd name="connsiteY44-5956" fmla="*/ 3027324 h 4472639"/>
              <a:gd name="connsiteX45-5957" fmla="*/ 2941397 w 3904080"/>
              <a:gd name="connsiteY45-5958" fmla="*/ 3007724 h 4472639"/>
              <a:gd name="connsiteX46-5959" fmla="*/ 2916904 w 3904080"/>
              <a:gd name="connsiteY46-5960" fmla="*/ 2731109 h 4472639"/>
              <a:gd name="connsiteX47-5961" fmla="*/ 2724782 w 3904080"/>
              <a:gd name="connsiteY47-5962" fmla="*/ 2733990 h 4472639"/>
              <a:gd name="connsiteX48-5963" fmla="*/ 2567909 w 3904080"/>
              <a:gd name="connsiteY48-5964" fmla="*/ 2518327 h 4472639"/>
              <a:gd name="connsiteX49-5965" fmla="*/ 2902760 w 3904080"/>
              <a:gd name="connsiteY49-5966" fmla="*/ 2492570 h 4472639"/>
              <a:gd name="connsiteX50-5967" fmla="*/ 2786850 w 3904080"/>
              <a:gd name="connsiteY50-5968" fmla="*/ 2106204 h 4472639"/>
              <a:gd name="connsiteX51-5969" fmla="*/ 2992911 w 3904080"/>
              <a:gd name="connsiteY51-5970" fmla="*/ 1745597 h 4472639"/>
              <a:gd name="connsiteX52-5971" fmla="*/ 2786850 w 3904080"/>
              <a:gd name="connsiteY52-5972" fmla="*/ 1732717 h 4472639"/>
              <a:gd name="connsiteX53-5973" fmla="*/ 2761092 w 3904080"/>
              <a:gd name="connsiteY53-5974" fmla="*/ 1372110 h 4472639"/>
              <a:gd name="connsiteX54-5975" fmla="*/ 2374726 w 3904080"/>
              <a:gd name="connsiteY54-5976" fmla="*/ 1449383 h 4472639"/>
              <a:gd name="connsiteX55" fmla="*/ 2443576 w 3904080"/>
              <a:gd name="connsiteY55" fmla="*/ 1091989 h 4472639"/>
              <a:gd name="connsiteX0-5977" fmla="*/ 2443576 w 3904080"/>
              <a:gd name="connsiteY0-5978" fmla="*/ 1091989 h 4472639"/>
              <a:gd name="connsiteX1-5979" fmla="*/ 2558985 w 3904080"/>
              <a:gd name="connsiteY1-5980" fmla="*/ 965254 h 4472639"/>
              <a:gd name="connsiteX2-5981" fmla="*/ 2464877 w 3904080"/>
              <a:gd name="connsiteY2-5982" fmla="*/ 689529 h 4472639"/>
              <a:gd name="connsiteX3-5983" fmla="*/ 2575299 w 3904080"/>
              <a:gd name="connsiteY3-5984" fmla="*/ 355064 h 4472639"/>
              <a:gd name="connsiteX4-5985" fmla="*/ 2715956 w 3904080"/>
              <a:gd name="connsiteY4-5986" fmla="*/ 434987 h 4472639"/>
              <a:gd name="connsiteX5-5987" fmla="*/ 2882756 w 3904080"/>
              <a:gd name="connsiteY5-5988" fmla="*/ 417678 h 4472639"/>
              <a:gd name="connsiteX6-5989" fmla="*/ 2910266 w 3904080"/>
              <a:gd name="connsiteY6-5990" fmla="*/ 324497 h 4472639"/>
              <a:gd name="connsiteX7-5991" fmla="*/ 2827814 w 3904080"/>
              <a:gd name="connsiteY7-5992" fmla="*/ 274126 h 4472639"/>
              <a:gd name="connsiteX8-5993" fmla="*/ 2898049 w 3904080"/>
              <a:gd name="connsiteY8-5994" fmla="*/ 115919 h 4472639"/>
              <a:gd name="connsiteX9-5995" fmla="*/ 3026838 w 3904080"/>
              <a:gd name="connsiteY9-5996" fmla="*/ 8 h 4472639"/>
              <a:gd name="connsiteX10-5997" fmla="*/ 3209142 w 3904080"/>
              <a:gd name="connsiteY10-5998" fmla="*/ 82317 h 4472639"/>
              <a:gd name="connsiteX11-5999" fmla="*/ 3130050 w 3904080"/>
              <a:gd name="connsiteY11-6000" fmla="*/ 301768 h 4472639"/>
              <a:gd name="connsiteX12-6001" fmla="*/ 3376568 w 3904080"/>
              <a:gd name="connsiteY12-6002" fmla="*/ 339894 h 4472639"/>
              <a:gd name="connsiteX13-6003" fmla="*/ 3569751 w 3904080"/>
              <a:gd name="connsiteY13-6004" fmla="*/ 610350 h 4472639"/>
              <a:gd name="connsiteX14-6005" fmla="*/ 3600545 w 3904080"/>
              <a:gd name="connsiteY14-6006" fmla="*/ 853675 h 4472639"/>
              <a:gd name="connsiteX15-6007" fmla="*/ 3904080 w 3904080"/>
              <a:gd name="connsiteY15-6008" fmla="*/ 1117747 h 4472639"/>
              <a:gd name="connsiteX16-6009" fmla="*/ 3626304 w 3904080"/>
              <a:gd name="connsiteY16-6010" fmla="*/ 1549134 h 4472639"/>
              <a:gd name="connsiteX17-6011" fmla="*/ 3477779 w 3904080"/>
              <a:gd name="connsiteY17-6012" fmla="*/ 2023877 h 4472639"/>
              <a:gd name="connsiteX18-6013" fmla="*/ 3302005 w 3904080"/>
              <a:gd name="connsiteY18-6014" fmla="*/ 2402418 h 4472639"/>
              <a:gd name="connsiteX19-6015" fmla="*/ 3508067 w 3904080"/>
              <a:gd name="connsiteY19-6016" fmla="*/ 2479691 h 4472639"/>
              <a:gd name="connsiteX20-6017" fmla="*/ 3366399 w 3904080"/>
              <a:gd name="connsiteY20-6018" fmla="*/ 2827420 h 4472639"/>
              <a:gd name="connsiteX21-6019" fmla="*/ 3559582 w 3904080"/>
              <a:gd name="connsiteY21-6020" fmla="*/ 2840299 h 4472639"/>
              <a:gd name="connsiteX22-6021" fmla="*/ 3456551 w 3904080"/>
              <a:gd name="connsiteY22-6022" fmla="*/ 3497122 h 4472639"/>
              <a:gd name="connsiteX23-6023" fmla="*/ 3417915 w 3904080"/>
              <a:gd name="connsiteY23-6024" fmla="*/ 3767578 h 4472639"/>
              <a:gd name="connsiteX24-6025" fmla="*/ 2419115 w 3904080"/>
              <a:gd name="connsiteY24-6026" fmla="*/ 4110254 h 4472639"/>
              <a:gd name="connsiteX25-6027" fmla="*/ 2055080 w 3904080"/>
              <a:gd name="connsiteY25-6028" fmla="*/ 4099152 h 4472639"/>
              <a:gd name="connsiteX26-6029" fmla="*/ 1849018 w 3904080"/>
              <a:gd name="connsiteY26-6030" fmla="*/ 4163546 h 4472639"/>
              <a:gd name="connsiteX27-6031" fmla="*/ 1539925 w 3904080"/>
              <a:gd name="connsiteY27-6032" fmla="*/ 4112031 h 4472639"/>
              <a:gd name="connsiteX28-6033" fmla="*/ 1217953 w 3904080"/>
              <a:gd name="connsiteY28-6034" fmla="*/ 4343851 h 4472639"/>
              <a:gd name="connsiteX29-6035" fmla="*/ 805830 w 3904080"/>
              <a:gd name="connsiteY29-6036" fmla="*/ 4318093 h 4472639"/>
              <a:gd name="connsiteX30-6037" fmla="*/ 548252 w 3904080"/>
              <a:gd name="connsiteY30-6038" fmla="*/ 4472638 h 4472639"/>
              <a:gd name="connsiteX31-6039" fmla="*/ 139461 w 3904080"/>
              <a:gd name="connsiteY31-6040" fmla="*/ 4405365 h 4472639"/>
              <a:gd name="connsiteX32-6041" fmla="*/ 308112 w 3904080"/>
              <a:gd name="connsiteY32-6042" fmla="*/ 4202182 h 4472639"/>
              <a:gd name="connsiteX33-6043" fmla="*/ 548252 w 3904080"/>
              <a:gd name="connsiteY33-6044" fmla="*/ 4137788 h 4472639"/>
              <a:gd name="connsiteX34-6045" fmla="*/ 810388 w 3904080"/>
              <a:gd name="connsiteY34-6046" fmla="*/ 4047636 h 4472639"/>
              <a:gd name="connsiteX35-6047" fmla="*/ 1170997 w 3904080"/>
              <a:gd name="connsiteY35-6048" fmla="*/ 3777181 h 4472639"/>
              <a:gd name="connsiteX36-6049" fmla="*/ 1492968 w 3904080"/>
              <a:gd name="connsiteY36-6050" fmla="*/ 3506724 h 4472639"/>
              <a:gd name="connsiteX37-6051" fmla="*/ 1660393 w 3904080"/>
              <a:gd name="connsiteY37-6052" fmla="*/ 3210510 h 4472639"/>
              <a:gd name="connsiteX38-6053" fmla="*/ 1814940 w 3904080"/>
              <a:gd name="connsiteY38-6054" fmla="*/ 3158994 h 4472639"/>
              <a:gd name="connsiteX39-6055" fmla="*/ 1853577 w 3904080"/>
              <a:gd name="connsiteY39-6056" fmla="*/ 2862780 h 4472639"/>
              <a:gd name="connsiteX40-6057" fmla="*/ 2033880 w 3904080"/>
              <a:gd name="connsiteY40-6058" fmla="*/ 2759749 h 4472639"/>
              <a:gd name="connsiteX41-6059" fmla="*/ 2304337 w 3904080"/>
              <a:gd name="connsiteY41-6060" fmla="*/ 3184752 h 4472639"/>
              <a:gd name="connsiteX42-6061" fmla="*/ 2393264 w 3904080"/>
              <a:gd name="connsiteY42-6062" fmla="*/ 3362175 h 4472639"/>
              <a:gd name="connsiteX43-6063" fmla="*/ 2522051 w 3904080"/>
              <a:gd name="connsiteY43-6064" fmla="*/ 3555358 h 4472639"/>
              <a:gd name="connsiteX44-6065" fmla="*/ 2689477 w 3904080"/>
              <a:gd name="connsiteY44-6066" fmla="*/ 3336417 h 4472639"/>
              <a:gd name="connsiteX45-6067" fmla="*/ 2702356 w 3904080"/>
              <a:gd name="connsiteY45-6068" fmla="*/ 3027324 h 4472639"/>
              <a:gd name="connsiteX46-6069" fmla="*/ 2941397 w 3904080"/>
              <a:gd name="connsiteY46-6070" fmla="*/ 3007724 h 4472639"/>
              <a:gd name="connsiteX47-6071" fmla="*/ 2916904 w 3904080"/>
              <a:gd name="connsiteY47-6072" fmla="*/ 2731109 h 4472639"/>
              <a:gd name="connsiteX48-6073" fmla="*/ 2724782 w 3904080"/>
              <a:gd name="connsiteY48-6074" fmla="*/ 2733990 h 4472639"/>
              <a:gd name="connsiteX49-6075" fmla="*/ 2567909 w 3904080"/>
              <a:gd name="connsiteY49-6076" fmla="*/ 2518327 h 4472639"/>
              <a:gd name="connsiteX50-6077" fmla="*/ 2902760 w 3904080"/>
              <a:gd name="connsiteY50-6078" fmla="*/ 2492570 h 4472639"/>
              <a:gd name="connsiteX51-6079" fmla="*/ 2786850 w 3904080"/>
              <a:gd name="connsiteY51-6080" fmla="*/ 2106204 h 4472639"/>
              <a:gd name="connsiteX52-6081" fmla="*/ 2992911 w 3904080"/>
              <a:gd name="connsiteY52-6082" fmla="*/ 1745597 h 4472639"/>
              <a:gd name="connsiteX53-6083" fmla="*/ 2786850 w 3904080"/>
              <a:gd name="connsiteY53-6084" fmla="*/ 1732717 h 4472639"/>
              <a:gd name="connsiteX54-6085" fmla="*/ 2761092 w 3904080"/>
              <a:gd name="connsiteY54-6086" fmla="*/ 1372110 h 4472639"/>
              <a:gd name="connsiteX55-6087" fmla="*/ 2374726 w 3904080"/>
              <a:gd name="connsiteY55-6088" fmla="*/ 1449383 h 4472639"/>
              <a:gd name="connsiteX56" fmla="*/ 2443576 w 3904080"/>
              <a:gd name="connsiteY56" fmla="*/ 1091989 h 4472639"/>
              <a:gd name="connsiteX0-6089" fmla="*/ 2443576 w 3904080"/>
              <a:gd name="connsiteY0-6090" fmla="*/ 1091988 h 4472638"/>
              <a:gd name="connsiteX1-6091" fmla="*/ 2558985 w 3904080"/>
              <a:gd name="connsiteY1-6092" fmla="*/ 965253 h 4472638"/>
              <a:gd name="connsiteX2-6093" fmla="*/ 2464877 w 3904080"/>
              <a:gd name="connsiteY2-6094" fmla="*/ 689528 h 4472638"/>
              <a:gd name="connsiteX3-6095" fmla="*/ 2575299 w 3904080"/>
              <a:gd name="connsiteY3-6096" fmla="*/ 355063 h 4472638"/>
              <a:gd name="connsiteX4-6097" fmla="*/ 2715956 w 3904080"/>
              <a:gd name="connsiteY4-6098" fmla="*/ 434986 h 4472638"/>
              <a:gd name="connsiteX5-6099" fmla="*/ 2882756 w 3904080"/>
              <a:gd name="connsiteY5-6100" fmla="*/ 417677 h 4472638"/>
              <a:gd name="connsiteX6-6101" fmla="*/ 2910266 w 3904080"/>
              <a:gd name="connsiteY6-6102" fmla="*/ 324496 h 4472638"/>
              <a:gd name="connsiteX7-6103" fmla="*/ 2827814 w 3904080"/>
              <a:gd name="connsiteY7-6104" fmla="*/ 274125 h 4472638"/>
              <a:gd name="connsiteX8-6105" fmla="*/ 2792156 w 3904080"/>
              <a:gd name="connsiteY8-6106" fmla="*/ 214006 h 4472638"/>
              <a:gd name="connsiteX9-6107" fmla="*/ 2898049 w 3904080"/>
              <a:gd name="connsiteY9-6108" fmla="*/ 115918 h 4472638"/>
              <a:gd name="connsiteX10-6109" fmla="*/ 3026838 w 3904080"/>
              <a:gd name="connsiteY10-6110" fmla="*/ 7 h 4472638"/>
              <a:gd name="connsiteX11-6111" fmla="*/ 3209142 w 3904080"/>
              <a:gd name="connsiteY11-6112" fmla="*/ 82316 h 4472638"/>
              <a:gd name="connsiteX12-6113" fmla="*/ 3130050 w 3904080"/>
              <a:gd name="connsiteY12-6114" fmla="*/ 301767 h 4472638"/>
              <a:gd name="connsiteX13-6115" fmla="*/ 3376568 w 3904080"/>
              <a:gd name="connsiteY13-6116" fmla="*/ 339893 h 4472638"/>
              <a:gd name="connsiteX14-6117" fmla="*/ 3569751 w 3904080"/>
              <a:gd name="connsiteY14-6118" fmla="*/ 610349 h 4472638"/>
              <a:gd name="connsiteX15-6119" fmla="*/ 3600545 w 3904080"/>
              <a:gd name="connsiteY15-6120" fmla="*/ 853674 h 4472638"/>
              <a:gd name="connsiteX16-6121" fmla="*/ 3904080 w 3904080"/>
              <a:gd name="connsiteY16-6122" fmla="*/ 1117746 h 4472638"/>
              <a:gd name="connsiteX17-6123" fmla="*/ 3626304 w 3904080"/>
              <a:gd name="connsiteY17-6124" fmla="*/ 1549133 h 4472638"/>
              <a:gd name="connsiteX18-6125" fmla="*/ 3477779 w 3904080"/>
              <a:gd name="connsiteY18-6126" fmla="*/ 2023876 h 4472638"/>
              <a:gd name="connsiteX19-6127" fmla="*/ 3302005 w 3904080"/>
              <a:gd name="connsiteY19-6128" fmla="*/ 2402417 h 4472638"/>
              <a:gd name="connsiteX20-6129" fmla="*/ 3508067 w 3904080"/>
              <a:gd name="connsiteY20-6130" fmla="*/ 2479690 h 4472638"/>
              <a:gd name="connsiteX21-6131" fmla="*/ 3366399 w 3904080"/>
              <a:gd name="connsiteY21-6132" fmla="*/ 2827419 h 4472638"/>
              <a:gd name="connsiteX22-6133" fmla="*/ 3559582 w 3904080"/>
              <a:gd name="connsiteY22-6134" fmla="*/ 2840298 h 4472638"/>
              <a:gd name="connsiteX23-6135" fmla="*/ 3456551 w 3904080"/>
              <a:gd name="connsiteY23-6136" fmla="*/ 3497121 h 4472638"/>
              <a:gd name="connsiteX24-6137" fmla="*/ 3417915 w 3904080"/>
              <a:gd name="connsiteY24-6138" fmla="*/ 3767577 h 4472638"/>
              <a:gd name="connsiteX25-6139" fmla="*/ 2419115 w 3904080"/>
              <a:gd name="connsiteY25-6140" fmla="*/ 4110253 h 4472638"/>
              <a:gd name="connsiteX26-6141" fmla="*/ 2055080 w 3904080"/>
              <a:gd name="connsiteY26-6142" fmla="*/ 4099151 h 4472638"/>
              <a:gd name="connsiteX27-6143" fmla="*/ 1849018 w 3904080"/>
              <a:gd name="connsiteY27-6144" fmla="*/ 4163545 h 4472638"/>
              <a:gd name="connsiteX28-6145" fmla="*/ 1539925 w 3904080"/>
              <a:gd name="connsiteY28-6146" fmla="*/ 4112030 h 4472638"/>
              <a:gd name="connsiteX29-6147" fmla="*/ 1217953 w 3904080"/>
              <a:gd name="connsiteY29-6148" fmla="*/ 4343850 h 4472638"/>
              <a:gd name="connsiteX30-6149" fmla="*/ 805830 w 3904080"/>
              <a:gd name="connsiteY30-6150" fmla="*/ 4318092 h 4472638"/>
              <a:gd name="connsiteX31-6151" fmla="*/ 548252 w 3904080"/>
              <a:gd name="connsiteY31-6152" fmla="*/ 4472637 h 4472638"/>
              <a:gd name="connsiteX32-6153" fmla="*/ 139461 w 3904080"/>
              <a:gd name="connsiteY32-6154" fmla="*/ 4405364 h 4472638"/>
              <a:gd name="connsiteX33-6155" fmla="*/ 308112 w 3904080"/>
              <a:gd name="connsiteY33-6156" fmla="*/ 4202181 h 4472638"/>
              <a:gd name="connsiteX34-6157" fmla="*/ 548252 w 3904080"/>
              <a:gd name="connsiteY34-6158" fmla="*/ 4137787 h 4472638"/>
              <a:gd name="connsiteX35-6159" fmla="*/ 810388 w 3904080"/>
              <a:gd name="connsiteY35-6160" fmla="*/ 4047635 h 4472638"/>
              <a:gd name="connsiteX36-6161" fmla="*/ 1170997 w 3904080"/>
              <a:gd name="connsiteY36-6162" fmla="*/ 3777180 h 4472638"/>
              <a:gd name="connsiteX37-6163" fmla="*/ 1492968 w 3904080"/>
              <a:gd name="connsiteY37-6164" fmla="*/ 3506723 h 4472638"/>
              <a:gd name="connsiteX38-6165" fmla="*/ 1660393 w 3904080"/>
              <a:gd name="connsiteY38-6166" fmla="*/ 3210509 h 4472638"/>
              <a:gd name="connsiteX39-6167" fmla="*/ 1814940 w 3904080"/>
              <a:gd name="connsiteY39-6168" fmla="*/ 3158993 h 4472638"/>
              <a:gd name="connsiteX40-6169" fmla="*/ 1853577 w 3904080"/>
              <a:gd name="connsiteY40-6170" fmla="*/ 2862779 h 4472638"/>
              <a:gd name="connsiteX41-6171" fmla="*/ 2033880 w 3904080"/>
              <a:gd name="connsiteY41-6172" fmla="*/ 2759748 h 4472638"/>
              <a:gd name="connsiteX42-6173" fmla="*/ 2304337 w 3904080"/>
              <a:gd name="connsiteY42-6174" fmla="*/ 3184751 h 4472638"/>
              <a:gd name="connsiteX43-6175" fmla="*/ 2393264 w 3904080"/>
              <a:gd name="connsiteY43-6176" fmla="*/ 3362174 h 4472638"/>
              <a:gd name="connsiteX44-6177" fmla="*/ 2522051 w 3904080"/>
              <a:gd name="connsiteY44-6178" fmla="*/ 3555357 h 4472638"/>
              <a:gd name="connsiteX45-6179" fmla="*/ 2689477 w 3904080"/>
              <a:gd name="connsiteY45-6180" fmla="*/ 3336416 h 4472638"/>
              <a:gd name="connsiteX46-6181" fmla="*/ 2702356 w 3904080"/>
              <a:gd name="connsiteY46-6182" fmla="*/ 3027323 h 4472638"/>
              <a:gd name="connsiteX47-6183" fmla="*/ 2941397 w 3904080"/>
              <a:gd name="connsiteY47-6184" fmla="*/ 3007723 h 4472638"/>
              <a:gd name="connsiteX48-6185" fmla="*/ 2916904 w 3904080"/>
              <a:gd name="connsiteY48-6186" fmla="*/ 2731108 h 4472638"/>
              <a:gd name="connsiteX49-6187" fmla="*/ 2724782 w 3904080"/>
              <a:gd name="connsiteY49-6188" fmla="*/ 2733989 h 4472638"/>
              <a:gd name="connsiteX50-6189" fmla="*/ 2567909 w 3904080"/>
              <a:gd name="connsiteY50-6190" fmla="*/ 2518326 h 4472638"/>
              <a:gd name="connsiteX51-6191" fmla="*/ 2902760 w 3904080"/>
              <a:gd name="connsiteY51-6192" fmla="*/ 2492569 h 4472638"/>
              <a:gd name="connsiteX52-6193" fmla="*/ 2786850 w 3904080"/>
              <a:gd name="connsiteY52-6194" fmla="*/ 2106203 h 4472638"/>
              <a:gd name="connsiteX53-6195" fmla="*/ 2992911 w 3904080"/>
              <a:gd name="connsiteY53-6196" fmla="*/ 1745596 h 4472638"/>
              <a:gd name="connsiteX54-6197" fmla="*/ 2786850 w 3904080"/>
              <a:gd name="connsiteY54-6198" fmla="*/ 1732716 h 4472638"/>
              <a:gd name="connsiteX55-6199" fmla="*/ 2761092 w 3904080"/>
              <a:gd name="connsiteY55-6200" fmla="*/ 1372109 h 4472638"/>
              <a:gd name="connsiteX56-6201" fmla="*/ 2374726 w 3904080"/>
              <a:gd name="connsiteY56-6202" fmla="*/ 1449382 h 4472638"/>
              <a:gd name="connsiteX57" fmla="*/ 2443576 w 3904080"/>
              <a:gd name="connsiteY57" fmla="*/ 1091988 h 4472638"/>
              <a:gd name="connsiteX0-6203" fmla="*/ 2443576 w 3904080"/>
              <a:gd name="connsiteY0-6204" fmla="*/ 1092065 h 4472715"/>
              <a:gd name="connsiteX1-6205" fmla="*/ 2558985 w 3904080"/>
              <a:gd name="connsiteY1-6206" fmla="*/ 965330 h 4472715"/>
              <a:gd name="connsiteX2-6207" fmla="*/ 2464877 w 3904080"/>
              <a:gd name="connsiteY2-6208" fmla="*/ 689605 h 4472715"/>
              <a:gd name="connsiteX3-6209" fmla="*/ 2575299 w 3904080"/>
              <a:gd name="connsiteY3-6210" fmla="*/ 355140 h 4472715"/>
              <a:gd name="connsiteX4-6211" fmla="*/ 2715956 w 3904080"/>
              <a:gd name="connsiteY4-6212" fmla="*/ 435063 h 4472715"/>
              <a:gd name="connsiteX5-6213" fmla="*/ 2882756 w 3904080"/>
              <a:gd name="connsiteY5-6214" fmla="*/ 417754 h 4472715"/>
              <a:gd name="connsiteX6-6215" fmla="*/ 2910266 w 3904080"/>
              <a:gd name="connsiteY6-6216" fmla="*/ 324573 h 4472715"/>
              <a:gd name="connsiteX7-6217" fmla="*/ 2827814 w 3904080"/>
              <a:gd name="connsiteY7-6218" fmla="*/ 274202 h 4472715"/>
              <a:gd name="connsiteX8-6219" fmla="*/ 2792156 w 3904080"/>
              <a:gd name="connsiteY8-6220" fmla="*/ 214083 h 4472715"/>
              <a:gd name="connsiteX9-6221" fmla="*/ 2898049 w 3904080"/>
              <a:gd name="connsiteY9-6222" fmla="*/ 115995 h 4472715"/>
              <a:gd name="connsiteX10-6223" fmla="*/ 2875976 w 3904080"/>
              <a:gd name="connsiteY10-6224" fmla="*/ 57872 h 4472715"/>
              <a:gd name="connsiteX11-6225" fmla="*/ 3026838 w 3904080"/>
              <a:gd name="connsiteY11-6226" fmla="*/ 84 h 4472715"/>
              <a:gd name="connsiteX12-6227" fmla="*/ 3209142 w 3904080"/>
              <a:gd name="connsiteY12-6228" fmla="*/ 82393 h 4472715"/>
              <a:gd name="connsiteX13-6229" fmla="*/ 3130050 w 3904080"/>
              <a:gd name="connsiteY13-6230" fmla="*/ 301844 h 4472715"/>
              <a:gd name="connsiteX14-6231" fmla="*/ 3376568 w 3904080"/>
              <a:gd name="connsiteY14-6232" fmla="*/ 339970 h 4472715"/>
              <a:gd name="connsiteX15-6233" fmla="*/ 3569751 w 3904080"/>
              <a:gd name="connsiteY15-6234" fmla="*/ 610426 h 4472715"/>
              <a:gd name="connsiteX16-6235" fmla="*/ 3600545 w 3904080"/>
              <a:gd name="connsiteY16-6236" fmla="*/ 853751 h 4472715"/>
              <a:gd name="connsiteX17-6237" fmla="*/ 3904080 w 3904080"/>
              <a:gd name="connsiteY17-6238" fmla="*/ 1117823 h 4472715"/>
              <a:gd name="connsiteX18-6239" fmla="*/ 3626304 w 3904080"/>
              <a:gd name="connsiteY18-6240" fmla="*/ 1549210 h 4472715"/>
              <a:gd name="connsiteX19-6241" fmla="*/ 3477779 w 3904080"/>
              <a:gd name="connsiteY19-6242" fmla="*/ 2023953 h 4472715"/>
              <a:gd name="connsiteX20-6243" fmla="*/ 3302005 w 3904080"/>
              <a:gd name="connsiteY20-6244" fmla="*/ 2402494 h 4472715"/>
              <a:gd name="connsiteX21-6245" fmla="*/ 3508067 w 3904080"/>
              <a:gd name="connsiteY21-6246" fmla="*/ 2479767 h 4472715"/>
              <a:gd name="connsiteX22-6247" fmla="*/ 3366399 w 3904080"/>
              <a:gd name="connsiteY22-6248" fmla="*/ 2827496 h 4472715"/>
              <a:gd name="connsiteX23-6249" fmla="*/ 3559582 w 3904080"/>
              <a:gd name="connsiteY23-6250" fmla="*/ 2840375 h 4472715"/>
              <a:gd name="connsiteX24-6251" fmla="*/ 3456551 w 3904080"/>
              <a:gd name="connsiteY24-6252" fmla="*/ 3497198 h 4472715"/>
              <a:gd name="connsiteX25-6253" fmla="*/ 3417915 w 3904080"/>
              <a:gd name="connsiteY25-6254" fmla="*/ 3767654 h 4472715"/>
              <a:gd name="connsiteX26-6255" fmla="*/ 2419115 w 3904080"/>
              <a:gd name="connsiteY26-6256" fmla="*/ 4110330 h 4472715"/>
              <a:gd name="connsiteX27-6257" fmla="*/ 2055080 w 3904080"/>
              <a:gd name="connsiteY27-6258" fmla="*/ 4099228 h 4472715"/>
              <a:gd name="connsiteX28-6259" fmla="*/ 1849018 w 3904080"/>
              <a:gd name="connsiteY28-6260" fmla="*/ 4163622 h 4472715"/>
              <a:gd name="connsiteX29-6261" fmla="*/ 1539925 w 3904080"/>
              <a:gd name="connsiteY29-6262" fmla="*/ 4112107 h 4472715"/>
              <a:gd name="connsiteX30-6263" fmla="*/ 1217953 w 3904080"/>
              <a:gd name="connsiteY30-6264" fmla="*/ 4343927 h 4472715"/>
              <a:gd name="connsiteX31-6265" fmla="*/ 805830 w 3904080"/>
              <a:gd name="connsiteY31-6266" fmla="*/ 4318169 h 4472715"/>
              <a:gd name="connsiteX32-6267" fmla="*/ 548252 w 3904080"/>
              <a:gd name="connsiteY32-6268" fmla="*/ 4472714 h 4472715"/>
              <a:gd name="connsiteX33-6269" fmla="*/ 139461 w 3904080"/>
              <a:gd name="connsiteY33-6270" fmla="*/ 4405441 h 4472715"/>
              <a:gd name="connsiteX34-6271" fmla="*/ 308112 w 3904080"/>
              <a:gd name="connsiteY34-6272" fmla="*/ 4202258 h 4472715"/>
              <a:gd name="connsiteX35-6273" fmla="*/ 548252 w 3904080"/>
              <a:gd name="connsiteY35-6274" fmla="*/ 4137864 h 4472715"/>
              <a:gd name="connsiteX36-6275" fmla="*/ 810388 w 3904080"/>
              <a:gd name="connsiteY36-6276" fmla="*/ 4047712 h 4472715"/>
              <a:gd name="connsiteX37-6277" fmla="*/ 1170997 w 3904080"/>
              <a:gd name="connsiteY37-6278" fmla="*/ 3777257 h 4472715"/>
              <a:gd name="connsiteX38-6279" fmla="*/ 1492968 w 3904080"/>
              <a:gd name="connsiteY38-6280" fmla="*/ 3506800 h 4472715"/>
              <a:gd name="connsiteX39-6281" fmla="*/ 1660393 w 3904080"/>
              <a:gd name="connsiteY39-6282" fmla="*/ 3210586 h 4472715"/>
              <a:gd name="connsiteX40-6283" fmla="*/ 1814940 w 3904080"/>
              <a:gd name="connsiteY40-6284" fmla="*/ 3159070 h 4472715"/>
              <a:gd name="connsiteX41-6285" fmla="*/ 1853577 w 3904080"/>
              <a:gd name="connsiteY41-6286" fmla="*/ 2862856 h 4472715"/>
              <a:gd name="connsiteX42-6287" fmla="*/ 2033880 w 3904080"/>
              <a:gd name="connsiteY42-6288" fmla="*/ 2759825 h 4472715"/>
              <a:gd name="connsiteX43-6289" fmla="*/ 2304337 w 3904080"/>
              <a:gd name="connsiteY43-6290" fmla="*/ 3184828 h 4472715"/>
              <a:gd name="connsiteX44-6291" fmla="*/ 2393264 w 3904080"/>
              <a:gd name="connsiteY44-6292" fmla="*/ 3362251 h 4472715"/>
              <a:gd name="connsiteX45-6293" fmla="*/ 2522051 w 3904080"/>
              <a:gd name="connsiteY45-6294" fmla="*/ 3555434 h 4472715"/>
              <a:gd name="connsiteX46-6295" fmla="*/ 2689477 w 3904080"/>
              <a:gd name="connsiteY46-6296" fmla="*/ 3336493 h 4472715"/>
              <a:gd name="connsiteX47-6297" fmla="*/ 2702356 w 3904080"/>
              <a:gd name="connsiteY47-6298" fmla="*/ 3027400 h 4472715"/>
              <a:gd name="connsiteX48-6299" fmla="*/ 2941397 w 3904080"/>
              <a:gd name="connsiteY48-6300" fmla="*/ 3007800 h 4472715"/>
              <a:gd name="connsiteX49-6301" fmla="*/ 2916904 w 3904080"/>
              <a:gd name="connsiteY49-6302" fmla="*/ 2731185 h 4472715"/>
              <a:gd name="connsiteX50-6303" fmla="*/ 2724782 w 3904080"/>
              <a:gd name="connsiteY50-6304" fmla="*/ 2734066 h 4472715"/>
              <a:gd name="connsiteX51-6305" fmla="*/ 2567909 w 3904080"/>
              <a:gd name="connsiteY51-6306" fmla="*/ 2518403 h 4472715"/>
              <a:gd name="connsiteX52-6307" fmla="*/ 2902760 w 3904080"/>
              <a:gd name="connsiteY52-6308" fmla="*/ 2492646 h 4472715"/>
              <a:gd name="connsiteX53-6309" fmla="*/ 2786850 w 3904080"/>
              <a:gd name="connsiteY53-6310" fmla="*/ 2106280 h 4472715"/>
              <a:gd name="connsiteX54-6311" fmla="*/ 2992911 w 3904080"/>
              <a:gd name="connsiteY54-6312" fmla="*/ 1745673 h 4472715"/>
              <a:gd name="connsiteX55-6313" fmla="*/ 2786850 w 3904080"/>
              <a:gd name="connsiteY55-6314" fmla="*/ 1732793 h 4472715"/>
              <a:gd name="connsiteX56-6315" fmla="*/ 2761092 w 3904080"/>
              <a:gd name="connsiteY56-6316" fmla="*/ 1372186 h 4472715"/>
              <a:gd name="connsiteX57-6317" fmla="*/ 2374726 w 3904080"/>
              <a:gd name="connsiteY57-6318" fmla="*/ 1449459 h 4472715"/>
              <a:gd name="connsiteX58" fmla="*/ 2443576 w 3904080"/>
              <a:gd name="connsiteY58" fmla="*/ 1092065 h 4472715"/>
              <a:gd name="connsiteX0-6319" fmla="*/ 2443576 w 3904080"/>
              <a:gd name="connsiteY0-6320" fmla="*/ 1041640 h 4422290"/>
              <a:gd name="connsiteX1-6321" fmla="*/ 2558985 w 3904080"/>
              <a:gd name="connsiteY1-6322" fmla="*/ 914905 h 4422290"/>
              <a:gd name="connsiteX2-6323" fmla="*/ 2464877 w 3904080"/>
              <a:gd name="connsiteY2-6324" fmla="*/ 639180 h 4422290"/>
              <a:gd name="connsiteX3-6325" fmla="*/ 2575299 w 3904080"/>
              <a:gd name="connsiteY3-6326" fmla="*/ 304715 h 4422290"/>
              <a:gd name="connsiteX4-6327" fmla="*/ 2715956 w 3904080"/>
              <a:gd name="connsiteY4-6328" fmla="*/ 384638 h 4422290"/>
              <a:gd name="connsiteX5-6329" fmla="*/ 2882756 w 3904080"/>
              <a:gd name="connsiteY5-6330" fmla="*/ 367329 h 4422290"/>
              <a:gd name="connsiteX6-6331" fmla="*/ 2910266 w 3904080"/>
              <a:gd name="connsiteY6-6332" fmla="*/ 274148 h 4422290"/>
              <a:gd name="connsiteX7-6333" fmla="*/ 2827814 w 3904080"/>
              <a:gd name="connsiteY7-6334" fmla="*/ 223777 h 4422290"/>
              <a:gd name="connsiteX8-6335" fmla="*/ 2792156 w 3904080"/>
              <a:gd name="connsiteY8-6336" fmla="*/ 163658 h 4422290"/>
              <a:gd name="connsiteX9-6337" fmla="*/ 2898049 w 3904080"/>
              <a:gd name="connsiteY9-6338" fmla="*/ 65570 h 4422290"/>
              <a:gd name="connsiteX10-6339" fmla="*/ 2875976 w 3904080"/>
              <a:gd name="connsiteY10-6340" fmla="*/ 7447 h 4422290"/>
              <a:gd name="connsiteX11-6341" fmla="*/ 3019218 w 3904080"/>
              <a:gd name="connsiteY11-6342" fmla="*/ 14429 h 4422290"/>
              <a:gd name="connsiteX12-6343" fmla="*/ 3209142 w 3904080"/>
              <a:gd name="connsiteY12-6344" fmla="*/ 31968 h 4422290"/>
              <a:gd name="connsiteX13-6345" fmla="*/ 3130050 w 3904080"/>
              <a:gd name="connsiteY13-6346" fmla="*/ 251419 h 4422290"/>
              <a:gd name="connsiteX14-6347" fmla="*/ 3376568 w 3904080"/>
              <a:gd name="connsiteY14-6348" fmla="*/ 289545 h 4422290"/>
              <a:gd name="connsiteX15-6349" fmla="*/ 3569751 w 3904080"/>
              <a:gd name="connsiteY15-6350" fmla="*/ 560001 h 4422290"/>
              <a:gd name="connsiteX16-6351" fmla="*/ 3600545 w 3904080"/>
              <a:gd name="connsiteY16-6352" fmla="*/ 803326 h 4422290"/>
              <a:gd name="connsiteX17-6353" fmla="*/ 3904080 w 3904080"/>
              <a:gd name="connsiteY17-6354" fmla="*/ 1067398 h 4422290"/>
              <a:gd name="connsiteX18-6355" fmla="*/ 3626304 w 3904080"/>
              <a:gd name="connsiteY18-6356" fmla="*/ 1498785 h 4422290"/>
              <a:gd name="connsiteX19-6357" fmla="*/ 3477779 w 3904080"/>
              <a:gd name="connsiteY19-6358" fmla="*/ 1973528 h 4422290"/>
              <a:gd name="connsiteX20-6359" fmla="*/ 3302005 w 3904080"/>
              <a:gd name="connsiteY20-6360" fmla="*/ 2352069 h 4422290"/>
              <a:gd name="connsiteX21-6361" fmla="*/ 3508067 w 3904080"/>
              <a:gd name="connsiteY21-6362" fmla="*/ 2429342 h 4422290"/>
              <a:gd name="connsiteX22-6363" fmla="*/ 3366399 w 3904080"/>
              <a:gd name="connsiteY22-6364" fmla="*/ 2777071 h 4422290"/>
              <a:gd name="connsiteX23-6365" fmla="*/ 3559582 w 3904080"/>
              <a:gd name="connsiteY23-6366" fmla="*/ 2789950 h 4422290"/>
              <a:gd name="connsiteX24-6367" fmla="*/ 3456551 w 3904080"/>
              <a:gd name="connsiteY24-6368" fmla="*/ 3446773 h 4422290"/>
              <a:gd name="connsiteX25-6369" fmla="*/ 3417915 w 3904080"/>
              <a:gd name="connsiteY25-6370" fmla="*/ 3717229 h 4422290"/>
              <a:gd name="connsiteX26-6371" fmla="*/ 2419115 w 3904080"/>
              <a:gd name="connsiteY26-6372" fmla="*/ 4059905 h 4422290"/>
              <a:gd name="connsiteX27-6373" fmla="*/ 2055080 w 3904080"/>
              <a:gd name="connsiteY27-6374" fmla="*/ 4048803 h 4422290"/>
              <a:gd name="connsiteX28-6375" fmla="*/ 1849018 w 3904080"/>
              <a:gd name="connsiteY28-6376" fmla="*/ 4113197 h 4422290"/>
              <a:gd name="connsiteX29-6377" fmla="*/ 1539925 w 3904080"/>
              <a:gd name="connsiteY29-6378" fmla="*/ 4061682 h 4422290"/>
              <a:gd name="connsiteX30-6379" fmla="*/ 1217953 w 3904080"/>
              <a:gd name="connsiteY30-6380" fmla="*/ 4293502 h 4422290"/>
              <a:gd name="connsiteX31-6381" fmla="*/ 805830 w 3904080"/>
              <a:gd name="connsiteY31-6382" fmla="*/ 4267744 h 4422290"/>
              <a:gd name="connsiteX32-6383" fmla="*/ 548252 w 3904080"/>
              <a:gd name="connsiteY32-6384" fmla="*/ 4422289 h 4422290"/>
              <a:gd name="connsiteX33-6385" fmla="*/ 139461 w 3904080"/>
              <a:gd name="connsiteY33-6386" fmla="*/ 4355016 h 4422290"/>
              <a:gd name="connsiteX34-6387" fmla="*/ 308112 w 3904080"/>
              <a:gd name="connsiteY34-6388" fmla="*/ 4151833 h 4422290"/>
              <a:gd name="connsiteX35-6389" fmla="*/ 548252 w 3904080"/>
              <a:gd name="connsiteY35-6390" fmla="*/ 4087439 h 4422290"/>
              <a:gd name="connsiteX36-6391" fmla="*/ 810388 w 3904080"/>
              <a:gd name="connsiteY36-6392" fmla="*/ 3997287 h 4422290"/>
              <a:gd name="connsiteX37-6393" fmla="*/ 1170997 w 3904080"/>
              <a:gd name="connsiteY37-6394" fmla="*/ 3726832 h 4422290"/>
              <a:gd name="connsiteX38-6395" fmla="*/ 1492968 w 3904080"/>
              <a:gd name="connsiteY38-6396" fmla="*/ 3456375 h 4422290"/>
              <a:gd name="connsiteX39-6397" fmla="*/ 1660393 w 3904080"/>
              <a:gd name="connsiteY39-6398" fmla="*/ 3160161 h 4422290"/>
              <a:gd name="connsiteX40-6399" fmla="*/ 1814940 w 3904080"/>
              <a:gd name="connsiteY40-6400" fmla="*/ 3108645 h 4422290"/>
              <a:gd name="connsiteX41-6401" fmla="*/ 1853577 w 3904080"/>
              <a:gd name="connsiteY41-6402" fmla="*/ 2812431 h 4422290"/>
              <a:gd name="connsiteX42-6403" fmla="*/ 2033880 w 3904080"/>
              <a:gd name="connsiteY42-6404" fmla="*/ 2709400 h 4422290"/>
              <a:gd name="connsiteX43-6405" fmla="*/ 2304337 w 3904080"/>
              <a:gd name="connsiteY43-6406" fmla="*/ 3134403 h 4422290"/>
              <a:gd name="connsiteX44-6407" fmla="*/ 2393264 w 3904080"/>
              <a:gd name="connsiteY44-6408" fmla="*/ 3311826 h 4422290"/>
              <a:gd name="connsiteX45-6409" fmla="*/ 2522051 w 3904080"/>
              <a:gd name="connsiteY45-6410" fmla="*/ 3505009 h 4422290"/>
              <a:gd name="connsiteX46-6411" fmla="*/ 2689477 w 3904080"/>
              <a:gd name="connsiteY46-6412" fmla="*/ 3286068 h 4422290"/>
              <a:gd name="connsiteX47-6413" fmla="*/ 2702356 w 3904080"/>
              <a:gd name="connsiteY47-6414" fmla="*/ 2976975 h 4422290"/>
              <a:gd name="connsiteX48-6415" fmla="*/ 2941397 w 3904080"/>
              <a:gd name="connsiteY48-6416" fmla="*/ 2957375 h 4422290"/>
              <a:gd name="connsiteX49-6417" fmla="*/ 2916904 w 3904080"/>
              <a:gd name="connsiteY49-6418" fmla="*/ 2680760 h 4422290"/>
              <a:gd name="connsiteX50-6419" fmla="*/ 2724782 w 3904080"/>
              <a:gd name="connsiteY50-6420" fmla="*/ 2683641 h 4422290"/>
              <a:gd name="connsiteX51-6421" fmla="*/ 2567909 w 3904080"/>
              <a:gd name="connsiteY51-6422" fmla="*/ 2467978 h 4422290"/>
              <a:gd name="connsiteX52-6423" fmla="*/ 2902760 w 3904080"/>
              <a:gd name="connsiteY52-6424" fmla="*/ 2442221 h 4422290"/>
              <a:gd name="connsiteX53-6425" fmla="*/ 2786850 w 3904080"/>
              <a:gd name="connsiteY53-6426" fmla="*/ 2055855 h 4422290"/>
              <a:gd name="connsiteX54-6427" fmla="*/ 2992911 w 3904080"/>
              <a:gd name="connsiteY54-6428" fmla="*/ 1695248 h 4422290"/>
              <a:gd name="connsiteX55-6429" fmla="*/ 2786850 w 3904080"/>
              <a:gd name="connsiteY55-6430" fmla="*/ 1682368 h 4422290"/>
              <a:gd name="connsiteX56-6431" fmla="*/ 2761092 w 3904080"/>
              <a:gd name="connsiteY56-6432" fmla="*/ 1321761 h 4422290"/>
              <a:gd name="connsiteX57-6433" fmla="*/ 2374726 w 3904080"/>
              <a:gd name="connsiteY57-6434" fmla="*/ 1399034 h 4422290"/>
              <a:gd name="connsiteX58-6435" fmla="*/ 2443576 w 3904080"/>
              <a:gd name="connsiteY58-6436" fmla="*/ 1041640 h 4422290"/>
              <a:gd name="connsiteX0-6437" fmla="*/ 2443576 w 3904080"/>
              <a:gd name="connsiteY0-6438" fmla="*/ 1041640 h 4422290"/>
              <a:gd name="connsiteX1-6439" fmla="*/ 2558985 w 3904080"/>
              <a:gd name="connsiteY1-6440" fmla="*/ 914905 h 4422290"/>
              <a:gd name="connsiteX2-6441" fmla="*/ 2464877 w 3904080"/>
              <a:gd name="connsiteY2-6442" fmla="*/ 639180 h 4422290"/>
              <a:gd name="connsiteX3-6443" fmla="*/ 2575299 w 3904080"/>
              <a:gd name="connsiteY3-6444" fmla="*/ 304715 h 4422290"/>
              <a:gd name="connsiteX4-6445" fmla="*/ 2715956 w 3904080"/>
              <a:gd name="connsiteY4-6446" fmla="*/ 384638 h 4422290"/>
              <a:gd name="connsiteX5-6447" fmla="*/ 2882756 w 3904080"/>
              <a:gd name="connsiteY5-6448" fmla="*/ 367329 h 4422290"/>
              <a:gd name="connsiteX6-6449" fmla="*/ 2910266 w 3904080"/>
              <a:gd name="connsiteY6-6450" fmla="*/ 274148 h 4422290"/>
              <a:gd name="connsiteX7-6451" fmla="*/ 2827814 w 3904080"/>
              <a:gd name="connsiteY7-6452" fmla="*/ 223777 h 4422290"/>
              <a:gd name="connsiteX8-6453" fmla="*/ 2792156 w 3904080"/>
              <a:gd name="connsiteY8-6454" fmla="*/ 163658 h 4422290"/>
              <a:gd name="connsiteX9-6455" fmla="*/ 2898049 w 3904080"/>
              <a:gd name="connsiteY9-6456" fmla="*/ 65570 h 4422290"/>
              <a:gd name="connsiteX10-6457" fmla="*/ 2875976 w 3904080"/>
              <a:gd name="connsiteY10-6458" fmla="*/ 7447 h 4422290"/>
              <a:gd name="connsiteX11-6459" fmla="*/ 3019218 w 3904080"/>
              <a:gd name="connsiteY11-6460" fmla="*/ 14429 h 4422290"/>
              <a:gd name="connsiteX12-6461" fmla="*/ 3125322 w 3904080"/>
              <a:gd name="connsiteY12-6462" fmla="*/ 39588 h 4422290"/>
              <a:gd name="connsiteX13-6463" fmla="*/ 3130050 w 3904080"/>
              <a:gd name="connsiteY13-6464" fmla="*/ 251419 h 4422290"/>
              <a:gd name="connsiteX14-6465" fmla="*/ 3376568 w 3904080"/>
              <a:gd name="connsiteY14-6466" fmla="*/ 289545 h 4422290"/>
              <a:gd name="connsiteX15-6467" fmla="*/ 3569751 w 3904080"/>
              <a:gd name="connsiteY15-6468" fmla="*/ 560001 h 4422290"/>
              <a:gd name="connsiteX16-6469" fmla="*/ 3600545 w 3904080"/>
              <a:gd name="connsiteY16-6470" fmla="*/ 803326 h 4422290"/>
              <a:gd name="connsiteX17-6471" fmla="*/ 3904080 w 3904080"/>
              <a:gd name="connsiteY17-6472" fmla="*/ 1067398 h 4422290"/>
              <a:gd name="connsiteX18-6473" fmla="*/ 3626304 w 3904080"/>
              <a:gd name="connsiteY18-6474" fmla="*/ 1498785 h 4422290"/>
              <a:gd name="connsiteX19-6475" fmla="*/ 3477779 w 3904080"/>
              <a:gd name="connsiteY19-6476" fmla="*/ 1973528 h 4422290"/>
              <a:gd name="connsiteX20-6477" fmla="*/ 3302005 w 3904080"/>
              <a:gd name="connsiteY20-6478" fmla="*/ 2352069 h 4422290"/>
              <a:gd name="connsiteX21-6479" fmla="*/ 3508067 w 3904080"/>
              <a:gd name="connsiteY21-6480" fmla="*/ 2429342 h 4422290"/>
              <a:gd name="connsiteX22-6481" fmla="*/ 3366399 w 3904080"/>
              <a:gd name="connsiteY22-6482" fmla="*/ 2777071 h 4422290"/>
              <a:gd name="connsiteX23-6483" fmla="*/ 3559582 w 3904080"/>
              <a:gd name="connsiteY23-6484" fmla="*/ 2789950 h 4422290"/>
              <a:gd name="connsiteX24-6485" fmla="*/ 3456551 w 3904080"/>
              <a:gd name="connsiteY24-6486" fmla="*/ 3446773 h 4422290"/>
              <a:gd name="connsiteX25-6487" fmla="*/ 3417915 w 3904080"/>
              <a:gd name="connsiteY25-6488" fmla="*/ 3717229 h 4422290"/>
              <a:gd name="connsiteX26-6489" fmla="*/ 2419115 w 3904080"/>
              <a:gd name="connsiteY26-6490" fmla="*/ 4059905 h 4422290"/>
              <a:gd name="connsiteX27-6491" fmla="*/ 2055080 w 3904080"/>
              <a:gd name="connsiteY27-6492" fmla="*/ 4048803 h 4422290"/>
              <a:gd name="connsiteX28-6493" fmla="*/ 1849018 w 3904080"/>
              <a:gd name="connsiteY28-6494" fmla="*/ 4113197 h 4422290"/>
              <a:gd name="connsiteX29-6495" fmla="*/ 1539925 w 3904080"/>
              <a:gd name="connsiteY29-6496" fmla="*/ 4061682 h 4422290"/>
              <a:gd name="connsiteX30-6497" fmla="*/ 1217953 w 3904080"/>
              <a:gd name="connsiteY30-6498" fmla="*/ 4293502 h 4422290"/>
              <a:gd name="connsiteX31-6499" fmla="*/ 805830 w 3904080"/>
              <a:gd name="connsiteY31-6500" fmla="*/ 4267744 h 4422290"/>
              <a:gd name="connsiteX32-6501" fmla="*/ 548252 w 3904080"/>
              <a:gd name="connsiteY32-6502" fmla="*/ 4422289 h 4422290"/>
              <a:gd name="connsiteX33-6503" fmla="*/ 139461 w 3904080"/>
              <a:gd name="connsiteY33-6504" fmla="*/ 4355016 h 4422290"/>
              <a:gd name="connsiteX34-6505" fmla="*/ 308112 w 3904080"/>
              <a:gd name="connsiteY34-6506" fmla="*/ 4151833 h 4422290"/>
              <a:gd name="connsiteX35-6507" fmla="*/ 548252 w 3904080"/>
              <a:gd name="connsiteY35-6508" fmla="*/ 4087439 h 4422290"/>
              <a:gd name="connsiteX36-6509" fmla="*/ 810388 w 3904080"/>
              <a:gd name="connsiteY36-6510" fmla="*/ 3997287 h 4422290"/>
              <a:gd name="connsiteX37-6511" fmla="*/ 1170997 w 3904080"/>
              <a:gd name="connsiteY37-6512" fmla="*/ 3726832 h 4422290"/>
              <a:gd name="connsiteX38-6513" fmla="*/ 1492968 w 3904080"/>
              <a:gd name="connsiteY38-6514" fmla="*/ 3456375 h 4422290"/>
              <a:gd name="connsiteX39-6515" fmla="*/ 1660393 w 3904080"/>
              <a:gd name="connsiteY39-6516" fmla="*/ 3160161 h 4422290"/>
              <a:gd name="connsiteX40-6517" fmla="*/ 1814940 w 3904080"/>
              <a:gd name="connsiteY40-6518" fmla="*/ 3108645 h 4422290"/>
              <a:gd name="connsiteX41-6519" fmla="*/ 1853577 w 3904080"/>
              <a:gd name="connsiteY41-6520" fmla="*/ 2812431 h 4422290"/>
              <a:gd name="connsiteX42-6521" fmla="*/ 2033880 w 3904080"/>
              <a:gd name="connsiteY42-6522" fmla="*/ 2709400 h 4422290"/>
              <a:gd name="connsiteX43-6523" fmla="*/ 2304337 w 3904080"/>
              <a:gd name="connsiteY43-6524" fmla="*/ 3134403 h 4422290"/>
              <a:gd name="connsiteX44-6525" fmla="*/ 2393264 w 3904080"/>
              <a:gd name="connsiteY44-6526" fmla="*/ 3311826 h 4422290"/>
              <a:gd name="connsiteX45-6527" fmla="*/ 2522051 w 3904080"/>
              <a:gd name="connsiteY45-6528" fmla="*/ 3505009 h 4422290"/>
              <a:gd name="connsiteX46-6529" fmla="*/ 2689477 w 3904080"/>
              <a:gd name="connsiteY46-6530" fmla="*/ 3286068 h 4422290"/>
              <a:gd name="connsiteX47-6531" fmla="*/ 2702356 w 3904080"/>
              <a:gd name="connsiteY47-6532" fmla="*/ 2976975 h 4422290"/>
              <a:gd name="connsiteX48-6533" fmla="*/ 2941397 w 3904080"/>
              <a:gd name="connsiteY48-6534" fmla="*/ 2957375 h 4422290"/>
              <a:gd name="connsiteX49-6535" fmla="*/ 2916904 w 3904080"/>
              <a:gd name="connsiteY49-6536" fmla="*/ 2680760 h 4422290"/>
              <a:gd name="connsiteX50-6537" fmla="*/ 2724782 w 3904080"/>
              <a:gd name="connsiteY50-6538" fmla="*/ 2683641 h 4422290"/>
              <a:gd name="connsiteX51-6539" fmla="*/ 2567909 w 3904080"/>
              <a:gd name="connsiteY51-6540" fmla="*/ 2467978 h 4422290"/>
              <a:gd name="connsiteX52-6541" fmla="*/ 2902760 w 3904080"/>
              <a:gd name="connsiteY52-6542" fmla="*/ 2442221 h 4422290"/>
              <a:gd name="connsiteX53-6543" fmla="*/ 2786850 w 3904080"/>
              <a:gd name="connsiteY53-6544" fmla="*/ 2055855 h 4422290"/>
              <a:gd name="connsiteX54-6545" fmla="*/ 2992911 w 3904080"/>
              <a:gd name="connsiteY54-6546" fmla="*/ 1695248 h 4422290"/>
              <a:gd name="connsiteX55-6547" fmla="*/ 2786850 w 3904080"/>
              <a:gd name="connsiteY55-6548" fmla="*/ 1682368 h 4422290"/>
              <a:gd name="connsiteX56-6549" fmla="*/ 2761092 w 3904080"/>
              <a:gd name="connsiteY56-6550" fmla="*/ 1321761 h 4422290"/>
              <a:gd name="connsiteX57-6551" fmla="*/ 2374726 w 3904080"/>
              <a:gd name="connsiteY57-6552" fmla="*/ 1399034 h 4422290"/>
              <a:gd name="connsiteX58-6553" fmla="*/ 2443576 w 3904080"/>
              <a:gd name="connsiteY58-6554" fmla="*/ 1041640 h 4422290"/>
              <a:gd name="connsiteX0-6555" fmla="*/ 2443576 w 3904080"/>
              <a:gd name="connsiteY0-6556" fmla="*/ 1041640 h 4422290"/>
              <a:gd name="connsiteX1-6557" fmla="*/ 2558985 w 3904080"/>
              <a:gd name="connsiteY1-6558" fmla="*/ 914905 h 4422290"/>
              <a:gd name="connsiteX2-6559" fmla="*/ 2464877 w 3904080"/>
              <a:gd name="connsiteY2-6560" fmla="*/ 639180 h 4422290"/>
              <a:gd name="connsiteX3-6561" fmla="*/ 2575299 w 3904080"/>
              <a:gd name="connsiteY3-6562" fmla="*/ 304715 h 4422290"/>
              <a:gd name="connsiteX4-6563" fmla="*/ 2715956 w 3904080"/>
              <a:gd name="connsiteY4-6564" fmla="*/ 384638 h 4422290"/>
              <a:gd name="connsiteX5-6565" fmla="*/ 2882756 w 3904080"/>
              <a:gd name="connsiteY5-6566" fmla="*/ 367329 h 4422290"/>
              <a:gd name="connsiteX6-6567" fmla="*/ 2910266 w 3904080"/>
              <a:gd name="connsiteY6-6568" fmla="*/ 274148 h 4422290"/>
              <a:gd name="connsiteX7-6569" fmla="*/ 2827814 w 3904080"/>
              <a:gd name="connsiteY7-6570" fmla="*/ 223777 h 4422290"/>
              <a:gd name="connsiteX8-6571" fmla="*/ 2792156 w 3904080"/>
              <a:gd name="connsiteY8-6572" fmla="*/ 163658 h 4422290"/>
              <a:gd name="connsiteX9-6573" fmla="*/ 2898049 w 3904080"/>
              <a:gd name="connsiteY9-6574" fmla="*/ 65570 h 4422290"/>
              <a:gd name="connsiteX10-6575" fmla="*/ 2875976 w 3904080"/>
              <a:gd name="connsiteY10-6576" fmla="*/ 7447 h 4422290"/>
              <a:gd name="connsiteX11-6577" fmla="*/ 3019218 w 3904080"/>
              <a:gd name="connsiteY11-6578" fmla="*/ 14429 h 4422290"/>
              <a:gd name="connsiteX12-6579" fmla="*/ 3125322 w 3904080"/>
              <a:gd name="connsiteY12-6580" fmla="*/ 39588 h 4422290"/>
              <a:gd name="connsiteX13-6581" fmla="*/ 3130050 w 3904080"/>
              <a:gd name="connsiteY13-6582" fmla="*/ 251419 h 4422290"/>
              <a:gd name="connsiteX14-6583" fmla="*/ 3307988 w 3904080"/>
              <a:gd name="connsiteY14-6584" fmla="*/ 335265 h 4422290"/>
              <a:gd name="connsiteX15-6585" fmla="*/ 3569751 w 3904080"/>
              <a:gd name="connsiteY15-6586" fmla="*/ 560001 h 4422290"/>
              <a:gd name="connsiteX16-6587" fmla="*/ 3600545 w 3904080"/>
              <a:gd name="connsiteY16-6588" fmla="*/ 803326 h 4422290"/>
              <a:gd name="connsiteX17-6589" fmla="*/ 3904080 w 3904080"/>
              <a:gd name="connsiteY17-6590" fmla="*/ 1067398 h 4422290"/>
              <a:gd name="connsiteX18-6591" fmla="*/ 3626304 w 3904080"/>
              <a:gd name="connsiteY18-6592" fmla="*/ 1498785 h 4422290"/>
              <a:gd name="connsiteX19-6593" fmla="*/ 3477779 w 3904080"/>
              <a:gd name="connsiteY19-6594" fmla="*/ 1973528 h 4422290"/>
              <a:gd name="connsiteX20-6595" fmla="*/ 3302005 w 3904080"/>
              <a:gd name="connsiteY20-6596" fmla="*/ 2352069 h 4422290"/>
              <a:gd name="connsiteX21-6597" fmla="*/ 3508067 w 3904080"/>
              <a:gd name="connsiteY21-6598" fmla="*/ 2429342 h 4422290"/>
              <a:gd name="connsiteX22-6599" fmla="*/ 3366399 w 3904080"/>
              <a:gd name="connsiteY22-6600" fmla="*/ 2777071 h 4422290"/>
              <a:gd name="connsiteX23-6601" fmla="*/ 3559582 w 3904080"/>
              <a:gd name="connsiteY23-6602" fmla="*/ 2789950 h 4422290"/>
              <a:gd name="connsiteX24-6603" fmla="*/ 3456551 w 3904080"/>
              <a:gd name="connsiteY24-6604" fmla="*/ 3446773 h 4422290"/>
              <a:gd name="connsiteX25-6605" fmla="*/ 3417915 w 3904080"/>
              <a:gd name="connsiteY25-6606" fmla="*/ 3717229 h 4422290"/>
              <a:gd name="connsiteX26-6607" fmla="*/ 2419115 w 3904080"/>
              <a:gd name="connsiteY26-6608" fmla="*/ 4059905 h 4422290"/>
              <a:gd name="connsiteX27-6609" fmla="*/ 2055080 w 3904080"/>
              <a:gd name="connsiteY27-6610" fmla="*/ 4048803 h 4422290"/>
              <a:gd name="connsiteX28-6611" fmla="*/ 1849018 w 3904080"/>
              <a:gd name="connsiteY28-6612" fmla="*/ 4113197 h 4422290"/>
              <a:gd name="connsiteX29-6613" fmla="*/ 1539925 w 3904080"/>
              <a:gd name="connsiteY29-6614" fmla="*/ 4061682 h 4422290"/>
              <a:gd name="connsiteX30-6615" fmla="*/ 1217953 w 3904080"/>
              <a:gd name="connsiteY30-6616" fmla="*/ 4293502 h 4422290"/>
              <a:gd name="connsiteX31-6617" fmla="*/ 805830 w 3904080"/>
              <a:gd name="connsiteY31-6618" fmla="*/ 4267744 h 4422290"/>
              <a:gd name="connsiteX32-6619" fmla="*/ 548252 w 3904080"/>
              <a:gd name="connsiteY32-6620" fmla="*/ 4422289 h 4422290"/>
              <a:gd name="connsiteX33-6621" fmla="*/ 139461 w 3904080"/>
              <a:gd name="connsiteY33-6622" fmla="*/ 4355016 h 4422290"/>
              <a:gd name="connsiteX34-6623" fmla="*/ 308112 w 3904080"/>
              <a:gd name="connsiteY34-6624" fmla="*/ 4151833 h 4422290"/>
              <a:gd name="connsiteX35-6625" fmla="*/ 548252 w 3904080"/>
              <a:gd name="connsiteY35-6626" fmla="*/ 4087439 h 4422290"/>
              <a:gd name="connsiteX36-6627" fmla="*/ 810388 w 3904080"/>
              <a:gd name="connsiteY36-6628" fmla="*/ 3997287 h 4422290"/>
              <a:gd name="connsiteX37-6629" fmla="*/ 1170997 w 3904080"/>
              <a:gd name="connsiteY37-6630" fmla="*/ 3726832 h 4422290"/>
              <a:gd name="connsiteX38-6631" fmla="*/ 1492968 w 3904080"/>
              <a:gd name="connsiteY38-6632" fmla="*/ 3456375 h 4422290"/>
              <a:gd name="connsiteX39-6633" fmla="*/ 1660393 w 3904080"/>
              <a:gd name="connsiteY39-6634" fmla="*/ 3160161 h 4422290"/>
              <a:gd name="connsiteX40-6635" fmla="*/ 1814940 w 3904080"/>
              <a:gd name="connsiteY40-6636" fmla="*/ 3108645 h 4422290"/>
              <a:gd name="connsiteX41-6637" fmla="*/ 1853577 w 3904080"/>
              <a:gd name="connsiteY41-6638" fmla="*/ 2812431 h 4422290"/>
              <a:gd name="connsiteX42-6639" fmla="*/ 2033880 w 3904080"/>
              <a:gd name="connsiteY42-6640" fmla="*/ 2709400 h 4422290"/>
              <a:gd name="connsiteX43-6641" fmla="*/ 2304337 w 3904080"/>
              <a:gd name="connsiteY43-6642" fmla="*/ 3134403 h 4422290"/>
              <a:gd name="connsiteX44-6643" fmla="*/ 2393264 w 3904080"/>
              <a:gd name="connsiteY44-6644" fmla="*/ 3311826 h 4422290"/>
              <a:gd name="connsiteX45-6645" fmla="*/ 2522051 w 3904080"/>
              <a:gd name="connsiteY45-6646" fmla="*/ 3505009 h 4422290"/>
              <a:gd name="connsiteX46-6647" fmla="*/ 2689477 w 3904080"/>
              <a:gd name="connsiteY46-6648" fmla="*/ 3286068 h 4422290"/>
              <a:gd name="connsiteX47-6649" fmla="*/ 2702356 w 3904080"/>
              <a:gd name="connsiteY47-6650" fmla="*/ 2976975 h 4422290"/>
              <a:gd name="connsiteX48-6651" fmla="*/ 2941397 w 3904080"/>
              <a:gd name="connsiteY48-6652" fmla="*/ 2957375 h 4422290"/>
              <a:gd name="connsiteX49-6653" fmla="*/ 2916904 w 3904080"/>
              <a:gd name="connsiteY49-6654" fmla="*/ 2680760 h 4422290"/>
              <a:gd name="connsiteX50-6655" fmla="*/ 2724782 w 3904080"/>
              <a:gd name="connsiteY50-6656" fmla="*/ 2683641 h 4422290"/>
              <a:gd name="connsiteX51-6657" fmla="*/ 2567909 w 3904080"/>
              <a:gd name="connsiteY51-6658" fmla="*/ 2467978 h 4422290"/>
              <a:gd name="connsiteX52-6659" fmla="*/ 2902760 w 3904080"/>
              <a:gd name="connsiteY52-6660" fmla="*/ 2442221 h 4422290"/>
              <a:gd name="connsiteX53-6661" fmla="*/ 2786850 w 3904080"/>
              <a:gd name="connsiteY53-6662" fmla="*/ 2055855 h 4422290"/>
              <a:gd name="connsiteX54-6663" fmla="*/ 2992911 w 3904080"/>
              <a:gd name="connsiteY54-6664" fmla="*/ 1695248 h 4422290"/>
              <a:gd name="connsiteX55-6665" fmla="*/ 2786850 w 3904080"/>
              <a:gd name="connsiteY55-6666" fmla="*/ 1682368 h 4422290"/>
              <a:gd name="connsiteX56-6667" fmla="*/ 2761092 w 3904080"/>
              <a:gd name="connsiteY56-6668" fmla="*/ 1321761 h 4422290"/>
              <a:gd name="connsiteX57-6669" fmla="*/ 2374726 w 3904080"/>
              <a:gd name="connsiteY57-6670" fmla="*/ 1399034 h 4422290"/>
              <a:gd name="connsiteX58-6671" fmla="*/ 2443576 w 3904080"/>
              <a:gd name="connsiteY58-6672" fmla="*/ 1041640 h 4422290"/>
              <a:gd name="connsiteX0-6673" fmla="*/ 2443576 w 3904080"/>
              <a:gd name="connsiteY0-6674" fmla="*/ 1041640 h 4422290"/>
              <a:gd name="connsiteX1-6675" fmla="*/ 2558985 w 3904080"/>
              <a:gd name="connsiteY1-6676" fmla="*/ 914905 h 4422290"/>
              <a:gd name="connsiteX2-6677" fmla="*/ 2464877 w 3904080"/>
              <a:gd name="connsiteY2-6678" fmla="*/ 639180 h 4422290"/>
              <a:gd name="connsiteX3-6679" fmla="*/ 2575299 w 3904080"/>
              <a:gd name="connsiteY3-6680" fmla="*/ 304715 h 4422290"/>
              <a:gd name="connsiteX4-6681" fmla="*/ 2715956 w 3904080"/>
              <a:gd name="connsiteY4-6682" fmla="*/ 384638 h 4422290"/>
              <a:gd name="connsiteX5-6683" fmla="*/ 2882756 w 3904080"/>
              <a:gd name="connsiteY5-6684" fmla="*/ 367329 h 4422290"/>
              <a:gd name="connsiteX6-6685" fmla="*/ 2910266 w 3904080"/>
              <a:gd name="connsiteY6-6686" fmla="*/ 274148 h 4422290"/>
              <a:gd name="connsiteX7-6687" fmla="*/ 2827814 w 3904080"/>
              <a:gd name="connsiteY7-6688" fmla="*/ 223777 h 4422290"/>
              <a:gd name="connsiteX8-6689" fmla="*/ 2792156 w 3904080"/>
              <a:gd name="connsiteY8-6690" fmla="*/ 163658 h 4422290"/>
              <a:gd name="connsiteX9-6691" fmla="*/ 2898049 w 3904080"/>
              <a:gd name="connsiteY9-6692" fmla="*/ 65570 h 4422290"/>
              <a:gd name="connsiteX10-6693" fmla="*/ 2875976 w 3904080"/>
              <a:gd name="connsiteY10-6694" fmla="*/ 7447 h 4422290"/>
              <a:gd name="connsiteX11-6695" fmla="*/ 3019218 w 3904080"/>
              <a:gd name="connsiteY11-6696" fmla="*/ 14429 h 4422290"/>
              <a:gd name="connsiteX12-6697" fmla="*/ 3125322 w 3904080"/>
              <a:gd name="connsiteY12-6698" fmla="*/ 39588 h 4422290"/>
              <a:gd name="connsiteX13-6699" fmla="*/ 3130050 w 3904080"/>
              <a:gd name="connsiteY13-6700" fmla="*/ 251419 h 4422290"/>
              <a:gd name="connsiteX14-6701" fmla="*/ 3241736 w 3904080"/>
              <a:gd name="connsiteY14-6702" fmla="*/ 266527 h 4422290"/>
              <a:gd name="connsiteX15-6703" fmla="*/ 3307988 w 3904080"/>
              <a:gd name="connsiteY15-6704" fmla="*/ 335265 h 4422290"/>
              <a:gd name="connsiteX16-6705" fmla="*/ 3569751 w 3904080"/>
              <a:gd name="connsiteY16-6706" fmla="*/ 560001 h 4422290"/>
              <a:gd name="connsiteX17-6707" fmla="*/ 3600545 w 3904080"/>
              <a:gd name="connsiteY17-6708" fmla="*/ 803326 h 4422290"/>
              <a:gd name="connsiteX18-6709" fmla="*/ 3904080 w 3904080"/>
              <a:gd name="connsiteY18-6710" fmla="*/ 1067398 h 4422290"/>
              <a:gd name="connsiteX19-6711" fmla="*/ 3626304 w 3904080"/>
              <a:gd name="connsiteY19-6712" fmla="*/ 1498785 h 4422290"/>
              <a:gd name="connsiteX20-6713" fmla="*/ 3477779 w 3904080"/>
              <a:gd name="connsiteY20-6714" fmla="*/ 1973528 h 4422290"/>
              <a:gd name="connsiteX21-6715" fmla="*/ 3302005 w 3904080"/>
              <a:gd name="connsiteY21-6716" fmla="*/ 2352069 h 4422290"/>
              <a:gd name="connsiteX22-6717" fmla="*/ 3508067 w 3904080"/>
              <a:gd name="connsiteY22-6718" fmla="*/ 2429342 h 4422290"/>
              <a:gd name="connsiteX23-6719" fmla="*/ 3366399 w 3904080"/>
              <a:gd name="connsiteY23-6720" fmla="*/ 2777071 h 4422290"/>
              <a:gd name="connsiteX24-6721" fmla="*/ 3559582 w 3904080"/>
              <a:gd name="connsiteY24-6722" fmla="*/ 2789950 h 4422290"/>
              <a:gd name="connsiteX25-6723" fmla="*/ 3456551 w 3904080"/>
              <a:gd name="connsiteY25-6724" fmla="*/ 3446773 h 4422290"/>
              <a:gd name="connsiteX26-6725" fmla="*/ 3417915 w 3904080"/>
              <a:gd name="connsiteY26-6726" fmla="*/ 3717229 h 4422290"/>
              <a:gd name="connsiteX27-6727" fmla="*/ 2419115 w 3904080"/>
              <a:gd name="connsiteY27-6728" fmla="*/ 4059905 h 4422290"/>
              <a:gd name="connsiteX28-6729" fmla="*/ 2055080 w 3904080"/>
              <a:gd name="connsiteY28-6730" fmla="*/ 4048803 h 4422290"/>
              <a:gd name="connsiteX29-6731" fmla="*/ 1849018 w 3904080"/>
              <a:gd name="connsiteY29-6732" fmla="*/ 4113197 h 4422290"/>
              <a:gd name="connsiteX30-6733" fmla="*/ 1539925 w 3904080"/>
              <a:gd name="connsiteY30-6734" fmla="*/ 4061682 h 4422290"/>
              <a:gd name="connsiteX31-6735" fmla="*/ 1217953 w 3904080"/>
              <a:gd name="connsiteY31-6736" fmla="*/ 4293502 h 4422290"/>
              <a:gd name="connsiteX32-6737" fmla="*/ 805830 w 3904080"/>
              <a:gd name="connsiteY32-6738" fmla="*/ 4267744 h 4422290"/>
              <a:gd name="connsiteX33-6739" fmla="*/ 548252 w 3904080"/>
              <a:gd name="connsiteY33-6740" fmla="*/ 4422289 h 4422290"/>
              <a:gd name="connsiteX34-6741" fmla="*/ 139461 w 3904080"/>
              <a:gd name="connsiteY34-6742" fmla="*/ 4355016 h 4422290"/>
              <a:gd name="connsiteX35-6743" fmla="*/ 308112 w 3904080"/>
              <a:gd name="connsiteY35-6744" fmla="*/ 4151833 h 4422290"/>
              <a:gd name="connsiteX36-6745" fmla="*/ 548252 w 3904080"/>
              <a:gd name="connsiteY36-6746" fmla="*/ 4087439 h 4422290"/>
              <a:gd name="connsiteX37-6747" fmla="*/ 810388 w 3904080"/>
              <a:gd name="connsiteY37-6748" fmla="*/ 3997287 h 4422290"/>
              <a:gd name="connsiteX38-6749" fmla="*/ 1170997 w 3904080"/>
              <a:gd name="connsiteY38-6750" fmla="*/ 3726832 h 4422290"/>
              <a:gd name="connsiteX39-6751" fmla="*/ 1492968 w 3904080"/>
              <a:gd name="connsiteY39-6752" fmla="*/ 3456375 h 4422290"/>
              <a:gd name="connsiteX40-6753" fmla="*/ 1660393 w 3904080"/>
              <a:gd name="connsiteY40-6754" fmla="*/ 3160161 h 4422290"/>
              <a:gd name="connsiteX41-6755" fmla="*/ 1814940 w 3904080"/>
              <a:gd name="connsiteY41-6756" fmla="*/ 3108645 h 4422290"/>
              <a:gd name="connsiteX42-6757" fmla="*/ 1853577 w 3904080"/>
              <a:gd name="connsiteY42-6758" fmla="*/ 2812431 h 4422290"/>
              <a:gd name="connsiteX43-6759" fmla="*/ 2033880 w 3904080"/>
              <a:gd name="connsiteY43-6760" fmla="*/ 2709400 h 4422290"/>
              <a:gd name="connsiteX44-6761" fmla="*/ 2304337 w 3904080"/>
              <a:gd name="connsiteY44-6762" fmla="*/ 3134403 h 4422290"/>
              <a:gd name="connsiteX45-6763" fmla="*/ 2393264 w 3904080"/>
              <a:gd name="connsiteY45-6764" fmla="*/ 3311826 h 4422290"/>
              <a:gd name="connsiteX46-6765" fmla="*/ 2522051 w 3904080"/>
              <a:gd name="connsiteY46-6766" fmla="*/ 3505009 h 4422290"/>
              <a:gd name="connsiteX47-6767" fmla="*/ 2689477 w 3904080"/>
              <a:gd name="connsiteY47-6768" fmla="*/ 3286068 h 4422290"/>
              <a:gd name="connsiteX48-6769" fmla="*/ 2702356 w 3904080"/>
              <a:gd name="connsiteY48-6770" fmla="*/ 2976975 h 4422290"/>
              <a:gd name="connsiteX49-6771" fmla="*/ 2941397 w 3904080"/>
              <a:gd name="connsiteY49-6772" fmla="*/ 2957375 h 4422290"/>
              <a:gd name="connsiteX50-6773" fmla="*/ 2916904 w 3904080"/>
              <a:gd name="connsiteY50-6774" fmla="*/ 2680760 h 4422290"/>
              <a:gd name="connsiteX51-6775" fmla="*/ 2724782 w 3904080"/>
              <a:gd name="connsiteY51-6776" fmla="*/ 2683641 h 4422290"/>
              <a:gd name="connsiteX52-6777" fmla="*/ 2567909 w 3904080"/>
              <a:gd name="connsiteY52-6778" fmla="*/ 2467978 h 4422290"/>
              <a:gd name="connsiteX53-6779" fmla="*/ 2902760 w 3904080"/>
              <a:gd name="connsiteY53-6780" fmla="*/ 2442221 h 4422290"/>
              <a:gd name="connsiteX54-6781" fmla="*/ 2786850 w 3904080"/>
              <a:gd name="connsiteY54-6782" fmla="*/ 2055855 h 4422290"/>
              <a:gd name="connsiteX55-6783" fmla="*/ 2992911 w 3904080"/>
              <a:gd name="connsiteY55-6784" fmla="*/ 1695248 h 4422290"/>
              <a:gd name="connsiteX56-6785" fmla="*/ 2786850 w 3904080"/>
              <a:gd name="connsiteY56-6786" fmla="*/ 1682368 h 4422290"/>
              <a:gd name="connsiteX57-6787" fmla="*/ 2761092 w 3904080"/>
              <a:gd name="connsiteY57-6788" fmla="*/ 1321761 h 4422290"/>
              <a:gd name="connsiteX58-6789" fmla="*/ 2374726 w 3904080"/>
              <a:gd name="connsiteY58-6790" fmla="*/ 1399034 h 4422290"/>
              <a:gd name="connsiteX59" fmla="*/ 2443576 w 3904080"/>
              <a:gd name="connsiteY59" fmla="*/ 1041640 h 4422290"/>
              <a:gd name="connsiteX0-6791" fmla="*/ 2443576 w 3904080"/>
              <a:gd name="connsiteY0-6792" fmla="*/ 1041640 h 4422290"/>
              <a:gd name="connsiteX1-6793" fmla="*/ 2558985 w 3904080"/>
              <a:gd name="connsiteY1-6794" fmla="*/ 914905 h 4422290"/>
              <a:gd name="connsiteX2-6795" fmla="*/ 2464877 w 3904080"/>
              <a:gd name="connsiteY2-6796" fmla="*/ 639180 h 4422290"/>
              <a:gd name="connsiteX3-6797" fmla="*/ 2575299 w 3904080"/>
              <a:gd name="connsiteY3-6798" fmla="*/ 304715 h 4422290"/>
              <a:gd name="connsiteX4-6799" fmla="*/ 2715956 w 3904080"/>
              <a:gd name="connsiteY4-6800" fmla="*/ 384638 h 4422290"/>
              <a:gd name="connsiteX5-6801" fmla="*/ 2882756 w 3904080"/>
              <a:gd name="connsiteY5-6802" fmla="*/ 367329 h 4422290"/>
              <a:gd name="connsiteX6-6803" fmla="*/ 2910266 w 3904080"/>
              <a:gd name="connsiteY6-6804" fmla="*/ 274148 h 4422290"/>
              <a:gd name="connsiteX7-6805" fmla="*/ 2827814 w 3904080"/>
              <a:gd name="connsiteY7-6806" fmla="*/ 223777 h 4422290"/>
              <a:gd name="connsiteX8-6807" fmla="*/ 2792156 w 3904080"/>
              <a:gd name="connsiteY8-6808" fmla="*/ 163658 h 4422290"/>
              <a:gd name="connsiteX9-6809" fmla="*/ 2875189 w 3904080"/>
              <a:gd name="connsiteY9-6810" fmla="*/ 65570 h 4422290"/>
              <a:gd name="connsiteX10-6811" fmla="*/ 2875976 w 3904080"/>
              <a:gd name="connsiteY10-6812" fmla="*/ 7447 h 4422290"/>
              <a:gd name="connsiteX11-6813" fmla="*/ 3019218 w 3904080"/>
              <a:gd name="connsiteY11-6814" fmla="*/ 14429 h 4422290"/>
              <a:gd name="connsiteX12-6815" fmla="*/ 3125322 w 3904080"/>
              <a:gd name="connsiteY12-6816" fmla="*/ 39588 h 4422290"/>
              <a:gd name="connsiteX13-6817" fmla="*/ 3130050 w 3904080"/>
              <a:gd name="connsiteY13-6818" fmla="*/ 251419 h 4422290"/>
              <a:gd name="connsiteX14-6819" fmla="*/ 3241736 w 3904080"/>
              <a:gd name="connsiteY14-6820" fmla="*/ 266527 h 4422290"/>
              <a:gd name="connsiteX15-6821" fmla="*/ 3307988 w 3904080"/>
              <a:gd name="connsiteY15-6822" fmla="*/ 335265 h 4422290"/>
              <a:gd name="connsiteX16-6823" fmla="*/ 3569751 w 3904080"/>
              <a:gd name="connsiteY16-6824" fmla="*/ 560001 h 4422290"/>
              <a:gd name="connsiteX17-6825" fmla="*/ 3600545 w 3904080"/>
              <a:gd name="connsiteY17-6826" fmla="*/ 803326 h 4422290"/>
              <a:gd name="connsiteX18-6827" fmla="*/ 3904080 w 3904080"/>
              <a:gd name="connsiteY18-6828" fmla="*/ 1067398 h 4422290"/>
              <a:gd name="connsiteX19-6829" fmla="*/ 3626304 w 3904080"/>
              <a:gd name="connsiteY19-6830" fmla="*/ 1498785 h 4422290"/>
              <a:gd name="connsiteX20-6831" fmla="*/ 3477779 w 3904080"/>
              <a:gd name="connsiteY20-6832" fmla="*/ 1973528 h 4422290"/>
              <a:gd name="connsiteX21-6833" fmla="*/ 3302005 w 3904080"/>
              <a:gd name="connsiteY21-6834" fmla="*/ 2352069 h 4422290"/>
              <a:gd name="connsiteX22-6835" fmla="*/ 3508067 w 3904080"/>
              <a:gd name="connsiteY22-6836" fmla="*/ 2429342 h 4422290"/>
              <a:gd name="connsiteX23-6837" fmla="*/ 3366399 w 3904080"/>
              <a:gd name="connsiteY23-6838" fmla="*/ 2777071 h 4422290"/>
              <a:gd name="connsiteX24-6839" fmla="*/ 3559582 w 3904080"/>
              <a:gd name="connsiteY24-6840" fmla="*/ 2789950 h 4422290"/>
              <a:gd name="connsiteX25-6841" fmla="*/ 3456551 w 3904080"/>
              <a:gd name="connsiteY25-6842" fmla="*/ 3446773 h 4422290"/>
              <a:gd name="connsiteX26-6843" fmla="*/ 3417915 w 3904080"/>
              <a:gd name="connsiteY26-6844" fmla="*/ 3717229 h 4422290"/>
              <a:gd name="connsiteX27-6845" fmla="*/ 2419115 w 3904080"/>
              <a:gd name="connsiteY27-6846" fmla="*/ 4059905 h 4422290"/>
              <a:gd name="connsiteX28-6847" fmla="*/ 2055080 w 3904080"/>
              <a:gd name="connsiteY28-6848" fmla="*/ 4048803 h 4422290"/>
              <a:gd name="connsiteX29-6849" fmla="*/ 1849018 w 3904080"/>
              <a:gd name="connsiteY29-6850" fmla="*/ 4113197 h 4422290"/>
              <a:gd name="connsiteX30-6851" fmla="*/ 1539925 w 3904080"/>
              <a:gd name="connsiteY30-6852" fmla="*/ 4061682 h 4422290"/>
              <a:gd name="connsiteX31-6853" fmla="*/ 1217953 w 3904080"/>
              <a:gd name="connsiteY31-6854" fmla="*/ 4293502 h 4422290"/>
              <a:gd name="connsiteX32-6855" fmla="*/ 805830 w 3904080"/>
              <a:gd name="connsiteY32-6856" fmla="*/ 4267744 h 4422290"/>
              <a:gd name="connsiteX33-6857" fmla="*/ 548252 w 3904080"/>
              <a:gd name="connsiteY33-6858" fmla="*/ 4422289 h 4422290"/>
              <a:gd name="connsiteX34-6859" fmla="*/ 139461 w 3904080"/>
              <a:gd name="connsiteY34-6860" fmla="*/ 4355016 h 4422290"/>
              <a:gd name="connsiteX35-6861" fmla="*/ 308112 w 3904080"/>
              <a:gd name="connsiteY35-6862" fmla="*/ 4151833 h 4422290"/>
              <a:gd name="connsiteX36-6863" fmla="*/ 548252 w 3904080"/>
              <a:gd name="connsiteY36-6864" fmla="*/ 4087439 h 4422290"/>
              <a:gd name="connsiteX37-6865" fmla="*/ 810388 w 3904080"/>
              <a:gd name="connsiteY37-6866" fmla="*/ 3997287 h 4422290"/>
              <a:gd name="connsiteX38-6867" fmla="*/ 1170997 w 3904080"/>
              <a:gd name="connsiteY38-6868" fmla="*/ 3726832 h 4422290"/>
              <a:gd name="connsiteX39-6869" fmla="*/ 1492968 w 3904080"/>
              <a:gd name="connsiteY39-6870" fmla="*/ 3456375 h 4422290"/>
              <a:gd name="connsiteX40-6871" fmla="*/ 1660393 w 3904080"/>
              <a:gd name="connsiteY40-6872" fmla="*/ 3160161 h 4422290"/>
              <a:gd name="connsiteX41-6873" fmla="*/ 1814940 w 3904080"/>
              <a:gd name="connsiteY41-6874" fmla="*/ 3108645 h 4422290"/>
              <a:gd name="connsiteX42-6875" fmla="*/ 1853577 w 3904080"/>
              <a:gd name="connsiteY42-6876" fmla="*/ 2812431 h 4422290"/>
              <a:gd name="connsiteX43-6877" fmla="*/ 2033880 w 3904080"/>
              <a:gd name="connsiteY43-6878" fmla="*/ 2709400 h 4422290"/>
              <a:gd name="connsiteX44-6879" fmla="*/ 2304337 w 3904080"/>
              <a:gd name="connsiteY44-6880" fmla="*/ 3134403 h 4422290"/>
              <a:gd name="connsiteX45-6881" fmla="*/ 2393264 w 3904080"/>
              <a:gd name="connsiteY45-6882" fmla="*/ 3311826 h 4422290"/>
              <a:gd name="connsiteX46-6883" fmla="*/ 2522051 w 3904080"/>
              <a:gd name="connsiteY46-6884" fmla="*/ 3505009 h 4422290"/>
              <a:gd name="connsiteX47-6885" fmla="*/ 2689477 w 3904080"/>
              <a:gd name="connsiteY47-6886" fmla="*/ 3286068 h 4422290"/>
              <a:gd name="connsiteX48-6887" fmla="*/ 2702356 w 3904080"/>
              <a:gd name="connsiteY48-6888" fmla="*/ 2976975 h 4422290"/>
              <a:gd name="connsiteX49-6889" fmla="*/ 2941397 w 3904080"/>
              <a:gd name="connsiteY49-6890" fmla="*/ 2957375 h 4422290"/>
              <a:gd name="connsiteX50-6891" fmla="*/ 2916904 w 3904080"/>
              <a:gd name="connsiteY50-6892" fmla="*/ 2680760 h 4422290"/>
              <a:gd name="connsiteX51-6893" fmla="*/ 2724782 w 3904080"/>
              <a:gd name="connsiteY51-6894" fmla="*/ 2683641 h 4422290"/>
              <a:gd name="connsiteX52-6895" fmla="*/ 2567909 w 3904080"/>
              <a:gd name="connsiteY52-6896" fmla="*/ 2467978 h 4422290"/>
              <a:gd name="connsiteX53-6897" fmla="*/ 2902760 w 3904080"/>
              <a:gd name="connsiteY53-6898" fmla="*/ 2442221 h 4422290"/>
              <a:gd name="connsiteX54-6899" fmla="*/ 2786850 w 3904080"/>
              <a:gd name="connsiteY54-6900" fmla="*/ 2055855 h 4422290"/>
              <a:gd name="connsiteX55-6901" fmla="*/ 2992911 w 3904080"/>
              <a:gd name="connsiteY55-6902" fmla="*/ 1695248 h 4422290"/>
              <a:gd name="connsiteX56-6903" fmla="*/ 2786850 w 3904080"/>
              <a:gd name="connsiteY56-6904" fmla="*/ 1682368 h 4422290"/>
              <a:gd name="connsiteX57-6905" fmla="*/ 2761092 w 3904080"/>
              <a:gd name="connsiteY57-6906" fmla="*/ 1321761 h 4422290"/>
              <a:gd name="connsiteX58-6907" fmla="*/ 2374726 w 3904080"/>
              <a:gd name="connsiteY58-6908" fmla="*/ 1399034 h 4422290"/>
              <a:gd name="connsiteX59-6909" fmla="*/ 2443576 w 3904080"/>
              <a:gd name="connsiteY59-6910" fmla="*/ 1041640 h 4422290"/>
              <a:gd name="connsiteX0-6911" fmla="*/ 2443576 w 3904080"/>
              <a:gd name="connsiteY0-6912" fmla="*/ 1041640 h 4422290"/>
              <a:gd name="connsiteX1-6913" fmla="*/ 2558985 w 3904080"/>
              <a:gd name="connsiteY1-6914" fmla="*/ 914905 h 4422290"/>
              <a:gd name="connsiteX2-6915" fmla="*/ 2464877 w 3904080"/>
              <a:gd name="connsiteY2-6916" fmla="*/ 639180 h 4422290"/>
              <a:gd name="connsiteX3-6917" fmla="*/ 2575299 w 3904080"/>
              <a:gd name="connsiteY3-6918" fmla="*/ 304715 h 4422290"/>
              <a:gd name="connsiteX4-6919" fmla="*/ 2715956 w 3904080"/>
              <a:gd name="connsiteY4-6920" fmla="*/ 384638 h 4422290"/>
              <a:gd name="connsiteX5-6921" fmla="*/ 2882756 w 3904080"/>
              <a:gd name="connsiteY5-6922" fmla="*/ 367329 h 4422290"/>
              <a:gd name="connsiteX6-6923" fmla="*/ 2910266 w 3904080"/>
              <a:gd name="connsiteY6-6924" fmla="*/ 274148 h 4422290"/>
              <a:gd name="connsiteX7-6925" fmla="*/ 2827814 w 3904080"/>
              <a:gd name="connsiteY7-6926" fmla="*/ 223777 h 4422290"/>
              <a:gd name="connsiteX8-6927" fmla="*/ 2792156 w 3904080"/>
              <a:gd name="connsiteY8-6928" fmla="*/ 163658 h 4422290"/>
              <a:gd name="connsiteX9-6929" fmla="*/ 2871379 w 3904080"/>
              <a:gd name="connsiteY9-6930" fmla="*/ 88430 h 4422290"/>
              <a:gd name="connsiteX10-6931" fmla="*/ 2875976 w 3904080"/>
              <a:gd name="connsiteY10-6932" fmla="*/ 7447 h 4422290"/>
              <a:gd name="connsiteX11-6933" fmla="*/ 3019218 w 3904080"/>
              <a:gd name="connsiteY11-6934" fmla="*/ 14429 h 4422290"/>
              <a:gd name="connsiteX12-6935" fmla="*/ 3125322 w 3904080"/>
              <a:gd name="connsiteY12-6936" fmla="*/ 39588 h 4422290"/>
              <a:gd name="connsiteX13-6937" fmla="*/ 3130050 w 3904080"/>
              <a:gd name="connsiteY13-6938" fmla="*/ 251419 h 4422290"/>
              <a:gd name="connsiteX14-6939" fmla="*/ 3241736 w 3904080"/>
              <a:gd name="connsiteY14-6940" fmla="*/ 266527 h 4422290"/>
              <a:gd name="connsiteX15-6941" fmla="*/ 3307988 w 3904080"/>
              <a:gd name="connsiteY15-6942" fmla="*/ 335265 h 4422290"/>
              <a:gd name="connsiteX16-6943" fmla="*/ 3569751 w 3904080"/>
              <a:gd name="connsiteY16-6944" fmla="*/ 560001 h 4422290"/>
              <a:gd name="connsiteX17-6945" fmla="*/ 3600545 w 3904080"/>
              <a:gd name="connsiteY17-6946" fmla="*/ 803326 h 4422290"/>
              <a:gd name="connsiteX18-6947" fmla="*/ 3904080 w 3904080"/>
              <a:gd name="connsiteY18-6948" fmla="*/ 1067398 h 4422290"/>
              <a:gd name="connsiteX19-6949" fmla="*/ 3626304 w 3904080"/>
              <a:gd name="connsiteY19-6950" fmla="*/ 1498785 h 4422290"/>
              <a:gd name="connsiteX20-6951" fmla="*/ 3477779 w 3904080"/>
              <a:gd name="connsiteY20-6952" fmla="*/ 1973528 h 4422290"/>
              <a:gd name="connsiteX21-6953" fmla="*/ 3302005 w 3904080"/>
              <a:gd name="connsiteY21-6954" fmla="*/ 2352069 h 4422290"/>
              <a:gd name="connsiteX22-6955" fmla="*/ 3508067 w 3904080"/>
              <a:gd name="connsiteY22-6956" fmla="*/ 2429342 h 4422290"/>
              <a:gd name="connsiteX23-6957" fmla="*/ 3366399 w 3904080"/>
              <a:gd name="connsiteY23-6958" fmla="*/ 2777071 h 4422290"/>
              <a:gd name="connsiteX24-6959" fmla="*/ 3559582 w 3904080"/>
              <a:gd name="connsiteY24-6960" fmla="*/ 2789950 h 4422290"/>
              <a:gd name="connsiteX25-6961" fmla="*/ 3456551 w 3904080"/>
              <a:gd name="connsiteY25-6962" fmla="*/ 3446773 h 4422290"/>
              <a:gd name="connsiteX26-6963" fmla="*/ 3417915 w 3904080"/>
              <a:gd name="connsiteY26-6964" fmla="*/ 3717229 h 4422290"/>
              <a:gd name="connsiteX27-6965" fmla="*/ 2419115 w 3904080"/>
              <a:gd name="connsiteY27-6966" fmla="*/ 4059905 h 4422290"/>
              <a:gd name="connsiteX28-6967" fmla="*/ 2055080 w 3904080"/>
              <a:gd name="connsiteY28-6968" fmla="*/ 4048803 h 4422290"/>
              <a:gd name="connsiteX29-6969" fmla="*/ 1849018 w 3904080"/>
              <a:gd name="connsiteY29-6970" fmla="*/ 4113197 h 4422290"/>
              <a:gd name="connsiteX30-6971" fmla="*/ 1539925 w 3904080"/>
              <a:gd name="connsiteY30-6972" fmla="*/ 4061682 h 4422290"/>
              <a:gd name="connsiteX31-6973" fmla="*/ 1217953 w 3904080"/>
              <a:gd name="connsiteY31-6974" fmla="*/ 4293502 h 4422290"/>
              <a:gd name="connsiteX32-6975" fmla="*/ 805830 w 3904080"/>
              <a:gd name="connsiteY32-6976" fmla="*/ 4267744 h 4422290"/>
              <a:gd name="connsiteX33-6977" fmla="*/ 548252 w 3904080"/>
              <a:gd name="connsiteY33-6978" fmla="*/ 4422289 h 4422290"/>
              <a:gd name="connsiteX34-6979" fmla="*/ 139461 w 3904080"/>
              <a:gd name="connsiteY34-6980" fmla="*/ 4355016 h 4422290"/>
              <a:gd name="connsiteX35-6981" fmla="*/ 308112 w 3904080"/>
              <a:gd name="connsiteY35-6982" fmla="*/ 4151833 h 4422290"/>
              <a:gd name="connsiteX36-6983" fmla="*/ 548252 w 3904080"/>
              <a:gd name="connsiteY36-6984" fmla="*/ 4087439 h 4422290"/>
              <a:gd name="connsiteX37-6985" fmla="*/ 810388 w 3904080"/>
              <a:gd name="connsiteY37-6986" fmla="*/ 3997287 h 4422290"/>
              <a:gd name="connsiteX38-6987" fmla="*/ 1170997 w 3904080"/>
              <a:gd name="connsiteY38-6988" fmla="*/ 3726832 h 4422290"/>
              <a:gd name="connsiteX39-6989" fmla="*/ 1492968 w 3904080"/>
              <a:gd name="connsiteY39-6990" fmla="*/ 3456375 h 4422290"/>
              <a:gd name="connsiteX40-6991" fmla="*/ 1660393 w 3904080"/>
              <a:gd name="connsiteY40-6992" fmla="*/ 3160161 h 4422290"/>
              <a:gd name="connsiteX41-6993" fmla="*/ 1814940 w 3904080"/>
              <a:gd name="connsiteY41-6994" fmla="*/ 3108645 h 4422290"/>
              <a:gd name="connsiteX42-6995" fmla="*/ 1853577 w 3904080"/>
              <a:gd name="connsiteY42-6996" fmla="*/ 2812431 h 4422290"/>
              <a:gd name="connsiteX43-6997" fmla="*/ 2033880 w 3904080"/>
              <a:gd name="connsiteY43-6998" fmla="*/ 2709400 h 4422290"/>
              <a:gd name="connsiteX44-6999" fmla="*/ 2304337 w 3904080"/>
              <a:gd name="connsiteY44-7000" fmla="*/ 3134403 h 4422290"/>
              <a:gd name="connsiteX45-7001" fmla="*/ 2393264 w 3904080"/>
              <a:gd name="connsiteY45-7002" fmla="*/ 3311826 h 4422290"/>
              <a:gd name="connsiteX46-7003" fmla="*/ 2522051 w 3904080"/>
              <a:gd name="connsiteY46-7004" fmla="*/ 3505009 h 4422290"/>
              <a:gd name="connsiteX47-7005" fmla="*/ 2689477 w 3904080"/>
              <a:gd name="connsiteY47-7006" fmla="*/ 3286068 h 4422290"/>
              <a:gd name="connsiteX48-7007" fmla="*/ 2702356 w 3904080"/>
              <a:gd name="connsiteY48-7008" fmla="*/ 2976975 h 4422290"/>
              <a:gd name="connsiteX49-7009" fmla="*/ 2941397 w 3904080"/>
              <a:gd name="connsiteY49-7010" fmla="*/ 2957375 h 4422290"/>
              <a:gd name="connsiteX50-7011" fmla="*/ 2916904 w 3904080"/>
              <a:gd name="connsiteY50-7012" fmla="*/ 2680760 h 4422290"/>
              <a:gd name="connsiteX51-7013" fmla="*/ 2724782 w 3904080"/>
              <a:gd name="connsiteY51-7014" fmla="*/ 2683641 h 4422290"/>
              <a:gd name="connsiteX52-7015" fmla="*/ 2567909 w 3904080"/>
              <a:gd name="connsiteY52-7016" fmla="*/ 2467978 h 4422290"/>
              <a:gd name="connsiteX53-7017" fmla="*/ 2902760 w 3904080"/>
              <a:gd name="connsiteY53-7018" fmla="*/ 2442221 h 4422290"/>
              <a:gd name="connsiteX54-7019" fmla="*/ 2786850 w 3904080"/>
              <a:gd name="connsiteY54-7020" fmla="*/ 2055855 h 4422290"/>
              <a:gd name="connsiteX55-7021" fmla="*/ 2992911 w 3904080"/>
              <a:gd name="connsiteY55-7022" fmla="*/ 1695248 h 4422290"/>
              <a:gd name="connsiteX56-7023" fmla="*/ 2786850 w 3904080"/>
              <a:gd name="connsiteY56-7024" fmla="*/ 1682368 h 4422290"/>
              <a:gd name="connsiteX57-7025" fmla="*/ 2761092 w 3904080"/>
              <a:gd name="connsiteY57-7026" fmla="*/ 1321761 h 4422290"/>
              <a:gd name="connsiteX58-7027" fmla="*/ 2374726 w 3904080"/>
              <a:gd name="connsiteY58-7028" fmla="*/ 1399034 h 4422290"/>
              <a:gd name="connsiteX59-7029" fmla="*/ 2443576 w 3904080"/>
              <a:gd name="connsiteY59-7030" fmla="*/ 1041640 h 4422290"/>
              <a:gd name="connsiteX0-7031" fmla="*/ 2443576 w 3904080"/>
              <a:gd name="connsiteY0-7032" fmla="*/ 1041640 h 4422290"/>
              <a:gd name="connsiteX1-7033" fmla="*/ 2558985 w 3904080"/>
              <a:gd name="connsiteY1-7034" fmla="*/ 914905 h 4422290"/>
              <a:gd name="connsiteX2-7035" fmla="*/ 2464877 w 3904080"/>
              <a:gd name="connsiteY2-7036" fmla="*/ 639180 h 4422290"/>
              <a:gd name="connsiteX3-7037" fmla="*/ 2575299 w 3904080"/>
              <a:gd name="connsiteY3-7038" fmla="*/ 304715 h 4422290"/>
              <a:gd name="connsiteX4-7039" fmla="*/ 2715956 w 3904080"/>
              <a:gd name="connsiteY4-7040" fmla="*/ 384638 h 4422290"/>
              <a:gd name="connsiteX5-7041" fmla="*/ 2882756 w 3904080"/>
              <a:gd name="connsiteY5-7042" fmla="*/ 367329 h 4422290"/>
              <a:gd name="connsiteX6-7043" fmla="*/ 2910266 w 3904080"/>
              <a:gd name="connsiteY6-7044" fmla="*/ 274148 h 4422290"/>
              <a:gd name="connsiteX7-7045" fmla="*/ 2827814 w 3904080"/>
              <a:gd name="connsiteY7-7046" fmla="*/ 223777 h 4422290"/>
              <a:gd name="connsiteX8-7047" fmla="*/ 2792156 w 3904080"/>
              <a:gd name="connsiteY8-7048" fmla="*/ 163658 h 4422290"/>
              <a:gd name="connsiteX9-7049" fmla="*/ 2871379 w 3904080"/>
              <a:gd name="connsiteY9-7050" fmla="*/ 88430 h 4422290"/>
              <a:gd name="connsiteX10-7051" fmla="*/ 2875976 w 3904080"/>
              <a:gd name="connsiteY10-7052" fmla="*/ 7447 h 4422290"/>
              <a:gd name="connsiteX11-7053" fmla="*/ 3019218 w 3904080"/>
              <a:gd name="connsiteY11-7054" fmla="*/ 14429 h 4422290"/>
              <a:gd name="connsiteX12-7055" fmla="*/ 3125322 w 3904080"/>
              <a:gd name="connsiteY12-7056" fmla="*/ 39588 h 4422290"/>
              <a:gd name="connsiteX13-7057" fmla="*/ 3130050 w 3904080"/>
              <a:gd name="connsiteY13-7058" fmla="*/ 251419 h 4422290"/>
              <a:gd name="connsiteX14-7059" fmla="*/ 3241736 w 3904080"/>
              <a:gd name="connsiteY14-7060" fmla="*/ 266527 h 4422290"/>
              <a:gd name="connsiteX15-7061" fmla="*/ 3307988 w 3904080"/>
              <a:gd name="connsiteY15-7062" fmla="*/ 335265 h 4422290"/>
              <a:gd name="connsiteX16-7063" fmla="*/ 3378896 w 3904080"/>
              <a:gd name="connsiteY16-7064" fmla="*/ 445597 h 4422290"/>
              <a:gd name="connsiteX17-7065" fmla="*/ 3569751 w 3904080"/>
              <a:gd name="connsiteY17-7066" fmla="*/ 560001 h 4422290"/>
              <a:gd name="connsiteX18-7067" fmla="*/ 3600545 w 3904080"/>
              <a:gd name="connsiteY18-7068" fmla="*/ 803326 h 4422290"/>
              <a:gd name="connsiteX19-7069" fmla="*/ 3904080 w 3904080"/>
              <a:gd name="connsiteY19-7070" fmla="*/ 1067398 h 4422290"/>
              <a:gd name="connsiteX20-7071" fmla="*/ 3626304 w 3904080"/>
              <a:gd name="connsiteY20-7072" fmla="*/ 1498785 h 4422290"/>
              <a:gd name="connsiteX21-7073" fmla="*/ 3477779 w 3904080"/>
              <a:gd name="connsiteY21-7074" fmla="*/ 1973528 h 4422290"/>
              <a:gd name="connsiteX22-7075" fmla="*/ 3302005 w 3904080"/>
              <a:gd name="connsiteY22-7076" fmla="*/ 2352069 h 4422290"/>
              <a:gd name="connsiteX23-7077" fmla="*/ 3508067 w 3904080"/>
              <a:gd name="connsiteY23-7078" fmla="*/ 2429342 h 4422290"/>
              <a:gd name="connsiteX24-7079" fmla="*/ 3366399 w 3904080"/>
              <a:gd name="connsiteY24-7080" fmla="*/ 2777071 h 4422290"/>
              <a:gd name="connsiteX25-7081" fmla="*/ 3559582 w 3904080"/>
              <a:gd name="connsiteY25-7082" fmla="*/ 2789950 h 4422290"/>
              <a:gd name="connsiteX26-7083" fmla="*/ 3456551 w 3904080"/>
              <a:gd name="connsiteY26-7084" fmla="*/ 3446773 h 4422290"/>
              <a:gd name="connsiteX27-7085" fmla="*/ 3417915 w 3904080"/>
              <a:gd name="connsiteY27-7086" fmla="*/ 3717229 h 4422290"/>
              <a:gd name="connsiteX28-7087" fmla="*/ 2419115 w 3904080"/>
              <a:gd name="connsiteY28-7088" fmla="*/ 4059905 h 4422290"/>
              <a:gd name="connsiteX29-7089" fmla="*/ 2055080 w 3904080"/>
              <a:gd name="connsiteY29-7090" fmla="*/ 4048803 h 4422290"/>
              <a:gd name="connsiteX30-7091" fmla="*/ 1849018 w 3904080"/>
              <a:gd name="connsiteY30-7092" fmla="*/ 4113197 h 4422290"/>
              <a:gd name="connsiteX31-7093" fmla="*/ 1539925 w 3904080"/>
              <a:gd name="connsiteY31-7094" fmla="*/ 4061682 h 4422290"/>
              <a:gd name="connsiteX32-7095" fmla="*/ 1217953 w 3904080"/>
              <a:gd name="connsiteY32-7096" fmla="*/ 4293502 h 4422290"/>
              <a:gd name="connsiteX33-7097" fmla="*/ 805830 w 3904080"/>
              <a:gd name="connsiteY33-7098" fmla="*/ 4267744 h 4422290"/>
              <a:gd name="connsiteX34-7099" fmla="*/ 548252 w 3904080"/>
              <a:gd name="connsiteY34-7100" fmla="*/ 4422289 h 4422290"/>
              <a:gd name="connsiteX35-7101" fmla="*/ 139461 w 3904080"/>
              <a:gd name="connsiteY35-7102" fmla="*/ 4355016 h 4422290"/>
              <a:gd name="connsiteX36-7103" fmla="*/ 308112 w 3904080"/>
              <a:gd name="connsiteY36-7104" fmla="*/ 4151833 h 4422290"/>
              <a:gd name="connsiteX37-7105" fmla="*/ 548252 w 3904080"/>
              <a:gd name="connsiteY37-7106" fmla="*/ 4087439 h 4422290"/>
              <a:gd name="connsiteX38-7107" fmla="*/ 810388 w 3904080"/>
              <a:gd name="connsiteY38-7108" fmla="*/ 3997287 h 4422290"/>
              <a:gd name="connsiteX39-7109" fmla="*/ 1170997 w 3904080"/>
              <a:gd name="connsiteY39-7110" fmla="*/ 3726832 h 4422290"/>
              <a:gd name="connsiteX40-7111" fmla="*/ 1492968 w 3904080"/>
              <a:gd name="connsiteY40-7112" fmla="*/ 3456375 h 4422290"/>
              <a:gd name="connsiteX41-7113" fmla="*/ 1660393 w 3904080"/>
              <a:gd name="connsiteY41-7114" fmla="*/ 3160161 h 4422290"/>
              <a:gd name="connsiteX42-7115" fmla="*/ 1814940 w 3904080"/>
              <a:gd name="connsiteY42-7116" fmla="*/ 3108645 h 4422290"/>
              <a:gd name="connsiteX43-7117" fmla="*/ 1853577 w 3904080"/>
              <a:gd name="connsiteY43-7118" fmla="*/ 2812431 h 4422290"/>
              <a:gd name="connsiteX44-7119" fmla="*/ 2033880 w 3904080"/>
              <a:gd name="connsiteY44-7120" fmla="*/ 2709400 h 4422290"/>
              <a:gd name="connsiteX45-7121" fmla="*/ 2304337 w 3904080"/>
              <a:gd name="connsiteY45-7122" fmla="*/ 3134403 h 4422290"/>
              <a:gd name="connsiteX46-7123" fmla="*/ 2393264 w 3904080"/>
              <a:gd name="connsiteY46-7124" fmla="*/ 3311826 h 4422290"/>
              <a:gd name="connsiteX47-7125" fmla="*/ 2522051 w 3904080"/>
              <a:gd name="connsiteY47-7126" fmla="*/ 3505009 h 4422290"/>
              <a:gd name="connsiteX48-7127" fmla="*/ 2689477 w 3904080"/>
              <a:gd name="connsiteY48-7128" fmla="*/ 3286068 h 4422290"/>
              <a:gd name="connsiteX49-7129" fmla="*/ 2702356 w 3904080"/>
              <a:gd name="connsiteY49-7130" fmla="*/ 2976975 h 4422290"/>
              <a:gd name="connsiteX50-7131" fmla="*/ 2941397 w 3904080"/>
              <a:gd name="connsiteY50-7132" fmla="*/ 2957375 h 4422290"/>
              <a:gd name="connsiteX51-7133" fmla="*/ 2916904 w 3904080"/>
              <a:gd name="connsiteY51-7134" fmla="*/ 2680760 h 4422290"/>
              <a:gd name="connsiteX52-7135" fmla="*/ 2724782 w 3904080"/>
              <a:gd name="connsiteY52-7136" fmla="*/ 2683641 h 4422290"/>
              <a:gd name="connsiteX53-7137" fmla="*/ 2567909 w 3904080"/>
              <a:gd name="connsiteY53-7138" fmla="*/ 2467978 h 4422290"/>
              <a:gd name="connsiteX54-7139" fmla="*/ 2902760 w 3904080"/>
              <a:gd name="connsiteY54-7140" fmla="*/ 2442221 h 4422290"/>
              <a:gd name="connsiteX55-7141" fmla="*/ 2786850 w 3904080"/>
              <a:gd name="connsiteY55-7142" fmla="*/ 2055855 h 4422290"/>
              <a:gd name="connsiteX56-7143" fmla="*/ 2992911 w 3904080"/>
              <a:gd name="connsiteY56-7144" fmla="*/ 1695248 h 4422290"/>
              <a:gd name="connsiteX57-7145" fmla="*/ 2786850 w 3904080"/>
              <a:gd name="connsiteY57-7146" fmla="*/ 1682368 h 4422290"/>
              <a:gd name="connsiteX58-7147" fmla="*/ 2761092 w 3904080"/>
              <a:gd name="connsiteY58-7148" fmla="*/ 1321761 h 4422290"/>
              <a:gd name="connsiteX59-7149" fmla="*/ 2374726 w 3904080"/>
              <a:gd name="connsiteY59-7150" fmla="*/ 1399034 h 4422290"/>
              <a:gd name="connsiteX60" fmla="*/ 2443576 w 3904080"/>
              <a:gd name="connsiteY60" fmla="*/ 1041640 h 4422290"/>
              <a:gd name="connsiteX0-7151" fmla="*/ 2443576 w 3904080"/>
              <a:gd name="connsiteY0-7152" fmla="*/ 1041640 h 4422290"/>
              <a:gd name="connsiteX1-7153" fmla="*/ 2558985 w 3904080"/>
              <a:gd name="connsiteY1-7154" fmla="*/ 914905 h 4422290"/>
              <a:gd name="connsiteX2-7155" fmla="*/ 2464877 w 3904080"/>
              <a:gd name="connsiteY2-7156" fmla="*/ 639180 h 4422290"/>
              <a:gd name="connsiteX3-7157" fmla="*/ 2575299 w 3904080"/>
              <a:gd name="connsiteY3-7158" fmla="*/ 304715 h 4422290"/>
              <a:gd name="connsiteX4-7159" fmla="*/ 2715956 w 3904080"/>
              <a:gd name="connsiteY4-7160" fmla="*/ 384638 h 4422290"/>
              <a:gd name="connsiteX5-7161" fmla="*/ 2882756 w 3904080"/>
              <a:gd name="connsiteY5-7162" fmla="*/ 367329 h 4422290"/>
              <a:gd name="connsiteX6-7163" fmla="*/ 2910266 w 3904080"/>
              <a:gd name="connsiteY6-7164" fmla="*/ 274148 h 4422290"/>
              <a:gd name="connsiteX7-7165" fmla="*/ 2827814 w 3904080"/>
              <a:gd name="connsiteY7-7166" fmla="*/ 223777 h 4422290"/>
              <a:gd name="connsiteX8-7167" fmla="*/ 2792156 w 3904080"/>
              <a:gd name="connsiteY8-7168" fmla="*/ 163658 h 4422290"/>
              <a:gd name="connsiteX9-7169" fmla="*/ 2871379 w 3904080"/>
              <a:gd name="connsiteY9-7170" fmla="*/ 88430 h 4422290"/>
              <a:gd name="connsiteX10-7171" fmla="*/ 2875976 w 3904080"/>
              <a:gd name="connsiteY10-7172" fmla="*/ 7447 h 4422290"/>
              <a:gd name="connsiteX11-7173" fmla="*/ 3019218 w 3904080"/>
              <a:gd name="connsiteY11-7174" fmla="*/ 14429 h 4422290"/>
              <a:gd name="connsiteX12-7175" fmla="*/ 3125322 w 3904080"/>
              <a:gd name="connsiteY12-7176" fmla="*/ 39588 h 4422290"/>
              <a:gd name="connsiteX13-7177" fmla="*/ 3130050 w 3904080"/>
              <a:gd name="connsiteY13-7178" fmla="*/ 251419 h 4422290"/>
              <a:gd name="connsiteX14-7179" fmla="*/ 3241736 w 3904080"/>
              <a:gd name="connsiteY14-7180" fmla="*/ 266527 h 4422290"/>
              <a:gd name="connsiteX15-7181" fmla="*/ 3307988 w 3904080"/>
              <a:gd name="connsiteY15-7182" fmla="*/ 335265 h 4422290"/>
              <a:gd name="connsiteX16-7183" fmla="*/ 3378896 w 3904080"/>
              <a:gd name="connsiteY16-7184" fmla="*/ 445597 h 4422290"/>
              <a:gd name="connsiteX17-7185" fmla="*/ 3489741 w 3904080"/>
              <a:gd name="connsiteY17-7186" fmla="*/ 502851 h 4422290"/>
              <a:gd name="connsiteX18-7187" fmla="*/ 3600545 w 3904080"/>
              <a:gd name="connsiteY18-7188" fmla="*/ 803326 h 4422290"/>
              <a:gd name="connsiteX19-7189" fmla="*/ 3904080 w 3904080"/>
              <a:gd name="connsiteY19-7190" fmla="*/ 1067398 h 4422290"/>
              <a:gd name="connsiteX20-7191" fmla="*/ 3626304 w 3904080"/>
              <a:gd name="connsiteY20-7192" fmla="*/ 1498785 h 4422290"/>
              <a:gd name="connsiteX21-7193" fmla="*/ 3477779 w 3904080"/>
              <a:gd name="connsiteY21-7194" fmla="*/ 1973528 h 4422290"/>
              <a:gd name="connsiteX22-7195" fmla="*/ 3302005 w 3904080"/>
              <a:gd name="connsiteY22-7196" fmla="*/ 2352069 h 4422290"/>
              <a:gd name="connsiteX23-7197" fmla="*/ 3508067 w 3904080"/>
              <a:gd name="connsiteY23-7198" fmla="*/ 2429342 h 4422290"/>
              <a:gd name="connsiteX24-7199" fmla="*/ 3366399 w 3904080"/>
              <a:gd name="connsiteY24-7200" fmla="*/ 2777071 h 4422290"/>
              <a:gd name="connsiteX25-7201" fmla="*/ 3559582 w 3904080"/>
              <a:gd name="connsiteY25-7202" fmla="*/ 2789950 h 4422290"/>
              <a:gd name="connsiteX26-7203" fmla="*/ 3456551 w 3904080"/>
              <a:gd name="connsiteY26-7204" fmla="*/ 3446773 h 4422290"/>
              <a:gd name="connsiteX27-7205" fmla="*/ 3417915 w 3904080"/>
              <a:gd name="connsiteY27-7206" fmla="*/ 3717229 h 4422290"/>
              <a:gd name="connsiteX28-7207" fmla="*/ 2419115 w 3904080"/>
              <a:gd name="connsiteY28-7208" fmla="*/ 4059905 h 4422290"/>
              <a:gd name="connsiteX29-7209" fmla="*/ 2055080 w 3904080"/>
              <a:gd name="connsiteY29-7210" fmla="*/ 4048803 h 4422290"/>
              <a:gd name="connsiteX30-7211" fmla="*/ 1849018 w 3904080"/>
              <a:gd name="connsiteY30-7212" fmla="*/ 4113197 h 4422290"/>
              <a:gd name="connsiteX31-7213" fmla="*/ 1539925 w 3904080"/>
              <a:gd name="connsiteY31-7214" fmla="*/ 4061682 h 4422290"/>
              <a:gd name="connsiteX32-7215" fmla="*/ 1217953 w 3904080"/>
              <a:gd name="connsiteY32-7216" fmla="*/ 4293502 h 4422290"/>
              <a:gd name="connsiteX33-7217" fmla="*/ 805830 w 3904080"/>
              <a:gd name="connsiteY33-7218" fmla="*/ 4267744 h 4422290"/>
              <a:gd name="connsiteX34-7219" fmla="*/ 548252 w 3904080"/>
              <a:gd name="connsiteY34-7220" fmla="*/ 4422289 h 4422290"/>
              <a:gd name="connsiteX35-7221" fmla="*/ 139461 w 3904080"/>
              <a:gd name="connsiteY35-7222" fmla="*/ 4355016 h 4422290"/>
              <a:gd name="connsiteX36-7223" fmla="*/ 308112 w 3904080"/>
              <a:gd name="connsiteY36-7224" fmla="*/ 4151833 h 4422290"/>
              <a:gd name="connsiteX37-7225" fmla="*/ 548252 w 3904080"/>
              <a:gd name="connsiteY37-7226" fmla="*/ 4087439 h 4422290"/>
              <a:gd name="connsiteX38-7227" fmla="*/ 810388 w 3904080"/>
              <a:gd name="connsiteY38-7228" fmla="*/ 3997287 h 4422290"/>
              <a:gd name="connsiteX39-7229" fmla="*/ 1170997 w 3904080"/>
              <a:gd name="connsiteY39-7230" fmla="*/ 3726832 h 4422290"/>
              <a:gd name="connsiteX40-7231" fmla="*/ 1492968 w 3904080"/>
              <a:gd name="connsiteY40-7232" fmla="*/ 3456375 h 4422290"/>
              <a:gd name="connsiteX41-7233" fmla="*/ 1660393 w 3904080"/>
              <a:gd name="connsiteY41-7234" fmla="*/ 3160161 h 4422290"/>
              <a:gd name="connsiteX42-7235" fmla="*/ 1814940 w 3904080"/>
              <a:gd name="connsiteY42-7236" fmla="*/ 3108645 h 4422290"/>
              <a:gd name="connsiteX43-7237" fmla="*/ 1853577 w 3904080"/>
              <a:gd name="connsiteY43-7238" fmla="*/ 2812431 h 4422290"/>
              <a:gd name="connsiteX44-7239" fmla="*/ 2033880 w 3904080"/>
              <a:gd name="connsiteY44-7240" fmla="*/ 2709400 h 4422290"/>
              <a:gd name="connsiteX45-7241" fmla="*/ 2304337 w 3904080"/>
              <a:gd name="connsiteY45-7242" fmla="*/ 3134403 h 4422290"/>
              <a:gd name="connsiteX46-7243" fmla="*/ 2393264 w 3904080"/>
              <a:gd name="connsiteY46-7244" fmla="*/ 3311826 h 4422290"/>
              <a:gd name="connsiteX47-7245" fmla="*/ 2522051 w 3904080"/>
              <a:gd name="connsiteY47-7246" fmla="*/ 3505009 h 4422290"/>
              <a:gd name="connsiteX48-7247" fmla="*/ 2689477 w 3904080"/>
              <a:gd name="connsiteY48-7248" fmla="*/ 3286068 h 4422290"/>
              <a:gd name="connsiteX49-7249" fmla="*/ 2702356 w 3904080"/>
              <a:gd name="connsiteY49-7250" fmla="*/ 2976975 h 4422290"/>
              <a:gd name="connsiteX50-7251" fmla="*/ 2941397 w 3904080"/>
              <a:gd name="connsiteY50-7252" fmla="*/ 2957375 h 4422290"/>
              <a:gd name="connsiteX51-7253" fmla="*/ 2916904 w 3904080"/>
              <a:gd name="connsiteY51-7254" fmla="*/ 2680760 h 4422290"/>
              <a:gd name="connsiteX52-7255" fmla="*/ 2724782 w 3904080"/>
              <a:gd name="connsiteY52-7256" fmla="*/ 2683641 h 4422290"/>
              <a:gd name="connsiteX53-7257" fmla="*/ 2567909 w 3904080"/>
              <a:gd name="connsiteY53-7258" fmla="*/ 2467978 h 4422290"/>
              <a:gd name="connsiteX54-7259" fmla="*/ 2902760 w 3904080"/>
              <a:gd name="connsiteY54-7260" fmla="*/ 2442221 h 4422290"/>
              <a:gd name="connsiteX55-7261" fmla="*/ 2786850 w 3904080"/>
              <a:gd name="connsiteY55-7262" fmla="*/ 2055855 h 4422290"/>
              <a:gd name="connsiteX56-7263" fmla="*/ 2992911 w 3904080"/>
              <a:gd name="connsiteY56-7264" fmla="*/ 1695248 h 4422290"/>
              <a:gd name="connsiteX57-7265" fmla="*/ 2786850 w 3904080"/>
              <a:gd name="connsiteY57-7266" fmla="*/ 1682368 h 4422290"/>
              <a:gd name="connsiteX58-7267" fmla="*/ 2761092 w 3904080"/>
              <a:gd name="connsiteY58-7268" fmla="*/ 1321761 h 4422290"/>
              <a:gd name="connsiteX59-7269" fmla="*/ 2374726 w 3904080"/>
              <a:gd name="connsiteY59-7270" fmla="*/ 1399034 h 4422290"/>
              <a:gd name="connsiteX60-7271" fmla="*/ 2443576 w 3904080"/>
              <a:gd name="connsiteY60-7272" fmla="*/ 1041640 h 4422290"/>
              <a:gd name="connsiteX0-7273" fmla="*/ 2443576 w 3904080"/>
              <a:gd name="connsiteY0-7274" fmla="*/ 1041640 h 4422290"/>
              <a:gd name="connsiteX1-7275" fmla="*/ 2558985 w 3904080"/>
              <a:gd name="connsiteY1-7276" fmla="*/ 914905 h 4422290"/>
              <a:gd name="connsiteX2-7277" fmla="*/ 2514407 w 3904080"/>
              <a:gd name="connsiteY2-7278" fmla="*/ 608700 h 4422290"/>
              <a:gd name="connsiteX3-7279" fmla="*/ 2575299 w 3904080"/>
              <a:gd name="connsiteY3-7280" fmla="*/ 304715 h 4422290"/>
              <a:gd name="connsiteX4-7281" fmla="*/ 2715956 w 3904080"/>
              <a:gd name="connsiteY4-7282" fmla="*/ 384638 h 4422290"/>
              <a:gd name="connsiteX5-7283" fmla="*/ 2882756 w 3904080"/>
              <a:gd name="connsiteY5-7284" fmla="*/ 367329 h 4422290"/>
              <a:gd name="connsiteX6-7285" fmla="*/ 2910266 w 3904080"/>
              <a:gd name="connsiteY6-7286" fmla="*/ 274148 h 4422290"/>
              <a:gd name="connsiteX7-7287" fmla="*/ 2827814 w 3904080"/>
              <a:gd name="connsiteY7-7288" fmla="*/ 223777 h 4422290"/>
              <a:gd name="connsiteX8-7289" fmla="*/ 2792156 w 3904080"/>
              <a:gd name="connsiteY8-7290" fmla="*/ 163658 h 4422290"/>
              <a:gd name="connsiteX9-7291" fmla="*/ 2871379 w 3904080"/>
              <a:gd name="connsiteY9-7292" fmla="*/ 88430 h 4422290"/>
              <a:gd name="connsiteX10-7293" fmla="*/ 2875976 w 3904080"/>
              <a:gd name="connsiteY10-7294" fmla="*/ 7447 h 4422290"/>
              <a:gd name="connsiteX11-7295" fmla="*/ 3019218 w 3904080"/>
              <a:gd name="connsiteY11-7296" fmla="*/ 14429 h 4422290"/>
              <a:gd name="connsiteX12-7297" fmla="*/ 3125322 w 3904080"/>
              <a:gd name="connsiteY12-7298" fmla="*/ 39588 h 4422290"/>
              <a:gd name="connsiteX13-7299" fmla="*/ 3130050 w 3904080"/>
              <a:gd name="connsiteY13-7300" fmla="*/ 251419 h 4422290"/>
              <a:gd name="connsiteX14-7301" fmla="*/ 3241736 w 3904080"/>
              <a:gd name="connsiteY14-7302" fmla="*/ 266527 h 4422290"/>
              <a:gd name="connsiteX15-7303" fmla="*/ 3307988 w 3904080"/>
              <a:gd name="connsiteY15-7304" fmla="*/ 335265 h 4422290"/>
              <a:gd name="connsiteX16-7305" fmla="*/ 3378896 w 3904080"/>
              <a:gd name="connsiteY16-7306" fmla="*/ 445597 h 4422290"/>
              <a:gd name="connsiteX17-7307" fmla="*/ 3489741 w 3904080"/>
              <a:gd name="connsiteY17-7308" fmla="*/ 502851 h 4422290"/>
              <a:gd name="connsiteX18-7309" fmla="*/ 3600545 w 3904080"/>
              <a:gd name="connsiteY18-7310" fmla="*/ 803326 h 4422290"/>
              <a:gd name="connsiteX19-7311" fmla="*/ 3904080 w 3904080"/>
              <a:gd name="connsiteY19-7312" fmla="*/ 1067398 h 4422290"/>
              <a:gd name="connsiteX20-7313" fmla="*/ 3626304 w 3904080"/>
              <a:gd name="connsiteY20-7314" fmla="*/ 1498785 h 4422290"/>
              <a:gd name="connsiteX21-7315" fmla="*/ 3477779 w 3904080"/>
              <a:gd name="connsiteY21-7316" fmla="*/ 1973528 h 4422290"/>
              <a:gd name="connsiteX22-7317" fmla="*/ 3302005 w 3904080"/>
              <a:gd name="connsiteY22-7318" fmla="*/ 2352069 h 4422290"/>
              <a:gd name="connsiteX23-7319" fmla="*/ 3508067 w 3904080"/>
              <a:gd name="connsiteY23-7320" fmla="*/ 2429342 h 4422290"/>
              <a:gd name="connsiteX24-7321" fmla="*/ 3366399 w 3904080"/>
              <a:gd name="connsiteY24-7322" fmla="*/ 2777071 h 4422290"/>
              <a:gd name="connsiteX25-7323" fmla="*/ 3559582 w 3904080"/>
              <a:gd name="connsiteY25-7324" fmla="*/ 2789950 h 4422290"/>
              <a:gd name="connsiteX26-7325" fmla="*/ 3456551 w 3904080"/>
              <a:gd name="connsiteY26-7326" fmla="*/ 3446773 h 4422290"/>
              <a:gd name="connsiteX27-7327" fmla="*/ 3417915 w 3904080"/>
              <a:gd name="connsiteY27-7328" fmla="*/ 3717229 h 4422290"/>
              <a:gd name="connsiteX28-7329" fmla="*/ 2419115 w 3904080"/>
              <a:gd name="connsiteY28-7330" fmla="*/ 4059905 h 4422290"/>
              <a:gd name="connsiteX29-7331" fmla="*/ 2055080 w 3904080"/>
              <a:gd name="connsiteY29-7332" fmla="*/ 4048803 h 4422290"/>
              <a:gd name="connsiteX30-7333" fmla="*/ 1849018 w 3904080"/>
              <a:gd name="connsiteY30-7334" fmla="*/ 4113197 h 4422290"/>
              <a:gd name="connsiteX31-7335" fmla="*/ 1539925 w 3904080"/>
              <a:gd name="connsiteY31-7336" fmla="*/ 4061682 h 4422290"/>
              <a:gd name="connsiteX32-7337" fmla="*/ 1217953 w 3904080"/>
              <a:gd name="connsiteY32-7338" fmla="*/ 4293502 h 4422290"/>
              <a:gd name="connsiteX33-7339" fmla="*/ 805830 w 3904080"/>
              <a:gd name="connsiteY33-7340" fmla="*/ 4267744 h 4422290"/>
              <a:gd name="connsiteX34-7341" fmla="*/ 548252 w 3904080"/>
              <a:gd name="connsiteY34-7342" fmla="*/ 4422289 h 4422290"/>
              <a:gd name="connsiteX35-7343" fmla="*/ 139461 w 3904080"/>
              <a:gd name="connsiteY35-7344" fmla="*/ 4355016 h 4422290"/>
              <a:gd name="connsiteX36-7345" fmla="*/ 308112 w 3904080"/>
              <a:gd name="connsiteY36-7346" fmla="*/ 4151833 h 4422290"/>
              <a:gd name="connsiteX37-7347" fmla="*/ 548252 w 3904080"/>
              <a:gd name="connsiteY37-7348" fmla="*/ 4087439 h 4422290"/>
              <a:gd name="connsiteX38-7349" fmla="*/ 810388 w 3904080"/>
              <a:gd name="connsiteY38-7350" fmla="*/ 3997287 h 4422290"/>
              <a:gd name="connsiteX39-7351" fmla="*/ 1170997 w 3904080"/>
              <a:gd name="connsiteY39-7352" fmla="*/ 3726832 h 4422290"/>
              <a:gd name="connsiteX40-7353" fmla="*/ 1492968 w 3904080"/>
              <a:gd name="connsiteY40-7354" fmla="*/ 3456375 h 4422290"/>
              <a:gd name="connsiteX41-7355" fmla="*/ 1660393 w 3904080"/>
              <a:gd name="connsiteY41-7356" fmla="*/ 3160161 h 4422290"/>
              <a:gd name="connsiteX42-7357" fmla="*/ 1814940 w 3904080"/>
              <a:gd name="connsiteY42-7358" fmla="*/ 3108645 h 4422290"/>
              <a:gd name="connsiteX43-7359" fmla="*/ 1853577 w 3904080"/>
              <a:gd name="connsiteY43-7360" fmla="*/ 2812431 h 4422290"/>
              <a:gd name="connsiteX44-7361" fmla="*/ 2033880 w 3904080"/>
              <a:gd name="connsiteY44-7362" fmla="*/ 2709400 h 4422290"/>
              <a:gd name="connsiteX45-7363" fmla="*/ 2304337 w 3904080"/>
              <a:gd name="connsiteY45-7364" fmla="*/ 3134403 h 4422290"/>
              <a:gd name="connsiteX46-7365" fmla="*/ 2393264 w 3904080"/>
              <a:gd name="connsiteY46-7366" fmla="*/ 3311826 h 4422290"/>
              <a:gd name="connsiteX47-7367" fmla="*/ 2522051 w 3904080"/>
              <a:gd name="connsiteY47-7368" fmla="*/ 3505009 h 4422290"/>
              <a:gd name="connsiteX48-7369" fmla="*/ 2689477 w 3904080"/>
              <a:gd name="connsiteY48-7370" fmla="*/ 3286068 h 4422290"/>
              <a:gd name="connsiteX49-7371" fmla="*/ 2702356 w 3904080"/>
              <a:gd name="connsiteY49-7372" fmla="*/ 2976975 h 4422290"/>
              <a:gd name="connsiteX50-7373" fmla="*/ 2941397 w 3904080"/>
              <a:gd name="connsiteY50-7374" fmla="*/ 2957375 h 4422290"/>
              <a:gd name="connsiteX51-7375" fmla="*/ 2916904 w 3904080"/>
              <a:gd name="connsiteY51-7376" fmla="*/ 2680760 h 4422290"/>
              <a:gd name="connsiteX52-7377" fmla="*/ 2724782 w 3904080"/>
              <a:gd name="connsiteY52-7378" fmla="*/ 2683641 h 4422290"/>
              <a:gd name="connsiteX53-7379" fmla="*/ 2567909 w 3904080"/>
              <a:gd name="connsiteY53-7380" fmla="*/ 2467978 h 4422290"/>
              <a:gd name="connsiteX54-7381" fmla="*/ 2902760 w 3904080"/>
              <a:gd name="connsiteY54-7382" fmla="*/ 2442221 h 4422290"/>
              <a:gd name="connsiteX55-7383" fmla="*/ 2786850 w 3904080"/>
              <a:gd name="connsiteY55-7384" fmla="*/ 2055855 h 4422290"/>
              <a:gd name="connsiteX56-7385" fmla="*/ 2992911 w 3904080"/>
              <a:gd name="connsiteY56-7386" fmla="*/ 1695248 h 4422290"/>
              <a:gd name="connsiteX57-7387" fmla="*/ 2786850 w 3904080"/>
              <a:gd name="connsiteY57-7388" fmla="*/ 1682368 h 4422290"/>
              <a:gd name="connsiteX58-7389" fmla="*/ 2761092 w 3904080"/>
              <a:gd name="connsiteY58-7390" fmla="*/ 1321761 h 4422290"/>
              <a:gd name="connsiteX59-7391" fmla="*/ 2374726 w 3904080"/>
              <a:gd name="connsiteY59-7392" fmla="*/ 1399034 h 4422290"/>
              <a:gd name="connsiteX60-7393" fmla="*/ 2443576 w 3904080"/>
              <a:gd name="connsiteY60-7394" fmla="*/ 1041640 h 4422290"/>
              <a:gd name="connsiteX0-7395" fmla="*/ 2443576 w 3904080"/>
              <a:gd name="connsiteY0-7396" fmla="*/ 1041640 h 4422290"/>
              <a:gd name="connsiteX1-7397" fmla="*/ 2558985 w 3904080"/>
              <a:gd name="connsiteY1-7398" fmla="*/ 914905 h 4422290"/>
              <a:gd name="connsiteX2-7399" fmla="*/ 2514407 w 3904080"/>
              <a:gd name="connsiteY2-7400" fmla="*/ 608700 h 4422290"/>
              <a:gd name="connsiteX3-7401" fmla="*/ 2453066 w 3904080"/>
              <a:gd name="connsiteY3-7402" fmla="*/ 533227 h 4422290"/>
              <a:gd name="connsiteX4-7403" fmla="*/ 2575299 w 3904080"/>
              <a:gd name="connsiteY4-7404" fmla="*/ 304715 h 4422290"/>
              <a:gd name="connsiteX5-7405" fmla="*/ 2715956 w 3904080"/>
              <a:gd name="connsiteY5-7406" fmla="*/ 384638 h 4422290"/>
              <a:gd name="connsiteX6-7407" fmla="*/ 2882756 w 3904080"/>
              <a:gd name="connsiteY6-7408" fmla="*/ 367329 h 4422290"/>
              <a:gd name="connsiteX7-7409" fmla="*/ 2910266 w 3904080"/>
              <a:gd name="connsiteY7-7410" fmla="*/ 274148 h 4422290"/>
              <a:gd name="connsiteX8-7411" fmla="*/ 2827814 w 3904080"/>
              <a:gd name="connsiteY8-7412" fmla="*/ 223777 h 4422290"/>
              <a:gd name="connsiteX9-7413" fmla="*/ 2792156 w 3904080"/>
              <a:gd name="connsiteY9-7414" fmla="*/ 163658 h 4422290"/>
              <a:gd name="connsiteX10-7415" fmla="*/ 2871379 w 3904080"/>
              <a:gd name="connsiteY10-7416" fmla="*/ 88430 h 4422290"/>
              <a:gd name="connsiteX11-7417" fmla="*/ 2875976 w 3904080"/>
              <a:gd name="connsiteY11-7418" fmla="*/ 7447 h 4422290"/>
              <a:gd name="connsiteX12-7419" fmla="*/ 3019218 w 3904080"/>
              <a:gd name="connsiteY12-7420" fmla="*/ 14429 h 4422290"/>
              <a:gd name="connsiteX13-7421" fmla="*/ 3125322 w 3904080"/>
              <a:gd name="connsiteY13-7422" fmla="*/ 39588 h 4422290"/>
              <a:gd name="connsiteX14-7423" fmla="*/ 3130050 w 3904080"/>
              <a:gd name="connsiteY14-7424" fmla="*/ 251419 h 4422290"/>
              <a:gd name="connsiteX15-7425" fmla="*/ 3241736 w 3904080"/>
              <a:gd name="connsiteY15-7426" fmla="*/ 266527 h 4422290"/>
              <a:gd name="connsiteX16-7427" fmla="*/ 3307988 w 3904080"/>
              <a:gd name="connsiteY16-7428" fmla="*/ 335265 h 4422290"/>
              <a:gd name="connsiteX17-7429" fmla="*/ 3378896 w 3904080"/>
              <a:gd name="connsiteY17-7430" fmla="*/ 445597 h 4422290"/>
              <a:gd name="connsiteX18-7431" fmla="*/ 3489741 w 3904080"/>
              <a:gd name="connsiteY18-7432" fmla="*/ 502851 h 4422290"/>
              <a:gd name="connsiteX19-7433" fmla="*/ 3600545 w 3904080"/>
              <a:gd name="connsiteY19-7434" fmla="*/ 803326 h 4422290"/>
              <a:gd name="connsiteX20-7435" fmla="*/ 3904080 w 3904080"/>
              <a:gd name="connsiteY20-7436" fmla="*/ 1067398 h 4422290"/>
              <a:gd name="connsiteX21-7437" fmla="*/ 3626304 w 3904080"/>
              <a:gd name="connsiteY21-7438" fmla="*/ 1498785 h 4422290"/>
              <a:gd name="connsiteX22-7439" fmla="*/ 3477779 w 3904080"/>
              <a:gd name="connsiteY22-7440" fmla="*/ 1973528 h 4422290"/>
              <a:gd name="connsiteX23-7441" fmla="*/ 3302005 w 3904080"/>
              <a:gd name="connsiteY23-7442" fmla="*/ 2352069 h 4422290"/>
              <a:gd name="connsiteX24-7443" fmla="*/ 3508067 w 3904080"/>
              <a:gd name="connsiteY24-7444" fmla="*/ 2429342 h 4422290"/>
              <a:gd name="connsiteX25-7445" fmla="*/ 3366399 w 3904080"/>
              <a:gd name="connsiteY25-7446" fmla="*/ 2777071 h 4422290"/>
              <a:gd name="connsiteX26-7447" fmla="*/ 3559582 w 3904080"/>
              <a:gd name="connsiteY26-7448" fmla="*/ 2789950 h 4422290"/>
              <a:gd name="connsiteX27-7449" fmla="*/ 3456551 w 3904080"/>
              <a:gd name="connsiteY27-7450" fmla="*/ 3446773 h 4422290"/>
              <a:gd name="connsiteX28-7451" fmla="*/ 3417915 w 3904080"/>
              <a:gd name="connsiteY28-7452" fmla="*/ 3717229 h 4422290"/>
              <a:gd name="connsiteX29-7453" fmla="*/ 2419115 w 3904080"/>
              <a:gd name="connsiteY29-7454" fmla="*/ 4059905 h 4422290"/>
              <a:gd name="connsiteX30-7455" fmla="*/ 2055080 w 3904080"/>
              <a:gd name="connsiteY30-7456" fmla="*/ 4048803 h 4422290"/>
              <a:gd name="connsiteX31-7457" fmla="*/ 1849018 w 3904080"/>
              <a:gd name="connsiteY31-7458" fmla="*/ 4113197 h 4422290"/>
              <a:gd name="connsiteX32-7459" fmla="*/ 1539925 w 3904080"/>
              <a:gd name="connsiteY32-7460" fmla="*/ 4061682 h 4422290"/>
              <a:gd name="connsiteX33-7461" fmla="*/ 1217953 w 3904080"/>
              <a:gd name="connsiteY33-7462" fmla="*/ 4293502 h 4422290"/>
              <a:gd name="connsiteX34-7463" fmla="*/ 805830 w 3904080"/>
              <a:gd name="connsiteY34-7464" fmla="*/ 4267744 h 4422290"/>
              <a:gd name="connsiteX35-7465" fmla="*/ 548252 w 3904080"/>
              <a:gd name="connsiteY35-7466" fmla="*/ 4422289 h 4422290"/>
              <a:gd name="connsiteX36-7467" fmla="*/ 139461 w 3904080"/>
              <a:gd name="connsiteY36-7468" fmla="*/ 4355016 h 4422290"/>
              <a:gd name="connsiteX37-7469" fmla="*/ 308112 w 3904080"/>
              <a:gd name="connsiteY37-7470" fmla="*/ 4151833 h 4422290"/>
              <a:gd name="connsiteX38-7471" fmla="*/ 548252 w 3904080"/>
              <a:gd name="connsiteY38-7472" fmla="*/ 4087439 h 4422290"/>
              <a:gd name="connsiteX39-7473" fmla="*/ 810388 w 3904080"/>
              <a:gd name="connsiteY39-7474" fmla="*/ 3997287 h 4422290"/>
              <a:gd name="connsiteX40-7475" fmla="*/ 1170997 w 3904080"/>
              <a:gd name="connsiteY40-7476" fmla="*/ 3726832 h 4422290"/>
              <a:gd name="connsiteX41-7477" fmla="*/ 1492968 w 3904080"/>
              <a:gd name="connsiteY41-7478" fmla="*/ 3456375 h 4422290"/>
              <a:gd name="connsiteX42-7479" fmla="*/ 1660393 w 3904080"/>
              <a:gd name="connsiteY42-7480" fmla="*/ 3160161 h 4422290"/>
              <a:gd name="connsiteX43-7481" fmla="*/ 1814940 w 3904080"/>
              <a:gd name="connsiteY43-7482" fmla="*/ 3108645 h 4422290"/>
              <a:gd name="connsiteX44-7483" fmla="*/ 1853577 w 3904080"/>
              <a:gd name="connsiteY44-7484" fmla="*/ 2812431 h 4422290"/>
              <a:gd name="connsiteX45-7485" fmla="*/ 2033880 w 3904080"/>
              <a:gd name="connsiteY45-7486" fmla="*/ 2709400 h 4422290"/>
              <a:gd name="connsiteX46-7487" fmla="*/ 2304337 w 3904080"/>
              <a:gd name="connsiteY46-7488" fmla="*/ 3134403 h 4422290"/>
              <a:gd name="connsiteX47-7489" fmla="*/ 2393264 w 3904080"/>
              <a:gd name="connsiteY47-7490" fmla="*/ 3311826 h 4422290"/>
              <a:gd name="connsiteX48-7491" fmla="*/ 2522051 w 3904080"/>
              <a:gd name="connsiteY48-7492" fmla="*/ 3505009 h 4422290"/>
              <a:gd name="connsiteX49-7493" fmla="*/ 2689477 w 3904080"/>
              <a:gd name="connsiteY49-7494" fmla="*/ 3286068 h 4422290"/>
              <a:gd name="connsiteX50-7495" fmla="*/ 2702356 w 3904080"/>
              <a:gd name="connsiteY50-7496" fmla="*/ 2976975 h 4422290"/>
              <a:gd name="connsiteX51-7497" fmla="*/ 2941397 w 3904080"/>
              <a:gd name="connsiteY51-7498" fmla="*/ 2957375 h 4422290"/>
              <a:gd name="connsiteX52-7499" fmla="*/ 2916904 w 3904080"/>
              <a:gd name="connsiteY52-7500" fmla="*/ 2680760 h 4422290"/>
              <a:gd name="connsiteX53-7501" fmla="*/ 2724782 w 3904080"/>
              <a:gd name="connsiteY53-7502" fmla="*/ 2683641 h 4422290"/>
              <a:gd name="connsiteX54-7503" fmla="*/ 2567909 w 3904080"/>
              <a:gd name="connsiteY54-7504" fmla="*/ 2467978 h 4422290"/>
              <a:gd name="connsiteX55-7505" fmla="*/ 2902760 w 3904080"/>
              <a:gd name="connsiteY55-7506" fmla="*/ 2442221 h 4422290"/>
              <a:gd name="connsiteX56-7507" fmla="*/ 2786850 w 3904080"/>
              <a:gd name="connsiteY56-7508" fmla="*/ 2055855 h 4422290"/>
              <a:gd name="connsiteX57-7509" fmla="*/ 2992911 w 3904080"/>
              <a:gd name="connsiteY57-7510" fmla="*/ 1695248 h 4422290"/>
              <a:gd name="connsiteX58-7511" fmla="*/ 2786850 w 3904080"/>
              <a:gd name="connsiteY58-7512" fmla="*/ 1682368 h 4422290"/>
              <a:gd name="connsiteX59-7513" fmla="*/ 2761092 w 3904080"/>
              <a:gd name="connsiteY59-7514" fmla="*/ 1321761 h 4422290"/>
              <a:gd name="connsiteX60-7515" fmla="*/ 2374726 w 3904080"/>
              <a:gd name="connsiteY60-7516" fmla="*/ 1399034 h 4422290"/>
              <a:gd name="connsiteX61" fmla="*/ 2443576 w 3904080"/>
              <a:gd name="connsiteY61" fmla="*/ 1041640 h 4422290"/>
              <a:gd name="connsiteX0-7517" fmla="*/ 2443576 w 3904080"/>
              <a:gd name="connsiteY0-7518" fmla="*/ 1041640 h 4422290"/>
              <a:gd name="connsiteX1-7519" fmla="*/ 2558985 w 3904080"/>
              <a:gd name="connsiteY1-7520" fmla="*/ 914905 h 4422290"/>
              <a:gd name="connsiteX2-7521" fmla="*/ 2514407 w 3904080"/>
              <a:gd name="connsiteY2-7522" fmla="*/ 608700 h 4422290"/>
              <a:gd name="connsiteX3-7523" fmla="*/ 2453066 w 3904080"/>
              <a:gd name="connsiteY3-7524" fmla="*/ 533227 h 4422290"/>
              <a:gd name="connsiteX4-7525" fmla="*/ 2533076 w 3904080"/>
              <a:gd name="connsiteY4-7526" fmla="*/ 430357 h 4422290"/>
              <a:gd name="connsiteX5-7527" fmla="*/ 2575299 w 3904080"/>
              <a:gd name="connsiteY5-7528" fmla="*/ 304715 h 4422290"/>
              <a:gd name="connsiteX6-7529" fmla="*/ 2715956 w 3904080"/>
              <a:gd name="connsiteY6-7530" fmla="*/ 384638 h 4422290"/>
              <a:gd name="connsiteX7-7531" fmla="*/ 2882756 w 3904080"/>
              <a:gd name="connsiteY7-7532" fmla="*/ 367329 h 4422290"/>
              <a:gd name="connsiteX8-7533" fmla="*/ 2910266 w 3904080"/>
              <a:gd name="connsiteY8-7534" fmla="*/ 274148 h 4422290"/>
              <a:gd name="connsiteX9-7535" fmla="*/ 2827814 w 3904080"/>
              <a:gd name="connsiteY9-7536" fmla="*/ 223777 h 4422290"/>
              <a:gd name="connsiteX10-7537" fmla="*/ 2792156 w 3904080"/>
              <a:gd name="connsiteY10-7538" fmla="*/ 163658 h 4422290"/>
              <a:gd name="connsiteX11-7539" fmla="*/ 2871379 w 3904080"/>
              <a:gd name="connsiteY11-7540" fmla="*/ 88430 h 4422290"/>
              <a:gd name="connsiteX12-7541" fmla="*/ 2875976 w 3904080"/>
              <a:gd name="connsiteY12-7542" fmla="*/ 7447 h 4422290"/>
              <a:gd name="connsiteX13-7543" fmla="*/ 3019218 w 3904080"/>
              <a:gd name="connsiteY13-7544" fmla="*/ 14429 h 4422290"/>
              <a:gd name="connsiteX14-7545" fmla="*/ 3125322 w 3904080"/>
              <a:gd name="connsiteY14-7546" fmla="*/ 39588 h 4422290"/>
              <a:gd name="connsiteX15-7547" fmla="*/ 3130050 w 3904080"/>
              <a:gd name="connsiteY15-7548" fmla="*/ 251419 h 4422290"/>
              <a:gd name="connsiteX16-7549" fmla="*/ 3241736 w 3904080"/>
              <a:gd name="connsiteY16-7550" fmla="*/ 266527 h 4422290"/>
              <a:gd name="connsiteX17-7551" fmla="*/ 3307988 w 3904080"/>
              <a:gd name="connsiteY17-7552" fmla="*/ 335265 h 4422290"/>
              <a:gd name="connsiteX18-7553" fmla="*/ 3378896 w 3904080"/>
              <a:gd name="connsiteY18-7554" fmla="*/ 445597 h 4422290"/>
              <a:gd name="connsiteX19-7555" fmla="*/ 3489741 w 3904080"/>
              <a:gd name="connsiteY19-7556" fmla="*/ 502851 h 4422290"/>
              <a:gd name="connsiteX20-7557" fmla="*/ 3600545 w 3904080"/>
              <a:gd name="connsiteY20-7558" fmla="*/ 803326 h 4422290"/>
              <a:gd name="connsiteX21-7559" fmla="*/ 3904080 w 3904080"/>
              <a:gd name="connsiteY21-7560" fmla="*/ 1067398 h 4422290"/>
              <a:gd name="connsiteX22-7561" fmla="*/ 3626304 w 3904080"/>
              <a:gd name="connsiteY22-7562" fmla="*/ 1498785 h 4422290"/>
              <a:gd name="connsiteX23-7563" fmla="*/ 3477779 w 3904080"/>
              <a:gd name="connsiteY23-7564" fmla="*/ 1973528 h 4422290"/>
              <a:gd name="connsiteX24-7565" fmla="*/ 3302005 w 3904080"/>
              <a:gd name="connsiteY24-7566" fmla="*/ 2352069 h 4422290"/>
              <a:gd name="connsiteX25-7567" fmla="*/ 3508067 w 3904080"/>
              <a:gd name="connsiteY25-7568" fmla="*/ 2429342 h 4422290"/>
              <a:gd name="connsiteX26-7569" fmla="*/ 3366399 w 3904080"/>
              <a:gd name="connsiteY26-7570" fmla="*/ 2777071 h 4422290"/>
              <a:gd name="connsiteX27-7571" fmla="*/ 3559582 w 3904080"/>
              <a:gd name="connsiteY27-7572" fmla="*/ 2789950 h 4422290"/>
              <a:gd name="connsiteX28-7573" fmla="*/ 3456551 w 3904080"/>
              <a:gd name="connsiteY28-7574" fmla="*/ 3446773 h 4422290"/>
              <a:gd name="connsiteX29-7575" fmla="*/ 3417915 w 3904080"/>
              <a:gd name="connsiteY29-7576" fmla="*/ 3717229 h 4422290"/>
              <a:gd name="connsiteX30-7577" fmla="*/ 2419115 w 3904080"/>
              <a:gd name="connsiteY30-7578" fmla="*/ 4059905 h 4422290"/>
              <a:gd name="connsiteX31-7579" fmla="*/ 2055080 w 3904080"/>
              <a:gd name="connsiteY31-7580" fmla="*/ 4048803 h 4422290"/>
              <a:gd name="connsiteX32-7581" fmla="*/ 1849018 w 3904080"/>
              <a:gd name="connsiteY32-7582" fmla="*/ 4113197 h 4422290"/>
              <a:gd name="connsiteX33-7583" fmla="*/ 1539925 w 3904080"/>
              <a:gd name="connsiteY33-7584" fmla="*/ 4061682 h 4422290"/>
              <a:gd name="connsiteX34-7585" fmla="*/ 1217953 w 3904080"/>
              <a:gd name="connsiteY34-7586" fmla="*/ 4293502 h 4422290"/>
              <a:gd name="connsiteX35-7587" fmla="*/ 805830 w 3904080"/>
              <a:gd name="connsiteY35-7588" fmla="*/ 4267744 h 4422290"/>
              <a:gd name="connsiteX36-7589" fmla="*/ 548252 w 3904080"/>
              <a:gd name="connsiteY36-7590" fmla="*/ 4422289 h 4422290"/>
              <a:gd name="connsiteX37-7591" fmla="*/ 139461 w 3904080"/>
              <a:gd name="connsiteY37-7592" fmla="*/ 4355016 h 4422290"/>
              <a:gd name="connsiteX38-7593" fmla="*/ 308112 w 3904080"/>
              <a:gd name="connsiteY38-7594" fmla="*/ 4151833 h 4422290"/>
              <a:gd name="connsiteX39-7595" fmla="*/ 548252 w 3904080"/>
              <a:gd name="connsiteY39-7596" fmla="*/ 4087439 h 4422290"/>
              <a:gd name="connsiteX40-7597" fmla="*/ 810388 w 3904080"/>
              <a:gd name="connsiteY40-7598" fmla="*/ 3997287 h 4422290"/>
              <a:gd name="connsiteX41-7599" fmla="*/ 1170997 w 3904080"/>
              <a:gd name="connsiteY41-7600" fmla="*/ 3726832 h 4422290"/>
              <a:gd name="connsiteX42-7601" fmla="*/ 1492968 w 3904080"/>
              <a:gd name="connsiteY42-7602" fmla="*/ 3456375 h 4422290"/>
              <a:gd name="connsiteX43-7603" fmla="*/ 1660393 w 3904080"/>
              <a:gd name="connsiteY43-7604" fmla="*/ 3160161 h 4422290"/>
              <a:gd name="connsiteX44-7605" fmla="*/ 1814940 w 3904080"/>
              <a:gd name="connsiteY44-7606" fmla="*/ 3108645 h 4422290"/>
              <a:gd name="connsiteX45-7607" fmla="*/ 1853577 w 3904080"/>
              <a:gd name="connsiteY45-7608" fmla="*/ 2812431 h 4422290"/>
              <a:gd name="connsiteX46-7609" fmla="*/ 2033880 w 3904080"/>
              <a:gd name="connsiteY46-7610" fmla="*/ 2709400 h 4422290"/>
              <a:gd name="connsiteX47-7611" fmla="*/ 2304337 w 3904080"/>
              <a:gd name="connsiteY47-7612" fmla="*/ 3134403 h 4422290"/>
              <a:gd name="connsiteX48-7613" fmla="*/ 2393264 w 3904080"/>
              <a:gd name="connsiteY48-7614" fmla="*/ 3311826 h 4422290"/>
              <a:gd name="connsiteX49-7615" fmla="*/ 2522051 w 3904080"/>
              <a:gd name="connsiteY49-7616" fmla="*/ 3505009 h 4422290"/>
              <a:gd name="connsiteX50-7617" fmla="*/ 2689477 w 3904080"/>
              <a:gd name="connsiteY50-7618" fmla="*/ 3286068 h 4422290"/>
              <a:gd name="connsiteX51-7619" fmla="*/ 2702356 w 3904080"/>
              <a:gd name="connsiteY51-7620" fmla="*/ 2976975 h 4422290"/>
              <a:gd name="connsiteX52-7621" fmla="*/ 2941397 w 3904080"/>
              <a:gd name="connsiteY52-7622" fmla="*/ 2957375 h 4422290"/>
              <a:gd name="connsiteX53-7623" fmla="*/ 2916904 w 3904080"/>
              <a:gd name="connsiteY53-7624" fmla="*/ 2680760 h 4422290"/>
              <a:gd name="connsiteX54-7625" fmla="*/ 2724782 w 3904080"/>
              <a:gd name="connsiteY54-7626" fmla="*/ 2683641 h 4422290"/>
              <a:gd name="connsiteX55-7627" fmla="*/ 2567909 w 3904080"/>
              <a:gd name="connsiteY55-7628" fmla="*/ 2467978 h 4422290"/>
              <a:gd name="connsiteX56-7629" fmla="*/ 2902760 w 3904080"/>
              <a:gd name="connsiteY56-7630" fmla="*/ 2442221 h 4422290"/>
              <a:gd name="connsiteX57-7631" fmla="*/ 2786850 w 3904080"/>
              <a:gd name="connsiteY57-7632" fmla="*/ 2055855 h 4422290"/>
              <a:gd name="connsiteX58-7633" fmla="*/ 2992911 w 3904080"/>
              <a:gd name="connsiteY58-7634" fmla="*/ 1695248 h 4422290"/>
              <a:gd name="connsiteX59-7635" fmla="*/ 2786850 w 3904080"/>
              <a:gd name="connsiteY59-7636" fmla="*/ 1682368 h 4422290"/>
              <a:gd name="connsiteX60-7637" fmla="*/ 2761092 w 3904080"/>
              <a:gd name="connsiteY60-7638" fmla="*/ 1321761 h 4422290"/>
              <a:gd name="connsiteX61-7639" fmla="*/ 2374726 w 3904080"/>
              <a:gd name="connsiteY61-7640" fmla="*/ 1399034 h 4422290"/>
              <a:gd name="connsiteX62" fmla="*/ 2443576 w 3904080"/>
              <a:gd name="connsiteY62" fmla="*/ 1041640 h 4422290"/>
              <a:gd name="connsiteX0-7641" fmla="*/ 2443576 w 3904080"/>
              <a:gd name="connsiteY0-7642" fmla="*/ 1041640 h 4422290"/>
              <a:gd name="connsiteX1-7643" fmla="*/ 2558985 w 3904080"/>
              <a:gd name="connsiteY1-7644" fmla="*/ 914905 h 4422290"/>
              <a:gd name="connsiteX2-7645" fmla="*/ 2411537 w 3904080"/>
              <a:gd name="connsiteY2-7646" fmla="*/ 620130 h 4422290"/>
              <a:gd name="connsiteX3-7647" fmla="*/ 2453066 w 3904080"/>
              <a:gd name="connsiteY3-7648" fmla="*/ 533227 h 4422290"/>
              <a:gd name="connsiteX4-7649" fmla="*/ 2533076 w 3904080"/>
              <a:gd name="connsiteY4-7650" fmla="*/ 430357 h 4422290"/>
              <a:gd name="connsiteX5-7651" fmla="*/ 2575299 w 3904080"/>
              <a:gd name="connsiteY5-7652" fmla="*/ 304715 h 4422290"/>
              <a:gd name="connsiteX6-7653" fmla="*/ 2715956 w 3904080"/>
              <a:gd name="connsiteY6-7654" fmla="*/ 384638 h 4422290"/>
              <a:gd name="connsiteX7-7655" fmla="*/ 2882756 w 3904080"/>
              <a:gd name="connsiteY7-7656" fmla="*/ 367329 h 4422290"/>
              <a:gd name="connsiteX8-7657" fmla="*/ 2910266 w 3904080"/>
              <a:gd name="connsiteY8-7658" fmla="*/ 274148 h 4422290"/>
              <a:gd name="connsiteX9-7659" fmla="*/ 2827814 w 3904080"/>
              <a:gd name="connsiteY9-7660" fmla="*/ 223777 h 4422290"/>
              <a:gd name="connsiteX10-7661" fmla="*/ 2792156 w 3904080"/>
              <a:gd name="connsiteY10-7662" fmla="*/ 163658 h 4422290"/>
              <a:gd name="connsiteX11-7663" fmla="*/ 2871379 w 3904080"/>
              <a:gd name="connsiteY11-7664" fmla="*/ 88430 h 4422290"/>
              <a:gd name="connsiteX12-7665" fmla="*/ 2875976 w 3904080"/>
              <a:gd name="connsiteY12-7666" fmla="*/ 7447 h 4422290"/>
              <a:gd name="connsiteX13-7667" fmla="*/ 3019218 w 3904080"/>
              <a:gd name="connsiteY13-7668" fmla="*/ 14429 h 4422290"/>
              <a:gd name="connsiteX14-7669" fmla="*/ 3125322 w 3904080"/>
              <a:gd name="connsiteY14-7670" fmla="*/ 39588 h 4422290"/>
              <a:gd name="connsiteX15-7671" fmla="*/ 3130050 w 3904080"/>
              <a:gd name="connsiteY15-7672" fmla="*/ 251419 h 4422290"/>
              <a:gd name="connsiteX16-7673" fmla="*/ 3241736 w 3904080"/>
              <a:gd name="connsiteY16-7674" fmla="*/ 266527 h 4422290"/>
              <a:gd name="connsiteX17-7675" fmla="*/ 3307988 w 3904080"/>
              <a:gd name="connsiteY17-7676" fmla="*/ 335265 h 4422290"/>
              <a:gd name="connsiteX18-7677" fmla="*/ 3378896 w 3904080"/>
              <a:gd name="connsiteY18-7678" fmla="*/ 445597 h 4422290"/>
              <a:gd name="connsiteX19-7679" fmla="*/ 3489741 w 3904080"/>
              <a:gd name="connsiteY19-7680" fmla="*/ 502851 h 4422290"/>
              <a:gd name="connsiteX20-7681" fmla="*/ 3600545 w 3904080"/>
              <a:gd name="connsiteY20-7682" fmla="*/ 803326 h 4422290"/>
              <a:gd name="connsiteX21-7683" fmla="*/ 3904080 w 3904080"/>
              <a:gd name="connsiteY21-7684" fmla="*/ 1067398 h 4422290"/>
              <a:gd name="connsiteX22-7685" fmla="*/ 3626304 w 3904080"/>
              <a:gd name="connsiteY22-7686" fmla="*/ 1498785 h 4422290"/>
              <a:gd name="connsiteX23-7687" fmla="*/ 3477779 w 3904080"/>
              <a:gd name="connsiteY23-7688" fmla="*/ 1973528 h 4422290"/>
              <a:gd name="connsiteX24-7689" fmla="*/ 3302005 w 3904080"/>
              <a:gd name="connsiteY24-7690" fmla="*/ 2352069 h 4422290"/>
              <a:gd name="connsiteX25-7691" fmla="*/ 3508067 w 3904080"/>
              <a:gd name="connsiteY25-7692" fmla="*/ 2429342 h 4422290"/>
              <a:gd name="connsiteX26-7693" fmla="*/ 3366399 w 3904080"/>
              <a:gd name="connsiteY26-7694" fmla="*/ 2777071 h 4422290"/>
              <a:gd name="connsiteX27-7695" fmla="*/ 3559582 w 3904080"/>
              <a:gd name="connsiteY27-7696" fmla="*/ 2789950 h 4422290"/>
              <a:gd name="connsiteX28-7697" fmla="*/ 3456551 w 3904080"/>
              <a:gd name="connsiteY28-7698" fmla="*/ 3446773 h 4422290"/>
              <a:gd name="connsiteX29-7699" fmla="*/ 3417915 w 3904080"/>
              <a:gd name="connsiteY29-7700" fmla="*/ 3717229 h 4422290"/>
              <a:gd name="connsiteX30-7701" fmla="*/ 2419115 w 3904080"/>
              <a:gd name="connsiteY30-7702" fmla="*/ 4059905 h 4422290"/>
              <a:gd name="connsiteX31-7703" fmla="*/ 2055080 w 3904080"/>
              <a:gd name="connsiteY31-7704" fmla="*/ 4048803 h 4422290"/>
              <a:gd name="connsiteX32-7705" fmla="*/ 1849018 w 3904080"/>
              <a:gd name="connsiteY32-7706" fmla="*/ 4113197 h 4422290"/>
              <a:gd name="connsiteX33-7707" fmla="*/ 1539925 w 3904080"/>
              <a:gd name="connsiteY33-7708" fmla="*/ 4061682 h 4422290"/>
              <a:gd name="connsiteX34-7709" fmla="*/ 1217953 w 3904080"/>
              <a:gd name="connsiteY34-7710" fmla="*/ 4293502 h 4422290"/>
              <a:gd name="connsiteX35-7711" fmla="*/ 805830 w 3904080"/>
              <a:gd name="connsiteY35-7712" fmla="*/ 4267744 h 4422290"/>
              <a:gd name="connsiteX36-7713" fmla="*/ 548252 w 3904080"/>
              <a:gd name="connsiteY36-7714" fmla="*/ 4422289 h 4422290"/>
              <a:gd name="connsiteX37-7715" fmla="*/ 139461 w 3904080"/>
              <a:gd name="connsiteY37-7716" fmla="*/ 4355016 h 4422290"/>
              <a:gd name="connsiteX38-7717" fmla="*/ 308112 w 3904080"/>
              <a:gd name="connsiteY38-7718" fmla="*/ 4151833 h 4422290"/>
              <a:gd name="connsiteX39-7719" fmla="*/ 548252 w 3904080"/>
              <a:gd name="connsiteY39-7720" fmla="*/ 4087439 h 4422290"/>
              <a:gd name="connsiteX40-7721" fmla="*/ 810388 w 3904080"/>
              <a:gd name="connsiteY40-7722" fmla="*/ 3997287 h 4422290"/>
              <a:gd name="connsiteX41-7723" fmla="*/ 1170997 w 3904080"/>
              <a:gd name="connsiteY41-7724" fmla="*/ 3726832 h 4422290"/>
              <a:gd name="connsiteX42-7725" fmla="*/ 1492968 w 3904080"/>
              <a:gd name="connsiteY42-7726" fmla="*/ 3456375 h 4422290"/>
              <a:gd name="connsiteX43-7727" fmla="*/ 1660393 w 3904080"/>
              <a:gd name="connsiteY43-7728" fmla="*/ 3160161 h 4422290"/>
              <a:gd name="connsiteX44-7729" fmla="*/ 1814940 w 3904080"/>
              <a:gd name="connsiteY44-7730" fmla="*/ 3108645 h 4422290"/>
              <a:gd name="connsiteX45-7731" fmla="*/ 1853577 w 3904080"/>
              <a:gd name="connsiteY45-7732" fmla="*/ 2812431 h 4422290"/>
              <a:gd name="connsiteX46-7733" fmla="*/ 2033880 w 3904080"/>
              <a:gd name="connsiteY46-7734" fmla="*/ 2709400 h 4422290"/>
              <a:gd name="connsiteX47-7735" fmla="*/ 2304337 w 3904080"/>
              <a:gd name="connsiteY47-7736" fmla="*/ 3134403 h 4422290"/>
              <a:gd name="connsiteX48-7737" fmla="*/ 2393264 w 3904080"/>
              <a:gd name="connsiteY48-7738" fmla="*/ 3311826 h 4422290"/>
              <a:gd name="connsiteX49-7739" fmla="*/ 2522051 w 3904080"/>
              <a:gd name="connsiteY49-7740" fmla="*/ 3505009 h 4422290"/>
              <a:gd name="connsiteX50-7741" fmla="*/ 2689477 w 3904080"/>
              <a:gd name="connsiteY50-7742" fmla="*/ 3286068 h 4422290"/>
              <a:gd name="connsiteX51-7743" fmla="*/ 2702356 w 3904080"/>
              <a:gd name="connsiteY51-7744" fmla="*/ 2976975 h 4422290"/>
              <a:gd name="connsiteX52-7745" fmla="*/ 2941397 w 3904080"/>
              <a:gd name="connsiteY52-7746" fmla="*/ 2957375 h 4422290"/>
              <a:gd name="connsiteX53-7747" fmla="*/ 2916904 w 3904080"/>
              <a:gd name="connsiteY53-7748" fmla="*/ 2680760 h 4422290"/>
              <a:gd name="connsiteX54-7749" fmla="*/ 2724782 w 3904080"/>
              <a:gd name="connsiteY54-7750" fmla="*/ 2683641 h 4422290"/>
              <a:gd name="connsiteX55-7751" fmla="*/ 2567909 w 3904080"/>
              <a:gd name="connsiteY55-7752" fmla="*/ 2467978 h 4422290"/>
              <a:gd name="connsiteX56-7753" fmla="*/ 2902760 w 3904080"/>
              <a:gd name="connsiteY56-7754" fmla="*/ 2442221 h 4422290"/>
              <a:gd name="connsiteX57-7755" fmla="*/ 2786850 w 3904080"/>
              <a:gd name="connsiteY57-7756" fmla="*/ 2055855 h 4422290"/>
              <a:gd name="connsiteX58-7757" fmla="*/ 2992911 w 3904080"/>
              <a:gd name="connsiteY58-7758" fmla="*/ 1695248 h 4422290"/>
              <a:gd name="connsiteX59-7759" fmla="*/ 2786850 w 3904080"/>
              <a:gd name="connsiteY59-7760" fmla="*/ 1682368 h 4422290"/>
              <a:gd name="connsiteX60-7761" fmla="*/ 2761092 w 3904080"/>
              <a:gd name="connsiteY60-7762" fmla="*/ 1321761 h 4422290"/>
              <a:gd name="connsiteX61-7763" fmla="*/ 2374726 w 3904080"/>
              <a:gd name="connsiteY61-7764" fmla="*/ 1399034 h 4422290"/>
              <a:gd name="connsiteX62-7765" fmla="*/ 2443576 w 3904080"/>
              <a:gd name="connsiteY62-7766" fmla="*/ 1041640 h 4422290"/>
              <a:gd name="connsiteX0-7767" fmla="*/ 2443576 w 3904080"/>
              <a:gd name="connsiteY0-7768" fmla="*/ 1041640 h 4422290"/>
              <a:gd name="connsiteX1-7769" fmla="*/ 2558985 w 3904080"/>
              <a:gd name="connsiteY1-7770" fmla="*/ 914905 h 4422290"/>
              <a:gd name="connsiteX2-7771" fmla="*/ 2510216 w 3904080"/>
              <a:gd name="connsiteY2-7772" fmla="*/ 735157 h 4422290"/>
              <a:gd name="connsiteX3-7773" fmla="*/ 2411537 w 3904080"/>
              <a:gd name="connsiteY3-7774" fmla="*/ 620130 h 4422290"/>
              <a:gd name="connsiteX4-7775" fmla="*/ 2453066 w 3904080"/>
              <a:gd name="connsiteY4-7776" fmla="*/ 533227 h 4422290"/>
              <a:gd name="connsiteX5-7777" fmla="*/ 2533076 w 3904080"/>
              <a:gd name="connsiteY5-7778" fmla="*/ 430357 h 4422290"/>
              <a:gd name="connsiteX6-7779" fmla="*/ 2575299 w 3904080"/>
              <a:gd name="connsiteY6-7780" fmla="*/ 304715 h 4422290"/>
              <a:gd name="connsiteX7-7781" fmla="*/ 2715956 w 3904080"/>
              <a:gd name="connsiteY7-7782" fmla="*/ 384638 h 4422290"/>
              <a:gd name="connsiteX8-7783" fmla="*/ 2882756 w 3904080"/>
              <a:gd name="connsiteY8-7784" fmla="*/ 367329 h 4422290"/>
              <a:gd name="connsiteX9-7785" fmla="*/ 2910266 w 3904080"/>
              <a:gd name="connsiteY9-7786" fmla="*/ 274148 h 4422290"/>
              <a:gd name="connsiteX10-7787" fmla="*/ 2827814 w 3904080"/>
              <a:gd name="connsiteY10-7788" fmla="*/ 223777 h 4422290"/>
              <a:gd name="connsiteX11-7789" fmla="*/ 2792156 w 3904080"/>
              <a:gd name="connsiteY11-7790" fmla="*/ 163658 h 4422290"/>
              <a:gd name="connsiteX12-7791" fmla="*/ 2871379 w 3904080"/>
              <a:gd name="connsiteY12-7792" fmla="*/ 88430 h 4422290"/>
              <a:gd name="connsiteX13-7793" fmla="*/ 2875976 w 3904080"/>
              <a:gd name="connsiteY13-7794" fmla="*/ 7447 h 4422290"/>
              <a:gd name="connsiteX14-7795" fmla="*/ 3019218 w 3904080"/>
              <a:gd name="connsiteY14-7796" fmla="*/ 14429 h 4422290"/>
              <a:gd name="connsiteX15-7797" fmla="*/ 3125322 w 3904080"/>
              <a:gd name="connsiteY15-7798" fmla="*/ 39588 h 4422290"/>
              <a:gd name="connsiteX16-7799" fmla="*/ 3130050 w 3904080"/>
              <a:gd name="connsiteY16-7800" fmla="*/ 251419 h 4422290"/>
              <a:gd name="connsiteX17-7801" fmla="*/ 3241736 w 3904080"/>
              <a:gd name="connsiteY17-7802" fmla="*/ 266527 h 4422290"/>
              <a:gd name="connsiteX18-7803" fmla="*/ 3307988 w 3904080"/>
              <a:gd name="connsiteY18-7804" fmla="*/ 335265 h 4422290"/>
              <a:gd name="connsiteX19-7805" fmla="*/ 3378896 w 3904080"/>
              <a:gd name="connsiteY19-7806" fmla="*/ 445597 h 4422290"/>
              <a:gd name="connsiteX20-7807" fmla="*/ 3489741 w 3904080"/>
              <a:gd name="connsiteY20-7808" fmla="*/ 502851 h 4422290"/>
              <a:gd name="connsiteX21-7809" fmla="*/ 3600545 w 3904080"/>
              <a:gd name="connsiteY21-7810" fmla="*/ 803326 h 4422290"/>
              <a:gd name="connsiteX22-7811" fmla="*/ 3904080 w 3904080"/>
              <a:gd name="connsiteY22-7812" fmla="*/ 1067398 h 4422290"/>
              <a:gd name="connsiteX23-7813" fmla="*/ 3626304 w 3904080"/>
              <a:gd name="connsiteY23-7814" fmla="*/ 1498785 h 4422290"/>
              <a:gd name="connsiteX24-7815" fmla="*/ 3477779 w 3904080"/>
              <a:gd name="connsiteY24-7816" fmla="*/ 1973528 h 4422290"/>
              <a:gd name="connsiteX25-7817" fmla="*/ 3302005 w 3904080"/>
              <a:gd name="connsiteY25-7818" fmla="*/ 2352069 h 4422290"/>
              <a:gd name="connsiteX26-7819" fmla="*/ 3508067 w 3904080"/>
              <a:gd name="connsiteY26-7820" fmla="*/ 2429342 h 4422290"/>
              <a:gd name="connsiteX27-7821" fmla="*/ 3366399 w 3904080"/>
              <a:gd name="connsiteY27-7822" fmla="*/ 2777071 h 4422290"/>
              <a:gd name="connsiteX28-7823" fmla="*/ 3559582 w 3904080"/>
              <a:gd name="connsiteY28-7824" fmla="*/ 2789950 h 4422290"/>
              <a:gd name="connsiteX29-7825" fmla="*/ 3456551 w 3904080"/>
              <a:gd name="connsiteY29-7826" fmla="*/ 3446773 h 4422290"/>
              <a:gd name="connsiteX30-7827" fmla="*/ 3417915 w 3904080"/>
              <a:gd name="connsiteY30-7828" fmla="*/ 3717229 h 4422290"/>
              <a:gd name="connsiteX31-7829" fmla="*/ 2419115 w 3904080"/>
              <a:gd name="connsiteY31-7830" fmla="*/ 4059905 h 4422290"/>
              <a:gd name="connsiteX32-7831" fmla="*/ 2055080 w 3904080"/>
              <a:gd name="connsiteY32-7832" fmla="*/ 4048803 h 4422290"/>
              <a:gd name="connsiteX33-7833" fmla="*/ 1849018 w 3904080"/>
              <a:gd name="connsiteY33-7834" fmla="*/ 4113197 h 4422290"/>
              <a:gd name="connsiteX34-7835" fmla="*/ 1539925 w 3904080"/>
              <a:gd name="connsiteY34-7836" fmla="*/ 4061682 h 4422290"/>
              <a:gd name="connsiteX35-7837" fmla="*/ 1217953 w 3904080"/>
              <a:gd name="connsiteY35-7838" fmla="*/ 4293502 h 4422290"/>
              <a:gd name="connsiteX36-7839" fmla="*/ 805830 w 3904080"/>
              <a:gd name="connsiteY36-7840" fmla="*/ 4267744 h 4422290"/>
              <a:gd name="connsiteX37-7841" fmla="*/ 548252 w 3904080"/>
              <a:gd name="connsiteY37-7842" fmla="*/ 4422289 h 4422290"/>
              <a:gd name="connsiteX38-7843" fmla="*/ 139461 w 3904080"/>
              <a:gd name="connsiteY38-7844" fmla="*/ 4355016 h 4422290"/>
              <a:gd name="connsiteX39-7845" fmla="*/ 308112 w 3904080"/>
              <a:gd name="connsiteY39-7846" fmla="*/ 4151833 h 4422290"/>
              <a:gd name="connsiteX40-7847" fmla="*/ 548252 w 3904080"/>
              <a:gd name="connsiteY40-7848" fmla="*/ 4087439 h 4422290"/>
              <a:gd name="connsiteX41-7849" fmla="*/ 810388 w 3904080"/>
              <a:gd name="connsiteY41-7850" fmla="*/ 3997287 h 4422290"/>
              <a:gd name="connsiteX42-7851" fmla="*/ 1170997 w 3904080"/>
              <a:gd name="connsiteY42-7852" fmla="*/ 3726832 h 4422290"/>
              <a:gd name="connsiteX43-7853" fmla="*/ 1492968 w 3904080"/>
              <a:gd name="connsiteY43-7854" fmla="*/ 3456375 h 4422290"/>
              <a:gd name="connsiteX44-7855" fmla="*/ 1660393 w 3904080"/>
              <a:gd name="connsiteY44-7856" fmla="*/ 3160161 h 4422290"/>
              <a:gd name="connsiteX45-7857" fmla="*/ 1814940 w 3904080"/>
              <a:gd name="connsiteY45-7858" fmla="*/ 3108645 h 4422290"/>
              <a:gd name="connsiteX46-7859" fmla="*/ 1853577 w 3904080"/>
              <a:gd name="connsiteY46-7860" fmla="*/ 2812431 h 4422290"/>
              <a:gd name="connsiteX47-7861" fmla="*/ 2033880 w 3904080"/>
              <a:gd name="connsiteY47-7862" fmla="*/ 2709400 h 4422290"/>
              <a:gd name="connsiteX48-7863" fmla="*/ 2304337 w 3904080"/>
              <a:gd name="connsiteY48-7864" fmla="*/ 3134403 h 4422290"/>
              <a:gd name="connsiteX49-7865" fmla="*/ 2393264 w 3904080"/>
              <a:gd name="connsiteY49-7866" fmla="*/ 3311826 h 4422290"/>
              <a:gd name="connsiteX50-7867" fmla="*/ 2522051 w 3904080"/>
              <a:gd name="connsiteY50-7868" fmla="*/ 3505009 h 4422290"/>
              <a:gd name="connsiteX51-7869" fmla="*/ 2689477 w 3904080"/>
              <a:gd name="connsiteY51-7870" fmla="*/ 3286068 h 4422290"/>
              <a:gd name="connsiteX52-7871" fmla="*/ 2702356 w 3904080"/>
              <a:gd name="connsiteY52-7872" fmla="*/ 2976975 h 4422290"/>
              <a:gd name="connsiteX53-7873" fmla="*/ 2941397 w 3904080"/>
              <a:gd name="connsiteY53-7874" fmla="*/ 2957375 h 4422290"/>
              <a:gd name="connsiteX54-7875" fmla="*/ 2916904 w 3904080"/>
              <a:gd name="connsiteY54-7876" fmla="*/ 2680760 h 4422290"/>
              <a:gd name="connsiteX55-7877" fmla="*/ 2724782 w 3904080"/>
              <a:gd name="connsiteY55-7878" fmla="*/ 2683641 h 4422290"/>
              <a:gd name="connsiteX56-7879" fmla="*/ 2567909 w 3904080"/>
              <a:gd name="connsiteY56-7880" fmla="*/ 2467978 h 4422290"/>
              <a:gd name="connsiteX57-7881" fmla="*/ 2902760 w 3904080"/>
              <a:gd name="connsiteY57-7882" fmla="*/ 2442221 h 4422290"/>
              <a:gd name="connsiteX58-7883" fmla="*/ 2786850 w 3904080"/>
              <a:gd name="connsiteY58-7884" fmla="*/ 2055855 h 4422290"/>
              <a:gd name="connsiteX59-7885" fmla="*/ 2992911 w 3904080"/>
              <a:gd name="connsiteY59-7886" fmla="*/ 1695248 h 4422290"/>
              <a:gd name="connsiteX60-7887" fmla="*/ 2786850 w 3904080"/>
              <a:gd name="connsiteY60-7888" fmla="*/ 1682368 h 4422290"/>
              <a:gd name="connsiteX61-7889" fmla="*/ 2761092 w 3904080"/>
              <a:gd name="connsiteY61-7890" fmla="*/ 1321761 h 4422290"/>
              <a:gd name="connsiteX62-7891" fmla="*/ 2374726 w 3904080"/>
              <a:gd name="connsiteY62-7892" fmla="*/ 1399034 h 4422290"/>
              <a:gd name="connsiteX63" fmla="*/ 2443576 w 3904080"/>
              <a:gd name="connsiteY63" fmla="*/ 1041640 h 4422290"/>
              <a:gd name="connsiteX0-7893" fmla="*/ 2401666 w 3904080"/>
              <a:gd name="connsiteY0-7894" fmla="*/ 1053070 h 4422290"/>
              <a:gd name="connsiteX1-7895" fmla="*/ 2558985 w 3904080"/>
              <a:gd name="connsiteY1-7896" fmla="*/ 914905 h 4422290"/>
              <a:gd name="connsiteX2-7897" fmla="*/ 2510216 w 3904080"/>
              <a:gd name="connsiteY2-7898" fmla="*/ 735157 h 4422290"/>
              <a:gd name="connsiteX3-7899" fmla="*/ 2411537 w 3904080"/>
              <a:gd name="connsiteY3-7900" fmla="*/ 620130 h 4422290"/>
              <a:gd name="connsiteX4-7901" fmla="*/ 2453066 w 3904080"/>
              <a:gd name="connsiteY4-7902" fmla="*/ 533227 h 4422290"/>
              <a:gd name="connsiteX5-7903" fmla="*/ 2533076 w 3904080"/>
              <a:gd name="connsiteY5-7904" fmla="*/ 430357 h 4422290"/>
              <a:gd name="connsiteX6-7905" fmla="*/ 2575299 w 3904080"/>
              <a:gd name="connsiteY6-7906" fmla="*/ 304715 h 4422290"/>
              <a:gd name="connsiteX7-7907" fmla="*/ 2715956 w 3904080"/>
              <a:gd name="connsiteY7-7908" fmla="*/ 384638 h 4422290"/>
              <a:gd name="connsiteX8-7909" fmla="*/ 2882756 w 3904080"/>
              <a:gd name="connsiteY8-7910" fmla="*/ 367329 h 4422290"/>
              <a:gd name="connsiteX9-7911" fmla="*/ 2910266 w 3904080"/>
              <a:gd name="connsiteY9-7912" fmla="*/ 274148 h 4422290"/>
              <a:gd name="connsiteX10-7913" fmla="*/ 2827814 w 3904080"/>
              <a:gd name="connsiteY10-7914" fmla="*/ 223777 h 4422290"/>
              <a:gd name="connsiteX11-7915" fmla="*/ 2792156 w 3904080"/>
              <a:gd name="connsiteY11-7916" fmla="*/ 163658 h 4422290"/>
              <a:gd name="connsiteX12-7917" fmla="*/ 2871379 w 3904080"/>
              <a:gd name="connsiteY12-7918" fmla="*/ 88430 h 4422290"/>
              <a:gd name="connsiteX13-7919" fmla="*/ 2875976 w 3904080"/>
              <a:gd name="connsiteY13-7920" fmla="*/ 7447 h 4422290"/>
              <a:gd name="connsiteX14-7921" fmla="*/ 3019218 w 3904080"/>
              <a:gd name="connsiteY14-7922" fmla="*/ 14429 h 4422290"/>
              <a:gd name="connsiteX15-7923" fmla="*/ 3125322 w 3904080"/>
              <a:gd name="connsiteY15-7924" fmla="*/ 39588 h 4422290"/>
              <a:gd name="connsiteX16-7925" fmla="*/ 3130050 w 3904080"/>
              <a:gd name="connsiteY16-7926" fmla="*/ 251419 h 4422290"/>
              <a:gd name="connsiteX17-7927" fmla="*/ 3241736 w 3904080"/>
              <a:gd name="connsiteY17-7928" fmla="*/ 266527 h 4422290"/>
              <a:gd name="connsiteX18-7929" fmla="*/ 3307988 w 3904080"/>
              <a:gd name="connsiteY18-7930" fmla="*/ 335265 h 4422290"/>
              <a:gd name="connsiteX19-7931" fmla="*/ 3378896 w 3904080"/>
              <a:gd name="connsiteY19-7932" fmla="*/ 445597 h 4422290"/>
              <a:gd name="connsiteX20-7933" fmla="*/ 3489741 w 3904080"/>
              <a:gd name="connsiteY20-7934" fmla="*/ 502851 h 4422290"/>
              <a:gd name="connsiteX21-7935" fmla="*/ 3600545 w 3904080"/>
              <a:gd name="connsiteY21-7936" fmla="*/ 803326 h 4422290"/>
              <a:gd name="connsiteX22-7937" fmla="*/ 3904080 w 3904080"/>
              <a:gd name="connsiteY22-7938" fmla="*/ 1067398 h 4422290"/>
              <a:gd name="connsiteX23-7939" fmla="*/ 3626304 w 3904080"/>
              <a:gd name="connsiteY23-7940" fmla="*/ 1498785 h 4422290"/>
              <a:gd name="connsiteX24-7941" fmla="*/ 3477779 w 3904080"/>
              <a:gd name="connsiteY24-7942" fmla="*/ 1973528 h 4422290"/>
              <a:gd name="connsiteX25-7943" fmla="*/ 3302005 w 3904080"/>
              <a:gd name="connsiteY25-7944" fmla="*/ 2352069 h 4422290"/>
              <a:gd name="connsiteX26-7945" fmla="*/ 3508067 w 3904080"/>
              <a:gd name="connsiteY26-7946" fmla="*/ 2429342 h 4422290"/>
              <a:gd name="connsiteX27-7947" fmla="*/ 3366399 w 3904080"/>
              <a:gd name="connsiteY27-7948" fmla="*/ 2777071 h 4422290"/>
              <a:gd name="connsiteX28-7949" fmla="*/ 3559582 w 3904080"/>
              <a:gd name="connsiteY28-7950" fmla="*/ 2789950 h 4422290"/>
              <a:gd name="connsiteX29-7951" fmla="*/ 3456551 w 3904080"/>
              <a:gd name="connsiteY29-7952" fmla="*/ 3446773 h 4422290"/>
              <a:gd name="connsiteX30-7953" fmla="*/ 3417915 w 3904080"/>
              <a:gd name="connsiteY30-7954" fmla="*/ 3717229 h 4422290"/>
              <a:gd name="connsiteX31-7955" fmla="*/ 2419115 w 3904080"/>
              <a:gd name="connsiteY31-7956" fmla="*/ 4059905 h 4422290"/>
              <a:gd name="connsiteX32-7957" fmla="*/ 2055080 w 3904080"/>
              <a:gd name="connsiteY32-7958" fmla="*/ 4048803 h 4422290"/>
              <a:gd name="connsiteX33-7959" fmla="*/ 1849018 w 3904080"/>
              <a:gd name="connsiteY33-7960" fmla="*/ 4113197 h 4422290"/>
              <a:gd name="connsiteX34-7961" fmla="*/ 1539925 w 3904080"/>
              <a:gd name="connsiteY34-7962" fmla="*/ 4061682 h 4422290"/>
              <a:gd name="connsiteX35-7963" fmla="*/ 1217953 w 3904080"/>
              <a:gd name="connsiteY35-7964" fmla="*/ 4293502 h 4422290"/>
              <a:gd name="connsiteX36-7965" fmla="*/ 805830 w 3904080"/>
              <a:gd name="connsiteY36-7966" fmla="*/ 4267744 h 4422290"/>
              <a:gd name="connsiteX37-7967" fmla="*/ 548252 w 3904080"/>
              <a:gd name="connsiteY37-7968" fmla="*/ 4422289 h 4422290"/>
              <a:gd name="connsiteX38-7969" fmla="*/ 139461 w 3904080"/>
              <a:gd name="connsiteY38-7970" fmla="*/ 4355016 h 4422290"/>
              <a:gd name="connsiteX39-7971" fmla="*/ 308112 w 3904080"/>
              <a:gd name="connsiteY39-7972" fmla="*/ 4151833 h 4422290"/>
              <a:gd name="connsiteX40-7973" fmla="*/ 548252 w 3904080"/>
              <a:gd name="connsiteY40-7974" fmla="*/ 4087439 h 4422290"/>
              <a:gd name="connsiteX41-7975" fmla="*/ 810388 w 3904080"/>
              <a:gd name="connsiteY41-7976" fmla="*/ 3997287 h 4422290"/>
              <a:gd name="connsiteX42-7977" fmla="*/ 1170997 w 3904080"/>
              <a:gd name="connsiteY42-7978" fmla="*/ 3726832 h 4422290"/>
              <a:gd name="connsiteX43-7979" fmla="*/ 1492968 w 3904080"/>
              <a:gd name="connsiteY43-7980" fmla="*/ 3456375 h 4422290"/>
              <a:gd name="connsiteX44-7981" fmla="*/ 1660393 w 3904080"/>
              <a:gd name="connsiteY44-7982" fmla="*/ 3160161 h 4422290"/>
              <a:gd name="connsiteX45-7983" fmla="*/ 1814940 w 3904080"/>
              <a:gd name="connsiteY45-7984" fmla="*/ 3108645 h 4422290"/>
              <a:gd name="connsiteX46-7985" fmla="*/ 1853577 w 3904080"/>
              <a:gd name="connsiteY46-7986" fmla="*/ 2812431 h 4422290"/>
              <a:gd name="connsiteX47-7987" fmla="*/ 2033880 w 3904080"/>
              <a:gd name="connsiteY47-7988" fmla="*/ 2709400 h 4422290"/>
              <a:gd name="connsiteX48-7989" fmla="*/ 2304337 w 3904080"/>
              <a:gd name="connsiteY48-7990" fmla="*/ 3134403 h 4422290"/>
              <a:gd name="connsiteX49-7991" fmla="*/ 2393264 w 3904080"/>
              <a:gd name="connsiteY49-7992" fmla="*/ 3311826 h 4422290"/>
              <a:gd name="connsiteX50-7993" fmla="*/ 2522051 w 3904080"/>
              <a:gd name="connsiteY50-7994" fmla="*/ 3505009 h 4422290"/>
              <a:gd name="connsiteX51-7995" fmla="*/ 2689477 w 3904080"/>
              <a:gd name="connsiteY51-7996" fmla="*/ 3286068 h 4422290"/>
              <a:gd name="connsiteX52-7997" fmla="*/ 2702356 w 3904080"/>
              <a:gd name="connsiteY52-7998" fmla="*/ 2976975 h 4422290"/>
              <a:gd name="connsiteX53-7999" fmla="*/ 2941397 w 3904080"/>
              <a:gd name="connsiteY53-8000" fmla="*/ 2957375 h 4422290"/>
              <a:gd name="connsiteX54-8001" fmla="*/ 2916904 w 3904080"/>
              <a:gd name="connsiteY54-8002" fmla="*/ 2680760 h 4422290"/>
              <a:gd name="connsiteX55-8003" fmla="*/ 2724782 w 3904080"/>
              <a:gd name="connsiteY55-8004" fmla="*/ 2683641 h 4422290"/>
              <a:gd name="connsiteX56-8005" fmla="*/ 2567909 w 3904080"/>
              <a:gd name="connsiteY56-8006" fmla="*/ 2467978 h 4422290"/>
              <a:gd name="connsiteX57-8007" fmla="*/ 2902760 w 3904080"/>
              <a:gd name="connsiteY57-8008" fmla="*/ 2442221 h 4422290"/>
              <a:gd name="connsiteX58-8009" fmla="*/ 2786850 w 3904080"/>
              <a:gd name="connsiteY58-8010" fmla="*/ 2055855 h 4422290"/>
              <a:gd name="connsiteX59-8011" fmla="*/ 2992911 w 3904080"/>
              <a:gd name="connsiteY59-8012" fmla="*/ 1695248 h 4422290"/>
              <a:gd name="connsiteX60-8013" fmla="*/ 2786850 w 3904080"/>
              <a:gd name="connsiteY60-8014" fmla="*/ 1682368 h 4422290"/>
              <a:gd name="connsiteX61-8015" fmla="*/ 2761092 w 3904080"/>
              <a:gd name="connsiteY61-8016" fmla="*/ 1321761 h 4422290"/>
              <a:gd name="connsiteX62-8017" fmla="*/ 2374726 w 3904080"/>
              <a:gd name="connsiteY62-8018" fmla="*/ 1399034 h 4422290"/>
              <a:gd name="connsiteX63-8019" fmla="*/ 2401666 w 3904080"/>
              <a:gd name="connsiteY63-8020" fmla="*/ 1053070 h 4422290"/>
              <a:gd name="connsiteX0-8021" fmla="*/ 2401666 w 3904080"/>
              <a:gd name="connsiteY0-8022" fmla="*/ 1053070 h 4422290"/>
              <a:gd name="connsiteX1-8023" fmla="*/ 2555936 w 3904080"/>
              <a:gd name="connsiteY1-8024" fmla="*/ 982807 h 4422290"/>
              <a:gd name="connsiteX2-8025" fmla="*/ 2558985 w 3904080"/>
              <a:gd name="connsiteY2-8026" fmla="*/ 914905 h 4422290"/>
              <a:gd name="connsiteX3-8027" fmla="*/ 2510216 w 3904080"/>
              <a:gd name="connsiteY3-8028" fmla="*/ 735157 h 4422290"/>
              <a:gd name="connsiteX4-8029" fmla="*/ 2411537 w 3904080"/>
              <a:gd name="connsiteY4-8030" fmla="*/ 620130 h 4422290"/>
              <a:gd name="connsiteX5-8031" fmla="*/ 2453066 w 3904080"/>
              <a:gd name="connsiteY5-8032" fmla="*/ 533227 h 4422290"/>
              <a:gd name="connsiteX6-8033" fmla="*/ 2533076 w 3904080"/>
              <a:gd name="connsiteY6-8034" fmla="*/ 430357 h 4422290"/>
              <a:gd name="connsiteX7-8035" fmla="*/ 2575299 w 3904080"/>
              <a:gd name="connsiteY7-8036" fmla="*/ 304715 h 4422290"/>
              <a:gd name="connsiteX8-8037" fmla="*/ 2715956 w 3904080"/>
              <a:gd name="connsiteY8-8038" fmla="*/ 384638 h 4422290"/>
              <a:gd name="connsiteX9-8039" fmla="*/ 2882756 w 3904080"/>
              <a:gd name="connsiteY9-8040" fmla="*/ 367329 h 4422290"/>
              <a:gd name="connsiteX10-8041" fmla="*/ 2910266 w 3904080"/>
              <a:gd name="connsiteY10-8042" fmla="*/ 274148 h 4422290"/>
              <a:gd name="connsiteX11-8043" fmla="*/ 2827814 w 3904080"/>
              <a:gd name="connsiteY11-8044" fmla="*/ 223777 h 4422290"/>
              <a:gd name="connsiteX12-8045" fmla="*/ 2792156 w 3904080"/>
              <a:gd name="connsiteY12-8046" fmla="*/ 163658 h 4422290"/>
              <a:gd name="connsiteX13-8047" fmla="*/ 2871379 w 3904080"/>
              <a:gd name="connsiteY13-8048" fmla="*/ 88430 h 4422290"/>
              <a:gd name="connsiteX14-8049" fmla="*/ 2875976 w 3904080"/>
              <a:gd name="connsiteY14-8050" fmla="*/ 7447 h 4422290"/>
              <a:gd name="connsiteX15-8051" fmla="*/ 3019218 w 3904080"/>
              <a:gd name="connsiteY15-8052" fmla="*/ 14429 h 4422290"/>
              <a:gd name="connsiteX16-8053" fmla="*/ 3125322 w 3904080"/>
              <a:gd name="connsiteY16-8054" fmla="*/ 39588 h 4422290"/>
              <a:gd name="connsiteX17-8055" fmla="*/ 3130050 w 3904080"/>
              <a:gd name="connsiteY17-8056" fmla="*/ 251419 h 4422290"/>
              <a:gd name="connsiteX18-8057" fmla="*/ 3241736 w 3904080"/>
              <a:gd name="connsiteY18-8058" fmla="*/ 266527 h 4422290"/>
              <a:gd name="connsiteX19-8059" fmla="*/ 3307988 w 3904080"/>
              <a:gd name="connsiteY19-8060" fmla="*/ 335265 h 4422290"/>
              <a:gd name="connsiteX20-8061" fmla="*/ 3378896 w 3904080"/>
              <a:gd name="connsiteY20-8062" fmla="*/ 445597 h 4422290"/>
              <a:gd name="connsiteX21-8063" fmla="*/ 3489741 w 3904080"/>
              <a:gd name="connsiteY21-8064" fmla="*/ 502851 h 4422290"/>
              <a:gd name="connsiteX22-8065" fmla="*/ 3600545 w 3904080"/>
              <a:gd name="connsiteY22-8066" fmla="*/ 803326 h 4422290"/>
              <a:gd name="connsiteX23-8067" fmla="*/ 3904080 w 3904080"/>
              <a:gd name="connsiteY23-8068" fmla="*/ 1067398 h 4422290"/>
              <a:gd name="connsiteX24-8069" fmla="*/ 3626304 w 3904080"/>
              <a:gd name="connsiteY24-8070" fmla="*/ 1498785 h 4422290"/>
              <a:gd name="connsiteX25-8071" fmla="*/ 3477779 w 3904080"/>
              <a:gd name="connsiteY25-8072" fmla="*/ 1973528 h 4422290"/>
              <a:gd name="connsiteX26-8073" fmla="*/ 3302005 w 3904080"/>
              <a:gd name="connsiteY26-8074" fmla="*/ 2352069 h 4422290"/>
              <a:gd name="connsiteX27-8075" fmla="*/ 3508067 w 3904080"/>
              <a:gd name="connsiteY27-8076" fmla="*/ 2429342 h 4422290"/>
              <a:gd name="connsiteX28-8077" fmla="*/ 3366399 w 3904080"/>
              <a:gd name="connsiteY28-8078" fmla="*/ 2777071 h 4422290"/>
              <a:gd name="connsiteX29-8079" fmla="*/ 3559582 w 3904080"/>
              <a:gd name="connsiteY29-8080" fmla="*/ 2789950 h 4422290"/>
              <a:gd name="connsiteX30-8081" fmla="*/ 3456551 w 3904080"/>
              <a:gd name="connsiteY30-8082" fmla="*/ 3446773 h 4422290"/>
              <a:gd name="connsiteX31-8083" fmla="*/ 3417915 w 3904080"/>
              <a:gd name="connsiteY31-8084" fmla="*/ 3717229 h 4422290"/>
              <a:gd name="connsiteX32-8085" fmla="*/ 2419115 w 3904080"/>
              <a:gd name="connsiteY32-8086" fmla="*/ 4059905 h 4422290"/>
              <a:gd name="connsiteX33-8087" fmla="*/ 2055080 w 3904080"/>
              <a:gd name="connsiteY33-8088" fmla="*/ 4048803 h 4422290"/>
              <a:gd name="connsiteX34-8089" fmla="*/ 1849018 w 3904080"/>
              <a:gd name="connsiteY34-8090" fmla="*/ 4113197 h 4422290"/>
              <a:gd name="connsiteX35-8091" fmla="*/ 1539925 w 3904080"/>
              <a:gd name="connsiteY35-8092" fmla="*/ 4061682 h 4422290"/>
              <a:gd name="connsiteX36-8093" fmla="*/ 1217953 w 3904080"/>
              <a:gd name="connsiteY36-8094" fmla="*/ 4293502 h 4422290"/>
              <a:gd name="connsiteX37-8095" fmla="*/ 805830 w 3904080"/>
              <a:gd name="connsiteY37-8096" fmla="*/ 4267744 h 4422290"/>
              <a:gd name="connsiteX38-8097" fmla="*/ 548252 w 3904080"/>
              <a:gd name="connsiteY38-8098" fmla="*/ 4422289 h 4422290"/>
              <a:gd name="connsiteX39-8099" fmla="*/ 139461 w 3904080"/>
              <a:gd name="connsiteY39-8100" fmla="*/ 4355016 h 4422290"/>
              <a:gd name="connsiteX40-8101" fmla="*/ 308112 w 3904080"/>
              <a:gd name="connsiteY40-8102" fmla="*/ 4151833 h 4422290"/>
              <a:gd name="connsiteX41-8103" fmla="*/ 548252 w 3904080"/>
              <a:gd name="connsiteY41-8104" fmla="*/ 4087439 h 4422290"/>
              <a:gd name="connsiteX42-8105" fmla="*/ 810388 w 3904080"/>
              <a:gd name="connsiteY42-8106" fmla="*/ 3997287 h 4422290"/>
              <a:gd name="connsiteX43-8107" fmla="*/ 1170997 w 3904080"/>
              <a:gd name="connsiteY43-8108" fmla="*/ 3726832 h 4422290"/>
              <a:gd name="connsiteX44-8109" fmla="*/ 1492968 w 3904080"/>
              <a:gd name="connsiteY44-8110" fmla="*/ 3456375 h 4422290"/>
              <a:gd name="connsiteX45-8111" fmla="*/ 1660393 w 3904080"/>
              <a:gd name="connsiteY45-8112" fmla="*/ 3160161 h 4422290"/>
              <a:gd name="connsiteX46-8113" fmla="*/ 1814940 w 3904080"/>
              <a:gd name="connsiteY46-8114" fmla="*/ 3108645 h 4422290"/>
              <a:gd name="connsiteX47-8115" fmla="*/ 1853577 w 3904080"/>
              <a:gd name="connsiteY47-8116" fmla="*/ 2812431 h 4422290"/>
              <a:gd name="connsiteX48-8117" fmla="*/ 2033880 w 3904080"/>
              <a:gd name="connsiteY48-8118" fmla="*/ 2709400 h 4422290"/>
              <a:gd name="connsiteX49-8119" fmla="*/ 2304337 w 3904080"/>
              <a:gd name="connsiteY49-8120" fmla="*/ 3134403 h 4422290"/>
              <a:gd name="connsiteX50-8121" fmla="*/ 2393264 w 3904080"/>
              <a:gd name="connsiteY50-8122" fmla="*/ 3311826 h 4422290"/>
              <a:gd name="connsiteX51-8123" fmla="*/ 2522051 w 3904080"/>
              <a:gd name="connsiteY51-8124" fmla="*/ 3505009 h 4422290"/>
              <a:gd name="connsiteX52-8125" fmla="*/ 2689477 w 3904080"/>
              <a:gd name="connsiteY52-8126" fmla="*/ 3286068 h 4422290"/>
              <a:gd name="connsiteX53-8127" fmla="*/ 2702356 w 3904080"/>
              <a:gd name="connsiteY53-8128" fmla="*/ 2976975 h 4422290"/>
              <a:gd name="connsiteX54-8129" fmla="*/ 2941397 w 3904080"/>
              <a:gd name="connsiteY54-8130" fmla="*/ 2957375 h 4422290"/>
              <a:gd name="connsiteX55-8131" fmla="*/ 2916904 w 3904080"/>
              <a:gd name="connsiteY55-8132" fmla="*/ 2680760 h 4422290"/>
              <a:gd name="connsiteX56-8133" fmla="*/ 2724782 w 3904080"/>
              <a:gd name="connsiteY56-8134" fmla="*/ 2683641 h 4422290"/>
              <a:gd name="connsiteX57-8135" fmla="*/ 2567909 w 3904080"/>
              <a:gd name="connsiteY57-8136" fmla="*/ 2467978 h 4422290"/>
              <a:gd name="connsiteX58-8137" fmla="*/ 2902760 w 3904080"/>
              <a:gd name="connsiteY58-8138" fmla="*/ 2442221 h 4422290"/>
              <a:gd name="connsiteX59-8139" fmla="*/ 2786850 w 3904080"/>
              <a:gd name="connsiteY59-8140" fmla="*/ 2055855 h 4422290"/>
              <a:gd name="connsiteX60-8141" fmla="*/ 2992911 w 3904080"/>
              <a:gd name="connsiteY60-8142" fmla="*/ 1695248 h 4422290"/>
              <a:gd name="connsiteX61-8143" fmla="*/ 2786850 w 3904080"/>
              <a:gd name="connsiteY61-8144" fmla="*/ 1682368 h 4422290"/>
              <a:gd name="connsiteX62-8145" fmla="*/ 2761092 w 3904080"/>
              <a:gd name="connsiteY62-8146" fmla="*/ 1321761 h 4422290"/>
              <a:gd name="connsiteX63-8147" fmla="*/ 2374726 w 3904080"/>
              <a:gd name="connsiteY63-8148" fmla="*/ 1399034 h 4422290"/>
              <a:gd name="connsiteX64" fmla="*/ 2401666 w 3904080"/>
              <a:gd name="connsiteY64" fmla="*/ 1053070 h 4422290"/>
              <a:gd name="connsiteX0-8149" fmla="*/ 2401666 w 3904080"/>
              <a:gd name="connsiteY0-8150" fmla="*/ 1053070 h 4422290"/>
              <a:gd name="connsiteX1-8151" fmla="*/ 2453066 w 3904080"/>
              <a:gd name="connsiteY1-8152" fmla="*/ 963757 h 4422290"/>
              <a:gd name="connsiteX2-8153" fmla="*/ 2555936 w 3904080"/>
              <a:gd name="connsiteY2-8154" fmla="*/ 982807 h 4422290"/>
              <a:gd name="connsiteX3-8155" fmla="*/ 2558985 w 3904080"/>
              <a:gd name="connsiteY3-8156" fmla="*/ 914905 h 4422290"/>
              <a:gd name="connsiteX4-8157" fmla="*/ 2510216 w 3904080"/>
              <a:gd name="connsiteY4-8158" fmla="*/ 735157 h 4422290"/>
              <a:gd name="connsiteX5-8159" fmla="*/ 2411537 w 3904080"/>
              <a:gd name="connsiteY5-8160" fmla="*/ 620130 h 4422290"/>
              <a:gd name="connsiteX6-8161" fmla="*/ 2453066 w 3904080"/>
              <a:gd name="connsiteY6-8162" fmla="*/ 533227 h 4422290"/>
              <a:gd name="connsiteX7-8163" fmla="*/ 2533076 w 3904080"/>
              <a:gd name="connsiteY7-8164" fmla="*/ 430357 h 4422290"/>
              <a:gd name="connsiteX8-8165" fmla="*/ 2575299 w 3904080"/>
              <a:gd name="connsiteY8-8166" fmla="*/ 304715 h 4422290"/>
              <a:gd name="connsiteX9-8167" fmla="*/ 2715956 w 3904080"/>
              <a:gd name="connsiteY9-8168" fmla="*/ 384638 h 4422290"/>
              <a:gd name="connsiteX10-8169" fmla="*/ 2882756 w 3904080"/>
              <a:gd name="connsiteY10-8170" fmla="*/ 367329 h 4422290"/>
              <a:gd name="connsiteX11-8171" fmla="*/ 2910266 w 3904080"/>
              <a:gd name="connsiteY11-8172" fmla="*/ 274148 h 4422290"/>
              <a:gd name="connsiteX12-8173" fmla="*/ 2827814 w 3904080"/>
              <a:gd name="connsiteY12-8174" fmla="*/ 223777 h 4422290"/>
              <a:gd name="connsiteX13-8175" fmla="*/ 2792156 w 3904080"/>
              <a:gd name="connsiteY13-8176" fmla="*/ 163658 h 4422290"/>
              <a:gd name="connsiteX14-8177" fmla="*/ 2871379 w 3904080"/>
              <a:gd name="connsiteY14-8178" fmla="*/ 88430 h 4422290"/>
              <a:gd name="connsiteX15-8179" fmla="*/ 2875976 w 3904080"/>
              <a:gd name="connsiteY15-8180" fmla="*/ 7447 h 4422290"/>
              <a:gd name="connsiteX16-8181" fmla="*/ 3019218 w 3904080"/>
              <a:gd name="connsiteY16-8182" fmla="*/ 14429 h 4422290"/>
              <a:gd name="connsiteX17-8183" fmla="*/ 3125322 w 3904080"/>
              <a:gd name="connsiteY17-8184" fmla="*/ 39588 h 4422290"/>
              <a:gd name="connsiteX18-8185" fmla="*/ 3130050 w 3904080"/>
              <a:gd name="connsiteY18-8186" fmla="*/ 251419 h 4422290"/>
              <a:gd name="connsiteX19-8187" fmla="*/ 3241736 w 3904080"/>
              <a:gd name="connsiteY19-8188" fmla="*/ 266527 h 4422290"/>
              <a:gd name="connsiteX20-8189" fmla="*/ 3307988 w 3904080"/>
              <a:gd name="connsiteY20-8190" fmla="*/ 335265 h 4422290"/>
              <a:gd name="connsiteX21-8191" fmla="*/ 3378896 w 3904080"/>
              <a:gd name="connsiteY21-8192" fmla="*/ 445597 h 4422290"/>
              <a:gd name="connsiteX22-8193" fmla="*/ 3489741 w 3904080"/>
              <a:gd name="connsiteY22-8194" fmla="*/ 502851 h 4422290"/>
              <a:gd name="connsiteX23-8195" fmla="*/ 3600545 w 3904080"/>
              <a:gd name="connsiteY23-8196" fmla="*/ 803326 h 4422290"/>
              <a:gd name="connsiteX24-8197" fmla="*/ 3904080 w 3904080"/>
              <a:gd name="connsiteY24-8198" fmla="*/ 1067398 h 4422290"/>
              <a:gd name="connsiteX25-8199" fmla="*/ 3626304 w 3904080"/>
              <a:gd name="connsiteY25-8200" fmla="*/ 1498785 h 4422290"/>
              <a:gd name="connsiteX26-8201" fmla="*/ 3477779 w 3904080"/>
              <a:gd name="connsiteY26-8202" fmla="*/ 1973528 h 4422290"/>
              <a:gd name="connsiteX27-8203" fmla="*/ 3302005 w 3904080"/>
              <a:gd name="connsiteY27-8204" fmla="*/ 2352069 h 4422290"/>
              <a:gd name="connsiteX28-8205" fmla="*/ 3508067 w 3904080"/>
              <a:gd name="connsiteY28-8206" fmla="*/ 2429342 h 4422290"/>
              <a:gd name="connsiteX29-8207" fmla="*/ 3366399 w 3904080"/>
              <a:gd name="connsiteY29-8208" fmla="*/ 2777071 h 4422290"/>
              <a:gd name="connsiteX30-8209" fmla="*/ 3559582 w 3904080"/>
              <a:gd name="connsiteY30-8210" fmla="*/ 2789950 h 4422290"/>
              <a:gd name="connsiteX31-8211" fmla="*/ 3456551 w 3904080"/>
              <a:gd name="connsiteY31-8212" fmla="*/ 3446773 h 4422290"/>
              <a:gd name="connsiteX32-8213" fmla="*/ 3417915 w 3904080"/>
              <a:gd name="connsiteY32-8214" fmla="*/ 3717229 h 4422290"/>
              <a:gd name="connsiteX33-8215" fmla="*/ 2419115 w 3904080"/>
              <a:gd name="connsiteY33-8216" fmla="*/ 4059905 h 4422290"/>
              <a:gd name="connsiteX34-8217" fmla="*/ 2055080 w 3904080"/>
              <a:gd name="connsiteY34-8218" fmla="*/ 4048803 h 4422290"/>
              <a:gd name="connsiteX35-8219" fmla="*/ 1849018 w 3904080"/>
              <a:gd name="connsiteY35-8220" fmla="*/ 4113197 h 4422290"/>
              <a:gd name="connsiteX36-8221" fmla="*/ 1539925 w 3904080"/>
              <a:gd name="connsiteY36-8222" fmla="*/ 4061682 h 4422290"/>
              <a:gd name="connsiteX37-8223" fmla="*/ 1217953 w 3904080"/>
              <a:gd name="connsiteY37-8224" fmla="*/ 4293502 h 4422290"/>
              <a:gd name="connsiteX38-8225" fmla="*/ 805830 w 3904080"/>
              <a:gd name="connsiteY38-8226" fmla="*/ 4267744 h 4422290"/>
              <a:gd name="connsiteX39-8227" fmla="*/ 548252 w 3904080"/>
              <a:gd name="connsiteY39-8228" fmla="*/ 4422289 h 4422290"/>
              <a:gd name="connsiteX40-8229" fmla="*/ 139461 w 3904080"/>
              <a:gd name="connsiteY40-8230" fmla="*/ 4355016 h 4422290"/>
              <a:gd name="connsiteX41-8231" fmla="*/ 308112 w 3904080"/>
              <a:gd name="connsiteY41-8232" fmla="*/ 4151833 h 4422290"/>
              <a:gd name="connsiteX42-8233" fmla="*/ 548252 w 3904080"/>
              <a:gd name="connsiteY42-8234" fmla="*/ 4087439 h 4422290"/>
              <a:gd name="connsiteX43-8235" fmla="*/ 810388 w 3904080"/>
              <a:gd name="connsiteY43-8236" fmla="*/ 3997287 h 4422290"/>
              <a:gd name="connsiteX44-8237" fmla="*/ 1170997 w 3904080"/>
              <a:gd name="connsiteY44-8238" fmla="*/ 3726832 h 4422290"/>
              <a:gd name="connsiteX45-8239" fmla="*/ 1492968 w 3904080"/>
              <a:gd name="connsiteY45-8240" fmla="*/ 3456375 h 4422290"/>
              <a:gd name="connsiteX46-8241" fmla="*/ 1660393 w 3904080"/>
              <a:gd name="connsiteY46-8242" fmla="*/ 3160161 h 4422290"/>
              <a:gd name="connsiteX47-8243" fmla="*/ 1814940 w 3904080"/>
              <a:gd name="connsiteY47-8244" fmla="*/ 3108645 h 4422290"/>
              <a:gd name="connsiteX48-8245" fmla="*/ 1853577 w 3904080"/>
              <a:gd name="connsiteY48-8246" fmla="*/ 2812431 h 4422290"/>
              <a:gd name="connsiteX49-8247" fmla="*/ 2033880 w 3904080"/>
              <a:gd name="connsiteY49-8248" fmla="*/ 2709400 h 4422290"/>
              <a:gd name="connsiteX50-8249" fmla="*/ 2304337 w 3904080"/>
              <a:gd name="connsiteY50-8250" fmla="*/ 3134403 h 4422290"/>
              <a:gd name="connsiteX51-8251" fmla="*/ 2393264 w 3904080"/>
              <a:gd name="connsiteY51-8252" fmla="*/ 3311826 h 4422290"/>
              <a:gd name="connsiteX52-8253" fmla="*/ 2522051 w 3904080"/>
              <a:gd name="connsiteY52-8254" fmla="*/ 3505009 h 4422290"/>
              <a:gd name="connsiteX53-8255" fmla="*/ 2689477 w 3904080"/>
              <a:gd name="connsiteY53-8256" fmla="*/ 3286068 h 4422290"/>
              <a:gd name="connsiteX54-8257" fmla="*/ 2702356 w 3904080"/>
              <a:gd name="connsiteY54-8258" fmla="*/ 2976975 h 4422290"/>
              <a:gd name="connsiteX55-8259" fmla="*/ 2941397 w 3904080"/>
              <a:gd name="connsiteY55-8260" fmla="*/ 2957375 h 4422290"/>
              <a:gd name="connsiteX56-8261" fmla="*/ 2916904 w 3904080"/>
              <a:gd name="connsiteY56-8262" fmla="*/ 2680760 h 4422290"/>
              <a:gd name="connsiteX57-8263" fmla="*/ 2724782 w 3904080"/>
              <a:gd name="connsiteY57-8264" fmla="*/ 2683641 h 4422290"/>
              <a:gd name="connsiteX58-8265" fmla="*/ 2567909 w 3904080"/>
              <a:gd name="connsiteY58-8266" fmla="*/ 2467978 h 4422290"/>
              <a:gd name="connsiteX59-8267" fmla="*/ 2902760 w 3904080"/>
              <a:gd name="connsiteY59-8268" fmla="*/ 2442221 h 4422290"/>
              <a:gd name="connsiteX60-8269" fmla="*/ 2786850 w 3904080"/>
              <a:gd name="connsiteY60-8270" fmla="*/ 2055855 h 4422290"/>
              <a:gd name="connsiteX61-8271" fmla="*/ 2992911 w 3904080"/>
              <a:gd name="connsiteY61-8272" fmla="*/ 1695248 h 4422290"/>
              <a:gd name="connsiteX62-8273" fmla="*/ 2786850 w 3904080"/>
              <a:gd name="connsiteY62-8274" fmla="*/ 1682368 h 4422290"/>
              <a:gd name="connsiteX63-8275" fmla="*/ 2761092 w 3904080"/>
              <a:gd name="connsiteY63-8276" fmla="*/ 1321761 h 4422290"/>
              <a:gd name="connsiteX64-8277" fmla="*/ 2374726 w 3904080"/>
              <a:gd name="connsiteY64-8278" fmla="*/ 1399034 h 4422290"/>
              <a:gd name="connsiteX65" fmla="*/ 2401666 w 3904080"/>
              <a:gd name="connsiteY65" fmla="*/ 1053070 h 4422290"/>
              <a:gd name="connsiteX0-8279" fmla="*/ 2401666 w 3904080"/>
              <a:gd name="connsiteY0-8280" fmla="*/ 1053070 h 4422290"/>
              <a:gd name="connsiteX1-8281" fmla="*/ 2453066 w 3904080"/>
              <a:gd name="connsiteY1-8282" fmla="*/ 963757 h 4422290"/>
              <a:gd name="connsiteX2-8283" fmla="*/ 2555936 w 3904080"/>
              <a:gd name="connsiteY2-8284" fmla="*/ 982807 h 4422290"/>
              <a:gd name="connsiteX3-8285" fmla="*/ 2558985 w 3904080"/>
              <a:gd name="connsiteY3-8286" fmla="*/ 914905 h 4422290"/>
              <a:gd name="connsiteX4-8287" fmla="*/ 2510216 w 3904080"/>
              <a:gd name="connsiteY4-8288" fmla="*/ 735157 h 4422290"/>
              <a:gd name="connsiteX5-8289" fmla="*/ 2411537 w 3904080"/>
              <a:gd name="connsiteY5-8290" fmla="*/ 620130 h 4422290"/>
              <a:gd name="connsiteX6-8291" fmla="*/ 2453066 w 3904080"/>
              <a:gd name="connsiteY6-8292" fmla="*/ 533227 h 4422290"/>
              <a:gd name="connsiteX7-8293" fmla="*/ 2533076 w 3904080"/>
              <a:gd name="connsiteY7-8294" fmla="*/ 430357 h 4422290"/>
              <a:gd name="connsiteX8-8295" fmla="*/ 2575299 w 3904080"/>
              <a:gd name="connsiteY8-8296" fmla="*/ 304715 h 4422290"/>
              <a:gd name="connsiteX9-8297" fmla="*/ 2715956 w 3904080"/>
              <a:gd name="connsiteY9-8298" fmla="*/ 384638 h 4422290"/>
              <a:gd name="connsiteX10-8299" fmla="*/ 2882756 w 3904080"/>
              <a:gd name="connsiteY10-8300" fmla="*/ 367329 h 4422290"/>
              <a:gd name="connsiteX11-8301" fmla="*/ 2910266 w 3904080"/>
              <a:gd name="connsiteY11-8302" fmla="*/ 274148 h 4422290"/>
              <a:gd name="connsiteX12-8303" fmla="*/ 2827814 w 3904080"/>
              <a:gd name="connsiteY12-8304" fmla="*/ 223777 h 4422290"/>
              <a:gd name="connsiteX13-8305" fmla="*/ 2792156 w 3904080"/>
              <a:gd name="connsiteY13-8306" fmla="*/ 163658 h 4422290"/>
              <a:gd name="connsiteX14-8307" fmla="*/ 2871379 w 3904080"/>
              <a:gd name="connsiteY14-8308" fmla="*/ 88430 h 4422290"/>
              <a:gd name="connsiteX15-8309" fmla="*/ 2875976 w 3904080"/>
              <a:gd name="connsiteY15-8310" fmla="*/ 7447 h 4422290"/>
              <a:gd name="connsiteX16-8311" fmla="*/ 3019218 w 3904080"/>
              <a:gd name="connsiteY16-8312" fmla="*/ 14429 h 4422290"/>
              <a:gd name="connsiteX17-8313" fmla="*/ 3125322 w 3904080"/>
              <a:gd name="connsiteY17-8314" fmla="*/ 39588 h 4422290"/>
              <a:gd name="connsiteX18-8315" fmla="*/ 3130050 w 3904080"/>
              <a:gd name="connsiteY18-8316" fmla="*/ 251419 h 4422290"/>
              <a:gd name="connsiteX19-8317" fmla="*/ 3241736 w 3904080"/>
              <a:gd name="connsiteY19-8318" fmla="*/ 266527 h 4422290"/>
              <a:gd name="connsiteX20-8319" fmla="*/ 3307988 w 3904080"/>
              <a:gd name="connsiteY20-8320" fmla="*/ 335265 h 4422290"/>
              <a:gd name="connsiteX21-8321" fmla="*/ 3378896 w 3904080"/>
              <a:gd name="connsiteY21-8322" fmla="*/ 445597 h 4422290"/>
              <a:gd name="connsiteX22-8323" fmla="*/ 3489741 w 3904080"/>
              <a:gd name="connsiteY22-8324" fmla="*/ 502851 h 4422290"/>
              <a:gd name="connsiteX23-8325" fmla="*/ 3600545 w 3904080"/>
              <a:gd name="connsiteY23-8326" fmla="*/ 803326 h 4422290"/>
              <a:gd name="connsiteX24-8327" fmla="*/ 3904080 w 3904080"/>
              <a:gd name="connsiteY24-8328" fmla="*/ 1067398 h 4422290"/>
              <a:gd name="connsiteX25-8329" fmla="*/ 3626304 w 3904080"/>
              <a:gd name="connsiteY25-8330" fmla="*/ 1498785 h 4422290"/>
              <a:gd name="connsiteX26-8331" fmla="*/ 3477779 w 3904080"/>
              <a:gd name="connsiteY26-8332" fmla="*/ 1973528 h 4422290"/>
              <a:gd name="connsiteX27-8333" fmla="*/ 3302005 w 3904080"/>
              <a:gd name="connsiteY27-8334" fmla="*/ 2352069 h 4422290"/>
              <a:gd name="connsiteX28-8335" fmla="*/ 3508067 w 3904080"/>
              <a:gd name="connsiteY28-8336" fmla="*/ 2429342 h 4422290"/>
              <a:gd name="connsiteX29-8337" fmla="*/ 3366399 w 3904080"/>
              <a:gd name="connsiteY29-8338" fmla="*/ 2777071 h 4422290"/>
              <a:gd name="connsiteX30-8339" fmla="*/ 3559582 w 3904080"/>
              <a:gd name="connsiteY30-8340" fmla="*/ 2789950 h 4422290"/>
              <a:gd name="connsiteX31-8341" fmla="*/ 3456551 w 3904080"/>
              <a:gd name="connsiteY31-8342" fmla="*/ 3446773 h 4422290"/>
              <a:gd name="connsiteX32-8343" fmla="*/ 3417915 w 3904080"/>
              <a:gd name="connsiteY32-8344" fmla="*/ 3717229 h 4422290"/>
              <a:gd name="connsiteX33-8345" fmla="*/ 2419115 w 3904080"/>
              <a:gd name="connsiteY33-8346" fmla="*/ 4059905 h 4422290"/>
              <a:gd name="connsiteX34-8347" fmla="*/ 2055080 w 3904080"/>
              <a:gd name="connsiteY34-8348" fmla="*/ 4048803 h 4422290"/>
              <a:gd name="connsiteX35-8349" fmla="*/ 1849018 w 3904080"/>
              <a:gd name="connsiteY35-8350" fmla="*/ 4113197 h 4422290"/>
              <a:gd name="connsiteX36-8351" fmla="*/ 1539925 w 3904080"/>
              <a:gd name="connsiteY36-8352" fmla="*/ 4061682 h 4422290"/>
              <a:gd name="connsiteX37-8353" fmla="*/ 1217953 w 3904080"/>
              <a:gd name="connsiteY37-8354" fmla="*/ 4293502 h 4422290"/>
              <a:gd name="connsiteX38-8355" fmla="*/ 805830 w 3904080"/>
              <a:gd name="connsiteY38-8356" fmla="*/ 4267744 h 4422290"/>
              <a:gd name="connsiteX39-8357" fmla="*/ 548252 w 3904080"/>
              <a:gd name="connsiteY39-8358" fmla="*/ 4422289 h 4422290"/>
              <a:gd name="connsiteX40-8359" fmla="*/ 139461 w 3904080"/>
              <a:gd name="connsiteY40-8360" fmla="*/ 4355016 h 4422290"/>
              <a:gd name="connsiteX41-8361" fmla="*/ 308112 w 3904080"/>
              <a:gd name="connsiteY41-8362" fmla="*/ 4151833 h 4422290"/>
              <a:gd name="connsiteX42-8363" fmla="*/ 548252 w 3904080"/>
              <a:gd name="connsiteY42-8364" fmla="*/ 4087439 h 4422290"/>
              <a:gd name="connsiteX43-8365" fmla="*/ 810388 w 3904080"/>
              <a:gd name="connsiteY43-8366" fmla="*/ 3997287 h 4422290"/>
              <a:gd name="connsiteX44-8367" fmla="*/ 1170997 w 3904080"/>
              <a:gd name="connsiteY44-8368" fmla="*/ 3726832 h 4422290"/>
              <a:gd name="connsiteX45-8369" fmla="*/ 1492968 w 3904080"/>
              <a:gd name="connsiteY45-8370" fmla="*/ 3456375 h 4422290"/>
              <a:gd name="connsiteX46-8371" fmla="*/ 1660393 w 3904080"/>
              <a:gd name="connsiteY46-8372" fmla="*/ 3160161 h 4422290"/>
              <a:gd name="connsiteX47-8373" fmla="*/ 1814940 w 3904080"/>
              <a:gd name="connsiteY47-8374" fmla="*/ 3108645 h 4422290"/>
              <a:gd name="connsiteX48-8375" fmla="*/ 1853577 w 3904080"/>
              <a:gd name="connsiteY48-8376" fmla="*/ 2812431 h 4422290"/>
              <a:gd name="connsiteX49-8377" fmla="*/ 2033880 w 3904080"/>
              <a:gd name="connsiteY49-8378" fmla="*/ 2709400 h 4422290"/>
              <a:gd name="connsiteX50-8379" fmla="*/ 2304337 w 3904080"/>
              <a:gd name="connsiteY50-8380" fmla="*/ 3134403 h 4422290"/>
              <a:gd name="connsiteX51-8381" fmla="*/ 2393264 w 3904080"/>
              <a:gd name="connsiteY51-8382" fmla="*/ 3311826 h 4422290"/>
              <a:gd name="connsiteX52-8383" fmla="*/ 2522051 w 3904080"/>
              <a:gd name="connsiteY52-8384" fmla="*/ 3505009 h 4422290"/>
              <a:gd name="connsiteX53-8385" fmla="*/ 2689477 w 3904080"/>
              <a:gd name="connsiteY53-8386" fmla="*/ 3286068 h 4422290"/>
              <a:gd name="connsiteX54-8387" fmla="*/ 2702356 w 3904080"/>
              <a:gd name="connsiteY54-8388" fmla="*/ 2976975 h 4422290"/>
              <a:gd name="connsiteX55-8389" fmla="*/ 2941397 w 3904080"/>
              <a:gd name="connsiteY55-8390" fmla="*/ 2957375 h 4422290"/>
              <a:gd name="connsiteX56-8391" fmla="*/ 2916904 w 3904080"/>
              <a:gd name="connsiteY56-8392" fmla="*/ 2680760 h 4422290"/>
              <a:gd name="connsiteX57-8393" fmla="*/ 2724782 w 3904080"/>
              <a:gd name="connsiteY57-8394" fmla="*/ 2683641 h 4422290"/>
              <a:gd name="connsiteX58-8395" fmla="*/ 2567909 w 3904080"/>
              <a:gd name="connsiteY58-8396" fmla="*/ 2467978 h 4422290"/>
              <a:gd name="connsiteX59-8397" fmla="*/ 2902760 w 3904080"/>
              <a:gd name="connsiteY59-8398" fmla="*/ 2442221 h 4422290"/>
              <a:gd name="connsiteX60-8399" fmla="*/ 2786850 w 3904080"/>
              <a:gd name="connsiteY60-8400" fmla="*/ 2055855 h 4422290"/>
              <a:gd name="connsiteX61-8401" fmla="*/ 2992911 w 3904080"/>
              <a:gd name="connsiteY61-8402" fmla="*/ 1695248 h 4422290"/>
              <a:gd name="connsiteX62-8403" fmla="*/ 2786850 w 3904080"/>
              <a:gd name="connsiteY62-8404" fmla="*/ 1682368 h 4422290"/>
              <a:gd name="connsiteX63-8405" fmla="*/ 2761092 w 3904080"/>
              <a:gd name="connsiteY63-8406" fmla="*/ 1321761 h 4422290"/>
              <a:gd name="connsiteX64-8407" fmla="*/ 2374726 w 3904080"/>
              <a:gd name="connsiteY64-8408" fmla="*/ 1399034 h 4422290"/>
              <a:gd name="connsiteX65-8409" fmla="*/ 2418776 w 3904080"/>
              <a:gd name="connsiteY65-8410" fmla="*/ 1154257 h 4422290"/>
              <a:gd name="connsiteX66" fmla="*/ 2401666 w 3904080"/>
              <a:gd name="connsiteY66" fmla="*/ 1053070 h 4422290"/>
              <a:gd name="connsiteX0-8411" fmla="*/ 2401666 w 3904080"/>
              <a:gd name="connsiteY0-8412" fmla="*/ 1053070 h 4422290"/>
              <a:gd name="connsiteX1-8413" fmla="*/ 2453066 w 3904080"/>
              <a:gd name="connsiteY1-8414" fmla="*/ 963757 h 4422290"/>
              <a:gd name="connsiteX2-8415" fmla="*/ 2555936 w 3904080"/>
              <a:gd name="connsiteY2-8416" fmla="*/ 982807 h 4422290"/>
              <a:gd name="connsiteX3-8417" fmla="*/ 2558985 w 3904080"/>
              <a:gd name="connsiteY3-8418" fmla="*/ 914905 h 4422290"/>
              <a:gd name="connsiteX4-8419" fmla="*/ 2510216 w 3904080"/>
              <a:gd name="connsiteY4-8420" fmla="*/ 735157 h 4422290"/>
              <a:gd name="connsiteX5-8421" fmla="*/ 2411537 w 3904080"/>
              <a:gd name="connsiteY5-8422" fmla="*/ 620130 h 4422290"/>
              <a:gd name="connsiteX6-8423" fmla="*/ 2453066 w 3904080"/>
              <a:gd name="connsiteY6-8424" fmla="*/ 533227 h 4422290"/>
              <a:gd name="connsiteX7-8425" fmla="*/ 2533076 w 3904080"/>
              <a:gd name="connsiteY7-8426" fmla="*/ 430357 h 4422290"/>
              <a:gd name="connsiteX8-8427" fmla="*/ 2575299 w 3904080"/>
              <a:gd name="connsiteY8-8428" fmla="*/ 304715 h 4422290"/>
              <a:gd name="connsiteX9-8429" fmla="*/ 2715956 w 3904080"/>
              <a:gd name="connsiteY9-8430" fmla="*/ 384638 h 4422290"/>
              <a:gd name="connsiteX10-8431" fmla="*/ 2882756 w 3904080"/>
              <a:gd name="connsiteY10-8432" fmla="*/ 367329 h 4422290"/>
              <a:gd name="connsiteX11-8433" fmla="*/ 2910266 w 3904080"/>
              <a:gd name="connsiteY11-8434" fmla="*/ 274148 h 4422290"/>
              <a:gd name="connsiteX12-8435" fmla="*/ 2827814 w 3904080"/>
              <a:gd name="connsiteY12-8436" fmla="*/ 223777 h 4422290"/>
              <a:gd name="connsiteX13-8437" fmla="*/ 2792156 w 3904080"/>
              <a:gd name="connsiteY13-8438" fmla="*/ 163658 h 4422290"/>
              <a:gd name="connsiteX14-8439" fmla="*/ 2871379 w 3904080"/>
              <a:gd name="connsiteY14-8440" fmla="*/ 88430 h 4422290"/>
              <a:gd name="connsiteX15-8441" fmla="*/ 2875976 w 3904080"/>
              <a:gd name="connsiteY15-8442" fmla="*/ 7447 h 4422290"/>
              <a:gd name="connsiteX16-8443" fmla="*/ 3019218 w 3904080"/>
              <a:gd name="connsiteY16-8444" fmla="*/ 14429 h 4422290"/>
              <a:gd name="connsiteX17-8445" fmla="*/ 3125322 w 3904080"/>
              <a:gd name="connsiteY17-8446" fmla="*/ 39588 h 4422290"/>
              <a:gd name="connsiteX18-8447" fmla="*/ 3130050 w 3904080"/>
              <a:gd name="connsiteY18-8448" fmla="*/ 251419 h 4422290"/>
              <a:gd name="connsiteX19-8449" fmla="*/ 3241736 w 3904080"/>
              <a:gd name="connsiteY19-8450" fmla="*/ 266527 h 4422290"/>
              <a:gd name="connsiteX20-8451" fmla="*/ 3307988 w 3904080"/>
              <a:gd name="connsiteY20-8452" fmla="*/ 335265 h 4422290"/>
              <a:gd name="connsiteX21-8453" fmla="*/ 3378896 w 3904080"/>
              <a:gd name="connsiteY21-8454" fmla="*/ 445597 h 4422290"/>
              <a:gd name="connsiteX22-8455" fmla="*/ 3489741 w 3904080"/>
              <a:gd name="connsiteY22-8456" fmla="*/ 502851 h 4422290"/>
              <a:gd name="connsiteX23-8457" fmla="*/ 3600545 w 3904080"/>
              <a:gd name="connsiteY23-8458" fmla="*/ 803326 h 4422290"/>
              <a:gd name="connsiteX24-8459" fmla="*/ 3904080 w 3904080"/>
              <a:gd name="connsiteY24-8460" fmla="*/ 1067398 h 4422290"/>
              <a:gd name="connsiteX25-8461" fmla="*/ 3626304 w 3904080"/>
              <a:gd name="connsiteY25-8462" fmla="*/ 1498785 h 4422290"/>
              <a:gd name="connsiteX26-8463" fmla="*/ 3477779 w 3904080"/>
              <a:gd name="connsiteY26-8464" fmla="*/ 1973528 h 4422290"/>
              <a:gd name="connsiteX27-8465" fmla="*/ 3302005 w 3904080"/>
              <a:gd name="connsiteY27-8466" fmla="*/ 2352069 h 4422290"/>
              <a:gd name="connsiteX28-8467" fmla="*/ 3508067 w 3904080"/>
              <a:gd name="connsiteY28-8468" fmla="*/ 2429342 h 4422290"/>
              <a:gd name="connsiteX29-8469" fmla="*/ 3366399 w 3904080"/>
              <a:gd name="connsiteY29-8470" fmla="*/ 2777071 h 4422290"/>
              <a:gd name="connsiteX30-8471" fmla="*/ 3559582 w 3904080"/>
              <a:gd name="connsiteY30-8472" fmla="*/ 2789950 h 4422290"/>
              <a:gd name="connsiteX31-8473" fmla="*/ 3456551 w 3904080"/>
              <a:gd name="connsiteY31-8474" fmla="*/ 3446773 h 4422290"/>
              <a:gd name="connsiteX32-8475" fmla="*/ 3417915 w 3904080"/>
              <a:gd name="connsiteY32-8476" fmla="*/ 3717229 h 4422290"/>
              <a:gd name="connsiteX33-8477" fmla="*/ 2419115 w 3904080"/>
              <a:gd name="connsiteY33-8478" fmla="*/ 4059905 h 4422290"/>
              <a:gd name="connsiteX34-8479" fmla="*/ 2055080 w 3904080"/>
              <a:gd name="connsiteY34-8480" fmla="*/ 4048803 h 4422290"/>
              <a:gd name="connsiteX35-8481" fmla="*/ 1849018 w 3904080"/>
              <a:gd name="connsiteY35-8482" fmla="*/ 4113197 h 4422290"/>
              <a:gd name="connsiteX36-8483" fmla="*/ 1539925 w 3904080"/>
              <a:gd name="connsiteY36-8484" fmla="*/ 4061682 h 4422290"/>
              <a:gd name="connsiteX37-8485" fmla="*/ 1217953 w 3904080"/>
              <a:gd name="connsiteY37-8486" fmla="*/ 4293502 h 4422290"/>
              <a:gd name="connsiteX38-8487" fmla="*/ 805830 w 3904080"/>
              <a:gd name="connsiteY38-8488" fmla="*/ 4267744 h 4422290"/>
              <a:gd name="connsiteX39-8489" fmla="*/ 548252 w 3904080"/>
              <a:gd name="connsiteY39-8490" fmla="*/ 4422289 h 4422290"/>
              <a:gd name="connsiteX40-8491" fmla="*/ 139461 w 3904080"/>
              <a:gd name="connsiteY40-8492" fmla="*/ 4355016 h 4422290"/>
              <a:gd name="connsiteX41-8493" fmla="*/ 308112 w 3904080"/>
              <a:gd name="connsiteY41-8494" fmla="*/ 4151833 h 4422290"/>
              <a:gd name="connsiteX42-8495" fmla="*/ 548252 w 3904080"/>
              <a:gd name="connsiteY42-8496" fmla="*/ 4087439 h 4422290"/>
              <a:gd name="connsiteX43-8497" fmla="*/ 810388 w 3904080"/>
              <a:gd name="connsiteY43-8498" fmla="*/ 3997287 h 4422290"/>
              <a:gd name="connsiteX44-8499" fmla="*/ 1170997 w 3904080"/>
              <a:gd name="connsiteY44-8500" fmla="*/ 3726832 h 4422290"/>
              <a:gd name="connsiteX45-8501" fmla="*/ 1492968 w 3904080"/>
              <a:gd name="connsiteY45-8502" fmla="*/ 3456375 h 4422290"/>
              <a:gd name="connsiteX46-8503" fmla="*/ 1660393 w 3904080"/>
              <a:gd name="connsiteY46-8504" fmla="*/ 3160161 h 4422290"/>
              <a:gd name="connsiteX47-8505" fmla="*/ 1814940 w 3904080"/>
              <a:gd name="connsiteY47-8506" fmla="*/ 3108645 h 4422290"/>
              <a:gd name="connsiteX48-8507" fmla="*/ 1853577 w 3904080"/>
              <a:gd name="connsiteY48-8508" fmla="*/ 2812431 h 4422290"/>
              <a:gd name="connsiteX49-8509" fmla="*/ 2033880 w 3904080"/>
              <a:gd name="connsiteY49-8510" fmla="*/ 2709400 h 4422290"/>
              <a:gd name="connsiteX50-8511" fmla="*/ 2304337 w 3904080"/>
              <a:gd name="connsiteY50-8512" fmla="*/ 3134403 h 4422290"/>
              <a:gd name="connsiteX51-8513" fmla="*/ 2393264 w 3904080"/>
              <a:gd name="connsiteY51-8514" fmla="*/ 3311826 h 4422290"/>
              <a:gd name="connsiteX52-8515" fmla="*/ 2522051 w 3904080"/>
              <a:gd name="connsiteY52-8516" fmla="*/ 3505009 h 4422290"/>
              <a:gd name="connsiteX53-8517" fmla="*/ 2689477 w 3904080"/>
              <a:gd name="connsiteY53-8518" fmla="*/ 3286068 h 4422290"/>
              <a:gd name="connsiteX54-8519" fmla="*/ 2702356 w 3904080"/>
              <a:gd name="connsiteY54-8520" fmla="*/ 2976975 h 4422290"/>
              <a:gd name="connsiteX55-8521" fmla="*/ 2941397 w 3904080"/>
              <a:gd name="connsiteY55-8522" fmla="*/ 2957375 h 4422290"/>
              <a:gd name="connsiteX56-8523" fmla="*/ 2916904 w 3904080"/>
              <a:gd name="connsiteY56-8524" fmla="*/ 2680760 h 4422290"/>
              <a:gd name="connsiteX57-8525" fmla="*/ 2724782 w 3904080"/>
              <a:gd name="connsiteY57-8526" fmla="*/ 2683641 h 4422290"/>
              <a:gd name="connsiteX58-8527" fmla="*/ 2567909 w 3904080"/>
              <a:gd name="connsiteY58-8528" fmla="*/ 2467978 h 4422290"/>
              <a:gd name="connsiteX59-8529" fmla="*/ 2902760 w 3904080"/>
              <a:gd name="connsiteY59-8530" fmla="*/ 2442221 h 4422290"/>
              <a:gd name="connsiteX60-8531" fmla="*/ 2786850 w 3904080"/>
              <a:gd name="connsiteY60-8532" fmla="*/ 2055855 h 4422290"/>
              <a:gd name="connsiteX61-8533" fmla="*/ 2992911 w 3904080"/>
              <a:gd name="connsiteY61-8534" fmla="*/ 1695248 h 4422290"/>
              <a:gd name="connsiteX62-8535" fmla="*/ 2786850 w 3904080"/>
              <a:gd name="connsiteY62-8536" fmla="*/ 1682368 h 4422290"/>
              <a:gd name="connsiteX63-8537" fmla="*/ 2761092 w 3904080"/>
              <a:gd name="connsiteY63-8538" fmla="*/ 1321761 h 4422290"/>
              <a:gd name="connsiteX64-8539" fmla="*/ 2453066 w 3904080"/>
              <a:gd name="connsiteY64-8540" fmla="*/ 1466677 h 4422290"/>
              <a:gd name="connsiteX65-8541" fmla="*/ 2374726 w 3904080"/>
              <a:gd name="connsiteY65-8542" fmla="*/ 1399034 h 4422290"/>
              <a:gd name="connsiteX66-8543" fmla="*/ 2418776 w 3904080"/>
              <a:gd name="connsiteY66-8544" fmla="*/ 1154257 h 4422290"/>
              <a:gd name="connsiteX67" fmla="*/ 2401666 w 3904080"/>
              <a:gd name="connsiteY67" fmla="*/ 1053070 h 4422290"/>
              <a:gd name="connsiteX0-8545" fmla="*/ 2401666 w 3904080"/>
              <a:gd name="connsiteY0-8546" fmla="*/ 1053070 h 4422290"/>
              <a:gd name="connsiteX1-8547" fmla="*/ 2453066 w 3904080"/>
              <a:gd name="connsiteY1-8548" fmla="*/ 963757 h 4422290"/>
              <a:gd name="connsiteX2-8549" fmla="*/ 2555936 w 3904080"/>
              <a:gd name="connsiteY2-8550" fmla="*/ 982807 h 4422290"/>
              <a:gd name="connsiteX3-8551" fmla="*/ 2558985 w 3904080"/>
              <a:gd name="connsiteY3-8552" fmla="*/ 914905 h 4422290"/>
              <a:gd name="connsiteX4-8553" fmla="*/ 2510216 w 3904080"/>
              <a:gd name="connsiteY4-8554" fmla="*/ 735157 h 4422290"/>
              <a:gd name="connsiteX5-8555" fmla="*/ 2411537 w 3904080"/>
              <a:gd name="connsiteY5-8556" fmla="*/ 620130 h 4422290"/>
              <a:gd name="connsiteX6-8557" fmla="*/ 2453066 w 3904080"/>
              <a:gd name="connsiteY6-8558" fmla="*/ 533227 h 4422290"/>
              <a:gd name="connsiteX7-8559" fmla="*/ 2533076 w 3904080"/>
              <a:gd name="connsiteY7-8560" fmla="*/ 430357 h 4422290"/>
              <a:gd name="connsiteX8-8561" fmla="*/ 2575299 w 3904080"/>
              <a:gd name="connsiteY8-8562" fmla="*/ 304715 h 4422290"/>
              <a:gd name="connsiteX9-8563" fmla="*/ 2715956 w 3904080"/>
              <a:gd name="connsiteY9-8564" fmla="*/ 384638 h 4422290"/>
              <a:gd name="connsiteX10-8565" fmla="*/ 2882756 w 3904080"/>
              <a:gd name="connsiteY10-8566" fmla="*/ 367329 h 4422290"/>
              <a:gd name="connsiteX11-8567" fmla="*/ 2910266 w 3904080"/>
              <a:gd name="connsiteY11-8568" fmla="*/ 274148 h 4422290"/>
              <a:gd name="connsiteX12-8569" fmla="*/ 2827814 w 3904080"/>
              <a:gd name="connsiteY12-8570" fmla="*/ 223777 h 4422290"/>
              <a:gd name="connsiteX13-8571" fmla="*/ 2792156 w 3904080"/>
              <a:gd name="connsiteY13-8572" fmla="*/ 163658 h 4422290"/>
              <a:gd name="connsiteX14-8573" fmla="*/ 2871379 w 3904080"/>
              <a:gd name="connsiteY14-8574" fmla="*/ 88430 h 4422290"/>
              <a:gd name="connsiteX15-8575" fmla="*/ 2875976 w 3904080"/>
              <a:gd name="connsiteY15-8576" fmla="*/ 7447 h 4422290"/>
              <a:gd name="connsiteX16-8577" fmla="*/ 3019218 w 3904080"/>
              <a:gd name="connsiteY16-8578" fmla="*/ 14429 h 4422290"/>
              <a:gd name="connsiteX17-8579" fmla="*/ 3125322 w 3904080"/>
              <a:gd name="connsiteY17-8580" fmla="*/ 39588 h 4422290"/>
              <a:gd name="connsiteX18-8581" fmla="*/ 3130050 w 3904080"/>
              <a:gd name="connsiteY18-8582" fmla="*/ 251419 h 4422290"/>
              <a:gd name="connsiteX19-8583" fmla="*/ 3241736 w 3904080"/>
              <a:gd name="connsiteY19-8584" fmla="*/ 266527 h 4422290"/>
              <a:gd name="connsiteX20-8585" fmla="*/ 3307988 w 3904080"/>
              <a:gd name="connsiteY20-8586" fmla="*/ 335265 h 4422290"/>
              <a:gd name="connsiteX21-8587" fmla="*/ 3378896 w 3904080"/>
              <a:gd name="connsiteY21-8588" fmla="*/ 445597 h 4422290"/>
              <a:gd name="connsiteX22-8589" fmla="*/ 3489741 w 3904080"/>
              <a:gd name="connsiteY22-8590" fmla="*/ 502851 h 4422290"/>
              <a:gd name="connsiteX23-8591" fmla="*/ 3600545 w 3904080"/>
              <a:gd name="connsiteY23-8592" fmla="*/ 803326 h 4422290"/>
              <a:gd name="connsiteX24-8593" fmla="*/ 3904080 w 3904080"/>
              <a:gd name="connsiteY24-8594" fmla="*/ 1067398 h 4422290"/>
              <a:gd name="connsiteX25-8595" fmla="*/ 3626304 w 3904080"/>
              <a:gd name="connsiteY25-8596" fmla="*/ 1498785 h 4422290"/>
              <a:gd name="connsiteX26-8597" fmla="*/ 3477779 w 3904080"/>
              <a:gd name="connsiteY26-8598" fmla="*/ 1973528 h 4422290"/>
              <a:gd name="connsiteX27-8599" fmla="*/ 3302005 w 3904080"/>
              <a:gd name="connsiteY27-8600" fmla="*/ 2352069 h 4422290"/>
              <a:gd name="connsiteX28-8601" fmla="*/ 3508067 w 3904080"/>
              <a:gd name="connsiteY28-8602" fmla="*/ 2429342 h 4422290"/>
              <a:gd name="connsiteX29-8603" fmla="*/ 3366399 w 3904080"/>
              <a:gd name="connsiteY29-8604" fmla="*/ 2777071 h 4422290"/>
              <a:gd name="connsiteX30-8605" fmla="*/ 3559582 w 3904080"/>
              <a:gd name="connsiteY30-8606" fmla="*/ 2789950 h 4422290"/>
              <a:gd name="connsiteX31-8607" fmla="*/ 3456551 w 3904080"/>
              <a:gd name="connsiteY31-8608" fmla="*/ 3446773 h 4422290"/>
              <a:gd name="connsiteX32-8609" fmla="*/ 3417915 w 3904080"/>
              <a:gd name="connsiteY32-8610" fmla="*/ 3717229 h 4422290"/>
              <a:gd name="connsiteX33-8611" fmla="*/ 2419115 w 3904080"/>
              <a:gd name="connsiteY33-8612" fmla="*/ 4059905 h 4422290"/>
              <a:gd name="connsiteX34-8613" fmla="*/ 2055080 w 3904080"/>
              <a:gd name="connsiteY34-8614" fmla="*/ 4048803 h 4422290"/>
              <a:gd name="connsiteX35-8615" fmla="*/ 1849018 w 3904080"/>
              <a:gd name="connsiteY35-8616" fmla="*/ 4113197 h 4422290"/>
              <a:gd name="connsiteX36-8617" fmla="*/ 1539925 w 3904080"/>
              <a:gd name="connsiteY36-8618" fmla="*/ 4061682 h 4422290"/>
              <a:gd name="connsiteX37-8619" fmla="*/ 1217953 w 3904080"/>
              <a:gd name="connsiteY37-8620" fmla="*/ 4293502 h 4422290"/>
              <a:gd name="connsiteX38-8621" fmla="*/ 805830 w 3904080"/>
              <a:gd name="connsiteY38-8622" fmla="*/ 4267744 h 4422290"/>
              <a:gd name="connsiteX39-8623" fmla="*/ 548252 w 3904080"/>
              <a:gd name="connsiteY39-8624" fmla="*/ 4422289 h 4422290"/>
              <a:gd name="connsiteX40-8625" fmla="*/ 139461 w 3904080"/>
              <a:gd name="connsiteY40-8626" fmla="*/ 4355016 h 4422290"/>
              <a:gd name="connsiteX41-8627" fmla="*/ 308112 w 3904080"/>
              <a:gd name="connsiteY41-8628" fmla="*/ 4151833 h 4422290"/>
              <a:gd name="connsiteX42-8629" fmla="*/ 548252 w 3904080"/>
              <a:gd name="connsiteY42-8630" fmla="*/ 4087439 h 4422290"/>
              <a:gd name="connsiteX43-8631" fmla="*/ 810388 w 3904080"/>
              <a:gd name="connsiteY43-8632" fmla="*/ 3997287 h 4422290"/>
              <a:gd name="connsiteX44-8633" fmla="*/ 1170997 w 3904080"/>
              <a:gd name="connsiteY44-8634" fmla="*/ 3726832 h 4422290"/>
              <a:gd name="connsiteX45-8635" fmla="*/ 1492968 w 3904080"/>
              <a:gd name="connsiteY45-8636" fmla="*/ 3456375 h 4422290"/>
              <a:gd name="connsiteX46-8637" fmla="*/ 1660393 w 3904080"/>
              <a:gd name="connsiteY46-8638" fmla="*/ 3160161 h 4422290"/>
              <a:gd name="connsiteX47-8639" fmla="*/ 1814940 w 3904080"/>
              <a:gd name="connsiteY47-8640" fmla="*/ 3108645 h 4422290"/>
              <a:gd name="connsiteX48-8641" fmla="*/ 1853577 w 3904080"/>
              <a:gd name="connsiteY48-8642" fmla="*/ 2812431 h 4422290"/>
              <a:gd name="connsiteX49-8643" fmla="*/ 2033880 w 3904080"/>
              <a:gd name="connsiteY49-8644" fmla="*/ 2709400 h 4422290"/>
              <a:gd name="connsiteX50-8645" fmla="*/ 2304337 w 3904080"/>
              <a:gd name="connsiteY50-8646" fmla="*/ 3134403 h 4422290"/>
              <a:gd name="connsiteX51-8647" fmla="*/ 2393264 w 3904080"/>
              <a:gd name="connsiteY51-8648" fmla="*/ 3311826 h 4422290"/>
              <a:gd name="connsiteX52-8649" fmla="*/ 2522051 w 3904080"/>
              <a:gd name="connsiteY52-8650" fmla="*/ 3505009 h 4422290"/>
              <a:gd name="connsiteX53-8651" fmla="*/ 2689477 w 3904080"/>
              <a:gd name="connsiteY53-8652" fmla="*/ 3286068 h 4422290"/>
              <a:gd name="connsiteX54-8653" fmla="*/ 2702356 w 3904080"/>
              <a:gd name="connsiteY54-8654" fmla="*/ 2976975 h 4422290"/>
              <a:gd name="connsiteX55-8655" fmla="*/ 2941397 w 3904080"/>
              <a:gd name="connsiteY55-8656" fmla="*/ 2957375 h 4422290"/>
              <a:gd name="connsiteX56-8657" fmla="*/ 2916904 w 3904080"/>
              <a:gd name="connsiteY56-8658" fmla="*/ 2680760 h 4422290"/>
              <a:gd name="connsiteX57-8659" fmla="*/ 2724782 w 3904080"/>
              <a:gd name="connsiteY57-8660" fmla="*/ 2683641 h 4422290"/>
              <a:gd name="connsiteX58-8661" fmla="*/ 2567909 w 3904080"/>
              <a:gd name="connsiteY58-8662" fmla="*/ 2467978 h 4422290"/>
              <a:gd name="connsiteX59-8663" fmla="*/ 2902760 w 3904080"/>
              <a:gd name="connsiteY59-8664" fmla="*/ 2442221 h 4422290"/>
              <a:gd name="connsiteX60-8665" fmla="*/ 2786850 w 3904080"/>
              <a:gd name="connsiteY60-8666" fmla="*/ 2055855 h 4422290"/>
              <a:gd name="connsiteX61-8667" fmla="*/ 2992911 w 3904080"/>
              <a:gd name="connsiteY61-8668" fmla="*/ 1695248 h 4422290"/>
              <a:gd name="connsiteX62-8669" fmla="*/ 2786850 w 3904080"/>
              <a:gd name="connsiteY62-8670" fmla="*/ 1682368 h 4422290"/>
              <a:gd name="connsiteX63-8671" fmla="*/ 2761092 w 3904080"/>
              <a:gd name="connsiteY63-8672" fmla="*/ 1321761 h 4422290"/>
              <a:gd name="connsiteX64-8673" fmla="*/ 2552126 w 3904080"/>
              <a:gd name="connsiteY64-8674" fmla="*/ 1440007 h 4422290"/>
              <a:gd name="connsiteX65-8675" fmla="*/ 2453066 w 3904080"/>
              <a:gd name="connsiteY65-8676" fmla="*/ 1466677 h 4422290"/>
              <a:gd name="connsiteX66-8677" fmla="*/ 2374726 w 3904080"/>
              <a:gd name="connsiteY66-8678" fmla="*/ 1399034 h 4422290"/>
              <a:gd name="connsiteX67-8679" fmla="*/ 2418776 w 3904080"/>
              <a:gd name="connsiteY67-8680" fmla="*/ 1154257 h 4422290"/>
              <a:gd name="connsiteX68" fmla="*/ 2401666 w 3904080"/>
              <a:gd name="connsiteY68" fmla="*/ 1053070 h 4422290"/>
              <a:gd name="connsiteX0-8681" fmla="*/ 2401666 w 3904080"/>
              <a:gd name="connsiteY0-8682" fmla="*/ 1053070 h 4422290"/>
              <a:gd name="connsiteX1-8683" fmla="*/ 2453066 w 3904080"/>
              <a:gd name="connsiteY1-8684" fmla="*/ 963757 h 4422290"/>
              <a:gd name="connsiteX2-8685" fmla="*/ 2555936 w 3904080"/>
              <a:gd name="connsiteY2-8686" fmla="*/ 982807 h 4422290"/>
              <a:gd name="connsiteX3-8687" fmla="*/ 2558985 w 3904080"/>
              <a:gd name="connsiteY3-8688" fmla="*/ 914905 h 4422290"/>
              <a:gd name="connsiteX4-8689" fmla="*/ 2510216 w 3904080"/>
              <a:gd name="connsiteY4-8690" fmla="*/ 735157 h 4422290"/>
              <a:gd name="connsiteX5-8691" fmla="*/ 2411537 w 3904080"/>
              <a:gd name="connsiteY5-8692" fmla="*/ 620130 h 4422290"/>
              <a:gd name="connsiteX6-8693" fmla="*/ 2453066 w 3904080"/>
              <a:gd name="connsiteY6-8694" fmla="*/ 533227 h 4422290"/>
              <a:gd name="connsiteX7-8695" fmla="*/ 2533076 w 3904080"/>
              <a:gd name="connsiteY7-8696" fmla="*/ 430357 h 4422290"/>
              <a:gd name="connsiteX8-8697" fmla="*/ 2575299 w 3904080"/>
              <a:gd name="connsiteY8-8698" fmla="*/ 304715 h 4422290"/>
              <a:gd name="connsiteX9-8699" fmla="*/ 2715956 w 3904080"/>
              <a:gd name="connsiteY9-8700" fmla="*/ 384638 h 4422290"/>
              <a:gd name="connsiteX10-8701" fmla="*/ 2882756 w 3904080"/>
              <a:gd name="connsiteY10-8702" fmla="*/ 367329 h 4422290"/>
              <a:gd name="connsiteX11-8703" fmla="*/ 2910266 w 3904080"/>
              <a:gd name="connsiteY11-8704" fmla="*/ 274148 h 4422290"/>
              <a:gd name="connsiteX12-8705" fmla="*/ 2827814 w 3904080"/>
              <a:gd name="connsiteY12-8706" fmla="*/ 223777 h 4422290"/>
              <a:gd name="connsiteX13-8707" fmla="*/ 2792156 w 3904080"/>
              <a:gd name="connsiteY13-8708" fmla="*/ 163658 h 4422290"/>
              <a:gd name="connsiteX14-8709" fmla="*/ 2871379 w 3904080"/>
              <a:gd name="connsiteY14-8710" fmla="*/ 88430 h 4422290"/>
              <a:gd name="connsiteX15-8711" fmla="*/ 2875976 w 3904080"/>
              <a:gd name="connsiteY15-8712" fmla="*/ 7447 h 4422290"/>
              <a:gd name="connsiteX16-8713" fmla="*/ 3019218 w 3904080"/>
              <a:gd name="connsiteY16-8714" fmla="*/ 14429 h 4422290"/>
              <a:gd name="connsiteX17-8715" fmla="*/ 3125322 w 3904080"/>
              <a:gd name="connsiteY17-8716" fmla="*/ 39588 h 4422290"/>
              <a:gd name="connsiteX18-8717" fmla="*/ 3130050 w 3904080"/>
              <a:gd name="connsiteY18-8718" fmla="*/ 251419 h 4422290"/>
              <a:gd name="connsiteX19-8719" fmla="*/ 3241736 w 3904080"/>
              <a:gd name="connsiteY19-8720" fmla="*/ 266527 h 4422290"/>
              <a:gd name="connsiteX20-8721" fmla="*/ 3307988 w 3904080"/>
              <a:gd name="connsiteY20-8722" fmla="*/ 335265 h 4422290"/>
              <a:gd name="connsiteX21-8723" fmla="*/ 3378896 w 3904080"/>
              <a:gd name="connsiteY21-8724" fmla="*/ 445597 h 4422290"/>
              <a:gd name="connsiteX22-8725" fmla="*/ 3489741 w 3904080"/>
              <a:gd name="connsiteY22-8726" fmla="*/ 502851 h 4422290"/>
              <a:gd name="connsiteX23-8727" fmla="*/ 3600545 w 3904080"/>
              <a:gd name="connsiteY23-8728" fmla="*/ 803326 h 4422290"/>
              <a:gd name="connsiteX24-8729" fmla="*/ 3904080 w 3904080"/>
              <a:gd name="connsiteY24-8730" fmla="*/ 1067398 h 4422290"/>
              <a:gd name="connsiteX25-8731" fmla="*/ 3626304 w 3904080"/>
              <a:gd name="connsiteY25-8732" fmla="*/ 1498785 h 4422290"/>
              <a:gd name="connsiteX26-8733" fmla="*/ 3477779 w 3904080"/>
              <a:gd name="connsiteY26-8734" fmla="*/ 1973528 h 4422290"/>
              <a:gd name="connsiteX27-8735" fmla="*/ 3302005 w 3904080"/>
              <a:gd name="connsiteY27-8736" fmla="*/ 2352069 h 4422290"/>
              <a:gd name="connsiteX28-8737" fmla="*/ 3508067 w 3904080"/>
              <a:gd name="connsiteY28-8738" fmla="*/ 2429342 h 4422290"/>
              <a:gd name="connsiteX29-8739" fmla="*/ 3366399 w 3904080"/>
              <a:gd name="connsiteY29-8740" fmla="*/ 2777071 h 4422290"/>
              <a:gd name="connsiteX30-8741" fmla="*/ 3559582 w 3904080"/>
              <a:gd name="connsiteY30-8742" fmla="*/ 2789950 h 4422290"/>
              <a:gd name="connsiteX31-8743" fmla="*/ 3456551 w 3904080"/>
              <a:gd name="connsiteY31-8744" fmla="*/ 3446773 h 4422290"/>
              <a:gd name="connsiteX32-8745" fmla="*/ 3417915 w 3904080"/>
              <a:gd name="connsiteY32-8746" fmla="*/ 3717229 h 4422290"/>
              <a:gd name="connsiteX33-8747" fmla="*/ 2419115 w 3904080"/>
              <a:gd name="connsiteY33-8748" fmla="*/ 4059905 h 4422290"/>
              <a:gd name="connsiteX34-8749" fmla="*/ 2055080 w 3904080"/>
              <a:gd name="connsiteY34-8750" fmla="*/ 4048803 h 4422290"/>
              <a:gd name="connsiteX35-8751" fmla="*/ 1849018 w 3904080"/>
              <a:gd name="connsiteY35-8752" fmla="*/ 4113197 h 4422290"/>
              <a:gd name="connsiteX36-8753" fmla="*/ 1539925 w 3904080"/>
              <a:gd name="connsiteY36-8754" fmla="*/ 4061682 h 4422290"/>
              <a:gd name="connsiteX37-8755" fmla="*/ 1217953 w 3904080"/>
              <a:gd name="connsiteY37-8756" fmla="*/ 4293502 h 4422290"/>
              <a:gd name="connsiteX38-8757" fmla="*/ 805830 w 3904080"/>
              <a:gd name="connsiteY38-8758" fmla="*/ 4267744 h 4422290"/>
              <a:gd name="connsiteX39-8759" fmla="*/ 548252 w 3904080"/>
              <a:gd name="connsiteY39-8760" fmla="*/ 4422289 h 4422290"/>
              <a:gd name="connsiteX40-8761" fmla="*/ 139461 w 3904080"/>
              <a:gd name="connsiteY40-8762" fmla="*/ 4355016 h 4422290"/>
              <a:gd name="connsiteX41-8763" fmla="*/ 308112 w 3904080"/>
              <a:gd name="connsiteY41-8764" fmla="*/ 4151833 h 4422290"/>
              <a:gd name="connsiteX42-8765" fmla="*/ 548252 w 3904080"/>
              <a:gd name="connsiteY42-8766" fmla="*/ 4087439 h 4422290"/>
              <a:gd name="connsiteX43-8767" fmla="*/ 810388 w 3904080"/>
              <a:gd name="connsiteY43-8768" fmla="*/ 3997287 h 4422290"/>
              <a:gd name="connsiteX44-8769" fmla="*/ 1170997 w 3904080"/>
              <a:gd name="connsiteY44-8770" fmla="*/ 3726832 h 4422290"/>
              <a:gd name="connsiteX45-8771" fmla="*/ 1492968 w 3904080"/>
              <a:gd name="connsiteY45-8772" fmla="*/ 3456375 h 4422290"/>
              <a:gd name="connsiteX46-8773" fmla="*/ 1660393 w 3904080"/>
              <a:gd name="connsiteY46-8774" fmla="*/ 3160161 h 4422290"/>
              <a:gd name="connsiteX47-8775" fmla="*/ 1814940 w 3904080"/>
              <a:gd name="connsiteY47-8776" fmla="*/ 3108645 h 4422290"/>
              <a:gd name="connsiteX48-8777" fmla="*/ 1853577 w 3904080"/>
              <a:gd name="connsiteY48-8778" fmla="*/ 2812431 h 4422290"/>
              <a:gd name="connsiteX49-8779" fmla="*/ 2033880 w 3904080"/>
              <a:gd name="connsiteY49-8780" fmla="*/ 2709400 h 4422290"/>
              <a:gd name="connsiteX50-8781" fmla="*/ 2304337 w 3904080"/>
              <a:gd name="connsiteY50-8782" fmla="*/ 3134403 h 4422290"/>
              <a:gd name="connsiteX51-8783" fmla="*/ 2393264 w 3904080"/>
              <a:gd name="connsiteY51-8784" fmla="*/ 3311826 h 4422290"/>
              <a:gd name="connsiteX52-8785" fmla="*/ 2522051 w 3904080"/>
              <a:gd name="connsiteY52-8786" fmla="*/ 3505009 h 4422290"/>
              <a:gd name="connsiteX53-8787" fmla="*/ 2689477 w 3904080"/>
              <a:gd name="connsiteY53-8788" fmla="*/ 3286068 h 4422290"/>
              <a:gd name="connsiteX54-8789" fmla="*/ 2702356 w 3904080"/>
              <a:gd name="connsiteY54-8790" fmla="*/ 2976975 h 4422290"/>
              <a:gd name="connsiteX55-8791" fmla="*/ 2941397 w 3904080"/>
              <a:gd name="connsiteY55-8792" fmla="*/ 2957375 h 4422290"/>
              <a:gd name="connsiteX56-8793" fmla="*/ 2916904 w 3904080"/>
              <a:gd name="connsiteY56-8794" fmla="*/ 2680760 h 4422290"/>
              <a:gd name="connsiteX57-8795" fmla="*/ 2724782 w 3904080"/>
              <a:gd name="connsiteY57-8796" fmla="*/ 2683641 h 4422290"/>
              <a:gd name="connsiteX58-8797" fmla="*/ 2567909 w 3904080"/>
              <a:gd name="connsiteY58-8798" fmla="*/ 2467978 h 4422290"/>
              <a:gd name="connsiteX59-8799" fmla="*/ 2902760 w 3904080"/>
              <a:gd name="connsiteY59-8800" fmla="*/ 2442221 h 4422290"/>
              <a:gd name="connsiteX60-8801" fmla="*/ 2786850 w 3904080"/>
              <a:gd name="connsiteY60-8802" fmla="*/ 2055855 h 4422290"/>
              <a:gd name="connsiteX61-8803" fmla="*/ 2992911 w 3904080"/>
              <a:gd name="connsiteY61-8804" fmla="*/ 1695248 h 4422290"/>
              <a:gd name="connsiteX62-8805" fmla="*/ 2786850 w 3904080"/>
              <a:gd name="connsiteY62-8806" fmla="*/ 1682368 h 4422290"/>
              <a:gd name="connsiteX63-8807" fmla="*/ 2761092 w 3904080"/>
              <a:gd name="connsiteY63-8808" fmla="*/ 1321761 h 4422290"/>
              <a:gd name="connsiteX64-8809" fmla="*/ 2582606 w 3904080"/>
              <a:gd name="connsiteY64-8810" fmla="*/ 1367617 h 4422290"/>
              <a:gd name="connsiteX65-8811" fmla="*/ 2552126 w 3904080"/>
              <a:gd name="connsiteY65-8812" fmla="*/ 1440007 h 4422290"/>
              <a:gd name="connsiteX66-8813" fmla="*/ 2453066 w 3904080"/>
              <a:gd name="connsiteY66-8814" fmla="*/ 1466677 h 4422290"/>
              <a:gd name="connsiteX67-8815" fmla="*/ 2374726 w 3904080"/>
              <a:gd name="connsiteY67-8816" fmla="*/ 1399034 h 4422290"/>
              <a:gd name="connsiteX68-8817" fmla="*/ 2418776 w 3904080"/>
              <a:gd name="connsiteY68-8818" fmla="*/ 1154257 h 4422290"/>
              <a:gd name="connsiteX69" fmla="*/ 2401666 w 3904080"/>
              <a:gd name="connsiteY69" fmla="*/ 1053070 h 4422290"/>
              <a:gd name="connsiteX0-8819" fmla="*/ 2401666 w 3904080"/>
              <a:gd name="connsiteY0-8820" fmla="*/ 1053070 h 4422290"/>
              <a:gd name="connsiteX1-8821" fmla="*/ 2453066 w 3904080"/>
              <a:gd name="connsiteY1-8822" fmla="*/ 963757 h 4422290"/>
              <a:gd name="connsiteX2-8823" fmla="*/ 2555936 w 3904080"/>
              <a:gd name="connsiteY2-8824" fmla="*/ 982807 h 4422290"/>
              <a:gd name="connsiteX3-8825" fmla="*/ 2558985 w 3904080"/>
              <a:gd name="connsiteY3-8826" fmla="*/ 914905 h 4422290"/>
              <a:gd name="connsiteX4-8827" fmla="*/ 2510216 w 3904080"/>
              <a:gd name="connsiteY4-8828" fmla="*/ 735157 h 4422290"/>
              <a:gd name="connsiteX5-8829" fmla="*/ 2411537 w 3904080"/>
              <a:gd name="connsiteY5-8830" fmla="*/ 620130 h 4422290"/>
              <a:gd name="connsiteX6-8831" fmla="*/ 2453066 w 3904080"/>
              <a:gd name="connsiteY6-8832" fmla="*/ 533227 h 4422290"/>
              <a:gd name="connsiteX7-8833" fmla="*/ 2533076 w 3904080"/>
              <a:gd name="connsiteY7-8834" fmla="*/ 430357 h 4422290"/>
              <a:gd name="connsiteX8-8835" fmla="*/ 2575299 w 3904080"/>
              <a:gd name="connsiteY8-8836" fmla="*/ 304715 h 4422290"/>
              <a:gd name="connsiteX9-8837" fmla="*/ 2715956 w 3904080"/>
              <a:gd name="connsiteY9-8838" fmla="*/ 384638 h 4422290"/>
              <a:gd name="connsiteX10-8839" fmla="*/ 2882756 w 3904080"/>
              <a:gd name="connsiteY10-8840" fmla="*/ 367329 h 4422290"/>
              <a:gd name="connsiteX11-8841" fmla="*/ 2910266 w 3904080"/>
              <a:gd name="connsiteY11-8842" fmla="*/ 274148 h 4422290"/>
              <a:gd name="connsiteX12-8843" fmla="*/ 2827814 w 3904080"/>
              <a:gd name="connsiteY12-8844" fmla="*/ 223777 h 4422290"/>
              <a:gd name="connsiteX13-8845" fmla="*/ 2792156 w 3904080"/>
              <a:gd name="connsiteY13-8846" fmla="*/ 163658 h 4422290"/>
              <a:gd name="connsiteX14-8847" fmla="*/ 2871379 w 3904080"/>
              <a:gd name="connsiteY14-8848" fmla="*/ 88430 h 4422290"/>
              <a:gd name="connsiteX15-8849" fmla="*/ 2875976 w 3904080"/>
              <a:gd name="connsiteY15-8850" fmla="*/ 7447 h 4422290"/>
              <a:gd name="connsiteX16-8851" fmla="*/ 3019218 w 3904080"/>
              <a:gd name="connsiteY16-8852" fmla="*/ 14429 h 4422290"/>
              <a:gd name="connsiteX17-8853" fmla="*/ 3125322 w 3904080"/>
              <a:gd name="connsiteY17-8854" fmla="*/ 39588 h 4422290"/>
              <a:gd name="connsiteX18-8855" fmla="*/ 3130050 w 3904080"/>
              <a:gd name="connsiteY18-8856" fmla="*/ 251419 h 4422290"/>
              <a:gd name="connsiteX19-8857" fmla="*/ 3241736 w 3904080"/>
              <a:gd name="connsiteY19-8858" fmla="*/ 266527 h 4422290"/>
              <a:gd name="connsiteX20-8859" fmla="*/ 3307988 w 3904080"/>
              <a:gd name="connsiteY20-8860" fmla="*/ 335265 h 4422290"/>
              <a:gd name="connsiteX21-8861" fmla="*/ 3378896 w 3904080"/>
              <a:gd name="connsiteY21-8862" fmla="*/ 445597 h 4422290"/>
              <a:gd name="connsiteX22-8863" fmla="*/ 3489741 w 3904080"/>
              <a:gd name="connsiteY22-8864" fmla="*/ 502851 h 4422290"/>
              <a:gd name="connsiteX23-8865" fmla="*/ 3600545 w 3904080"/>
              <a:gd name="connsiteY23-8866" fmla="*/ 803326 h 4422290"/>
              <a:gd name="connsiteX24-8867" fmla="*/ 3904080 w 3904080"/>
              <a:gd name="connsiteY24-8868" fmla="*/ 1067398 h 4422290"/>
              <a:gd name="connsiteX25-8869" fmla="*/ 3626304 w 3904080"/>
              <a:gd name="connsiteY25-8870" fmla="*/ 1498785 h 4422290"/>
              <a:gd name="connsiteX26-8871" fmla="*/ 3477779 w 3904080"/>
              <a:gd name="connsiteY26-8872" fmla="*/ 1973528 h 4422290"/>
              <a:gd name="connsiteX27-8873" fmla="*/ 3302005 w 3904080"/>
              <a:gd name="connsiteY27-8874" fmla="*/ 2352069 h 4422290"/>
              <a:gd name="connsiteX28-8875" fmla="*/ 3508067 w 3904080"/>
              <a:gd name="connsiteY28-8876" fmla="*/ 2429342 h 4422290"/>
              <a:gd name="connsiteX29-8877" fmla="*/ 3366399 w 3904080"/>
              <a:gd name="connsiteY29-8878" fmla="*/ 2777071 h 4422290"/>
              <a:gd name="connsiteX30-8879" fmla="*/ 3559582 w 3904080"/>
              <a:gd name="connsiteY30-8880" fmla="*/ 2789950 h 4422290"/>
              <a:gd name="connsiteX31-8881" fmla="*/ 3456551 w 3904080"/>
              <a:gd name="connsiteY31-8882" fmla="*/ 3446773 h 4422290"/>
              <a:gd name="connsiteX32-8883" fmla="*/ 3417915 w 3904080"/>
              <a:gd name="connsiteY32-8884" fmla="*/ 3717229 h 4422290"/>
              <a:gd name="connsiteX33-8885" fmla="*/ 2419115 w 3904080"/>
              <a:gd name="connsiteY33-8886" fmla="*/ 4059905 h 4422290"/>
              <a:gd name="connsiteX34-8887" fmla="*/ 2055080 w 3904080"/>
              <a:gd name="connsiteY34-8888" fmla="*/ 4048803 h 4422290"/>
              <a:gd name="connsiteX35-8889" fmla="*/ 1849018 w 3904080"/>
              <a:gd name="connsiteY35-8890" fmla="*/ 4113197 h 4422290"/>
              <a:gd name="connsiteX36-8891" fmla="*/ 1539925 w 3904080"/>
              <a:gd name="connsiteY36-8892" fmla="*/ 4061682 h 4422290"/>
              <a:gd name="connsiteX37-8893" fmla="*/ 1217953 w 3904080"/>
              <a:gd name="connsiteY37-8894" fmla="*/ 4293502 h 4422290"/>
              <a:gd name="connsiteX38-8895" fmla="*/ 805830 w 3904080"/>
              <a:gd name="connsiteY38-8896" fmla="*/ 4267744 h 4422290"/>
              <a:gd name="connsiteX39-8897" fmla="*/ 548252 w 3904080"/>
              <a:gd name="connsiteY39-8898" fmla="*/ 4422289 h 4422290"/>
              <a:gd name="connsiteX40-8899" fmla="*/ 139461 w 3904080"/>
              <a:gd name="connsiteY40-8900" fmla="*/ 4355016 h 4422290"/>
              <a:gd name="connsiteX41-8901" fmla="*/ 308112 w 3904080"/>
              <a:gd name="connsiteY41-8902" fmla="*/ 4151833 h 4422290"/>
              <a:gd name="connsiteX42-8903" fmla="*/ 548252 w 3904080"/>
              <a:gd name="connsiteY42-8904" fmla="*/ 4087439 h 4422290"/>
              <a:gd name="connsiteX43-8905" fmla="*/ 810388 w 3904080"/>
              <a:gd name="connsiteY43-8906" fmla="*/ 3997287 h 4422290"/>
              <a:gd name="connsiteX44-8907" fmla="*/ 1170997 w 3904080"/>
              <a:gd name="connsiteY44-8908" fmla="*/ 3726832 h 4422290"/>
              <a:gd name="connsiteX45-8909" fmla="*/ 1492968 w 3904080"/>
              <a:gd name="connsiteY45-8910" fmla="*/ 3456375 h 4422290"/>
              <a:gd name="connsiteX46-8911" fmla="*/ 1660393 w 3904080"/>
              <a:gd name="connsiteY46-8912" fmla="*/ 3160161 h 4422290"/>
              <a:gd name="connsiteX47-8913" fmla="*/ 1814940 w 3904080"/>
              <a:gd name="connsiteY47-8914" fmla="*/ 3108645 h 4422290"/>
              <a:gd name="connsiteX48-8915" fmla="*/ 1853577 w 3904080"/>
              <a:gd name="connsiteY48-8916" fmla="*/ 2812431 h 4422290"/>
              <a:gd name="connsiteX49-8917" fmla="*/ 2033880 w 3904080"/>
              <a:gd name="connsiteY49-8918" fmla="*/ 2709400 h 4422290"/>
              <a:gd name="connsiteX50-8919" fmla="*/ 2304337 w 3904080"/>
              <a:gd name="connsiteY50-8920" fmla="*/ 3134403 h 4422290"/>
              <a:gd name="connsiteX51-8921" fmla="*/ 2393264 w 3904080"/>
              <a:gd name="connsiteY51-8922" fmla="*/ 3311826 h 4422290"/>
              <a:gd name="connsiteX52-8923" fmla="*/ 2522051 w 3904080"/>
              <a:gd name="connsiteY52-8924" fmla="*/ 3505009 h 4422290"/>
              <a:gd name="connsiteX53-8925" fmla="*/ 2689477 w 3904080"/>
              <a:gd name="connsiteY53-8926" fmla="*/ 3286068 h 4422290"/>
              <a:gd name="connsiteX54-8927" fmla="*/ 2702356 w 3904080"/>
              <a:gd name="connsiteY54-8928" fmla="*/ 2976975 h 4422290"/>
              <a:gd name="connsiteX55-8929" fmla="*/ 2941397 w 3904080"/>
              <a:gd name="connsiteY55-8930" fmla="*/ 2957375 h 4422290"/>
              <a:gd name="connsiteX56-8931" fmla="*/ 2916904 w 3904080"/>
              <a:gd name="connsiteY56-8932" fmla="*/ 2680760 h 4422290"/>
              <a:gd name="connsiteX57-8933" fmla="*/ 2724782 w 3904080"/>
              <a:gd name="connsiteY57-8934" fmla="*/ 2683641 h 4422290"/>
              <a:gd name="connsiteX58-8935" fmla="*/ 2567909 w 3904080"/>
              <a:gd name="connsiteY58-8936" fmla="*/ 2467978 h 4422290"/>
              <a:gd name="connsiteX59-8937" fmla="*/ 2902760 w 3904080"/>
              <a:gd name="connsiteY59-8938" fmla="*/ 2442221 h 4422290"/>
              <a:gd name="connsiteX60-8939" fmla="*/ 2786850 w 3904080"/>
              <a:gd name="connsiteY60-8940" fmla="*/ 2055855 h 4422290"/>
              <a:gd name="connsiteX61-8941" fmla="*/ 2992911 w 3904080"/>
              <a:gd name="connsiteY61-8942" fmla="*/ 1695248 h 4422290"/>
              <a:gd name="connsiteX62-8943" fmla="*/ 2786850 w 3904080"/>
              <a:gd name="connsiteY62-8944" fmla="*/ 1682368 h 4422290"/>
              <a:gd name="connsiteX63-8945" fmla="*/ 2726802 w 3904080"/>
              <a:gd name="connsiteY63-8946" fmla="*/ 1378911 h 4422290"/>
              <a:gd name="connsiteX64-8947" fmla="*/ 2582606 w 3904080"/>
              <a:gd name="connsiteY64-8948" fmla="*/ 1367617 h 4422290"/>
              <a:gd name="connsiteX65-8949" fmla="*/ 2552126 w 3904080"/>
              <a:gd name="connsiteY65-8950" fmla="*/ 1440007 h 4422290"/>
              <a:gd name="connsiteX66-8951" fmla="*/ 2453066 w 3904080"/>
              <a:gd name="connsiteY66-8952" fmla="*/ 1466677 h 4422290"/>
              <a:gd name="connsiteX67-8953" fmla="*/ 2374726 w 3904080"/>
              <a:gd name="connsiteY67-8954" fmla="*/ 1399034 h 4422290"/>
              <a:gd name="connsiteX68-8955" fmla="*/ 2418776 w 3904080"/>
              <a:gd name="connsiteY68-8956" fmla="*/ 1154257 h 4422290"/>
              <a:gd name="connsiteX69-8957" fmla="*/ 2401666 w 3904080"/>
              <a:gd name="connsiteY69-8958" fmla="*/ 1053070 h 4422290"/>
              <a:gd name="connsiteX0-8959" fmla="*/ 2401666 w 3904080"/>
              <a:gd name="connsiteY0-8960" fmla="*/ 1053070 h 4422290"/>
              <a:gd name="connsiteX1-8961" fmla="*/ 2453066 w 3904080"/>
              <a:gd name="connsiteY1-8962" fmla="*/ 963757 h 4422290"/>
              <a:gd name="connsiteX2-8963" fmla="*/ 2555936 w 3904080"/>
              <a:gd name="connsiteY2-8964" fmla="*/ 982807 h 4422290"/>
              <a:gd name="connsiteX3-8965" fmla="*/ 2558985 w 3904080"/>
              <a:gd name="connsiteY3-8966" fmla="*/ 914905 h 4422290"/>
              <a:gd name="connsiteX4-8967" fmla="*/ 2510216 w 3904080"/>
              <a:gd name="connsiteY4-8968" fmla="*/ 735157 h 4422290"/>
              <a:gd name="connsiteX5-8969" fmla="*/ 2411537 w 3904080"/>
              <a:gd name="connsiteY5-8970" fmla="*/ 620130 h 4422290"/>
              <a:gd name="connsiteX6-8971" fmla="*/ 2453066 w 3904080"/>
              <a:gd name="connsiteY6-8972" fmla="*/ 533227 h 4422290"/>
              <a:gd name="connsiteX7-8973" fmla="*/ 2533076 w 3904080"/>
              <a:gd name="connsiteY7-8974" fmla="*/ 430357 h 4422290"/>
              <a:gd name="connsiteX8-8975" fmla="*/ 2575299 w 3904080"/>
              <a:gd name="connsiteY8-8976" fmla="*/ 304715 h 4422290"/>
              <a:gd name="connsiteX9-8977" fmla="*/ 2715956 w 3904080"/>
              <a:gd name="connsiteY9-8978" fmla="*/ 384638 h 4422290"/>
              <a:gd name="connsiteX10-8979" fmla="*/ 2882756 w 3904080"/>
              <a:gd name="connsiteY10-8980" fmla="*/ 367329 h 4422290"/>
              <a:gd name="connsiteX11-8981" fmla="*/ 2910266 w 3904080"/>
              <a:gd name="connsiteY11-8982" fmla="*/ 274148 h 4422290"/>
              <a:gd name="connsiteX12-8983" fmla="*/ 2827814 w 3904080"/>
              <a:gd name="connsiteY12-8984" fmla="*/ 223777 h 4422290"/>
              <a:gd name="connsiteX13-8985" fmla="*/ 2792156 w 3904080"/>
              <a:gd name="connsiteY13-8986" fmla="*/ 163658 h 4422290"/>
              <a:gd name="connsiteX14-8987" fmla="*/ 2871379 w 3904080"/>
              <a:gd name="connsiteY14-8988" fmla="*/ 88430 h 4422290"/>
              <a:gd name="connsiteX15-8989" fmla="*/ 2875976 w 3904080"/>
              <a:gd name="connsiteY15-8990" fmla="*/ 7447 h 4422290"/>
              <a:gd name="connsiteX16-8991" fmla="*/ 3019218 w 3904080"/>
              <a:gd name="connsiteY16-8992" fmla="*/ 14429 h 4422290"/>
              <a:gd name="connsiteX17-8993" fmla="*/ 3125322 w 3904080"/>
              <a:gd name="connsiteY17-8994" fmla="*/ 39588 h 4422290"/>
              <a:gd name="connsiteX18-8995" fmla="*/ 3130050 w 3904080"/>
              <a:gd name="connsiteY18-8996" fmla="*/ 251419 h 4422290"/>
              <a:gd name="connsiteX19-8997" fmla="*/ 3241736 w 3904080"/>
              <a:gd name="connsiteY19-8998" fmla="*/ 266527 h 4422290"/>
              <a:gd name="connsiteX20-8999" fmla="*/ 3307988 w 3904080"/>
              <a:gd name="connsiteY20-9000" fmla="*/ 335265 h 4422290"/>
              <a:gd name="connsiteX21-9001" fmla="*/ 3378896 w 3904080"/>
              <a:gd name="connsiteY21-9002" fmla="*/ 445597 h 4422290"/>
              <a:gd name="connsiteX22-9003" fmla="*/ 3489741 w 3904080"/>
              <a:gd name="connsiteY22-9004" fmla="*/ 502851 h 4422290"/>
              <a:gd name="connsiteX23-9005" fmla="*/ 3600545 w 3904080"/>
              <a:gd name="connsiteY23-9006" fmla="*/ 803326 h 4422290"/>
              <a:gd name="connsiteX24-9007" fmla="*/ 3904080 w 3904080"/>
              <a:gd name="connsiteY24-9008" fmla="*/ 1067398 h 4422290"/>
              <a:gd name="connsiteX25-9009" fmla="*/ 3626304 w 3904080"/>
              <a:gd name="connsiteY25-9010" fmla="*/ 1498785 h 4422290"/>
              <a:gd name="connsiteX26-9011" fmla="*/ 3477779 w 3904080"/>
              <a:gd name="connsiteY26-9012" fmla="*/ 1973528 h 4422290"/>
              <a:gd name="connsiteX27-9013" fmla="*/ 3302005 w 3904080"/>
              <a:gd name="connsiteY27-9014" fmla="*/ 2352069 h 4422290"/>
              <a:gd name="connsiteX28-9015" fmla="*/ 3508067 w 3904080"/>
              <a:gd name="connsiteY28-9016" fmla="*/ 2429342 h 4422290"/>
              <a:gd name="connsiteX29-9017" fmla="*/ 3366399 w 3904080"/>
              <a:gd name="connsiteY29-9018" fmla="*/ 2777071 h 4422290"/>
              <a:gd name="connsiteX30-9019" fmla="*/ 3559582 w 3904080"/>
              <a:gd name="connsiteY30-9020" fmla="*/ 2789950 h 4422290"/>
              <a:gd name="connsiteX31-9021" fmla="*/ 3456551 w 3904080"/>
              <a:gd name="connsiteY31-9022" fmla="*/ 3446773 h 4422290"/>
              <a:gd name="connsiteX32-9023" fmla="*/ 3417915 w 3904080"/>
              <a:gd name="connsiteY32-9024" fmla="*/ 3717229 h 4422290"/>
              <a:gd name="connsiteX33-9025" fmla="*/ 2419115 w 3904080"/>
              <a:gd name="connsiteY33-9026" fmla="*/ 4059905 h 4422290"/>
              <a:gd name="connsiteX34-9027" fmla="*/ 2055080 w 3904080"/>
              <a:gd name="connsiteY34-9028" fmla="*/ 4048803 h 4422290"/>
              <a:gd name="connsiteX35-9029" fmla="*/ 1849018 w 3904080"/>
              <a:gd name="connsiteY35-9030" fmla="*/ 4113197 h 4422290"/>
              <a:gd name="connsiteX36-9031" fmla="*/ 1539925 w 3904080"/>
              <a:gd name="connsiteY36-9032" fmla="*/ 4061682 h 4422290"/>
              <a:gd name="connsiteX37-9033" fmla="*/ 1217953 w 3904080"/>
              <a:gd name="connsiteY37-9034" fmla="*/ 4293502 h 4422290"/>
              <a:gd name="connsiteX38-9035" fmla="*/ 805830 w 3904080"/>
              <a:gd name="connsiteY38-9036" fmla="*/ 4267744 h 4422290"/>
              <a:gd name="connsiteX39-9037" fmla="*/ 548252 w 3904080"/>
              <a:gd name="connsiteY39-9038" fmla="*/ 4422289 h 4422290"/>
              <a:gd name="connsiteX40-9039" fmla="*/ 139461 w 3904080"/>
              <a:gd name="connsiteY40-9040" fmla="*/ 4355016 h 4422290"/>
              <a:gd name="connsiteX41-9041" fmla="*/ 308112 w 3904080"/>
              <a:gd name="connsiteY41-9042" fmla="*/ 4151833 h 4422290"/>
              <a:gd name="connsiteX42-9043" fmla="*/ 548252 w 3904080"/>
              <a:gd name="connsiteY42-9044" fmla="*/ 4087439 h 4422290"/>
              <a:gd name="connsiteX43-9045" fmla="*/ 810388 w 3904080"/>
              <a:gd name="connsiteY43-9046" fmla="*/ 3997287 h 4422290"/>
              <a:gd name="connsiteX44-9047" fmla="*/ 1170997 w 3904080"/>
              <a:gd name="connsiteY44-9048" fmla="*/ 3726832 h 4422290"/>
              <a:gd name="connsiteX45-9049" fmla="*/ 1492968 w 3904080"/>
              <a:gd name="connsiteY45-9050" fmla="*/ 3456375 h 4422290"/>
              <a:gd name="connsiteX46-9051" fmla="*/ 1660393 w 3904080"/>
              <a:gd name="connsiteY46-9052" fmla="*/ 3160161 h 4422290"/>
              <a:gd name="connsiteX47-9053" fmla="*/ 1814940 w 3904080"/>
              <a:gd name="connsiteY47-9054" fmla="*/ 3108645 h 4422290"/>
              <a:gd name="connsiteX48-9055" fmla="*/ 1853577 w 3904080"/>
              <a:gd name="connsiteY48-9056" fmla="*/ 2812431 h 4422290"/>
              <a:gd name="connsiteX49-9057" fmla="*/ 2033880 w 3904080"/>
              <a:gd name="connsiteY49-9058" fmla="*/ 2709400 h 4422290"/>
              <a:gd name="connsiteX50-9059" fmla="*/ 2304337 w 3904080"/>
              <a:gd name="connsiteY50-9060" fmla="*/ 3134403 h 4422290"/>
              <a:gd name="connsiteX51-9061" fmla="*/ 2393264 w 3904080"/>
              <a:gd name="connsiteY51-9062" fmla="*/ 3311826 h 4422290"/>
              <a:gd name="connsiteX52-9063" fmla="*/ 2522051 w 3904080"/>
              <a:gd name="connsiteY52-9064" fmla="*/ 3505009 h 4422290"/>
              <a:gd name="connsiteX53-9065" fmla="*/ 2689477 w 3904080"/>
              <a:gd name="connsiteY53-9066" fmla="*/ 3286068 h 4422290"/>
              <a:gd name="connsiteX54-9067" fmla="*/ 2702356 w 3904080"/>
              <a:gd name="connsiteY54-9068" fmla="*/ 2976975 h 4422290"/>
              <a:gd name="connsiteX55-9069" fmla="*/ 2941397 w 3904080"/>
              <a:gd name="connsiteY55-9070" fmla="*/ 2957375 h 4422290"/>
              <a:gd name="connsiteX56-9071" fmla="*/ 2916904 w 3904080"/>
              <a:gd name="connsiteY56-9072" fmla="*/ 2680760 h 4422290"/>
              <a:gd name="connsiteX57-9073" fmla="*/ 2724782 w 3904080"/>
              <a:gd name="connsiteY57-9074" fmla="*/ 2683641 h 4422290"/>
              <a:gd name="connsiteX58-9075" fmla="*/ 2567909 w 3904080"/>
              <a:gd name="connsiteY58-9076" fmla="*/ 2467978 h 4422290"/>
              <a:gd name="connsiteX59-9077" fmla="*/ 2902760 w 3904080"/>
              <a:gd name="connsiteY59-9078" fmla="*/ 2442221 h 4422290"/>
              <a:gd name="connsiteX60-9079" fmla="*/ 2786850 w 3904080"/>
              <a:gd name="connsiteY60-9080" fmla="*/ 2055855 h 4422290"/>
              <a:gd name="connsiteX61-9081" fmla="*/ 2992911 w 3904080"/>
              <a:gd name="connsiteY61-9082" fmla="*/ 1695248 h 4422290"/>
              <a:gd name="connsiteX62-9083" fmla="*/ 2786850 w 3904080"/>
              <a:gd name="connsiteY62-9084" fmla="*/ 1682368 h 4422290"/>
              <a:gd name="connsiteX63-9085" fmla="*/ 2769296 w 3904080"/>
              <a:gd name="connsiteY63-9086" fmla="*/ 1535257 h 4422290"/>
              <a:gd name="connsiteX64-9087" fmla="*/ 2726802 w 3904080"/>
              <a:gd name="connsiteY64-9088" fmla="*/ 1378911 h 4422290"/>
              <a:gd name="connsiteX65-9089" fmla="*/ 2582606 w 3904080"/>
              <a:gd name="connsiteY65-9090" fmla="*/ 1367617 h 4422290"/>
              <a:gd name="connsiteX66-9091" fmla="*/ 2552126 w 3904080"/>
              <a:gd name="connsiteY66-9092" fmla="*/ 1440007 h 4422290"/>
              <a:gd name="connsiteX67-9093" fmla="*/ 2453066 w 3904080"/>
              <a:gd name="connsiteY67-9094" fmla="*/ 1466677 h 4422290"/>
              <a:gd name="connsiteX68-9095" fmla="*/ 2374726 w 3904080"/>
              <a:gd name="connsiteY68-9096" fmla="*/ 1399034 h 4422290"/>
              <a:gd name="connsiteX69-9097" fmla="*/ 2418776 w 3904080"/>
              <a:gd name="connsiteY69-9098" fmla="*/ 1154257 h 4422290"/>
              <a:gd name="connsiteX70" fmla="*/ 2401666 w 3904080"/>
              <a:gd name="connsiteY70" fmla="*/ 1053070 h 4422290"/>
              <a:gd name="connsiteX0-9099" fmla="*/ 2401666 w 3904080"/>
              <a:gd name="connsiteY0-9100" fmla="*/ 1053070 h 4422290"/>
              <a:gd name="connsiteX1-9101" fmla="*/ 2453066 w 3904080"/>
              <a:gd name="connsiteY1-9102" fmla="*/ 963757 h 4422290"/>
              <a:gd name="connsiteX2-9103" fmla="*/ 2555936 w 3904080"/>
              <a:gd name="connsiteY2-9104" fmla="*/ 982807 h 4422290"/>
              <a:gd name="connsiteX3-9105" fmla="*/ 2558985 w 3904080"/>
              <a:gd name="connsiteY3-9106" fmla="*/ 914905 h 4422290"/>
              <a:gd name="connsiteX4-9107" fmla="*/ 2510216 w 3904080"/>
              <a:gd name="connsiteY4-9108" fmla="*/ 735157 h 4422290"/>
              <a:gd name="connsiteX5-9109" fmla="*/ 2411537 w 3904080"/>
              <a:gd name="connsiteY5-9110" fmla="*/ 620130 h 4422290"/>
              <a:gd name="connsiteX6-9111" fmla="*/ 2453066 w 3904080"/>
              <a:gd name="connsiteY6-9112" fmla="*/ 533227 h 4422290"/>
              <a:gd name="connsiteX7-9113" fmla="*/ 2533076 w 3904080"/>
              <a:gd name="connsiteY7-9114" fmla="*/ 430357 h 4422290"/>
              <a:gd name="connsiteX8-9115" fmla="*/ 2575299 w 3904080"/>
              <a:gd name="connsiteY8-9116" fmla="*/ 304715 h 4422290"/>
              <a:gd name="connsiteX9-9117" fmla="*/ 2715956 w 3904080"/>
              <a:gd name="connsiteY9-9118" fmla="*/ 384638 h 4422290"/>
              <a:gd name="connsiteX10-9119" fmla="*/ 2882756 w 3904080"/>
              <a:gd name="connsiteY10-9120" fmla="*/ 367329 h 4422290"/>
              <a:gd name="connsiteX11-9121" fmla="*/ 2910266 w 3904080"/>
              <a:gd name="connsiteY11-9122" fmla="*/ 274148 h 4422290"/>
              <a:gd name="connsiteX12-9123" fmla="*/ 2827814 w 3904080"/>
              <a:gd name="connsiteY12-9124" fmla="*/ 223777 h 4422290"/>
              <a:gd name="connsiteX13-9125" fmla="*/ 2792156 w 3904080"/>
              <a:gd name="connsiteY13-9126" fmla="*/ 163658 h 4422290"/>
              <a:gd name="connsiteX14-9127" fmla="*/ 2871379 w 3904080"/>
              <a:gd name="connsiteY14-9128" fmla="*/ 88430 h 4422290"/>
              <a:gd name="connsiteX15-9129" fmla="*/ 2875976 w 3904080"/>
              <a:gd name="connsiteY15-9130" fmla="*/ 7447 h 4422290"/>
              <a:gd name="connsiteX16-9131" fmla="*/ 3019218 w 3904080"/>
              <a:gd name="connsiteY16-9132" fmla="*/ 14429 h 4422290"/>
              <a:gd name="connsiteX17-9133" fmla="*/ 3125322 w 3904080"/>
              <a:gd name="connsiteY17-9134" fmla="*/ 39588 h 4422290"/>
              <a:gd name="connsiteX18-9135" fmla="*/ 3130050 w 3904080"/>
              <a:gd name="connsiteY18-9136" fmla="*/ 251419 h 4422290"/>
              <a:gd name="connsiteX19-9137" fmla="*/ 3241736 w 3904080"/>
              <a:gd name="connsiteY19-9138" fmla="*/ 266527 h 4422290"/>
              <a:gd name="connsiteX20-9139" fmla="*/ 3307988 w 3904080"/>
              <a:gd name="connsiteY20-9140" fmla="*/ 335265 h 4422290"/>
              <a:gd name="connsiteX21-9141" fmla="*/ 3378896 w 3904080"/>
              <a:gd name="connsiteY21-9142" fmla="*/ 445597 h 4422290"/>
              <a:gd name="connsiteX22-9143" fmla="*/ 3489741 w 3904080"/>
              <a:gd name="connsiteY22-9144" fmla="*/ 502851 h 4422290"/>
              <a:gd name="connsiteX23-9145" fmla="*/ 3600545 w 3904080"/>
              <a:gd name="connsiteY23-9146" fmla="*/ 803326 h 4422290"/>
              <a:gd name="connsiteX24-9147" fmla="*/ 3904080 w 3904080"/>
              <a:gd name="connsiteY24-9148" fmla="*/ 1067398 h 4422290"/>
              <a:gd name="connsiteX25-9149" fmla="*/ 3626304 w 3904080"/>
              <a:gd name="connsiteY25-9150" fmla="*/ 1498785 h 4422290"/>
              <a:gd name="connsiteX26-9151" fmla="*/ 3477779 w 3904080"/>
              <a:gd name="connsiteY26-9152" fmla="*/ 1973528 h 4422290"/>
              <a:gd name="connsiteX27-9153" fmla="*/ 3302005 w 3904080"/>
              <a:gd name="connsiteY27-9154" fmla="*/ 2352069 h 4422290"/>
              <a:gd name="connsiteX28-9155" fmla="*/ 3508067 w 3904080"/>
              <a:gd name="connsiteY28-9156" fmla="*/ 2429342 h 4422290"/>
              <a:gd name="connsiteX29-9157" fmla="*/ 3366399 w 3904080"/>
              <a:gd name="connsiteY29-9158" fmla="*/ 2777071 h 4422290"/>
              <a:gd name="connsiteX30-9159" fmla="*/ 3559582 w 3904080"/>
              <a:gd name="connsiteY30-9160" fmla="*/ 2789950 h 4422290"/>
              <a:gd name="connsiteX31-9161" fmla="*/ 3456551 w 3904080"/>
              <a:gd name="connsiteY31-9162" fmla="*/ 3446773 h 4422290"/>
              <a:gd name="connsiteX32-9163" fmla="*/ 3417915 w 3904080"/>
              <a:gd name="connsiteY32-9164" fmla="*/ 3717229 h 4422290"/>
              <a:gd name="connsiteX33-9165" fmla="*/ 2419115 w 3904080"/>
              <a:gd name="connsiteY33-9166" fmla="*/ 4059905 h 4422290"/>
              <a:gd name="connsiteX34-9167" fmla="*/ 2055080 w 3904080"/>
              <a:gd name="connsiteY34-9168" fmla="*/ 4048803 h 4422290"/>
              <a:gd name="connsiteX35-9169" fmla="*/ 1849018 w 3904080"/>
              <a:gd name="connsiteY35-9170" fmla="*/ 4113197 h 4422290"/>
              <a:gd name="connsiteX36-9171" fmla="*/ 1539925 w 3904080"/>
              <a:gd name="connsiteY36-9172" fmla="*/ 4061682 h 4422290"/>
              <a:gd name="connsiteX37-9173" fmla="*/ 1217953 w 3904080"/>
              <a:gd name="connsiteY37-9174" fmla="*/ 4293502 h 4422290"/>
              <a:gd name="connsiteX38-9175" fmla="*/ 805830 w 3904080"/>
              <a:gd name="connsiteY38-9176" fmla="*/ 4267744 h 4422290"/>
              <a:gd name="connsiteX39-9177" fmla="*/ 548252 w 3904080"/>
              <a:gd name="connsiteY39-9178" fmla="*/ 4422289 h 4422290"/>
              <a:gd name="connsiteX40-9179" fmla="*/ 139461 w 3904080"/>
              <a:gd name="connsiteY40-9180" fmla="*/ 4355016 h 4422290"/>
              <a:gd name="connsiteX41-9181" fmla="*/ 308112 w 3904080"/>
              <a:gd name="connsiteY41-9182" fmla="*/ 4151833 h 4422290"/>
              <a:gd name="connsiteX42-9183" fmla="*/ 548252 w 3904080"/>
              <a:gd name="connsiteY42-9184" fmla="*/ 4087439 h 4422290"/>
              <a:gd name="connsiteX43-9185" fmla="*/ 810388 w 3904080"/>
              <a:gd name="connsiteY43-9186" fmla="*/ 3997287 h 4422290"/>
              <a:gd name="connsiteX44-9187" fmla="*/ 1170997 w 3904080"/>
              <a:gd name="connsiteY44-9188" fmla="*/ 3726832 h 4422290"/>
              <a:gd name="connsiteX45-9189" fmla="*/ 1492968 w 3904080"/>
              <a:gd name="connsiteY45-9190" fmla="*/ 3456375 h 4422290"/>
              <a:gd name="connsiteX46-9191" fmla="*/ 1660393 w 3904080"/>
              <a:gd name="connsiteY46-9192" fmla="*/ 3160161 h 4422290"/>
              <a:gd name="connsiteX47-9193" fmla="*/ 1814940 w 3904080"/>
              <a:gd name="connsiteY47-9194" fmla="*/ 3108645 h 4422290"/>
              <a:gd name="connsiteX48-9195" fmla="*/ 1853577 w 3904080"/>
              <a:gd name="connsiteY48-9196" fmla="*/ 2812431 h 4422290"/>
              <a:gd name="connsiteX49-9197" fmla="*/ 2033880 w 3904080"/>
              <a:gd name="connsiteY49-9198" fmla="*/ 2709400 h 4422290"/>
              <a:gd name="connsiteX50-9199" fmla="*/ 2304337 w 3904080"/>
              <a:gd name="connsiteY50-9200" fmla="*/ 3134403 h 4422290"/>
              <a:gd name="connsiteX51-9201" fmla="*/ 2393264 w 3904080"/>
              <a:gd name="connsiteY51-9202" fmla="*/ 3311826 h 4422290"/>
              <a:gd name="connsiteX52-9203" fmla="*/ 2522051 w 3904080"/>
              <a:gd name="connsiteY52-9204" fmla="*/ 3505009 h 4422290"/>
              <a:gd name="connsiteX53-9205" fmla="*/ 2689477 w 3904080"/>
              <a:gd name="connsiteY53-9206" fmla="*/ 3286068 h 4422290"/>
              <a:gd name="connsiteX54-9207" fmla="*/ 2702356 w 3904080"/>
              <a:gd name="connsiteY54-9208" fmla="*/ 2976975 h 4422290"/>
              <a:gd name="connsiteX55-9209" fmla="*/ 2941397 w 3904080"/>
              <a:gd name="connsiteY55-9210" fmla="*/ 2957375 h 4422290"/>
              <a:gd name="connsiteX56-9211" fmla="*/ 2916904 w 3904080"/>
              <a:gd name="connsiteY56-9212" fmla="*/ 2680760 h 4422290"/>
              <a:gd name="connsiteX57-9213" fmla="*/ 2724782 w 3904080"/>
              <a:gd name="connsiteY57-9214" fmla="*/ 2683641 h 4422290"/>
              <a:gd name="connsiteX58-9215" fmla="*/ 2567909 w 3904080"/>
              <a:gd name="connsiteY58-9216" fmla="*/ 2467978 h 4422290"/>
              <a:gd name="connsiteX59-9217" fmla="*/ 2902760 w 3904080"/>
              <a:gd name="connsiteY59-9218" fmla="*/ 2442221 h 4422290"/>
              <a:gd name="connsiteX60-9219" fmla="*/ 2786850 w 3904080"/>
              <a:gd name="connsiteY60-9220" fmla="*/ 2055855 h 4422290"/>
              <a:gd name="connsiteX61-9221" fmla="*/ 2992911 w 3904080"/>
              <a:gd name="connsiteY61-9222" fmla="*/ 1695248 h 4422290"/>
              <a:gd name="connsiteX62-9223" fmla="*/ 2786850 w 3904080"/>
              <a:gd name="connsiteY62-9224" fmla="*/ 1682368 h 4422290"/>
              <a:gd name="connsiteX63-9225" fmla="*/ 2769296 w 3904080"/>
              <a:gd name="connsiteY63-9226" fmla="*/ 1535257 h 4422290"/>
              <a:gd name="connsiteX64-9227" fmla="*/ 2726802 w 3904080"/>
              <a:gd name="connsiteY64-9228" fmla="*/ 1378911 h 4422290"/>
              <a:gd name="connsiteX65-9229" fmla="*/ 2582606 w 3904080"/>
              <a:gd name="connsiteY65-9230" fmla="*/ 1367617 h 4422290"/>
              <a:gd name="connsiteX66-9231" fmla="*/ 2552126 w 3904080"/>
              <a:gd name="connsiteY66-9232" fmla="*/ 1440007 h 4422290"/>
              <a:gd name="connsiteX67-9233" fmla="*/ 2453066 w 3904080"/>
              <a:gd name="connsiteY67-9234" fmla="*/ 1466677 h 4422290"/>
              <a:gd name="connsiteX68-9235" fmla="*/ 2374726 w 3904080"/>
              <a:gd name="connsiteY68-9236" fmla="*/ 1399034 h 4422290"/>
              <a:gd name="connsiteX69-9237" fmla="*/ 2418776 w 3904080"/>
              <a:gd name="connsiteY69-9238" fmla="*/ 1154257 h 4422290"/>
              <a:gd name="connsiteX70-9239" fmla="*/ 2401666 w 3904080"/>
              <a:gd name="connsiteY70-9240" fmla="*/ 1053070 h 4422290"/>
              <a:gd name="connsiteX0-9241" fmla="*/ 2401666 w 3904080"/>
              <a:gd name="connsiteY0-9242" fmla="*/ 1053070 h 4422290"/>
              <a:gd name="connsiteX1-9243" fmla="*/ 2453066 w 3904080"/>
              <a:gd name="connsiteY1-9244" fmla="*/ 963757 h 4422290"/>
              <a:gd name="connsiteX2-9245" fmla="*/ 2555936 w 3904080"/>
              <a:gd name="connsiteY2-9246" fmla="*/ 982807 h 4422290"/>
              <a:gd name="connsiteX3-9247" fmla="*/ 2558985 w 3904080"/>
              <a:gd name="connsiteY3-9248" fmla="*/ 914905 h 4422290"/>
              <a:gd name="connsiteX4-9249" fmla="*/ 2510216 w 3904080"/>
              <a:gd name="connsiteY4-9250" fmla="*/ 735157 h 4422290"/>
              <a:gd name="connsiteX5-9251" fmla="*/ 2411537 w 3904080"/>
              <a:gd name="connsiteY5-9252" fmla="*/ 620130 h 4422290"/>
              <a:gd name="connsiteX6-9253" fmla="*/ 2453066 w 3904080"/>
              <a:gd name="connsiteY6-9254" fmla="*/ 533227 h 4422290"/>
              <a:gd name="connsiteX7-9255" fmla="*/ 2533076 w 3904080"/>
              <a:gd name="connsiteY7-9256" fmla="*/ 430357 h 4422290"/>
              <a:gd name="connsiteX8-9257" fmla="*/ 2575299 w 3904080"/>
              <a:gd name="connsiteY8-9258" fmla="*/ 304715 h 4422290"/>
              <a:gd name="connsiteX9-9259" fmla="*/ 2715956 w 3904080"/>
              <a:gd name="connsiteY9-9260" fmla="*/ 384638 h 4422290"/>
              <a:gd name="connsiteX10-9261" fmla="*/ 2882756 w 3904080"/>
              <a:gd name="connsiteY10-9262" fmla="*/ 367329 h 4422290"/>
              <a:gd name="connsiteX11-9263" fmla="*/ 2910266 w 3904080"/>
              <a:gd name="connsiteY11-9264" fmla="*/ 274148 h 4422290"/>
              <a:gd name="connsiteX12-9265" fmla="*/ 2827814 w 3904080"/>
              <a:gd name="connsiteY12-9266" fmla="*/ 223777 h 4422290"/>
              <a:gd name="connsiteX13-9267" fmla="*/ 2792156 w 3904080"/>
              <a:gd name="connsiteY13-9268" fmla="*/ 163658 h 4422290"/>
              <a:gd name="connsiteX14-9269" fmla="*/ 2871379 w 3904080"/>
              <a:gd name="connsiteY14-9270" fmla="*/ 88430 h 4422290"/>
              <a:gd name="connsiteX15-9271" fmla="*/ 2875976 w 3904080"/>
              <a:gd name="connsiteY15-9272" fmla="*/ 7447 h 4422290"/>
              <a:gd name="connsiteX16-9273" fmla="*/ 3019218 w 3904080"/>
              <a:gd name="connsiteY16-9274" fmla="*/ 14429 h 4422290"/>
              <a:gd name="connsiteX17-9275" fmla="*/ 3125322 w 3904080"/>
              <a:gd name="connsiteY17-9276" fmla="*/ 39588 h 4422290"/>
              <a:gd name="connsiteX18-9277" fmla="*/ 3130050 w 3904080"/>
              <a:gd name="connsiteY18-9278" fmla="*/ 251419 h 4422290"/>
              <a:gd name="connsiteX19-9279" fmla="*/ 3241736 w 3904080"/>
              <a:gd name="connsiteY19-9280" fmla="*/ 266527 h 4422290"/>
              <a:gd name="connsiteX20-9281" fmla="*/ 3307988 w 3904080"/>
              <a:gd name="connsiteY20-9282" fmla="*/ 335265 h 4422290"/>
              <a:gd name="connsiteX21-9283" fmla="*/ 3378896 w 3904080"/>
              <a:gd name="connsiteY21-9284" fmla="*/ 445597 h 4422290"/>
              <a:gd name="connsiteX22-9285" fmla="*/ 3489741 w 3904080"/>
              <a:gd name="connsiteY22-9286" fmla="*/ 502851 h 4422290"/>
              <a:gd name="connsiteX23-9287" fmla="*/ 3600545 w 3904080"/>
              <a:gd name="connsiteY23-9288" fmla="*/ 803326 h 4422290"/>
              <a:gd name="connsiteX24-9289" fmla="*/ 3904080 w 3904080"/>
              <a:gd name="connsiteY24-9290" fmla="*/ 1067398 h 4422290"/>
              <a:gd name="connsiteX25-9291" fmla="*/ 3626304 w 3904080"/>
              <a:gd name="connsiteY25-9292" fmla="*/ 1498785 h 4422290"/>
              <a:gd name="connsiteX26-9293" fmla="*/ 3477779 w 3904080"/>
              <a:gd name="connsiteY26-9294" fmla="*/ 1973528 h 4422290"/>
              <a:gd name="connsiteX27-9295" fmla="*/ 3302005 w 3904080"/>
              <a:gd name="connsiteY27-9296" fmla="*/ 2352069 h 4422290"/>
              <a:gd name="connsiteX28-9297" fmla="*/ 3508067 w 3904080"/>
              <a:gd name="connsiteY28-9298" fmla="*/ 2429342 h 4422290"/>
              <a:gd name="connsiteX29-9299" fmla="*/ 3366399 w 3904080"/>
              <a:gd name="connsiteY29-9300" fmla="*/ 2777071 h 4422290"/>
              <a:gd name="connsiteX30-9301" fmla="*/ 3559582 w 3904080"/>
              <a:gd name="connsiteY30-9302" fmla="*/ 2789950 h 4422290"/>
              <a:gd name="connsiteX31-9303" fmla="*/ 3456551 w 3904080"/>
              <a:gd name="connsiteY31-9304" fmla="*/ 3446773 h 4422290"/>
              <a:gd name="connsiteX32-9305" fmla="*/ 3417915 w 3904080"/>
              <a:gd name="connsiteY32-9306" fmla="*/ 3717229 h 4422290"/>
              <a:gd name="connsiteX33-9307" fmla="*/ 2419115 w 3904080"/>
              <a:gd name="connsiteY33-9308" fmla="*/ 4059905 h 4422290"/>
              <a:gd name="connsiteX34-9309" fmla="*/ 2055080 w 3904080"/>
              <a:gd name="connsiteY34-9310" fmla="*/ 4048803 h 4422290"/>
              <a:gd name="connsiteX35-9311" fmla="*/ 1849018 w 3904080"/>
              <a:gd name="connsiteY35-9312" fmla="*/ 4113197 h 4422290"/>
              <a:gd name="connsiteX36-9313" fmla="*/ 1539925 w 3904080"/>
              <a:gd name="connsiteY36-9314" fmla="*/ 4061682 h 4422290"/>
              <a:gd name="connsiteX37-9315" fmla="*/ 1217953 w 3904080"/>
              <a:gd name="connsiteY37-9316" fmla="*/ 4293502 h 4422290"/>
              <a:gd name="connsiteX38-9317" fmla="*/ 805830 w 3904080"/>
              <a:gd name="connsiteY38-9318" fmla="*/ 4267744 h 4422290"/>
              <a:gd name="connsiteX39-9319" fmla="*/ 548252 w 3904080"/>
              <a:gd name="connsiteY39-9320" fmla="*/ 4422289 h 4422290"/>
              <a:gd name="connsiteX40-9321" fmla="*/ 139461 w 3904080"/>
              <a:gd name="connsiteY40-9322" fmla="*/ 4355016 h 4422290"/>
              <a:gd name="connsiteX41-9323" fmla="*/ 308112 w 3904080"/>
              <a:gd name="connsiteY41-9324" fmla="*/ 4151833 h 4422290"/>
              <a:gd name="connsiteX42-9325" fmla="*/ 548252 w 3904080"/>
              <a:gd name="connsiteY42-9326" fmla="*/ 4087439 h 4422290"/>
              <a:gd name="connsiteX43-9327" fmla="*/ 810388 w 3904080"/>
              <a:gd name="connsiteY43-9328" fmla="*/ 3997287 h 4422290"/>
              <a:gd name="connsiteX44-9329" fmla="*/ 1170997 w 3904080"/>
              <a:gd name="connsiteY44-9330" fmla="*/ 3726832 h 4422290"/>
              <a:gd name="connsiteX45-9331" fmla="*/ 1492968 w 3904080"/>
              <a:gd name="connsiteY45-9332" fmla="*/ 3456375 h 4422290"/>
              <a:gd name="connsiteX46-9333" fmla="*/ 1660393 w 3904080"/>
              <a:gd name="connsiteY46-9334" fmla="*/ 3160161 h 4422290"/>
              <a:gd name="connsiteX47-9335" fmla="*/ 1814940 w 3904080"/>
              <a:gd name="connsiteY47-9336" fmla="*/ 3108645 h 4422290"/>
              <a:gd name="connsiteX48-9337" fmla="*/ 1853577 w 3904080"/>
              <a:gd name="connsiteY48-9338" fmla="*/ 2812431 h 4422290"/>
              <a:gd name="connsiteX49-9339" fmla="*/ 2033880 w 3904080"/>
              <a:gd name="connsiteY49-9340" fmla="*/ 2709400 h 4422290"/>
              <a:gd name="connsiteX50-9341" fmla="*/ 2304337 w 3904080"/>
              <a:gd name="connsiteY50-9342" fmla="*/ 3134403 h 4422290"/>
              <a:gd name="connsiteX51-9343" fmla="*/ 2393264 w 3904080"/>
              <a:gd name="connsiteY51-9344" fmla="*/ 3311826 h 4422290"/>
              <a:gd name="connsiteX52-9345" fmla="*/ 2522051 w 3904080"/>
              <a:gd name="connsiteY52-9346" fmla="*/ 3505009 h 4422290"/>
              <a:gd name="connsiteX53-9347" fmla="*/ 2689477 w 3904080"/>
              <a:gd name="connsiteY53-9348" fmla="*/ 3286068 h 4422290"/>
              <a:gd name="connsiteX54-9349" fmla="*/ 2702356 w 3904080"/>
              <a:gd name="connsiteY54-9350" fmla="*/ 2976975 h 4422290"/>
              <a:gd name="connsiteX55-9351" fmla="*/ 2941397 w 3904080"/>
              <a:gd name="connsiteY55-9352" fmla="*/ 2957375 h 4422290"/>
              <a:gd name="connsiteX56-9353" fmla="*/ 2916904 w 3904080"/>
              <a:gd name="connsiteY56-9354" fmla="*/ 2680760 h 4422290"/>
              <a:gd name="connsiteX57-9355" fmla="*/ 2724782 w 3904080"/>
              <a:gd name="connsiteY57-9356" fmla="*/ 2683641 h 4422290"/>
              <a:gd name="connsiteX58-9357" fmla="*/ 2567909 w 3904080"/>
              <a:gd name="connsiteY58-9358" fmla="*/ 2467978 h 4422290"/>
              <a:gd name="connsiteX59-9359" fmla="*/ 2902760 w 3904080"/>
              <a:gd name="connsiteY59-9360" fmla="*/ 2442221 h 4422290"/>
              <a:gd name="connsiteX60-9361" fmla="*/ 2786850 w 3904080"/>
              <a:gd name="connsiteY60-9362" fmla="*/ 2055855 h 4422290"/>
              <a:gd name="connsiteX61-9363" fmla="*/ 2992911 w 3904080"/>
              <a:gd name="connsiteY61-9364" fmla="*/ 1695248 h 4422290"/>
              <a:gd name="connsiteX62-9365" fmla="*/ 2802090 w 3904080"/>
              <a:gd name="connsiteY62-9366" fmla="*/ 1682368 h 4422290"/>
              <a:gd name="connsiteX63-9367" fmla="*/ 2769296 w 3904080"/>
              <a:gd name="connsiteY63-9368" fmla="*/ 1535257 h 4422290"/>
              <a:gd name="connsiteX64-9369" fmla="*/ 2726802 w 3904080"/>
              <a:gd name="connsiteY64-9370" fmla="*/ 1378911 h 4422290"/>
              <a:gd name="connsiteX65-9371" fmla="*/ 2582606 w 3904080"/>
              <a:gd name="connsiteY65-9372" fmla="*/ 1367617 h 4422290"/>
              <a:gd name="connsiteX66-9373" fmla="*/ 2552126 w 3904080"/>
              <a:gd name="connsiteY66-9374" fmla="*/ 1440007 h 4422290"/>
              <a:gd name="connsiteX67-9375" fmla="*/ 2453066 w 3904080"/>
              <a:gd name="connsiteY67-9376" fmla="*/ 1466677 h 4422290"/>
              <a:gd name="connsiteX68-9377" fmla="*/ 2374726 w 3904080"/>
              <a:gd name="connsiteY68-9378" fmla="*/ 1399034 h 4422290"/>
              <a:gd name="connsiteX69-9379" fmla="*/ 2418776 w 3904080"/>
              <a:gd name="connsiteY69-9380" fmla="*/ 1154257 h 4422290"/>
              <a:gd name="connsiteX70-9381" fmla="*/ 2401666 w 3904080"/>
              <a:gd name="connsiteY70-9382" fmla="*/ 1053070 h 4422290"/>
              <a:gd name="connsiteX0-9383" fmla="*/ 2401666 w 3904080"/>
              <a:gd name="connsiteY0-9384" fmla="*/ 1053070 h 4422290"/>
              <a:gd name="connsiteX1-9385" fmla="*/ 2453066 w 3904080"/>
              <a:gd name="connsiteY1-9386" fmla="*/ 963757 h 4422290"/>
              <a:gd name="connsiteX2-9387" fmla="*/ 2555936 w 3904080"/>
              <a:gd name="connsiteY2-9388" fmla="*/ 982807 h 4422290"/>
              <a:gd name="connsiteX3-9389" fmla="*/ 2558985 w 3904080"/>
              <a:gd name="connsiteY3-9390" fmla="*/ 914905 h 4422290"/>
              <a:gd name="connsiteX4-9391" fmla="*/ 2510216 w 3904080"/>
              <a:gd name="connsiteY4-9392" fmla="*/ 735157 h 4422290"/>
              <a:gd name="connsiteX5-9393" fmla="*/ 2411537 w 3904080"/>
              <a:gd name="connsiteY5-9394" fmla="*/ 620130 h 4422290"/>
              <a:gd name="connsiteX6-9395" fmla="*/ 2453066 w 3904080"/>
              <a:gd name="connsiteY6-9396" fmla="*/ 533227 h 4422290"/>
              <a:gd name="connsiteX7-9397" fmla="*/ 2533076 w 3904080"/>
              <a:gd name="connsiteY7-9398" fmla="*/ 430357 h 4422290"/>
              <a:gd name="connsiteX8-9399" fmla="*/ 2575299 w 3904080"/>
              <a:gd name="connsiteY8-9400" fmla="*/ 304715 h 4422290"/>
              <a:gd name="connsiteX9-9401" fmla="*/ 2715956 w 3904080"/>
              <a:gd name="connsiteY9-9402" fmla="*/ 384638 h 4422290"/>
              <a:gd name="connsiteX10-9403" fmla="*/ 2882756 w 3904080"/>
              <a:gd name="connsiteY10-9404" fmla="*/ 367329 h 4422290"/>
              <a:gd name="connsiteX11-9405" fmla="*/ 2910266 w 3904080"/>
              <a:gd name="connsiteY11-9406" fmla="*/ 274148 h 4422290"/>
              <a:gd name="connsiteX12-9407" fmla="*/ 2827814 w 3904080"/>
              <a:gd name="connsiteY12-9408" fmla="*/ 223777 h 4422290"/>
              <a:gd name="connsiteX13-9409" fmla="*/ 2792156 w 3904080"/>
              <a:gd name="connsiteY13-9410" fmla="*/ 163658 h 4422290"/>
              <a:gd name="connsiteX14-9411" fmla="*/ 2871379 w 3904080"/>
              <a:gd name="connsiteY14-9412" fmla="*/ 88430 h 4422290"/>
              <a:gd name="connsiteX15-9413" fmla="*/ 2875976 w 3904080"/>
              <a:gd name="connsiteY15-9414" fmla="*/ 7447 h 4422290"/>
              <a:gd name="connsiteX16-9415" fmla="*/ 3019218 w 3904080"/>
              <a:gd name="connsiteY16-9416" fmla="*/ 14429 h 4422290"/>
              <a:gd name="connsiteX17-9417" fmla="*/ 3125322 w 3904080"/>
              <a:gd name="connsiteY17-9418" fmla="*/ 39588 h 4422290"/>
              <a:gd name="connsiteX18-9419" fmla="*/ 3130050 w 3904080"/>
              <a:gd name="connsiteY18-9420" fmla="*/ 251419 h 4422290"/>
              <a:gd name="connsiteX19-9421" fmla="*/ 3241736 w 3904080"/>
              <a:gd name="connsiteY19-9422" fmla="*/ 266527 h 4422290"/>
              <a:gd name="connsiteX20-9423" fmla="*/ 3307988 w 3904080"/>
              <a:gd name="connsiteY20-9424" fmla="*/ 335265 h 4422290"/>
              <a:gd name="connsiteX21-9425" fmla="*/ 3378896 w 3904080"/>
              <a:gd name="connsiteY21-9426" fmla="*/ 445597 h 4422290"/>
              <a:gd name="connsiteX22-9427" fmla="*/ 3489741 w 3904080"/>
              <a:gd name="connsiteY22-9428" fmla="*/ 502851 h 4422290"/>
              <a:gd name="connsiteX23-9429" fmla="*/ 3600545 w 3904080"/>
              <a:gd name="connsiteY23-9430" fmla="*/ 803326 h 4422290"/>
              <a:gd name="connsiteX24-9431" fmla="*/ 3904080 w 3904080"/>
              <a:gd name="connsiteY24-9432" fmla="*/ 1067398 h 4422290"/>
              <a:gd name="connsiteX25-9433" fmla="*/ 3626304 w 3904080"/>
              <a:gd name="connsiteY25-9434" fmla="*/ 1498785 h 4422290"/>
              <a:gd name="connsiteX26-9435" fmla="*/ 3477779 w 3904080"/>
              <a:gd name="connsiteY26-9436" fmla="*/ 1973528 h 4422290"/>
              <a:gd name="connsiteX27-9437" fmla="*/ 3302005 w 3904080"/>
              <a:gd name="connsiteY27-9438" fmla="*/ 2352069 h 4422290"/>
              <a:gd name="connsiteX28-9439" fmla="*/ 3508067 w 3904080"/>
              <a:gd name="connsiteY28-9440" fmla="*/ 2429342 h 4422290"/>
              <a:gd name="connsiteX29-9441" fmla="*/ 3366399 w 3904080"/>
              <a:gd name="connsiteY29-9442" fmla="*/ 2777071 h 4422290"/>
              <a:gd name="connsiteX30-9443" fmla="*/ 3559582 w 3904080"/>
              <a:gd name="connsiteY30-9444" fmla="*/ 2789950 h 4422290"/>
              <a:gd name="connsiteX31-9445" fmla="*/ 3456551 w 3904080"/>
              <a:gd name="connsiteY31-9446" fmla="*/ 3446773 h 4422290"/>
              <a:gd name="connsiteX32-9447" fmla="*/ 3417915 w 3904080"/>
              <a:gd name="connsiteY32-9448" fmla="*/ 3717229 h 4422290"/>
              <a:gd name="connsiteX33-9449" fmla="*/ 2419115 w 3904080"/>
              <a:gd name="connsiteY33-9450" fmla="*/ 4059905 h 4422290"/>
              <a:gd name="connsiteX34-9451" fmla="*/ 2055080 w 3904080"/>
              <a:gd name="connsiteY34-9452" fmla="*/ 4048803 h 4422290"/>
              <a:gd name="connsiteX35-9453" fmla="*/ 1849018 w 3904080"/>
              <a:gd name="connsiteY35-9454" fmla="*/ 4113197 h 4422290"/>
              <a:gd name="connsiteX36-9455" fmla="*/ 1539925 w 3904080"/>
              <a:gd name="connsiteY36-9456" fmla="*/ 4061682 h 4422290"/>
              <a:gd name="connsiteX37-9457" fmla="*/ 1217953 w 3904080"/>
              <a:gd name="connsiteY37-9458" fmla="*/ 4293502 h 4422290"/>
              <a:gd name="connsiteX38-9459" fmla="*/ 805830 w 3904080"/>
              <a:gd name="connsiteY38-9460" fmla="*/ 4267744 h 4422290"/>
              <a:gd name="connsiteX39-9461" fmla="*/ 548252 w 3904080"/>
              <a:gd name="connsiteY39-9462" fmla="*/ 4422289 h 4422290"/>
              <a:gd name="connsiteX40-9463" fmla="*/ 139461 w 3904080"/>
              <a:gd name="connsiteY40-9464" fmla="*/ 4355016 h 4422290"/>
              <a:gd name="connsiteX41-9465" fmla="*/ 308112 w 3904080"/>
              <a:gd name="connsiteY41-9466" fmla="*/ 4151833 h 4422290"/>
              <a:gd name="connsiteX42-9467" fmla="*/ 548252 w 3904080"/>
              <a:gd name="connsiteY42-9468" fmla="*/ 4087439 h 4422290"/>
              <a:gd name="connsiteX43-9469" fmla="*/ 810388 w 3904080"/>
              <a:gd name="connsiteY43-9470" fmla="*/ 3997287 h 4422290"/>
              <a:gd name="connsiteX44-9471" fmla="*/ 1170997 w 3904080"/>
              <a:gd name="connsiteY44-9472" fmla="*/ 3726832 h 4422290"/>
              <a:gd name="connsiteX45-9473" fmla="*/ 1492968 w 3904080"/>
              <a:gd name="connsiteY45-9474" fmla="*/ 3456375 h 4422290"/>
              <a:gd name="connsiteX46-9475" fmla="*/ 1660393 w 3904080"/>
              <a:gd name="connsiteY46-9476" fmla="*/ 3160161 h 4422290"/>
              <a:gd name="connsiteX47-9477" fmla="*/ 1814940 w 3904080"/>
              <a:gd name="connsiteY47-9478" fmla="*/ 3108645 h 4422290"/>
              <a:gd name="connsiteX48-9479" fmla="*/ 1853577 w 3904080"/>
              <a:gd name="connsiteY48-9480" fmla="*/ 2812431 h 4422290"/>
              <a:gd name="connsiteX49-9481" fmla="*/ 2033880 w 3904080"/>
              <a:gd name="connsiteY49-9482" fmla="*/ 2709400 h 4422290"/>
              <a:gd name="connsiteX50-9483" fmla="*/ 2304337 w 3904080"/>
              <a:gd name="connsiteY50-9484" fmla="*/ 3134403 h 4422290"/>
              <a:gd name="connsiteX51-9485" fmla="*/ 2393264 w 3904080"/>
              <a:gd name="connsiteY51-9486" fmla="*/ 3311826 h 4422290"/>
              <a:gd name="connsiteX52-9487" fmla="*/ 2522051 w 3904080"/>
              <a:gd name="connsiteY52-9488" fmla="*/ 3505009 h 4422290"/>
              <a:gd name="connsiteX53-9489" fmla="*/ 2689477 w 3904080"/>
              <a:gd name="connsiteY53-9490" fmla="*/ 3286068 h 4422290"/>
              <a:gd name="connsiteX54-9491" fmla="*/ 2702356 w 3904080"/>
              <a:gd name="connsiteY54-9492" fmla="*/ 2976975 h 4422290"/>
              <a:gd name="connsiteX55-9493" fmla="*/ 2941397 w 3904080"/>
              <a:gd name="connsiteY55-9494" fmla="*/ 2957375 h 4422290"/>
              <a:gd name="connsiteX56-9495" fmla="*/ 2916904 w 3904080"/>
              <a:gd name="connsiteY56-9496" fmla="*/ 2680760 h 4422290"/>
              <a:gd name="connsiteX57-9497" fmla="*/ 2724782 w 3904080"/>
              <a:gd name="connsiteY57-9498" fmla="*/ 2683641 h 4422290"/>
              <a:gd name="connsiteX58-9499" fmla="*/ 2567909 w 3904080"/>
              <a:gd name="connsiteY58-9500" fmla="*/ 2467978 h 4422290"/>
              <a:gd name="connsiteX59-9501" fmla="*/ 2902760 w 3904080"/>
              <a:gd name="connsiteY59-9502" fmla="*/ 2442221 h 4422290"/>
              <a:gd name="connsiteX60-9503" fmla="*/ 2786850 w 3904080"/>
              <a:gd name="connsiteY60-9504" fmla="*/ 2055855 h 4422290"/>
              <a:gd name="connsiteX61-9505" fmla="*/ 2992911 w 3904080"/>
              <a:gd name="connsiteY61-9506" fmla="*/ 1695248 h 4422290"/>
              <a:gd name="connsiteX62-9507" fmla="*/ 2860736 w 3904080"/>
              <a:gd name="connsiteY62-9508" fmla="*/ 1626697 h 4422290"/>
              <a:gd name="connsiteX63-9509" fmla="*/ 2802090 w 3904080"/>
              <a:gd name="connsiteY63-9510" fmla="*/ 1682368 h 4422290"/>
              <a:gd name="connsiteX64-9511" fmla="*/ 2769296 w 3904080"/>
              <a:gd name="connsiteY64-9512" fmla="*/ 1535257 h 4422290"/>
              <a:gd name="connsiteX65-9513" fmla="*/ 2726802 w 3904080"/>
              <a:gd name="connsiteY65-9514" fmla="*/ 1378911 h 4422290"/>
              <a:gd name="connsiteX66-9515" fmla="*/ 2582606 w 3904080"/>
              <a:gd name="connsiteY66-9516" fmla="*/ 1367617 h 4422290"/>
              <a:gd name="connsiteX67-9517" fmla="*/ 2552126 w 3904080"/>
              <a:gd name="connsiteY67-9518" fmla="*/ 1440007 h 4422290"/>
              <a:gd name="connsiteX68-9519" fmla="*/ 2453066 w 3904080"/>
              <a:gd name="connsiteY68-9520" fmla="*/ 1466677 h 4422290"/>
              <a:gd name="connsiteX69-9521" fmla="*/ 2374726 w 3904080"/>
              <a:gd name="connsiteY69-9522" fmla="*/ 1399034 h 4422290"/>
              <a:gd name="connsiteX70-9523" fmla="*/ 2418776 w 3904080"/>
              <a:gd name="connsiteY70-9524" fmla="*/ 1154257 h 4422290"/>
              <a:gd name="connsiteX71" fmla="*/ 2401666 w 3904080"/>
              <a:gd name="connsiteY71" fmla="*/ 1053070 h 4422290"/>
              <a:gd name="connsiteX0-9525" fmla="*/ 2401666 w 3904080"/>
              <a:gd name="connsiteY0-9526" fmla="*/ 1053070 h 4422290"/>
              <a:gd name="connsiteX1-9527" fmla="*/ 2453066 w 3904080"/>
              <a:gd name="connsiteY1-9528" fmla="*/ 963757 h 4422290"/>
              <a:gd name="connsiteX2-9529" fmla="*/ 2555936 w 3904080"/>
              <a:gd name="connsiteY2-9530" fmla="*/ 982807 h 4422290"/>
              <a:gd name="connsiteX3-9531" fmla="*/ 2558985 w 3904080"/>
              <a:gd name="connsiteY3-9532" fmla="*/ 914905 h 4422290"/>
              <a:gd name="connsiteX4-9533" fmla="*/ 2510216 w 3904080"/>
              <a:gd name="connsiteY4-9534" fmla="*/ 735157 h 4422290"/>
              <a:gd name="connsiteX5-9535" fmla="*/ 2411537 w 3904080"/>
              <a:gd name="connsiteY5-9536" fmla="*/ 620130 h 4422290"/>
              <a:gd name="connsiteX6-9537" fmla="*/ 2453066 w 3904080"/>
              <a:gd name="connsiteY6-9538" fmla="*/ 533227 h 4422290"/>
              <a:gd name="connsiteX7-9539" fmla="*/ 2533076 w 3904080"/>
              <a:gd name="connsiteY7-9540" fmla="*/ 430357 h 4422290"/>
              <a:gd name="connsiteX8-9541" fmla="*/ 2575299 w 3904080"/>
              <a:gd name="connsiteY8-9542" fmla="*/ 304715 h 4422290"/>
              <a:gd name="connsiteX9-9543" fmla="*/ 2715956 w 3904080"/>
              <a:gd name="connsiteY9-9544" fmla="*/ 384638 h 4422290"/>
              <a:gd name="connsiteX10-9545" fmla="*/ 2882756 w 3904080"/>
              <a:gd name="connsiteY10-9546" fmla="*/ 367329 h 4422290"/>
              <a:gd name="connsiteX11-9547" fmla="*/ 2910266 w 3904080"/>
              <a:gd name="connsiteY11-9548" fmla="*/ 274148 h 4422290"/>
              <a:gd name="connsiteX12-9549" fmla="*/ 2827814 w 3904080"/>
              <a:gd name="connsiteY12-9550" fmla="*/ 223777 h 4422290"/>
              <a:gd name="connsiteX13-9551" fmla="*/ 2792156 w 3904080"/>
              <a:gd name="connsiteY13-9552" fmla="*/ 163658 h 4422290"/>
              <a:gd name="connsiteX14-9553" fmla="*/ 2871379 w 3904080"/>
              <a:gd name="connsiteY14-9554" fmla="*/ 88430 h 4422290"/>
              <a:gd name="connsiteX15-9555" fmla="*/ 2875976 w 3904080"/>
              <a:gd name="connsiteY15-9556" fmla="*/ 7447 h 4422290"/>
              <a:gd name="connsiteX16-9557" fmla="*/ 3019218 w 3904080"/>
              <a:gd name="connsiteY16-9558" fmla="*/ 14429 h 4422290"/>
              <a:gd name="connsiteX17-9559" fmla="*/ 3125322 w 3904080"/>
              <a:gd name="connsiteY17-9560" fmla="*/ 39588 h 4422290"/>
              <a:gd name="connsiteX18-9561" fmla="*/ 3130050 w 3904080"/>
              <a:gd name="connsiteY18-9562" fmla="*/ 251419 h 4422290"/>
              <a:gd name="connsiteX19-9563" fmla="*/ 3241736 w 3904080"/>
              <a:gd name="connsiteY19-9564" fmla="*/ 266527 h 4422290"/>
              <a:gd name="connsiteX20-9565" fmla="*/ 3307988 w 3904080"/>
              <a:gd name="connsiteY20-9566" fmla="*/ 335265 h 4422290"/>
              <a:gd name="connsiteX21-9567" fmla="*/ 3378896 w 3904080"/>
              <a:gd name="connsiteY21-9568" fmla="*/ 445597 h 4422290"/>
              <a:gd name="connsiteX22-9569" fmla="*/ 3489741 w 3904080"/>
              <a:gd name="connsiteY22-9570" fmla="*/ 502851 h 4422290"/>
              <a:gd name="connsiteX23-9571" fmla="*/ 3600545 w 3904080"/>
              <a:gd name="connsiteY23-9572" fmla="*/ 803326 h 4422290"/>
              <a:gd name="connsiteX24-9573" fmla="*/ 3904080 w 3904080"/>
              <a:gd name="connsiteY24-9574" fmla="*/ 1067398 h 4422290"/>
              <a:gd name="connsiteX25-9575" fmla="*/ 3626304 w 3904080"/>
              <a:gd name="connsiteY25-9576" fmla="*/ 1498785 h 4422290"/>
              <a:gd name="connsiteX26-9577" fmla="*/ 3477779 w 3904080"/>
              <a:gd name="connsiteY26-9578" fmla="*/ 1973528 h 4422290"/>
              <a:gd name="connsiteX27-9579" fmla="*/ 3302005 w 3904080"/>
              <a:gd name="connsiteY27-9580" fmla="*/ 2352069 h 4422290"/>
              <a:gd name="connsiteX28-9581" fmla="*/ 3508067 w 3904080"/>
              <a:gd name="connsiteY28-9582" fmla="*/ 2429342 h 4422290"/>
              <a:gd name="connsiteX29-9583" fmla="*/ 3366399 w 3904080"/>
              <a:gd name="connsiteY29-9584" fmla="*/ 2777071 h 4422290"/>
              <a:gd name="connsiteX30-9585" fmla="*/ 3559582 w 3904080"/>
              <a:gd name="connsiteY30-9586" fmla="*/ 2789950 h 4422290"/>
              <a:gd name="connsiteX31-9587" fmla="*/ 3456551 w 3904080"/>
              <a:gd name="connsiteY31-9588" fmla="*/ 3446773 h 4422290"/>
              <a:gd name="connsiteX32-9589" fmla="*/ 3417915 w 3904080"/>
              <a:gd name="connsiteY32-9590" fmla="*/ 3717229 h 4422290"/>
              <a:gd name="connsiteX33-9591" fmla="*/ 2419115 w 3904080"/>
              <a:gd name="connsiteY33-9592" fmla="*/ 4059905 h 4422290"/>
              <a:gd name="connsiteX34-9593" fmla="*/ 2055080 w 3904080"/>
              <a:gd name="connsiteY34-9594" fmla="*/ 4048803 h 4422290"/>
              <a:gd name="connsiteX35-9595" fmla="*/ 1849018 w 3904080"/>
              <a:gd name="connsiteY35-9596" fmla="*/ 4113197 h 4422290"/>
              <a:gd name="connsiteX36-9597" fmla="*/ 1539925 w 3904080"/>
              <a:gd name="connsiteY36-9598" fmla="*/ 4061682 h 4422290"/>
              <a:gd name="connsiteX37-9599" fmla="*/ 1217953 w 3904080"/>
              <a:gd name="connsiteY37-9600" fmla="*/ 4293502 h 4422290"/>
              <a:gd name="connsiteX38-9601" fmla="*/ 805830 w 3904080"/>
              <a:gd name="connsiteY38-9602" fmla="*/ 4267744 h 4422290"/>
              <a:gd name="connsiteX39-9603" fmla="*/ 548252 w 3904080"/>
              <a:gd name="connsiteY39-9604" fmla="*/ 4422289 h 4422290"/>
              <a:gd name="connsiteX40-9605" fmla="*/ 139461 w 3904080"/>
              <a:gd name="connsiteY40-9606" fmla="*/ 4355016 h 4422290"/>
              <a:gd name="connsiteX41-9607" fmla="*/ 308112 w 3904080"/>
              <a:gd name="connsiteY41-9608" fmla="*/ 4151833 h 4422290"/>
              <a:gd name="connsiteX42-9609" fmla="*/ 548252 w 3904080"/>
              <a:gd name="connsiteY42-9610" fmla="*/ 4087439 h 4422290"/>
              <a:gd name="connsiteX43-9611" fmla="*/ 810388 w 3904080"/>
              <a:gd name="connsiteY43-9612" fmla="*/ 3997287 h 4422290"/>
              <a:gd name="connsiteX44-9613" fmla="*/ 1170997 w 3904080"/>
              <a:gd name="connsiteY44-9614" fmla="*/ 3726832 h 4422290"/>
              <a:gd name="connsiteX45-9615" fmla="*/ 1492968 w 3904080"/>
              <a:gd name="connsiteY45-9616" fmla="*/ 3456375 h 4422290"/>
              <a:gd name="connsiteX46-9617" fmla="*/ 1660393 w 3904080"/>
              <a:gd name="connsiteY46-9618" fmla="*/ 3160161 h 4422290"/>
              <a:gd name="connsiteX47-9619" fmla="*/ 1814940 w 3904080"/>
              <a:gd name="connsiteY47-9620" fmla="*/ 3108645 h 4422290"/>
              <a:gd name="connsiteX48-9621" fmla="*/ 1853577 w 3904080"/>
              <a:gd name="connsiteY48-9622" fmla="*/ 2812431 h 4422290"/>
              <a:gd name="connsiteX49-9623" fmla="*/ 2033880 w 3904080"/>
              <a:gd name="connsiteY49-9624" fmla="*/ 2709400 h 4422290"/>
              <a:gd name="connsiteX50-9625" fmla="*/ 2304337 w 3904080"/>
              <a:gd name="connsiteY50-9626" fmla="*/ 3134403 h 4422290"/>
              <a:gd name="connsiteX51-9627" fmla="*/ 2393264 w 3904080"/>
              <a:gd name="connsiteY51-9628" fmla="*/ 3311826 h 4422290"/>
              <a:gd name="connsiteX52-9629" fmla="*/ 2522051 w 3904080"/>
              <a:gd name="connsiteY52-9630" fmla="*/ 3505009 h 4422290"/>
              <a:gd name="connsiteX53-9631" fmla="*/ 2689477 w 3904080"/>
              <a:gd name="connsiteY53-9632" fmla="*/ 3286068 h 4422290"/>
              <a:gd name="connsiteX54-9633" fmla="*/ 2702356 w 3904080"/>
              <a:gd name="connsiteY54-9634" fmla="*/ 2976975 h 4422290"/>
              <a:gd name="connsiteX55-9635" fmla="*/ 2941397 w 3904080"/>
              <a:gd name="connsiteY55-9636" fmla="*/ 2957375 h 4422290"/>
              <a:gd name="connsiteX56-9637" fmla="*/ 2916904 w 3904080"/>
              <a:gd name="connsiteY56-9638" fmla="*/ 2680760 h 4422290"/>
              <a:gd name="connsiteX57-9639" fmla="*/ 2724782 w 3904080"/>
              <a:gd name="connsiteY57-9640" fmla="*/ 2683641 h 4422290"/>
              <a:gd name="connsiteX58-9641" fmla="*/ 2567909 w 3904080"/>
              <a:gd name="connsiteY58-9642" fmla="*/ 2467978 h 4422290"/>
              <a:gd name="connsiteX59-9643" fmla="*/ 2902760 w 3904080"/>
              <a:gd name="connsiteY59-9644" fmla="*/ 2442221 h 4422290"/>
              <a:gd name="connsiteX60-9645" fmla="*/ 2786850 w 3904080"/>
              <a:gd name="connsiteY60-9646" fmla="*/ 2055855 h 4422290"/>
              <a:gd name="connsiteX61-9647" fmla="*/ 2992911 w 3904080"/>
              <a:gd name="connsiteY61-9648" fmla="*/ 1695248 h 4422290"/>
              <a:gd name="connsiteX62-9649" fmla="*/ 2860736 w 3904080"/>
              <a:gd name="connsiteY62-9650" fmla="*/ 1626697 h 4422290"/>
              <a:gd name="connsiteX63-9651" fmla="*/ 2836380 w 3904080"/>
              <a:gd name="connsiteY63-9652" fmla="*/ 1720468 h 4422290"/>
              <a:gd name="connsiteX64-9653" fmla="*/ 2769296 w 3904080"/>
              <a:gd name="connsiteY64-9654" fmla="*/ 1535257 h 4422290"/>
              <a:gd name="connsiteX65-9655" fmla="*/ 2726802 w 3904080"/>
              <a:gd name="connsiteY65-9656" fmla="*/ 1378911 h 4422290"/>
              <a:gd name="connsiteX66-9657" fmla="*/ 2582606 w 3904080"/>
              <a:gd name="connsiteY66-9658" fmla="*/ 1367617 h 4422290"/>
              <a:gd name="connsiteX67-9659" fmla="*/ 2552126 w 3904080"/>
              <a:gd name="connsiteY67-9660" fmla="*/ 1440007 h 4422290"/>
              <a:gd name="connsiteX68-9661" fmla="*/ 2453066 w 3904080"/>
              <a:gd name="connsiteY68-9662" fmla="*/ 1466677 h 4422290"/>
              <a:gd name="connsiteX69-9663" fmla="*/ 2374726 w 3904080"/>
              <a:gd name="connsiteY69-9664" fmla="*/ 1399034 h 4422290"/>
              <a:gd name="connsiteX70-9665" fmla="*/ 2418776 w 3904080"/>
              <a:gd name="connsiteY70-9666" fmla="*/ 1154257 h 4422290"/>
              <a:gd name="connsiteX71-9667" fmla="*/ 2401666 w 3904080"/>
              <a:gd name="connsiteY71-9668" fmla="*/ 1053070 h 4422290"/>
              <a:gd name="connsiteX0-9669" fmla="*/ 2401666 w 3904080"/>
              <a:gd name="connsiteY0-9670" fmla="*/ 1053070 h 4422290"/>
              <a:gd name="connsiteX1-9671" fmla="*/ 2453066 w 3904080"/>
              <a:gd name="connsiteY1-9672" fmla="*/ 963757 h 4422290"/>
              <a:gd name="connsiteX2-9673" fmla="*/ 2555936 w 3904080"/>
              <a:gd name="connsiteY2-9674" fmla="*/ 982807 h 4422290"/>
              <a:gd name="connsiteX3-9675" fmla="*/ 2558985 w 3904080"/>
              <a:gd name="connsiteY3-9676" fmla="*/ 914905 h 4422290"/>
              <a:gd name="connsiteX4-9677" fmla="*/ 2510216 w 3904080"/>
              <a:gd name="connsiteY4-9678" fmla="*/ 735157 h 4422290"/>
              <a:gd name="connsiteX5-9679" fmla="*/ 2411537 w 3904080"/>
              <a:gd name="connsiteY5-9680" fmla="*/ 620130 h 4422290"/>
              <a:gd name="connsiteX6-9681" fmla="*/ 2453066 w 3904080"/>
              <a:gd name="connsiteY6-9682" fmla="*/ 533227 h 4422290"/>
              <a:gd name="connsiteX7-9683" fmla="*/ 2533076 w 3904080"/>
              <a:gd name="connsiteY7-9684" fmla="*/ 430357 h 4422290"/>
              <a:gd name="connsiteX8-9685" fmla="*/ 2575299 w 3904080"/>
              <a:gd name="connsiteY8-9686" fmla="*/ 304715 h 4422290"/>
              <a:gd name="connsiteX9-9687" fmla="*/ 2715956 w 3904080"/>
              <a:gd name="connsiteY9-9688" fmla="*/ 384638 h 4422290"/>
              <a:gd name="connsiteX10-9689" fmla="*/ 2882756 w 3904080"/>
              <a:gd name="connsiteY10-9690" fmla="*/ 367329 h 4422290"/>
              <a:gd name="connsiteX11-9691" fmla="*/ 2910266 w 3904080"/>
              <a:gd name="connsiteY11-9692" fmla="*/ 274148 h 4422290"/>
              <a:gd name="connsiteX12-9693" fmla="*/ 2827814 w 3904080"/>
              <a:gd name="connsiteY12-9694" fmla="*/ 223777 h 4422290"/>
              <a:gd name="connsiteX13-9695" fmla="*/ 2792156 w 3904080"/>
              <a:gd name="connsiteY13-9696" fmla="*/ 163658 h 4422290"/>
              <a:gd name="connsiteX14-9697" fmla="*/ 2871379 w 3904080"/>
              <a:gd name="connsiteY14-9698" fmla="*/ 88430 h 4422290"/>
              <a:gd name="connsiteX15-9699" fmla="*/ 2875976 w 3904080"/>
              <a:gd name="connsiteY15-9700" fmla="*/ 7447 h 4422290"/>
              <a:gd name="connsiteX16-9701" fmla="*/ 3019218 w 3904080"/>
              <a:gd name="connsiteY16-9702" fmla="*/ 14429 h 4422290"/>
              <a:gd name="connsiteX17-9703" fmla="*/ 3125322 w 3904080"/>
              <a:gd name="connsiteY17-9704" fmla="*/ 39588 h 4422290"/>
              <a:gd name="connsiteX18-9705" fmla="*/ 3130050 w 3904080"/>
              <a:gd name="connsiteY18-9706" fmla="*/ 251419 h 4422290"/>
              <a:gd name="connsiteX19-9707" fmla="*/ 3241736 w 3904080"/>
              <a:gd name="connsiteY19-9708" fmla="*/ 266527 h 4422290"/>
              <a:gd name="connsiteX20-9709" fmla="*/ 3307988 w 3904080"/>
              <a:gd name="connsiteY20-9710" fmla="*/ 335265 h 4422290"/>
              <a:gd name="connsiteX21-9711" fmla="*/ 3378896 w 3904080"/>
              <a:gd name="connsiteY21-9712" fmla="*/ 445597 h 4422290"/>
              <a:gd name="connsiteX22-9713" fmla="*/ 3489741 w 3904080"/>
              <a:gd name="connsiteY22-9714" fmla="*/ 502851 h 4422290"/>
              <a:gd name="connsiteX23-9715" fmla="*/ 3600545 w 3904080"/>
              <a:gd name="connsiteY23-9716" fmla="*/ 803326 h 4422290"/>
              <a:gd name="connsiteX24-9717" fmla="*/ 3904080 w 3904080"/>
              <a:gd name="connsiteY24-9718" fmla="*/ 1067398 h 4422290"/>
              <a:gd name="connsiteX25-9719" fmla="*/ 3626304 w 3904080"/>
              <a:gd name="connsiteY25-9720" fmla="*/ 1498785 h 4422290"/>
              <a:gd name="connsiteX26-9721" fmla="*/ 3477779 w 3904080"/>
              <a:gd name="connsiteY26-9722" fmla="*/ 1973528 h 4422290"/>
              <a:gd name="connsiteX27-9723" fmla="*/ 3302005 w 3904080"/>
              <a:gd name="connsiteY27-9724" fmla="*/ 2352069 h 4422290"/>
              <a:gd name="connsiteX28-9725" fmla="*/ 3508067 w 3904080"/>
              <a:gd name="connsiteY28-9726" fmla="*/ 2429342 h 4422290"/>
              <a:gd name="connsiteX29-9727" fmla="*/ 3366399 w 3904080"/>
              <a:gd name="connsiteY29-9728" fmla="*/ 2777071 h 4422290"/>
              <a:gd name="connsiteX30-9729" fmla="*/ 3559582 w 3904080"/>
              <a:gd name="connsiteY30-9730" fmla="*/ 2789950 h 4422290"/>
              <a:gd name="connsiteX31-9731" fmla="*/ 3456551 w 3904080"/>
              <a:gd name="connsiteY31-9732" fmla="*/ 3446773 h 4422290"/>
              <a:gd name="connsiteX32-9733" fmla="*/ 3417915 w 3904080"/>
              <a:gd name="connsiteY32-9734" fmla="*/ 3717229 h 4422290"/>
              <a:gd name="connsiteX33-9735" fmla="*/ 2419115 w 3904080"/>
              <a:gd name="connsiteY33-9736" fmla="*/ 4059905 h 4422290"/>
              <a:gd name="connsiteX34-9737" fmla="*/ 2055080 w 3904080"/>
              <a:gd name="connsiteY34-9738" fmla="*/ 4048803 h 4422290"/>
              <a:gd name="connsiteX35-9739" fmla="*/ 1849018 w 3904080"/>
              <a:gd name="connsiteY35-9740" fmla="*/ 4113197 h 4422290"/>
              <a:gd name="connsiteX36-9741" fmla="*/ 1539925 w 3904080"/>
              <a:gd name="connsiteY36-9742" fmla="*/ 4061682 h 4422290"/>
              <a:gd name="connsiteX37-9743" fmla="*/ 1217953 w 3904080"/>
              <a:gd name="connsiteY37-9744" fmla="*/ 4293502 h 4422290"/>
              <a:gd name="connsiteX38-9745" fmla="*/ 805830 w 3904080"/>
              <a:gd name="connsiteY38-9746" fmla="*/ 4267744 h 4422290"/>
              <a:gd name="connsiteX39-9747" fmla="*/ 548252 w 3904080"/>
              <a:gd name="connsiteY39-9748" fmla="*/ 4422289 h 4422290"/>
              <a:gd name="connsiteX40-9749" fmla="*/ 139461 w 3904080"/>
              <a:gd name="connsiteY40-9750" fmla="*/ 4355016 h 4422290"/>
              <a:gd name="connsiteX41-9751" fmla="*/ 308112 w 3904080"/>
              <a:gd name="connsiteY41-9752" fmla="*/ 4151833 h 4422290"/>
              <a:gd name="connsiteX42-9753" fmla="*/ 548252 w 3904080"/>
              <a:gd name="connsiteY42-9754" fmla="*/ 4087439 h 4422290"/>
              <a:gd name="connsiteX43-9755" fmla="*/ 810388 w 3904080"/>
              <a:gd name="connsiteY43-9756" fmla="*/ 3997287 h 4422290"/>
              <a:gd name="connsiteX44-9757" fmla="*/ 1170997 w 3904080"/>
              <a:gd name="connsiteY44-9758" fmla="*/ 3726832 h 4422290"/>
              <a:gd name="connsiteX45-9759" fmla="*/ 1492968 w 3904080"/>
              <a:gd name="connsiteY45-9760" fmla="*/ 3456375 h 4422290"/>
              <a:gd name="connsiteX46-9761" fmla="*/ 1660393 w 3904080"/>
              <a:gd name="connsiteY46-9762" fmla="*/ 3160161 h 4422290"/>
              <a:gd name="connsiteX47-9763" fmla="*/ 1814940 w 3904080"/>
              <a:gd name="connsiteY47-9764" fmla="*/ 3108645 h 4422290"/>
              <a:gd name="connsiteX48-9765" fmla="*/ 1853577 w 3904080"/>
              <a:gd name="connsiteY48-9766" fmla="*/ 2812431 h 4422290"/>
              <a:gd name="connsiteX49-9767" fmla="*/ 2033880 w 3904080"/>
              <a:gd name="connsiteY49-9768" fmla="*/ 2709400 h 4422290"/>
              <a:gd name="connsiteX50-9769" fmla="*/ 2304337 w 3904080"/>
              <a:gd name="connsiteY50-9770" fmla="*/ 3134403 h 4422290"/>
              <a:gd name="connsiteX51-9771" fmla="*/ 2393264 w 3904080"/>
              <a:gd name="connsiteY51-9772" fmla="*/ 3311826 h 4422290"/>
              <a:gd name="connsiteX52-9773" fmla="*/ 2522051 w 3904080"/>
              <a:gd name="connsiteY52-9774" fmla="*/ 3505009 h 4422290"/>
              <a:gd name="connsiteX53-9775" fmla="*/ 2689477 w 3904080"/>
              <a:gd name="connsiteY53-9776" fmla="*/ 3286068 h 4422290"/>
              <a:gd name="connsiteX54-9777" fmla="*/ 2702356 w 3904080"/>
              <a:gd name="connsiteY54-9778" fmla="*/ 2976975 h 4422290"/>
              <a:gd name="connsiteX55-9779" fmla="*/ 2941397 w 3904080"/>
              <a:gd name="connsiteY55-9780" fmla="*/ 2957375 h 4422290"/>
              <a:gd name="connsiteX56-9781" fmla="*/ 2916904 w 3904080"/>
              <a:gd name="connsiteY56-9782" fmla="*/ 2680760 h 4422290"/>
              <a:gd name="connsiteX57-9783" fmla="*/ 2724782 w 3904080"/>
              <a:gd name="connsiteY57-9784" fmla="*/ 2683641 h 4422290"/>
              <a:gd name="connsiteX58-9785" fmla="*/ 2567909 w 3904080"/>
              <a:gd name="connsiteY58-9786" fmla="*/ 2467978 h 4422290"/>
              <a:gd name="connsiteX59-9787" fmla="*/ 2902760 w 3904080"/>
              <a:gd name="connsiteY59-9788" fmla="*/ 2442221 h 4422290"/>
              <a:gd name="connsiteX60-9789" fmla="*/ 2786850 w 3904080"/>
              <a:gd name="connsiteY60-9790" fmla="*/ 2055855 h 4422290"/>
              <a:gd name="connsiteX61-9791" fmla="*/ 2958621 w 3904080"/>
              <a:gd name="connsiteY61-9792" fmla="*/ 1710488 h 4422290"/>
              <a:gd name="connsiteX62-9793" fmla="*/ 2860736 w 3904080"/>
              <a:gd name="connsiteY62-9794" fmla="*/ 1626697 h 4422290"/>
              <a:gd name="connsiteX63-9795" fmla="*/ 2836380 w 3904080"/>
              <a:gd name="connsiteY63-9796" fmla="*/ 1720468 h 4422290"/>
              <a:gd name="connsiteX64-9797" fmla="*/ 2769296 w 3904080"/>
              <a:gd name="connsiteY64-9798" fmla="*/ 1535257 h 4422290"/>
              <a:gd name="connsiteX65-9799" fmla="*/ 2726802 w 3904080"/>
              <a:gd name="connsiteY65-9800" fmla="*/ 1378911 h 4422290"/>
              <a:gd name="connsiteX66-9801" fmla="*/ 2582606 w 3904080"/>
              <a:gd name="connsiteY66-9802" fmla="*/ 1367617 h 4422290"/>
              <a:gd name="connsiteX67-9803" fmla="*/ 2552126 w 3904080"/>
              <a:gd name="connsiteY67-9804" fmla="*/ 1440007 h 4422290"/>
              <a:gd name="connsiteX68-9805" fmla="*/ 2453066 w 3904080"/>
              <a:gd name="connsiteY68-9806" fmla="*/ 1466677 h 4422290"/>
              <a:gd name="connsiteX69-9807" fmla="*/ 2374726 w 3904080"/>
              <a:gd name="connsiteY69-9808" fmla="*/ 1399034 h 4422290"/>
              <a:gd name="connsiteX70-9809" fmla="*/ 2418776 w 3904080"/>
              <a:gd name="connsiteY70-9810" fmla="*/ 1154257 h 4422290"/>
              <a:gd name="connsiteX71-9811" fmla="*/ 2401666 w 3904080"/>
              <a:gd name="connsiteY71-9812" fmla="*/ 1053070 h 4422290"/>
              <a:gd name="connsiteX0-9813" fmla="*/ 2401666 w 3904080"/>
              <a:gd name="connsiteY0-9814" fmla="*/ 1053070 h 4422290"/>
              <a:gd name="connsiteX1-9815" fmla="*/ 2453066 w 3904080"/>
              <a:gd name="connsiteY1-9816" fmla="*/ 963757 h 4422290"/>
              <a:gd name="connsiteX2-9817" fmla="*/ 2555936 w 3904080"/>
              <a:gd name="connsiteY2-9818" fmla="*/ 982807 h 4422290"/>
              <a:gd name="connsiteX3-9819" fmla="*/ 2558985 w 3904080"/>
              <a:gd name="connsiteY3-9820" fmla="*/ 914905 h 4422290"/>
              <a:gd name="connsiteX4-9821" fmla="*/ 2510216 w 3904080"/>
              <a:gd name="connsiteY4-9822" fmla="*/ 735157 h 4422290"/>
              <a:gd name="connsiteX5-9823" fmla="*/ 2411537 w 3904080"/>
              <a:gd name="connsiteY5-9824" fmla="*/ 620130 h 4422290"/>
              <a:gd name="connsiteX6-9825" fmla="*/ 2453066 w 3904080"/>
              <a:gd name="connsiteY6-9826" fmla="*/ 533227 h 4422290"/>
              <a:gd name="connsiteX7-9827" fmla="*/ 2533076 w 3904080"/>
              <a:gd name="connsiteY7-9828" fmla="*/ 430357 h 4422290"/>
              <a:gd name="connsiteX8-9829" fmla="*/ 2575299 w 3904080"/>
              <a:gd name="connsiteY8-9830" fmla="*/ 304715 h 4422290"/>
              <a:gd name="connsiteX9-9831" fmla="*/ 2715956 w 3904080"/>
              <a:gd name="connsiteY9-9832" fmla="*/ 384638 h 4422290"/>
              <a:gd name="connsiteX10-9833" fmla="*/ 2882756 w 3904080"/>
              <a:gd name="connsiteY10-9834" fmla="*/ 367329 h 4422290"/>
              <a:gd name="connsiteX11-9835" fmla="*/ 2910266 w 3904080"/>
              <a:gd name="connsiteY11-9836" fmla="*/ 274148 h 4422290"/>
              <a:gd name="connsiteX12-9837" fmla="*/ 2827814 w 3904080"/>
              <a:gd name="connsiteY12-9838" fmla="*/ 223777 h 4422290"/>
              <a:gd name="connsiteX13-9839" fmla="*/ 2792156 w 3904080"/>
              <a:gd name="connsiteY13-9840" fmla="*/ 163658 h 4422290"/>
              <a:gd name="connsiteX14-9841" fmla="*/ 2871379 w 3904080"/>
              <a:gd name="connsiteY14-9842" fmla="*/ 88430 h 4422290"/>
              <a:gd name="connsiteX15-9843" fmla="*/ 2875976 w 3904080"/>
              <a:gd name="connsiteY15-9844" fmla="*/ 7447 h 4422290"/>
              <a:gd name="connsiteX16-9845" fmla="*/ 3019218 w 3904080"/>
              <a:gd name="connsiteY16-9846" fmla="*/ 14429 h 4422290"/>
              <a:gd name="connsiteX17-9847" fmla="*/ 3125322 w 3904080"/>
              <a:gd name="connsiteY17-9848" fmla="*/ 39588 h 4422290"/>
              <a:gd name="connsiteX18-9849" fmla="*/ 3130050 w 3904080"/>
              <a:gd name="connsiteY18-9850" fmla="*/ 251419 h 4422290"/>
              <a:gd name="connsiteX19-9851" fmla="*/ 3241736 w 3904080"/>
              <a:gd name="connsiteY19-9852" fmla="*/ 266527 h 4422290"/>
              <a:gd name="connsiteX20-9853" fmla="*/ 3307988 w 3904080"/>
              <a:gd name="connsiteY20-9854" fmla="*/ 335265 h 4422290"/>
              <a:gd name="connsiteX21-9855" fmla="*/ 3378896 w 3904080"/>
              <a:gd name="connsiteY21-9856" fmla="*/ 445597 h 4422290"/>
              <a:gd name="connsiteX22-9857" fmla="*/ 3489741 w 3904080"/>
              <a:gd name="connsiteY22-9858" fmla="*/ 502851 h 4422290"/>
              <a:gd name="connsiteX23-9859" fmla="*/ 3600545 w 3904080"/>
              <a:gd name="connsiteY23-9860" fmla="*/ 803326 h 4422290"/>
              <a:gd name="connsiteX24-9861" fmla="*/ 3904080 w 3904080"/>
              <a:gd name="connsiteY24-9862" fmla="*/ 1067398 h 4422290"/>
              <a:gd name="connsiteX25-9863" fmla="*/ 3626304 w 3904080"/>
              <a:gd name="connsiteY25-9864" fmla="*/ 1498785 h 4422290"/>
              <a:gd name="connsiteX26-9865" fmla="*/ 3420806 w 3904080"/>
              <a:gd name="connsiteY26-9866" fmla="*/ 1752427 h 4422290"/>
              <a:gd name="connsiteX27-9867" fmla="*/ 3477779 w 3904080"/>
              <a:gd name="connsiteY27-9868" fmla="*/ 1973528 h 4422290"/>
              <a:gd name="connsiteX28-9869" fmla="*/ 3302005 w 3904080"/>
              <a:gd name="connsiteY28-9870" fmla="*/ 2352069 h 4422290"/>
              <a:gd name="connsiteX29-9871" fmla="*/ 3508067 w 3904080"/>
              <a:gd name="connsiteY29-9872" fmla="*/ 2429342 h 4422290"/>
              <a:gd name="connsiteX30-9873" fmla="*/ 3366399 w 3904080"/>
              <a:gd name="connsiteY30-9874" fmla="*/ 2777071 h 4422290"/>
              <a:gd name="connsiteX31-9875" fmla="*/ 3559582 w 3904080"/>
              <a:gd name="connsiteY31-9876" fmla="*/ 2789950 h 4422290"/>
              <a:gd name="connsiteX32-9877" fmla="*/ 3456551 w 3904080"/>
              <a:gd name="connsiteY32-9878" fmla="*/ 3446773 h 4422290"/>
              <a:gd name="connsiteX33-9879" fmla="*/ 3417915 w 3904080"/>
              <a:gd name="connsiteY33-9880" fmla="*/ 3717229 h 4422290"/>
              <a:gd name="connsiteX34-9881" fmla="*/ 2419115 w 3904080"/>
              <a:gd name="connsiteY34-9882" fmla="*/ 4059905 h 4422290"/>
              <a:gd name="connsiteX35-9883" fmla="*/ 2055080 w 3904080"/>
              <a:gd name="connsiteY35-9884" fmla="*/ 4048803 h 4422290"/>
              <a:gd name="connsiteX36-9885" fmla="*/ 1849018 w 3904080"/>
              <a:gd name="connsiteY36-9886" fmla="*/ 4113197 h 4422290"/>
              <a:gd name="connsiteX37-9887" fmla="*/ 1539925 w 3904080"/>
              <a:gd name="connsiteY37-9888" fmla="*/ 4061682 h 4422290"/>
              <a:gd name="connsiteX38-9889" fmla="*/ 1217953 w 3904080"/>
              <a:gd name="connsiteY38-9890" fmla="*/ 4293502 h 4422290"/>
              <a:gd name="connsiteX39-9891" fmla="*/ 805830 w 3904080"/>
              <a:gd name="connsiteY39-9892" fmla="*/ 4267744 h 4422290"/>
              <a:gd name="connsiteX40-9893" fmla="*/ 548252 w 3904080"/>
              <a:gd name="connsiteY40-9894" fmla="*/ 4422289 h 4422290"/>
              <a:gd name="connsiteX41-9895" fmla="*/ 139461 w 3904080"/>
              <a:gd name="connsiteY41-9896" fmla="*/ 4355016 h 4422290"/>
              <a:gd name="connsiteX42-9897" fmla="*/ 308112 w 3904080"/>
              <a:gd name="connsiteY42-9898" fmla="*/ 4151833 h 4422290"/>
              <a:gd name="connsiteX43-9899" fmla="*/ 548252 w 3904080"/>
              <a:gd name="connsiteY43-9900" fmla="*/ 4087439 h 4422290"/>
              <a:gd name="connsiteX44-9901" fmla="*/ 810388 w 3904080"/>
              <a:gd name="connsiteY44-9902" fmla="*/ 3997287 h 4422290"/>
              <a:gd name="connsiteX45-9903" fmla="*/ 1170997 w 3904080"/>
              <a:gd name="connsiteY45-9904" fmla="*/ 3726832 h 4422290"/>
              <a:gd name="connsiteX46-9905" fmla="*/ 1492968 w 3904080"/>
              <a:gd name="connsiteY46-9906" fmla="*/ 3456375 h 4422290"/>
              <a:gd name="connsiteX47-9907" fmla="*/ 1660393 w 3904080"/>
              <a:gd name="connsiteY47-9908" fmla="*/ 3160161 h 4422290"/>
              <a:gd name="connsiteX48-9909" fmla="*/ 1814940 w 3904080"/>
              <a:gd name="connsiteY48-9910" fmla="*/ 3108645 h 4422290"/>
              <a:gd name="connsiteX49-9911" fmla="*/ 1853577 w 3904080"/>
              <a:gd name="connsiteY49-9912" fmla="*/ 2812431 h 4422290"/>
              <a:gd name="connsiteX50-9913" fmla="*/ 2033880 w 3904080"/>
              <a:gd name="connsiteY50-9914" fmla="*/ 2709400 h 4422290"/>
              <a:gd name="connsiteX51-9915" fmla="*/ 2304337 w 3904080"/>
              <a:gd name="connsiteY51-9916" fmla="*/ 3134403 h 4422290"/>
              <a:gd name="connsiteX52-9917" fmla="*/ 2393264 w 3904080"/>
              <a:gd name="connsiteY52-9918" fmla="*/ 3311826 h 4422290"/>
              <a:gd name="connsiteX53-9919" fmla="*/ 2522051 w 3904080"/>
              <a:gd name="connsiteY53-9920" fmla="*/ 3505009 h 4422290"/>
              <a:gd name="connsiteX54-9921" fmla="*/ 2689477 w 3904080"/>
              <a:gd name="connsiteY54-9922" fmla="*/ 3286068 h 4422290"/>
              <a:gd name="connsiteX55-9923" fmla="*/ 2702356 w 3904080"/>
              <a:gd name="connsiteY55-9924" fmla="*/ 2976975 h 4422290"/>
              <a:gd name="connsiteX56-9925" fmla="*/ 2941397 w 3904080"/>
              <a:gd name="connsiteY56-9926" fmla="*/ 2957375 h 4422290"/>
              <a:gd name="connsiteX57-9927" fmla="*/ 2916904 w 3904080"/>
              <a:gd name="connsiteY57-9928" fmla="*/ 2680760 h 4422290"/>
              <a:gd name="connsiteX58-9929" fmla="*/ 2724782 w 3904080"/>
              <a:gd name="connsiteY58-9930" fmla="*/ 2683641 h 4422290"/>
              <a:gd name="connsiteX59-9931" fmla="*/ 2567909 w 3904080"/>
              <a:gd name="connsiteY59-9932" fmla="*/ 2467978 h 4422290"/>
              <a:gd name="connsiteX60-9933" fmla="*/ 2902760 w 3904080"/>
              <a:gd name="connsiteY60-9934" fmla="*/ 2442221 h 4422290"/>
              <a:gd name="connsiteX61-9935" fmla="*/ 2786850 w 3904080"/>
              <a:gd name="connsiteY61-9936" fmla="*/ 2055855 h 4422290"/>
              <a:gd name="connsiteX62-9937" fmla="*/ 2958621 w 3904080"/>
              <a:gd name="connsiteY62-9938" fmla="*/ 1710488 h 4422290"/>
              <a:gd name="connsiteX63-9939" fmla="*/ 2860736 w 3904080"/>
              <a:gd name="connsiteY63-9940" fmla="*/ 1626697 h 4422290"/>
              <a:gd name="connsiteX64-9941" fmla="*/ 2836380 w 3904080"/>
              <a:gd name="connsiteY64-9942" fmla="*/ 1720468 h 4422290"/>
              <a:gd name="connsiteX65-9943" fmla="*/ 2769296 w 3904080"/>
              <a:gd name="connsiteY65-9944" fmla="*/ 1535257 h 4422290"/>
              <a:gd name="connsiteX66-9945" fmla="*/ 2726802 w 3904080"/>
              <a:gd name="connsiteY66-9946" fmla="*/ 1378911 h 4422290"/>
              <a:gd name="connsiteX67-9947" fmla="*/ 2582606 w 3904080"/>
              <a:gd name="connsiteY67-9948" fmla="*/ 1367617 h 4422290"/>
              <a:gd name="connsiteX68-9949" fmla="*/ 2552126 w 3904080"/>
              <a:gd name="connsiteY68-9950" fmla="*/ 1440007 h 4422290"/>
              <a:gd name="connsiteX69-9951" fmla="*/ 2453066 w 3904080"/>
              <a:gd name="connsiteY69-9952" fmla="*/ 1466677 h 4422290"/>
              <a:gd name="connsiteX70-9953" fmla="*/ 2374726 w 3904080"/>
              <a:gd name="connsiteY70-9954" fmla="*/ 1399034 h 4422290"/>
              <a:gd name="connsiteX71-9955" fmla="*/ 2418776 w 3904080"/>
              <a:gd name="connsiteY71-9956" fmla="*/ 1154257 h 4422290"/>
              <a:gd name="connsiteX72" fmla="*/ 2401666 w 3904080"/>
              <a:gd name="connsiteY72" fmla="*/ 1053070 h 4422290"/>
              <a:gd name="connsiteX0-9957" fmla="*/ 2401666 w 3904080"/>
              <a:gd name="connsiteY0-9958" fmla="*/ 1053070 h 4422290"/>
              <a:gd name="connsiteX1-9959" fmla="*/ 2453066 w 3904080"/>
              <a:gd name="connsiteY1-9960" fmla="*/ 963757 h 4422290"/>
              <a:gd name="connsiteX2-9961" fmla="*/ 2555936 w 3904080"/>
              <a:gd name="connsiteY2-9962" fmla="*/ 982807 h 4422290"/>
              <a:gd name="connsiteX3-9963" fmla="*/ 2558985 w 3904080"/>
              <a:gd name="connsiteY3-9964" fmla="*/ 914905 h 4422290"/>
              <a:gd name="connsiteX4-9965" fmla="*/ 2510216 w 3904080"/>
              <a:gd name="connsiteY4-9966" fmla="*/ 735157 h 4422290"/>
              <a:gd name="connsiteX5-9967" fmla="*/ 2411537 w 3904080"/>
              <a:gd name="connsiteY5-9968" fmla="*/ 620130 h 4422290"/>
              <a:gd name="connsiteX6-9969" fmla="*/ 2453066 w 3904080"/>
              <a:gd name="connsiteY6-9970" fmla="*/ 533227 h 4422290"/>
              <a:gd name="connsiteX7-9971" fmla="*/ 2533076 w 3904080"/>
              <a:gd name="connsiteY7-9972" fmla="*/ 430357 h 4422290"/>
              <a:gd name="connsiteX8-9973" fmla="*/ 2575299 w 3904080"/>
              <a:gd name="connsiteY8-9974" fmla="*/ 304715 h 4422290"/>
              <a:gd name="connsiteX9-9975" fmla="*/ 2715956 w 3904080"/>
              <a:gd name="connsiteY9-9976" fmla="*/ 384638 h 4422290"/>
              <a:gd name="connsiteX10-9977" fmla="*/ 2882756 w 3904080"/>
              <a:gd name="connsiteY10-9978" fmla="*/ 367329 h 4422290"/>
              <a:gd name="connsiteX11-9979" fmla="*/ 2910266 w 3904080"/>
              <a:gd name="connsiteY11-9980" fmla="*/ 274148 h 4422290"/>
              <a:gd name="connsiteX12-9981" fmla="*/ 2827814 w 3904080"/>
              <a:gd name="connsiteY12-9982" fmla="*/ 223777 h 4422290"/>
              <a:gd name="connsiteX13-9983" fmla="*/ 2792156 w 3904080"/>
              <a:gd name="connsiteY13-9984" fmla="*/ 163658 h 4422290"/>
              <a:gd name="connsiteX14-9985" fmla="*/ 2871379 w 3904080"/>
              <a:gd name="connsiteY14-9986" fmla="*/ 88430 h 4422290"/>
              <a:gd name="connsiteX15-9987" fmla="*/ 2875976 w 3904080"/>
              <a:gd name="connsiteY15-9988" fmla="*/ 7447 h 4422290"/>
              <a:gd name="connsiteX16-9989" fmla="*/ 3019218 w 3904080"/>
              <a:gd name="connsiteY16-9990" fmla="*/ 14429 h 4422290"/>
              <a:gd name="connsiteX17-9991" fmla="*/ 3125322 w 3904080"/>
              <a:gd name="connsiteY17-9992" fmla="*/ 39588 h 4422290"/>
              <a:gd name="connsiteX18-9993" fmla="*/ 3130050 w 3904080"/>
              <a:gd name="connsiteY18-9994" fmla="*/ 251419 h 4422290"/>
              <a:gd name="connsiteX19-9995" fmla="*/ 3241736 w 3904080"/>
              <a:gd name="connsiteY19-9996" fmla="*/ 266527 h 4422290"/>
              <a:gd name="connsiteX20-9997" fmla="*/ 3307988 w 3904080"/>
              <a:gd name="connsiteY20-9998" fmla="*/ 335265 h 4422290"/>
              <a:gd name="connsiteX21-9999" fmla="*/ 3378896 w 3904080"/>
              <a:gd name="connsiteY21-10000" fmla="*/ 445597 h 4422290"/>
              <a:gd name="connsiteX22-10001" fmla="*/ 3489741 w 3904080"/>
              <a:gd name="connsiteY22-10002" fmla="*/ 502851 h 4422290"/>
              <a:gd name="connsiteX23-10003" fmla="*/ 3600545 w 3904080"/>
              <a:gd name="connsiteY23-10004" fmla="*/ 803326 h 4422290"/>
              <a:gd name="connsiteX24-10005" fmla="*/ 3904080 w 3904080"/>
              <a:gd name="connsiteY24-10006" fmla="*/ 1067398 h 4422290"/>
              <a:gd name="connsiteX25-10007" fmla="*/ 3626304 w 3904080"/>
              <a:gd name="connsiteY25-10008" fmla="*/ 1498785 h 4422290"/>
              <a:gd name="connsiteX26-10009" fmla="*/ 3561776 w 3904080"/>
              <a:gd name="connsiteY26-10010" fmla="*/ 1653367 h 4422290"/>
              <a:gd name="connsiteX27-10011" fmla="*/ 3420806 w 3904080"/>
              <a:gd name="connsiteY27-10012" fmla="*/ 1752427 h 4422290"/>
              <a:gd name="connsiteX28-10013" fmla="*/ 3477779 w 3904080"/>
              <a:gd name="connsiteY28-10014" fmla="*/ 1973528 h 4422290"/>
              <a:gd name="connsiteX29-10015" fmla="*/ 3302005 w 3904080"/>
              <a:gd name="connsiteY29-10016" fmla="*/ 2352069 h 4422290"/>
              <a:gd name="connsiteX30-10017" fmla="*/ 3508067 w 3904080"/>
              <a:gd name="connsiteY30-10018" fmla="*/ 2429342 h 4422290"/>
              <a:gd name="connsiteX31-10019" fmla="*/ 3366399 w 3904080"/>
              <a:gd name="connsiteY31-10020" fmla="*/ 2777071 h 4422290"/>
              <a:gd name="connsiteX32-10021" fmla="*/ 3559582 w 3904080"/>
              <a:gd name="connsiteY32-10022" fmla="*/ 2789950 h 4422290"/>
              <a:gd name="connsiteX33-10023" fmla="*/ 3456551 w 3904080"/>
              <a:gd name="connsiteY33-10024" fmla="*/ 3446773 h 4422290"/>
              <a:gd name="connsiteX34-10025" fmla="*/ 3417915 w 3904080"/>
              <a:gd name="connsiteY34-10026" fmla="*/ 3717229 h 4422290"/>
              <a:gd name="connsiteX35-10027" fmla="*/ 2419115 w 3904080"/>
              <a:gd name="connsiteY35-10028" fmla="*/ 4059905 h 4422290"/>
              <a:gd name="connsiteX36-10029" fmla="*/ 2055080 w 3904080"/>
              <a:gd name="connsiteY36-10030" fmla="*/ 4048803 h 4422290"/>
              <a:gd name="connsiteX37-10031" fmla="*/ 1849018 w 3904080"/>
              <a:gd name="connsiteY37-10032" fmla="*/ 4113197 h 4422290"/>
              <a:gd name="connsiteX38-10033" fmla="*/ 1539925 w 3904080"/>
              <a:gd name="connsiteY38-10034" fmla="*/ 4061682 h 4422290"/>
              <a:gd name="connsiteX39-10035" fmla="*/ 1217953 w 3904080"/>
              <a:gd name="connsiteY39-10036" fmla="*/ 4293502 h 4422290"/>
              <a:gd name="connsiteX40-10037" fmla="*/ 805830 w 3904080"/>
              <a:gd name="connsiteY40-10038" fmla="*/ 4267744 h 4422290"/>
              <a:gd name="connsiteX41-10039" fmla="*/ 548252 w 3904080"/>
              <a:gd name="connsiteY41-10040" fmla="*/ 4422289 h 4422290"/>
              <a:gd name="connsiteX42-10041" fmla="*/ 139461 w 3904080"/>
              <a:gd name="connsiteY42-10042" fmla="*/ 4355016 h 4422290"/>
              <a:gd name="connsiteX43-10043" fmla="*/ 308112 w 3904080"/>
              <a:gd name="connsiteY43-10044" fmla="*/ 4151833 h 4422290"/>
              <a:gd name="connsiteX44-10045" fmla="*/ 548252 w 3904080"/>
              <a:gd name="connsiteY44-10046" fmla="*/ 4087439 h 4422290"/>
              <a:gd name="connsiteX45-10047" fmla="*/ 810388 w 3904080"/>
              <a:gd name="connsiteY45-10048" fmla="*/ 3997287 h 4422290"/>
              <a:gd name="connsiteX46-10049" fmla="*/ 1170997 w 3904080"/>
              <a:gd name="connsiteY46-10050" fmla="*/ 3726832 h 4422290"/>
              <a:gd name="connsiteX47-10051" fmla="*/ 1492968 w 3904080"/>
              <a:gd name="connsiteY47-10052" fmla="*/ 3456375 h 4422290"/>
              <a:gd name="connsiteX48-10053" fmla="*/ 1660393 w 3904080"/>
              <a:gd name="connsiteY48-10054" fmla="*/ 3160161 h 4422290"/>
              <a:gd name="connsiteX49-10055" fmla="*/ 1814940 w 3904080"/>
              <a:gd name="connsiteY49-10056" fmla="*/ 3108645 h 4422290"/>
              <a:gd name="connsiteX50-10057" fmla="*/ 1853577 w 3904080"/>
              <a:gd name="connsiteY50-10058" fmla="*/ 2812431 h 4422290"/>
              <a:gd name="connsiteX51-10059" fmla="*/ 2033880 w 3904080"/>
              <a:gd name="connsiteY51-10060" fmla="*/ 2709400 h 4422290"/>
              <a:gd name="connsiteX52-10061" fmla="*/ 2304337 w 3904080"/>
              <a:gd name="connsiteY52-10062" fmla="*/ 3134403 h 4422290"/>
              <a:gd name="connsiteX53-10063" fmla="*/ 2393264 w 3904080"/>
              <a:gd name="connsiteY53-10064" fmla="*/ 3311826 h 4422290"/>
              <a:gd name="connsiteX54-10065" fmla="*/ 2522051 w 3904080"/>
              <a:gd name="connsiteY54-10066" fmla="*/ 3505009 h 4422290"/>
              <a:gd name="connsiteX55-10067" fmla="*/ 2689477 w 3904080"/>
              <a:gd name="connsiteY55-10068" fmla="*/ 3286068 h 4422290"/>
              <a:gd name="connsiteX56-10069" fmla="*/ 2702356 w 3904080"/>
              <a:gd name="connsiteY56-10070" fmla="*/ 2976975 h 4422290"/>
              <a:gd name="connsiteX57-10071" fmla="*/ 2941397 w 3904080"/>
              <a:gd name="connsiteY57-10072" fmla="*/ 2957375 h 4422290"/>
              <a:gd name="connsiteX58-10073" fmla="*/ 2916904 w 3904080"/>
              <a:gd name="connsiteY58-10074" fmla="*/ 2680760 h 4422290"/>
              <a:gd name="connsiteX59-10075" fmla="*/ 2724782 w 3904080"/>
              <a:gd name="connsiteY59-10076" fmla="*/ 2683641 h 4422290"/>
              <a:gd name="connsiteX60-10077" fmla="*/ 2567909 w 3904080"/>
              <a:gd name="connsiteY60-10078" fmla="*/ 2467978 h 4422290"/>
              <a:gd name="connsiteX61-10079" fmla="*/ 2902760 w 3904080"/>
              <a:gd name="connsiteY61-10080" fmla="*/ 2442221 h 4422290"/>
              <a:gd name="connsiteX62-10081" fmla="*/ 2786850 w 3904080"/>
              <a:gd name="connsiteY62-10082" fmla="*/ 2055855 h 4422290"/>
              <a:gd name="connsiteX63-10083" fmla="*/ 2958621 w 3904080"/>
              <a:gd name="connsiteY63-10084" fmla="*/ 1710488 h 4422290"/>
              <a:gd name="connsiteX64-10085" fmla="*/ 2860736 w 3904080"/>
              <a:gd name="connsiteY64-10086" fmla="*/ 1626697 h 4422290"/>
              <a:gd name="connsiteX65-10087" fmla="*/ 2836380 w 3904080"/>
              <a:gd name="connsiteY65-10088" fmla="*/ 1720468 h 4422290"/>
              <a:gd name="connsiteX66-10089" fmla="*/ 2769296 w 3904080"/>
              <a:gd name="connsiteY66-10090" fmla="*/ 1535257 h 4422290"/>
              <a:gd name="connsiteX67-10091" fmla="*/ 2726802 w 3904080"/>
              <a:gd name="connsiteY67-10092" fmla="*/ 1378911 h 4422290"/>
              <a:gd name="connsiteX68-10093" fmla="*/ 2582606 w 3904080"/>
              <a:gd name="connsiteY68-10094" fmla="*/ 1367617 h 4422290"/>
              <a:gd name="connsiteX69-10095" fmla="*/ 2552126 w 3904080"/>
              <a:gd name="connsiteY69-10096" fmla="*/ 1440007 h 4422290"/>
              <a:gd name="connsiteX70-10097" fmla="*/ 2453066 w 3904080"/>
              <a:gd name="connsiteY70-10098" fmla="*/ 1466677 h 4422290"/>
              <a:gd name="connsiteX71-10099" fmla="*/ 2374726 w 3904080"/>
              <a:gd name="connsiteY71-10100" fmla="*/ 1399034 h 4422290"/>
              <a:gd name="connsiteX72-10101" fmla="*/ 2418776 w 3904080"/>
              <a:gd name="connsiteY72-10102" fmla="*/ 1154257 h 4422290"/>
              <a:gd name="connsiteX73" fmla="*/ 2401666 w 3904080"/>
              <a:gd name="connsiteY73" fmla="*/ 1053070 h 4422290"/>
              <a:gd name="connsiteX0-10103" fmla="*/ 2401666 w 3904080"/>
              <a:gd name="connsiteY0-10104" fmla="*/ 1053070 h 4422290"/>
              <a:gd name="connsiteX1-10105" fmla="*/ 2453066 w 3904080"/>
              <a:gd name="connsiteY1-10106" fmla="*/ 963757 h 4422290"/>
              <a:gd name="connsiteX2-10107" fmla="*/ 2555936 w 3904080"/>
              <a:gd name="connsiteY2-10108" fmla="*/ 982807 h 4422290"/>
              <a:gd name="connsiteX3-10109" fmla="*/ 2558985 w 3904080"/>
              <a:gd name="connsiteY3-10110" fmla="*/ 914905 h 4422290"/>
              <a:gd name="connsiteX4-10111" fmla="*/ 2510216 w 3904080"/>
              <a:gd name="connsiteY4-10112" fmla="*/ 735157 h 4422290"/>
              <a:gd name="connsiteX5-10113" fmla="*/ 2411537 w 3904080"/>
              <a:gd name="connsiteY5-10114" fmla="*/ 620130 h 4422290"/>
              <a:gd name="connsiteX6-10115" fmla="*/ 2453066 w 3904080"/>
              <a:gd name="connsiteY6-10116" fmla="*/ 533227 h 4422290"/>
              <a:gd name="connsiteX7-10117" fmla="*/ 2533076 w 3904080"/>
              <a:gd name="connsiteY7-10118" fmla="*/ 430357 h 4422290"/>
              <a:gd name="connsiteX8-10119" fmla="*/ 2575299 w 3904080"/>
              <a:gd name="connsiteY8-10120" fmla="*/ 304715 h 4422290"/>
              <a:gd name="connsiteX9-10121" fmla="*/ 2715956 w 3904080"/>
              <a:gd name="connsiteY9-10122" fmla="*/ 384638 h 4422290"/>
              <a:gd name="connsiteX10-10123" fmla="*/ 2882756 w 3904080"/>
              <a:gd name="connsiteY10-10124" fmla="*/ 367329 h 4422290"/>
              <a:gd name="connsiteX11-10125" fmla="*/ 2910266 w 3904080"/>
              <a:gd name="connsiteY11-10126" fmla="*/ 274148 h 4422290"/>
              <a:gd name="connsiteX12-10127" fmla="*/ 2827814 w 3904080"/>
              <a:gd name="connsiteY12-10128" fmla="*/ 223777 h 4422290"/>
              <a:gd name="connsiteX13-10129" fmla="*/ 2792156 w 3904080"/>
              <a:gd name="connsiteY13-10130" fmla="*/ 163658 h 4422290"/>
              <a:gd name="connsiteX14-10131" fmla="*/ 2871379 w 3904080"/>
              <a:gd name="connsiteY14-10132" fmla="*/ 88430 h 4422290"/>
              <a:gd name="connsiteX15-10133" fmla="*/ 2875976 w 3904080"/>
              <a:gd name="connsiteY15-10134" fmla="*/ 7447 h 4422290"/>
              <a:gd name="connsiteX16-10135" fmla="*/ 3019218 w 3904080"/>
              <a:gd name="connsiteY16-10136" fmla="*/ 14429 h 4422290"/>
              <a:gd name="connsiteX17-10137" fmla="*/ 3125322 w 3904080"/>
              <a:gd name="connsiteY17-10138" fmla="*/ 39588 h 4422290"/>
              <a:gd name="connsiteX18-10139" fmla="*/ 3130050 w 3904080"/>
              <a:gd name="connsiteY18-10140" fmla="*/ 251419 h 4422290"/>
              <a:gd name="connsiteX19-10141" fmla="*/ 3241736 w 3904080"/>
              <a:gd name="connsiteY19-10142" fmla="*/ 266527 h 4422290"/>
              <a:gd name="connsiteX20-10143" fmla="*/ 3307988 w 3904080"/>
              <a:gd name="connsiteY20-10144" fmla="*/ 335265 h 4422290"/>
              <a:gd name="connsiteX21-10145" fmla="*/ 3378896 w 3904080"/>
              <a:gd name="connsiteY21-10146" fmla="*/ 445597 h 4422290"/>
              <a:gd name="connsiteX22-10147" fmla="*/ 3489741 w 3904080"/>
              <a:gd name="connsiteY22-10148" fmla="*/ 502851 h 4422290"/>
              <a:gd name="connsiteX23-10149" fmla="*/ 3600545 w 3904080"/>
              <a:gd name="connsiteY23-10150" fmla="*/ 803326 h 4422290"/>
              <a:gd name="connsiteX24-10151" fmla="*/ 3904080 w 3904080"/>
              <a:gd name="connsiteY24-10152" fmla="*/ 1067398 h 4422290"/>
              <a:gd name="connsiteX25-10153" fmla="*/ 3626304 w 3904080"/>
              <a:gd name="connsiteY25-10154" fmla="*/ 1498785 h 4422290"/>
              <a:gd name="connsiteX26-10155" fmla="*/ 3691316 w 3904080"/>
              <a:gd name="connsiteY26-10156" fmla="*/ 1580977 h 4422290"/>
              <a:gd name="connsiteX27-10157" fmla="*/ 3561776 w 3904080"/>
              <a:gd name="connsiteY27-10158" fmla="*/ 1653367 h 4422290"/>
              <a:gd name="connsiteX28-10159" fmla="*/ 3420806 w 3904080"/>
              <a:gd name="connsiteY28-10160" fmla="*/ 1752427 h 4422290"/>
              <a:gd name="connsiteX29-10161" fmla="*/ 3477779 w 3904080"/>
              <a:gd name="connsiteY29-10162" fmla="*/ 1973528 h 4422290"/>
              <a:gd name="connsiteX30-10163" fmla="*/ 3302005 w 3904080"/>
              <a:gd name="connsiteY30-10164" fmla="*/ 2352069 h 4422290"/>
              <a:gd name="connsiteX31-10165" fmla="*/ 3508067 w 3904080"/>
              <a:gd name="connsiteY31-10166" fmla="*/ 2429342 h 4422290"/>
              <a:gd name="connsiteX32-10167" fmla="*/ 3366399 w 3904080"/>
              <a:gd name="connsiteY32-10168" fmla="*/ 2777071 h 4422290"/>
              <a:gd name="connsiteX33-10169" fmla="*/ 3559582 w 3904080"/>
              <a:gd name="connsiteY33-10170" fmla="*/ 2789950 h 4422290"/>
              <a:gd name="connsiteX34-10171" fmla="*/ 3456551 w 3904080"/>
              <a:gd name="connsiteY34-10172" fmla="*/ 3446773 h 4422290"/>
              <a:gd name="connsiteX35-10173" fmla="*/ 3417915 w 3904080"/>
              <a:gd name="connsiteY35-10174" fmla="*/ 3717229 h 4422290"/>
              <a:gd name="connsiteX36-10175" fmla="*/ 2419115 w 3904080"/>
              <a:gd name="connsiteY36-10176" fmla="*/ 4059905 h 4422290"/>
              <a:gd name="connsiteX37-10177" fmla="*/ 2055080 w 3904080"/>
              <a:gd name="connsiteY37-10178" fmla="*/ 4048803 h 4422290"/>
              <a:gd name="connsiteX38-10179" fmla="*/ 1849018 w 3904080"/>
              <a:gd name="connsiteY38-10180" fmla="*/ 4113197 h 4422290"/>
              <a:gd name="connsiteX39-10181" fmla="*/ 1539925 w 3904080"/>
              <a:gd name="connsiteY39-10182" fmla="*/ 4061682 h 4422290"/>
              <a:gd name="connsiteX40-10183" fmla="*/ 1217953 w 3904080"/>
              <a:gd name="connsiteY40-10184" fmla="*/ 4293502 h 4422290"/>
              <a:gd name="connsiteX41-10185" fmla="*/ 805830 w 3904080"/>
              <a:gd name="connsiteY41-10186" fmla="*/ 4267744 h 4422290"/>
              <a:gd name="connsiteX42-10187" fmla="*/ 548252 w 3904080"/>
              <a:gd name="connsiteY42-10188" fmla="*/ 4422289 h 4422290"/>
              <a:gd name="connsiteX43-10189" fmla="*/ 139461 w 3904080"/>
              <a:gd name="connsiteY43-10190" fmla="*/ 4355016 h 4422290"/>
              <a:gd name="connsiteX44-10191" fmla="*/ 308112 w 3904080"/>
              <a:gd name="connsiteY44-10192" fmla="*/ 4151833 h 4422290"/>
              <a:gd name="connsiteX45-10193" fmla="*/ 548252 w 3904080"/>
              <a:gd name="connsiteY45-10194" fmla="*/ 4087439 h 4422290"/>
              <a:gd name="connsiteX46-10195" fmla="*/ 810388 w 3904080"/>
              <a:gd name="connsiteY46-10196" fmla="*/ 3997287 h 4422290"/>
              <a:gd name="connsiteX47-10197" fmla="*/ 1170997 w 3904080"/>
              <a:gd name="connsiteY47-10198" fmla="*/ 3726832 h 4422290"/>
              <a:gd name="connsiteX48-10199" fmla="*/ 1492968 w 3904080"/>
              <a:gd name="connsiteY48-10200" fmla="*/ 3456375 h 4422290"/>
              <a:gd name="connsiteX49-10201" fmla="*/ 1660393 w 3904080"/>
              <a:gd name="connsiteY49-10202" fmla="*/ 3160161 h 4422290"/>
              <a:gd name="connsiteX50-10203" fmla="*/ 1814940 w 3904080"/>
              <a:gd name="connsiteY50-10204" fmla="*/ 3108645 h 4422290"/>
              <a:gd name="connsiteX51-10205" fmla="*/ 1853577 w 3904080"/>
              <a:gd name="connsiteY51-10206" fmla="*/ 2812431 h 4422290"/>
              <a:gd name="connsiteX52-10207" fmla="*/ 2033880 w 3904080"/>
              <a:gd name="connsiteY52-10208" fmla="*/ 2709400 h 4422290"/>
              <a:gd name="connsiteX53-10209" fmla="*/ 2304337 w 3904080"/>
              <a:gd name="connsiteY53-10210" fmla="*/ 3134403 h 4422290"/>
              <a:gd name="connsiteX54-10211" fmla="*/ 2393264 w 3904080"/>
              <a:gd name="connsiteY54-10212" fmla="*/ 3311826 h 4422290"/>
              <a:gd name="connsiteX55-10213" fmla="*/ 2522051 w 3904080"/>
              <a:gd name="connsiteY55-10214" fmla="*/ 3505009 h 4422290"/>
              <a:gd name="connsiteX56-10215" fmla="*/ 2689477 w 3904080"/>
              <a:gd name="connsiteY56-10216" fmla="*/ 3286068 h 4422290"/>
              <a:gd name="connsiteX57-10217" fmla="*/ 2702356 w 3904080"/>
              <a:gd name="connsiteY57-10218" fmla="*/ 2976975 h 4422290"/>
              <a:gd name="connsiteX58-10219" fmla="*/ 2941397 w 3904080"/>
              <a:gd name="connsiteY58-10220" fmla="*/ 2957375 h 4422290"/>
              <a:gd name="connsiteX59-10221" fmla="*/ 2916904 w 3904080"/>
              <a:gd name="connsiteY59-10222" fmla="*/ 2680760 h 4422290"/>
              <a:gd name="connsiteX60-10223" fmla="*/ 2724782 w 3904080"/>
              <a:gd name="connsiteY60-10224" fmla="*/ 2683641 h 4422290"/>
              <a:gd name="connsiteX61-10225" fmla="*/ 2567909 w 3904080"/>
              <a:gd name="connsiteY61-10226" fmla="*/ 2467978 h 4422290"/>
              <a:gd name="connsiteX62-10227" fmla="*/ 2902760 w 3904080"/>
              <a:gd name="connsiteY62-10228" fmla="*/ 2442221 h 4422290"/>
              <a:gd name="connsiteX63-10229" fmla="*/ 2786850 w 3904080"/>
              <a:gd name="connsiteY63-10230" fmla="*/ 2055855 h 4422290"/>
              <a:gd name="connsiteX64-10231" fmla="*/ 2958621 w 3904080"/>
              <a:gd name="connsiteY64-10232" fmla="*/ 1710488 h 4422290"/>
              <a:gd name="connsiteX65-10233" fmla="*/ 2860736 w 3904080"/>
              <a:gd name="connsiteY65-10234" fmla="*/ 1626697 h 4422290"/>
              <a:gd name="connsiteX66-10235" fmla="*/ 2836380 w 3904080"/>
              <a:gd name="connsiteY66-10236" fmla="*/ 1720468 h 4422290"/>
              <a:gd name="connsiteX67-10237" fmla="*/ 2769296 w 3904080"/>
              <a:gd name="connsiteY67-10238" fmla="*/ 1535257 h 4422290"/>
              <a:gd name="connsiteX68-10239" fmla="*/ 2726802 w 3904080"/>
              <a:gd name="connsiteY68-10240" fmla="*/ 1378911 h 4422290"/>
              <a:gd name="connsiteX69-10241" fmla="*/ 2582606 w 3904080"/>
              <a:gd name="connsiteY69-10242" fmla="*/ 1367617 h 4422290"/>
              <a:gd name="connsiteX70-10243" fmla="*/ 2552126 w 3904080"/>
              <a:gd name="connsiteY70-10244" fmla="*/ 1440007 h 4422290"/>
              <a:gd name="connsiteX71-10245" fmla="*/ 2453066 w 3904080"/>
              <a:gd name="connsiteY71-10246" fmla="*/ 1466677 h 4422290"/>
              <a:gd name="connsiteX72-10247" fmla="*/ 2374726 w 3904080"/>
              <a:gd name="connsiteY72-10248" fmla="*/ 1399034 h 4422290"/>
              <a:gd name="connsiteX73-10249" fmla="*/ 2418776 w 3904080"/>
              <a:gd name="connsiteY73-10250" fmla="*/ 1154257 h 4422290"/>
              <a:gd name="connsiteX74" fmla="*/ 2401666 w 3904080"/>
              <a:gd name="connsiteY74" fmla="*/ 1053070 h 4422290"/>
              <a:gd name="connsiteX0-10251" fmla="*/ 2401666 w 3904080"/>
              <a:gd name="connsiteY0-10252" fmla="*/ 1053070 h 4422290"/>
              <a:gd name="connsiteX1-10253" fmla="*/ 2453066 w 3904080"/>
              <a:gd name="connsiteY1-10254" fmla="*/ 963757 h 4422290"/>
              <a:gd name="connsiteX2-10255" fmla="*/ 2555936 w 3904080"/>
              <a:gd name="connsiteY2-10256" fmla="*/ 982807 h 4422290"/>
              <a:gd name="connsiteX3-10257" fmla="*/ 2558985 w 3904080"/>
              <a:gd name="connsiteY3-10258" fmla="*/ 914905 h 4422290"/>
              <a:gd name="connsiteX4-10259" fmla="*/ 2510216 w 3904080"/>
              <a:gd name="connsiteY4-10260" fmla="*/ 735157 h 4422290"/>
              <a:gd name="connsiteX5-10261" fmla="*/ 2411537 w 3904080"/>
              <a:gd name="connsiteY5-10262" fmla="*/ 620130 h 4422290"/>
              <a:gd name="connsiteX6-10263" fmla="*/ 2453066 w 3904080"/>
              <a:gd name="connsiteY6-10264" fmla="*/ 533227 h 4422290"/>
              <a:gd name="connsiteX7-10265" fmla="*/ 2533076 w 3904080"/>
              <a:gd name="connsiteY7-10266" fmla="*/ 430357 h 4422290"/>
              <a:gd name="connsiteX8-10267" fmla="*/ 2575299 w 3904080"/>
              <a:gd name="connsiteY8-10268" fmla="*/ 304715 h 4422290"/>
              <a:gd name="connsiteX9-10269" fmla="*/ 2715956 w 3904080"/>
              <a:gd name="connsiteY9-10270" fmla="*/ 384638 h 4422290"/>
              <a:gd name="connsiteX10-10271" fmla="*/ 2882756 w 3904080"/>
              <a:gd name="connsiteY10-10272" fmla="*/ 367329 h 4422290"/>
              <a:gd name="connsiteX11-10273" fmla="*/ 2910266 w 3904080"/>
              <a:gd name="connsiteY11-10274" fmla="*/ 274148 h 4422290"/>
              <a:gd name="connsiteX12-10275" fmla="*/ 2827814 w 3904080"/>
              <a:gd name="connsiteY12-10276" fmla="*/ 223777 h 4422290"/>
              <a:gd name="connsiteX13-10277" fmla="*/ 2792156 w 3904080"/>
              <a:gd name="connsiteY13-10278" fmla="*/ 163658 h 4422290"/>
              <a:gd name="connsiteX14-10279" fmla="*/ 2871379 w 3904080"/>
              <a:gd name="connsiteY14-10280" fmla="*/ 88430 h 4422290"/>
              <a:gd name="connsiteX15-10281" fmla="*/ 2875976 w 3904080"/>
              <a:gd name="connsiteY15-10282" fmla="*/ 7447 h 4422290"/>
              <a:gd name="connsiteX16-10283" fmla="*/ 3019218 w 3904080"/>
              <a:gd name="connsiteY16-10284" fmla="*/ 14429 h 4422290"/>
              <a:gd name="connsiteX17-10285" fmla="*/ 3125322 w 3904080"/>
              <a:gd name="connsiteY17-10286" fmla="*/ 39588 h 4422290"/>
              <a:gd name="connsiteX18-10287" fmla="*/ 3130050 w 3904080"/>
              <a:gd name="connsiteY18-10288" fmla="*/ 251419 h 4422290"/>
              <a:gd name="connsiteX19-10289" fmla="*/ 3241736 w 3904080"/>
              <a:gd name="connsiteY19-10290" fmla="*/ 266527 h 4422290"/>
              <a:gd name="connsiteX20-10291" fmla="*/ 3307988 w 3904080"/>
              <a:gd name="connsiteY20-10292" fmla="*/ 335265 h 4422290"/>
              <a:gd name="connsiteX21-10293" fmla="*/ 3378896 w 3904080"/>
              <a:gd name="connsiteY21-10294" fmla="*/ 445597 h 4422290"/>
              <a:gd name="connsiteX22-10295" fmla="*/ 3489741 w 3904080"/>
              <a:gd name="connsiteY22-10296" fmla="*/ 502851 h 4422290"/>
              <a:gd name="connsiteX23-10297" fmla="*/ 3600545 w 3904080"/>
              <a:gd name="connsiteY23-10298" fmla="*/ 803326 h 4422290"/>
              <a:gd name="connsiteX24-10299" fmla="*/ 3904080 w 3904080"/>
              <a:gd name="connsiteY24-10300" fmla="*/ 1067398 h 4422290"/>
              <a:gd name="connsiteX25-10301" fmla="*/ 3626304 w 3904080"/>
              <a:gd name="connsiteY25-10302" fmla="*/ 1498785 h 4422290"/>
              <a:gd name="connsiteX26-10303" fmla="*/ 3618926 w 3904080"/>
              <a:gd name="connsiteY26-10304" fmla="*/ 1592407 h 4422290"/>
              <a:gd name="connsiteX27-10305" fmla="*/ 3561776 w 3904080"/>
              <a:gd name="connsiteY27-10306" fmla="*/ 1653367 h 4422290"/>
              <a:gd name="connsiteX28-10307" fmla="*/ 3420806 w 3904080"/>
              <a:gd name="connsiteY28-10308" fmla="*/ 1752427 h 4422290"/>
              <a:gd name="connsiteX29-10309" fmla="*/ 3477779 w 3904080"/>
              <a:gd name="connsiteY29-10310" fmla="*/ 1973528 h 4422290"/>
              <a:gd name="connsiteX30-10311" fmla="*/ 3302005 w 3904080"/>
              <a:gd name="connsiteY30-10312" fmla="*/ 2352069 h 4422290"/>
              <a:gd name="connsiteX31-10313" fmla="*/ 3508067 w 3904080"/>
              <a:gd name="connsiteY31-10314" fmla="*/ 2429342 h 4422290"/>
              <a:gd name="connsiteX32-10315" fmla="*/ 3366399 w 3904080"/>
              <a:gd name="connsiteY32-10316" fmla="*/ 2777071 h 4422290"/>
              <a:gd name="connsiteX33-10317" fmla="*/ 3559582 w 3904080"/>
              <a:gd name="connsiteY33-10318" fmla="*/ 2789950 h 4422290"/>
              <a:gd name="connsiteX34-10319" fmla="*/ 3456551 w 3904080"/>
              <a:gd name="connsiteY34-10320" fmla="*/ 3446773 h 4422290"/>
              <a:gd name="connsiteX35-10321" fmla="*/ 3417915 w 3904080"/>
              <a:gd name="connsiteY35-10322" fmla="*/ 3717229 h 4422290"/>
              <a:gd name="connsiteX36-10323" fmla="*/ 2419115 w 3904080"/>
              <a:gd name="connsiteY36-10324" fmla="*/ 4059905 h 4422290"/>
              <a:gd name="connsiteX37-10325" fmla="*/ 2055080 w 3904080"/>
              <a:gd name="connsiteY37-10326" fmla="*/ 4048803 h 4422290"/>
              <a:gd name="connsiteX38-10327" fmla="*/ 1849018 w 3904080"/>
              <a:gd name="connsiteY38-10328" fmla="*/ 4113197 h 4422290"/>
              <a:gd name="connsiteX39-10329" fmla="*/ 1539925 w 3904080"/>
              <a:gd name="connsiteY39-10330" fmla="*/ 4061682 h 4422290"/>
              <a:gd name="connsiteX40-10331" fmla="*/ 1217953 w 3904080"/>
              <a:gd name="connsiteY40-10332" fmla="*/ 4293502 h 4422290"/>
              <a:gd name="connsiteX41-10333" fmla="*/ 805830 w 3904080"/>
              <a:gd name="connsiteY41-10334" fmla="*/ 4267744 h 4422290"/>
              <a:gd name="connsiteX42-10335" fmla="*/ 548252 w 3904080"/>
              <a:gd name="connsiteY42-10336" fmla="*/ 4422289 h 4422290"/>
              <a:gd name="connsiteX43-10337" fmla="*/ 139461 w 3904080"/>
              <a:gd name="connsiteY43-10338" fmla="*/ 4355016 h 4422290"/>
              <a:gd name="connsiteX44-10339" fmla="*/ 308112 w 3904080"/>
              <a:gd name="connsiteY44-10340" fmla="*/ 4151833 h 4422290"/>
              <a:gd name="connsiteX45-10341" fmla="*/ 548252 w 3904080"/>
              <a:gd name="connsiteY45-10342" fmla="*/ 4087439 h 4422290"/>
              <a:gd name="connsiteX46-10343" fmla="*/ 810388 w 3904080"/>
              <a:gd name="connsiteY46-10344" fmla="*/ 3997287 h 4422290"/>
              <a:gd name="connsiteX47-10345" fmla="*/ 1170997 w 3904080"/>
              <a:gd name="connsiteY47-10346" fmla="*/ 3726832 h 4422290"/>
              <a:gd name="connsiteX48-10347" fmla="*/ 1492968 w 3904080"/>
              <a:gd name="connsiteY48-10348" fmla="*/ 3456375 h 4422290"/>
              <a:gd name="connsiteX49-10349" fmla="*/ 1660393 w 3904080"/>
              <a:gd name="connsiteY49-10350" fmla="*/ 3160161 h 4422290"/>
              <a:gd name="connsiteX50-10351" fmla="*/ 1814940 w 3904080"/>
              <a:gd name="connsiteY50-10352" fmla="*/ 3108645 h 4422290"/>
              <a:gd name="connsiteX51-10353" fmla="*/ 1853577 w 3904080"/>
              <a:gd name="connsiteY51-10354" fmla="*/ 2812431 h 4422290"/>
              <a:gd name="connsiteX52-10355" fmla="*/ 2033880 w 3904080"/>
              <a:gd name="connsiteY52-10356" fmla="*/ 2709400 h 4422290"/>
              <a:gd name="connsiteX53-10357" fmla="*/ 2304337 w 3904080"/>
              <a:gd name="connsiteY53-10358" fmla="*/ 3134403 h 4422290"/>
              <a:gd name="connsiteX54-10359" fmla="*/ 2393264 w 3904080"/>
              <a:gd name="connsiteY54-10360" fmla="*/ 3311826 h 4422290"/>
              <a:gd name="connsiteX55-10361" fmla="*/ 2522051 w 3904080"/>
              <a:gd name="connsiteY55-10362" fmla="*/ 3505009 h 4422290"/>
              <a:gd name="connsiteX56-10363" fmla="*/ 2689477 w 3904080"/>
              <a:gd name="connsiteY56-10364" fmla="*/ 3286068 h 4422290"/>
              <a:gd name="connsiteX57-10365" fmla="*/ 2702356 w 3904080"/>
              <a:gd name="connsiteY57-10366" fmla="*/ 2976975 h 4422290"/>
              <a:gd name="connsiteX58-10367" fmla="*/ 2941397 w 3904080"/>
              <a:gd name="connsiteY58-10368" fmla="*/ 2957375 h 4422290"/>
              <a:gd name="connsiteX59-10369" fmla="*/ 2916904 w 3904080"/>
              <a:gd name="connsiteY59-10370" fmla="*/ 2680760 h 4422290"/>
              <a:gd name="connsiteX60-10371" fmla="*/ 2724782 w 3904080"/>
              <a:gd name="connsiteY60-10372" fmla="*/ 2683641 h 4422290"/>
              <a:gd name="connsiteX61-10373" fmla="*/ 2567909 w 3904080"/>
              <a:gd name="connsiteY61-10374" fmla="*/ 2467978 h 4422290"/>
              <a:gd name="connsiteX62-10375" fmla="*/ 2902760 w 3904080"/>
              <a:gd name="connsiteY62-10376" fmla="*/ 2442221 h 4422290"/>
              <a:gd name="connsiteX63-10377" fmla="*/ 2786850 w 3904080"/>
              <a:gd name="connsiteY63-10378" fmla="*/ 2055855 h 4422290"/>
              <a:gd name="connsiteX64-10379" fmla="*/ 2958621 w 3904080"/>
              <a:gd name="connsiteY64-10380" fmla="*/ 1710488 h 4422290"/>
              <a:gd name="connsiteX65-10381" fmla="*/ 2860736 w 3904080"/>
              <a:gd name="connsiteY65-10382" fmla="*/ 1626697 h 4422290"/>
              <a:gd name="connsiteX66-10383" fmla="*/ 2836380 w 3904080"/>
              <a:gd name="connsiteY66-10384" fmla="*/ 1720468 h 4422290"/>
              <a:gd name="connsiteX67-10385" fmla="*/ 2769296 w 3904080"/>
              <a:gd name="connsiteY67-10386" fmla="*/ 1535257 h 4422290"/>
              <a:gd name="connsiteX68-10387" fmla="*/ 2726802 w 3904080"/>
              <a:gd name="connsiteY68-10388" fmla="*/ 1378911 h 4422290"/>
              <a:gd name="connsiteX69-10389" fmla="*/ 2582606 w 3904080"/>
              <a:gd name="connsiteY69-10390" fmla="*/ 1367617 h 4422290"/>
              <a:gd name="connsiteX70-10391" fmla="*/ 2552126 w 3904080"/>
              <a:gd name="connsiteY70-10392" fmla="*/ 1440007 h 4422290"/>
              <a:gd name="connsiteX71-10393" fmla="*/ 2453066 w 3904080"/>
              <a:gd name="connsiteY71-10394" fmla="*/ 1466677 h 4422290"/>
              <a:gd name="connsiteX72-10395" fmla="*/ 2374726 w 3904080"/>
              <a:gd name="connsiteY72-10396" fmla="*/ 1399034 h 4422290"/>
              <a:gd name="connsiteX73-10397" fmla="*/ 2418776 w 3904080"/>
              <a:gd name="connsiteY73-10398" fmla="*/ 1154257 h 4422290"/>
              <a:gd name="connsiteX74-10399" fmla="*/ 2401666 w 3904080"/>
              <a:gd name="connsiteY74-10400" fmla="*/ 1053070 h 4422290"/>
              <a:gd name="connsiteX0-10401" fmla="*/ 2401666 w 3904080"/>
              <a:gd name="connsiteY0-10402" fmla="*/ 1053070 h 4422290"/>
              <a:gd name="connsiteX1-10403" fmla="*/ 2453066 w 3904080"/>
              <a:gd name="connsiteY1-10404" fmla="*/ 963757 h 4422290"/>
              <a:gd name="connsiteX2-10405" fmla="*/ 2555936 w 3904080"/>
              <a:gd name="connsiteY2-10406" fmla="*/ 982807 h 4422290"/>
              <a:gd name="connsiteX3-10407" fmla="*/ 2558985 w 3904080"/>
              <a:gd name="connsiteY3-10408" fmla="*/ 914905 h 4422290"/>
              <a:gd name="connsiteX4-10409" fmla="*/ 2510216 w 3904080"/>
              <a:gd name="connsiteY4-10410" fmla="*/ 735157 h 4422290"/>
              <a:gd name="connsiteX5-10411" fmla="*/ 2411537 w 3904080"/>
              <a:gd name="connsiteY5-10412" fmla="*/ 620130 h 4422290"/>
              <a:gd name="connsiteX6-10413" fmla="*/ 2453066 w 3904080"/>
              <a:gd name="connsiteY6-10414" fmla="*/ 533227 h 4422290"/>
              <a:gd name="connsiteX7-10415" fmla="*/ 2533076 w 3904080"/>
              <a:gd name="connsiteY7-10416" fmla="*/ 430357 h 4422290"/>
              <a:gd name="connsiteX8-10417" fmla="*/ 2575299 w 3904080"/>
              <a:gd name="connsiteY8-10418" fmla="*/ 304715 h 4422290"/>
              <a:gd name="connsiteX9-10419" fmla="*/ 2715956 w 3904080"/>
              <a:gd name="connsiteY9-10420" fmla="*/ 384638 h 4422290"/>
              <a:gd name="connsiteX10-10421" fmla="*/ 2882756 w 3904080"/>
              <a:gd name="connsiteY10-10422" fmla="*/ 367329 h 4422290"/>
              <a:gd name="connsiteX11-10423" fmla="*/ 2910266 w 3904080"/>
              <a:gd name="connsiteY11-10424" fmla="*/ 274148 h 4422290"/>
              <a:gd name="connsiteX12-10425" fmla="*/ 2827814 w 3904080"/>
              <a:gd name="connsiteY12-10426" fmla="*/ 223777 h 4422290"/>
              <a:gd name="connsiteX13-10427" fmla="*/ 2792156 w 3904080"/>
              <a:gd name="connsiteY13-10428" fmla="*/ 163658 h 4422290"/>
              <a:gd name="connsiteX14-10429" fmla="*/ 2871379 w 3904080"/>
              <a:gd name="connsiteY14-10430" fmla="*/ 88430 h 4422290"/>
              <a:gd name="connsiteX15-10431" fmla="*/ 2875976 w 3904080"/>
              <a:gd name="connsiteY15-10432" fmla="*/ 7447 h 4422290"/>
              <a:gd name="connsiteX16-10433" fmla="*/ 3019218 w 3904080"/>
              <a:gd name="connsiteY16-10434" fmla="*/ 14429 h 4422290"/>
              <a:gd name="connsiteX17-10435" fmla="*/ 3125322 w 3904080"/>
              <a:gd name="connsiteY17-10436" fmla="*/ 39588 h 4422290"/>
              <a:gd name="connsiteX18-10437" fmla="*/ 3130050 w 3904080"/>
              <a:gd name="connsiteY18-10438" fmla="*/ 251419 h 4422290"/>
              <a:gd name="connsiteX19-10439" fmla="*/ 3241736 w 3904080"/>
              <a:gd name="connsiteY19-10440" fmla="*/ 266527 h 4422290"/>
              <a:gd name="connsiteX20-10441" fmla="*/ 3307988 w 3904080"/>
              <a:gd name="connsiteY20-10442" fmla="*/ 335265 h 4422290"/>
              <a:gd name="connsiteX21-10443" fmla="*/ 3378896 w 3904080"/>
              <a:gd name="connsiteY21-10444" fmla="*/ 445597 h 4422290"/>
              <a:gd name="connsiteX22-10445" fmla="*/ 3489741 w 3904080"/>
              <a:gd name="connsiteY22-10446" fmla="*/ 502851 h 4422290"/>
              <a:gd name="connsiteX23-10447" fmla="*/ 3600545 w 3904080"/>
              <a:gd name="connsiteY23-10448" fmla="*/ 803326 h 4422290"/>
              <a:gd name="connsiteX24-10449" fmla="*/ 3904080 w 3904080"/>
              <a:gd name="connsiteY24-10450" fmla="*/ 1067398 h 4422290"/>
              <a:gd name="connsiteX25-10451" fmla="*/ 3626304 w 3904080"/>
              <a:gd name="connsiteY25-10452" fmla="*/ 1498785 h 4422290"/>
              <a:gd name="connsiteX26-10453" fmla="*/ 3618926 w 3904080"/>
              <a:gd name="connsiteY26-10454" fmla="*/ 1592407 h 4422290"/>
              <a:gd name="connsiteX27-10455" fmla="*/ 3561776 w 3904080"/>
              <a:gd name="connsiteY27-10456" fmla="*/ 1653367 h 4422290"/>
              <a:gd name="connsiteX28-10457" fmla="*/ 3451286 w 3904080"/>
              <a:gd name="connsiteY28-10458" fmla="*/ 1790527 h 4422290"/>
              <a:gd name="connsiteX29-10459" fmla="*/ 3477779 w 3904080"/>
              <a:gd name="connsiteY29-10460" fmla="*/ 1973528 h 4422290"/>
              <a:gd name="connsiteX30-10461" fmla="*/ 3302005 w 3904080"/>
              <a:gd name="connsiteY30-10462" fmla="*/ 2352069 h 4422290"/>
              <a:gd name="connsiteX31-10463" fmla="*/ 3508067 w 3904080"/>
              <a:gd name="connsiteY31-10464" fmla="*/ 2429342 h 4422290"/>
              <a:gd name="connsiteX32-10465" fmla="*/ 3366399 w 3904080"/>
              <a:gd name="connsiteY32-10466" fmla="*/ 2777071 h 4422290"/>
              <a:gd name="connsiteX33-10467" fmla="*/ 3559582 w 3904080"/>
              <a:gd name="connsiteY33-10468" fmla="*/ 2789950 h 4422290"/>
              <a:gd name="connsiteX34-10469" fmla="*/ 3456551 w 3904080"/>
              <a:gd name="connsiteY34-10470" fmla="*/ 3446773 h 4422290"/>
              <a:gd name="connsiteX35-10471" fmla="*/ 3417915 w 3904080"/>
              <a:gd name="connsiteY35-10472" fmla="*/ 3717229 h 4422290"/>
              <a:gd name="connsiteX36-10473" fmla="*/ 2419115 w 3904080"/>
              <a:gd name="connsiteY36-10474" fmla="*/ 4059905 h 4422290"/>
              <a:gd name="connsiteX37-10475" fmla="*/ 2055080 w 3904080"/>
              <a:gd name="connsiteY37-10476" fmla="*/ 4048803 h 4422290"/>
              <a:gd name="connsiteX38-10477" fmla="*/ 1849018 w 3904080"/>
              <a:gd name="connsiteY38-10478" fmla="*/ 4113197 h 4422290"/>
              <a:gd name="connsiteX39-10479" fmla="*/ 1539925 w 3904080"/>
              <a:gd name="connsiteY39-10480" fmla="*/ 4061682 h 4422290"/>
              <a:gd name="connsiteX40-10481" fmla="*/ 1217953 w 3904080"/>
              <a:gd name="connsiteY40-10482" fmla="*/ 4293502 h 4422290"/>
              <a:gd name="connsiteX41-10483" fmla="*/ 805830 w 3904080"/>
              <a:gd name="connsiteY41-10484" fmla="*/ 4267744 h 4422290"/>
              <a:gd name="connsiteX42-10485" fmla="*/ 548252 w 3904080"/>
              <a:gd name="connsiteY42-10486" fmla="*/ 4422289 h 4422290"/>
              <a:gd name="connsiteX43-10487" fmla="*/ 139461 w 3904080"/>
              <a:gd name="connsiteY43-10488" fmla="*/ 4355016 h 4422290"/>
              <a:gd name="connsiteX44-10489" fmla="*/ 308112 w 3904080"/>
              <a:gd name="connsiteY44-10490" fmla="*/ 4151833 h 4422290"/>
              <a:gd name="connsiteX45-10491" fmla="*/ 548252 w 3904080"/>
              <a:gd name="connsiteY45-10492" fmla="*/ 4087439 h 4422290"/>
              <a:gd name="connsiteX46-10493" fmla="*/ 810388 w 3904080"/>
              <a:gd name="connsiteY46-10494" fmla="*/ 3997287 h 4422290"/>
              <a:gd name="connsiteX47-10495" fmla="*/ 1170997 w 3904080"/>
              <a:gd name="connsiteY47-10496" fmla="*/ 3726832 h 4422290"/>
              <a:gd name="connsiteX48-10497" fmla="*/ 1492968 w 3904080"/>
              <a:gd name="connsiteY48-10498" fmla="*/ 3456375 h 4422290"/>
              <a:gd name="connsiteX49-10499" fmla="*/ 1660393 w 3904080"/>
              <a:gd name="connsiteY49-10500" fmla="*/ 3160161 h 4422290"/>
              <a:gd name="connsiteX50-10501" fmla="*/ 1814940 w 3904080"/>
              <a:gd name="connsiteY50-10502" fmla="*/ 3108645 h 4422290"/>
              <a:gd name="connsiteX51-10503" fmla="*/ 1853577 w 3904080"/>
              <a:gd name="connsiteY51-10504" fmla="*/ 2812431 h 4422290"/>
              <a:gd name="connsiteX52-10505" fmla="*/ 2033880 w 3904080"/>
              <a:gd name="connsiteY52-10506" fmla="*/ 2709400 h 4422290"/>
              <a:gd name="connsiteX53-10507" fmla="*/ 2304337 w 3904080"/>
              <a:gd name="connsiteY53-10508" fmla="*/ 3134403 h 4422290"/>
              <a:gd name="connsiteX54-10509" fmla="*/ 2393264 w 3904080"/>
              <a:gd name="connsiteY54-10510" fmla="*/ 3311826 h 4422290"/>
              <a:gd name="connsiteX55-10511" fmla="*/ 2522051 w 3904080"/>
              <a:gd name="connsiteY55-10512" fmla="*/ 3505009 h 4422290"/>
              <a:gd name="connsiteX56-10513" fmla="*/ 2689477 w 3904080"/>
              <a:gd name="connsiteY56-10514" fmla="*/ 3286068 h 4422290"/>
              <a:gd name="connsiteX57-10515" fmla="*/ 2702356 w 3904080"/>
              <a:gd name="connsiteY57-10516" fmla="*/ 2976975 h 4422290"/>
              <a:gd name="connsiteX58-10517" fmla="*/ 2941397 w 3904080"/>
              <a:gd name="connsiteY58-10518" fmla="*/ 2957375 h 4422290"/>
              <a:gd name="connsiteX59-10519" fmla="*/ 2916904 w 3904080"/>
              <a:gd name="connsiteY59-10520" fmla="*/ 2680760 h 4422290"/>
              <a:gd name="connsiteX60-10521" fmla="*/ 2724782 w 3904080"/>
              <a:gd name="connsiteY60-10522" fmla="*/ 2683641 h 4422290"/>
              <a:gd name="connsiteX61-10523" fmla="*/ 2567909 w 3904080"/>
              <a:gd name="connsiteY61-10524" fmla="*/ 2467978 h 4422290"/>
              <a:gd name="connsiteX62-10525" fmla="*/ 2902760 w 3904080"/>
              <a:gd name="connsiteY62-10526" fmla="*/ 2442221 h 4422290"/>
              <a:gd name="connsiteX63-10527" fmla="*/ 2786850 w 3904080"/>
              <a:gd name="connsiteY63-10528" fmla="*/ 2055855 h 4422290"/>
              <a:gd name="connsiteX64-10529" fmla="*/ 2958621 w 3904080"/>
              <a:gd name="connsiteY64-10530" fmla="*/ 1710488 h 4422290"/>
              <a:gd name="connsiteX65-10531" fmla="*/ 2860736 w 3904080"/>
              <a:gd name="connsiteY65-10532" fmla="*/ 1626697 h 4422290"/>
              <a:gd name="connsiteX66-10533" fmla="*/ 2836380 w 3904080"/>
              <a:gd name="connsiteY66-10534" fmla="*/ 1720468 h 4422290"/>
              <a:gd name="connsiteX67-10535" fmla="*/ 2769296 w 3904080"/>
              <a:gd name="connsiteY67-10536" fmla="*/ 1535257 h 4422290"/>
              <a:gd name="connsiteX68-10537" fmla="*/ 2726802 w 3904080"/>
              <a:gd name="connsiteY68-10538" fmla="*/ 1378911 h 4422290"/>
              <a:gd name="connsiteX69-10539" fmla="*/ 2582606 w 3904080"/>
              <a:gd name="connsiteY69-10540" fmla="*/ 1367617 h 4422290"/>
              <a:gd name="connsiteX70-10541" fmla="*/ 2552126 w 3904080"/>
              <a:gd name="connsiteY70-10542" fmla="*/ 1440007 h 4422290"/>
              <a:gd name="connsiteX71-10543" fmla="*/ 2453066 w 3904080"/>
              <a:gd name="connsiteY71-10544" fmla="*/ 1466677 h 4422290"/>
              <a:gd name="connsiteX72-10545" fmla="*/ 2374726 w 3904080"/>
              <a:gd name="connsiteY72-10546" fmla="*/ 1399034 h 4422290"/>
              <a:gd name="connsiteX73-10547" fmla="*/ 2418776 w 3904080"/>
              <a:gd name="connsiteY73-10548" fmla="*/ 1154257 h 4422290"/>
              <a:gd name="connsiteX74-10549" fmla="*/ 2401666 w 3904080"/>
              <a:gd name="connsiteY74-10550" fmla="*/ 1053070 h 4422290"/>
              <a:gd name="connsiteX0-10551" fmla="*/ 2401666 w 3905496"/>
              <a:gd name="connsiteY0-10552" fmla="*/ 1053070 h 4422290"/>
              <a:gd name="connsiteX1-10553" fmla="*/ 2453066 w 3905496"/>
              <a:gd name="connsiteY1-10554" fmla="*/ 963757 h 4422290"/>
              <a:gd name="connsiteX2-10555" fmla="*/ 2555936 w 3905496"/>
              <a:gd name="connsiteY2-10556" fmla="*/ 982807 h 4422290"/>
              <a:gd name="connsiteX3-10557" fmla="*/ 2558985 w 3905496"/>
              <a:gd name="connsiteY3-10558" fmla="*/ 914905 h 4422290"/>
              <a:gd name="connsiteX4-10559" fmla="*/ 2510216 w 3905496"/>
              <a:gd name="connsiteY4-10560" fmla="*/ 735157 h 4422290"/>
              <a:gd name="connsiteX5-10561" fmla="*/ 2411537 w 3905496"/>
              <a:gd name="connsiteY5-10562" fmla="*/ 620130 h 4422290"/>
              <a:gd name="connsiteX6-10563" fmla="*/ 2453066 w 3905496"/>
              <a:gd name="connsiteY6-10564" fmla="*/ 533227 h 4422290"/>
              <a:gd name="connsiteX7-10565" fmla="*/ 2533076 w 3905496"/>
              <a:gd name="connsiteY7-10566" fmla="*/ 430357 h 4422290"/>
              <a:gd name="connsiteX8-10567" fmla="*/ 2575299 w 3905496"/>
              <a:gd name="connsiteY8-10568" fmla="*/ 304715 h 4422290"/>
              <a:gd name="connsiteX9-10569" fmla="*/ 2715956 w 3905496"/>
              <a:gd name="connsiteY9-10570" fmla="*/ 384638 h 4422290"/>
              <a:gd name="connsiteX10-10571" fmla="*/ 2882756 w 3905496"/>
              <a:gd name="connsiteY10-10572" fmla="*/ 367329 h 4422290"/>
              <a:gd name="connsiteX11-10573" fmla="*/ 2910266 w 3905496"/>
              <a:gd name="connsiteY11-10574" fmla="*/ 274148 h 4422290"/>
              <a:gd name="connsiteX12-10575" fmla="*/ 2827814 w 3905496"/>
              <a:gd name="connsiteY12-10576" fmla="*/ 223777 h 4422290"/>
              <a:gd name="connsiteX13-10577" fmla="*/ 2792156 w 3905496"/>
              <a:gd name="connsiteY13-10578" fmla="*/ 163658 h 4422290"/>
              <a:gd name="connsiteX14-10579" fmla="*/ 2871379 w 3905496"/>
              <a:gd name="connsiteY14-10580" fmla="*/ 88430 h 4422290"/>
              <a:gd name="connsiteX15-10581" fmla="*/ 2875976 w 3905496"/>
              <a:gd name="connsiteY15-10582" fmla="*/ 7447 h 4422290"/>
              <a:gd name="connsiteX16-10583" fmla="*/ 3019218 w 3905496"/>
              <a:gd name="connsiteY16-10584" fmla="*/ 14429 h 4422290"/>
              <a:gd name="connsiteX17-10585" fmla="*/ 3125322 w 3905496"/>
              <a:gd name="connsiteY17-10586" fmla="*/ 39588 h 4422290"/>
              <a:gd name="connsiteX18-10587" fmla="*/ 3130050 w 3905496"/>
              <a:gd name="connsiteY18-10588" fmla="*/ 251419 h 4422290"/>
              <a:gd name="connsiteX19-10589" fmla="*/ 3241736 w 3905496"/>
              <a:gd name="connsiteY19-10590" fmla="*/ 266527 h 4422290"/>
              <a:gd name="connsiteX20-10591" fmla="*/ 3307988 w 3905496"/>
              <a:gd name="connsiteY20-10592" fmla="*/ 335265 h 4422290"/>
              <a:gd name="connsiteX21-10593" fmla="*/ 3378896 w 3905496"/>
              <a:gd name="connsiteY21-10594" fmla="*/ 445597 h 4422290"/>
              <a:gd name="connsiteX22-10595" fmla="*/ 3489741 w 3905496"/>
              <a:gd name="connsiteY22-10596" fmla="*/ 502851 h 4422290"/>
              <a:gd name="connsiteX23-10597" fmla="*/ 3600545 w 3905496"/>
              <a:gd name="connsiteY23-10598" fmla="*/ 803326 h 4422290"/>
              <a:gd name="connsiteX24-10599" fmla="*/ 3904080 w 3905496"/>
              <a:gd name="connsiteY24-10600" fmla="*/ 1067398 h 4422290"/>
              <a:gd name="connsiteX25-10601" fmla="*/ 3676076 w 3905496"/>
              <a:gd name="connsiteY25-10602" fmla="*/ 1272367 h 4422290"/>
              <a:gd name="connsiteX26-10603" fmla="*/ 3626304 w 3905496"/>
              <a:gd name="connsiteY26-10604" fmla="*/ 1498785 h 4422290"/>
              <a:gd name="connsiteX27-10605" fmla="*/ 3618926 w 3905496"/>
              <a:gd name="connsiteY27-10606" fmla="*/ 1592407 h 4422290"/>
              <a:gd name="connsiteX28-10607" fmla="*/ 3561776 w 3905496"/>
              <a:gd name="connsiteY28-10608" fmla="*/ 1653367 h 4422290"/>
              <a:gd name="connsiteX29-10609" fmla="*/ 3451286 w 3905496"/>
              <a:gd name="connsiteY29-10610" fmla="*/ 1790527 h 4422290"/>
              <a:gd name="connsiteX30-10611" fmla="*/ 3477779 w 3905496"/>
              <a:gd name="connsiteY30-10612" fmla="*/ 1973528 h 4422290"/>
              <a:gd name="connsiteX31-10613" fmla="*/ 3302005 w 3905496"/>
              <a:gd name="connsiteY31-10614" fmla="*/ 2352069 h 4422290"/>
              <a:gd name="connsiteX32-10615" fmla="*/ 3508067 w 3905496"/>
              <a:gd name="connsiteY32-10616" fmla="*/ 2429342 h 4422290"/>
              <a:gd name="connsiteX33-10617" fmla="*/ 3366399 w 3905496"/>
              <a:gd name="connsiteY33-10618" fmla="*/ 2777071 h 4422290"/>
              <a:gd name="connsiteX34-10619" fmla="*/ 3559582 w 3905496"/>
              <a:gd name="connsiteY34-10620" fmla="*/ 2789950 h 4422290"/>
              <a:gd name="connsiteX35-10621" fmla="*/ 3456551 w 3905496"/>
              <a:gd name="connsiteY35-10622" fmla="*/ 3446773 h 4422290"/>
              <a:gd name="connsiteX36-10623" fmla="*/ 3417915 w 3905496"/>
              <a:gd name="connsiteY36-10624" fmla="*/ 3717229 h 4422290"/>
              <a:gd name="connsiteX37-10625" fmla="*/ 2419115 w 3905496"/>
              <a:gd name="connsiteY37-10626" fmla="*/ 4059905 h 4422290"/>
              <a:gd name="connsiteX38-10627" fmla="*/ 2055080 w 3905496"/>
              <a:gd name="connsiteY38-10628" fmla="*/ 4048803 h 4422290"/>
              <a:gd name="connsiteX39-10629" fmla="*/ 1849018 w 3905496"/>
              <a:gd name="connsiteY39-10630" fmla="*/ 4113197 h 4422290"/>
              <a:gd name="connsiteX40-10631" fmla="*/ 1539925 w 3905496"/>
              <a:gd name="connsiteY40-10632" fmla="*/ 4061682 h 4422290"/>
              <a:gd name="connsiteX41-10633" fmla="*/ 1217953 w 3905496"/>
              <a:gd name="connsiteY41-10634" fmla="*/ 4293502 h 4422290"/>
              <a:gd name="connsiteX42-10635" fmla="*/ 805830 w 3905496"/>
              <a:gd name="connsiteY42-10636" fmla="*/ 4267744 h 4422290"/>
              <a:gd name="connsiteX43-10637" fmla="*/ 548252 w 3905496"/>
              <a:gd name="connsiteY43-10638" fmla="*/ 4422289 h 4422290"/>
              <a:gd name="connsiteX44-10639" fmla="*/ 139461 w 3905496"/>
              <a:gd name="connsiteY44-10640" fmla="*/ 4355016 h 4422290"/>
              <a:gd name="connsiteX45-10641" fmla="*/ 308112 w 3905496"/>
              <a:gd name="connsiteY45-10642" fmla="*/ 4151833 h 4422290"/>
              <a:gd name="connsiteX46-10643" fmla="*/ 548252 w 3905496"/>
              <a:gd name="connsiteY46-10644" fmla="*/ 4087439 h 4422290"/>
              <a:gd name="connsiteX47-10645" fmla="*/ 810388 w 3905496"/>
              <a:gd name="connsiteY47-10646" fmla="*/ 3997287 h 4422290"/>
              <a:gd name="connsiteX48-10647" fmla="*/ 1170997 w 3905496"/>
              <a:gd name="connsiteY48-10648" fmla="*/ 3726832 h 4422290"/>
              <a:gd name="connsiteX49-10649" fmla="*/ 1492968 w 3905496"/>
              <a:gd name="connsiteY49-10650" fmla="*/ 3456375 h 4422290"/>
              <a:gd name="connsiteX50-10651" fmla="*/ 1660393 w 3905496"/>
              <a:gd name="connsiteY50-10652" fmla="*/ 3160161 h 4422290"/>
              <a:gd name="connsiteX51-10653" fmla="*/ 1814940 w 3905496"/>
              <a:gd name="connsiteY51-10654" fmla="*/ 3108645 h 4422290"/>
              <a:gd name="connsiteX52-10655" fmla="*/ 1853577 w 3905496"/>
              <a:gd name="connsiteY52-10656" fmla="*/ 2812431 h 4422290"/>
              <a:gd name="connsiteX53-10657" fmla="*/ 2033880 w 3905496"/>
              <a:gd name="connsiteY53-10658" fmla="*/ 2709400 h 4422290"/>
              <a:gd name="connsiteX54-10659" fmla="*/ 2304337 w 3905496"/>
              <a:gd name="connsiteY54-10660" fmla="*/ 3134403 h 4422290"/>
              <a:gd name="connsiteX55-10661" fmla="*/ 2393264 w 3905496"/>
              <a:gd name="connsiteY55-10662" fmla="*/ 3311826 h 4422290"/>
              <a:gd name="connsiteX56-10663" fmla="*/ 2522051 w 3905496"/>
              <a:gd name="connsiteY56-10664" fmla="*/ 3505009 h 4422290"/>
              <a:gd name="connsiteX57-10665" fmla="*/ 2689477 w 3905496"/>
              <a:gd name="connsiteY57-10666" fmla="*/ 3286068 h 4422290"/>
              <a:gd name="connsiteX58-10667" fmla="*/ 2702356 w 3905496"/>
              <a:gd name="connsiteY58-10668" fmla="*/ 2976975 h 4422290"/>
              <a:gd name="connsiteX59-10669" fmla="*/ 2941397 w 3905496"/>
              <a:gd name="connsiteY59-10670" fmla="*/ 2957375 h 4422290"/>
              <a:gd name="connsiteX60-10671" fmla="*/ 2916904 w 3905496"/>
              <a:gd name="connsiteY60-10672" fmla="*/ 2680760 h 4422290"/>
              <a:gd name="connsiteX61-10673" fmla="*/ 2724782 w 3905496"/>
              <a:gd name="connsiteY61-10674" fmla="*/ 2683641 h 4422290"/>
              <a:gd name="connsiteX62-10675" fmla="*/ 2567909 w 3905496"/>
              <a:gd name="connsiteY62-10676" fmla="*/ 2467978 h 4422290"/>
              <a:gd name="connsiteX63-10677" fmla="*/ 2902760 w 3905496"/>
              <a:gd name="connsiteY63-10678" fmla="*/ 2442221 h 4422290"/>
              <a:gd name="connsiteX64-10679" fmla="*/ 2786850 w 3905496"/>
              <a:gd name="connsiteY64-10680" fmla="*/ 2055855 h 4422290"/>
              <a:gd name="connsiteX65-10681" fmla="*/ 2958621 w 3905496"/>
              <a:gd name="connsiteY65-10682" fmla="*/ 1710488 h 4422290"/>
              <a:gd name="connsiteX66-10683" fmla="*/ 2860736 w 3905496"/>
              <a:gd name="connsiteY66-10684" fmla="*/ 1626697 h 4422290"/>
              <a:gd name="connsiteX67-10685" fmla="*/ 2836380 w 3905496"/>
              <a:gd name="connsiteY67-10686" fmla="*/ 1720468 h 4422290"/>
              <a:gd name="connsiteX68-10687" fmla="*/ 2769296 w 3905496"/>
              <a:gd name="connsiteY68-10688" fmla="*/ 1535257 h 4422290"/>
              <a:gd name="connsiteX69-10689" fmla="*/ 2726802 w 3905496"/>
              <a:gd name="connsiteY69-10690" fmla="*/ 1378911 h 4422290"/>
              <a:gd name="connsiteX70-10691" fmla="*/ 2582606 w 3905496"/>
              <a:gd name="connsiteY70-10692" fmla="*/ 1367617 h 4422290"/>
              <a:gd name="connsiteX71-10693" fmla="*/ 2552126 w 3905496"/>
              <a:gd name="connsiteY71-10694" fmla="*/ 1440007 h 4422290"/>
              <a:gd name="connsiteX72-10695" fmla="*/ 2453066 w 3905496"/>
              <a:gd name="connsiteY72-10696" fmla="*/ 1466677 h 4422290"/>
              <a:gd name="connsiteX73-10697" fmla="*/ 2374726 w 3905496"/>
              <a:gd name="connsiteY73-10698" fmla="*/ 1399034 h 4422290"/>
              <a:gd name="connsiteX74-10699" fmla="*/ 2418776 w 3905496"/>
              <a:gd name="connsiteY74-10700" fmla="*/ 1154257 h 4422290"/>
              <a:gd name="connsiteX75" fmla="*/ 2401666 w 3905496"/>
              <a:gd name="connsiteY75" fmla="*/ 1053070 h 4422290"/>
              <a:gd name="connsiteX0-10701" fmla="*/ 2401666 w 3905496"/>
              <a:gd name="connsiteY0-10702" fmla="*/ 1053070 h 4422290"/>
              <a:gd name="connsiteX1-10703" fmla="*/ 2453066 w 3905496"/>
              <a:gd name="connsiteY1-10704" fmla="*/ 963757 h 4422290"/>
              <a:gd name="connsiteX2-10705" fmla="*/ 2555936 w 3905496"/>
              <a:gd name="connsiteY2-10706" fmla="*/ 982807 h 4422290"/>
              <a:gd name="connsiteX3-10707" fmla="*/ 2558985 w 3905496"/>
              <a:gd name="connsiteY3-10708" fmla="*/ 914905 h 4422290"/>
              <a:gd name="connsiteX4-10709" fmla="*/ 2510216 w 3905496"/>
              <a:gd name="connsiteY4-10710" fmla="*/ 735157 h 4422290"/>
              <a:gd name="connsiteX5-10711" fmla="*/ 2411537 w 3905496"/>
              <a:gd name="connsiteY5-10712" fmla="*/ 620130 h 4422290"/>
              <a:gd name="connsiteX6-10713" fmla="*/ 2453066 w 3905496"/>
              <a:gd name="connsiteY6-10714" fmla="*/ 533227 h 4422290"/>
              <a:gd name="connsiteX7-10715" fmla="*/ 2533076 w 3905496"/>
              <a:gd name="connsiteY7-10716" fmla="*/ 430357 h 4422290"/>
              <a:gd name="connsiteX8-10717" fmla="*/ 2575299 w 3905496"/>
              <a:gd name="connsiteY8-10718" fmla="*/ 304715 h 4422290"/>
              <a:gd name="connsiteX9-10719" fmla="*/ 2715956 w 3905496"/>
              <a:gd name="connsiteY9-10720" fmla="*/ 384638 h 4422290"/>
              <a:gd name="connsiteX10-10721" fmla="*/ 2882756 w 3905496"/>
              <a:gd name="connsiteY10-10722" fmla="*/ 367329 h 4422290"/>
              <a:gd name="connsiteX11-10723" fmla="*/ 2910266 w 3905496"/>
              <a:gd name="connsiteY11-10724" fmla="*/ 274148 h 4422290"/>
              <a:gd name="connsiteX12-10725" fmla="*/ 2827814 w 3905496"/>
              <a:gd name="connsiteY12-10726" fmla="*/ 223777 h 4422290"/>
              <a:gd name="connsiteX13-10727" fmla="*/ 2792156 w 3905496"/>
              <a:gd name="connsiteY13-10728" fmla="*/ 163658 h 4422290"/>
              <a:gd name="connsiteX14-10729" fmla="*/ 2871379 w 3905496"/>
              <a:gd name="connsiteY14-10730" fmla="*/ 88430 h 4422290"/>
              <a:gd name="connsiteX15-10731" fmla="*/ 2875976 w 3905496"/>
              <a:gd name="connsiteY15-10732" fmla="*/ 7447 h 4422290"/>
              <a:gd name="connsiteX16-10733" fmla="*/ 3019218 w 3905496"/>
              <a:gd name="connsiteY16-10734" fmla="*/ 14429 h 4422290"/>
              <a:gd name="connsiteX17-10735" fmla="*/ 3125322 w 3905496"/>
              <a:gd name="connsiteY17-10736" fmla="*/ 39588 h 4422290"/>
              <a:gd name="connsiteX18-10737" fmla="*/ 3130050 w 3905496"/>
              <a:gd name="connsiteY18-10738" fmla="*/ 251419 h 4422290"/>
              <a:gd name="connsiteX19-10739" fmla="*/ 3241736 w 3905496"/>
              <a:gd name="connsiteY19-10740" fmla="*/ 266527 h 4422290"/>
              <a:gd name="connsiteX20-10741" fmla="*/ 3307988 w 3905496"/>
              <a:gd name="connsiteY20-10742" fmla="*/ 335265 h 4422290"/>
              <a:gd name="connsiteX21-10743" fmla="*/ 3378896 w 3905496"/>
              <a:gd name="connsiteY21-10744" fmla="*/ 445597 h 4422290"/>
              <a:gd name="connsiteX22-10745" fmla="*/ 3489741 w 3905496"/>
              <a:gd name="connsiteY22-10746" fmla="*/ 502851 h 4422290"/>
              <a:gd name="connsiteX23-10747" fmla="*/ 3600545 w 3905496"/>
              <a:gd name="connsiteY23-10748" fmla="*/ 803326 h 4422290"/>
              <a:gd name="connsiteX24-10749" fmla="*/ 3904080 w 3905496"/>
              <a:gd name="connsiteY24-10750" fmla="*/ 1067398 h 4422290"/>
              <a:gd name="connsiteX25-10751" fmla="*/ 3676076 w 3905496"/>
              <a:gd name="connsiteY25-10752" fmla="*/ 1272367 h 4422290"/>
              <a:gd name="connsiteX26-10753" fmla="*/ 3668456 w 3905496"/>
              <a:gd name="connsiteY26-10754" fmla="*/ 1443817 h 4422290"/>
              <a:gd name="connsiteX27-10755" fmla="*/ 3626304 w 3905496"/>
              <a:gd name="connsiteY27-10756" fmla="*/ 1498785 h 4422290"/>
              <a:gd name="connsiteX28-10757" fmla="*/ 3618926 w 3905496"/>
              <a:gd name="connsiteY28-10758" fmla="*/ 1592407 h 4422290"/>
              <a:gd name="connsiteX29-10759" fmla="*/ 3561776 w 3905496"/>
              <a:gd name="connsiteY29-10760" fmla="*/ 1653367 h 4422290"/>
              <a:gd name="connsiteX30-10761" fmla="*/ 3451286 w 3905496"/>
              <a:gd name="connsiteY30-10762" fmla="*/ 1790527 h 4422290"/>
              <a:gd name="connsiteX31-10763" fmla="*/ 3477779 w 3905496"/>
              <a:gd name="connsiteY31-10764" fmla="*/ 1973528 h 4422290"/>
              <a:gd name="connsiteX32-10765" fmla="*/ 3302005 w 3905496"/>
              <a:gd name="connsiteY32-10766" fmla="*/ 2352069 h 4422290"/>
              <a:gd name="connsiteX33-10767" fmla="*/ 3508067 w 3905496"/>
              <a:gd name="connsiteY33-10768" fmla="*/ 2429342 h 4422290"/>
              <a:gd name="connsiteX34-10769" fmla="*/ 3366399 w 3905496"/>
              <a:gd name="connsiteY34-10770" fmla="*/ 2777071 h 4422290"/>
              <a:gd name="connsiteX35-10771" fmla="*/ 3559582 w 3905496"/>
              <a:gd name="connsiteY35-10772" fmla="*/ 2789950 h 4422290"/>
              <a:gd name="connsiteX36-10773" fmla="*/ 3456551 w 3905496"/>
              <a:gd name="connsiteY36-10774" fmla="*/ 3446773 h 4422290"/>
              <a:gd name="connsiteX37-10775" fmla="*/ 3417915 w 3905496"/>
              <a:gd name="connsiteY37-10776" fmla="*/ 3717229 h 4422290"/>
              <a:gd name="connsiteX38-10777" fmla="*/ 2419115 w 3905496"/>
              <a:gd name="connsiteY38-10778" fmla="*/ 4059905 h 4422290"/>
              <a:gd name="connsiteX39-10779" fmla="*/ 2055080 w 3905496"/>
              <a:gd name="connsiteY39-10780" fmla="*/ 4048803 h 4422290"/>
              <a:gd name="connsiteX40-10781" fmla="*/ 1849018 w 3905496"/>
              <a:gd name="connsiteY40-10782" fmla="*/ 4113197 h 4422290"/>
              <a:gd name="connsiteX41-10783" fmla="*/ 1539925 w 3905496"/>
              <a:gd name="connsiteY41-10784" fmla="*/ 4061682 h 4422290"/>
              <a:gd name="connsiteX42-10785" fmla="*/ 1217953 w 3905496"/>
              <a:gd name="connsiteY42-10786" fmla="*/ 4293502 h 4422290"/>
              <a:gd name="connsiteX43-10787" fmla="*/ 805830 w 3905496"/>
              <a:gd name="connsiteY43-10788" fmla="*/ 4267744 h 4422290"/>
              <a:gd name="connsiteX44-10789" fmla="*/ 548252 w 3905496"/>
              <a:gd name="connsiteY44-10790" fmla="*/ 4422289 h 4422290"/>
              <a:gd name="connsiteX45-10791" fmla="*/ 139461 w 3905496"/>
              <a:gd name="connsiteY45-10792" fmla="*/ 4355016 h 4422290"/>
              <a:gd name="connsiteX46-10793" fmla="*/ 308112 w 3905496"/>
              <a:gd name="connsiteY46-10794" fmla="*/ 4151833 h 4422290"/>
              <a:gd name="connsiteX47-10795" fmla="*/ 548252 w 3905496"/>
              <a:gd name="connsiteY47-10796" fmla="*/ 4087439 h 4422290"/>
              <a:gd name="connsiteX48-10797" fmla="*/ 810388 w 3905496"/>
              <a:gd name="connsiteY48-10798" fmla="*/ 3997287 h 4422290"/>
              <a:gd name="connsiteX49-10799" fmla="*/ 1170997 w 3905496"/>
              <a:gd name="connsiteY49-10800" fmla="*/ 3726832 h 4422290"/>
              <a:gd name="connsiteX50-10801" fmla="*/ 1492968 w 3905496"/>
              <a:gd name="connsiteY50-10802" fmla="*/ 3456375 h 4422290"/>
              <a:gd name="connsiteX51-10803" fmla="*/ 1660393 w 3905496"/>
              <a:gd name="connsiteY51-10804" fmla="*/ 3160161 h 4422290"/>
              <a:gd name="connsiteX52-10805" fmla="*/ 1814940 w 3905496"/>
              <a:gd name="connsiteY52-10806" fmla="*/ 3108645 h 4422290"/>
              <a:gd name="connsiteX53-10807" fmla="*/ 1853577 w 3905496"/>
              <a:gd name="connsiteY53-10808" fmla="*/ 2812431 h 4422290"/>
              <a:gd name="connsiteX54-10809" fmla="*/ 2033880 w 3905496"/>
              <a:gd name="connsiteY54-10810" fmla="*/ 2709400 h 4422290"/>
              <a:gd name="connsiteX55-10811" fmla="*/ 2304337 w 3905496"/>
              <a:gd name="connsiteY55-10812" fmla="*/ 3134403 h 4422290"/>
              <a:gd name="connsiteX56-10813" fmla="*/ 2393264 w 3905496"/>
              <a:gd name="connsiteY56-10814" fmla="*/ 3311826 h 4422290"/>
              <a:gd name="connsiteX57-10815" fmla="*/ 2522051 w 3905496"/>
              <a:gd name="connsiteY57-10816" fmla="*/ 3505009 h 4422290"/>
              <a:gd name="connsiteX58-10817" fmla="*/ 2689477 w 3905496"/>
              <a:gd name="connsiteY58-10818" fmla="*/ 3286068 h 4422290"/>
              <a:gd name="connsiteX59-10819" fmla="*/ 2702356 w 3905496"/>
              <a:gd name="connsiteY59-10820" fmla="*/ 2976975 h 4422290"/>
              <a:gd name="connsiteX60-10821" fmla="*/ 2941397 w 3905496"/>
              <a:gd name="connsiteY60-10822" fmla="*/ 2957375 h 4422290"/>
              <a:gd name="connsiteX61-10823" fmla="*/ 2916904 w 3905496"/>
              <a:gd name="connsiteY61-10824" fmla="*/ 2680760 h 4422290"/>
              <a:gd name="connsiteX62-10825" fmla="*/ 2724782 w 3905496"/>
              <a:gd name="connsiteY62-10826" fmla="*/ 2683641 h 4422290"/>
              <a:gd name="connsiteX63-10827" fmla="*/ 2567909 w 3905496"/>
              <a:gd name="connsiteY63-10828" fmla="*/ 2467978 h 4422290"/>
              <a:gd name="connsiteX64-10829" fmla="*/ 2902760 w 3905496"/>
              <a:gd name="connsiteY64-10830" fmla="*/ 2442221 h 4422290"/>
              <a:gd name="connsiteX65-10831" fmla="*/ 2786850 w 3905496"/>
              <a:gd name="connsiteY65-10832" fmla="*/ 2055855 h 4422290"/>
              <a:gd name="connsiteX66-10833" fmla="*/ 2958621 w 3905496"/>
              <a:gd name="connsiteY66-10834" fmla="*/ 1710488 h 4422290"/>
              <a:gd name="connsiteX67-10835" fmla="*/ 2860736 w 3905496"/>
              <a:gd name="connsiteY67-10836" fmla="*/ 1626697 h 4422290"/>
              <a:gd name="connsiteX68-10837" fmla="*/ 2836380 w 3905496"/>
              <a:gd name="connsiteY68-10838" fmla="*/ 1720468 h 4422290"/>
              <a:gd name="connsiteX69-10839" fmla="*/ 2769296 w 3905496"/>
              <a:gd name="connsiteY69-10840" fmla="*/ 1535257 h 4422290"/>
              <a:gd name="connsiteX70-10841" fmla="*/ 2726802 w 3905496"/>
              <a:gd name="connsiteY70-10842" fmla="*/ 1378911 h 4422290"/>
              <a:gd name="connsiteX71-10843" fmla="*/ 2582606 w 3905496"/>
              <a:gd name="connsiteY71-10844" fmla="*/ 1367617 h 4422290"/>
              <a:gd name="connsiteX72-10845" fmla="*/ 2552126 w 3905496"/>
              <a:gd name="connsiteY72-10846" fmla="*/ 1440007 h 4422290"/>
              <a:gd name="connsiteX73-10847" fmla="*/ 2453066 w 3905496"/>
              <a:gd name="connsiteY73-10848" fmla="*/ 1466677 h 4422290"/>
              <a:gd name="connsiteX74-10849" fmla="*/ 2374726 w 3905496"/>
              <a:gd name="connsiteY74-10850" fmla="*/ 1399034 h 4422290"/>
              <a:gd name="connsiteX75-10851" fmla="*/ 2418776 w 3905496"/>
              <a:gd name="connsiteY75-10852" fmla="*/ 1154257 h 4422290"/>
              <a:gd name="connsiteX76" fmla="*/ 2401666 w 3905496"/>
              <a:gd name="connsiteY76" fmla="*/ 1053070 h 4422290"/>
              <a:gd name="connsiteX0-10853" fmla="*/ 2401666 w 3911323"/>
              <a:gd name="connsiteY0-10854" fmla="*/ 1053070 h 4422290"/>
              <a:gd name="connsiteX1-10855" fmla="*/ 2453066 w 3911323"/>
              <a:gd name="connsiteY1-10856" fmla="*/ 963757 h 4422290"/>
              <a:gd name="connsiteX2-10857" fmla="*/ 2555936 w 3911323"/>
              <a:gd name="connsiteY2-10858" fmla="*/ 982807 h 4422290"/>
              <a:gd name="connsiteX3-10859" fmla="*/ 2558985 w 3911323"/>
              <a:gd name="connsiteY3-10860" fmla="*/ 914905 h 4422290"/>
              <a:gd name="connsiteX4-10861" fmla="*/ 2510216 w 3911323"/>
              <a:gd name="connsiteY4-10862" fmla="*/ 735157 h 4422290"/>
              <a:gd name="connsiteX5-10863" fmla="*/ 2411537 w 3911323"/>
              <a:gd name="connsiteY5-10864" fmla="*/ 620130 h 4422290"/>
              <a:gd name="connsiteX6-10865" fmla="*/ 2453066 w 3911323"/>
              <a:gd name="connsiteY6-10866" fmla="*/ 533227 h 4422290"/>
              <a:gd name="connsiteX7-10867" fmla="*/ 2533076 w 3911323"/>
              <a:gd name="connsiteY7-10868" fmla="*/ 430357 h 4422290"/>
              <a:gd name="connsiteX8-10869" fmla="*/ 2575299 w 3911323"/>
              <a:gd name="connsiteY8-10870" fmla="*/ 304715 h 4422290"/>
              <a:gd name="connsiteX9-10871" fmla="*/ 2715956 w 3911323"/>
              <a:gd name="connsiteY9-10872" fmla="*/ 384638 h 4422290"/>
              <a:gd name="connsiteX10-10873" fmla="*/ 2882756 w 3911323"/>
              <a:gd name="connsiteY10-10874" fmla="*/ 367329 h 4422290"/>
              <a:gd name="connsiteX11-10875" fmla="*/ 2910266 w 3911323"/>
              <a:gd name="connsiteY11-10876" fmla="*/ 274148 h 4422290"/>
              <a:gd name="connsiteX12-10877" fmla="*/ 2827814 w 3911323"/>
              <a:gd name="connsiteY12-10878" fmla="*/ 223777 h 4422290"/>
              <a:gd name="connsiteX13-10879" fmla="*/ 2792156 w 3911323"/>
              <a:gd name="connsiteY13-10880" fmla="*/ 163658 h 4422290"/>
              <a:gd name="connsiteX14-10881" fmla="*/ 2871379 w 3911323"/>
              <a:gd name="connsiteY14-10882" fmla="*/ 88430 h 4422290"/>
              <a:gd name="connsiteX15-10883" fmla="*/ 2875976 w 3911323"/>
              <a:gd name="connsiteY15-10884" fmla="*/ 7447 h 4422290"/>
              <a:gd name="connsiteX16-10885" fmla="*/ 3019218 w 3911323"/>
              <a:gd name="connsiteY16-10886" fmla="*/ 14429 h 4422290"/>
              <a:gd name="connsiteX17-10887" fmla="*/ 3125322 w 3911323"/>
              <a:gd name="connsiteY17-10888" fmla="*/ 39588 h 4422290"/>
              <a:gd name="connsiteX18-10889" fmla="*/ 3130050 w 3911323"/>
              <a:gd name="connsiteY18-10890" fmla="*/ 251419 h 4422290"/>
              <a:gd name="connsiteX19-10891" fmla="*/ 3241736 w 3911323"/>
              <a:gd name="connsiteY19-10892" fmla="*/ 266527 h 4422290"/>
              <a:gd name="connsiteX20-10893" fmla="*/ 3307988 w 3911323"/>
              <a:gd name="connsiteY20-10894" fmla="*/ 335265 h 4422290"/>
              <a:gd name="connsiteX21-10895" fmla="*/ 3378896 w 3911323"/>
              <a:gd name="connsiteY21-10896" fmla="*/ 445597 h 4422290"/>
              <a:gd name="connsiteX22-10897" fmla="*/ 3489741 w 3911323"/>
              <a:gd name="connsiteY22-10898" fmla="*/ 502851 h 4422290"/>
              <a:gd name="connsiteX23-10899" fmla="*/ 3600545 w 3911323"/>
              <a:gd name="connsiteY23-10900" fmla="*/ 803326 h 4422290"/>
              <a:gd name="connsiteX24-10901" fmla="*/ 3904080 w 3911323"/>
              <a:gd name="connsiteY24-10902" fmla="*/ 1067398 h 4422290"/>
              <a:gd name="connsiteX25-10903" fmla="*/ 3820856 w 3911323"/>
              <a:gd name="connsiteY25-10904" fmla="*/ 1249507 h 4422290"/>
              <a:gd name="connsiteX26-10905" fmla="*/ 3676076 w 3911323"/>
              <a:gd name="connsiteY26-10906" fmla="*/ 1272367 h 4422290"/>
              <a:gd name="connsiteX27-10907" fmla="*/ 3668456 w 3911323"/>
              <a:gd name="connsiteY27-10908" fmla="*/ 1443817 h 4422290"/>
              <a:gd name="connsiteX28-10909" fmla="*/ 3626304 w 3911323"/>
              <a:gd name="connsiteY28-10910" fmla="*/ 1498785 h 4422290"/>
              <a:gd name="connsiteX29-10911" fmla="*/ 3618926 w 3911323"/>
              <a:gd name="connsiteY29-10912" fmla="*/ 1592407 h 4422290"/>
              <a:gd name="connsiteX30-10913" fmla="*/ 3561776 w 3911323"/>
              <a:gd name="connsiteY30-10914" fmla="*/ 1653367 h 4422290"/>
              <a:gd name="connsiteX31-10915" fmla="*/ 3451286 w 3911323"/>
              <a:gd name="connsiteY31-10916" fmla="*/ 1790527 h 4422290"/>
              <a:gd name="connsiteX32-10917" fmla="*/ 3477779 w 3911323"/>
              <a:gd name="connsiteY32-10918" fmla="*/ 1973528 h 4422290"/>
              <a:gd name="connsiteX33-10919" fmla="*/ 3302005 w 3911323"/>
              <a:gd name="connsiteY33-10920" fmla="*/ 2352069 h 4422290"/>
              <a:gd name="connsiteX34-10921" fmla="*/ 3508067 w 3911323"/>
              <a:gd name="connsiteY34-10922" fmla="*/ 2429342 h 4422290"/>
              <a:gd name="connsiteX35-10923" fmla="*/ 3366399 w 3911323"/>
              <a:gd name="connsiteY35-10924" fmla="*/ 2777071 h 4422290"/>
              <a:gd name="connsiteX36-10925" fmla="*/ 3559582 w 3911323"/>
              <a:gd name="connsiteY36-10926" fmla="*/ 2789950 h 4422290"/>
              <a:gd name="connsiteX37-10927" fmla="*/ 3456551 w 3911323"/>
              <a:gd name="connsiteY37-10928" fmla="*/ 3446773 h 4422290"/>
              <a:gd name="connsiteX38-10929" fmla="*/ 3417915 w 3911323"/>
              <a:gd name="connsiteY38-10930" fmla="*/ 3717229 h 4422290"/>
              <a:gd name="connsiteX39-10931" fmla="*/ 2419115 w 3911323"/>
              <a:gd name="connsiteY39-10932" fmla="*/ 4059905 h 4422290"/>
              <a:gd name="connsiteX40-10933" fmla="*/ 2055080 w 3911323"/>
              <a:gd name="connsiteY40-10934" fmla="*/ 4048803 h 4422290"/>
              <a:gd name="connsiteX41-10935" fmla="*/ 1849018 w 3911323"/>
              <a:gd name="connsiteY41-10936" fmla="*/ 4113197 h 4422290"/>
              <a:gd name="connsiteX42-10937" fmla="*/ 1539925 w 3911323"/>
              <a:gd name="connsiteY42-10938" fmla="*/ 4061682 h 4422290"/>
              <a:gd name="connsiteX43-10939" fmla="*/ 1217953 w 3911323"/>
              <a:gd name="connsiteY43-10940" fmla="*/ 4293502 h 4422290"/>
              <a:gd name="connsiteX44-10941" fmla="*/ 805830 w 3911323"/>
              <a:gd name="connsiteY44-10942" fmla="*/ 4267744 h 4422290"/>
              <a:gd name="connsiteX45-10943" fmla="*/ 548252 w 3911323"/>
              <a:gd name="connsiteY45-10944" fmla="*/ 4422289 h 4422290"/>
              <a:gd name="connsiteX46-10945" fmla="*/ 139461 w 3911323"/>
              <a:gd name="connsiteY46-10946" fmla="*/ 4355016 h 4422290"/>
              <a:gd name="connsiteX47-10947" fmla="*/ 308112 w 3911323"/>
              <a:gd name="connsiteY47-10948" fmla="*/ 4151833 h 4422290"/>
              <a:gd name="connsiteX48-10949" fmla="*/ 548252 w 3911323"/>
              <a:gd name="connsiteY48-10950" fmla="*/ 4087439 h 4422290"/>
              <a:gd name="connsiteX49-10951" fmla="*/ 810388 w 3911323"/>
              <a:gd name="connsiteY49-10952" fmla="*/ 3997287 h 4422290"/>
              <a:gd name="connsiteX50-10953" fmla="*/ 1170997 w 3911323"/>
              <a:gd name="connsiteY50-10954" fmla="*/ 3726832 h 4422290"/>
              <a:gd name="connsiteX51-10955" fmla="*/ 1492968 w 3911323"/>
              <a:gd name="connsiteY51-10956" fmla="*/ 3456375 h 4422290"/>
              <a:gd name="connsiteX52-10957" fmla="*/ 1660393 w 3911323"/>
              <a:gd name="connsiteY52-10958" fmla="*/ 3160161 h 4422290"/>
              <a:gd name="connsiteX53-10959" fmla="*/ 1814940 w 3911323"/>
              <a:gd name="connsiteY53-10960" fmla="*/ 3108645 h 4422290"/>
              <a:gd name="connsiteX54-10961" fmla="*/ 1853577 w 3911323"/>
              <a:gd name="connsiteY54-10962" fmla="*/ 2812431 h 4422290"/>
              <a:gd name="connsiteX55-10963" fmla="*/ 2033880 w 3911323"/>
              <a:gd name="connsiteY55-10964" fmla="*/ 2709400 h 4422290"/>
              <a:gd name="connsiteX56-10965" fmla="*/ 2304337 w 3911323"/>
              <a:gd name="connsiteY56-10966" fmla="*/ 3134403 h 4422290"/>
              <a:gd name="connsiteX57-10967" fmla="*/ 2393264 w 3911323"/>
              <a:gd name="connsiteY57-10968" fmla="*/ 3311826 h 4422290"/>
              <a:gd name="connsiteX58-10969" fmla="*/ 2522051 w 3911323"/>
              <a:gd name="connsiteY58-10970" fmla="*/ 3505009 h 4422290"/>
              <a:gd name="connsiteX59-10971" fmla="*/ 2689477 w 3911323"/>
              <a:gd name="connsiteY59-10972" fmla="*/ 3286068 h 4422290"/>
              <a:gd name="connsiteX60-10973" fmla="*/ 2702356 w 3911323"/>
              <a:gd name="connsiteY60-10974" fmla="*/ 2976975 h 4422290"/>
              <a:gd name="connsiteX61-10975" fmla="*/ 2941397 w 3911323"/>
              <a:gd name="connsiteY61-10976" fmla="*/ 2957375 h 4422290"/>
              <a:gd name="connsiteX62-10977" fmla="*/ 2916904 w 3911323"/>
              <a:gd name="connsiteY62-10978" fmla="*/ 2680760 h 4422290"/>
              <a:gd name="connsiteX63-10979" fmla="*/ 2724782 w 3911323"/>
              <a:gd name="connsiteY63-10980" fmla="*/ 2683641 h 4422290"/>
              <a:gd name="connsiteX64-10981" fmla="*/ 2567909 w 3911323"/>
              <a:gd name="connsiteY64-10982" fmla="*/ 2467978 h 4422290"/>
              <a:gd name="connsiteX65-10983" fmla="*/ 2902760 w 3911323"/>
              <a:gd name="connsiteY65-10984" fmla="*/ 2442221 h 4422290"/>
              <a:gd name="connsiteX66-10985" fmla="*/ 2786850 w 3911323"/>
              <a:gd name="connsiteY66-10986" fmla="*/ 2055855 h 4422290"/>
              <a:gd name="connsiteX67-10987" fmla="*/ 2958621 w 3911323"/>
              <a:gd name="connsiteY67-10988" fmla="*/ 1710488 h 4422290"/>
              <a:gd name="connsiteX68-10989" fmla="*/ 2860736 w 3911323"/>
              <a:gd name="connsiteY68-10990" fmla="*/ 1626697 h 4422290"/>
              <a:gd name="connsiteX69-10991" fmla="*/ 2836380 w 3911323"/>
              <a:gd name="connsiteY69-10992" fmla="*/ 1720468 h 4422290"/>
              <a:gd name="connsiteX70-10993" fmla="*/ 2769296 w 3911323"/>
              <a:gd name="connsiteY70-10994" fmla="*/ 1535257 h 4422290"/>
              <a:gd name="connsiteX71-10995" fmla="*/ 2726802 w 3911323"/>
              <a:gd name="connsiteY71-10996" fmla="*/ 1378911 h 4422290"/>
              <a:gd name="connsiteX72-10997" fmla="*/ 2582606 w 3911323"/>
              <a:gd name="connsiteY72-10998" fmla="*/ 1367617 h 4422290"/>
              <a:gd name="connsiteX73-10999" fmla="*/ 2552126 w 3911323"/>
              <a:gd name="connsiteY73-11000" fmla="*/ 1440007 h 4422290"/>
              <a:gd name="connsiteX74-11001" fmla="*/ 2453066 w 3911323"/>
              <a:gd name="connsiteY74-11002" fmla="*/ 1466677 h 4422290"/>
              <a:gd name="connsiteX75-11003" fmla="*/ 2374726 w 3911323"/>
              <a:gd name="connsiteY75-11004" fmla="*/ 1399034 h 4422290"/>
              <a:gd name="connsiteX76-11005" fmla="*/ 2418776 w 3911323"/>
              <a:gd name="connsiteY76-11006" fmla="*/ 1154257 h 4422290"/>
              <a:gd name="connsiteX77" fmla="*/ 2401666 w 3911323"/>
              <a:gd name="connsiteY77" fmla="*/ 1053070 h 4422290"/>
              <a:gd name="connsiteX0-11007" fmla="*/ 2401666 w 3921823"/>
              <a:gd name="connsiteY0-11008" fmla="*/ 1053070 h 4422290"/>
              <a:gd name="connsiteX1-11009" fmla="*/ 2453066 w 3921823"/>
              <a:gd name="connsiteY1-11010" fmla="*/ 963757 h 4422290"/>
              <a:gd name="connsiteX2-11011" fmla="*/ 2555936 w 3921823"/>
              <a:gd name="connsiteY2-11012" fmla="*/ 982807 h 4422290"/>
              <a:gd name="connsiteX3-11013" fmla="*/ 2558985 w 3921823"/>
              <a:gd name="connsiteY3-11014" fmla="*/ 914905 h 4422290"/>
              <a:gd name="connsiteX4-11015" fmla="*/ 2510216 w 3921823"/>
              <a:gd name="connsiteY4-11016" fmla="*/ 735157 h 4422290"/>
              <a:gd name="connsiteX5-11017" fmla="*/ 2411537 w 3921823"/>
              <a:gd name="connsiteY5-11018" fmla="*/ 620130 h 4422290"/>
              <a:gd name="connsiteX6-11019" fmla="*/ 2453066 w 3921823"/>
              <a:gd name="connsiteY6-11020" fmla="*/ 533227 h 4422290"/>
              <a:gd name="connsiteX7-11021" fmla="*/ 2533076 w 3921823"/>
              <a:gd name="connsiteY7-11022" fmla="*/ 430357 h 4422290"/>
              <a:gd name="connsiteX8-11023" fmla="*/ 2575299 w 3921823"/>
              <a:gd name="connsiteY8-11024" fmla="*/ 304715 h 4422290"/>
              <a:gd name="connsiteX9-11025" fmla="*/ 2715956 w 3921823"/>
              <a:gd name="connsiteY9-11026" fmla="*/ 384638 h 4422290"/>
              <a:gd name="connsiteX10-11027" fmla="*/ 2882756 w 3921823"/>
              <a:gd name="connsiteY10-11028" fmla="*/ 367329 h 4422290"/>
              <a:gd name="connsiteX11-11029" fmla="*/ 2910266 w 3921823"/>
              <a:gd name="connsiteY11-11030" fmla="*/ 274148 h 4422290"/>
              <a:gd name="connsiteX12-11031" fmla="*/ 2827814 w 3921823"/>
              <a:gd name="connsiteY12-11032" fmla="*/ 223777 h 4422290"/>
              <a:gd name="connsiteX13-11033" fmla="*/ 2792156 w 3921823"/>
              <a:gd name="connsiteY13-11034" fmla="*/ 163658 h 4422290"/>
              <a:gd name="connsiteX14-11035" fmla="*/ 2871379 w 3921823"/>
              <a:gd name="connsiteY14-11036" fmla="*/ 88430 h 4422290"/>
              <a:gd name="connsiteX15-11037" fmla="*/ 2875976 w 3921823"/>
              <a:gd name="connsiteY15-11038" fmla="*/ 7447 h 4422290"/>
              <a:gd name="connsiteX16-11039" fmla="*/ 3019218 w 3921823"/>
              <a:gd name="connsiteY16-11040" fmla="*/ 14429 h 4422290"/>
              <a:gd name="connsiteX17-11041" fmla="*/ 3125322 w 3921823"/>
              <a:gd name="connsiteY17-11042" fmla="*/ 39588 h 4422290"/>
              <a:gd name="connsiteX18-11043" fmla="*/ 3130050 w 3921823"/>
              <a:gd name="connsiteY18-11044" fmla="*/ 251419 h 4422290"/>
              <a:gd name="connsiteX19-11045" fmla="*/ 3241736 w 3921823"/>
              <a:gd name="connsiteY19-11046" fmla="*/ 266527 h 4422290"/>
              <a:gd name="connsiteX20-11047" fmla="*/ 3307988 w 3921823"/>
              <a:gd name="connsiteY20-11048" fmla="*/ 335265 h 4422290"/>
              <a:gd name="connsiteX21-11049" fmla="*/ 3378896 w 3921823"/>
              <a:gd name="connsiteY21-11050" fmla="*/ 445597 h 4422290"/>
              <a:gd name="connsiteX22-11051" fmla="*/ 3489741 w 3921823"/>
              <a:gd name="connsiteY22-11052" fmla="*/ 502851 h 4422290"/>
              <a:gd name="connsiteX23-11053" fmla="*/ 3600545 w 3921823"/>
              <a:gd name="connsiteY23-11054" fmla="*/ 803326 h 4422290"/>
              <a:gd name="connsiteX24-11055" fmla="*/ 3904080 w 3921823"/>
              <a:gd name="connsiteY24-11056" fmla="*/ 1067398 h 4422290"/>
              <a:gd name="connsiteX25-11057" fmla="*/ 3866576 w 3921823"/>
              <a:gd name="connsiteY25-11058" fmla="*/ 1135207 h 4422290"/>
              <a:gd name="connsiteX26-11059" fmla="*/ 3820856 w 3921823"/>
              <a:gd name="connsiteY26-11060" fmla="*/ 1249507 h 4422290"/>
              <a:gd name="connsiteX27-11061" fmla="*/ 3676076 w 3921823"/>
              <a:gd name="connsiteY27-11062" fmla="*/ 1272367 h 4422290"/>
              <a:gd name="connsiteX28-11063" fmla="*/ 3668456 w 3921823"/>
              <a:gd name="connsiteY28-11064" fmla="*/ 1443817 h 4422290"/>
              <a:gd name="connsiteX29-11065" fmla="*/ 3626304 w 3921823"/>
              <a:gd name="connsiteY29-11066" fmla="*/ 1498785 h 4422290"/>
              <a:gd name="connsiteX30-11067" fmla="*/ 3618926 w 3921823"/>
              <a:gd name="connsiteY30-11068" fmla="*/ 1592407 h 4422290"/>
              <a:gd name="connsiteX31-11069" fmla="*/ 3561776 w 3921823"/>
              <a:gd name="connsiteY31-11070" fmla="*/ 1653367 h 4422290"/>
              <a:gd name="connsiteX32-11071" fmla="*/ 3451286 w 3921823"/>
              <a:gd name="connsiteY32-11072" fmla="*/ 1790527 h 4422290"/>
              <a:gd name="connsiteX33-11073" fmla="*/ 3477779 w 3921823"/>
              <a:gd name="connsiteY33-11074" fmla="*/ 1973528 h 4422290"/>
              <a:gd name="connsiteX34-11075" fmla="*/ 3302005 w 3921823"/>
              <a:gd name="connsiteY34-11076" fmla="*/ 2352069 h 4422290"/>
              <a:gd name="connsiteX35-11077" fmla="*/ 3508067 w 3921823"/>
              <a:gd name="connsiteY35-11078" fmla="*/ 2429342 h 4422290"/>
              <a:gd name="connsiteX36-11079" fmla="*/ 3366399 w 3921823"/>
              <a:gd name="connsiteY36-11080" fmla="*/ 2777071 h 4422290"/>
              <a:gd name="connsiteX37-11081" fmla="*/ 3559582 w 3921823"/>
              <a:gd name="connsiteY37-11082" fmla="*/ 2789950 h 4422290"/>
              <a:gd name="connsiteX38-11083" fmla="*/ 3456551 w 3921823"/>
              <a:gd name="connsiteY38-11084" fmla="*/ 3446773 h 4422290"/>
              <a:gd name="connsiteX39-11085" fmla="*/ 3417915 w 3921823"/>
              <a:gd name="connsiteY39-11086" fmla="*/ 3717229 h 4422290"/>
              <a:gd name="connsiteX40-11087" fmla="*/ 2419115 w 3921823"/>
              <a:gd name="connsiteY40-11088" fmla="*/ 4059905 h 4422290"/>
              <a:gd name="connsiteX41-11089" fmla="*/ 2055080 w 3921823"/>
              <a:gd name="connsiteY41-11090" fmla="*/ 4048803 h 4422290"/>
              <a:gd name="connsiteX42-11091" fmla="*/ 1849018 w 3921823"/>
              <a:gd name="connsiteY42-11092" fmla="*/ 4113197 h 4422290"/>
              <a:gd name="connsiteX43-11093" fmla="*/ 1539925 w 3921823"/>
              <a:gd name="connsiteY43-11094" fmla="*/ 4061682 h 4422290"/>
              <a:gd name="connsiteX44-11095" fmla="*/ 1217953 w 3921823"/>
              <a:gd name="connsiteY44-11096" fmla="*/ 4293502 h 4422290"/>
              <a:gd name="connsiteX45-11097" fmla="*/ 805830 w 3921823"/>
              <a:gd name="connsiteY45-11098" fmla="*/ 4267744 h 4422290"/>
              <a:gd name="connsiteX46-11099" fmla="*/ 548252 w 3921823"/>
              <a:gd name="connsiteY46-11100" fmla="*/ 4422289 h 4422290"/>
              <a:gd name="connsiteX47-11101" fmla="*/ 139461 w 3921823"/>
              <a:gd name="connsiteY47-11102" fmla="*/ 4355016 h 4422290"/>
              <a:gd name="connsiteX48-11103" fmla="*/ 308112 w 3921823"/>
              <a:gd name="connsiteY48-11104" fmla="*/ 4151833 h 4422290"/>
              <a:gd name="connsiteX49-11105" fmla="*/ 548252 w 3921823"/>
              <a:gd name="connsiteY49-11106" fmla="*/ 4087439 h 4422290"/>
              <a:gd name="connsiteX50-11107" fmla="*/ 810388 w 3921823"/>
              <a:gd name="connsiteY50-11108" fmla="*/ 3997287 h 4422290"/>
              <a:gd name="connsiteX51-11109" fmla="*/ 1170997 w 3921823"/>
              <a:gd name="connsiteY51-11110" fmla="*/ 3726832 h 4422290"/>
              <a:gd name="connsiteX52-11111" fmla="*/ 1492968 w 3921823"/>
              <a:gd name="connsiteY52-11112" fmla="*/ 3456375 h 4422290"/>
              <a:gd name="connsiteX53-11113" fmla="*/ 1660393 w 3921823"/>
              <a:gd name="connsiteY53-11114" fmla="*/ 3160161 h 4422290"/>
              <a:gd name="connsiteX54-11115" fmla="*/ 1814940 w 3921823"/>
              <a:gd name="connsiteY54-11116" fmla="*/ 3108645 h 4422290"/>
              <a:gd name="connsiteX55-11117" fmla="*/ 1853577 w 3921823"/>
              <a:gd name="connsiteY55-11118" fmla="*/ 2812431 h 4422290"/>
              <a:gd name="connsiteX56-11119" fmla="*/ 2033880 w 3921823"/>
              <a:gd name="connsiteY56-11120" fmla="*/ 2709400 h 4422290"/>
              <a:gd name="connsiteX57-11121" fmla="*/ 2304337 w 3921823"/>
              <a:gd name="connsiteY57-11122" fmla="*/ 3134403 h 4422290"/>
              <a:gd name="connsiteX58-11123" fmla="*/ 2393264 w 3921823"/>
              <a:gd name="connsiteY58-11124" fmla="*/ 3311826 h 4422290"/>
              <a:gd name="connsiteX59-11125" fmla="*/ 2522051 w 3921823"/>
              <a:gd name="connsiteY59-11126" fmla="*/ 3505009 h 4422290"/>
              <a:gd name="connsiteX60-11127" fmla="*/ 2689477 w 3921823"/>
              <a:gd name="connsiteY60-11128" fmla="*/ 3286068 h 4422290"/>
              <a:gd name="connsiteX61-11129" fmla="*/ 2702356 w 3921823"/>
              <a:gd name="connsiteY61-11130" fmla="*/ 2976975 h 4422290"/>
              <a:gd name="connsiteX62-11131" fmla="*/ 2941397 w 3921823"/>
              <a:gd name="connsiteY62-11132" fmla="*/ 2957375 h 4422290"/>
              <a:gd name="connsiteX63-11133" fmla="*/ 2916904 w 3921823"/>
              <a:gd name="connsiteY63-11134" fmla="*/ 2680760 h 4422290"/>
              <a:gd name="connsiteX64-11135" fmla="*/ 2724782 w 3921823"/>
              <a:gd name="connsiteY64-11136" fmla="*/ 2683641 h 4422290"/>
              <a:gd name="connsiteX65-11137" fmla="*/ 2567909 w 3921823"/>
              <a:gd name="connsiteY65-11138" fmla="*/ 2467978 h 4422290"/>
              <a:gd name="connsiteX66-11139" fmla="*/ 2902760 w 3921823"/>
              <a:gd name="connsiteY66-11140" fmla="*/ 2442221 h 4422290"/>
              <a:gd name="connsiteX67-11141" fmla="*/ 2786850 w 3921823"/>
              <a:gd name="connsiteY67-11142" fmla="*/ 2055855 h 4422290"/>
              <a:gd name="connsiteX68-11143" fmla="*/ 2958621 w 3921823"/>
              <a:gd name="connsiteY68-11144" fmla="*/ 1710488 h 4422290"/>
              <a:gd name="connsiteX69-11145" fmla="*/ 2860736 w 3921823"/>
              <a:gd name="connsiteY69-11146" fmla="*/ 1626697 h 4422290"/>
              <a:gd name="connsiteX70-11147" fmla="*/ 2836380 w 3921823"/>
              <a:gd name="connsiteY70-11148" fmla="*/ 1720468 h 4422290"/>
              <a:gd name="connsiteX71-11149" fmla="*/ 2769296 w 3921823"/>
              <a:gd name="connsiteY71-11150" fmla="*/ 1535257 h 4422290"/>
              <a:gd name="connsiteX72-11151" fmla="*/ 2726802 w 3921823"/>
              <a:gd name="connsiteY72-11152" fmla="*/ 1378911 h 4422290"/>
              <a:gd name="connsiteX73-11153" fmla="*/ 2582606 w 3921823"/>
              <a:gd name="connsiteY73-11154" fmla="*/ 1367617 h 4422290"/>
              <a:gd name="connsiteX74-11155" fmla="*/ 2552126 w 3921823"/>
              <a:gd name="connsiteY74-11156" fmla="*/ 1440007 h 4422290"/>
              <a:gd name="connsiteX75-11157" fmla="*/ 2453066 w 3921823"/>
              <a:gd name="connsiteY75-11158" fmla="*/ 1466677 h 4422290"/>
              <a:gd name="connsiteX76-11159" fmla="*/ 2374726 w 3921823"/>
              <a:gd name="connsiteY76-11160" fmla="*/ 1399034 h 4422290"/>
              <a:gd name="connsiteX77-11161" fmla="*/ 2418776 w 3921823"/>
              <a:gd name="connsiteY77-11162" fmla="*/ 1154257 h 4422290"/>
              <a:gd name="connsiteX78" fmla="*/ 2401666 w 3921823"/>
              <a:gd name="connsiteY78" fmla="*/ 1053070 h 4422290"/>
              <a:gd name="connsiteX0-11163" fmla="*/ 2401666 w 3892391"/>
              <a:gd name="connsiteY0-11164" fmla="*/ 1053070 h 4422290"/>
              <a:gd name="connsiteX1-11165" fmla="*/ 2453066 w 3892391"/>
              <a:gd name="connsiteY1-11166" fmla="*/ 963757 h 4422290"/>
              <a:gd name="connsiteX2-11167" fmla="*/ 2555936 w 3892391"/>
              <a:gd name="connsiteY2-11168" fmla="*/ 982807 h 4422290"/>
              <a:gd name="connsiteX3-11169" fmla="*/ 2558985 w 3892391"/>
              <a:gd name="connsiteY3-11170" fmla="*/ 914905 h 4422290"/>
              <a:gd name="connsiteX4-11171" fmla="*/ 2510216 w 3892391"/>
              <a:gd name="connsiteY4-11172" fmla="*/ 735157 h 4422290"/>
              <a:gd name="connsiteX5-11173" fmla="*/ 2411537 w 3892391"/>
              <a:gd name="connsiteY5-11174" fmla="*/ 620130 h 4422290"/>
              <a:gd name="connsiteX6-11175" fmla="*/ 2453066 w 3892391"/>
              <a:gd name="connsiteY6-11176" fmla="*/ 533227 h 4422290"/>
              <a:gd name="connsiteX7-11177" fmla="*/ 2533076 w 3892391"/>
              <a:gd name="connsiteY7-11178" fmla="*/ 430357 h 4422290"/>
              <a:gd name="connsiteX8-11179" fmla="*/ 2575299 w 3892391"/>
              <a:gd name="connsiteY8-11180" fmla="*/ 304715 h 4422290"/>
              <a:gd name="connsiteX9-11181" fmla="*/ 2715956 w 3892391"/>
              <a:gd name="connsiteY9-11182" fmla="*/ 384638 h 4422290"/>
              <a:gd name="connsiteX10-11183" fmla="*/ 2882756 w 3892391"/>
              <a:gd name="connsiteY10-11184" fmla="*/ 367329 h 4422290"/>
              <a:gd name="connsiteX11-11185" fmla="*/ 2910266 w 3892391"/>
              <a:gd name="connsiteY11-11186" fmla="*/ 274148 h 4422290"/>
              <a:gd name="connsiteX12-11187" fmla="*/ 2827814 w 3892391"/>
              <a:gd name="connsiteY12-11188" fmla="*/ 223777 h 4422290"/>
              <a:gd name="connsiteX13-11189" fmla="*/ 2792156 w 3892391"/>
              <a:gd name="connsiteY13-11190" fmla="*/ 163658 h 4422290"/>
              <a:gd name="connsiteX14-11191" fmla="*/ 2871379 w 3892391"/>
              <a:gd name="connsiteY14-11192" fmla="*/ 88430 h 4422290"/>
              <a:gd name="connsiteX15-11193" fmla="*/ 2875976 w 3892391"/>
              <a:gd name="connsiteY15-11194" fmla="*/ 7447 h 4422290"/>
              <a:gd name="connsiteX16-11195" fmla="*/ 3019218 w 3892391"/>
              <a:gd name="connsiteY16-11196" fmla="*/ 14429 h 4422290"/>
              <a:gd name="connsiteX17-11197" fmla="*/ 3125322 w 3892391"/>
              <a:gd name="connsiteY17-11198" fmla="*/ 39588 h 4422290"/>
              <a:gd name="connsiteX18-11199" fmla="*/ 3130050 w 3892391"/>
              <a:gd name="connsiteY18-11200" fmla="*/ 251419 h 4422290"/>
              <a:gd name="connsiteX19-11201" fmla="*/ 3241736 w 3892391"/>
              <a:gd name="connsiteY19-11202" fmla="*/ 266527 h 4422290"/>
              <a:gd name="connsiteX20-11203" fmla="*/ 3307988 w 3892391"/>
              <a:gd name="connsiteY20-11204" fmla="*/ 335265 h 4422290"/>
              <a:gd name="connsiteX21-11205" fmla="*/ 3378896 w 3892391"/>
              <a:gd name="connsiteY21-11206" fmla="*/ 445597 h 4422290"/>
              <a:gd name="connsiteX22-11207" fmla="*/ 3489741 w 3892391"/>
              <a:gd name="connsiteY22-11208" fmla="*/ 502851 h 4422290"/>
              <a:gd name="connsiteX23-11209" fmla="*/ 3600545 w 3892391"/>
              <a:gd name="connsiteY23-11210" fmla="*/ 803326 h 4422290"/>
              <a:gd name="connsiteX24-11211" fmla="*/ 3865980 w 3892391"/>
              <a:gd name="connsiteY24-11212" fmla="*/ 1052158 h 4422290"/>
              <a:gd name="connsiteX25-11213" fmla="*/ 3866576 w 3892391"/>
              <a:gd name="connsiteY25-11214" fmla="*/ 1135207 h 4422290"/>
              <a:gd name="connsiteX26-11215" fmla="*/ 3820856 w 3892391"/>
              <a:gd name="connsiteY26-11216" fmla="*/ 1249507 h 4422290"/>
              <a:gd name="connsiteX27-11217" fmla="*/ 3676076 w 3892391"/>
              <a:gd name="connsiteY27-11218" fmla="*/ 1272367 h 4422290"/>
              <a:gd name="connsiteX28-11219" fmla="*/ 3668456 w 3892391"/>
              <a:gd name="connsiteY28-11220" fmla="*/ 1443817 h 4422290"/>
              <a:gd name="connsiteX29-11221" fmla="*/ 3626304 w 3892391"/>
              <a:gd name="connsiteY29-11222" fmla="*/ 1498785 h 4422290"/>
              <a:gd name="connsiteX30-11223" fmla="*/ 3618926 w 3892391"/>
              <a:gd name="connsiteY30-11224" fmla="*/ 1592407 h 4422290"/>
              <a:gd name="connsiteX31-11225" fmla="*/ 3561776 w 3892391"/>
              <a:gd name="connsiteY31-11226" fmla="*/ 1653367 h 4422290"/>
              <a:gd name="connsiteX32-11227" fmla="*/ 3451286 w 3892391"/>
              <a:gd name="connsiteY32-11228" fmla="*/ 1790527 h 4422290"/>
              <a:gd name="connsiteX33-11229" fmla="*/ 3477779 w 3892391"/>
              <a:gd name="connsiteY33-11230" fmla="*/ 1973528 h 4422290"/>
              <a:gd name="connsiteX34-11231" fmla="*/ 3302005 w 3892391"/>
              <a:gd name="connsiteY34-11232" fmla="*/ 2352069 h 4422290"/>
              <a:gd name="connsiteX35-11233" fmla="*/ 3508067 w 3892391"/>
              <a:gd name="connsiteY35-11234" fmla="*/ 2429342 h 4422290"/>
              <a:gd name="connsiteX36-11235" fmla="*/ 3366399 w 3892391"/>
              <a:gd name="connsiteY36-11236" fmla="*/ 2777071 h 4422290"/>
              <a:gd name="connsiteX37-11237" fmla="*/ 3559582 w 3892391"/>
              <a:gd name="connsiteY37-11238" fmla="*/ 2789950 h 4422290"/>
              <a:gd name="connsiteX38-11239" fmla="*/ 3456551 w 3892391"/>
              <a:gd name="connsiteY38-11240" fmla="*/ 3446773 h 4422290"/>
              <a:gd name="connsiteX39-11241" fmla="*/ 3417915 w 3892391"/>
              <a:gd name="connsiteY39-11242" fmla="*/ 3717229 h 4422290"/>
              <a:gd name="connsiteX40-11243" fmla="*/ 2419115 w 3892391"/>
              <a:gd name="connsiteY40-11244" fmla="*/ 4059905 h 4422290"/>
              <a:gd name="connsiteX41-11245" fmla="*/ 2055080 w 3892391"/>
              <a:gd name="connsiteY41-11246" fmla="*/ 4048803 h 4422290"/>
              <a:gd name="connsiteX42-11247" fmla="*/ 1849018 w 3892391"/>
              <a:gd name="connsiteY42-11248" fmla="*/ 4113197 h 4422290"/>
              <a:gd name="connsiteX43-11249" fmla="*/ 1539925 w 3892391"/>
              <a:gd name="connsiteY43-11250" fmla="*/ 4061682 h 4422290"/>
              <a:gd name="connsiteX44-11251" fmla="*/ 1217953 w 3892391"/>
              <a:gd name="connsiteY44-11252" fmla="*/ 4293502 h 4422290"/>
              <a:gd name="connsiteX45-11253" fmla="*/ 805830 w 3892391"/>
              <a:gd name="connsiteY45-11254" fmla="*/ 4267744 h 4422290"/>
              <a:gd name="connsiteX46-11255" fmla="*/ 548252 w 3892391"/>
              <a:gd name="connsiteY46-11256" fmla="*/ 4422289 h 4422290"/>
              <a:gd name="connsiteX47-11257" fmla="*/ 139461 w 3892391"/>
              <a:gd name="connsiteY47-11258" fmla="*/ 4355016 h 4422290"/>
              <a:gd name="connsiteX48-11259" fmla="*/ 308112 w 3892391"/>
              <a:gd name="connsiteY48-11260" fmla="*/ 4151833 h 4422290"/>
              <a:gd name="connsiteX49-11261" fmla="*/ 548252 w 3892391"/>
              <a:gd name="connsiteY49-11262" fmla="*/ 4087439 h 4422290"/>
              <a:gd name="connsiteX50-11263" fmla="*/ 810388 w 3892391"/>
              <a:gd name="connsiteY50-11264" fmla="*/ 3997287 h 4422290"/>
              <a:gd name="connsiteX51-11265" fmla="*/ 1170997 w 3892391"/>
              <a:gd name="connsiteY51-11266" fmla="*/ 3726832 h 4422290"/>
              <a:gd name="connsiteX52-11267" fmla="*/ 1492968 w 3892391"/>
              <a:gd name="connsiteY52-11268" fmla="*/ 3456375 h 4422290"/>
              <a:gd name="connsiteX53-11269" fmla="*/ 1660393 w 3892391"/>
              <a:gd name="connsiteY53-11270" fmla="*/ 3160161 h 4422290"/>
              <a:gd name="connsiteX54-11271" fmla="*/ 1814940 w 3892391"/>
              <a:gd name="connsiteY54-11272" fmla="*/ 3108645 h 4422290"/>
              <a:gd name="connsiteX55-11273" fmla="*/ 1853577 w 3892391"/>
              <a:gd name="connsiteY55-11274" fmla="*/ 2812431 h 4422290"/>
              <a:gd name="connsiteX56-11275" fmla="*/ 2033880 w 3892391"/>
              <a:gd name="connsiteY56-11276" fmla="*/ 2709400 h 4422290"/>
              <a:gd name="connsiteX57-11277" fmla="*/ 2304337 w 3892391"/>
              <a:gd name="connsiteY57-11278" fmla="*/ 3134403 h 4422290"/>
              <a:gd name="connsiteX58-11279" fmla="*/ 2393264 w 3892391"/>
              <a:gd name="connsiteY58-11280" fmla="*/ 3311826 h 4422290"/>
              <a:gd name="connsiteX59-11281" fmla="*/ 2522051 w 3892391"/>
              <a:gd name="connsiteY59-11282" fmla="*/ 3505009 h 4422290"/>
              <a:gd name="connsiteX60-11283" fmla="*/ 2689477 w 3892391"/>
              <a:gd name="connsiteY60-11284" fmla="*/ 3286068 h 4422290"/>
              <a:gd name="connsiteX61-11285" fmla="*/ 2702356 w 3892391"/>
              <a:gd name="connsiteY61-11286" fmla="*/ 2976975 h 4422290"/>
              <a:gd name="connsiteX62-11287" fmla="*/ 2941397 w 3892391"/>
              <a:gd name="connsiteY62-11288" fmla="*/ 2957375 h 4422290"/>
              <a:gd name="connsiteX63-11289" fmla="*/ 2916904 w 3892391"/>
              <a:gd name="connsiteY63-11290" fmla="*/ 2680760 h 4422290"/>
              <a:gd name="connsiteX64-11291" fmla="*/ 2724782 w 3892391"/>
              <a:gd name="connsiteY64-11292" fmla="*/ 2683641 h 4422290"/>
              <a:gd name="connsiteX65-11293" fmla="*/ 2567909 w 3892391"/>
              <a:gd name="connsiteY65-11294" fmla="*/ 2467978 h 4422290"/>
              <a:gd name="connsiteX66-11295" fmla="*/ 2902760 w 3892391"/>
              <a:gd name="connsiteY66-11296" fmla="*/ 2442221 h 4422290"/>
              <a:gd name="connsiteX67-11297" fmla="*/ 2786850 w 3892391"/>
              <a:gd name="connsiteY67-11298" fmla="*/ 2055855 h 4422290"/>
              <a:gd name="connsiteX68-11299" fmla="*/ 2958621 w 3892391"/>
              <a:gd name="connsiteY68-11300" fmla="*/ 1710488 h 4422290"/>
              <a:gd name="connsiteX69-11301" fmla="*/ 2860736 w 3892391"/>
              <a:gd name="connsiteY69-11302" fmla="*/ 1626697 h 4422290"/>
              <a:gd name="connsiteX70-11303" fmla="*/ 2836380 w 3892391"/>
              <a:gd name="connsiteY70-11304" fmla="*/ 1720468 h 4422290"/>
              <a:gd name="connsiteX71-11305" fmla="*/ 2769296 w 3892391"/>
              <a:gd name="connsiteY71-11306" fmla="*/ 1535257 h 4422290"/>
              <a:gd name="connsiteX72-11307" fmla="*/ 2726802 w 3892391"/>
              <a:gd name="connsiteY72-11308" fmla="*/ 1378911 h 4422290"/>
              <a:gd name="connsiteX73-11309" fmla="*/ 2582606 w 3892391"/>
              <a:gd name="connsiteY73-11310" fmla="*/ 1367617 h 4422290"/>
              <a:gd name="connsiteX74-11311" fmla="*/ 2552126 w 3892391"/>
              <a:gd name="connsiteY74-11312" fmla="*/ 1440007 h 4422290"/>
              <a:gd name="connsiteX75-11313" fmla="*/ 2453066 w 3892391"/>
              <a:gd name="connsiteY75-11314" fmla="*/ 1466677 h 4422290"/>
              <a:gd name="connsiteX76-11315" fmla="*/ 2374726 w 3892391"/>
              <a:gd name="connsiteY76-11316" fmla="*/ 1399034 h 4422290"/>
              <a:gd name="connsiteX77-11317" fmla="*/ 2418776 w 3892391"/>
              <a:gd name="connsiteY77-11318" fmla="*/ 1154257 h 4422290"/>
              <a:gd name="connsiteX78-11319" fmla="*/ 2401666 w 3892391"/>
              <a:gd name="connsiteY78-11320" fmla="*/ 1053070 h 4422290"/>
              <a:gd name="connsiteX0-11321" fmla="*/ 2401666 w 3892391"/>
              <a:gd name="connsiteY0-11322" fmla="*/ 1053070 h 4422290"/>
              <a:gd name="connsiteX1-11323" fmla="*/ 2453066 w 3892391"/>
              <a:gd name="connsiteY1-11324" fmla="*/ 963757 h 4422290"/>
              <a:gd name="connsiteX2-11325" fmla="*/ 2555936 w 3892391"/>
              <a:gd name="connsiteY2-11326" fmla="*/ 982807 h 4422290"/>
              <a:gd name="connsiteX3-11327" fmla="*/ 2558985 w 3892391"/>
              <a:gd name="connsiteY3-11328" fmla="*/ 914905 h 4422290"/>
              <a:gd name="connsiteX4-11329" fmla="*/ 2510216 w 3892391"/>
              <a:gd name="connsiteY4-11330" fmla="*/ 735157 h 4422290"/>
              <a:gd name="connsiteX5-11331" fmla="*/ 2411537 w 3892391"/>
              <a:gd name="connsiteY5-11332" fmla="*/ 620130 h 4422290"/>
              <a:gd name="connsiteX6-11333" fmla="*/ 2453066 w 3892391"/>
              <a:gd name="connsiteY6-11334" fmla="*/ 533227 h 4422290"/>
              <a:gd name="connsiteX7-11335" fmla="*/ 2533076 w 3892391"/>
              <a:gd name="connsiteY7-11336" fmla="*/ 430357 h 4422290"/>
              <a:gd name="connsiteX8-11337" fmla="*/ 2575299 w 3892391"/>
              <a:gd name="connsiteY8-11338" fmla="*/ 304715 h 4422290"/>
              <a:gd name="connsiteX9-11339" fmla="*/ 2715956 w 3892391"/>
              <a:gd name="connsiteY9-11340" fmla="*/ 384638 h 4422290"/>
              <a:gd name="connsiteX10-11341" fmla="*/ 2882756 w 3892391"/>
              <a:gd name="connsiteY10-11342" fmla="*/ 367329 h 4422290"/>
              <a:gd name="connsiteX11-11343" fmla="*/ 2910266 w 3892391"/>
              <a:gd name="connsiteY11-11344" fmla="*/ 274148 h 4422290"/>
              <a:gd name="connsiteX12-11345" fmla="*/ 2827814 w 3892391"/>
              <a:gd name="connsiteY12-11346" fmla="*/ 223777 h 4422290"/>
              <a:gd name="connsiteX13-11347" fmla="*/ 2792156 w 3892391"/>
              <a:gd name="connsiteY13-11348" fmla="*/ 163658 h 4422290"/>
              <a:gd name="connsiteX14-11349" fmla="*/ 2871379 w 3892391"/>
              <a:gd name="connsiteY14-11350" fmla="*/ 88430 h 4422290"/>
              <a:gd name="connsiteX15-11351" fmla="*/ 2875976 w 3892391"/>
              <a:gd name="connsiteY15-11352" fmla="*/ 7447 h 4422290"/>
              <a:gd name="connsiteX16-11353" fmla="*/ 3019218 w 3892391"/>
              <a:gd name="connsiteY16-11354" fmla="*/ 14429 h 4422290"/>
              <a:gd name="connsiteX17-11355" fmla="*/ 3125322 w 3892391"/>
              <a:gd name="connsiteY17-11356" fmla="*/ 39588 h 4422290"/>
              <a:gd name="connsiteX18-11357" fmla="*/ 3130050 w 3892391"/>
              <a:gd name="connsiteY18-11358" fmla="*/ 251419 h 4422290"/>
              <a:gd name="connsiteX19-11359" fmla="*/ 3241736 w 3892391"/>
              <a:gd name="connsiteY19-11360" fmla="*/ 266527 h 4422290"/>
              <a:gd name="connsiteX20-11361" fmla="*/ 3307988 w 3892391"/>
              <a:gd name="connsiteY20-11362" fmla="*/ 335265 h 4422290"/>
              <a:gd name="connsiteX21-11363" fmla="*/ 3378896 w 3892391"/>
              <a:gd name="connsiteY21-11364" fmla="*/ 445597 h 4422290"/>
              <a:gd name="connsiteX22-11365" fmla="*/ 3489741 w 3892391"/>
              <a:gd name="connsiteY22-11366" fmla="*/ 502851 h 4422290"/>
              <a:gd name="connsiteX23-11367" fmla="*/ 3600545 w 3892391"/>
              <a:gd name="connsiteY23-11368" fmla="*/ 803326 h 4422290"/>
              <a:gd name="connsiteX24-11369" fmla="*/ 3865980 w 3892391"/>
              <a:gd name="connsiteY24-11370" fmla="*/ 1052158 h 4422290"/>
              <a:gd name="connsiteX25-11371" fmla="*/ 3866576 w 3892391"/>
              <a:gd name="connsiteY25-11372" fmla="*/ 1135207 h 4422290"/>
              <a:gd name="connsiteX26-11373" fmla="*/ 3820856 w 3892391"/>
              <a:gd name="connsiteY26-11374" fmla="*/ 1249507 h 4422290"/>
              <a:gd name="connsiteX27-11375" fmla="*/ 3676076 w 3892391"/>
              <a:gd name="connsiteY27-11376" fmla="*/ 1272367 h 4422290"/>
              <a:gd name="connsiteX28-11377" fmla="*/ 3668456 w 3892391"/>
              <a:gd name="connsiteY28-11378" fmla="*/ 1443817 h 4422290"/>
              <a:gd name="connsiteX29-11379" fmla="*/ 3626304 w 3892391"/>
              <a:gd name="connsiteY29-11380" fmla="*/ 1498785 h 4422290"/>
              <a:gd name="connsiteX30-11381" fmla="*/ 3618926 w 3892391"/>
              <a:gd name="connsiteY30-11382" fmla="*/ 1592407 h 4422290"/>
              <a:gd name="connsiteX31-11383" fmla="*/ 3561776 w 3892391"/>
              <a:gd name="connsiteY31-11384" fmla="*/ 1653367 h 4422290"/>
              <a:gd name="connsiteX32-11385" fmla="*/ 3451286 w 3892391"/>
              <a:gd name="connsiteY32-11386" fmla="*/ 1790527 h 4422290"/>
              <a:gd name="connsiteX33-11387" fmla="*/ 3477779 w 3892391"/>
              <a:gd name="connsiteY33-11388" fmla="*/ 1973528 h 4422290"/>
              <a:gd name="connsiteX34-11389" fmla="*/ 3302005 w 3892391"/>
              <a:gd name="connsiteY34-11390" fmla="*/ 2352069 h 4422290"/>
              <a:gd name="connsiteX35-11391" fmla="*/ 3508067 w 3892391"/>
              <a:gd name="connsiteY35-11392" fmla="*/ 2429342 h 4422290"/>
              <a:gd name="connsiteX36-11393" fmla="*/ 3366399 w 3892391"/>
              <a:gd name="connsiteY36-11394" fmla="*/ 2777071 h 4422290"/>
              <a:gd name="connsiteX37-11395" fmla="*/ 3559582 w 3892391"/>
              <a:gd name="connsiteY37-11396" fmla="*/ 2789950 h 4422290"/>
              <a:gd name="connsiteX38-11397" fmla="*/ 3456551 w 3892391"/>
              <a:gd name="connsiteY38-11398" fmla="*/ 3446773 h 4422290"/>
              <a:gd name="connsiteX39-11399" fmla="*/ 3417915 w 3892391"/>
              <a:gd name="connsiteY39-11400" fmla="*/ 3717229 h 4422290"/>
              <a:gd name="connsiteX40-11401" fmla="*/ 2419115 w 3892391"/>
              <a:gd name="connsiteY40-11402" fmla="*/ 4059905 h 4422290"/>
              <a:gd name="connsiteX41-11403" fmla="*/ 2055080 w 3892391"/>
              <a:gd name="connsiteY41-11404" fmla="*/ 4048803 h 4422290"/>
              <a:gd name="connsiteX42-11405" fmla="*/ 1849018 w 3892391"/>
              <a:gd name="connsiteY42-11406" fmla="*/ 4113197 h 4422290"/>
              <a:gd name="connsiteX43-11407" fmla="*/ 1539925 w 3892391"/>
              <a:gd name="connsiteY43-11408" fmla="*/ 4061682 h 4422290"/>
              <a:gd name="connsiteX44-11409" fmla="*/ 1217953 w 3892391"/>
              <a:gd name="connsiteY44-11410" fmla="*/ 4293502 h 4422290"/>
              <a:gd name="connsiteX45-11411" fmla="*/ 805830 w 3892391"/>
              <a:gd name="connsiteY45-11412" fmla="*/ 4267744 h 4422290"/>
              <a:gd name="connsiteX46-11413" fmla="*/ 548252 w 3892391"/>
              <a:gd name="connsiteY46-11414" fmla="*/ 4422289 h 4422290"/>
              <a:gd name="connsiteX47-11415" fmla="*/ 139461 w 3892391"/>
              <a:gd name="connsiteY47-11416" fmla="*/ 4355016 h 4422290"/>
              <a:gd name="connsiteX48-11417" fmla="*/ 308112 w 3892391"/>
              <a:gd name="connsiteY48-11418" fmla="*/ 4151833 h 4422290"/>
              <a:gd name="connsiteX49-11419" fmla="*/ 548252 w 3892391"/>
              <a:gd name="connsiteY49-11420" fmla="*/ 4087439 h 4422290"/>
              <a:gd name="connsiteX50-11421" fmla="*/ 810388 w 3892391"/>
              <a:gd name="connsiteY50-11422" fmla="*/ 3997287 h 4422290"/>
              <a:gd name="connsiteX51-11423" fmla="*/ 1170997 w 3892391"/>
              <a:gd name="connsiteY51-11424" fmla="*/ 3726832 h 4422290"/>
              <a:gd name="connsiteX52-11425" fmla="*/ 1492968 w 3892391"/>
              <a:gd name="connsiteY52-11426" fmla="*/ 3456375 h 4422290"/>
              <a:gd name="connsiteX53-11427" fmla="*/ 1660393 w 3892391"/>
              <a:gd name="connsiteY53-11428" fmla="*/ 3160161 h 4422290"/>
              <a:gd name="connsiteX54-11429" fmla="*/ 1814940 w 3892391"/>
              <a:gd name="connsiteY54-11430" fmla="*/ 3108645 h 4422290"/>
              <a:gd name="connsiteX55-11431" fmla="*/ 1853577 w 3892391"/>
              <a:gd name="connsiteY55-11432" fmla="*/ 2812431 h 4422290"/>
              <a:gd name="connsiteX56-11433" fmla="*/ 2033880 w 3892391"/>
              <a:gd name="connsiteY56-11434" fmla="*/ 2709400 h 4422290"/>
              <a:gd name="connsiteX57-11435" fmla="*/ 2304337 w 3892391"/>
              <a:gd name="connsiteY57-11436" fmla="*/ 3134403 h 4422290"/>
              <a:gd name="connsiteX58-11437" fmla="*/ 2393264 w 3892391"/>
              <a:gd name="connsiteY58-11438" fmla="*/ 3311826 h 4422290"/>
              <a:gd name="connsiteX59-11439" fmla="*/ 2522051 w 3892391"/>
              <a:gd name="connsiteY59-11440" fmla="*/ 3505009 h 4422290"/>
              <a:gd name="connsiteX60-11441" fmla="*/ 2689477 w 3892391"/>
              <a:gd name="connsiteY60-11442" fmla="*/ 3286068 h 4422290"/>
              <a:gd name="connsiteX61-11443" fmla="*/ 2702356 w 3892391"/>
              <a:gd name="connsiteY61-11444" fmla="*/ 2976975 h 4422290"/>
              <a:gd name="connsiteX62-11445" fmla="*/ 2941397 w 3892391"/>
              <a:gd name="connsiteY62-11446" fmla="*/ 2957375 h 4422290"/>
              <a:gd name="connsiteX63-11447" fmla="*/ 2916904 w 3892391"/>
              <a:gd name="connsiteY63-11448" fmla="*/ 2680760 h 4422290"/>
              <a:gd name="connsiteX64-11449" fmla="*/ 2724782 w 3892391"/>
              <a:gd name="connsiteY64-11450" fmla="*/ 2683641 h 4422290"/>
              <a:gd name="connsiteX65-11451" fmla="*/ 2567909 w 3892391"/>
              <a:gd name="connsiteY65-11452" fmla="*/ 2467978 h 4422290"/>
              <a:gd name="connsiteX66-11453" fmla="*/ 2902760 w 3892391"/>
              <a:gd name="connsiteY66-11454" fmla="*/ 2442221 h 4422290"/>
              <a:gd name="connsiteX67-11455" fmla="*/ 2786850 w 3892391"/>
              <a:gd name="connsiteY67-11456" fmla="*/ 2055855 h 4422290"/>
              <a:gd name="connsiteX68-11457" fmla="*/ 2887406 w 3892391"/>
              <a:gd name="connsiteY68-11458" fmla="*/ 1771477 h 4422290"/>
              <a:gd name="connsiteX69-11459" fmla="*/ 2958621 w 3892391"/>
              <a:gd name="connsiteY69-11460" fmla="*/ 1710488 h 4422290"/>
              <a:gd name="connsiteX70-11461" fmla="*/ 2860736 w 3892391"/>
              <a:gd name="connsiteY70-11462" fmla="*/ 1626697 h 4422290"/>
              <a:gd name="connsiteX71-11463" fmla="*/ 2836380 w 3892391"/>
              <a:gd name="connsiteY71-11464" fmla="*/ 1720468 h 4422290"/>
              <a:gd name="connsiteX72-11465" fmla="*/ 2769296 w 3892391"/>
              <a:gd name="connsiteY72-11466" fmla="*/ 1535257 h 4422290"/>
              <a:gd name="connsiteX73-11467" fmla="*/ 2726802 w 3892391"/>
              <a:gd name="connsiteY73-11468" fmla="*/ 1378911 h 4422290"/>
              <a:gd name="connsiteX74-11469" fmla="*/ 2582606 w 3892391"/>
              <a:gd name="connsiteY74-11470" fmla="*/ 1367617 h 4422290"/>
              <a:gd name="connsiteX75-11471" fmla="*/ 2552126 w 3892391"/>
              <a:gd name="connsiteY75-11472" fmla="*/ 1440007 h 4422290"/>
              <a:gd name="connsiteX76-11473" fmla="*/ 2453066 w 3892391"/>
              <a:gd name="connsiteY76-11474" fmla="*/ 1466677 h 4422290"/>
              <a:gd name="connsiteX77-11475" fmla="*/ 2374726 w 3892391"/>
              <a:gd name="connsiteY77-11476" fmla="*/ 1399034 h 4422290"/>
              <a:gd name="connsiteX78-11477" fmla="*/ 2418776 w 3892391"/>
              <a:gd name="connsiteY78-11478" fmla="*/ 1154257 h 4422290"/>
              <a:gd name="connsiteX79" fmla="*/ 2401666 w 3892391"/>
              <a:gd name="connsiteY79" fmla="*/ 1053070 h 4422290"/>
              <a:gd name="connsiteX0-11479" fmla="*/ 2401666 w 3892391"/>
              <a:gd name="connsiteY0-11480" fmla="*/ 1053070 h 4422290"/>
              <a:gd name="connsiteX1-11481" fmla="*/ 2453066 w 3892391"/>
              <a:gd name="connsiteY1-11482" fmla="*/ 963757 h 4422290"/>
              <a:gd name="connsiteX2-11483" fmla="*/ 2555936 w 3892391"/>
              <a:gd name="connsiteY2-11484" fmla="*/ 982807 h 4422290"/>
              <a:gd name="connsiteX3-11485" fmla="*/ 2558985 w 3892391"/>
              <a:gd name="connsiteY3-11486" fmla="*/ 914905 h 4422290"/>
              <a:gd name="connsiteX4-11487" fmla="*/ 2510216 w 3892391"/>
              <a:gd name="connsiteY4-11488" fmla="*/ 735157 h 4422290"/>
              <a:gd name="connsiteX5-11489" fmla="*/ 2411537 w 3892391"/>
              <a:gd name="connsiteY5-11490" fmla="*/ 620130 h 4422290"/>
              <a:gd name="connsiteX6-11491" fmla="*/ 2453066 w 3892391"/>
              <a:gd name="connsiteY6-11492" fmla="*/ 533227 h 4422290"/>
              <a:gd name="connsiteX7-11493" fmla="*/ 2533076 w 3892391"/>
              <a:gd name="connsiteY7-11494" fmla="*/ 430357 h 4422290"/>
              <a:gd name="connsiteX8-11495" fmla="*/ 2575299 w 3892391"/>
              <a:gd name="connsiteY8-11496" fmla="*/ 304715 h 4422290"/>
              <a:gd name="connsiteX9-11497" fmla="*/ 2715956 w 3892391"/>
              <a:gd name="connsiteY9-11498" fmla="*/ 384638 h 4422290"/>
              <a:gd name="connsiteX10-11499" fmla="*/ 2882756 w 3892391"/>
              <a:gd name="connsiteY10-11500" fmla="*/ 367329 h 4422290"/>
              <a:gd name="connsiteX11-11501" fmla="*/ 2910266 w 3892391"/>
              <a:gd name="connsiteY11-11502" fmla="*/ 274148 h 4422290"/>
              <a:gd name="connsiteX12-11503" fmla="*/ 2827814 w 3892391"/>
              <a:gd name="connsiteY12-11504" fmla="*/ 223777 h 4422290"/>
              <a:gd name="connsiteX13-11505" fmla="*/ 2792156 w 3892391"/>
              <a:gd name="connsiteY13-11506" fmla="*/ 163658 h 4422290"/>
              <a:gd name="connsiteX14-11507" fmla="*/ 2871379 w 3892391"/>
              <a:gd name="connsiteY14-11508" fmla="*/ 88430 h 4422290"/>
              <a:gd name="connsiteX15-11509" fmla="*/ 2875976 w 3892391"/>
              <a:gd name="connsiteY15-11510" fmla="*/ 7447 h 4422290"/>
              <a:gd name="connsiteX16-11511" fmla="*/ 3019218 w 3892391"/>
              <a:gd name="connsiteY16-11512" fmla="*/ 14429 h 4422290"/>
              <a:gd name="connsiteX17-11513" fmla="*/ 3125322 w 3892391"/>
              <a:gd name="connsiteY17-11514" fmla="*/ 39588 h 4422290"/>
              <a:gd name="connsiteX18-11515" fmla="*/ 3130050 w 3892391"/>
              <a:gd name="connsiteY18-11516" fmla="*/ 251419 h 4422290"/>
              <a:gd name="connsiteX19-11517" fmla="*/ 3241736 w 3892391"/>
              <a:gd name="connsiteY19-11518" fmla="*/ 266527 h 4422290"/>
              <a:gd name="connsiteX20-11519" fmla="*/ 3307988 w 3892391"/>
              <a:gd name="connsiteY20-11520" fmla="*/ 335265 h 4422290"/>
              <a:gd name="connsiteX21-11521" fmla="*/ 3378896 w 3892391"/>
              <a:gd name="connsiteY21-11522" fmla="*/ 445597 h 4422290"/>
              <a:gd name="connsiteX22-11523" fmla="*/ 3489741 w 3892391"/>
              <a:gd name="connsiteY22-11524" fmla="*/ 502851 h 4422290"/>
              <a:gd name="connsiteX23-11525" fmla="*/ 3600545 w 3892391"/>
              <a:gd name="connsiteY23-11526" fmla="*/ 803326 h 4422290"/>
              <a:gd name="connsiteX24-11527" fmla="*/ 3865980 w 3892391"/>
              <a:gd name="connsiteY24-11528" fmla="*/ 1052158 h 4422290"/>
              <a:gd name="connsiteX25-11529" fmla="*/ 3866576 w 3892391"/>
              <a:gd name="connsiteY25-11530" fmla="*/ 1135207 h 4422290"/>
              <a:gd name="connsiteX26-11531" fmla="*/ 3820856 w 3892391"/>
              <a:gd name="connsiteY26-11532" fmla="*/ 1249507 h 4422290"/>
              <a:gd name="connsiteX27-11533" fmla="*/ 3676076 w 3892391"/>
              <a:gd name="connsiteY27-11534" fmla="*/ 1272367 h 4422290"/>
              <a:gd name="connsiteX28-11535" fmla="*/ 3668456 w 3892391"/>
              <a:gd name="connsiteY28-11536" fmla="*/ 1443817 h 4422290"/>
              <a:gd name="connsiteX29-11537" fmla="*/ 3626304 w 3892391"/>
              <a:gd name="connsiteY29-11538" fmla="*/ 1498785 h 4422290"/>
              <a:gd name="connsiteX30-11539" fmla="*/ 3618926 w 3892391"/>
              <a:gd name="connsiteY30-11540" fmla="*/ 1592407 h 4422290"/>
              <a:gd name="connsiteX31-11541" fmla="*/ 3561776 w 3892391"/>
              <a:gd name="connsiteY31-11542" fmla="*/ 1653367 h 4422290"/>
              <a:gd name="connsiteX32-11543" fmla="*/ 3451286 w 3892391"/>
              <a:gd name="connsiteY32-11544" fmla="*/ 1790527 h 4422290"/>
              <a:gd name="connsiteX33-11545" fmla="*/ 3477779 w 3892391"/>
              <a:gd name="connsiteY33-11546" fmla="*/ 1973528 h 4422290"/>
              <a:gd name="connsiteX34-11547" fmla="*/ 3302005 w 3892391"/>
              <a:gd name="connsiteY34-11548" fmla="*/ 2352069 h 4422290"/>
              <a:gd name="connsiteX35-11549" fmla="*/ 3508067 w 3892391"/>
              <a:gd name="connsiteY35-11550" fmla="*/ 2429342 h 4422290"/>
              <a:gd name="connsiteX36-11551" fmla="*/ 3366399 w 3892391"/>
              <a:gd name="connsiteY36-11552" fmla="*/ 2777071 h 4422290"/>
              <a:gd name="connsiteX37-11553" fmla="*/ 3559582 w 3892391"/>
              <a:gd name="connsiteY37-11554" fmla="*/ 2789950 h 4422290"/>
              <a:gd name="connsiteX38-11555" fmla="*/ 3456551 w 3892391"/>
              <a:gd name="connsiteY38-11556" fmla="*/ 3446773 h 4422290"/>
              <a:gd name="connsiteX39-11557" fmla="*/ 3417915 w 3892391"/>
              <a:gd name="connsiteY39-11558" fmla="*/ 3717229 h 4422290"/>
              <a:gd name="connsiteX40-11559" fmla="*/ 2419115 w 3892391"/>
              <a:gd name="connsiteY40-11560" fmla="*/ 4059905 h 4422290"/>
              <a:gd name="connsiteX41-11561" fmla="*/ 2055080 w 3892391"/>
              <a:gd name="connsiteY41-11562" fmla="*/ 4048803 h 4422290"/>
              <a:gd name="connsiteX42-11563" fmla="*/ 1849018 w 3892391"/>
              <a:gd name="connsiteY42-11564" fmla="*/ 4113197 h 4422290"/>
              <a:gd name="connsiteX43-11565" fmla="*/ 1539925 w 3892391"/>
              <a:gd name="connsiteY43-11566" fmla="*/ 4061682 h 4422290"/>
              <a:gd name="connsiteX44-11567" fmla="*/ 1217953 w 3892391"/>
              <a:gd name="connsiteY44-11568" fmla="*/ 4293502 h 4422290"/>
              <a:gd name="connsiteX45-11569" fmla="*/ 805830 w 3892391"/>
              <a:gd name="connsiteY45-11570" fmla="*/ 4267744 h 4422290"/>
              <a:gd name="connsiteX46-11571" fmla="*/ 548252 w 3892391"/>
              <a:gd name="connsiteY46-11572" fmla="*/ 4422289 h 4422290"/>
              <a:gd name="connsiteX47-11573" fmla="*/ 139461 w 3892391"/>
              <a:gd name="connsiteY47-11574" fmla="*/ 4355016 h 4422290"/>
              <a:gd name="connsiteX48-11575" fmla="*/ 308112 w 3892391"/>
              <a:gd name="connsiteY48-11576" fmla="*/ 4151833 h 4422290"/>
              <a:gd name="connsiteX49-11577" fmla="*/ 548252 w 3892391"/>
              <a:gd name="connsiteY49-11578" fmla="*/ 4087439 h 4422290"/>
              <a:gd name="connsiteX50-11579" fmla="*/ 810388 w 3892391"/>
              <a:gd name="connsiteY50-11580" fmla="*/ 3997287 h 4422290"/>
              <a:gd name="connsiteX51-11581" fmla="*/ 1170997 w 3892391"/>
              <a:gd name="connsiteY51-11582" fmla="*/ 3726832 h 4422290"/>
              <a:gd name="connsiteX52-11583" fmla="*/ 1492968 w 3892391"/>
              <a:gd name="connsiteY52-11584" fmla="*/ 3456375 h 4422290"/>
              <a:gd name="connsiteX53-11585" fmla="*/ 1660393 w 3892391"/>
              <a:gd name="connsiteY53-11586" fmla="*/ 3160161 h 4422290"/>
              <a:gd name="connsiteX54-11587" fmla="*/ 1814940 w 3892391"/>
              <a:gd name="connsiteY54-11588" fmla="*/ 3108645 h 4422290"/>
              <a:gd name="connsiteX55-11589" fmla="*/ 1853577 w 3892391"/>
              <a:gd name="connsiteY55-11590" fmla="*/ 2812431 h 4422290"/>
              <a:gd name="connsiteX56-11591" fmla="*/ 2033880 w 3892391"/>
              <a:gd name="connsiteY56-11592" fmla="*/ 2709400 h 4422290"/>
              <a:gd name="connsiteX57-11593" fmla="*/ 2304337 w 3892391"/>
              <a:gd name="connsiteY57-11594" fmla="*/ 3134403 h 4422290"/>
              <a:gd name="connsiteX58-11595" fmla="*/ 2393264 w 3892391"/>
              <a:gd name="connsiteY58-11596" fmla="*/ 3311826 h 4422290"/>
              <a:gd name="connsiteX59-11597" fmla="*/ 2522051 w 3892391"/>
              <a:gd name="connsiteY59-11598" fmla="*/ 3505009 h 4422290"/>
              <a:gd name="connsiteX60-11599" fmla="*/ 2689477 w 3892391"/>
              <a:gd name="connsiteY60-11600" fmla="*/ 3286068 h 4422290"/>
              <a:gd name="connsiteX61-11601" fmla="*/ 2702356 w 3892391"/>
              <a:gd name="connsiteY61-11602" fmla="*/ 2976975 h 4422290"/>
              <a:gd name="connsiteX62-11603" fmla="*/ 2941397 w 3892391"/>
              <a:gd name="connsiteY62-11604" fmla="*/ 2957375 h 4422290"/>
              <a:gd name="connsiteX63-11605" fmla="*/ 2916904 w 3892391"/>
              <a:gd name="connsiteY63-11606" fmla="*/ 2680760 h 4422290"/>
              <a:gd name="connsiteX64-11607" fmla="*/ 2724782 w 3892391"/>
              <a:gd name="connsiteY64-11608" fmla="*/ 2683641 h 4422290"/>
              <a:gd name="connsiteX65-11609" fmla="*/ 2567909 w 3892391"/>
              <a:gd name="connsiteY65-11610" fmla="*/ 2467978 h 4422290"/>
              <a:gd name="connsiteX66-11611" fmla="*/ 2902760 w 3892391"/>
              <a:gd name="connsiteY66-11612" fmla="*/ 2442221 h 4422290"/>
              <a:gd name="connsiteX67-11613" fmla="*/ 2786850 w 3892391"/>
              <a:gd name="connsiteY67-11614" fmla="*/ 2055855 h 4422290"/>
              <a:gd name="connsiteX68-11615" fmla="*/ 2769296 w 3892391"/>
              <a:gd name="connsiteY68-11616" fmla="*/ 1859107 h 4422290"/>
              <a:gd name="connsiteX69-11617" fmla="*/ 2887406 w 3892391"/>
              <a:gd name="connsiteY69-11618" fmla="*/ 1771477 h 4422290"/>
              <a:gd name="connsiteX70-11619" fmla="*/ 2958621 w 3892391"/>
              <a:gd name="connsiteY70-11620" fmla="*/ 1710488 h 4422290"/>
              <a:gd name="connsiteX71-11621" fmla="*/ 2860736 w 3892391"/>
              <a:gd name="connsiteY71-11622" fmla="*/ 1626697 h 4422290"/>
              <a:gd name="connsiteX72-11623" fmla="*/ 2836380 w 3892391"/>
              <a:gd name="connsiteY72-11624" fmla="*/ 1720468 h 4422290"/>
              <a:gd name="connsiteX73-11625" fmla="*/ 2769296 w 3892391"/>
              <a:gd name="connsiteY73-11626" fmla="*/ 1535257 h 4422290"/>
              <a:gd name="connsiteX74-11627" fmla="*/ 2726802 w 3892391"/>
              <a:gd name="connsiteY74-11628" fmla="*/ 1378911 h 4422290"/>
              <a:gd name="connsiteX75-11629" fmla="*/ 2582606 w 3892391"/>
              <a:gd name="connsiteY75-11630" fmla="*/ 1367617 h 4422290"/>
              <a:gd name="connsiteX76-11631" fmla="*/ 2552126 w 3892391"/>
              <a:gd name="connsiteY76-11632" fmla="*/ 1440007 h 4422290"/>
              <a:gd name="connsiteX77-11633" fmla="*/ 2453066 w 3892391"/>
              <a:gd name="connsiteY77-11634" fmla="*/ 1466677 h 4422290"/>
              <a:gd name="connsiteX78-11635" fmla="*/ 2374726 w 3892391"/>
              <a:gd name="connsiteY78-11636" fmla="*/ 1399034 h 4422290"/>
              <a:gd name="connsiteX79-11637" fmla="*/ 2418776 w 3892391"/>
              <a:gd name="connsiteY79-11638" fmla="*/ 1154257 h 4422290"/>
              <a:gd name="connsiteX80" fmla="*/ 2401666 w 3892391"/>
              <a:gd name="connsiteY80" fmla="*/ 1053070 h 4422290"/>
              <a:gd name="connsiteX0-11639" fmla="*/ 2401666 w 3892391"/>
              <a:gd name="connsiteY0-11640" fmla="*/ 1053070 h 4422290"/>
              <a:gd name="connsiteX1-11641" fmla="*/ 2453066 w 3892391"/>
              <a:gd name="connsiteY1-11642" fmla="*/ 963757 h 4422290"/>
              <a:gd name="connsiteX2-11643" fmla="*/ 2555936 w 3892391"/>
              <a:gd name="connsiteY2-11644" fmla="*/ 982807 h 4422290"/>
              <a:gd name="connsiteX3-11645" fmla="*/ 2558985 w 3892391"/>
              <a:gd name="connsiteY3-11646" fmla="*/ 914905 h 4422290"/>
              <a:gd name="connsiteX4-11647" fmla="*/ 2510216 w 3892391"/>
              <a:gd name="connsiteY4-11648" fmla="*/ 735157 h 4422290"/>
              <a:gd name="connsiteX5-11649" fmla="*/ 2411537 w 3892391"/>
              <a:gd name="connsiteY5-11650" fmla="*/ 620130 h 4422290"/>
              <a:gd name="connsiteX6-11651" fmla="*/ 2453066 w 3892391"/>
              <a:gd name="connsiteY6-11652" fmla="*/ 533227 h 4422290"/>
              <a:gd name="connsiteX7-11653" fmla="*/ 2533076 w 3892391"/>
              <a:gd name="connsiteY7-11654" fmla="*/ 430357 h 4422290"/>
              <a:gd name="connsiteX8-11655" fmla="*/ 2575299 w 3892391"/>
              <a:gd name="connsiteY8-11656" fmla="*/ 304715 h 4422290"/>
              <a:gd name="connsiteX9-11657" fmla="*/ 2715956 w 3892391"/>
              <a:gd name="connsiteY9-11658" fmla="*/ 384638 h 4422290"/>
              <a:gd name="connsiteX10-11659" fmla="*/ 2882756 w 3892391"/>
              <a:gd name="connsiteY10-11660" fmla="*/ 367329 h 4422290"/>
              <a:gd name="connsiteX11-11661" fmla="*/ 2910266 w 3892391"/>
              <a:gd name="connsiteY11-11662" fmla="*/ 274148 h 4422290"/>
              <a:gd name="connsiteX12-11663" fmla="*/ 2827814 w 3892391"/>
              <a:gd name="connsiteY12-11664" fmla="*/ 223777 h 4422290"/>
              <a:gd name="connsiteX13-11665" fmla="*/ 2792156 w 3892391"/>
              <a:gd name="connsiteY13-11666" fmla="*/ 163658 h 4422290"/>
              <a:gd name="connsiteX14-11667" fmla="*/ 2871379 w 3892391"/>
              <a:gd name="connsiteY14-11668" fmla="*/ 88430 h 4422290"/>
              <a:gd name="connsiteX15-11669" fmla="*/ 2875976 w 3892391"/>
              <a:gd name="connsiteY15-11670" fmla="*/ 7447 h 4422290"/>
              <a:gd name="connsiteX16-11671" fmla="*/ 3019218 w 3892391"/>
              <a:gd name="connsiteY16-11672" fmla="*/ 14429 h 4422290"/>
              <a:gd name="connsiteX17-11673" fmla="*/ 3125322 w 3892391"/>
              <a:gd name="connsiteY17-11674" fmla="*/ 39588 h 4422290"/>
              <a:gd name="connsiteX18-11675" fmla="*/ 3130050 w 3892391"/>
              <a:gd name="connsiteY18-11676" fmla="*/ 251419 h 4422290"/>
              <a:gd name="connsiteX19-11677" fmla="*/ 3241736 w 3892391"/>
              <a:gd name="connsiteY19-11678" fmla="*/ 266527 h 4422290"/>
              <a:gd name="connsiteX20-11679" fmla="*/ 3307988 w 3892391"/>
              <a:gd name="connsiteY20-11680" fmla="*/ 335265 h 4422290"/>
              <a:gd name="connsiteX21-11681" fmla="*/ 3378896 w 3892391"/>
              <a:gd name="connsiteY21-11682" fmla="*/ 445597 h 4422290"/>
              <a:gd name="connsiteX22-11683" fmla="*/ 3489741 w 3892391"/>
              <a:gd name="connsiteY22-11684" fmla="*/ 502851 h 4422290"/>
              <a:gd name="connsiteX23-11685" fmla="*/ 3600545 w 3892391"/>
              <a:gd name="connsiteY23-11686" fmla="*/ 803326 h 4422290"/>
              <a:gd name="connsiteX24-11687" fmla="*/ 3865980 w 3892391"/>
              <a:gd name="connsiteY24-11688" fmla="*/ 1052158 h 4422290"/>
              <a:gd name="connsiteX25-11689" fmla="*/ 3866576 w 3892391"/>
              <a:gd name="connsiteY25-11690" fmla="*/ 1135207 h 4422290"/>
              <a:gd name="connsiteX26-11691" fmla="*/ 3820856 w 3892391"/>
              <a:gd name="connsiteY26-11692" fmla="*/ 1249507 h 4422290"/>
              <a:gd name="connsiteX27-11693" fmla="*/ 3676076 w 3892391"/>
              <a:gd name="connsiteY27-11694" fmla="*/ 1272367 h 4422290"/>
              <a:gd name="connsiteX28-11695" fmla="*/ 3668456 w 3892391"/>
              <a:gd name="connsiteY28-11696" fmla="*/ 1443817 h 4422290"/>
              <a:gd name="connsiteX29-11697" fmla="*/ 3626304 w 3892391"/>
              <a:gd name="connsiteY29-11698" fmla="*/ 1498785 h 4422290"/>
              <a:gd name="connsiteX30-11699" fmla="*/ 3618926 w 3892391"/>
              <a:gd name="connsiteY30-11700" fmla="*/ 1592407 h 4422290"/>
              <a:gd name="connsiteX31-11701" fmla="*/ 3561776 w 3892391"/>
              <a:gd name="connsiteY31-11702" fmla="*/ 1653367 h 4422290"/>
              <a:gd name="connsiteX32-11703" fmla="*/ 3451286 w 3892391"/>
              <a:gd name="connsiteY32-11704" fmla="*/ 1790527 h 4422290"/>
              <a:gd name="connsiteX33-11705" fmla="*/ 3477779 w 3892391"/>
              <a:gd name="connsiteY33-11706" fmla="*/ 1973528 h 4422290"/>
              <a:gd name="connsiteX34-11707" fmla="*/ 3302005 w 3892391"/>
              <a:gd name="connsiteY34-11708" fmla="*/ 2352069 h 4422290"/>
              <a:gd name="connsiteX35-11709" fmla="*/ 3508067 w 3892391"/>
              <a:gd name="connsiteY35-11710" fmla="*/ 2429342 h 4422290"/>
              <a:gd name="connsiteX36-11711" fmla="*/ 3366399 w 3892391"/>
              <a:gd name="connsiteY36-11712" fmla="*/ 2777071 h 4422290"/>
              <a:gd name="connsiteX37-11713" fmla="*/ 3559582 w 3892391"/>
              <a:gd name="connsiteY37-11714" fmla="*/ 2789950 h 4422290"/>
              <a:gd name="connsiteX38-11715" fmla="*/ 3456551 w 3892391"/>
              <a:gd name="connsiteY38-11716" fmla="*/ 3446773 h 4422290"/>
              <a:gd name="connsiteX39-11717" fmla="*/ 3417915 w 3892391"/>
              <a:gd name="connsiteY39-11718" fmla="*/ 3717229 h 4422290"/>
              <a:gd name="connsiteX40-11719" fmla="*/ 2419115 w 3892391"/>
              <a:gd name="connsiteY40-11720" fmla="*/ 4059905 h 4422290"/>
              <a:gd name="connsiteX41-11721" fmla="*/ 2055080 w 3892391"/>
              <a:gd name="connsiteY41-11722" fmla="*/ 4048803 h 4422290"/>
              <a:gd name="connsiteX42-11723" fmla="*/ 1849018 w 3892391"/>
              <a:gd name="connsiteY42-11724" fmla="*/ 4113197 h 4422290"/>
              <a:gd name="connsiteX43-11725" fmla="*/ 1539925 w 3892391"/>
              <a:gd name="connsiteY43-11726" fmla="*/ 4061682 h 4422290"/>
              <a:gd name="connsiteX44-11727" fmla="*/ 1217953 w 3892391"/>
              <a:gd name="connsiteY44-11728" fmla="*/ 4293502 h 4422290"/>
              <a:gd name="connsiteX45-11729" fmla="*/ 805830 w 3892391"/>
              <a:gd name="connsiteY45-11730" fmla="*/ 4267744 h 4422290"/>
              <a:gd name="connsiteX46-11731" fmla="*/ 548252 w 3892391"/>
              <a:gd name="connsiteY46-11732" fmla="*/ 4422289 h 4422290"/>
              <a:gd name="connsiteX47-11733" fmla="*/ 139461 w 3892391"/>
              <a:gd name="connsiteY47-11734" fmla="*/ 4355016 h 4422290"/>
              <a:gd name="connsiteX48-11735" fmla="*/ 308112 w 3892391"/>
              <a:gd name="connsiteY48-11736" fmla="*/ 4151833 h 4422290"/>
              <a:gd name="connsiteX49-11737" fmla="*/ 548252 w 3892391"/>
              <a:gd name="connsiteY49-11738" fmla="*/ 4087439 h 4422290"/>
              <a:gd name="connsiteX50-11739" fmla="*/ 810388 w 3892391"/>
              <a:gd name="connsiteY50-11740" fmla="*/ 3997287 h 4422290"/>
              <a:gd name="connsiteX51-11741" fmla="*/ 1170997 w 3892391"/>
              <a:gd name="connsiteY51-11742" fmla="*/ 3726832 h 4422290"/>
              <a:gd name="connsiteX52-11743" fmla="*/ 1492968 w 3892391"/>
              <a:gd name="connsiteY52-11744" fmla="*/ 3456375 h 4422290"/>
              <a:gd name="connsiteX53-11745" fmla="*/ 1660393 w 3892391"/>
              <a:gd name="connsiteY53-11746" fmla="*/ 3160161 h 4422290"/>
              <a:gd name="connsiteX54-11747" fmla="*/ 1814940 w 3892391"/>
              <a:gd name="connsiteY54-11748" fmla="*/ 3108645 h 4422290"/>
              <a:gd name="connsiteX55-11749" fmla="*/ 1853577 w 3892391"/>
              <a:gd name="connsiteY55-11750" fmla="*/ 2812431 h 4422290"/>
              <a:gd name="connsiteX56-11751" fmla="*/ 2033880 w 3892391"/>
              <a:gd name="connsiteY56-11752" fmla="*/ 2709400 h 4422290"/>
              <a:gd name="connsiteX57-11753" fmla="*/ 2304337 w 3892391"/>
              <a:gd name="connsiteY57-11754" fmla="*/ 3134403 h 4422290"/>
              <a:gd name="connsiteX58-11755" fmla="*/ 2393264 w 3892391"/>
              <a:gd name="connsiteY58-11756" fmla="*/ 3311826 h 4422290"/>
              <a:gd name="connsiteX59-11757" fmla="*/ 2522051 w 3892391"/>
              <a:gd name="connsiteY59-11758" fmla="*/ 3505009 h 4422290"/>
              <a:gd name="connsiteX60-11759" fmla="*/ 2689477 w 3892391"/>
              <a:gd name="connsiteY60-11760" fmla="*/ 3286068 h 4422290"/>
              <a:gd name="connsiteX61-11761" fmla="*/ 2702356 w 3892391"/>
              <a:gd name="connsiteY61-11762" fmla="*/ 2976975 h 4422290"/>
              <a:gd name="connsiteX62-11763" fmla="*/ 2941397 w 3892391"/>
              <a:gd name="connsiteY62-11764" fmla="*/ 2957375 h 4422290"/>
              <a:gd name="connsiteX63-11765" fmla="*/ 2916904 w 3892391"/>
              <a:gd name="connsiteY63-11766" fmla="*/ 2680760 h 4422290"/>
              <a:gd name="connsiteX64-11767" fmla="*/ 2724782 w 3892391"/>
              <a:gd name="connsiteY64-11768" fmla="*/ 2683641 h 4422290"/>
              <a:gd name="connsiteX65-11769" fmla="*/ 2567909 w 3892391"/>
              <a:gd name="connsiteY65-11770" fmla="*/ 2467978 h 4422290"/>
              <a:gd name="connsiteX66-11771" fmla="*/ 2902760 w 3892391"/>
              <a:gd name="connsiteY66-11772" fmla="*/ 2442221 h 4422290"/>
              <a:gd name="connsiteX67-11773" fmla="*/ 2786850 w 3892391"/>
              <a:gd name="connsiteY67-11774" fmla="*/ 2055855 h 4422290"/>
              <a:gd name="connsiteX68-11775" fmla="*/ 2769296 w 3892391"/>
              <a:gd name="connsiteY68-11776" fmla="*/ 1859107 h 4422290"/>
              <a:gd name="connsiteX69-11777" fmla="*/ 2849306 w 3892391"/>
              <a:gd name="connsiteY69-11778" fmla="*/ 1840057 h 4422290"/>
              <a:gd name="connsiteX70-11779" fmla="*/ 2887406 w 3892391"/>
              <a:gd name="connsiteY70-11780" fmla="*/ 1771477 h 4422290"/>
              <a:gd name="connsiteX71-11781" fmla="*/ 2958621 w 3892391"/>
              <a:gd name="connsiteY71-11782" fmla="*/ 1710488 h 4422290"/>
              <a:gd name="connsiteX72-11783" fmla="*/ 2860736 w 3892391"/>
              <a:gd name="connsiteY72-11784" fmla="*/ 1626697 h 4422290"/>
              <a:gd name="connsiteX73-11785" fmla="*/ 2836380 w 3892391"/>
              <a:gd name="connsiteY73-11786" fmla="*/ 1720468 h 4422290"/>
              <a:gd name="connsiteX74-11787" fmla="*/ 2769296 w 3892391"/>
              <a:gd name="connsiteY74-11788" fmla="*/ 1535257 h 4422290"/>
              <a:gd name="connsiteX75-11789" fmla="*/ 2726802 w 3892391"/>
              <a:gd name="connsiteY75-11790" fmla="*/ 1378911 h 4422290"/>
              <a:gd name="connsiteX76-11791" fmla="*/ 2582606 w 3892391"/>
              <a:gd name="connsiteY76-11792" fmla="*/ 1367617 h 4422290"/>
              <a:gd name="connsiteX77-11793" fmla="*/ 2552126 w 3892391"/>
              <a:gd name="connsiteY77-11794" fmla="*/ 1440007 h 4422290"/>
              <a:gd name="connsiteX78-11795" fmla="*/ 2453066 w 3892391"/>
              <a:gd name="connsiteY78-11796" fmla="*/ 1466677 h 4422290"/>
              <a:gd name="connsiteX79-11797" fmla="*/ 2374726 w 3892391"/>
              <a:gd name="connsiteY79-11798" fmla="*/ 1399034 h 4422290"/>
              <a:gd name="connsiteX80-11799" fmla="*/ 2418776 w 3892391"/>
              <a:gd name="connsiteY80-11800" fmla="*/ 1154257 h 4422290"/>
              <a:gd name="connsiteX81" fmla="*/ 2401666 w 3892391"/>
              <a:gd name="connsiteY81" fmla="*/ 1053070 h 4422290"/>
              <a:gd name="connsiteX0-11801" fmla="*/ 2401666 w 3892391"/>
              <a:gd name="connsiteY0-11802" fmla="*/ 1053070 h 4422290"/>
              <a:gd name="connsiteX1-11803" fmla="*/ 2453066 w 3892391"/>
              <a:gd name="connsiteY1-11804" fmla="*/ 963757 h 4422290"/>
              <a:gd name="connsiteX2-11805" fmla="*/ 2555936 w 3892391"/>
              <a:gd name="connsiteY2-11806" fmla="*/ 982807 h 4422290"/>
              <a:gd name="connsiteX3-11807" fmla="*/ 2558985 w 3892391"/>
              <a:gd name="connsiteY3-11808" fmla="*/ 914905 h 4422290"/>
              <a:gd name="connsiteX4-11809" fmla="*/ 2510216 w 3892391"/>
              <a:gd name="connsiteY4-11810" fmla="*/ 735157 h 4422290"/>
              <a:gd name="connsiteX5-11811" fmla="*/ 2411537 w 3892391"/>
              <a:gd name="connsiteY5-11812" fmla="*/ 620130 h 4422290"/>
              <a:gd name="connsiteX6-11813" fmla="*/ 2453066 w 3892391"/>
              <a:gd name="connsiteY6-11814" fmla="*/ 533227 h 4422290"/>
              <a:gd name="connsiteX7-11815" fmla="*/ 2533076 w 3892391"/>
              <a:gd name="connsiteY7-11816" fmla="*/ 430357 h 4422290"/>
              <a:gd name="connsiteX8-11817" fmla="*/ 2575299 w 3892391"/>
              <a:gd name="connsiteY8-11818" fmla="*/ 304715 h 4422290"/>
              <a:gd name="connsiteX9-11819" fmla="*/ 2715956 w 3892391"/>
              <a:gd name="connsiteY9-11820" fmla="*/ 384638 h 4422290"/>
              <a:gd name="connsiteX10-11821" fmla="*/ 2882756 w 3892391"/>
              <a:gd name="connsiteY10-11822" fmla="*/ 367329 h 4422290"/>
              <a:gd name="connsiteX11-11823" fmla="*/ 2910266 w 3892391"/>
              <a:gd name="connsiteY11-11824" fmla="*/ 274148 h 4422290"/>
              <a:gd name="connsiteX12-11825" fmla="*/ 2827814 w 3892391"/>
              <a:gd name="connsiteY12-11826" fmla="*/ 223777 h 4422290"/>
              <a:gd name="connsiteX13-11827" fmla="*/ 2792156 w 3892391"/>
              <a:gd name="connsiteY13-11828" fmla="*/ 163658 h 4422290"/>
              <a:gd name="connsiteX14-11829" fmla="*/ 2871379 w 3892391"/>
              <a:gd name="connsiteY14-11830" fmla="*/ 88430 h 4422290"/>
              <a:gd name="connsiteX15-11831" fmla="*/ 2875976 w 3892391"/>
              <a:gd name="connsiteY15-11832" fmla="*/ 7447 h 4422290"/>
              <a:gd name="connsiteX16-11833" fmla="*/ 3019218 w 3892391"/>
              <a:gd name="connsiteY16-11834" fmla="*/ 14429 h 4422290"/>
              <a:gd name="connsiteX17-11835" fmla="*/ 3125322 w 3892391"/>
              <a:gd name="connsiteY17-11836" fmla="*/ 39588 h 4422290"/>
              <a:gd name="connsiteX18-11837" fmla="*/ 3130050 w 3892391"/>
              <a:gd name="connsiteY18-11838" fmla="*/ 251419 h 4422290"/>
              <a:gd name="connsiteX19-11839" fmla="*/ 3241736 w 3892391"/>
              <a:gd name="connsiteY19-11840" fmla="*/ 266527 h 4422290"/>
              <a:gd name="connsiteX20-11841" fmla="*/ 3307988 w 3892391"/>
              <a:gd name="connsiteY20-11842" fmla="*/ 335265 h 4422290"/>
              <a:gd name="connsiteX21-11843" fmla="*/ 3378896 w 3892391"/>
              <a:gd name="connsiteY21-11844" fmla="*/ 445597 h 4422290"/>
              <a:gd name="connsiteX22-11845" fmla="*/ 3489741 w 3892391"/>
              <a:gd name="connsiteY22-11846" fmla="*/ 502851 h 4422290"/>
              <a:gd name="connsiteX23-11847" fmla="*/ 3600545 w 3892391"/>
              <a:gd name="connsiteY23-11848" fmla="*/ 803326 h 4422290"/>
              <a:gd name="connsiteX24-11849" fmla="*/ 3865980 w 3892391"/>
              <a:gd name="connsiteY24-11850" fmla="*/ 1052158 h 4422290"/>
              <a:gd name="connsiteX25-11851" fmla="*/ 3866576 w 3892391"/>
              <a:gd name="connsiteY25-11852" fmla="*/ 1135207 h 4422290"/>
              <a:gd name="connsiteX26-11853" fmla="*/ 3820856 w 3892391"/>
              <a:gd name="connsiteY26-11854" fmla="*/ 1249507 h 4422290"/>
              <a:gd name="connsiteX27-11855" fmla="*/ 3676076 w 3892391"/>
              <a:gd name="connsiteY27-11856" fmla="*/ 1272367 h 4422290"/>
              <a:gd name="connsiteX28-11857" fmla="*/ 3668456 w 3892391"/>
              <a:gd name="connsiteY28-11858" fmla="*/ 1443817 h 4422290"/>
              <a:gd name="connsiteX29-11859" fmla="*/ 3626304 w 3892391"/>
              <a:gd name="connsiteY29-11860" fmla="*/ 1498785 h 4422290"/>
              <a:gd name="connsiteX30-11861" fmla="*/ 3618926 w 3892391"/>
              <a:gd name="connsiteY30-11862" fmla="*/ 1592407 h 4422290"/>
              <a:gd name="connsiteX31-11863" fmla="*/ 3561776 w 3892391"/>
              <a:gd name="connsiteY31-11864" fmla="*/ 1653367 h 4422290"/>
              <a:gd name="connsiteX32-11865" fmla="*/ 3451286 w 3892391"/>
              <a:gd name="connsiteY32-11866" fmla="*/ 1790527 h 4422290"/>
              <a:gd name="connsiteX33-11867" fmla="*/ 3477779 w 3892391"/>
              <a:gd name="connsiteY33-11868" fmla="*/ 1973528 h 4422290"/>
              <a:gd name="connsiteX34-11869" fmla="*/ 3302005 w 3892391"/>
              <a:gd name="connsiteY34-11870" fmla="*/ 2352069 h 4422290"/>
              <a:gd name="connsiteX35-11871" fmla="*/ 3508067 w 3892391"/>
              <a:gd name="connsiteY35-11872" fmla="*/ 2429342 h 4422290"/>
              <a:gd name="connsiteX36-11873" fmla="*/ 3366399 w 3892391"/>
              <a:gd name="connsiteY36-11874" fmla="*/ 2777071 h 4422290"/>
              <a:gd name="connsiteX37-11875" fmla="*/ 3559582 w 3892391"/>
              <a:gd name="connsiteY37-11876" fmla="*/ 2789950 h 4422290"/>
              <a:gd name="connsiteX38-11877" fmla="*/ 3456551 w 3892391"/>
              <a:gd name="connsiteY38-11878" fmla="*/ 3446773 h 4422290"/>
              <a:gd name="connsiteX39-11879" fmla="*/ 3417915 w 3892391"/>
              <a:gd name="connsiteY39-11880" fmla="*/ 3717229 h 4422290"/>
              <a:gd name="connsiteX40-11881" fmla="*/ 2419115 w 3892391"/>
              <a:gd name="connsiteY40-11882" fmla="*/ 4059905 h 4422290"/>
              <a:gd name="connsiteX41-11883" fmla="*/ 2055080 w 3892391"/>
              <a:gd name="connsiteY41-11884" fmla="*/ 4048803 h 4422290"/>
              <a:gd name="connsiteX42-11885" fmla="*/ 1849018 w 3892391"/>
              <a:gd name="connsiteY42-11886" fmla="*/ 4113197 h 4422290"/>
              <a:gd name="connsiteX43-11887" fmla="*/ 1539925 w 3892391"/>
              <a:gd name="connsiteY43-11888" fmla="*/ 4061682 h 4422290"/>
              <a:gd name="connsiteX44-11889" fmla="*/ 1217953 w 3892391"/>
              <a:gd name="connsiteY44-11890" fmla="*/ 4293502 h 4422290"/>
              <a:gd name="connsiteX45-11891" fmla="*/ 805830 w 3892391"/>
              <a:gd name="connsiteY45-11892" fmla="*/ 4267744 h 4422290"/>
              <a:gd name="connsiteX46-11893" fmla="*/ 548252 w 3892391"/>
              <a:gd name="connsiteY46-11894" fmla="*/ 4422289 h 4422290"/>
              <a:gd name="connsiteX47-11895" fmla="*/ 139461 w 3892391"/>
              <a:gd name="connsiteY47-11896" fmla="*/ 4355016 h 4422290"/>
              <a:gd name="connsiteX48-11897" fmla="*/ 308112 w 3892391"/>
              <a:gd name="connsiteY48-11898" fmla="*/ 4151833 h 4422290"/>
              <a:gd name="connsiteX49-11899" fmla="*/ 548252 w 3892391"/>
              <a:gd name="connsiteY49-11900" fmla="*/ 4087439 h 4422290"/>
              <a:gd name="connsiteX50-11901" fmla="*/ 810388 w 3892391"/>
              <a:gd name="connsiteY50-11902" fmla="*/ 3997287 h 4422290"/>
              <a:gd name="connsiteX51-11903" fmla="*/ 1170997 w 3892391"/>
              <a:gd name="connsiteY51-11904" fmla="*/ 3726832 h 4422290"/>
              <a:gd name="connsiteX52-11905" fmla="*/ 1492968 w 3892391"/>
              <a:gd name="connsiteY52-11906" fmla="*/ 3456375 h 4422290"/>
              <a:gd name="connsiteX53-11907" fmla="*/ 1660393 w 3892391"/>
              <a:gd name="connsiteY53-11908" fmla="*/ 3160161 h 4422290"/>
              <a:gd name="connsiteX54-11909" fmla="*/ 1814940 w 3892391"/>
              <a:gd name="connsiteY54-11910" fmla="*/ 3108645 h 4422290"/>
              <a:gd name="connsiteX55-11911" fmla="*/ 1853577 w 3892391"/>
              <a:gd name="connsiteY55-11912" fmla="*/ 2812431 h 4422290"/>
              <a:gd name="connsiteX56-11913" fmla="*/ 2033880 w 3892391"/>
              <a:gd name="connsiteY56-11914" fmla="*/ 2709400 h 4422290"/>
              <a:gd name="connsiteX57-11915" fmla="*/ 2304337 w 3892391"/>
              <a:gd name="connsiteY57-11916" fmla="*/ 3134403 h 4422290"/>
              <a:gd name="connsiteX58-11917" fmla="*/ 2393264 w 3892391"/>
              <a:gd name="connsiteY58-11918" fmla="*/ 3311826 h 4422290"/>
              <a:gd name="connsiteX59-11919" fmla="*/ 2522051 w 3892391"/>
              <a:gd name="connsiteY59-11920" fmla="*/ 3505009 h 4422290"/>
              <a:gd name="connsiteX60-11921" fmla="*/ 2689477 w 3892391"/>
              <a:gd name="connsiteY60-11922" fmla="*/ 3286068 h 4422290"/>
              <a:gd name="connsiteX61-11923" fmla="*/ 2702356 w 3892391"/>
              <a:gd name="connsiteY61-11924" fmla="*/ 2976975 h 4422290"/>
              <a:gd name="connsiteX62-11925" fmla="*/ 2941397 w 3892391"/>
              <a:gd name="connsiteY62-11926" fmla="*/ 2957375 h 4422290"/>
              <a:gd name="connsiteX63-11927" fmla="*/ 2916904 w 3892391"/>
              <a:gd name="connsiteY63-11928" fmla="*/ 2680760 h 4422290"/>
              <a:gd name="connsiteX64-11929" fmla="*/ 2724782 w 3892391"/>
              <a:gd name="connsiteY64-11930" fmla="*/ 2683641 h 4422290"/>
              <a:gd name="connsiteX65-11931" fmla="*/ 2567909 w 3892391"/>
              <a:gd name="connsiteY65-11932" fmla="*/ 2467978 h 4422290"/>
              <a:gd name="connsiteX66-11933" fmla="*/ 2902760 w 3892391"/>
              <a:gd name="connsiteY66-11934" fmla="*/ 2442221 h 4422290"/>
              <a:gd name="connsiteX67-11935" fmla="*/ 2786850 w 3892391"/>
              <a:gd name="connsiteY67-11936" fmla="*/ 2055855 h 4422290"/>
              <a:gd name="connsiteX68-11937" fmla="*/ 2784536 w 3892391"/>
              <a:gd name="connsiteY68-11938" fmla="*/ 1916257 h 4422290"/>
              <a:gd name="connsiteX69-11939" fmla="*/ 2769296 w 3892391"/>
              <a:gd name="connsiteY69-11940" fmla="*/ 1859107 h 4422290"/>
              <a:gd name="connsiteX70-11941" fmla="*/ 2849306 w 3892391"/>
              <a:gd name="connsiteY70-11942" fmla="*/ 1840057 h 4422290"/>
              <a:gd name="connsiteX71-11943" fmla="*/ 2887406 w 3892391"/>
              <a:gd name="connsiteY71-11944" fmla="*/ 1771477 h 4422290"/>
              <a:gd name="connsiteX72-11945" fmla="*/ 2958621 w 3892391"/>
              <a:gd name="connsiteY72-11946" fmla="*/ 1710488 h 4422290"/>
              <a:gd name="connsiteX73-11947" fmla="*/ 2860736 w 3892391"/>
              <a:gd name="connsiteY73-11948" fmla="*/ 1626697 h 4422290"/>
              <a:gd name="connsiteX74-11949" fmla="*/ 2836380 w 3892391"/>
              <a:gd name="connsiteY74-11950" fmla="*/ 1720468 h 4422290"/>
              <a:gd name="connsiteX75-11951" fmla="*/ 2769296 w 3892391"/>
              <a:gd name="connsiteY75-11952" fmla="*/ 1535257 h 4422290"/>
              <a:gd name="connsiteX76-11953" fmla="*/ 2726802 w 3892391"/>
              <a:gd name="connsiteY76-11954" fmla="*/ 1378911 h 4422290"/>
              <a:gd name="connsiteX77-11955" fmla="*/ 2582606 w 3892391"/>
              <a:gd name="connsiteY77-11956" fmla="*/ 1367617 h 4422290"/>
              <a:gd name="connsiteX78-11957" fmla="*/ 2552126 w 3892391"/>
              <a:gd name="connsiteY78-11958" fmla="*/ 1440007 h 4422290"/>
              <a:gd name="connsiteX79-11959" fmla="*/ 2453066 w 3892391"/>
              <a:gd name="connsiteY79-11960" fmla="*/ 1466677 h 4422290"/>
              <a:gd name="connsiteX80-11961" fmla="*/ 2374726 w 3892391"/>
              <a:gd name="connsiteY80-11962" fmla="*/ 1399034 h 4422290"/>
              <a:gd name="connsiteX81-11963" fmla="*/ 2418776 w 3892391"/>
              <a:gd name="connsiteY81-11964" fmla="*/ 1154257 h 4422290"/>
              <a:gd name="connsiteX82" fmla="*/ 2401666 w 3892391"/>
              <a:gd name="connsiteY82" fmla="*/ 1053070 h 4422290"/>
              <a:gd name="connsiteX0-11965" fmla="*/ 2401666 w 3892391"/>
              <a:gd name="connsiteY0-11966" fmla="*/ 1053070 h 4422290"/>
              <a:gd name="connsiteX1-11967" fmla="*/ 2453066 w 3892391"/>
              <a:gd name="connsiteY1-11968" fmla="*/ 963757 h 4422290"/>
              <a:gd name="connsiteX2-11969" fmla="*/ 2555936 w 3892391"/>
              <a:gd name="connsiteY2-11970" fmla="*/ 982807 h 4422290"/>
              <a:gd name="connsiteX3-11971" fmla="*/ 2558985 w 3892391"/>
              <a:gd name="connsiteY3-11972" fmla="*/ 914905 h 4422290"/>
              <a:gd name="connsiteX4-11973" fmla="*/ 2510216 w 3892391"/>
              <a:gd name="connsiteY4-11974" fmla="*/ 735157 h 4422290"/>
              <a:gd name="connsiteX5-11975" fmla="*/ 2411537 w 3892391"/>
              <a:gd name="connsiteY5-11976" fmla="*/ 620130 h 4422290"/>
              <a:gd name="connsiteX6-11977" fmla="*/ 2453066 w 3892391"/>
              <a:gd name="connsiteY6-11978" fmla="*/ 533227 h 4422290"/>
              <a:gd name="connsiteX7-11979" fmla="*/ 2533076 w 3892391"/>
              <a:gd name="connsiteY7-11980" fmla="*/ 430357 h 4422290"/>
              <a:gd name="connsiteX8-11981" fmla="*/ 2575299 w 3892391"/>
              <a:gd name="connsiteY8-11982" fmla="*/ 304715 h 4422290"/>
              <a:gd name="connsiteX9-11983" fmla="*/ 2715956 w 3892391"/>
              <a:gd name="connsiteY9-11984" fmla="*/ 384638 h 4422290"/>
              <a:gd name="connsiteX10-11985" fmla="*/ 2882756 w 3892391"/>
              <a:gd name="connsiteY10-11986" fmla="*/ 367329 h 4422290"/>
              <a:gd name="connsiteX11-11987" fmla="*/ 2910266 w 3892391"/>
              <a:gd name="connsiteY11-11988" fmla="*/ 274148 h 4422290"/>
              <a:gd name="connsiteX12-11989" fmla="*/ 2827814 w 3892391"/>
              <a:gd name="connsiteY12-11990" fmla="*/ 223777 h 4422290"/>
              <a:gd name="connsiteX13-11991" fmla="*/ 2792156 w 3892391"/>
              <a:gd name="connsiteY13-11992" fmla="*/ 163658 h 4422290"/>
              <a:gd name="connsiteX14-11993" fmla="*/ 2871379 w 3892391"/>
              <a:gd name="connsiteY14-11994" fmla="*/ 88430 h 4422290"/>
              <a:gd name="connsiteX15-11995" fmla="*/ 2875976 w 3892391"/>
              <a:gd name="connsiteY15-11996" fmla="*/ 7447 h 4422290"/>
              <a:gd name="connsiteX16-11997" fmla="*/ 3019218 w 3892391"/>
              <a:gd name="connsiteY16-11998" fmla="*/ 14429 h 4422290"/>
              <a:gd name="connsiteX17-11999" fmla="*/ 3125322 w 3892391"/>
              <a:gd name="connsiteY17-12000" fmla="*/ 39588 h 4422290"/>
              <a:gd name="connsiteX18-12001" fmla="*/ 3130050 w 3892391"/>
              <a:gd name="connsiteY18-12002" fmla="*/ 251419 h 4422290"/>
              <a:gd name="connsiteX19-12003" fmla="*/ 3241736 w 3892391"/>
              <a:gd name="connsiteY19-12004" fmla="*/ 266527 h 4422290"/>
              <a:gd name="connsiteX20-12005" fmla="*/ 3307988 w 3892391"/>
              <a:gd name="connsiteY20-12006" fmla="*/ 335265 h 4422290"/>
              <a:gd name="connsiteX21-12007" fmla="*/ 3378896 w 3892391"/>
              <a:gd name="connsiteY21-12008" fmla="*/ 445597 h 4422290"/>
              <a:gd name="connsiteX22-12009" fmla="*/ 3489741 w 3892391"/>
              <a:gd name="connsiteY22-12010" fmla="*/ 502851 h 4422290"/>
              <a:gd name="connsiteX23-12011" fmla="*/ 3600545 w 3892391"/>
              <a:gd name="connsiteY23-12012" fmla="*/ 803326 h 4422290"/>
              <a:gd name="connsiteX24-12013" fmla="*/ 3865980 w 3892391"/>
              <a:gd name="connsiteY24-12014" fmla="*/ 1052158 h 4422290"/>
              <a:gd name="connsiteX25-12015" fmla="*/ 3866576 w 3892391"/>
              <a:gd name="connsiteY25-12016" fmla="*/ 1135207 h 4422290"/>
              <a:gd name="connsiteX26-12017" fmla="*/ 3820856 w 3892391"/>
              <a:gd name="connsiteY26-12018" fmla="*/ 1249507 h 4422290"/>
              <a:gd name="connsiteX27-12019" fmla="*/ 3676076 w 3892391"/>
              <a:gd name="connsiteY27-12020" fmla="*/ 1272367 h 4422290"/>
              <a:gd name="connsiteX28-12021" fmla="*/ 3668456 w 3892391"/>
              <a:gd name="connsiteY28-12022" fmla="*/ 1443817 h 4422290"/>
              <a:gd name="connsiteX29-12023" fmla="*/ 3626304 w 3892391"/>
              <a:gd name="connsiteY29-12024" fmla="*/ 1498785 h 4422290"/>
              <a:gd name="connsiteX30-12025" fmla="*/ 3618926 w 3892391"/>
              <a:gd name="connsiteY30-12026" fmla="*/ 1592407 h 4422290"/>
              <a:gd name="connsiteX31-12027" fmla="*/ 3561776 w 3892391"/>
              <a:gd name="connsiteY31-12028" fmla="*/ 1653367 h 4422290"/>
              <a:gd name="connsiteX32-12029" fmla="*/ 3451286 w 3892391"/>
              <a:gd name="connsiteY32-12030" fmla="*/ 1790527 h 4422290"/>
              <a:gd name="connsiteX33-12031" fmla="*/ 3477779 w 3892391"/>
              <a:gd name="connsiteY33-12032" fmla="*/ 1973528 h 4422290"/>
              <a:gd name="connsiteX34-12033" fmla="*/ 3302005 w 3892391"/>
              <a:gd name="connsiteY34-12034" fmla="*/ 2352069 h 4422290"/>
              <a:gd name="connsiteX35-12035" fmla="*/ 3508067 w 3892391"/>
              <a:gd name="connsiteY35-12036" fmla="*/ 2429342 h 4422290"/>
              <a:gd name="connsiteX36-12037" fmla="*/ 3366399 w 3892391"/>
              <a:gd name="connsiteY36-12038" fmla="*/ 2777071 h 4422290"/>
              <a:gd name="connsiteX37-12039" fmla="*/ 3559582 w 3892391"/>
              <a:gd name="connsiteY37-12040" fmla="*/ 2789950 h 4422290"/>
              <a:gd name="connsiteX38-12041" fmla="*/ 3456551 w 3892391"/>
              <a:gd name="connsiteY38-12042" fmla="*/ 3446773 h 4422290"/>
              <a:gd name="connsiteX39-12043" fmla="*/ 3417915 w 3892391"/>
              <a:gd name="connsiteY39-12044" fmla="*/ 3717229 h 4422290"/>
              <a:gd name="connsiteX40-12045" fmla="*/ 2419115 w 3892391"/>
              <a:gd name="connsiteY40-12046" fmla="*/ 4059905 h 4422290"/>
              <a:gd name="connsiteX41-12047" fmla="*/ 2055080 w 3892391"/>
              <a:gd name="connsiteY41-12048" fmla="*/ 4048803 h 4422290"/>
              <a:gd name="connsiteX42-12049" fmla="*/ 1849018 w 3892391"/>
              <a:gd name="connsiteY42-12050" fmla="*/ 4113197 h 4422290"/>
              <a:gd name="connsiteX43-12051" fmla="*/ 1539925 w 3892391"/>
              <a:gd name="connsiteY43-12052" fmla="*/ 4061682 h 4422290"/>
              <a:gd name="connsiteX44-12053" fmla="*/ 1217953 w 3892391"/>
              <a:gd name="connsiteY44-12054" fmla="*/ 4293502 h 4422290"/>
              <a:gd name="connsiteX45-12055" fmla="*/ 805830 w 3892391"/>
              <a:gd name="connsiteY45-12056" fmla="*/ 4267744 h 4422290"/>
              <a:gd name="connsiteX46-12057" fmla="*/ 548252 w 3892391"/>
              <a:gd name="connsiteY46-12058" fmla="*/ 4422289 h 4422290"/>
              <a:gd name="connsiteX47-12059" fmla="*/ 139461 w 3892391"/>
              <a:gd name="connsiteY47-12060" fmla="*/ 4355016 h 4422290"/>
              <a:gd name="connsiteX48-12061" fmla="*/ 308112 w 3892391"/>
              <a:gd name="connsiteY48-12062" fmla="*/ 4151833 h 4422290"/>
              <a:gd name="connsiteX49-12063" fmla="*/ 548252 w 3892391"/>
              <a:gd name="connsiteY49-12064" fmla="*/ 4087439 h 4422290"/>
              <a:gd name="connsiteX50-12065" fmla="*/ 810388 w 3892391"/>
              <a:gd name="connsiteY50-12066" fmla="*/ 3997287 h 4422290"/>
              <a:gd name="connsiteX51-12067" fmla="*/ 1170997 w 3892391"/>
              <a:gd name="connsiteY51-12068" fmla="*/ 3726832 h 4422290"/>
              <a:gd name="connsiteX52-12069" fmla="*/ 1492968 w 3892391"/>
              <a:gd name="connsiteY52-12070" fmla="*/ 3456375 h 4422290"/>
              <a:gd name="connsiteX53-12071" fmla="*/ 1660393 w 3892391"/>
              <a:gd name="connsiteY53-12072" fmla="*/ 3160161 h 4422290"/>
              <a:gd name="connsiteX54-12073" fmla="*/ 1814940 w 3892391"/>
              <a:gd name="connsiteY54-12074" fmla="*/ 3108645 h 4422290"/>
              <a:gd name="connsiteX55-12075" fmla="*/ 1853577 w 3892391"/>
              <a:gd name="connsiteY55-12076" fmla="*/ 2812431 h 4422290"/>
              <a:gd name="connsiteX56-12077" fmla="*/ 2033880 w 3892391"/>
              <a:gd name="connsiteY56-12078" fmla="*/ 2709400 h 4422290"/>
              <a:gd name="connsiteX57-12079" fmla="*/ 2304337 w 3892391"/>
              <a:gd name="connsiteY57-12080" fmla="*/ 3134403 h 4422290"/>
              <a:gd name="connsiteX58-12081" fmla="*/ 2393264 w 3892391"/>
              <a:gd name="connsiteY58-12082" fmla="*/ 3311826 h 4422290"/>
              <a:gd name="connsiteX59-12083" fmla="*/ 2522051 w 3892391"/>
              <a:gd name="connsiteY59-12084" fmla="*/ 3505009 h 4422290"/>
              <a:gd name="connsiteX60-12085" fmla="*/ 2689477 w 3892391"/>
              <a:gd name="connsiteY60-12086" fmla="*/ 3286068 h 4422290"/>
              <a:gd name="connsiteX61-12087" fmla="*/ 2702356 w 3892391"/>
              <a:gd name="connsiteY61-12088" fmla="*/ 2976975 h 4422290"/>
              <a:gd name="connsiteX62-12089" fmla="*/ 2941397 w 3892391"/>
              <a:gd name="connsiteY62-12090" fmla="*/ 2957375 h 4422290"/>
              <a:gd name="connsiteX63-12091" fmla="*/ 2916904 w 3892391"/>
              <a:gd name="connsiteY63-12092" fmla="*/ 2680760 h 4422290"/>
              <a:gd name="connsiteX64-12093" fmla="*/ 2724782 w 3892391"/>
              <a:gd name="connsiteY64-12094" fmla="*/ 2683641 h 4422290"/>
              <a:gd name="connsiteX65-12095" fmla="*/ 2567909 w 3892391"/>
              <a:gd name="connsiteY65-12096" fmla="*/ 2467978 h 4422290"/>
              <a:gd name="connsiteX66-12097" fmla="*/ 2902760 w 3892391"/>
              <a:gd name="connsiteY66-12098" fmla="*/ 2442221 h 4422290"/>
              <a:gd name="connsiteX67-12099" fmla="*/ 2733510 w 3892391"/>
              <a:gd name="connsiteY67-12100" fmla="*/ 2055855 h 4422290"/>
              <a:gd name="connsiteX68-12101" fmla="*/ 2784536 w 3892391"/>
              <a:gd name="connsiteY68-12102" fmla="*/ 1916257 h 4422290"/>
              <a:gd name="connsiteX69-12103" fmla="*/ 2769296 w 3892391"/>
              <a:gd name="connsiteY69-12104" fmla="*/ 1859107 h 4422290"/>
              <a:gd name="connsiteX70-12105" fmla="*/ 2849306 w 3892391"/>
              <a:gd name="connsiteY70-12106" fmla="*/ 1840057 h 4422290"/>
              <a:gd name="connsiteX71-12107" fmla="*/ 2887406 w 3892391"/>
              <a:gd name="connsiteY71-12108" fmla="*/ 1771477 h 4422290"/>
              <a:gd name="connsiteX72-12109" fmla="*/ 2958621 w 3892391"/>
              <a:gd name="connsiteY72-12110" fmla="*/ 1710488 h 4422290"/>
              <a:gd name="connsiteX73-12111" fmla="*/ 2860736 w 3892391"/>
              <a:gd name="connsiteY73-12112" fmla="*/ 1626697 h 4422290"/>
              <a:gd name="connsiteX74-12113" fmla="*/ 2836380 w 3892391"/>
              <a:gd name="connsiteY74-12114" fmla="*/ 1720468 h 4422290"/>
              <a:gd name="connsiteX75-12115" fmla="*/ 2769296 w 3892391"/>
              <a:gd name="connsiteY75-12116" fmla="*/ 1535257 h 4422290"/>
              <a:gd name="connsiteX76-12117" fmla="*/ 2726802 w 3892391"/>
              <a:gd name="connsiteY76-12118" fmla="*/ 1378911 h 4422290"/>
              <a:gd name="connsiteX77-12119" fmla="*/ 2582606 w 3892391"/>
              <a:gd name="connsiteY77-12120" fmla="*/ 1367617 h 4422290"/>
              <a:gd name="connsiteX78-12121" fmla="*/ 2552126 w 3892391"/>
              <a:gd name="connsiteY78-12122" fmla="*/ 1440007 h 4422290"/>
              <a:gd name="connsiteX79-12123" fmla="*/ 2453066 w 3892391"/>
              <a:gd name="connsiteY79-12124" fmla="*/ 1466677 h 4422290"/>
              <a:gd name="connsiteX80-12125" fmla="*/ 2374726 w 3892391"/>
              <a:gd name="connsiteY80-12126" fmla="*/ 1399034 h 4422290"/>
              <a:gd name="connsiteX81-12127" fmla="*/ 2418776 w 3892391"/>
              <a:gd name="connsiteY81-12128" fmla="*/ 1154257 h 4422290"/>
              <a:gd name="connsiteX82-12129" fmla="*/ 2401666 w 3892391"/>
              <a:gd name="connsiteY82-12130" fmla="*/ 1053070 h 4422290"/>
              <a:gd name="connsiteX0-12131" fmla="*/ 2401666 w 3892391"/>
              <a:gd name="connsiteY0-12132" fmla="*/ 1053070 h 4422290"/>
              <a:gd name="connsiteX1-12133" fmla="*/ 2453066 w 3892391"/>
              <a:gd name="connsiteY1-12134" fmla="*/ 963757 h 4422290"/>
              <a:gd name="connsiteX2-12135" fmla="*/ 2555936 w 3892391"/>
              <a:gd name="connsiteY2-12136" fmla="*/ 982807 h 4422290"/>
              <a:gd name="connsiteX3-12137" fmla="*/ 2558985 w 3892391"/>
              <a:gd name="connsiteY3-12138" fmla="*/ 914905 h 4422290"/>
              <a:gd name="connsiteX4-12139" fmla="*/ 2510216 w 3892391"/>
              <a:gd name="connsiteY4-12140" fmla="*/ 735157 h 4422290"/>
              <a:gd name="connsiteX5-12141" fmla="*/ 2411537 w 3892391"/>
              <a:gd name="connsiteY5-12142" fmla="*/ 620130 h 4422290"/>
              <a:gd name="connsiteX6-12143" fmla="*/ 2453066 w 3892391"/>
              <a:gd name="connsiteY6-12144" fmla="*/ 533227 h 4422290"/>
              <a:gd name="connsiteX7-12145" fmla="*/ 2533076 w 3892391"/>
              <a:gd name="connsiteY7-12146" fmla="*/ 430357 h 4422290"/>
              <a:gd name="connsiteX8-12147" fmla="*/ 2575299 w 3892391"/>
              <a:gd name="connsiteY8-12148" fmla="*/ 304715 h 4422290"/>
              <a:gd name="connsiteX9-12149" fmla="*/ 2715956 w 3892391"/>
              <a:gd name="connsiteY9-12150" fmla="*/ 384638 h 4422290"/>
              <a:gd name="connsiteX10-12151" fmla="*/ 2882756 w 3892391"/>
              <a:gd name="connsiteY10-12152" fmla="*/ 367329 h 4422290"/>
              <a:gd name="connsiteX11-12153" fmla="*/ 2910266 w 3892391"/>
              <a:gd name="connsiteY11-12154" fmla="*/ 274148 h 4422290"/>
              <a:gd name="connsiteX12-12155" fmla="*/ 2827814 w 3892391"/>
              <a:gd name="connsiteY12-12156" fmla="*/ 223777 h 4422290"/>
              <a:gd name="connsiteX13-12157" fmla="*/ 2792156 w 3892391"/>
              <a:gd name="connsiteY13-12158" fmla="*/ 163658 h 4422290"/>
              <a:gd name="connsiteX14-12159" fmla="*/ 2871379 w 3892391"/>
              <a:gd name="connsiteY14-12160" fmla="*/ 88430 h 4422290"/>
              <a:gd name="connsiteX15-12161" fmla="*/ 2875976 w 3892391"/>
              <a:gd name="connsiteY15-12162" fmla="*/ 7447 h 4422290"/>
              <a:gd name="connsiteX16-12163" fmla="*/ 3019218 w 3892391"/>
              <a:gd name="connsiteY16-12164" fmla="*/ 14429 h 4422290"/>
              <a:gd name="connsiteX17-12165" fmla="*/ 3125322 w 3892391"/>
              <a:gd name="connsiteY17-12166" fmla="*/ 39588 h 4422290"/>
              <a:gd name="connsiteX18-12167" fmla="*/ 3130050 w 3892391"/>
              <a:gd name="connsiteY18-12168" fmla="*/ 251419 h 4422290"/>
              <a:gd name="connsiteX19-12169" fmla="*/ 3241736 w 3892391"/>
              <a:gd name="connsiteY19-12170" fmla="*/ 266527 h 4422290"/>
              <a:gd name="connsiteX20-12171" fmla="*/ 3307988 w 3892391"/>
              <a:gd name="connsiteY20-12172" fmla="*/ 335265 h 4422290"/>
              <a:gd name="connsiteX21-12173" fmla="*/ 3378896 w 3892391"/>
              <a:gd name="connsiteY21-12174" fmla="*/ 445597 h 4422290"/>
              <a:gd name="connsiteX22-12175" fmla="*/ 3489741 w 3892391"/>
              <a:gd name="connsiteY22-12176" fmla="*/ 502851 h 4422290"/>
              <a:gd name="connsiteX23-12177" fmla="*/ 3600545 w 3892391"/>
              <a:gd name="connsiteY23-12178" fmla="*/ 803326 h 4422290"/>
              <a:gd name="connsiteX24-12179" fmla="*/ 3865980 w 3892391"/>
              <a:gd name="connsiteY24-12180" fmla="*/ 1052158 h 4422290"/>
              <a:gd name="connsiteX25-12181" fmla="*/ 3866576 w 3892391"/>
              <a:gd name="connsiteY25-12182" fmla="*/ 1135207 h 4422290"/>
              <a:gd name="connsiteX26-12183" fmla="*/ 3820856 w 3892391"/>
              <a:gd name="connsiteY26-12184" fmla="*/ 1249507 h 4422290"/>
              <a:gd name="connsiteX27-12185" fmla="*/ 3676076 w 3892391"/>
              <a:gd name="connsiteY27-12186" fmla="*/ 1272367 h 4422290"/>
              <a:gd name="connsiteX28-12187" fmla="*/ 3668456 w 3892391"/>
              <a:gd name="connsiteY28-12188" fmla="*/ 1443817 h 4422290"/>
              <a:gd name="connsiteX29-12189" fmla="*/ 3626304 w 3892391"/>
              <a:gd name="connsiteY29-12190" fmla="*/ 1498785 h 4422290"/>
              <a:gd name="connsiteX30-12191" fmla="*/ 3618926 w 3892391"/>
              <a:gd name="connsiteY30-12192" fmla="*/ 1592407 h 4422290"/>
              <a:gd name="connsiteX31-12193" fmla="*/ 3561776 w 3892391"/>
              <a:gd name="connsiteY31-12194" fmla="*/ 1653367 h 4422290"/>
              <a:gd name="connsiteX32-12195" fmla="*/ 3451286 w 3892391"/>
              <a:gd name="connsiteY32-12196" fmla="*/ 1790527 h 4422290"/>
              <a:gd name="connsiteX33-12197" fmla="*/ 3477779 w 3892391"/>
              <a:gd name="connsiteY33-12198" fmla="*/ 1973528 h 4422290"/>
              <a:gd name="connsiteX34-12199" fmla="*/ 3336295 w 3892391"/>
              <a:gd name="connsiteY34-12200" fmla="*/ 2211099 h 4422290"/>
              <a:gd name="connsiteX35-12201" fmla="*/ 3508067 w 3892391"/>
              <a:gd name="connsiteY35-12202" fmla="*/ 2429342 h 4422290"/>
              <a:gd name="connsiteX36-12203" fmla="*/ 3366399 w 3892391"/>
              <a:gd name="connsiteY36-12204" fmla="*/ 2777071 h 4422290"/>
              <a:gd name="connsiteX37-12205" fmla="*/ 3559582 w 3892391"/>
              <a:gd name="connsiteY37-12206" fmla="*/ 2789950 h 4422290"/>
              <a:gd name="connsiteX38-12207" fmla="*/ 3456551 w 3892391"/>
              <a:gd name="connsiteY38-12208" fmla="*/ 3446773 h 4422290"/>
              <a:gd name="connsiteX39-12209" fmla="*/ 3417915 w 3892391"/>
              <a:gd name="connsiteY39-12210" fmla="*/ 3717229 h 4422290"/>
              <a:gd name="connsiteX40-12211" fmla="*/ 2419115 w 3892391"/>
              <a:gd name="connsiteY40-12212" fmla="*/ 4059905 h 4422290"/>
              <a:gd name="connsiteX41-12213" fmla="*/ 2055080 w 3892391"/>
              <a:gd name="connsiteY41-12214" fmla="*/ 4048803 h 4422290"/>
              <a:gd name="connsiteX42-12215" fmla="*/ 1849018 w 3892391"/>
              <a:gd name="connsiteY42-12216" fmla="*/ 4113197 h 4422290"/>
              <a:gd name="connsiteX43-12217" fmla="*/ 1539925 w 3892391"/>
              <a:gd name="connsiteY43-12218" fmla="*/ 4061682 h 4422290"/>
              <a:gd name="connsiteX44-12219" fmla="*/ 1217953 w 3892391"/>
              <a:gd name="connsiteY44-12220" fmla="*/ 4293502 h 4422290"/>
              <a:gd name="connsiteX45-12221" fmla="*/ 805830 w 3892391"/>
              <a:gd name="connsiteY45-12222" fmla="*/ 4267744 h 4422290"/>
              <a:gd name="connsiteX46-12223" fmla="*/ 548252 w 3892391"/>
              <a:gd name="connsiteY46-12224" fmla="*/ 4422289 h 4422290"/>
              <a:gd name="connsiteX47-12225" fmla="*/ 139461 w 3892391"/>
              <a:gd name="connsiteY47-12226" fmla="*/ 4355016 h 4422290"/>
              <a:gd name="connsiteX48-12227" fmla="*/ 308112 w 3892391"/>
              <a:gd name="connsiteY48-12228" fmla="*/ 4151833 h 4422290"/>
              <a:gd name="connsiteX49-12229" fmla="*/ 548252 w 3892391"/>
              <a:gd name="connsiteY49-12230" fmla="*/ 4087439 h 4422290"/>
              <a:gd name="connsiteX50-12231" fmla="*/ 810388 w 3892391"/>
              <a:gd name="connsiteY50-12232" fmla="*/ 3997287 h 4422290"/>
              <a:gd name="connsiteX51-12233" fmla="*/ 1170997 w 3892391"/>
              <a:gd name="connsiteY51-12234" fmla="*/ 3726832 h 4422290"/>
              <a:gd name="connsiteX52-12235" fmla="*/ 1492968 w 3892391"/>
              <a:gd name="connsiteY52-12236" fmla="*/ 3456375 h 4422290"/>
              <a:gd name="connsiteX53-12237" fmla="*/ 1660393 w 3892391"/>
              <a:gd name="connsiteY53-12238" fmla="*/ 3160161 h 4422290"/>
              <a:gd name="connsiteX54-12239" fmla="*/ 1814940 w 3892391"/>
              <a:gd name="connsiteY54-12240" fmla="*/ 3108645 h 4422290"/>
              <a:gd name="connsiteX55-12241" fmla="*/ 1853577 w 3892391"/>
              <a:gd name="connsiteY55-12242" fmla="*/ 2812431 h 4422290"/>
              <a:gd name="connsiteX56-12243" fmla="*/ 2033880 w 3892391"/>
              <a:gd name="connsiteY56-12244" fmla="*/ 2709400 h 4422290"/>
              <a:gd name="connsiteX57-12245" fmla="*/ 2304337 w 3892391"/>
              <a:gd name="connsiteY57-12246" fmla="*/ 3134403 h 4422290"/>
              <a:gd name="connsiteX58-12247" fmla="*/ 2393264 w 3892391"/>
              <a:gd name="connsiteY58-12248" fmla="*/ 3311826 h 4422290"/>
              <a:gd name="connsiteX59-12249" fmla="*/ 2522051 w 3892391"/>
              <a:gd name="connsiteY59-12250" fmla="*/ 3505009 h 4422290"/>
              <a:gd name="connsiteX60-12251" fmla="*/ 2689477 w 3892391"/>
              <a:gd name="connsiteY60-12252" fmla="*/ 3286068 h 4422290"/>
              <a:gd name="connsiteX61-12253" fmla="*/ 2702356 w 3892391"/>
              <a:gd name="connsiteY61-12254" fmla="*/ 2976975 h 4422290"/>
              <a:gd name="connsiteX62-12255" fmla="*/ 2941397 w 3892391"/>
              <a:gd name="connsiteY62-12256" fmla="*/ 2957375 h 4422290"/>
              <a:gd name="connsiteX63-12257" fmla="*/ 2916904 w 3892391"/>
              <a:gd name="connsiteY63-12258" fmla="*/ 2680760 h 4422290"/>
              <a:gd name="connsiteX64-12259" fmla="*/ 2724782 w 3892391"/>
              <a:gd name="connsiteY64-12260" fmla="*/ 2683641 h 4422290"/>
              <a:gd name="connsiteX65-12261" fmla="*/ 2567909 w 3892391"/>
              <a:gd name="connsiteY65-12262" fmla="*/ 2467978 h 4422290"/>
              <a:gd name="connsiteX66-12263" fmla="*/ 2902760 w 3892391"/>
              <a:gd name="connsiteY66-12264" fmla="*/ 2442221 h 4422290"/>
              <a:gd name="connsiteX67-12265" fmla="*/ 2733510 w 3892391"/>
              <a:gd name="connsiteY67-12266" fmla="*/ 2055855 h 4422290"/>
              <a:gd name="connsiteX68-12267" fmla="*/ 2784536 w 3892391"/>
              <a:gd name="connsiteY68-12268" fmla="*/ 1916257 h 4422290"/>
              <a:gd name="connsiteX69-12269" fmla="*/ 2769296 w 3892391"/>
              <a:gd name="connsiteY69-12270" fmla="*/ 1859107 h 4422290"/>
              <a:gd name="connsiteX70-12271" fmla="*/ 2849306 w 3892391"/>
              <a:gd name="connsiteY70-12272" fmla="*/ 1840057 h 4422290"/>
              <a:gd name="connsiteX71-12273" fmla="*/ 2887406 w 3892391"/>
              <a:gd name="connsiteY71-12274" fmla="*/ 1771477 h 4422290"/>
              <a:gd name="connsiteX72-12275" fmla="*/ 2958621 w 3892391"/>
              <a:gd name="connsiteY72-12276" fmla="*/ 1710488 h 4422290"/>
              <a:gd name="connsiteX73-12277" fmla="*/ 2860736 w 3892391"/>
              <a:gd name="connsiteY73-12278" fmla="*/ 1626697 h 4422290"/>
              <a:gd name="connsiteX74-12279" fmla="*/ 2836380 w 3892391"/>
              <a:gd name="connsiteY74-12280" fmla="*/ 1720468 h 4422290"/>
              <a:gd name="connsiteX75-12281" fmla="*/ 2769296 w 3892391"/>
              <a:gd name="connsiteY75-12282" fmla="*/ 1535257 h 4422290"/>
              <a:gd name="connsiteX76-12283" fmla="*/ 2726802 w 3892391"/>
              <a:gd name="connsiteY76-12284" fmla="*/ 1378911 h 4422290"/>
              <a:gd name="connsiteX77-12285" fmla="*/ 2582606 w 3892391"/>
              <a:gd name="connsiteY77-12286" fmla="*/ 1367617 h 4422290"/>
              <a:gd name="connsiteX78-12287" fmla="*/ 2552126 w 3892391"/>
              <a:gd name="connsiteY78-12288" fmla="*/ 1440007 h 4422290"/>
              <a:gd name="connsiteX79-12289" fmla="*/ 2453066 w 3892391"/>
              <a:gd name="connsiteY79-12290" fmla="*/ 1466677 h 4422290"/>
              <a:gd name="connsiteX80-12291" fmla="*/ 2374726 w 3892391"/>
              <a:gd name="connsiteY80-12292" fmla="*/ 1399034 h 4422290"/>
              <a:gd name="connsiteX81-12293" fmla="*/ 2418776 w 3892391"/>
              <a:gd name="connsiteY81-12294" fmla="*/ 1154257 h 4422290"/>
              <a:gd name="connsiteX82-12295" fmla="*/ 2401666 w 3892391"/>
              <a:gd name="connsiteY82-12296" fmla="*/ 1053070 h 4422290"/>
              <a:gd name="connsiteX0-12297" fmla="*/ 2401666 w 3892391"/>
              <a:gd name="connsiteY0-12298" fmla="*/ 1053070 h 4422290"/>
              <a:gd name="connsiteX1-12299" fmla="*/ 2453066 w 3892391"/>
              <a:gd name="connsiteY1-12300" fmla="*/ 963757 h 4422290"/>
              <a:gd name="connsiteX2-12301" fmla="*/ 2555936 w 3892391"/>
              <a:gd name="connsiteY2-12302" fmla="*/ 982807 h 4422290"/>
              <a:gd name="connsiteX3-12303" fmla="*/ 2558985 w 3892391"/>
              <a:gd name="connsiteY3-12304" fmla="*/ 914905 h 4422290"/>
              <a:gd name="connsiteX4-12305" fmla="*/ 2510216 w 3892391"/>
              <a:gd name="connsiteY4-12306" fmla="*/ 735157 h 4422290"/>
              <a:gd name="connsiteX5-12307" fmla="*/ 2411537 w 3892391"/>
              <a:gd name="connsiteY5-12308" fmla="*/ 620130 h 4422290"/>
              <a:gd name="connsiteX6-12309" fmla="*/ 2453066 w 3892391"/>
              <a:gd name="connsiteY6-12310" fmla="*/ 533227 h 4422290"/>
              <a:gd name="connsiteX7-12311" fmla="*/ 2533076 w 3892391"/>
              <a:gd name="connsiteY7-12312" fmla="*/ 430357 h 4422290"/>
              <a:gd name="connsiteX8-12313" fmla="*/ 2575299 w 3892391"/>
              <a:gd name="connsiteY8-12314" fmla="*/ 304715 h 4422290"/>
              <a:gd name="connsiteX9-12315" fmla="*/ 2715956 w 3892391"/>
              <a:gd name="connsiteY9-12316" fmla="*/ 384638 h 4422290"/>
              <a:gd name="connsiteX10-12317" fmla="*/ 2882756 w 3892391"/>
              <a:gd name="connsiteY10-12318" fmla="*/ 367329 h 4422290"/>
              <a:gd name="connsiteX11-12319" fmla="*/ 2910266 w 3892391"/>
              <a:gd name="connsiteY11-12320" fmla="*/ 274148 h 4422290"/>
              <a:gd name="connsiteX12-12321" fmla="*/ 2827814 w 3892391"/>
              <a:gd name="connsiteY12-12322" fmla="*/ 223777 h 4422290"/>
              <a:gd name="connsiteX13-12323" fmla="*/ 2792156 w 3892391"/>
              <a:gd name="connsiteY13-12324" fmla="*/ 163658 h 4422290"/>
              <a:gd name="connsiteX14-12325" fmla="*/ 2871379 w 3892391"/>
              <a:gd name="connsiteY14-12326" fmla="*/ 88430 h 4422290"/>
              <a:gd name="connsiteX15-12327" fmla="*/ 2875976 w 3892391"/>
              <a:gd name="connsiteY15-12328" fmla="*/ 7447 h 4422290"/>
              <a:gd name="connsiteX16-12329" fmla="*/ 3019218 w 3892391"/>
              <a:gd name="connsiteY16-12330" fmla="*/ 14429 h 4422290"/>
              <a:gd name="connsiteX17-12331" fmla="*/ 3125322 w 3892391"/>
              <a:gd name="connsiteY17-12332" fmla="*/ 39588 h 4422290"/>
              <a:gd name="connsiteX18-12333" fmla="*/ 3130050 w 3892391"/>
              <a:gd name="connsiteY18-12334" fmla="*/ 251419 h 4422290"/>
              <a:gd name="connsiteX19-12335" fmla="*/ 3241736 w 3892391"/>
              <a:gd name="connsiteY19-12336" fmla="*/ 266527 h 4422290"/>
              <a:gd name="connsiteX20-12337" fmla="*/ 3307988 w 3892391"/>
              <a:gd name="connsiteY20-12338" fmla="*/ 335265 h 4422290"/>
              <a:gd name="connsiteX21-12339" fmla="*/ 3378896 w 3892391"/>
              <a:gd name="connsiteY21-12340" fmla="*/ 445597 h 4422290"/>
              <a:gd name="connsiteX22-12341" fmla="*/ 3489741 w 3892391"/>
              <a:gd name="connsiteY22-12342" fmla="*/ 502851 h 4422290"/>
              <a:gd name="connsiteX23-12343" fmla="*/ 3600545 w 3892391"/>
              <a:gd name="connsiteY23-12344" fmla="*/ 803326 h 4422290"/>
              <a:gd name="connsiteX24-12345" fmla="*/ 3865980 w 3892391"/>
              <a:gd name="connsiteY24-12346" fmla="*/ 1052158 h 4422290"/>
              <a:gd name="connsiteX25-12347" fmla="*/ 3866576 w 3892391"/>
              <a:gd name="connsiteY25-12348" fmla="*/ 1135207 h 4422290"/>
              <a:gd name="connsiteX26-12349" fmla="*/ 3820856 w 3892391"/>
              <a:gd name="connsiteY26-12350" fmla="*/ 1249507 h 4422290"/>
              <a:gd name="connsiteX27-12351" fmla="*/ 3676076 w 3892391"/>
              <a:gd name="connsiteY27-12352" fmla="*/ 1272367 h 4422290"/>
              <a:gd name="connsiteX28-12353" fmla="*/ 3668456 w 3892391"/>
              <a:gd name="connsiteY28-12354" fmla="*/ 1443817 h 4422290"/>
              <a:gd name="connsiteX29-12355" fmla="*/ 3626304 w 3892391"/>
              <a:gd name="connsiteY29-12356" fmla="*/ 1498785 h 4422290"/>
              <a:gd name="connsiteX30-12357" fmla="*/ 3618926 w 3892391"/>
              <a:gd name="connsiteY30-12358" fmla="*/ 1592407 h 4422290"/>
              <a:gd name="connsiteX31-12359" fmla="*/ 3561776 w 3892391"/>
              <a:gd name="connsiteY31-12360" fmla="*/ 1653367 h 4422290"/>
              <a:gd name="connsiteX32-12361" fmla="*/ 3451286 w 3892391"/>
              <a:gd name="connsiteY32-12362" fmla="*/ 1790527 h 4422290"/>
              <a:gd name="connsiteX33-12363" fmla="*/ 3477779 w 3892391"/>
              <a:gd name="connsiteY33-12364" fmla="*/ 1973528 h 4422290"/>
              <a:gd name="connsiteX34-12365" fmla="*/ 3336295 w 3892391"/>
              <a:gd name="connsiteY34-12366" fmla="*/ 2211099 h 4422290"/>
              <a:gd name="connsiteX35-12367" fmla="*/ 3340796 w 3892391"/>
              <a:gd name="connsiteY35-12368" fmla="*/ 2342977 h 4422290"/>
              <a:gd name="connsiteX36-12369" fmla="*/ 3508067 w 3892391"/>
              <a:gd name="connsiteY36-12370" fmla="*/ 2429342 h 4422290"/>
              <a:gd name="connsiteX37-12371" fmla="*/ 3366399 w 3892391"/>
              <a:gd name="connsiteY37-12372" fmla="*/ 2777071 h 4422290"/>
              <a:gd name="connsiteX38-12373" fmla="*/ 3559582 w 3892391"/>
              <a:gd name="connsiteY38-12374" fmla="*/ 2789950 h 4422290"/>
              <a:gd name="connsiteX39-12375" fmla="*/ 3456551 w 3892391"/>
              <a:gd name="connsiteY39-12376" fmla="*/ 3446773 h 4422290"/>
              <a:gd name="connsiteX40-12377" fmla="*/ 3417915 w 3892391"/>
              <a:gd name="connsiteY40-12378" fmla="*/ 3717229 h 4422290"/>
              <a:gd name="connsiteX41-12379" fmla="*/ 2419115 w 3892391"/>
              <a:gd name="connsiteY41-12380" fmla="*/ 4059905 h 4422290"/>
              <a:gd name="connsiteX42-12381" fmla="*/ 2055080 w 3892391"/>
              <a:gd name="connsiteY42-12382" fmla="*/ 4048803 h 4422290"/>
              <a:gd name="connsiteX43-12383" fmla="*/ 1849018 w 3892391"/>
              <a:gd name="connsiteY43-12384" fmla="*/ 4113197 h 4422290"/>
              <a:gd name="connsiteX44-12385" fmla="*/ 1539925 w 3892391"/>
              <a:gd name="connsiteY44-12386" fmla="*/ 4061682 h 4422290"/>
              <a:gd name="connsiteX45-12387" fmla="*/ 1217953 w 3892391"/>
              <a:gd name="connsiteY45-12388" fmla="*/ 4293502 h 4422290"/>
              <a:gd name="connsiteX46-12389" fmla="*/ 805830 w 3892391"/>
              <a:gd name="connsiteY46-12390" fmla="*/ 4267744 h 4422290"/>
              <a:gd name="connsiteX47-12391" fmla="*/ 548252 w 3892391"/>
              <a:gd name="connsiteY47-12392" fmla="*/ 4422289 h 4422290"/>
              <a:gd name="connsiteX48-12393" fmla="*/ 139461 w 3892391"/>
              <a:gd name="connsiteY48-12394" fmla="*/ 4355016 h 4422290"/>
              <a:gd name="connsiteX49-12395" fmla="*/ 308112 w 3892391"/>
              <a:gd name="connsiteY49-12396" fmla="*/ 4151833 h 4422290"/>
              <a:gd name="connsiteX50-12397" fmla="*/ 548252 w 3892391"/>
              <a:gd name="connsiteY50-12398" fmla="*/ 4087439 h 4422290"/>
              <a:gd name="connsiteX51-12399" fmla="*/ 810388 w 3892391"/>
              <a:gd name="connsiteY51-12400" fmla="*/ 3997287 h 4422290"/>
              <a:gd name="connsiteX52-12401" fmla="*/ 1170997 w 3892391"/>
              <a:gd name="connsiteY52-12402" fmla="*/ 3726832 h 4422290"/>
              <a:gd name="connsiteX53-12403" fmla="*/ 1492968 w 3892391"/>
              <a:gd name="connsiteY53-12404" fmla="*/ 3456375 h 4422290"/>
              <a:gd name="connsiteX54-12405" fmla="*/ 1660393 w 3892391"/>
              <a:gd name="connsiteY54-12406" fmla="*/ 3160161 h 4422290"/>
              <a:gd name="connsiteX55-12407" fmla="*/ 1814940 w 3892391"/>
              <a:gd name="connsiteY55-12408" fmla="*/ 3108645 h 4422290"/>
              <a:gd name="connsiteX56-12409" fmla="*/ 1853577 w 3892391"/>
              <a:gd name="connsiteY56-12410" fmla="*/ 2812431 h 4422290"/>
              <a:gd name="connsiteX57-12411" fmla="*/ 2033880 w 3892391"/>
              <a:gd name="connsiteY57-12412" fmla="*/ 2709400 h 4422290"/>
              <a:gd name="connsiteX58-12413" fmla="*/ 2304337 w 3892391"/>
              <a:gd name="connsiteY58-12414" fmla="*/ 3134403 h 4422290"/>
              <a:gd name="connsiteX59-12415" fmla="*/ 2393264 w 3892391"/>
              <a:gd name="connsiteY59-12416" fmla="*/ 3311826 h 4422290"/>
              <a:gd name="connsiteX60-12417" fmla="*/ 2522051 w 3892391"/>
              <a:gd name="connsiteY60-12418" fmla="*/ 3505009 h 4422290"/>
              <a:gd name="connsiteX61-12419" fmla="*/ 2689477 w 3892391"/>
              <a:gd name="connsiteY61-12420" fmla="*/ 3286068 h 4422290"/>
              <a:gd name="connsiteX62-12421" fmla="*/ 2702356 w 3892391"/>
              <a:gd name="connsiteY62-12422" fmla="*/ 2976975 h 4422290"/>
              <a:gd name="connsiteX63-12423" fmla="*/ 2941397 w 3892391"/>
              <a:gd name="connsiteY63-12424" fmla="*/ 2957375 h 4422290"/>
              <a:gd name="connsiteX64-12425" fmla="*/ 2916904 w 3892391"/>
              <a:gd name="connsiteY64-12426" fmla="*/ 2680760 h 4422290"/>
              <a:gd name="connsiteX65-12427" fmla="*/ 2724782 w 3892391"/>
              <a:gd name="connsiteY65-12428" fmla="*/ 2683641 h 4422290"/>
              <a:gd name="connsiteX66-12429" fmla="*/ 2567909 w 3892391"/>
              <a:gd name="connsiteY66-12430" fmla="*/ 2467978 h 4422290"/>
              <a:gd name="connsiteX67-12431" fmla="*/ 2902760 w 3892391"/>
              <a:gd name="connsiteY67-12432" fmla="*/ 2442221 h 4422290"/>
              <a:gd name="connsiteX68-12433" fmla="*/ 2733510 w 3892391"/>
              <a:gd name="connsiteY68-12434" fmla="*/ 2055855 h 4422290"/>
              <a:gd name="connsiteX69-12435" fmla="*/ 2784536 w 3892391"/>
              <a:gd name="connsiteY69-12436" fmla="*/ 1916257 h 4422290"/>
              <a:gd name="connsiteX70-12437" fmla="*/ 2769296 w 3892391"/>
              <a:gd name="connsiteY70-12438" fmla="*/ 1859107 h 4422290"/>
              <a:gd name="connsiteX71-12439" fmla="*/ 2849306 w 3892391"/>
              <a:gd name="connsiteY71-12440" fmla="*/ 1840057 h 4422290"/>
              <a:gd name="connsiteX72-12441" fmla="*/ 2887406 w 3892391"/>
              <a:gd name="connsiteY72-12442" fmla="*/ 1771477 h 4422290"/>
              <a:gd name="connsiteX73-12443" fmla="*/ 2958621 w 3892391"/>
              <a:gd name="connsiteY73-12444" fmla="*/ 1710488 h 4422290"/>
              <a:gd name="connsiteX74-12445" fmla="*/ 2860736 w 3892391"/>
              <a:gd name="connsiteY74-12446" fmla="*/ 1626697 h 4422290"/>
              <a:gd name="connsiteX75-12447" fmla="*/ 2836380 w 3892391"/>
              <a:gd name="connsiteY75-12448" fmla="*/ 1720468 h 4422290"/>
              <a:gd name="connsiteX76-12449" fmla="*/ 2769296 w 3892391"/>
              <a:gd name="connsiteY76-12450" fmla="*/ 1535257 h 4422290"/>
              <a:gd name="connsiteX77-12451" fmla="*/ 2726802 w 3892391"/>
              <a:gd name="connsiteY77-12452" fmla="*/ 1378911 h 4422290"/>
              <a:gd name="connsiteX78-12453" fmla="*/ 2582606 w 3892391"/>
              <a:gd name="connsiteY78-12454" fmla="*/ 1367617 h 4422290"/>
              <a:gd name="connsiteX79-12455" fmla="*/ 2552126 w 3892391"/>
              <a:gd name="connsiteY79-12456" fmla="*/ 1440007 h 4422290"/>
              <a:gd name="connsiteX80-12457" fmla="*/ 2453066 w 3892391"/>
              <a:gd name="connsiteY80-12458" fmla="*/ 1466677 h 4422290"/>
              <a:gd name="connsiteX81-12459" fmla="*/ 2374726 w 3892391"/>
              <a:gd name="connsiteY81-12460" fmla="*/ 1399034 h 4422290"/>
              <a:gd name="connsiteX82-12461" fmla="*/ 2418776 w 3892391"/>
              <a:gd name="connsiteY82-12462" fmla="*/ 1154257 h 4422290"/>
              <a:gd name="connsiteX83" fmla="*/ 2401666 w 3892391"/>
              <a:gd name="connsiteY83" fmla="*/ 1053070 h 4422290"/>
              <a:gd name="connsiteX0-12463" fmla="*/ 2401666 w 3892391"/>
              <a:gd name="connsiteY0-12464" fmla="*/ 1053070 h 4422290"/>
              <a:gd name="connsiteX1-12465" fmla="*/ 2453066 w 3892391"/>
              <a:gd name="connsiteY1-12466" fmla="*/ 963757 h 4422290"/>
              <a:gd name="connsiteX2-12467" fmla="*/ 2555936 w 3892391"/>
              <a:gd name="connsiteY2-12468" fmla="*/ 982807 h 4422290"/>
              <a:gd name="connsiteX3-12469" fmla="*/ 2558985 w 3892391"/>
              <a:gd name="connsiteY3-12470" fmla="*/ 914905 h 4422290"/>
              <a:gd name="connsiteX4-12471" fmla="*/ 2510216 w 3892391"/>
              <a:gd name="connsiteY4-12472" fmla="*/ 735157 h 4422290"/>
              <a:gd name="connsiteX5-12473" fmla="*/ 2411537 w 3892391"/>
              <a:gd name="connsiteY5-12474" fmla="*/ 620130 h 4422290"/>
              <a:gd name="connsiteX6-12475" fmla="*/ 2453066 w 3892391"/>
              <a:gd name="connsiteY6-12476" fmla="*/ 533227 h 4422290"/>
              <a:gd name="connsiteX7-12477" fmla="*/ 2533076 w 3892391"/>
              <a:gd name="connsiteY7-12478" fmla="*/ 430357 h 4422290"/>
              <a:gd name="connsiteX8-12479" fmla="*/ 2575299 w 3892391"/>
              <a:gd name="connsiteY8-12480" fmla="*/ 304715 h 4422290"/>
              <a:gd name="connsiteX9-12481" fmla="*/ 2715956 w 3892391"/>
              <a:gd name="connsiteY9-12482" fmla="*/ 384638 h 4422290"/>
              <a:gd name="connsiteX10-12483" fmla="*/ 2882756 w 3892391"/>
              <a:gd name="connsiteY10-12484" fmla="*/ 367329 h 4422290"/>
              <a:gd name="connsiteX11-12485" fmla="*/ 2910266 w 3892391"/>
              <a:gd name="connsiteY11-12486" fmla="*/ 274148 h 4422290"/>
              <a:gd name="connsiteX12-12487" fmla="*/ 2827814 w 3892391"/>
              <a:gd name="connsiteY12-12488" fmla="*/ 223777 h 4422290"/>
              <a:gd name="connsiteX13-12489" fmla="*/ 2792156 w 3892391"/>
              <a:gd name="connsiteY13-12490" fmla="*/ 163658 h 4422290"/>
              <a:gd name="connsiteX14-12491" fmla="*/ 2871379 w 3892391"/>
              <a:gd name="connsiteY14-12492" fmla="*/ 88430 h 4422290"/>
              <a:gd name="connsiteX15-12493" fmla="*/ 2875976 w 3892391"/>
              <a:gd name="connsiteY15-12494" fmla="*/ 7447 h 4422290"/>
              <a:gd name="connsiteX16-12495" fmla="*/ 3019218 w 3892391"/>
              <a:gd name="connsiteY16-12496" fmla="*/ 14429 h 4422290"/>
              <a:gd name="connsiteX17-12497" fmla="*/ 3125322 w 3892391"/>
              <a:gd name="connsiteY17-12498" fmla="*/ 39588 h 4422290"/>
              <a:gd name="connsiteX18-12499" fmla="*/ 3130050 w 3892391"/>
              <a:gd name="connsiteY18-12500" fmla="*/ 251419 h 4422290"/>
              <a:gd name="connsiteX19-12501" fmla="*/ 3241736 w 3892391"/>
              <a:gd name="connsiteY19-12502" fmla="*/ 266527 h 4422290"/>
              <a:gd name="connsiteX20-12503" fmla="*/ 3307988 w 3892391"/>
              <a:gd name="connsiteY20-12504" fmla="*/ 335265 h 4422290"/>
              <a:gd name="connsiteX21-12505" fmla="*/ 3378896 w 3892391"/>
              <a:gd name="connsiteY21-12506" fmla="*/ 445597 h 4422290"/>
              <a:gd name="connsiteX22-12507" fmla="*/ 3489741 w 3892391"/>
              <a:gd name="connsiteY22-12508" fmla="*/ 502851 h 4422290"/>
              <a:gd name="connsiteX23-12509" fmla="*/ 3600545 w 3892391"/>
              <a:gd name="connsiteY23-12510" fmla="*/ 803326 h 4422290"/>
              <a:gd name="connsiteX24-12511" fmla="*/ 3865980 w 3892391"/>
              <a:gd name="connsiteY24-12512" fmla="*/ 1052158 h 4422290"/>
              <a:gd name="connsiteX25-12513" fmla="*/ 3866576 w 3892391"/>
              <a:gd name="connsiteY25-12514" fmla="*/ 1135207 h 4422290"/>
              <a:gd name="connsiteX26-12515" fmla="*/ 3820856 w 3892391"/>
              <a:gd name="connsiteY26-12516" fmla="*/ 1249507 h 4422290"/>
              <a:gd name="connsiteX27-12517" fmla="*/ 3676076 w 3892391"/>
              <a:gd name="connsiteY27-12518" fmla="*/ 1272367 h 4422290"/>
              <a:gd name="connsiteX28-12519" fmla="*/ 3668456 w 3892391"/>
              <a:gd name="connsiteY28-12520" fmla="*/ 1443817 h 4422290"/>
              <a:gd name="connsiteX29-12521" fmla="*/ 3626304 w 3892391"/>
              <a:gd name="connsiteY29-12522" fmla="*/ 1498785 h 4422290"/>
              <a:gd name="connsiteX30-12523" fmla="*/ 3618926 w 3892391"/>
              <a:gd name="connsiteY30-12524" fmla="*/ 1592407 h 4422290"/>
              <a:gd name="connsiteX31-12525" fmla="*/ 3561776 w 3892391"/>
              <a:gd name="connsiteY31-12526" fmla="*/ 1653367 h 4422290"/>
              <a:gd name="connsiteX32-12527" fmla="*/ 3451286 w 3892391"/>
              <a:gd name="connsiteY32-12528" fmla="*/ 1790527 h 4422290"/>
              <a:gd name="connsiteX33-12529" fmla="*/ 3477779 w 3892391"/>
              <a:gd name="connsiteY33-12530" fmla="*/ 1973528 h 4422290"/>
              <a:gd name="connsiteX34-12531" fmla="*/ 3336295 w 3892391"/>
              <a:gd name="connsiteY34-12532" fmla="*/ 2211099 h 4422290"/>
              <a:gd name="connsiteX35-12533" fmla="*/ 3340796 w 3892391"/>
              <a:gd name="connsiteY35-12534" fmla="*/ 2342977 h 4422290"/>
              <a:gd name="connsiteX36-12535" fmla="*/ 3508067 w 3892391"/>
              <a:gd name="connsiteY36-12536" fmla="*/ 2429342 h 4422290"/>
              <a:gd name="connsiteX37-12537" fmla="*/ 3366399 w 3892391"/>
              <a:gd name="connsiteY37-12538" fmla="*/ 2777071 h 4422290"/>
              <a:gd name="connsiteX38-12539" fmla="*/ 3559582 w 3892391"/>
              <a:gd name="connsiteY38-12540" fmla="*/ 2789950 h 4422290"/>
              <a:gd name="connsiteX39-12541" fmla="*/ 3456551 w 3892391"/>
              <a:gd name="connsiteY39-12542" fmla="*/ 3446773 h 4422290"/>
              <a:gd name="connsiteX40-12543" fmla="*/ 3417915 w 3892391"/>
              <a:gd name="connsiteY40-12544" fmla="*/ 3717229 h 4422290"/>
              <a:gd name="connsiteX41-12545" fmla="*/ 2419115 w 3892391"/>
              <a:gd name="connsiteY41-12546" fmla="*/ 4059905 h 4422290"/>
              <a:gd name="connsiteX42-12547" fmla="*/ 2055080 w 3892391"/>
              <a:gd name="connsiteY42-12548" fmla="*/ 4048803 h 4422290"/>
              <a:gd name="connsiteX43-12549" fmla="*/ 1849018 w 3892391"/>
              <a:gd name="connsiteY43-12550" fmla="*/ 4113197 h 4422290"/>
              <a:gd name="connsiteX44-12551" fmla="*/ 1539925 w 3892391"/>
              <a:gd name="connsiteY44-12552" fmla="*/ 4061682 h 4422290"/>
              <a:gd name="connsiteX45-12553" fmla="*/ 1217953 w 3892391"/>
              <a:gd name="connsiteY45-12554" fmla="*/ 4293502 h 4422290"/>
              <a:gd name="connsiteX46-12555" fmla="*/ 805830 w 3892391"/>
              <a:gd name="connsiteY46-12556" fmla="*/ 4267744 h 4422290"/>
              <a:gd name="connsiteX47-12557" fmla="*/ 548252 w 3892391"/>
              <a:gd name="connsiteY47-12558" fmla="*/ 4422289 h 4422290"/>
              <a:gd name="connsiteX48-12559" fmla="*/ 139461 w 3892391"/>
              <a:gd name="connsiteY48-12560" fmla="*/ 4355016 h 4422290"/>
              <a:gd name="connsiteX49-12561" fmla="*/ 308112 w 3892391"/>
              <a:gd name="connsiteY49-12562" fmla="*/ 4151833 h 4422290"/>
              <a:gd name="connsiteX50-12563" fmla="*/ 548252 w 3892391"/>
              <a:gd name="connsiteY50-12564" fmla="*/ 4087439 h 4422290"/>
              <a:gd name="connsiteX51-12565" fmla="*/ 810388 w 3892391"/>
              <a:gd name="connsiteY51-12566" fmla="*/ 3997287 h 4422290"/>
              <a:gd name="connsiteX52-12567" fmla="*/ 1170997 w 3892391"/>
              <a:gd name="connsiteY52-12568" fmla="*/ 3726832 h 4422290"/>
              <a:gd name="connsiteX53-12569" fmla="*/ 1492968 w 3892391"/>
              <a:gd name="connsiteY53-12570" fmla="*/ 3456375 h 4422290"/>
              <a:gd name="connsiteX54-12571" fmla="*/ 1660393 w 3892391"/>
              <a:gd name="connsiteY54-12572" fmla="*/ 3160161 h 4422290"/>
              <a:gd name="connsiteX55-12573" fmla="*/ 1814940 w 3892391"/>
              <a:gd name="connsiteY55-12574" fmla="*/ 3108645 h 4422290"/>
              <a:gd name="connsiteX56-12575" fmla="*/ 1853577 w 3892391"/>
              <a:gd name="connsiteY56-12576" fmla="*/ 2812431 h 4422290"/>
              <a:gd name="connsiteX57-12577" fmla="*/ 2033880 w 3892391"/>
              <a:gd name="connsiteY57-12578" fmla="*/ 2709400 h 4422290"/>
              <a:gd name="connsiteX58-12579" fmla="*/ 2304337 w 3892391"/>
              <a:gd name="connsiteY58-12580" fmla="*/ 3134403 h 4422290"/>
              <a:gd name="connsiteX59-12581" fmla="*/ 2393264 w 3892391"/>
              <a:gd name="connsiteY59-12582" fmla="*/ 3311826 h 4422290"/>
              <a:gd name="connsiteX60-12583" fmla="*/ 2522051 w 3892391"/>
              <a:gd name="connsiteY60-12584" fmla="*/ 3505009 h 4422290"/>
              <a:gd name="connsiteX61-12585" fmla="*/ 2689477 w 3892391"/>
              <a:gd name="connsiteY61-12586" fmla="*/ 3286068 h 4422290"/>
              <a:gd name="connsiteX62-12587" fmla="*/ 2702356 w 3892391"/>
              <a:gd name="connsiteY62-12588" fmla="*/ 2976975 h 4422290"/>
              <a:gd name="connsiteX63-12589" fmla="*/ 2941397 w 3892391"/>
              <a:gd name="connsiteY63-12590" fmla="*/ 2957375 h 4422290"/>
              <a:gd name="connsiteX64-12591" fmla="*/ 2916904 w 3892391"/>
              <a:gd name="connsiteY64-12592" fmla="*/ 2680760 h 4422290"/>
              <a:gd name="connsiteX65-12593" fmla="*/ 2724782 w 3892391"/>
              <a:gd name="connsiteY65-12594" fmla="*/ 2683641 h 4422290"/>
              <a:gd name="connsiteX66-12595" fmla="*/ 2567909 w 3892391"/>
              <a:gd name="connsiteY66-12596" fmla="*/ 2467978 h 4422290"/>
              <a:gd name="connsiteX67-12597" fmla="*/ 2841686 w 3892391"/>
              <a:gd name="connsiteY67-12598" fmla="*/ 2453467 h 4422290"/>
              <a:gd name="connsiteX68-12599" fmla="*/ 2902760 w 3892391"/>
              <a:gd name="connsiteY68-12600" fmla="*/ 2442221 h 4422290"/>
              <a:gd name="connsiteX69-12601" fmla="*/ 2733510 w 3892391"/>
              <a:gd name="connsiteY69-12602" fmla="*/ 2055855 h 4422290"/>
              <a:gd name="connsiteX70-12603" fmla="*/ 2784536 w 3892391"/>
              <a:gd name="connsiteY70-12604" fmla="*/ 1916257 h 4422290"/>
              <a:gd name="connsiteX71-12605" fmla="*/ 2769296 w 3892391"/>
              <a:gd name="connsiteY71-12606" fmla="*/ 1859107 h 4422290"/>
              <a:gd name="connsiteX72-12607" fmla="*/ 2849306 w 3892391"/>
              <a:gd name="connsiteY72-12608" fmla="*/ 1840057 h 4422290"/>
              <a:gd name="connsiteX73-12609" fmla="*/ 2887406 w 3892391"/>
              <a:gd name="connsiteY73-12610" fmla="*/ 1771477 h 4422290"/>
              <a:gd name="connsiteX74-12611" fmla="*/ 2958621 w 3892391"/>
              <a:gd name="connsiteY74-12612" fmla="*/ 1710488 h 4422290"/>
              <a:gd name="connsiteX75-12613" fmla="*/ 2860736 w 3892391"/>
              <a:gd name="connsiteY75-12614" fmla="*/ 1626697 h 4422290"/>
              <a:gd name="connsiteX76-12615" fmla="*/ 2836380 w 3892391"/>
              <a:gd name="connsiteY76-12616" fmla="*/ 1720468 h 4422290"/>
              <a:gd name="connsiteX77-12617" fmla="*/ 2769296 w 3892391"/>
              <a:gd name="connsiteY77-12618" fmla="*/ 1535257 h 4422290"/>
              <a:gd name="connsiteX78-12619" fmla="*/ 2726802 w 3892391"/>
              <a:gd name="connsiteY78-12620" fmla="*/ 1378911 h 4422290"/>
              <a:gd name="connsiteX79-12621" fmla="*/ 2582606 w 3892391"/>
              <a:gd name="connsiteY79-12622" fmla="*/ 1367617 h 4422290"/>
              <a:gd name="connsiteX80-12623" fmla="*/ 2552126 w 3892391"/>
              <a:gd name="connsiteY80-12624" fmla="*/ 1440007 h 4422290"/>
              <a:gd name="connsiteX81-12625" fmla="*/ 2453066 w 3892391"/>
              <a:gd name="connsiteY81-12626" fmla="*/ 1466677 h 4422290"/>
              <a:gd name="connsiteX82-12627" fmla="*/ 2374726 w 3892391"/>
              <a:gd name="connsiteY82-12628" fmla="*/ 1399034 h 4422290"/>
              <a:gd name="connsiteX83-12629" fmla="*/ 2418776 w 3892391"/>
              <a:gd name="connsiteY83-12630" fmla="*/ 1154257 h 4422290"/>
              <a:gd name="connsiteX84" fmla="*/ 2401666 w 3892391"/>
              <a:gd name="connsiteY84" fmla="*/ 1053070 h 4422290"/>
              <a:gd name="connsiteX0-12631" fmla="*/ 2401666 w 3892391"/>
              <a:gd name="connsiteY0-12632" fmla="*/ 1053070 h 4422290"/>
              <a:gd name="connsiteX1-12633" fmla="*/ 2453066 w 3892391"/>
              <a:gd name="connsiteY1-12634" fmla="*/ 963757 h 4422290"/>
              <a:gd name="connsiteX2-12635" fmla="*/ 2555936 w 3892391"/>
              <a:gd name="connsiteY2-12636" fmla="*/ 982807 h 4422290"/>
              <a:gd name="connsiteX3-12637" fmla="*/ 2558985 w 3892391"/>
              <a:gd name="connsiteY3-12638" fmla="*/ 914905 h 4422290"/>
              <a:gd name="connsiteX4-12639" fmla="*/ 2510216 w 3892391"/>
              <a:gd name="connsiteY4-12640" fmla="*/ 735157 h 4422290"/>
              <a:gd name="connsiteX5-12641" fmla="*/ 2411537 w 3892391"/>
              <a:gd name="connsiteY5-12642" fmla="*/ 620130 h 4422290"/>
              <a:gd name="connsiteX6-12643" fmla="*/ 2453066 w 3892391"/>
              <a:gd name="connsiteY6-12644" fmla="*/ 533227 h 4422290"/>
              <a:gd name="connsiteX7-12645" fmla="*/ 2533076 w 3892391"/>
              <a:gd name="connsiteY7-12646" fmla="*/ 430357 h 4422290"/>
              <a:gd name="connsiteX8-12647" fmla="*/ 2575299 w 3892391"/>
              <a:gd name="connsiteY8-12648" fmla="*/ 304715 h 4422290"/>
              <a:gd name="connsiteX9-12649" fmla="*/ 2715956 w 3892391"/>
              <a:gd name="connsiteY9-12650" fmla="*/ 384638 h 4422290"/>
              <a:gd name="connsiteX10-12651" fmla="*/ 2882756 w 3892391"/>
              <a:gd name="connsiteY10-12652" fmla="*/ 367329 h 4422290"/>
              <a:gd name="connsiteX11-12653" fmla="*/ 2910266 w 3892391"/>
              <a:gd name="connsiteY11-12654" fmla="*/ 274148 h 4422290"/>
              <a:gd name="connsiteX12-12655" fmla="*/ 2827814 w 3892391"/>
              <a:gd name="connsiteY12-12656" fmla="*/ 223777 h 4422290"/>
              <a:gd name="connsiteX13-12657" fmla="*/ 2792156 w 3892391"/>
              <a:gd name="connsiteY13-12658" fmla="*/ 163658 h 4422290"/>
              <a:gd name="connsiteX14-12659" fmla="*/ 2871379 w 3892391"/>
              <a:gd name="connsiteY14-12660" fmla="*/ 88430 h 4422290"/>
              <a:gd name="connsiteX15-12661" fmla="*/ 2875976 w 3892391"/>
              <a:gd name="connsiteY15-12662" fmla="*/ 7447 h 4422290"/>
              <a:gd name="connsiteX16-12663" fmla="*/ 3019218 w 3892391"/>
              <a:gd name="connsiteY16-12664" fmla="*/ 14429 h 4422290"/>
              <a:gd name="connsiteX17-12665" fmla="*/ 3125322 w 3892391"/>
              <a:gd name="connsiteY17-12666" fmla="*/ 39588 h 4422290"/>
              <a:gd name="connsiteX18-12667" fmla="*/ 3130050 w 3892391"/>
              <a:gd name="connsiteY18-12668" fmla="*/ 251419 h 4422290"/>
              <a:gd name="connsiteX19-12669" fmla="*/ 3241736 w 3892391"/>
              <a:gd name="connsiteY19-12670" fmla="*/ 266527 h 4422290"/>
              <a:gd name="connsiteX20-12671" fmla="*/ 3307988 w 3892391"/>
              <a:gd name="connsiteY20-12672" fmla="*/ 335265 h 4422290"/>
              <a:gd name="connsiteX21-12673" fmla="*/ 3378896 w 3892391"/>
              <a:gd name="connsiteY21-12674" fmla="*/ 445597 h 4422290"/>
              <a:gd name="connsiteX22-12675" fmla="*/ 3489741 w 3892391"/>
              <a:gd name="connsiteY22-12676" fmla="*/ 502851 h 4422290"/>
              <a:gd name="connsiteX23-12677" fmla="*/ 3600545 w 3892391"/>
              <a:gd name="connsiteY23-12678" fmla="*/ 803326 h 4422290"/>
              <a:gd name="connsiteX24-12679" fmla="*/ 3865980 w 3892391"/>
              <a:gd name="connsiteY24-12680" fmla="*/ 1052158 h 4422290"/>
              <a:gd name="connsiteX25-12681" fmla="*/ 3866576 w 3892391"/>
              <a:gd name="connsiteY25-12682" fmla="*/ 1135207 h 4422290"/>
              <a:gd name="connsiteX26-12683" fmla="*/ 3820856 w 3892391"/>
              <a:gd name="connsiteY26-12684" fmla="*/ 1249507 h 4422290"/>
              <a:gd name="connsiteX27-12685" fmla="*/ 3676076 w 3892391"/>
              <a:gd name="connsiteY27-12686" fmla="*/ 1272367 h 4422290"/>
              <a:gd name="connsiteX28-12687" fmla="*/ 3668456 w 3892391"/>
              <a:gd name="connsiteY28-12688" fmla="*/ 1443817 h 4422290"/>
              <a:gd name="connsiteX29-12689" fmla="*/ 3626304 w 3892391"/>
              <a:gd name="connsiteY29-12690" fmla="*/ 1498785 h 4422290"/>
              <a:gd name="connsiteX30-12691" fmla="*/ 3618926 w 3892391"/>
              <a:gd name="connsiteY30-12692" fmla="*/ 1592407 h 4422290"/>
              <a:gd name="connsiteX31-12693" fmla="*/ 3561776 w 3892391"/>
              <a:gd name="connsiteY31-12694" fmla="*/ 1653367 h 4422290"/>
              <a:gd name="connsiteX32-12695" fmla="*/ 3451286 w 3892391"/>
              <a:gd name="connsiteY32-12696" fmla="*/ 1790527 h 4422290"/>
              <a:gd name="connsiteX33-12697" fmla="*/ 3477779 w 3892391"/>
              <a:gd name="connsiteY33-12698" fmla="*/ 1973528 h 4422290"/>
              <a:gd name="connsiteX34-12699" fmla="*/ 3336295 w 3892391"/>
              <a:gd name="connsiteY34-12700" fmla="*/ 2211099 h 4422290"/>
              <a:gd name="connsiteX35-12701" fmla="*/ 3340796 w 3892391"/>
              <a:gd name="connsiteY35-12702" fmla="*/ 2342977 h 4422290"/>
              <a:gd name="connsiteX36-12703" fmla="*/ 3508067 w 3892391"/>
              <a:gd name="connsiteY36-12704" fmla="*/ 2429342 h 4422290"/>
              <a:gd name="connsiteX37-12705" fmla="*/ 3366399 w 3892391"/>
              <a:gd name="connsiteY37-12706" fmla="*/ 2777071 h 4422290"/>
              <a:gd name="connsiteX38-12707" fmla="*/ 3559582 w 3892391"/>
              <a:gd name="connsiteY38-12708" fmla="*/ 2789950 h 4422290"/>
              <a:gd name="connsiteX39-12709" fmla="*/ 3456551 w 3892391"/>
              <a:gd name="connsiteY39-12710" fmla="*/ 3446773 h 4422290"/>
              <a:gd name="connsiteX40-12711" fmla="*/ 3417915 w 3892391"/>
              <a:gd name="connsiteY40-12712" fmla="*/ 3717229 h 4422290"/>
              <a:gd name="connsiteX41-12713" fmla="*/ 2419115 w 3892391"/>
              <a:gd name="connsiteY41-12714" fmla="*/ 4059905 h 4422290"/>
              <a:gd name="connsiteX42-12715" fmla="*/ 2055080 w 3892391"/>
              <a:gd name="connsiteY42-12716" fmla="*/ 4048803 h 4422290"/>
              <a:gd name="connsiteX43-12717" fmla="*/ 1849018 w 3892391"/>
              <a:gd name="connsiteY43-12718" fmla="*/ 4113197 h 4422290"/>
              <a:gd name="connsiteX44-12719" fmla="*/ 1539925 w 3892391"/>
              <a:gd name="connsiteY44-12720" fmla="*/ 4061682 h 4422290"/>
              <a:gd name="connsiteX45-12721" fmla="*/ 1217953 w 3892391"/>
              <a:gd name="connsiteY45-12722" fmla="*/ 4293502 h 4422290"/>
              <a:gd name="connsiteX46-12723" fmla="*/ 805830 w 3892391"/>
              <a:gd name="connsiteY46-12724" fmla="*/ 4267744 h 4422290"/>
              <a:gd name="connsiteX47-12725" fmla="*/ 548252 w 3892391"/>
              <a:gd name="connsiteY47-12726" fmla="*/ 4422289 h 4422290"/>
              <a:gd name="connsiteX48-12727" fmla="*/ 139461 w 3892391"/>
              <a:gd name="connsiteY48-12728" fmla="*/ 4355016 h 4422290"/>
              <a:gd name="connsiteX49-12729" fmla="*/ 308112 w 3892391"/>
              <a:gd name="connsiteY49-12730" fmla="*/ 4151833 h 4422290"/>
              <a:gd name="connsiteX50-12731" fmla="*/ 548252 w 3892391"/>
              <a:gd name="connsiteY50-12732" fmla="*/ 4087439 h 4422290"/>
              <a:gd name="connsiteX51-12733" fmla="*/ 810388 w 3892391"/>
              <a:gd name="connsiteY51-12734" fmla="*/ 3997287 h 4422290"/>
              <a:gd name="connsiteX52-12735" fmla="*/ 1170997 w 3892391"/>
              <a:gd name="connsiteY52-12736" fmla="*/ 3726832 h 4422290"/>
              <a:gd name="connsiteX53-12737" fmla="*/ 1492968 w 3892391"/>
              <a:gd name="connsiteY53-12738" fmla="*/ 3456375 h 4422290"/>
              <a:gd name="connsiteX54-12739" fmla="*/ 1660393 w 3892391"/>
              <a:gd name="connsiteY54-12740" fmla="*/ 3160161 h 4422290"/>
              <a:gd name="connsiteX55-12741" fmla="*/ 1814940 w 3892391"/>
              <a:gd name="connsiteY55-12742" fmla="*/ 3108645 h 4422290"/>
              <a:gd name="connsiteX56-12743" fmla="*/ 1853577 w 3892391"/>
              <a:gd name="connsiteY56-12744" fmla="*/ 2812431 h 4422290"/>
              <a:gd name="connsiteX57-12745" fmla="*/ 2033880 w 3892391"/>
              <a:gd name="connsiteY57-12746" fmla="*/ 2709400 h 4422290"/>
              <a:gd name="connsiteX58-12747" fmla="*/ 2304337 w 3892391"/>
              <a:gd name="connsiteY58-12748" fmla="*/ 3134403 h 4422290"/>
              <a:gd name="connsiteX59-12749" fmla="*/ 2393264 w 3892391"/>
              <a:gd name="connsiteY59-12750" fmla="*/ 3311826 h 4422290"/>
              <a:gd name="connsiteX60-12751" fmla="*/ 2522051 w 3892391"/>
              <a:gd name="connsiteY60-12752" fmla="*/ 3505009 h 4422290"/>
              <a:gd name="connsiteX61-12753" fmla="*/ 2689477 w 3892391"/>
              <a:gd name="connsiteY61-12754" fmla="*/ 3286068 h 4422290"/>
              <a:gd name="connsiteX62-12755" fmla="*/ 2702356 w 3892391"/>
              <a:gd name="connsiteY62-12756" fmla="*/ 2976975 h 4422290"/>
              <a:gd name="connsiteX63-12757" fmla="*/ 2941397 w 3892391"/>
              <a:gd name="connsiteY63-12758" fmla="*/ 2957375 h 4422290"/>
              <a:gd name="connsiteX64-12759" fmla="*/ 2916904 w 3892391"/>
              <a:gd name="connsiteY64-12760" fmla="*/ 2680760 h 4422290"/>
              <a:gd name="connsiteX65-12761" fmla="*/ 2724782 w 3892391"/>
              <a:gd name="connsiteY65-12762" fmla="*/ 2683641 h 4422290"/>
              <a:gd name="connsiteX66-12763" fmla="*/ 2533076 w 3892391"/>
              <a:gd name="connsiteY66-12764" fmla="*/ 2525857 h 4422290"/>
              <a:gd name="connsiteX67-12765" fmla="*/ 2567909 w 3892391"/>
              <a:gd name="connsiteY67-12766" fmla="*/ 2467978 h 4422290"/>
              <a:gd name="connsiteX68-12767" fmla="*/ 2841686 w 3892391"/>
              <a:gd name="connsiteY68-12768" fmla="*/ 2453467 h 4422290"/>
              <a:gd name="connsiteX69-12769" fmla="*/ 2902760 w 3892391"/>
              <a:gd name="connsiteY69-12770" fmla="*/ 2442221 h 4422290"/>
              <a:gd name="connsiteX70-12771" fmla="*/ 2733510 w 3892391"/>
              <a:gd name="connsiteY70-12772" fmla="*/ 2055855 h 4422290"/>
              <a:gd name="connsiteX71-12773" fmla="*/ 2784536 w 3892391"/>
              <a:gd name="connsiteY71-12774" fmla="*/ 1916257 h 4422290"/>
              <a:gd name="connsiteX72-12775" fmla="*/ 2769296 w 3892391"/>
              <a:gd name="connsiteY72-12776" fmla="*/ 1859107 h 4422290"/>
              <a:gd name="connsiteX73-12777" fmla="*/ 2849306 w 3892391"/>
              <a:gd name="connsiteY73-12778" fmla="*/ 1840057 h 4422290"/>
              <a:gd name="connsiteX74-12779" fmla="*/ 2887406 w 3892391"/>
              <a:gd name="connsiteY74-12780" fmla="*/ 1771477 h 4422290"/>
              <a:gd name="connsiteX75-12781" fmla="*/ 2958621 w 3892391"/>
              <a:gd name="connsiteY75-12782" fmla="*/ 1710488 h 4422290"/>
              <a:gd name="connsiteX76-12783" fmla="*/ 2860736 w 3892391"/>
              <a:gd name="connsiteY76-12784" fmla="*/ 1626697 h 4422290"/>
              <a:gd name="connsiteX77-12785" fmla="*/ 2836380 w 3892391"/>
              <a:gd name="connsiteY77-12786" fmla="*/ 1720468 h 4422290"/>
              <a:gd name="connsiteX78-12787" fmla="*/ 2769296 w 3892391"/>
              <a:gd name="connsiteY78-12788" fmla="*/ 1535257 h 4422290"/>
              <a:gd name="connsiteX79-12789" fmla="*/ 2726802 w 3892391"/>
              <a:gd name="connsiteY79-12790" fmla="*/ 1378911 h 4422290"/>
              <a:gd name="connsiteX80-12791" fmla="*/ 2582606 w 3892391"/>
              <a:gd name="connsiteY80-12792" fmla="*/ 1367617 h 4422290"/>
              <a:gd name="connsiteX81-12793" fmla="*/ 2552126 w 3892391"/>
              <a:gd name="connsiteY81-12794" fmla="*/ 1440007 h 4422290"/>
              <a:gd name="connsiteX82-12795" fmla="*/ 2453066 w 3892391"/>
              <a:gd name="connsiteY82-12796" fmla="*/ 1466677 h 4422290"/>
              <a:gd name="connsiteX83-12797" fmla="*/ 2374726 w 3892391"/>
              <a:gd name="connsiteY83-12798" fmla="*/ 1399034 h 4422290"/>
              <a:gd name="connsiteX84-12799" fmla="*/ 2418776 w 3892391"/>
              <a:gd name="connsiteY84-12800" fmla="*/ 1154257 h 4422290"/>
              <a:gd name="connsiteX85" fmla="*/ 2401666 w 3892391"/>
              <a:gd name="connsiteY85" fmla="*/ 1053070 h 4422290"/>
              <a:gd name="connsiteX0-12801" fmla="*/ 2401666 w 3892391"/>
              <a:gd name="connsiteY0-12802" fmla="*/ 1053070 h 4422290"/>
              <a:gd name="connsiteX1-12803" fmla="*/ 2453066 w 3892391"/>
              <a:gd name="connsiteY1-12804" fmla="*/ 963757 h 4422290"/>
              <a:gd name="connsiteX2-12805" fmla="*/ 2555936 w 3892391"/>
              <a:gd name="connsiteY2-12806" fmla="*/ 982807 h 4422290"/>
              <a:gd name="connsiteX3-12807" fmla="*/ 2558985 w 3892391"/>
              <a:gd name="connsiteY3-12808" fmla="*/ 914905 h 4422290"/>
              <a:gd name="connsiteX4-12809" fmla="*/ 2510216 w 3892391"/>
              <a:gd name="connsiteY4-12810" fmla="*/ 735157 h 4422290"/>
              <a:gd name="connsiteX5-12811" fmla="*/ 2411537 w 3892391"/>
              <a:gd name="connsiteY5-12812" fmla="*/ 620130 h 4422290"/>
              <a:gd name="connsiteX6-12813" fmla="*/ 2453066 w 3892391"/>
              <a:gd name="connsiteY6-12814" fmla="*/ 533227 h 4422290"/>
              <a:gd name="connsiteX7-12815" fmla="*/ 2533076 w 3892391"/>
              <a:gd name="connsiteY7-12816" fmla="*/ 430357 h 4422290"/>
              <a:gd name="connsiteX8-12817" fmla="*/ 2575299 w 3892391"/>
              <a:gd name="connsiteY8-12818" fmla="*/ 304715 h 4422290"/>
              <a:gd name="connsiteX9-12819" fmla="*/ 2715956 w 3892391"/>
              <a:gd name="connsiteY9-12820" fmla="*/ 384638 h 4422290"/>
              <a:gd name="connsiteX10-12821" fmla="*/ 2882756 w 3892391"/>
              <a:gd name="connsiteY10-12822" fmla="*/ 367329 h 4422290"/>
              <a:gd name="connsiteX11-12823" fmla="*/ 2910266 w 3892391"/>
              <a:gd name="connsiteY11-12824" fmla="*/ 274148 h 4422290"/>
              <a:gd name="connsiteX12-12825" fmla="*/ 2827814 w 3892391"/>
              <a:gd name="connsiteY12-12826" fmla="*/ 223777 h 4422290"/>
              <a:gd name="connsiteX13-12827" fmla="*/ 2792156 w 3892391"/>
              <a:gd name="connsiteY13-12828" fmla="*/ 163658 h 4422290"/>
              <a:gd name="connsiteX14-12829" fmla="*/ 2871379 w 3892391"/>
              <a:gd name="connsiteY14-12830" fmla="*/ 88430 h 4422290"/>
              <a:gd name="connsiteX15-12831" fmla="*/ 2875976 w 3892391"/>
              <a:gd name="connsiteY15-12832" fmla="*/ 7447 h 4422290"/>
              <a:gd name="connsiteX16-12833" fmla="*/ 3019218 w 3892391"/>
              <a:gd name="connsiteY16-12834" fmla="*/ 14429 h 4422290"/>
              <a:gd name="connsiteX17-12835" fmla="*/ 3125322 w 3892391"/>
              <a:gd name="connsiteY17-12836" fmla="*/ 39588 h 4422290"/>
              <a:gd name="connsiteX18-12837" fmla="*/ 3130050 w 3892391"/>
              <a:gd name="connsiteY18-12838" fmla="*/ 251419 h 4422290"/>
              <a:gd name="connsiteX19-12839" fmla="*/ 3241736 w 3892391"/>
              <a:gd name="connsiteY19-12840" fmla="*/ 266527 h 4422290"/>
              <a:gd name="connsiteX20-12841" fmla="*/ 3307988 w 3892391"/>
              <a:gd name="connsiteY20-12842" fmla="*/ 335265 h 4422290"/>
              <a:gd name="connsiteX21-12843" fmla="*/ 3378896 w 3892391"/>
              <a:gd name="connsiteY21-12844" fmla="*/ 445597 h 4422290"/>
              <a:gd name="connsiteX22-12845" fmla="*/ 3489741 w 3892391"/>
              <a:gd name="connsiteY22-12846" fmla="*/ 502851 h 4422290"/>
              <a:gd name="connsiteX23-12847" fmla="*/ 3600545 w 3892391"/>
              <a:gd name="connsiteY23-12848" fmla="*/ 803326 h 4422290"/>
              <a:gd name="connsiteX24-12849" fmla="*/ 3865980 w 3892391"/>
              <a:gd name="connsiteY24-12850" fmla="*/ 1052158 h 4422290"/>
              <a:gd name="connsiteX25-12851" fmla="*/ 3866576 w 3892391"/>
              <a:gd name="connsiteY25-12852" fmla="*/ 1135207 h 4422290"/>
              <a:gd name="connsiteX26-12853" fmla="*/ 3820856 w 3892391"/>
              <a:gd name="connsiteY26-12854" fmla="*/ 1249507 h 4422290"/>
              <a:gd name="connsiteX27-12855" fmla="*/ 3676076 w 3892391"/>
              <a:gd name="connsiteY27-12856" fmla="*/ 1272367 h 4422290"/>
              <a:gd name="connsiteX28-12857" fmla="*/ 3668456 w 3892391"/>
              <a:gd name="connsiteY28-12858" fmla="*/ 1443817 h 4422290"/>
              <a:gd name="connsiteX29-12859" fmla="*/ 3626304 w 3892391"/>
              <a:gd name="connsiteY29-12860" fmla="*/ 1498785 h 4422290"/>
              <a:gd name="connsiteX30-12861" fmla="*/ 3618926 w 3892391"/>
              <a:gd name="connsiteY30-12862" fmla="*/ 1592407 h 4422290"/>
              <a:gd name="connsiteX31-12863" fmla="*/ 3561776 w 3892391"/>
              <a:gd name="connsiteY31-12864" fmla="*/ 1653367 h 4422290"/>
              <a:gd name="connsiteX32-12865" fmla="*/ 3451286 w 3892391"/>
              <a:gd name="connsiteY32-12866" fmla="*/ 1790527 h 4422290"/>
              <a:gd name="connsiteX33-12867" fmla="*/ 3477779 w 3892391"/>
              <a:gd name="connsiteY33-12868" fmla="*/ 1973528 h 4422290"/>
              <a:gd name="connsiteX34-12869" fmla="*/ 3336295 w 3892391"/>
              <a:gd name="connsiteY34-12870" fmla="*/ 2211099 h 4422290"/>
              <a:gd name="connsiteX35-12871" fmla="*/ 3340796 w 3892391"/>
              <a:gd name="connsiteY35-12872" fmla="*/ 2342977 h 4422290"/>
              <a:gd name="connsiteX36-12873" fmla="*/ 3508067 w 3892391"/>
              <a:gd name="connsiteY36-12874" fmla="*/ 2429342 h 4422290"/>
              <a:gd name="connsiteX37-12875" fmla="*/ 3366399 w 3892391"/>
              <a:gd name="connsiteY37-12876" fmla="*/ 2777071 h 4422290"/>
              <a:gd name="connsiteX38-12877" fmla="*/ 3559582 w 3892391"/>
              <a:gd name="connsiteY38-12878" fmla="*/ 2789950 h 4422290"/>
              <a:gd name="connsiteX39-12879" fmla="*/ 3456551 w 3892391"/>
              <a:gd name="connsiteY39-12880" fmla="*/ 3446773 h 4422290"/>
              <a:gd name="connsiteX40-12881" fmla="*/ 3417915 w 3892391"/>
              <a:gd name="connsiteY40-12882" fmla="*/ 3717229 h 4422290"/>
              <a:gd name="connsiteX41-12883" fmla="*/ 2419115 w 3892391"/>
              <a:gd name="connsiteY41-12884" fmla="*/ 4059905 h 4422290"/>
              <a:gd name="connsiteX42-12885" fmla="*/ 2055080 w 3892391"/>
              <a:gd name="connsiteY42-12886" fmla="*/ 4048803 h 4422290"/>
              <a:gd name="connsiteX43-12887" fmla="*/ 1849018 w 3892391"/>
              <a:gd name="connsiteY43-12888" fmla="*/ 4113197 h 4422290"/>
              <a:gd name="connsiteX44-12889" fmla="*/ 1539925 w 3892391"/>
              <a:gd name="connsiteY44-12890" fmla="*/ 4061682 h 4422290"/>
              <a:gd name="connsiteX45-12891" fmla="*/ 1217953 w 3892391"/>
              <a:gd name="connsiteY45-12892" fmla="*/ 4293502 h 4422290"/>
              <a:gd name="connsiteX46-12893" fmla="*/ 805830 w 3892391"/>
              <a:gd name="connsiteY46-12894" fmla="*/ 4267744 h 4422290"/>
              <a:gd name="connsiteX47-12895" fmla="*/ 548252 w 3892391"/>
              <a:gd name="connsiteY47-12896" fmla="*/ 4422289 h 4422290"/>
              <a:gd name="connsiteX48-12897" fmla="*/ 139461 w 3892391"/>
              <a:gd name="connsiteY48-12898" fmla="*/ 4355016 h 4422290"/>
              <a:gd name="connsiteX49-12899" fmla="*/ 308112 w 3892391"/>
              <a:gd name="connsiteY49-12900" fmla="*/ 4151833 h 4422290"/>
              <a:gd name="connsiteX50-12901" fmla="*/ 548252 w 3892391"/>
              <a:gd name="connsiteY50-12902" fmla="*/ 4087439 h 4422290"/>
              <a:gd name="connsiteX51-12903" fmla="*/ 810388 w 3892391"/>
              <a:gd name="connsiteY51-12904" fmla="*/ 3997287 h 4422290"/>
              <a:gd name="connsiteX52-12905" fmla="*/ 1170997 w 3892391"/>
              <a:gd name="connsiteY52-12906" fmla="*/ 3726832 h 4422290"/>
              <a:gd name="connsiteX53-12907" fmla="*/ 1492968 w 3892391"/>
              <a:gd name="connsiteY53-12908" fmla="*/ 3456375 h 4422290"/>
              <a:gd name="connsiteX54-12909" fmla="*/ 1660393 w 3892391"/>
              <a:gd name="connsiteY54-12910" fmla="*/ 3160161 h 4422290"/>
              <a:gd name="connsiteX55-12911" fmla="*/ 1814940 w 3892391"/>
              <a:gd name="connsiteY55-12912" fmla="*/ 3108645 h 4422290"/>
              <a:gd name="connsiteX56-12913" fmla="*/ 1853577 w 3892391"/>
              <a:gd name="connsiteY56-12914" fmla="*/ 2812431 h 4422290"/>
              <a:gd name="connsiteX57-12915" fmla="*/ 2033880 w 3892391"/>
              <a:gd name="connsiteY57-12916" fmla="*/ 2709400 h 4422290"/>
              <a:gd name="connsiteX58-12917" fmla="*/ 2304337 w 3892391"/>
              <a:gd name="connsiteY58-12918" fmla="*/ 3134403 h 4422290"/>
              <a:gd name="connsiteX59-12919" fmla="*/ 2393264 w 3892391"/>
              <a:gd name="connsiteY59-12920" fmla="*/ 3311826 h 4422290"/>
              <a:gd name="connsiteX60-12921" fmla="*/ 2522051 w 3892391"/>
              <a:gd name="connsiteY60-12922" fmla="*/ 3505009 h 4422290"/>
              <a:gd name="connsiteX61-12923" fmla="*/ 2689477 w 3892391"/>
              <a:gd name="connsiteY61-12924" fmla="*/ 3286068 h 4422290"/>
              <a:gd name="connsiteX62-12925" fmla="*/ 2702356 w 3892391"/>
              <a:gd name="connsiteY62-12926" fmla="*/ 2976975 h 4422290"/>
              <a:gd name="connsiteX63-12927" fmla="*/ 2941397 w 3892391"/>
              <a:gd name="connsiteY63-12928" fmla="*/ 2957375 h 4422290"/>
              <a:gd name="connsiteX64-12929" fmla="*/ 2916904 w 3892391"/>
              <a:gd name="connsiteY64-12930" fmla="*/ 2680760 h 4422290"/>
              <a:gd name="connsiteX65-12931" fmla="*/ 2724782 w 3892391"/>
              <a:gd name="connsiteY65-12932" fmla="*/ 2683641 h 4422290"/>
              <a:gd name="connsiteX66-12933" fmla="*/ 2533076 w 3892391"/>
              <a:gd name="connsiteY66-12934" fmla="*/ 2525857 h 4422290"/>
              <a:gd name="connsiteX67-12935" fmla="*/ 2567909 w 3892391"/>
              <a:gd name="connsiteY67-12936" fmla="*/ 2467978 h 4422290"/>
              <a:gd name="connsiteX68-12937" fmla="*/ 2635946 w 3892391"/>
              <a:gd name="connsiteY68-12938" fmla="*/ 2438227 h 4422290"/>
              <a:gd name="connsiteX69-12939" fmla="*/ 2841686 w 3892391"/>
              <a:gd name="connsiteY69-12940" fmla="*/ 2453467 h 4422290"/>
              <a:gd name="connsiteX70-12941" fmla="*/ 2902760 w 3892391"/>
              <a:gd name="connsiteY70-12942" fmla="*/ 2442221 h 4422290"/>
              <a:gd name="connsiteX71-12943" fmla="*/ 2733510 w 3892391"/>
              <a:gd name="connsiteY71-12944" fmla="*/ 2055855 h 4422290"/>
              <a:gd name="connsiteX72-12945" fmla="*/ 2784536 w 3892391"/>
              <a:gd name="connsiteY72-12946" fmla="*/ 1916257 h 4422290"/>
              <a:gd name="connsiteX73-12947" fmla="*/ 2769296 w 3892391"/>
              <a:gd name="connsiteY73-12948" fmla="*/ 1859107 h 4422290"/>
              <a:gd name="connsiteX74-12949" fmla="*/ 2849306 w 3892391"/>
              <a:gd name="connsiteY74-12950" fmla="*/ 1840057 h 4422290"/>
              <a:gd name="connsiteX75-12951" fmla="*/ 2887406 w 3892391"/>
              <a:gd name="connsiteY75-12952" fmla="*/ 1771477 h 4422290"/>
              <a:gd name="connsiteX76-12953" fmla="*/ 2958621 w 3892391"/>
              <a:gd name="connsiteY76-12954" fmla="*/ 1710488 h 4422290"/>
              <a:gd name="connsiteX77-12955" fmla="*/ 2860736 w 3892391"/>
              <a:gd name="connsiteY77-12956" fmla="*/ 1626697 h 4422290"/>
              <a:gd name="connsiteX78-12957" fmla="*/ 2836380 w 3892391"/>
              <a:gd name="connsiteY78-12958" fmla="*/ 1720468 h 4422290"/>
              <a:gd name="connsiteX79-12959" fmla="*/ 2769296 w 3892391"/>
              <a:gd name="connsiteY79-12960" fmla="*/ 1535257 h 4422290"/>
              <a:gd name="connsiteX80-12961" fmla="*/ 2726802 w 3892391"/>
              <a:gd name="connsiteY80-12962" fmla="*/ 1378911 h 4422290"/>
              <a:gd name="connsiteX81-12963" fmla="*/ 2582606 w 3892391"/>
              <a:gd name="connsiteY81-12964" fmla="*/ 1367617 h 4422290"/>
              <a:gd name="connsiteX82-12965" fmla="*/ 2552126 w 3892391"/>
              <a:gd name="connsiteY82-12966" fmla="*/ 1440007 h 4422290"/>
              <a:gd name="connsiteX83-12967" fmla="*/ 2453066 w 3892391"/>
              <a:gd name="connsiteY83-12968" fmla="*/ 1466677 h 4422290"/>
              <a:gd name="connsiteX84-12969" fmla="*/ 2374726 w 3892391"/>
              <a:gd name="connsiteY84-12970" fmla="*/ 1399034 h 4422290"/>
              <a:gd name="connsiteX85-12971" fmla="*/ 2418776 w 3892391"/>
              <a:gd name="connsiteY85-12972" fmla="*/ 1154257 h 4422290"/>
              <a:gd name="connsiteX86" fmla="*/ 2401666 w 3892391"/>
              <a:gd name="connsiteY86" fmla="*/ 1053070 h 4422290"/>
              <a:gd name="connsiteX0-12973" fmla="*/ 2401666 w 3892391"/>
              <a:gd name="connsiteY0-12974" fmla="*/ 1053070 h 4422290"/>
              <a:gd name="connsiteX1-12975" fmla="*/ 2453066 w 3892391"/>
              <a:gd name="connsiteY1-12976" fmla="*/ 963757 h 4422290"/>
              <a:gd name="connsiteX2-12977" fmla="*/ 2555936 w 3892391"/>
              <a:gd name="connsiteY2-12978" fmla="*/ 982807 h 4422290"/>
              <a:gd name="connsiteX3-12979" fmla="*/ 2558985 w 3892391"/>
              <a:gd name="connsiteY3-12980" fmla="*/ 914905 h 4422290"/>
              <a:gd name="connsiteX4-12981" fmla="*/ 2510216 w 3892391"/>
              <a:gd name="connsiteY4-12982" fmla="*/ 735157 h 4422290"/>
              <a:gd name="connsiteX5-12983" fmla="*/ 2411537 w 3892391"/>
              <a:gd name="connsiteY5-12984" fmla="*/ 620130 h 4422290"/>
              <a:gd name="connsiteX6-12985" fmla="*/ 2453066 w 3892391"/>
              <a:gd name="connsiteY6-12986" fmla="*/ 533227 h 4422290"/>
              <a:gd name="connsiteX7-12987" fmla="*/ 2533076 w 3892391"/>
              <a:gd name="connsiteY7-12988" fmla="*/ 430357 h 4422290"/>
              <a:gd name="connsiteX8-12989" fmla="*/ 2575299 w 3892391"/>
              <a:gd name="connsiteY8-12990" fmla="*/ 304715 h 4422290"/>
              <a:gd name="connsiteX9-12991" fmla="*/ 2715956 w 3892391"/>
              <a:gd name="connsiteY9-12992" fmla="*/ 384638 h 4422290"/>
              <a:gd name="connsiteX10-12993" fmla="*/ 2882756 w 3892391"/>
              <a:gd name="connsiteY10-12994" fmla="*/ 367329 h 4422290"/>
              <a:gd name="connsiteX11-12995" fmla="*/ 2910266 w 3892391"/>
              <a:gd name="connsiteY11-12996" fmla="*/ 274148 h 4422290"/>
              <a:gd name="connsiteX12-12997" fmla="*/ 2827814 w 3892391"/>
              <a:gd name="connsiteY12-12998" fmla="*/ 223777 h 4422290"/>
              <a:gd name="connsiteX13-12999" fmla="*/ 2792156 w 3892391"/>
              <a:gd name="connsiteY13-13000" fmla="*/ 163658 h 4422290"/>
              <a:gd name="connsiteX14-13001" fmla="*/ 2871379 w 3892391"/>
              <a:gd name="connsiteY14-13002" fmla="*/ 88430 h 4422290"/>
              <a:gd name="connsiteX15-13003" fmla="*/ 2875976 w 3892391"/>
              <a:gd name="connsiteY15-13004" fmla="*/ 7447 h 4422290"/>
              <a:gd name="connsiteX16-13005" fmla="*/ 3019218 w 3892391"/>
              <a:gd name="connsiteY16-13006" fmla="*/ 14429 h 4422290"/>
              <a:gd name="connsiteX17-13007" fmla="*/ 3125322 w 3892391"/>
              <a:gd name="connsiteY17-13008" fmla="*/ 39588 h 4422290"/>
              <a:gd name="connsiteX18-13009" fmla="*/ 3130050 w 3892391"/>
              <a:gd name="connsiteY18-13010" fmla="*/ 251419 h 4422290"/>
              <a:gd name="connsiteX19-13011" fmla="*/ 3241736 w 3892391"/>
              <a:gd name="connsiteY19-13012" fmla="*/ 266527 h 4422290"/>
              <a:gd name="connsiteX20-13013" fmla="*/ 3307988 w 3892391"/>
              <a:gd name="connsiteY20-13014" fmla="*/ 335265 h 4422290"/>
              <a:gd name="connsiteX21-13015" fmla="*/ 3378896 w 3892391"/>
              <a:gd name="connsiteY21-13016" fmla="*/ 445597 h 4422290"/>
              <a:gd name="connsiteX22-13017" fmla="*/ 3489741 w 3892391"/>
              <a:gd name="connsiteY22-13018" fmla="*/ 502851 h 4422290"/>
              <a:gd name="connsiteX23-13019" fmla="*/ 3600545 w 3892391"/>
              <a:gd name="connsiteY23-13020" fmla="*/ 803326 h 4422290"/>
              <a:gd name="connsiteX24-13021" fmla="*/ 3865980 w 3892391"/>
              <a:gd name="connsiteY24-13022" fmla="*/ 1052158 h 4422290"/>
              <a:gd name="connsiteX25-13023" fmla="*/ 3866576 w 3892391"/>
              <a:gd name="connsiteY25-13024" fmla="*/ 1135207 h 4422290"/>
              <a:gd name="connsiteX26-13025" fmla="*/ 3820856 w 3892391"/>
              <a:gd name="connsiteY26-13026" fmla="*/ 1249507 h 4422290"/>
              <a:gd name="connsiteX27-13027" fmla="*/ 3676076 w 3892391"/>
              <a:gd name="connsiteY27-13028" fmla="*/ 1272367 h 4422290"/>
              <a:gd name="connsiteX28-13029" fmla="*/ 3668456 w 3892391"/>
              <a:gd name="connsiteY28-13030" fmla="*/ 1443817 h 4422290"/>
              <a:gd name="connsiteX29-13031" fmla="*/ 3626304 w 3892391"/>
              <a:gd name="connsiteY29-13032" fmla="*/ 1498785 h 4422290"/>
              <a:gd name="connsiteX30-13033" fmla="*/ 3618926 w 3892391"/>
              <a:gd name="connsiteY30-13034" fmla="*/ 1592407 h 4422290"/>
              <a:gd name="connsiteX31-13035" fmla="*/ 3561776 w 3892391"/>
              <a:gd name="connsiteY31-13036" fmla="*/ 1653367 h 4422290"/>
              <a:gd name="connsiteX32-13037" fmla="*/ 3451286 w 3892391"/>
              <a:gd name="connsiteY32-13038" fmla="*/ 1790527 h 4422290"/>
              <a:gd name="connsiteX33-13039" fmla="*/ 3477779 w 3892391"/>
              <a:gd name="connsiteY33-13040" fmla="*/ 1973528 h 4422290"/>
              <a:gd name="connsiteX34-13041" fmla="*/ 3336295 w 3892391"/>
              <a:gd name="connsiteY34-13042" fmla="*/ 2211099 h 4422290"/>
              <a:gd name="connsiteX35-13043" fmla="*/ 3340796 w 3892391"/>
              <a:gd name="connsiteY35-13044" fmla="*/ 2342977 h 4422290"/>
              <a:gd name="connsiteX36-13045" fmla="*/ 3508067 w 3892391"/>
              <a:gd name="connsiteY36-13046" fmla="*/ 2429342 h 4422290"/>
              <a:gd name="connsiteX37-13047" fmla="*/ 3366399 w 3892391"/>
              <a:gd name="connsiteY37-13048" fmla="*/ 2777071 h 4422290"/>
              <a:gd name="connsiteX38-13049" fmla="*/ 3559582 w 3892391"/>
              <a:gd name="connsiteY38-13050" fmla="*/ 2789950 h 4422290"/>
              <a:gd name="connsiteX39-13051" fmla="*/ 3456551 w 3892391"/>
              <a:gd name="connsiteY39-13052" fmla="*/ 3446773 h 4422290"/>
              <a:gd name="connsiteX40-13053" fmla="*/ 3417915 w 3892391"/>
              <a:gd name="connsiteY40-13054" fmla="*/ 3717229 h 4422290"/>
              <a:gd name="connsiteX41-13055" fmla="*/ 2419115 w 3892391"/>
              <a:gd name="connsiteY41-13056" fmla="*/ 4059905 h 4422290"/>
              <a:gd name="connsiteX42-13057" fmla="*/ 2055080 w 3892391"/>
              <a:gd name="connsiteY42-13058" fmla="*/ 4048803 h 4422290"/>
              <a:gd name="connsiteX43-13059" fmla="*/ 1849018 w 3892391"/>
              <a:gd name="connsiteY43-13060" fmla="*/ 4113197 h 4422290"/>
              <a:gd name="connsiteX44-13061" fmla="*/ 1539925 w 3892391"/>
              <a:gd name="connsiteY44-13062" fmla="*/ 4061682 h 4422290"/>
              <a:gd name="connsiteX45-13063" fmla="*/ 1217953 w 3892391"/>
              <a:gd name="connsiteY45-13064" fmla="*/ 4293502 h 4422290"/>
              <a:gd name="connsiteX46-13065" fmla="*/ 805830 w 3892391"/>
              <a:gd name="connsiteY46-13066" fmla="*/ 4267744 h 4422290"/>
              <a:gd name="connsiteX47-13067" fmla="*/ 548252 w 3892391"/>
              <a:gd name="connsiteY47-13068" fmla="*/ 4422289 h 4422290"/>
              <a:gd name="connsiteX48-13069" fmla="*/ 139461 w 3892391"/>
              <a:gd name="connsiteY48-13070" fmla="*/ 4355016 h 4422290"/>
              <a:gd name="connsiteX49-13071" fmla="*/ 308112 w 3892391"/>
              <a:gd name="connsiteY49-13072" fmla="*/ 4151833 h 4422290"/>
              <a:gd name="connsiteX50-13073" fmla="*/ 548252 w 3892391"/>
              <a:gd name="connsiteY50-13074" fmla="*/ 4087439 h 4422290"/>
              <a:gd name="connsiteX51-13075" fmla="*/ 810388 w 3892391"/>
              <a:gd name="connsiteY51-13076" fmla="*/ 3997287 h 4422290"/>
              <a:gd name="connsiteX52-13077" fmla="*/ 1170997 w 3892391"/>
              <a:gd name="connsiteY52-13078" fmla="*/ 3726832 h 4422290"/>
              <a:gd name="connsiteX53-13079" fmla="*/ 1492968 w 3892391"/>
              <a:gd name="connsiteY53-13080" fmla="*/ 3456375 h 4422290"/>
              <a:gd name="connsiteX54-13081" fmla="*/ 1660393 w 3892391"/>
              <a:gd name="connsiteY54-13082" fmla="*/ 3160161 h 4422290"/>
              <a:gd name="connsiteX55-13083" fmla="*/ 1814940 w 3892391"/>
              <a:gd name="connsiteY55-13084" fmla="*/ 3108645 h 4422290"/>
              <a:gd name="connsiteX56-13085" fmla="*/ 1853577 w 3892391"/>
              <a:gd name="connsiteY56-13086" fmla="*/ 2812431 h 4422290"/>
              <a:gd name="connsiteX57-13087" fmla="*/ 2033880 w 3892391"/>
              <a:gd name="connsiteY57-13088" fmla="*/ 2709400 h 4422290"/>
              <a:gd name="connsiteX58-13089" fmla="*/ 2304337 w 3892391"/>
              <a:gd name="connsiteY58-13090" fmla="*/ 3134403 h 4422290"/>
              <a:gd name="connsiteX59-13091" fmla="*/ 2393264 w 3892391"/>
              <a:gd name="connsiteY59-13092" fmla="*/ 3311826 h 4422290"/>
              <a:gd name="connsiteX60-13093" fmla="*/ 2522051 w 3892391"/>
              <a:gd name="connsiteY60-13094" fmla="*/ 3505009 h 4422290"/>
              <a:gd name="connsiteX61-13095" fmla="*/ 2689477 w 3892391"/>
              <a:gd name="connsiteY61-13096" fmla="*/ 3286068 h 4422290"/>
              <a:gd name="connsiteX62-13097" fmla="*/ 2702356 w 3892391"/>
              <a:gd name="connsiteY62-13098" fmla="*/ 2976975 h 4422290"/>
              <a:gd name="connsiteX63-13099" fmla="*/ 2941397 w 3892391"/>
              <a:gd name="connsiteY63-13100" fmla="*/ 2957375 h 4422290"/>
              <a:gd name="connsiteX64-13101" fmla="*/ 2891216 w 3892391"/>
              <a:gd name="connsiteY64-13102" fmla="*/ 2765887 h 4422290"/>
              <a:gd name="connsiteX65-13103" fmla="*/ 2916904 w 3892391"/>
              <a:gd name="connsiteY65-13104" fmla="*/ 2680760 h 4422290"/>
              <a:gd name="connsiteX66-13105" fmla="*/ 2724782 w 3892391"/>
              <a:gd name="connsiteY66-13106" fmla="*/ 2683641 h 4422290"/>
              <a:gd name="connsiteX67-13107" fmla="*/ 2533076 w 3892391"/>
              <a:gd name="connsiteY67-13108" fmla="*/ 2525857 h 4422290"/>
              <a:gd name="connsiteX68-13109" fmla="*/ 2567909 w 3892391"/>
              <a:gd name="connsiteY68-13110" fmla="*/ 2467978 h 4422290"/>
              <a:gd name="connsiteX69-13111" fmla="*/ 2635946 w 3892391"/>
              <a:gd name="connsiteY69-13112" fmla="*/ 2438227 h 4422290"/>
              <a:gd name="connsiteX70-13113" fmla="*/ 2841686 w 3892391"/>
              <a:gd name="connsiteY70-13114" fmla="*/ 2453467 h 4422290"/>
              <a:gd name="connsiteX71-13115" fmla="*/ 2902760 w 3892391"/>
              <a:gd name="connsiteY71-13116" fmla="*/ 2442221 h 4422290"/>
              <a:gd name="connsiteX72-13117" fmla="*/ 2733510 w 3892391"/>
              <a:gd name="connsiteY72-13118" fmla="*/ 2055855 h 4422290"/>
              <a:gd name="connsiteX73-13119" fmla="*/ 2784536 w 3892391"/>
              <a:gd name="connsiteY73-13120" fmla="*/ 1916257 h 4422290"/>
              <a:gd name="connsiteX74-13121" fmla="*/ 2769296 w 3892391"/>
              <a:gd name="connsiteY74-13122" fmla="*/ 1859107 h 4422290"/>
              <a:gd name="connsiteX75-13123" fmla="*/ 2849306 w 3892391"/>
              <a:gd name="connsiteY75-13124" fmla="*/ 1840057 h 4422290"/>
              <a:gd name="connsiteX76-13125" fmla="*/ 2887406 w 3892391"/>
              <a:gd name="connsiteY76-13126" fmla="*/ 1771477 h 4422290"/>
              <a:gd name="connsiteX77-13127" fmla="*/ 2958621 w 3892391"/>
              <a:gd name="connsiteY77-13128" fmla="*/ 1710488 h 4422290"/>
              <a:gd name="connsiteX78-13129" fmla="*/ 2860736 w 3892391"/>
              <a:gd name="connsiteY78-13130" fmla="*/ 1626697 h 4422290"/>
              <a:gd name="connsiteX79-13131" fmla="*/ 2836380 w 3892391"/>
              <a:gd name="connsiteY79-13132" fmla="*/ 1720468 h 4422290"/>
              <a:gd name="connsiteX80-13133" fmla="*/ 2769296 w 3892391"/>
              <a:gd name="connsiteY80-13134" fmla="*/ 1535257 h 4422290"/>
              <a:gd name="connsiteX81-13135" fmla="*/ 2726802 w 3892391"/>
              <a:gd name="connsiteY81-13136" fmla="*/ 1378911 h 4422290"/>
              <a:gd name="connsiteX82-13137" fmla="*/ 2582606 w 3892391"/>
              <a:gd name="connsiteY82-13138" fmla="*/ 1367617 h 4422290"/>
              <a:gd name="connsiteX83-13139" fmla="*/ 2552126 w 3892391"/>
              <a:gd name="connsiteY83-13140" fmla="*/ 1440007 h 4422290"/>
              <a:gd name="connsiteX84-13141" fmla="*/ 2453066 w 3892391"/>
              <a:gd name="connsiteY84-13142" fmla="*/ 1466677 h 4422290"/>
              <a:gd name="connsiteX85-13143" fmla="*/ 2374726 w 3892391"/>
              <a:gd name="connsiteY85-13144" fmla="*/ 1399034 h 4422290"/>
              <a:gd name="connsiteX86-13145" fmla="*/ 2418776 w 3892391"/>
              <a:gd name="connsiteY86-13146" fmla="*/ 1154257 h 4422290"/>
              <a:gd name="connsiteX87" fmla="*/ 2401666 w 3892391"/>
              <a:gd name="connsiteY87" fmla="*/ 1053070 h 4422290"/>
              <a:gd name="connsiteX0-13147" fmla="*/ 2401666 w 3892391"/>
              <a:gd name="connsiteY0-13148" fmla="*/ 1053070 h 4422290"/>
              <a:gd name="connsiteX1-13149" fmla="*/ 2453066 w 3892391"/>
              <a:gd name="connsiteY1-13150" fmla="*/ 963757 h 4422290"/>
              <a:gd name="connsiteX2-13151" fmla="*/ 2555936 w 3892391"/>
              <a:gd name="connsiteY2-13152" fmla="*/ 982807 h 4422290"/>
              <a:gd name="connsiteX3-13153" fmla="*/ 2558985 w 3892391"/>
              <a:gd name="connsiteY3-13154" fmla="*/ 914905 h 4422290"/>
              <a:gd name="connsiteX4-13155" fmla="*/ 2510216 w 3892391"/>
              <a:gd name="connsiteY4-13156" fmla="*/ 735157 h 4422290"/>
              <a:gd name="connsiteX5-13157" fmla="*/ 2411537 w 3892391"/>
              <a:gd name="connsiteY5-13158" fmla="*/ 620130 h 4422290"/>
              <a:gd name="connsiteX6-13159" fmla="*/ 2453066 w 3892391"/>
              <a:gd name="connsiteY6-13160" fmla="*/ 533227 h 4422290"/>
              <a:gd name="connsiteX7-13161" fmla="*/ 2533076 w 3892391"/>
              <a:gd name="connsiteY7-13162" fmla="*/ 430357 h 4422290"/>
              <a:gd name="connsiteX8-13163" fmla="*/ 2575299 w 3892391"/>
              <a:gd name="connsiteY8-13164" fmla="*/ 304715 h 4422290"/>
              <a:gd name="connsiteX9-13165" fmla="*/ 2715956 w 3892391"/>
              <a:gd name="connsiteY9-13166" fmla="*/ 384638 h 4422290"/>
              <a:gd name="connsiteX10-13167" fmla="*/ 2882756 w 3892391"/>
              <a:gd name="connsiteY10-13168" fmla="*/ 367329 h 4422290"/>
              <a:gd name="connsiteX11-13169" fmla="*/ 2910266 w 3892391"/>
              <a:gd name="connsiteY11-13170" fmla="*/ 274148 h 4422290"/>
              <a:gd name="connsiteX12-13171" fmla="*/ 2827814 w 3892391"/>
              <a:gd name="connsiteY12-13172" fmla="*/ 223777 h 4422290"/>
              <a:gd name="connsiteX13-13173" fmla="*/ 2792156 w 3892391"/>
              <a:gd name="connsiteY13-13174" fmla="*/ 163658 h 4422290"/>
              <a:gd name="connsiteX14-13175" fmla="*/ 2871379 w 3892391"/>
              <a:gd name="connsiteY14-13176" fmla="*/ 88430 h 4422290"/>
              <a:gd name="connsiteX15-13177" fmla="*/ 2875976 w 3892391"/>
              <a:gd name="connsiteY15-13178" fmla="*/ 7447 h 4422290"/>
              <a:gd name="connsiteX16-13179" fmla="*/ 3019218 w 3892391"/>
              <a:gd name="connsiteY16-13180" fmla="*/ 14429 h 4422290"/>
              <a:gd name="connsiteX17-13181" fmla="*/ 3125322 w 3892391"/>
              <a:gd name="connsiteY17-13182" fmla="*/ 39588 h 4422290"/>
              <a:gd name="connsiteX18-13183" fmla="*/ 3130050 w 3892391"/>
              <a:gd name="connsiteY18-13184" fmla="*/ 251419 h 4422290"/>
              <a:gd name="connsiteX19-13185" fmla="*/ 3241736 w 3892391"/>
              <a:gd name="connsiteY19-13186" fmla="*/ 266527 h 4422290"/>
              <a:gd name="connsiteX20-13187" fmla="*/ 3307988 w 3892391"/>
              <a:gd name="connsiteY20-13188" fmla="*/ 335265 h 4422290"/>
              <a:gd name="connsiteX21-13189" fmla="*/ 3378896 w 3892391"/>
              <a:gd name="connsiteY21-13190" fmla="*/ 445597 h 4422290"/>
              <a:gd name="connsiteX22-13191" fmla="*/ 3489741 w 3892391"/>
              <a:gd name="connsiteY22-13192" fmla="*/ 502851 h 4422290"/>
              <a:gd name="connsiteX23-13193" fmla="*/ 3600545 w 3892391"/>
              <a:gd name="connsiteY23-13194" fmla="*/ 803326 h 4422290"/>
              <a:gd name="connsiteX24-13195" fmla="*/ 3865980 w 3892391"/>
              <a:gd name="connsiteY24-13196" fmla="*/ 1052158 h 4422290"/>
              <a:gd name="connsiteX25-13197" fmla="*/ 3866576 w 3892391"/>
              <a:gd name="connsiteY25-13198" fmla="*/ 1135207 h 4422290"/>
              <a:gd name="connsiteX26-13199" fmla="*/ 3820856 w 3892391"/>
              <a:gd name="connsiteY26-13200" fmla="*/ 1249507 h 4422290"/>
              <a:gd name="connsiteX27-13201" fmla="*/ 3676076 w 3892391"/>
              <a:gd name="connsiteY27-13202" fmla="*/ 1272367 h 4422290"/>
              <a:gd name="connsiteX28-13203" fmla="*/ 3668456 w 3892391"/>
              <a:gd name="connsiteY28-13204" fmla="*/ 1443817 h 4422290"/>
              <a:gd name="connsiteX29-13205" fmla="*/ 3626304 w 3892391"/>
              <a:gd name="connsiteY29-13206" fmla="*/ 1498785 h 4422290"/>
              <a:gd name="connsiteX30-13207" fmla="*/ 3618926 w 3892391"/>
              <a:gd name="connsiteY30-13208" fmla="*/ 1592407 h 4422290"/>
              <a:gd name="connsiteX31-13209" fmla="*/ 3561776 w 3892391"/>
              <a:gd name="connsiteY31-13210" fmla="*/ 1653367 h 4422290"/>
              <a:gd name="connsiteX32-13211" fmla="*/ 3451286 w 3892391"/>
              <a:gd name="connsiteY32-13212" fmla="*/ 1790527 h 4422290"/>
              <a:gd name="connsiteX33-13213" fmla="*/ 3477779 w 3892391"/>
              <a:gd name="connsiteY33-13214" fmla="*/ 1973528 h 4422290"/>
              <a:gd name="connsiteX34-13215" fmla="*/ 3336295 w 3892391"/>
              <a:gd name="connsiteY34-13216" fmla="*/ 2211099 h 4422290"/>
              <a:gd name="connsiteX35-13217" fmla="*/ 3340796 w 3892391"/>
              <a:gd name="connsiteY35-13218" fmla="*/ 2342977 h 4422290"/>
              <a:gd name="connsiteX36-13219" fmla="*/ 3508067 w 3892391"/>
              <a:gd name="connsiteY36-13220" fmla="*/ 2429342 h 4422290"/>
              <a:gd name="connsiteX37-13221" fmla="*/ 3366399 w 3892391"/>
              <a:gd name="connsiteY37-13222" fmla="*/ 2777071 h 4422290"/>
              <a:gd name="connsiteX38-13223" fmla="*/ 3559582 w 3892391"/>
              <a:gd name="connsiteY38-13224" fmla="*/ 2789950 h 4422290"/>
              <a:gd name="connsiteX39-13225" fmla="*/ 3456551 w 3892391"/>
              <a:gd name="connsiteY39-13226" fmla="*/ 3446773 h 4422290"/>
              <a:gd name="connsiteX40-13227" fmla="*/ 3417915 w 3892391"/>
              <a:gd name="connsiteY40-13228" fmla="*/ 3717229 h 4422290"/>
              <a:gd name="connsiteX41-13229" fmla="*/ 2419115 w 3892391"/>
              <a:gd name="connsiteY41-13230" fmla="*/ 4059905 h 4422290"/>
              <a:gd name="connsiteX42-13231" fmla="*/ 2055080 w 3892391"/>
              <a:gd name="connsiteY42-13232" fmla="*/ 4048803 h 4422290"/>
              <a:gd name="connsiteX43-13233" fmla="*/ 1849018 w 3892391"/>
              <a:gd name="connsiteY43-13234" fmla="*/ 4113197 h 4422290"/>
              <a:gd name="connsiteX44-13235" fmla="*/ 1539925 w 3892391"/>
              <a:gd name="connsiteY44-13236" fmla="*/ 4061682 h 4422290"/>
              <a:gd name="connsiteX45-13237" fmla="*/ 1217953 w 3892391"/>
              <a:gd name="connsiteY45-13238" fmla="*/ 4293502 h 4422290"/>
              <a:gd name="connsiteX46-13239" fmla="*/ 805830 w 3892391"/>
              <a:gd name="connsiteY46-13240" fmla="*/ 4267744 h 4422290"/>
              <a:gd name="connsiteX47-13241" fmla="*/ 548252 w 3892391"/>
              <a:gd name="connsiteY47-13242" fmla="*/ 4422289 h 4422290"/>
              <a:gd name="connsiteX48-13243" fmla="*/ 139461 w 3892391"/>
              <a:gd name="connsiteY48-13244" fmla="*/ 4355016 h 4422290"/>
              <a:gd name="connsiteX49-13245" fmla="*/ 308112 w 3892391"/>
              <a:gd name="connsiteY49-13246" fmla="*/ 4151833 h 4422290"/>
              <a:gd name="connsiteX50-13247" fmla="*/ 548252 w 3892391"/>
              <a:gd name="connsiteY50-13248" fmla="*/ 4087439 h 4422290"/>
              <a:gd name="connsiteX51-13249" fmla="*/ 810388 w 3892391"/>
              <a:gd name="connsiteY51-13250" fmla="*/ 3997287 h 4422290"/>
              <a:gd name="connsiteX52-13251" fmla="*/ 1170997 w 3892391"/>
              <a:gd name="connsiteY52-13252" fmla="*/ 3726832 h 4422290"/>
              <a:gd name="connsiteX53-13253" fmla="*/ 1492968 w 3892391"/>
              <a:gd name="connsiteY53-13254" fmla="*/ 3456375 h 4422290"/>
              <a:gd name="connsiteX54-13255" fmla="*/ 1660393 w 3892391"/>
              <a:gd name="connsiteY54-13256" fmla="*/ 3160161 h 4422290"/>
              <a:gd name="connsiteX55-13257" fmla="*/ 1814940 w 3892391"/>
              <a:gd name="connsiteY55-13258" fmla="*/ 3108645 h 4422290"/>
              <a:gd name="connsiteX56-13259" fmla="*/ 1853577 w 3892391"/>
              <a:gd name="connsiteY56-13260" fmla="*/ 2812431 h 4422290"/>
              <a:gd name="connsiteX57-13261" fmla="*/ 2033880 w 3892391"/>
              <a:gd name="connsiteY57-13262" fmla="*/ 2709400 h 4422290"/>
              <a:gd name="connsiteX58-13263" fmla="*/ 2304337 w 3892391"/>
              <a:gd name="connsiteY58-13264" fmla="*/ 3134403 h 4422290"/>
              <a:gd name="connsiteX59-13265" fmla="*/ 2393264 w 3892391"/>
              <a:gd name="connsiteY59-13266" fmla="*/ 3311826 h 4422290"/>
              <a:gd name="connsiteX60-13267" fmla="*/ 2522051 w 3892391"/>
              <a:gd name="connsiteY60-13268" fmla="*/ 3505009 h 4422290"/>
              <a:gd name="connsiteX61-13269" fmla="*/ 2689477 w 3892391"/>
              <a:gd name="connsiteY61-13270" fmla="*/ 3286068 h 4422290"/>
              <a:gd name="connsiteX62-13271" fmla="*/ 2702356 w 3892391"/>
              <a:gd name="connsiteY62-13272" fmla="*/ 2976975 h 4422290"/>
              <a:gd name="connsiteX63-13273" fmla="*/ 2941397 w 3892391"/>
              <a:gd name="connsiteY63-13274" fmla="*/ 2957375 h 4422290"/>
              <a:gd name="connsiteX64-13275" fmla="*/ 2891216 w 3892391"/>
              <a:gd name="connsiteY64-13276" fmla="*/ 2765887 h 4422290"/>
              <a:gd name="connsiteX65-13277" fmla="*/ 2806414 w 3892391"/>
              <a:gd name="connsiteY65-13278" fmla="*/ 2737910 h 4422290"/>
              <a:gd name="connsiteX66-13279" fmla="*/ 2724782 w 3892391"/>
              <a:gd name="connsiteY66-13280" fmla="*/ 2683641 h 4422290"/>
              <a:gd name="connsiteX67-13281" fmla="*/ 2533076 w 3892391"/>
              <a:gd name="connsiteY67-13282" fmla="*/ 2525857 h 4422290"/>
              <a:gd name="connsiteX68-13283" fmla="*/ 2567909 w 3892391"/>
              <a:gd name="connsiteY68-13284" fmla="*/ 2467978 h 4422290"/>
              <a:gd name="connsiteX69-13285" fmla="*/ 2635946 w 3892391"/>
              <a:gd name="connsiteY69-13286" fmla="*/ 2438227 h 4422290"/>
              <a:gd name="connsiteX70-13287" fmla="*/ 2841686 w 3892391"/>
              <a:gd name="connsiteY70-13288" fmla="*/ 2453467 h 4422290"/>
              <a:gd name="connsiteX71-13289" fmla="*/ 2902760 w 3892391"/>
              <a:gd name="connsiteY71-13290" fmla="*/ 2442221 h 4422290"/>
              <a:gd name="connsiteX72-13291" fmla="*/ 2733510 w 3892391"/>
              <a:gd name="connsiteY72-13292" fmla="*/ 2055855 h 4422290"/>
              <a:gd name="connsiteX73-13293" fmla="*/ 2784536 w 3892391"/>
              <a:gd name="connsiteY73-13294" fmla="*/ 1916257 h 4422290"/>
              <a:gd name="connsiteX74-13295" fmla="*/ 2769296 w 3892391"/>
              <a:gd name="connsiteY74-13296" fmla="*/ 1859107 h 4422290"/>
              <a:gd name="connsiteX75-13297" fmla="*/ 2849306 w 3892391"/>
              <a:gd name="connsiteY75-13298" fmla="*/ 1840057 h 4422290"/>
              <a:gd name="connsiteX76-13299" fmla="*/ 2887406 w 3892391"/>
              <a:gd name="connsiteY76-13300" fmla="*/ 1771477 h 4422290"/>
              <a:gd name="connsiteX77-13301" fmla="*/ 2958621 w 3892391"/>
              <a:gd name="connsiteY77-13302" fmla="*/ 1710488 h 4422290"/>
              <a:gd name="connsiteX78-13303" fmla="*/ 2860736 w 3892391"/>
              <a:gd name="connsiteY78-13304" fmla="*/ 1626697 h 4422290"/>
              <a:gd name="connsiteX79-13305" fmla="*/ 2836380 w 3892391"/>
              <a:gd name="connsiteY79-13306" fmla="*/ 1720468 h 4422290"/>
              <a:gd name="connsiteX80-13307" fmla="*/ 2769296 w 3892391"/>
              <a:gd name="connsiteY80-13308" fmla="*/ 1535257 h 4422290"/>
              <a:gd name="connsiteX81-13309" fmla="*/ 2726802 w 3892391"/>
              <a:gd name="connsiteY81-13310" fmla="*/ 1378911 h 4422290"/>
              <a:gd name="connsiteX82-13311" fmla="*/ 2582606 w 3892391"/>
              <a:gd name="connsiteY82-13312" fmla="*/ 1367617 h 4422290"/>
              <a:gd name="connsiteX83-13313" fmla="*/ 2552126 w 3892391"/>
              <a:gd name="connsiteY83-13314" fmla="*/ 1440007 h 4422290"/>
              <a:gd name="connsiteX84-13315" fmla="*/ 2453066 w 3892391"/>
              <a:gd name="connsiteY84-13316" fmla="*/ 1466677 h 4422290"/>
              <a:gd name="connsiteX85-13317" fmla="*/ 2374726 w 3892391"/>
              <a:gd name="connsiteY85-13318" fmla="*/ 1399034 h 4422290"/>
              <a:gd name="connsiteX86-13319" fmla="*/ 2418776 w 3892391"/>
              <a:gd name="connsiteY86-13320" fmla="*/ 1154257 h 4422290"/>
              <a:gd name="connsiteX87-13321" fmla="*/ 2401666 w 3892391"/>
              <a:gd name="connsiteY87-13322" fmla="*/ 1053070 h 4422290"/>
              <a:gd name="connsiteX0-13323" fmla="*/ 2401666 w 3892391"/>
              <a:gd name="connsiteY0-13324" fmla="*/ 1053070 h 4422290"/>
              <a:gd name="connsiteX1-13325" fmla="*/ 2453066 w 3892391"/>
              <a:gd name="connsiteY1-13326" fmla="*/ 963757 h 4422290"/>
              <a:gd name="connsiteX2-13327" fmla="*/ 2555936 w 3892391"/>
              <a:gd name="connsiteY2-13328" fmla="*/ 982807 h 4422290"/>
              <a:gd name="connsiteX3-13329" fmla="*/ 2558985 w 3892391"/>
              <a:gd name="connsiteY3-13330" fmla="*/ 914905 h 4422290"/>
              <a:gd name="connsiteX4-13331" fmla="*/ 2510216 w 3892391"/>
              <a:gd name="connsiteY4-13332" fmla="*/ 735157 h 4422290"/>
              <a:gd name="connsiteX5-13333" fmla="*/ 2411537 w 3892391"/>
              <a:gd name="connsiteY5-13334" fmla="*/ 620130 h 4422290"/>
              <a:gd name="connsiteX6-13335" fmla="*/ 2453066 w 3892391"/>
              <a:gd name="connsiteY6-13336" fmla="*/ 533227 h 4422290"/>
              <a:gd name="connsiteX7-13337" fmla="*/ 2533076 w 3892391"/>
              <a:gd name="connsiteY7-13338" fmla="*/ 430357 h 4422290"/>
              <a:gd name="connsiteX8-13339" fmla="*/ 2575299 w 3892391"/>
              <a:gd name="connsiteY8-13340" fmla="*/ 304715 h 4422290"/>
              <a:gd name="connsiteX9-13341" fmla="*/ 2715956 w 3892391"/>
              <a:gd name="connsiteY9-13342" fmla="*/ 384638 h 4422290"/>
              <a:gd name="connsiteX10-13343" fmla="*/ 2882756 w 3892391"/>
              <a:gd name="connsiteY10-13344" fmla="*/ 367329 h 4422290"/>
              <a:gd name="connsiteX11-13345" fmla="*/ 2910266 w 3892391"/>
              <a:gd name="connsiteY11-13346" fmla="*/ 274148 h 4422290"/>
              <a:gd name="connsiteX12-13347" fmla="*/ 2827814 w 3892391"/>
              <a:gd name="connsiteY12-13348" fmla="*/ 223777 h 4422290"/>
              <a:gd name="connsiteX13-13349" fmla="*/ 2792156 w 3892391"/>
              <a:gd name="connsiteY13-13350" fmla="*/ 163658 h 4422290"/>
              <a:gd name="connsiteX14-13351" fmla="*/ 2871379 w 3892391"/>
              <a:gd name="connsiteY14-13352" fmla="*/ 88430 h 4422290"/>
              <a:gd name="connsiteX15-13353" fmla="*/ 2875976 w 3892391"/>
              <a:gd name="connsiteY15-13354" fmla="*/ 7447 h 4422290"/>
              <a:gd name="connsiteX16-13355" fmla="*/ 3019218 w 3892391"/>
              <a:gd name="connsiteY16-13356" fmla="*/ 14429 h 4422290"/>
              <a:gd name="connsiteX17-13357" fmla="*/ 3125322 w 3892391"/>
              <a:gd name="connsiteY17-13358" fmla="*/ 39588 h 4422290"/>
              <a:gd name="connsiteX18-13359" fmla="*/ 3130050 w 3892391"/>
              <a:gd name="connsiteY18-13360" fmla="*/ 251419 h 4422290"/>
              <a:gd name="connsiteX19-13361" fmla="*/ 3241736 w 3892391"/>
              <a:gd name="connsiteY19-13362" fmla="*/ 266527 h 4422290"/>
              <a:gd name="connsiteX20-13363" fmla="*/ 3307988 w 3892391"/>
              <a:gd name="connsiteY20-13364" fmla="*/ 335265 h 4422290"/>
              <a:gd name="connsiteX21-13365" fmla="*/ 3378896 w 3892391"/>
              <a:gd name="connsiteY21-13366" fmla="*/ 445597 h 4422290"/>
              <a:gd name="connsiteX22-13367" fmla="*/ 3489741 w 3892391"/>
              <a:gd name="connsiteY22-13368" fmla="*/ 502851 h 4422290"/>
              <a:gd name="connsiteX23-13369" fmla="*/ 3600545 w 3892391"/>
              <a:gd name="connsiteY23-13370" fmla="*/ 803326 h 4422290"/>
              <a:gd name="connsiteX24-13371" fmla="*/ 3865980 w 3892391"/>
              <a:gd name="connsiteY24-13372" fmla="*/ 1052158 h 4422290"/>
              <a:gd name="connsiteX25-13373" fmla="*/ 3866576 w 3892391"/>
              <a:gd name="connsiteY25-13374" fmla="*/ 1135207 h 4422290"/>
              <a:gd name="connsiteX26-13375" fmla="*/ 3820856 w 3892391"/>
              <a:gd name="connsiteY26-13376" fmla="*/ 1249507 h 4422290"/>
              <a:gd name="connsiteX27-13377" fmla="*/ 3676076 w 3892391"/>
              <a:gd name="connsiteY27-13378" fmla="*/ 1272367 h 4422290"/>
              <a:gd name="connsiteX28-13379" fmla="*/ 3668456 w 3892391"/>
              <a:gd name="connsiteY28-13380" fmla="*/ 1443817 h 4422290"/>
              <a:gd name="connsiteX29-13381" fmla="*/ 3626304 w 3892391"/>
              <a:gd name="connsiteY29-13382" fmla="*/ 1498785 h 4422290"/>
              <a:gd name="connsiteX30-13383" fmla="*/ 3618926 w 3892391"/>
              <a:gd name="connsiteY30-13384" fmla="*/ 1592407 h 4422290"/>
              <a:gd name="connsiteX31-13385" fmla="*/ 3561776 w 3892391"/>
              <a:gd name="connsiteY31-13386" fmla="*/ 1653367 h 4422290"/>
              <a:gd name="connsiteX32-13387" fmla="*/ 3451286 w 3892391"/>
              <a:gd name="connsiteY32-13388" fmla="*/ 1790527 h 4422290"/>
              <a:gd name="connsiteX33-13389" fmla="*/ 3477779 w 3892391"/>
              <a:gd name="connsiteY33-13390" fmla="*/ 1973528 h 4422290"/>
              <a:gd name="connsiteX34-13391" fmla="*/ 3336295 w 3892391"/>
              <a:gd name="connsiteY34-13392" fmla="*/ 2211099 h 4422290"/>
              <a:gd name="connsiteX35-13393" fmla="*/ 3340796 w 3892391"/>
              <a:gd name="connsiteY35-13394" fmla="*/ 2342977 h 4422290"/>
              <a:gd name="connsiteX36-13395" fmla="*/ 3508067 w 3892391"/>
              <a:gd name="connsiteY36-13396" fmla="*/ 2429342 h 4422290"/>
              <a:gd name="connsiteX37-13397" fmla="*/ 3366399 w 3892391"/>
              <a:gd name="connsiteY37-13398" fmla="*/ 2777071 h 4422290"/>
              <a:gd name="connsiteX38-13399" fmla="*/ 3559582 w 3892391"/>
              <a:gd name="connsiteY38-13400" fmla="*/ 2789950 h 4422290"/>
              <a:gd name="connsiteX39-13401" fmla="*/ 3456551 w 3892391"/>
              <a:gd name="connsiteY39-13402" fmla="*/ 3446773 h 4422290"/>
              <a:gd name="connsiteX40-13403" fmla="*/ 3417915 w 3892391"/>
              <a:gd name="connsiteY40-13404" fmla="*/ 3717229 h 4422290"/>
              <a:gd name="connsiteX41-13405" fmla="*/ 2419115 w 3892391"/>
              <a:gd name="connsiteY41-13406" fmla="*/ 4059905 h 4422290"/>
              <a:gd name="connsiteX42-13407" fmla="*/ 2055080 w 3892391"/>
              <a:gd name="connsiteY42-13408" fmla="*/ 4048803 h 4422290"/>
              <a:gd name="connsiteX43-13409" fmla="*/ 1849018 w 3892391"/>
              <a:gd name="connsiteY43-13410" fmla="*/ 4113197 h 4422290"/>
              <a:gd name="connsiteX44-13411" fmla="*/ 1539925 w 3892391"/>
              <a:gd name="connsiteY44-13412" fmla="*/ 4061682 h 4422290"/>
              <a:gd name="connsiteX45-13413" fmla="*/ 1217953 w 3892391"/>
              <a:gd name="connsiteY45-13414" fmla="*/ 4293502 h 4422290"/>
              <a:gd name="connsiteX46-13415" fmla="*/ 805830 w 3892391"/>
              <a:gd name="connsiteY46-13416" fmla="*/ 4267744 h 4422290"/>
              <a:gd name="connsiteX47-13417" fmla="*/ 548252 w 3892391"/>
              <a:gd name="connsiteY47-13418" fmla="*/ 4422289 h 4422290"/>
              <a:gd name="connsiteX48-13419" fmla="*/ 139461 w 3892391"/>
              <a:gd name="connsiteY48-13420" fmla="*/ 4355016 h 4422290"/>
              <a:gd name="connsiteX49-13421" fmla="*/ 308112 w 3892391"/>
              <a:gd name="connsiteY49-13422" fmla="*/ 4151833 h 4422290"/>
              <a:gd name="connsiteX50-13423" fmla="*/ 548252 w 3892391"/>
              <a:gd name="connsiteY50-13424" fmla="*/ 4087439 h 4422290"/>
              <a:gd name="connsiteX51-13425" fmla="*/ 810388 w 3892391"/>
              <a:gd name="connsiteY51-13426" fmla="*/ 3997287 h 4422290"/>
              <a:gd name="connsiteX52-13427" fmla="*/ 1170997 w 3892391"/>
              <a:gd name="connsiteY52-13428" fmla="*/ 3726832 h 4422290"/>
              <a:gd name="connsiteX53-13429" fmla="*/ 1492968 w 3892391"/>
              <a:gd name="connsiteY53-13430" fmla="*/ 3456375 h 4422290"/>
              <a:gd name="connsiteX54-13431" fmla="*/ 1660393 w 3892391"/>
              <a:gd name="connsiteY54-13432" fmla="*/ 3160161 h 4422290"/>
              <a:gd name="connsiteX55-13433" fmla="*/ 1814940 w 3892391"/>
              <a:gd name="connsiteY55-13434" fmla="*/ 3108645 h 4422290"/>
              <a:gd name="connsiteX56-13435" fmla="*/ 1853577 w 3892391"/>
              <a:gd name="connsiteY56-13436" fmla="*/ 2812431 h 4422290"/>
              <a:gd name="connsiteX57-13437" fmla="*/ 2033880 w 3892391"/>
              <a:gd name="connsiteY57-13438" fmla="*/ 2709400 h 4422290"/>
              <a:gd name="connsiteX58-13439" fmla="*/ 2304337 w 3892391"/>
              <a:gd name="connsiteY58-13440" fmla="*/ 3134403 h 4422290"/>
              <a:gd name="connsiteX59-13441" fmla="*/ 2393264 w 3892391"/>
              <a:gd name="connsiteY59-13442" fmla="*/ 3311826 h 4422290"/>
              <a:gd name="connsiteX60-13443" fmla="*/ 2522051 w 3892391"/>
              <a:gd name="connsiteY60-13444" fmla="*/ 3505009 h 4422290"/>
              <a:gd name="connsiteX61-13445" fmla="*/ 2689477 w 3892391"/>
              <a:gd name="connsiteY61-13446" fmla="*/ 3286068 h 4422290"/>
              <a:gd name="connsiteX62-13447" fmla="*/ 2702356 w 3892391"/>
              <a:gd name="connsiteY62-13448" fmla="*/ 2976975 h 4422290"/>
              <a:gd name="connsiteX63-13449" fmla="*/ 2907107 w 3892391"/>
              <a:gd name="connsiteY63-13450" fmla="*/ 2923085 h 4422290"/>
              <a:gd name="connsiteX64-13451" fmla="*/ 2891216 w 3892391"/>
              <a:gd name="connsiteY64-13452" fmla="*/ 2765887 h 4422290"/>
              <a:gd name="connsiteX65-13453" fmla="*/ 2806414 w 3892391"/>
              <a:gd name="connsiteY65-13454" fmla="*/ 2737910 h 4422290"/>
              <a:gd name="connsiteX66-13455" fmla="*/ 2724782 w 3892391"/>
              <a:gd name="connsiteY66-13456" fmla="*/ 2683641 h 4422290"/>
              <a:gd name="connsiteX67-13457" fmla="*/ 2533076 w 3892391"/>
              <a:gd name="connsiteY67-13458" fmla="*/ 2525857 h 4422290"/>
              <a:gd name="connsiteX68-13459" fmla="*/ 2567909 w 3892391"/>
              <a:gd name="connsiteY68-13460" fmla="*/ 2467978 h 4422290"/>
              <a:gd name="connsiteX69-13461" fmla="*/ 2635946 w 3892391"/>
              <a:gd name="connsiteY69-13462" fmla="*/ 2438227 h 4422290"/>
              <a:gd name="connsiteX70-13463" fmla="*/ 2841686 w 3892391"/>
              <a:gd name="connsiteY70-13464" fmla="*/ 2453467 h 4422290"/>
              <a:gd name="connsiteX71-13465" fmla="*/ 2902760 w 3892391"/>
              <a:gd name="connsiteY71-13466" fmla="*/ 2442221 h 4422290"/>
              <a:gd name="connsiteX72-13467" fmla="*/ 2733510 w 3892391"/>
              <a:gd name="connsiteY72-13468" fmla="*/ 2055855 h 4422290"/>
              <a:gd name="connsiteX73-13469" fmla="*/ 2784536 w 3892391"/>
              <a:gd name="connsiteY73-13470" fmla="*/ 1916257 h 4422290"/>
              <a:gd name="connsiteX74-13471" fmla="*/ 2769296 w 3892391"/>
              <a:gd name="connsiteY74-13472" fmla="*/ 1859107 h 4422290"/>
              <a:gd name="connsiteX75-13473" fmla="*/ 2849306 w 3892391"/>
              <a:gd name="connsiteY75-13474" fmla="*/ 1840057 h 4422290"/>
              <a:gd name="connsiteX76-13475" fmla="*/ 2887406 w 3892391"/>
              <a:gd name="connsiteY76-13476" fmla="*/ 1771477 h 4422290"/>
              <a:gd name="connsiteX77-13477" fmla="*/ 2958621 w 3892391"/>
              <a:gd name="connsiteY77-13478" fmla="*/ 1710488 h 4422290"/>
              <a:gd name="connsiteX78-13479" fmla="*/ 2860736 w 3892391"/>
              <a:gd name="connsiteY78-13480" fmla="*/ 1626697 h 4422290"/>
              <a:gd name="connsiteX79-13481" fmla="*/ 2836380 w 3892391"/>
              <a:gd name="connsiteY79-13482" fmla="*/ 1720468 h 4422290"/>
              <a:gd name="connsiteX80-13483" fmla="*/ 2769296 w 3892391"/>
              <a:gd name="connsiteY80-13484" fmla="*/ 1535257 h 4422290"/>
              <a:gd name="connsiteX81-13485" fmla="*/ 2726802 w 3892391"/>
              <a:gd name="connsiteY81-13486" fmla="*/ 1378911 h 4422290"/>
              <a:gd name="connsiteX82-13487" fmla="*/ 2582606 w 3892391"/>
              <a:gd name="connsiteY82-13488" fmla="*/ 1367617 h 4422290"/>
              <a:gd name="connsiteX83-13489" fmla="*/ 2552126 w 3892391"/>
              <a:gd name="connsiteY83-13490" fmla="*/ 1440007 h 4422290"/>
              <a:gd name="connsiteX84-13491" fmla="*/ 2453066 w 3892391"/>
              <a:gd name="connsiteY84-13492" fmla="*/ 1466677 h 4422290"/>
              <a:gd name="connsiteX85-13493" fmla="*/ 2374726 w 3892391"/>
              <a:gd name="connsiteY85-13494" fmla="*/ 1399034 h 4422290"/>
              <a:gd name="connsiteX86-13495" fmla="*/ 2418776 w 3892391"/>
              <a:gd name="connsiteY86-13496" fmla="*/ 1154257 h 4422290"/>
              <a:gd name="connsiteX87-13497" fmla="*/ 2401666 w 3892391"/>
              <a:gd name="connsiteY87-13498" fmla="*/ 1053070 h 4422290"/>
              <a:gd name="connsiteX0-13499" fmla="*/ 2401666 w 3892391"/>
              <a:gd name="connsiteY0-13500" fmla="*/ 1053070 h 4422290"/>
              <a:gd name="connsiteX1-13501" fmla="*/ 2453066 w 3892391"/>
              <a:gd name="connsiteY1-13502" fmla="*/ 963757 h 4422290"/>
              <a:gd name="connsiteX2-13503" fmla="*/ 2555936 w 3892391"/>
              <a:gd name="connsiteY2-13504" fmla="*/ 982807 h 4422290"/>
              <a:gd name="connsiteX3-13505" fmla="*/ 2558985 w 3892391"/>
              <a:gd name="connsiteY3-13506" fmla="*/ 914905 h 4422290"/>
              <a:gd name="connsiteX4-13507" fmla="*/ 2510216 w 3892391"/>
              <a:gd name="connsiteY4-13508" fmla="*/ 735157 h 4422290"/>
              <a:gd name="connsiteX5-13509" fmla="*/ 2411537 w 3892391"/>
              <a:gd name="connsiteY5-13510" fmla="*/ 620130 h 4422290"/>
              <a:gd name="connsiteX6-13511" fmla="*/ 2453066 w 3892391"/>
              <a:gd name="connsiteY6-13512" fmla="*/ 533227 h 4422290"/>
              <a:gd name="connsiteX7-13513" fmla="*/ 2533076 w 3892391"/>
              <a:gd name="connsiteY7-13514" fmla="*/ 430357 h 4422290"/>
              <a:gd name="connsiteX8-13515" fmla="*/ 2575299 w 3892391"/>
              <a:gd name="connsiteY8-13516" fmla="*/ 304715 h 4422290"/>
              <a:gd name="connsiteX9-13517" fmla="*/ 2715956 w 3892391"/>
              <a:gd name="connsiteY9-13518" fmla="*/ 384638 h 4422290"/>
              <a:gd name="connsiteX10-13519" fmla="*/ 2882756 w 3892391"/>
              <a:gd name="connsiteY10-13520" fmla="*/ 367329 h 4422290"/>
              <a:gd name="connsiteX11-13521" fmla="*/ 2910266 w 3892391"/>
              <a:gd name="connsiteY11-13522" fmla="*/ 274148 h 4422290"/>
              <a:gd name="connsiteX12-13523" fmla="*/ 2827814 w 3892391"/>
              <a:gd name="connsiteY12-13524" fmla="*/ 223777 h 4422290"/>
              <a:gd name="connsiteX13-13525" fmla="*/ 2792156 w 3892391"/>
              <a:gd name="connsiteY13-13526" fmla="*/ 163658 h 4422290"/>
              <a:gd name="connsiteX14-13527" fmla="*/ 2871379 w 3892391"/>
              <a:gd name="connsiteY14-13528" fmla="*/ 88430 h 4422290"/>
              <a:gd name="connsiteX15-13529" fmla="*/ 2875976 w 3892391"/>
              <a:gd name="connsiteY15-13530" fmla="*/ 7447 h 4422290"/>
              <a:gd name="connsiteX16-13531" fmla="*/ 3019218 w 3892391"/>
              <a:gd name="connsiteY16-13532" fmla="*/ 14429 h 4422290"/>
              <a:gd name="connsiteX17-13533" fmla="*/ 3125322 w 3892391"/>
              <a:gd name="connsiteY17-13534" fmla="*/ 39588 h 4422290"/>
              <a:gd name="connsiteX18-13535" fmla="*/ 3130050 w 3892391"/>
              <a:gd name="connsiteY18-13536" fmla="*/ 251419 h 4422290"/>
              <a:gd name="connsiteX19-13537" fmla="*/ 3241736 w 3892391"/>
              <a:gd name="connsiteY19-13538" fmla="*/ 266527 h 4422290"/>
              <a:gd name="connsiteX20-13539" fmla="*/ 3307988 w 3892391"/>
              <a:gd name="connsiteY20-13540" fmla="*/ 335265 h 4422290"/>
              <a:gd name="connsiteX21-13541" fmla="*/ 3378896 w 3892391"/>
              <a:gd name="connsiteY21-13542" fmla="*/ 445597 h 4422290"/>
              <a:gd name="connsiteX22-13543" fmla="*/ 3489741 w 3892391"/>
              <a:gd name="connsiteY22-13544" fmla="*/ 502851 h 4422290"/>
              <a:gd name="connsiteX23-13545" fmla="*/ 3600545 w 3892391"/>
              <a:gd name="connsiteY23-13546" fmla="*/ 803326 h 4422290"/>
              <a:gd name="connsiteX24-13547" fmla="*/ 3865980 w 3892391"/>
              <a:gd name="connsiteY24-13548" fmla="*/ 1052158 h 4422290"/>
              <a:gd name="connsiteX25-13549" fmla="*/ 3866576 w 3892391"/>
              <a:gd name="connsiteY25-13550" fmla="*/ 1135207 h 4422290"/>
              <a:gd name="connsiteX26-13551" fmla="*/ 3820856 w 3892391"/>
              <a:gd name="connsiteY26-13552" fmla="*/ 1249507 h 4422290"/>
              <a:gd name="connsiteX27-13553" fmla="*/ 3676076 w 3892391"/>
              <a:gd name="connsiteY27-13554" fmla="*/ 1272367 h 4422290"/>
              <a:gd name="connsiteX28-13555" fmla="*/ 3668456 w 3892391"/>
              <a:gd name="connsiteY28-13556" fmla="*/ 1443817 h 4422290"/>
              <a:gd name="connsiteX29-13557" fmla="*/ 3626304 w 3892391"/>
              <a:gd name="connsiteY29-13558" fmla="*/ 1498785 h 4422290"/>
              <a:gd name="connsiteX30-13559" fmla="*/ 3618926 w 3892391"/>
              <a:gd name="connsiteY30-13560" fmla="*/ 1592407 h 4422290"/>
              <a:gd name="connsiteX31-13561" fmla="*/ 3561776 w 3892391"/>
              <a:gd name="connsiteY31-13562" fmla="*/ 1653367 h 4422290"/>
              <a:gd name="connsiteX32-13563" fmla="*/ 3451286 w 3892391"/>
              <a:gd name="connsiteY32-13564" fmla="*/ 1790527 h 4422290"/>
              <a:gd name="connsiteX33-13565" fmla="*/ 3477779 w 3892391"/>
              <a:gd name="connsiteY33-13566" fmla="*/ 1973528 h 4422290"/>
              <a:gd name="connsiteX34-13567" fmla="*/ 3336295 w 3892391"/>
              <a:gd name="connsiteY34-13568" fmla="*/ 2211099 h 4422290"/>
              <a:gd name="connsiteX35-13569" fmla="*/ 3340796 w 3892391"/>
              <a:gd name="connsiteY35-13570" fmla="*/ 2342977 h 4422290"/>
              <a:gd name="connsiteX36-13571" fmla="*/ 3508067 w 3892391"/>
              <a:gd name="connsiteY36-13572" fmla="*/ 2429342 h 4422290"/>
              <a:gd name="connsiteX37-13573" fmla="*/ 3366399 w 3892391"/>
              <a:gd name="connsiteY37-13574" fmla="*/ 2777071 h 4422290"/>
              <a:gd name="connsiteX38-13575" fmla="*/ 3559582 w 3892391"/>
              <a:gd name="connsiteY38-13576" fmla="*/ 2789950 h 4422290"/>
              <a:gd name="connsiteX39-13577" fmla="*/ 3456551 w 3892391"/>
              <a:gd name="connsiteY39-13578" fmla="*/ 3446773 h 4422290"/>
              <a:gd name="connsiteX40-13579" fmla="*/ 3417915 w 3892391"/>
              <a:gd name="connsiteY40-13580" fmla="*/ 3717229 h 4422290"/>
              <a:gd name="connsiteX41-13581" fmla="*/ 2419115 w 3892391"/>
              <a:gd name="connsiteY41-13582" fmla="*/ 4059905 h 4422290"/>
              <a:gd name="connsiteX42-13583" fmla="*/ 2055080 w 3892391"/>
              <a:gd name="connsiteY42-13584" fmla="*/ 4048803 h 4422290"/>
              <a:gd name="connsiteX43-13585" fmla="*/ 1849018 w 3892391"/>
              <a:gd name="connsiteY43-13586" fmla="*/ 4113197 h 4422290"/>
              <a:gd name="connsiteX44-13587" fmla="*/ 1539925 w 3892391"/>
              <a:gd name="connsiteY44-13588" fmla="*/ 4061682 h 4422290"/>
              <a:gd name="connsiteX45-13589" fmla="*/ 1217953 w 3892391"/>
              <a:gd name="connsiteY45-13590" fmla="*/ 4293502 h 4422290"/>
              <a:gd name="connsiteX46-13591" fmla="*/ 805830 w 3892391"/>
              <a:gd name="connsiteY46-13592" fmla="*/ 4267744 h 4422290"/>
              <a:gd name="connsiteX47-13593" fmla="*/ 548252 w 3892391"/>
              <a:gd name="connsiteY47-13594" fmla="*/ 4422289 h 4422290"/>
              <a:gd name="connsiteX48-13595" fmla="*/ 139461 w 3892391"/>
              <a:gd name="connsiteY48-13596" fmla="*/ 4355016 h 4422290"/>
              <a:gd name="connsiteX49-13597" fmla="*/ 308112 w 3892391"/>
              <a:gd name="connsiteY49-13598" fmla="*/ 4151833 h 4422290"/>
              <a:gd name="connsiteX50-13599" fmla="*/ 548252 w 3892391"/>
              <a:gd name="connsiteY50-13600" fmla="*/ 4087439 h 4422290"/>
              <a:gd name="connsiteX51-13601" fmla="*/ 810388 w 3892391"/>
              <a:gd name="connsiteY51-13602" fmla="*/ 3997287 h 4422290"/>
              <a:gd name="connsiteX52-13603" fmla="*/ 1170997 w 3892391"/>
              <a:gd name="connsiteY52-13604" fmla="*/ 3726832 h 4422290"/>
              <a:gd name="connsiteX53-13605" fmla="*/ 1492968 w 3892391"/>
              <a:gd name="connsiteY53-13606" fmla="*/ 3456375 h 4422290"/>
              <a:gd name="connsiteX54-13607" fmla="*/ 1660393 w 3892391"/>
              <a:gd name="connsiteY54-13608" fmla="*/ 3160161 h 4422290"/>
              <a:gd name="connsiteX55-13609" fmla="*/ 1814940 w 3892391"/>
              <a:gd name="connsiteY55-13610" fmla="*/ 3108645 h 4422290"/>
              <a:gd name="connsiteX56-13611" fmla="*/ 1853577 w 3892391"/>
              <a:gd name="connsiteY56-13612" fmla="*/ 2812431 h 4422290"/>
              <a:gd name="connsiteX57-13613" fmla="*/ 2033880 w 3892391"/>
              <a:gd name="connsiteY57-13614" fmla="*/ 2709400 h 4422290"/>
              <a:gd name="connsiteX58-13615" fmla="*/ 2304337 w 3892391"/>
              <a:gd name="connsiteY58-13616" fmla="*/ 3134403 h 4422290"/>
              <a:gd name="connsiteX59-13617" fmla="*/ 2393264 w 3892391"/>
              <a:gd name="connsiteY59-13618" fmla="*/ 3311826 h 4422290"/>
              <a:gd name="connsiteX60-13619" fmla="*/ 2522051 w 3892391"/>
              <a:gd name="connsiteY60-13620" fmla="*/ 3505009 h 4422290"/>
              <a:gd name="connsiteX61-13621" fmla="*/ 2689477 w 3892391"/>
              <a:gd name="connsiteY61-13622" fmla="*/ 3286068 h 4422290"/>
              <a:gd name="connsiteX62-13623" fmla="*/ 2702356 w 3892391"/>
              <a:gd name="connsiteY62-13624" fmla="*/ 2976975 h 4422290"/>
              <a:gd name="connsiteX63-13625" fmla="*/ 2830256 w 3892391"/>
              <a:gd name="connsiteY63-13626" fmla="*/ 2960197 h 4422290"/>
              <a:gd name="connsiteX64-13627" fmla="*/ 2907107 w 3892391"/>
              <a:gd name="connsiteY64-13628" fmla="*/ 2923085 h 4422290"/>
              <a:gd name="connsiteX65-13629" fmla="*/ 2891216 w 3892391"/>
              <a:gd name="connsiteY65-13630" fmla="*/ 2765887 h 4422290"/>
              <a:gd name="connsiteX66-13631" fmla="*/ 2806414 w 3892391"/>
              <a:gd name="connsiteY66-13632" fmla="*/ 2737910 h 4422290"/>
              <a:gd name="connsiteX67-13633" fmla="*/ 2724782 w 3892391"/>
              <a:gd name="connsiteY67-13634" fmla="*/ 2683641 h 4422290"/>
              <a:gd name="connsiteX68-13635" fmla="*/ 2533076 w 3892391"/>
              <a:gd name="connsiteY68-13636" fmla="*/ 2525857 h 4422290"/>
              <a:gd name="connsiteX69-13637" fmla="*/ 2567909 w 3892391"/>
              <a:gd name="connsiteY69-13638" fmla="*/ 2467978 h 4422290"/>
              <a:gd name="connsiteX70-13639" fmla="*/ 2635946 w 3892391"/>
              <a:gd name="connsiteY70-13640" fmla="*/ 2438227 h 4422290"/>
              <a:gd name="connsiteX71-13641" fmla="*/ 2841686 w 3892391"/>
              <a:gd name="connsiteY71-13642" fmla="*/ 2453467 h 4422290"/>
              <a:gd name="connsiteX72-13643" fmla="*/ 2902760 w 3892391"/>
              <a:gd name="connsiteY72-13644" fmla="*/ 2442221 h 4422290"/>
              <a:gd name="connsiteX73-13645" fmla="*/ 2733510 w 3892391"/>
              <a:gd name="connsiteY73-13646" fmla="*/ 2055855 h 4422290"/>
              <a:gd name="connsiteX74-13647" fmla="*/ 2784536 w 3892391"/>
              <a:gd name="connsiteY74-13648" fmla="*/ 1916257 h 4422290"/>
              <a:gd name="connsiteX75-13649" fmla="*/ 2769296 w 3892391"/>
              <a:gd name="connsiteY75-13650" fmla="*/ 1859107 h 4422290"/>
              <a:gd name="connsiteX76-13651" fmla="*/ 2849306 w 3892391"/>
              <a:gd name="connsiteY76-13652" fmla="*/ 1840057 h 4422290"/>
              <a:gd name="connsiteX77-13653" fmla="*/ 2887406 w 3892391"/>
              <a:gd name="connsiteY77-13654" fmla="*/ 1771477 h 4422290"/>
              <a:gd name="connsiteX78-13655" fmla="*/ 2958621 w 3892391"/>
              <a:gd name="connsiteY78-13656" fmla="*/ 1710488 h 4422290"/>
              <a:gd name="connsiteX79-13657" fmla="*/ 2860736 w 3892391"/>
              <a:gd name="connsiteY79-13658" fmla="*/ 1626697 h 4422290"/>
              <a:gd name="connsiteX80-13659" fmla="*/ 2836380 w 3892391"/>
              <a:gd name="connsiteY80-13660" fmla="*/ 1720468 h 4422290"/>
              <a:gd name="connsiteX81-13661" fmla="*/ 2769296 w 3892391"/>
              <a:gd name="connsiteY81-13662" fmla="*/ 1535257 h 4422290"/>
              <a:gd name="connsiteX82-13663" fmla="*/ 2726802 w 3892391"/>
              <a:gd name="connsiteY82-13664" fmla="*/ 1378911 h 4422290"/>
              <a:gd name="connsiteX83-13665" fmla="*/ 2582606 w 3892391"/>
              <a:gd name="connsiteY83-13666" fmla="*/ 1367617 h 4422290"/>
              <a:gd name="connsiteX84-13667" fmla="*/ 2552126 w 3892391"/>
              <a:gd name="connsiteY84-13668" fmla="*/ 1440007 h 4422290"/>
              <a:gd name="connsiteX85-13669" fmla="*/ 2453066 w 3892391"/>
              <a:gd name="connsiteY85-13670" fmla="*/ 1466677 h 4422290"/>
              <a:gd name="connsiteX86-13671" fmla="*/ 2374726 w 3892391"/>
              <a:gd name="connsiteY86-13672" fmla="*/ 1399034 h 4422290"/>
              <a:gd name="connsiteX87-13673" fmla="*/ 2418776 w 3892391"/>
              <a:gd name="connsiteY87-13674" fmla="*/ 1154257 h 4422290"/>
              <a:gd name="connsiteX88" fmla="*/ 2401666 w 3892391"/>
              <a:gd name="connsiteY88" fmla="*/ 1053070 h 4422290"/>
              <a:gd name="connsiteX0-13675" fmla="*/ 2401666 w 3892391"/>
              <a:gd name="connsiteY0-13676" fmla="*/ 1053070 h 4422290"/>
              <a:gd name="connsiteX1-13677" fmla="*/ 2453066 w 3892391"/>
              <a:gd name="connsiteY1-13678" fmla="*/ 963757 h 4422290"/>
              <a:gd name="connsiteX2-13679" fmla="*/ 2555936 w 3892391"/>
              <a:gd name="connsiteY2-13680" fmla="*/ 982807 h 4422290"/>
              <a:gd name="connsiteX3-13681" fmla="*/ 2558985 w 3892391"/>
              <a:gd name="connsiteY3-13682" fmla="*/ 914905 h 4422290"/>
              <a:gd name="connsiteX4-13683" fmla="*/ 2510216 w 3892391"/>
              <a:gd name="connsiteY4-13684" fmla="*/ 735157 h 4422290"/>
              <a:gd name="connsiteX5-13685" fmla="*/ 2411537 w 3892391"/>
              <a:gd name="connsiteY5-13686" fmla="*/ 620130 h 4422290"/>
              <a:gd name="connsiteX6-13687" fmla="*/ 2453066 w 3892391"/>
              <a:gd name="connsiteY6-13688" fmla="*/ 533227 h 4422290"/>
              <a:gd name="connsiteX7-13689" fmla="*/ 2533076 w 3892391"/>
              <a:gd name="connsiteY7-13690" fmla="*/ 430357 h 4422290"/>
              <a:gd name="connsiteX8-13691" fmla="*/ 2575299 w 3892391"/>
              <a:gd name="connsiteY8-13692" fmla="*/ 304715 h 4422290"/>
              <a:gd name="connsiteX9-13693" fmla="*/ 2715956 w 3892391"/>
              <a:gd name="connsiteY9-13694" fmla="*/ 384638 h 4422290"/>
              <a:gd name="connsiteX10-13695" fmla="*/ 2882756 w 3892391"/>
              <a:gd name="connsiteY10-13696" fmla="*/ 367329 h 4422290"/>
              <a:gd name="connsiteX11-13697" fmla="*/ 2910266 w 3892391"/>
              <a:gd name="connsiteY11-13698" fmla="*/ 274148 h 4422290"/>
              <a:gd name="connsiteX12-13699" fmla="*/ 2827814 w 3892391"/>
              <a:gd name="connsiteY12-13700" fmla="*/ 223777 h 4422290"/>
              <a:gd name="connsiteX13-13701" fmla="*/ 2792156 w 3892391"/>
              <a:gd name="connsiteY13-13702" fmla="*/ 163658 h 4422290"/>
              <a:gd name="connsiteX14-13703" fmla="*/ 2871379 w 3892391"/>
              <a:gd name="connsiteY14-13704" fmla="*/ 88430 h 4422290"/>
              <a:gd name="connsiteX15-13705" fmla="*/ 2875976 w 3892391"/>
              <a:gd name="connsiteY15-13706" fmla="*/ 7447 h 4422290"/>
              <a:gd name="connsiteX16-13707" fmla="*/ 3019218 w 3892391"/>
              <a:gd name="connsiteY16-13708" fmla="*/ 14429 h 4422290"/>
              <a:gd name="connsiteX17-13709" fmla="*/ 3125322 w 3892391"/>
              <a:gd name="connsiteY17-13710" fmla="*/ 39588 h 4422290"/>
              <a:gd name="connsiteX18-13711" fmla="*/ 3130050 w 3892391"/>
              <a:gd name="connsiteY18-13712" fmla="*/ 251419 h 4422290"/>
              <a:gd name="connsiteX19-13713" fmla="*/ 3241736 w 3892391"/>
              <a:gd name="connsiteY19-13714" fmla="*/ 266527 h 4422290"/>
              <a:gd name="connsiteX20-13715" fmla="*/ 3307988 w 3892391"/>
              <a:gd name="connsiteY20-13716" fmla="*/ 335265 h 4422290"/>
              <a:gd name="connsiteX21-13717" fmla="*/ 3378896 w 3892391"/>
              <a:gd name="connsiteY21-13718" fmla="*/ 445597 h 4422290"/>
              <a:gd name="connsiteX22-13719" fmla="*/ 3489741 w 3892391"/>
              <a:gd name="connsiteY22-13720" fmla="*/ 502851 h 4422290"/>
              <a:gd name="connsiteX23-13721" fmla="*/ 3600545 w 3892391"/>
              <a:gd name="connsiteY23-13722" fmla="*/ 803326 h 4422290"/>
              <a:gd name="connsiteX24-13723" fmla="*/ 3865980 w 3892391"/>
              <a:gd name="connsiteY24-13724" fmla="*/ 1052158 h 4422290"/>
              <a:gd name="connsiteX25-13725" fmla="*/ 3866576 w 3892391"/>
              <a:gd name="connsiteY25-13726" fmla="*/ 1135207 h 4422290"/>
              <a:gd name="connsiteX26-13727" fmla="*/ 3820856 w 3892391"/>
              <a:gd name="connsiteY26-13728" fmla="*/ 1249507 h 4422290"/>
              <a:gd name="connsiteX27-13729" fmla="*/ 3676076 w 3892391"/>
              <a:gd name="connsiteY27-13730" fmla="*/ 1272367 h 4422290"/>
              <a:gd name="connsiteX28-13731" fmla="*/ 3668456 w 3892391"/>
              <a:gd name="connsiteY28-13732" fmla="*/ 1443817 h 4422290"/>
              <a:gd name="connsiteX29-13733" fmla="*/ 3626304 w 3892391"/>
              <a:gd name="connsiteY29-13734" fmla="*/ 1498785 h 4422290"/>
              <a:gd name="connsiteX30-13735" fmla="*/ 3618926 w 3892391"/>
              <a:gd name="connsiteY30-13736" fmla="*/ 1592407 h 4422290"/>
              <a:gd name="connsiteX31-13737" fmla="*/ 3561776 w 3892391"/>
              <a:gd name="connsiteY31-13738" fmla="*/ 1653367 h 4422290"/>
              <a:gd name="connsiteX32-13739" fmla="*/ 3451286 w 3892391"/>
              <a:gd name="connsiteY32-13740" fmla="*/ 1790527 h 4422290"/>
              <a:gd name="connsiteX33-13741" fmla="*/ 3477779 w 3892391"/>
              <a:gd name="connsiteY33-13742" fmla="*/ 1973528 h 4422290"/>
              <a:gd name="connsiteX34-13743" fmla="*/ 3336295 w 3892391"/>
              <a:gd name="connsiteY34-13744" fmla="*/ 2211099 h 4422290"/>
              <a:gd name="connsiteX35-13745" fmla="*/ 3340796 w 3892391"/>
              <a:gd name="connsiteY35-13746" fmla="*/ 2342977 h 4422290"/>
              <a:gd name="connsiteX36-13747" fmla="*/ 3508067 w 3892391"/>
              <a:gd name="connsiteY36-13748" fmla="*/ 2429342 h 4422290"/>
              <a:gd name="connsiteX37-13749" fmla="*/ 3366399 w 3892391"/>
              <a:gd name="connsiteY37-13750" fmla="*/ 2777071 h 4422290"/>
              <a:gd name="connsiteX38-13751" fmla="*/ 3559582 w 3892391"/>
              <a:gd name="connsiteY38-13752" fmla="*/ 2789950 h 4422290"/>
              <a:gd name="connsiteX39-13753" fmla="*/ 3456551 w 3892391"/>
              <a:gd name="connsiteY39-13754" fmla="*/ 3446773 h 4422290"/>
              <a:gd name="connsiteX40-13755" fmla="*/ 3417915 w 3892391"/>
              <a:gd name="connsiteY40-13756" fmla="*/ 3717229 h 4422290"/>
              <a:gd name="connsiteX41-13757" fmla="*/ 2419115 w 3892391"/>
              <a:gd name="connsiteY41-13758" fmla="*/ 4059905 h 4422290"/>
              <a:gd name="connsiteX42-13759" fmla="*/ 2055080 w 3892391"/>
              <a:gd name="connsiteY42-13760" fmla="*/ 4048803 h 4422290"/>
              <a:gd name="connsiteX43-13761" fmla="*/ 1849018 w 3892391"/>
              <a:gd name="connsiteY43-13762" fmla="*/ 4113197 h 4422290"/>
              <a:gd name="connsiteX44-13763" fmla="*/ 1539925 w 3892391"/>
              <a:gd name="connsiteY44-13764" fmla="*/ 4061682 h 4422290"/>
              <a:gd name="connsiteX45-13765" fmla="*/ 1217953 w 3892391"/>
              <a:gd name="connsiteY45-13766" fmla="*/ 4293502 h 4422290"/>
              <a:gd name="connsiteX46-13767" fmla="*/ 805830 w 3892391"/>
              <a:gd name="connsiteY46-13768" fmla="*/ 4267744 h 4422290"/>
              <a:gd name="connsiteX47-13769" fmla="*/ 548252 w 3892391"/>
              <a:gd name="connsiteY47-13770" fmla="*/ 4422289 h 4422290"/>
              <a:gd name="connsiteX48-13771" fmla="*/ 139461 w 3892391"/>
              <a:gd name="connsiteY48-13772" fmla="*/ 4355016 h 4422290"/>
              <a:gd name="connsiteX49-13773" fmla="*/ 308112 w 3892391"/>
              <a:gd name="connsiteY49-13774" fmla="*/ 4151833 h 4422290"/>
              <a:gd name="connsiteX50-13775" fmla="*/ 548252 w 3892391"/>
              <a:gd name="connsiteY50-13776" fmla="*/ 4087439 h 4422290"/>
              <a:gd name="connsiteX51-13777" fmla="*/ 810388 w 3892391"/>
              <a:gd name="connsiteY51-13778" fmla="*/ 3997287 h 4422290"/>
              <a:gd name="connsiteX52-13779" fmla="*/ 1170997 w 3892391"/>
              <a:gd name="connsiteY52-13780" fmla="*/ 3726832 h 4422290"/>
              <a:gd name="connsiteX53-13781" fmla="*/ 1492968 w 3892391"/>
              <a:gd name="connsiteY53-13782" fmla="*/ 3456375 h 4422290"/>
              <a:gd name="connsiteX54-13783" fmla="*/ 1660393 w 3892391"/>
              <a:gd name="connsiteY54-13784" fmla="*/ 3160161 h 4422290"/>
              <a:gd name="connsiteX55-13785" fmla="*/ 1814940 w 3892391"/>
              <a:gd name="connsiteY55-13786" fmla="*/ 3108645 h 4422290"/>
              <a:gd name="connsiteX56-13787" fmla="*/ 1853577 w 3892391"/>
              <a:gd name="connsiteY56-13788" fmla="*/ 2812431 h 4422290"/>
              <a:gd name="connsiteX57-13789" fmla="*/ 2033880 w 3892391"/>
              <a:gd name="connsiteY57-13790" fmla="*/ 2709400 h 4422290"/>
              <a:gd name="connsiteX58-13791" fmla="*/ 2304337 w 3892391"/>
              <a:gd name="connsiteY58-13792" fmla="*/ 3134403 h 4422290"/>
              <a:gd name="connsiteX59-13793" fmla="*/ 2393264 w 3892391"/>
              <a:gd name="connsiteY59-13794" fmla="*/ 3311826 h 4422290"/>
              <a:gd name="connsiteX60-13795" fmla="*/ 2522051 w 3892391"/>
              <a:gd name="connsiteY60-13796" fmla="*/ 3505009 h 4422290"/>
              <a:gd name="connsiteX61-13797" fmla="*/ 2689477 w 3892391"/>
              <a:gd name="connsiteY61-13798" fmla="*/ 3286068 h 4422290"/>
              <a:gd name="connsiteX62-13799" fmla="*/ 2702356 w 3892391"/>
              <a:gd name="connsiteY62-13800" fmla="*/ 2976975 h 4422290"/>
              <a:gd name="connsiteX63-13801" fmla="*/ 2830256 w 3892391"/>
              <a:gd name="connsiteY63-13802" fmla="*/ 2960197 h 4422290"/>
              <a:gd name="connsiteX64-13803" fmla="*/ 2907107 w 3892391"/>
              <a:gd name="connsiteY64-13804" fmla="*/ 2923085 h 4422290"/>
              <a:gd name="connsiteX65-13805" fmla="*/ 2891216 w 3892391"/>
              <a:gd name="connsiteY65-13806" fmla="*/ 2765887 h 4422290"/>
              <a:gd name="connsiteX66-13807" fmla="*/ 2806414 w 3892391"/>
              <a:gd name="connsiteY66-13808" fmla="*/ 2737910 h 4422290"/>
              <a:gd name="connsiteX67-13809" fmla="*/ 2724782 w 3892391"/>
              <a:gd name="connsiteY67-13810" fmla="*/ 2683641 h 4422290"/>
              <a:gd name="connsiteX68-13811" fmla="*/ 2533076 w 3892391"/>
              <a:gd name="connsiteY68-13812" fmla="*/ 2525857 h 4422290"/>
              <a:gd name="connsiteX69-13813" fmla="*/ 2567909 w 3892391"/>
              <a:gd name="connsiteY69-13814" fmla="*/ 2467978 h 4422290"/>
              <a:gd name="connsiteX70-13815" fmla="*/ 2635946 w 3892391"/>
              <a:gd name="connsiteY70-13816" fmla="*/ 2438227 h 4422290"/>
              <a:gd name="connsiteX71-13817" fmla="*/ 2841686 w 3892391"/>
              <a:gd name="connsiteY71-13818" fmla="*/ 2453467 h 4422290"/>
              <a:gd name="connsiteX72-13819" fmla="*/ 2902760 w 3892391"/>
              <a:gd name="connsiteY72-13820" fmla="*/ 2442221 h 4422290"/>
              <a:gd name="connsiteX73-13821" fmla="*/ 2733510 w 3892391"/>
              <a:gd name="connsiteY73-13822" fmla="*/ 2055855 h 4422290"/>
              <a:gd name="connsiteX74-13823" fmla="*/ 2784536 w 3892391"/>
              <a:gd name="connsiteY74-13824" fmla="*/ 1916257 h 4422290"/>
              <a:gd name="connsiteX75-13825" fmla="*/ 2769296 w 3892391"/>
              <a:gd name="connsiteY75-13826" fmla="*/ 1859107 h 4422290"/>
              <a:gd name="connsiteX76-13827" fmla="*/ 2849306 w 3892391"/>
              <a:gd name="connsiteY76-13828" fmla="*/ 1840057 h 4422290"/>
              <a:gd name="connsiteX77-13829" fmla="*/ 2887406 w 3892391"/>
              <a:gd name="connsiteY77-13830" fmla="*/ 1771477 h 4422290"/>
              <a:gd name="connsiteX78-13831" fmla="*/ 2958621 w 3892391"/>
              <a:gd name="connsiteY78-13832" fmla="*/ 1710488 h 4422290"/>
              <a:gd name="connsiteX79-13833" fmla="*/ 2860736 w 3892391"/>
              <a:gd name="connsiteY79-13834" fmla="*/ 1626697 h 4422290"/>
              <a:gd name="connsiteX80-13835" fmla="*/ 2836380 w 3892391"/>
              <a:gd name="connsiteY80-13836" fmla="*/ 1720468 h 4422290"/>
              <a:gd name="connsiteX81-13837" fmla="*/ 2769296 w 3892391"/>
              <a:gd name="connsiteY81-13838" fmla="*/ 1535257 h 4422290"/>
              <a:gd name="connsiteX82-13839" fmla="*/ 2726802 w 3892391"/>
              <a:gd name="connsiteY82-13840" fmla="*/ 1378911 h 4422290"/>
              <a:gd name="connsiteX83-13841" fmla="*/ 2582606 w 3892391"/>
              <a:gd name="connsiteY83-13842" fmla="*/ 1367617 h 4422290"/>
              <a:gd name="connsiteX84-13843" fmla="*/ 2552126 w 3892391"/>
              <a:gd name="connsiteY84-13844" fmla="*/ 1440007 h 4422290"/>
              <a:gd name="connsiteX85-13845" fmla="*/ 2453066 w 3892391"/>
              <a:gd name="connsiteY85-13846" fmla="*/ 1466677 h 4422290"/>
              <a:gd name="connsiteX86-13847" fmla="*/ 2374726 w 3892391"/>
              <a:gd name="connsiteY86-13848" fmla="*/ 1399034 h 4422290"/>
              <a:gd name="connsiteX87-13849" fmla="*/ 2418776 w 3892391"/>
              <a:gd name="connsiteY87-13850" fmla="*/ 1154257 h 4422290"/>
              <a:gd name="connsiteX88-13851" fmla="*/ 2401666 w 3892391"/>
              <a:gd name="connsiteY88-13852" fmla="*/ 1053070 h 4422290"/>
              <a:gd name="connsiteX0-13853" fmla="*/ 2401666 w 3892391"/>
              <a:gd name="connsiteY0-13854" fmla="*/ 1053070 h 4422290"/>
              <a:gd name="connsiteX1-13855" fmla="*/ 2453066 w 3892391"/>
              <a:gd name="connsiteY1-13856" fmla="*/ 963757 h 4422290"/>
              <a:gd name="connsiteX2-13857" fmla="*/ 2555936 w 3892391"/>
              <a:gd name="connsiteY2-13858" fmla="*/ 982807 h 4422290"/>
              <a:gd name="connsiteX3-13859" fmla="*/ 2558985 w 3892391"/>
              <a:gd name="connsiteY3-13860" fmla="*/ 914905 h 4422290"/>
              <a:gd name="connsiteX4-13861" fmla="*/ 2510216 w 3892391"/>
              <a:gd name="connsiteY4-13862" fmla="*/ 735157 h 4422290"/>
              <a:gd name="connsiteX5-13863" fmla="*/ 2411537 w 3892391"/>
              <a:gd name="connsiteY5-13864" fmla="*/ 620130 h 4422290"/>
              <a:gd name="connsiteX6-13865" fmla="*/ 2453066 w 3892391"/>
              <a:gd name="connsiteY6-13866" fmla="*/ 533227 h 4422290"/>
              <a:gd name="connsiteX7-13867" fmla="*/ 2533076 w 3892391"/>
              <a:gd name="connsiteY7-13868" fmla="*/ 430357 h 4422290"/>
              <a:gd name="connsiteX8-13869" fmla="*/ 2575299 w 3892391"/>
              <a:gd name="connsiteY8-13870" fmla="*/ 304715 h 4422290"/>
              <a:gd name="connsiteX9-13871" fmla="*/ 2715956 w 3892391"/>
              <a:gd name="connsiteY9-13872" fmla="*/ 384638 h 4422290"/>
              <a:gd name="connsiteX10-13873" fmla="*/ 2882756 w 3892391"/>
              <a:gd name="connsiteY10-13874" fmla="*/ 367329 h 4422290"/>
              <a:gd name="connsiteX11-13875" fmla="*/ 2910266 w 3892391"/>
              <a:gd name="connsiteY11-13876" fmla="*/ 274148 h 4422290"/>
              <a:gd name="connsiteX12-13877" fmla="*/ 2827814 w 3892391"/>
              <a:gd name="connsiteY12-13878" fmla="*/ 223777 h 4422290"/>
              <a:gd name="connsiteX13-13879" fmla="*/ 2792156 w 3892391"/>
              <a:gd name="connsiteY13-13880" fmla="*/ 163658 h 4422290"/>
              <a:gd name="connsiteX14-13881" fmla="*/ 2871379 w 3892391"/>
              <a:gd name="connsiteY14-13882" fmla="*/ 88430 h 4422290"/>
              <a:gd name="connsiteX15-13883" fmla="*/ 2875976 w 3892391"/>
              <a:gd name="connsiteY15-13884" fmla="*/ 7447 h 4422290"/>
              <a:gd name="connsiteX16-13885" fmla="*/ 3019218 w 3892391"/>
              <a:gd name="connsiteY16-13886" fmla="*/ 14429 h 4422290"/>
              <a:gd name="connsiteX17-13887" fmla="*/ 3125322 w 3892391"/>
              <a:gd name="connsiteY17-13888" fmla="*/ 39588 h 4422290"/>
              <a:gd name="connsiteX18-13889" fmla="*/ 3130050 w 3892391"/>
              <a:gd name="connsiteY18-13890" fmla="*/ 251419 h 4422290"/>
              <a:gd name="connsiteX19-13891" fmla="*/ 3241736 w 3892391"/>
              <a:gd name="connsiteY19-13892" fmla="*/ 266527 h 4422290"/>
              <a:gd name="connsiteX20-13893" fmla="*/ 3307988 w 3892391"/>
              <a:gd name="connsiteY20-13894" fmla="*/ 335265 h 4422290"/>
              <a:gd name="connsiteX21-13895" fmla="*/ 3378896 w 3892391"/>
              <a:gd name="connsiteY21-13896" fmla="*/ 445597 h 4422290"/>
              <a:gd name="connsiteX22-13897" fmla="*/ 3489741 w 3892391"/>
              <a:gd name="connsiteY22-13898" fmla="*/ 502851 h 4422290"/>
              <a:gd name="connsiteX23-13899" fmla="*/ 3600545 w 3892391"/>
              <a:gd name="connsiteY23-13900" fmla="*/ 803326 h 4422290"/>
              <a:gd name="connsiteX24-13901" fmla="*/ 3865980 w 3892391"/>
              <a:gd name="connsiteY24-13902" fmla="*/ 1052158 h 4422290"/>
              <a:gd name="connsiteX25-13903" fmla="*/ 3866576 w 3892391"/>
              <a:gd name="connsiteY25-13904" fmla="*/ 1135207 h 4422290"/>
              <a:gd name="connsiteX26-13905" fmla="*/ 3820856 w 3892391"/>
              <a:gd name="connsiteY26-13906" fmla="*/ 1249507 h 4422290"/>
              <a:gd name="connsiteX27-13907" fmla="*/ 3676076 w 3892391"/>
              <a:gd name="connsiteY27-13908" fmla="*/ 1272367 h 4422290"/>
              <a:gd name="connsiteX28-13909" fmla="*/ 3668456 w 3892391"/>
              <a:gd name="connsiteY28-13910" fmla="*/ 1443817 h 4422290"/>
              <a:gd name="connsiteX29-13911" fmla="*/ 3626304 w 3892391"/>
              <a:gd name="connsiteY29-13912" fmla="*/ 1498785 h 4422290"/>
              <a:gd name="connsiteX30-13913" fmla="*/ 3618926 w 3892391"/>
              <a:gd name="connsiteY30-13914" fmla="*/ 1592407 h 4422290"/>
              <a:gd name="connsiteX31-13915" fmla="*/ 3561776 w 3892391"/>
              <a:gd name="connsiteY31-13916" fmla="*/ 1653367 h 4422290"/>
              <a:gd name="connsiteX32-13917" fmla="*/ 3451286 w 3892391"/>
              <a:gd name="connsiteY32-13918" fmla="*/ 1790527 h 4422290"/>
              <a:gd name="connsiteX33-13919" fmla="*/ 3477779 w 3892391"/>
              <a:gd name="connsiteY33-13920" fmla="*/ 1973528 h 4422290"/>
              <a:gd name="connsiteX34-13921" fmla="*/ 3336295 w 3892391"/>
              <a:gd name="connsiteY34-13922" fmla="*/ 2211099 h 4422290"/>
              <a:gd name="connsiteX35-13923" fmla="*/ 3340796 w 3892391"/>
              <a:gd name="connsiteY35-13924" fmla="*/ 2342977 h 4422290"/>
              <a:gd name="connsiteX36-13925" fmla="*/ 3508067 w 3892391"/>
              <a:gd name="connsiteY36-13926" fmla="*/ 2429342 h 4422290"/>
              <a:gd name="connsiteX37-13927" fmla="*/ 3366399 w 3892391"/>
              <a:gd name="connsiteY37-13928" fmla="*/ 2666581 h 4422290"/>
              <a:gd name="connsiteX38-13929" fmla="*/ 3559582 w 3892391"/>
              <a:gd name="connsiteY38-13930" fmla="*/ 2789950 h 4422290"/>
              <a:gd name="connsiteX39-13931" fmla="*/ 3456551 w 3892391"/>
              <a:gd name="connsiteY39-13932" fmla="*/ 3446773 h 4422290"/>
              <a:gd name="connsiteX40-13933" fmla="*/ 3417915 w 3892391"/>
              <a:gd name="connsiteY40-13934" fmla="*/ 3717229 h 4422290"/>
              <a:gd name="connsiteX41-13935" fmla="*/ 2419115 w 3892391"/>
              <a:gd name="connsiteY41-13936" fmla="*/ 4059905 h 4422290"/>
              <a:gd name="connsiteX42-13937" fmla="*/ 2055080 w 3892391"/>
              <a:gd name="connsiteY42-13938" fmla="*/ 4048803 h 4422290"/>
              <a:gd name="connsiteX43-13939" fmla="*/ 1849018 w 3892391"/>
              <a:gd name="connsiteY43-13940" fmla="*/ 4113197 h 4422290"/>
              <a:gd name="connsiteX44-13941" fmla="*/ 1539925 w 3892391"/>
              <a:gd name="connsiteY44-13942" fmla="*/ 4061682 h 4422290"/>
              <a:gd name="connsiteX45-13943" fmla="*/ 1217953 w 3892391"/>
              <a:gd name="connsiteY45-13944" fmla="*/ 4293502 h 4422290"/>
              <a:gd name="connsiteX46-13945" fmla="*/ 805830 w 3892391"/>
              <a:gd name="connsiteY46-13946" fmla="*/ 4267744 h 4422290"/>
              <a:gd name="connsiteX47-13947" fmla="*/ 548252 w 3892391"/>
              <a:gd name="connsiteY47-13948" fmla="*/ 4422289 h 4422290"/>
              <a:gd name="connsiteX48-13949" fmla="*/ 139461 w 3892391"/>
              <a:gd name="connsiteY48-13950" fmla="*/ 4355016 h 4422290"/>
              <a:gd name="connsiteX49-13951" fmla="*/ 308112 w 3892391"/>
              <a:gd name="connsiteY49-13952" fmla="*/ 4151833 h 4422290"/>
              <a:gd name="connsiteX50-13953" fmla="*/ 548252 w 3892391"/>
              <a:gd name="connsiteY50-13954" fmla="*/ 4087439 h 4422290"/>
              <a:gd name="connsiteX51-13955" fmla="*/ 810388 w 3892391"/>
              <a:gd name="connsiteY51-13956" fmla="*/ 3997287 h 4422290"/>
              <a:gd name="connsiteX52-13957" fmla="*/ 1170997 w 3892391"/>
              <a:gd name="connsiteY52-13958" fmla="*/ 3726832 h 4422290"/>
              <a:gd name="connsiteX53-13959" fmla="*/ 1492968 w 3892391"/>
              <a:gd name="connsiteY53-13960" fmla="*/ 3456375 h 4422290"/>
              <a:gd name="connsiteX54-13961" fmla="*/ 1660393 w 3892391"/>
              <a:gd name="connsiteY54-13962" fmla="*/ 3160161 h 4422290"/>
              <a:gd name="connsiteX55-13963" fmla="*/ 1814940 w 3892391"/>
              <a:gd name="connsiteY55-13964" fmla="*/ 3108645 h 4422290"/>
              <a:gd name="connsiteX56-13965" fmla="*/ 1853577 w 3892391"/>
              <a:gd name="connsiteY56-13966" fmla="*/ 2812431 h 4422290"/>
              <a:gd name="connsiteX57-13967" fmla="*/ 2033880 w 3892391"/>
              <a:gd name="connsiteY57-13968" fmla="*/ 2709400 h 4422290"/>
              <a:gd name="connsiteX58-13969" fmla="*/ 2304337 w 3892391"/>
              <a:gd name="connsiteY58-13970" fmla="*/ 3134403 h 4422290"/>
              <a:gd name="connsiteX59-13971" fmla="*/ 2393264 w 3892391"/>
              <a:gd name="connsiteY59-13972" fmla="*/ 3311826 h 4422290"/>
              <a:gd name="connsiteX60-13973" fmla="*/ 2522051 w 3892391"/>
              <a:gd name="connsiteY60-13974" fmla="*/ 3505009 h 4422290"/>
              <a:gd name="connsiteX61-13975" fmla="*/ 2689477 w 3892391"/>
              <a:gd name="connsiteY61-13976" fmla="*/ 3286068 h 4422290"/>
              <a:gd name="connsiteX62-13977" fmla="*/ 2702356 w 3892391"/>
              <a:gd name="connsiteY62-13978" fmla="*/ 2976975 h 4422290"/>
              <a:gd name="connsiteX63-13979" fmla="*/ 2830256 w 3892391"/>
              <a:gd name="connsiteY63-13980" fmla="*/ 2960197 h 4422290"/>
              <a:gd name="connsiteX64-13981" fmla="*/ 2907107 w 3892391"/>
              <a:gd name="connsiteY64-13982" fmla="*/ 2923085 h 4422290"/>
              <a:gd name="connsiteX65-13983" fmla="*/ 2891216 w 3892391"/>
              <a:gd name="connsiteY65-13984" fmla="*/ 2765887 h 4422290"/>
              <a:gd name="connsiteX66-13985" fmla="*/ 2806414 w 3892391"/>
              <a:gd name="connsiteY66-13986" fmla="*/ 2737910 h 4422290"/>
              <a:gd name="connsiteX67-13987" fmla="*/ 2724782 w 3892391"/>
              <a:gd name="connsiteY67-13988" fmla="*/ 2683641 h 4422290"/>
              <a:gd name="connsiteX68-13989" fmla="*/ 2533076 w 3892391"/>
              <a:gd name="connsiteY68-13990" fmla="*/ 2525857 h 4422290"/>
              <a:gd name="connsiteX69-13991" fmla="*/ 2567909 w 3892391"/>
              <a:gd name="connsiteY69-13992" fmla="*/ 2467978 h 4422290"/>
              <a:gd name="connsiteX70-13993" fmla="*/ 2635946 w 3892391"/>
              <a:gd name="connsiteY70-13994" fmla="*/ 2438227 h 4422290"/>
              <a:gd name="connsiteX71-13995" fmla="*/ 2841686 w 3892391"/>
              <a:gd name="connsiteY71-13996" fmla="*/ 2453467 h 4422290"/>
              <a:gd name="connsiteX72-13997" fmla="*/ 2902760 w 3892391"/>
              <a:gd name="connsiteY72-13998" fmla="*/ 2442221 h 4422290"/>
              <a:gd name="connsiteX73-13999" fmla="*/ 2733510 w 3892391"/>
              <a:gd name="connsiteY73-14000" fmla="*/ 2055855 h 4422290"/>
              <a:gd name="connsiteX74-14001" fmla="*/ 2784536 w 3892391"/>
              <a:gd name="connsiteY74-14002" fmla="*/ 1916257 h 4422290"/>
              <a:gd name="connsiteX75-14003" fmla="*/ 2769296 w 3892391"/>
              <a:gd name="connsiteY75-14004" fmla="*/ 1859107 h 4422290"/>
              <a:gd name="connsiteX76-14005" fmla="*/ 2849306 w 3892391"/>
              <a:gd name="connsiteY76-14006" fmla="*/ 1840057 h 4422290"/>
              <a:gd name="connsiteX77-14007" fmla="*/ 2887406 w 3892391"/>
              <a:gd name="connsiteY77-14008" fmla="*/ 1771477 h 4422290"/>
              <a:gd name="connsiteX78-14009" fmla="*/ 2958621 w 3892391"/>
              <a:gd name="connsiteY78-14010" fmla="*/ 1710488 h 4422290"/>
              <a:gd name="connsiteX79-14011" fmla="*/ 2860736 w 3892391"/>
              <a:gd name="connsiteY79-14012" fmla="*/ 1626697 h 4422290"/>
              <a:gd name="connsiteX80-14013" fmla="*/ 2836380 w 3892391"/>
              <a:gd name="connsiteY80-14014" fmla="*/ 1720468 h 4422290"/>
              <a:gd name="connsiteX81-14015" fmla="*/ 2769296 w 3892391"/>
              <a:gd name="connsiteY81-14016" fmla="*/ 1535257 h 4422290"/>
              <a:gd name="connsiteX82-14017" fmla="*/ 2726802 w 3892391"/>
              <a:gd name="connsiteY82-14018" fmla="*/ 1378911 h 4422290"/>
              <a:gd name="connsiteX83-14019" fmla="*/ 2582606 w 3892391"/>
              <a:gd name="connsiteY83-14020" fmla="*/ 1367617 h 4422290"/>
              <a:gd name="connsiteX84-14021" fmla="*/ 2552126 w 3892391"/>
              <a:gd name="connsiteY84-14022" fmla="*/ 1440007 h 4422290"/>
              <a:gd name="connsiteX85-14023" fmla="*/ 2453066 w 3892391"/>
              <a:gd name="connsiteY85-14024" fmla="*/ 1466677 h 4422290"/>
              <a:gd name="connsiteX86-14025" fmla="*/ 2374726 w 3892391"/>
              <a:gd name="connsiteY86-14026" fmla="*/ 1399034 h 4422290"/>
              <a:gd name="connsiteX87-14027" fmla="*/ 2418776 w 3892391"/>
              <a:gd name="connsiteY87-14028" fmla="*/ 1154257 h 4422290"/>
              <a:gd name="connsiteX88-14029" fmla="*/ 2401666 w 3892391"/>
              <a:gd name="connsiteY88-14030" fmla="*/ 1053070 h 4422290"/>
              <a:gd name="connsiteX0-14031" fmla="*/ 2401666 w 3892391"/>
              <a:gd name="connsiteY0-14032" fmla="*/ 1053070 h 4422290"/>
              <a:gd name="connsiteX1-14033" fmla="*/ 2453066 w 3892391"/>
              <a:gd name="connsiteY1-14034" fmla="*/ 963757 h 4422290"/>
              <a:gd name="connsiteX2-14035" fmla="*/ 2555936 w 3892391"/>
              <a:gd name="connsiteY2-14036" fmla="*/ 982807 h 4422290"/>
              <a:gd name="connsiteX3-14037" fmla="*/ 2558985 w 3892391"/>
              <a:gd name="connsiteY3-14038" fmla="*/ 914905 h 4422290"/>
              <a:gd name="connsiteX4-14039" fmla="*/ 2510216 w 3892391"/>
              <a:gd name="connsiteY4-14040" fmla="*/ 735157 h 4422290"/>
              <a:gd name="connsiteX5-14041" fmla="*/ 2411537 w 3892391"/>
              <a:gd name="connsiteY5-14042" fmla="*/ 620130 h 4422290"/>
              <a:gd name="connsiteX6-14043" fmla="*/ 2453066 w 3892391"/>
              <a:gd name="connsiteY6-14044" fmla="*/ 533227 h 4422290"/>
              <a:gd name="connsiteX7-14045" fmla="*/ 2533076 w 3892391"/>
              <a:gd name="connsiteY7-14046" fmla="*/ 430357 h 4422290"/>
              <a:gd name="connsiteX8-14047" fmla="*/ 2575299 w 3892391"/>
              <a:gd name="connsiteY8-14048" fmla="*/ 304715 h 4422290"/>
              <a:gd name="connsiteX9-14049" fmla="*/ 2715956 w 3892391"/>
              <a:gd name="connsiteY9-14050" fmla="*/ 384638 h 4422290"/>
              <a:gd name="connsiteX10-14051" fmla="*/ 2882756 w 3892391"/>
              <a:gd name="connsiteY10-14052" fmla="*/ 367329 h 4422290"/>
              <a:gd name="connsiteX11-14053" fmla="*/ 2910266 w 3892391"/>
              <a:gd name="connsiteY11-14054" fmla="*/ 274148 h 4422290"/>
              <a:gd name="connsiteX12-14055" fmla="*/ 2827814 w 3892391"/>
              <a:gd name="connsiteY12-14056" fmla="*/ 223777 h 4422290"/>
              <a:gd name="connsiteX13-14057" fmla="*/ 2792156 w 3892391"/>
              <a:gd name="connsiteY13-14058" fmla="*/ 163658 h 4422290"/>
              <a:gd name="connsiteX14-14059" fmla="*/ 2871379 w 3892391"/>
              <a:gd name="connsiteY14-14060" fmla="*/ 88430 h 4422290"/>
              <a:gd name="connsiteX15-14061" fmla="*/ 2875976 w 3892391"/>
              <a:gd name="connsiteY15-14062" fmla="*/ 7447 h 4422290"/>
              <a:gd name="connsiteX16-14063" fmla="*/ 3019218 w 3892391"/>
              <a:gd name="connsiteY16-14064" fmla="*/ 14429 h 4422290"/>
              <a:gd name="connsiteX17-14065" fmla="*/ 3125322 w 3892391"/>
              <a:gd name="connsiteY17-14066" fmla="*/ 39588 h 4422290"/>
              <a:gd name="connsiteX18-14067" fmla="*/ 3130050 w 3892391"/>
              <a:gd name="connsiteY18-14068" fmla="*/ 251419 h 4422290"/>
              <a:gd name="connsiteX19-14069" fmla="*/ 3241736 w 3892391"/>
              <a:gd name="connsiteY19-14070" fmla="*/ 266527 h 4422290"/>
              <a:gd name="connsiteX20-14071" fmla="*/ 3307988 w 3892391"/>
              <a:gd name="connsiteY20-14072" fmla="*/ 335265 h 4422290"/>
              <a:gd name="connsiteX21-14073" fmla="*/ 3378896 w 3892391"/>
              <a:gd name="connsiteY21-14074" fmla="*/ 445597 h 4422290"/>
              <a:gd name="connsiteX22-14075" fmla="*/ 3489741 w 3892391"/>
              <a:gd name="connsiteY22-14076" fmla="*/ 502851 h 4422290"/>
              <a:gd name="connsiteX23-14077" fmla="*/ 3600545 w 3892391"/>
              <a:gd name="connsiteY23-14078" fmla="*/ 803326 h 4422290"/>
              <a:gd name="connsiteX24-14079" fmla="*/ 3865980 w 3892391"/>
              <a:gd name="connsiteY24-14080" fmla="*/ 1052158 h 4422290"/>
              <a:gd name="connsiteX25-14081" fmla="*/ 3866576 w 3892391"/>
              <a:gd name="connsiteY25-14082" fmla="*/ 1135207 h 4422290"/>
              <a:gd name="connsiteX26-14083" fmla="*/ 3820856 w 3892391"/>
              <a:gd name="connsiteY26-14084" fmla="*/ 1249507 h 4422290"/>
              <a:gd name="connsiteX27-14085" fmla="*/ 3676076 w 3892391"/>
              <a:gd name="connsiteY27-14086" fmla="*/ 1272367 h 4422290"/>
              <a:gd name="connsiteX28-14087" fmla="*/ 3668456 w 3892391"/>
              <a:gd name="connsiteY28-14088" fmla="*/ 1443817 h 4422290"/>
              <a:gd name="connsiteX29-14089" fmla="*/ 3626304 w 3892391"/>
              <a:gd name="connsiteY29-14090" fmla="*/ 1498785 h 4422290"/>
              <a:gd name="connsiteX30-14091" fmla="*/ 3618926 w 3892391"/>
              <a:gd name="connsiteY30-14092" fmla="*/ 1592407 h 4422290"/>
              <a:gd name="connsiteX31-14093" fmla="*/ 3561776 w 3892391"/>
              <a:gd name="connsiteY31-14094" fmla="*/ 1653367 h 4422290"/>
              <a:gd name="connsiteX32-14095" fmla="*/ 3451286 w 3892391"/>
              <a:gd name="connsiteY32-14096" fmla="*/ 1790527 h 4422290"/>
              <a:gd name="connsiteX33-14097" fmla="*/ 3477779 w 3892391"/>
              <a:gd name="connsiteY33-14098" fmla="*/ 1973528 h 4422290"/>
              <a:gd name="connsiteX34-14099" fmla="*/ 3336295 w 3892391"/>
              <a:gd name="connsiteY34-14100" fmla="*/ 2211099 h 4422290"/>
              <a:gd name="connsiteX35-14101" fmla="*/ 3340796 w 3892391"/>
              <a:gd name="connsiteY35-14102" fmla="*/ 2342977 h 4422290"/>
              <a:gd name="connsiteX36-14103" fmla="*/ 3508067 w 3892391"/>
              <a:gd name="connsiteY36-14104" fmla="*/ 2429342 h 4422290"/>
              <a:gd name="connsiteX37-14105" fmla="*/ 3366399 w 3892391"/>
              <a:gd name="connsiteY37-14106" fmla="*/ 2666581 h 4422290"/>
              <a:gd name="connsiteX38-14107" fmla="*/ 3559582 w 3892391"/>
              <a:gd name="connsiteY38-14108" fmla="*/ 2789950 h 4422290"/>
              <a:gd name="connsiteX39-14109" fmla="*/ 3456551 w 3892391"/>
              <a:gd name="connsiteY39-14110" fmla="*/ 3446773 h 4422290"/>
              <a:gd name="connsiteX40-14111" fmla="*/ 3417915 w 3892391"/>
              <a:gd name="connsiteY40-14112" fmla="*/ 3717229 h 4422290"/>
              <a:gd name="connsiteX41-14113" fmla="*/ 2419115 w 3892391"/>
              <a:gd name="connsiteY41-14114" fmla="*/ 4059905 h 4422290"/>
              <a:gd name="connsiteX42-14115" fmla="*/ 2055080 w 3892391"/>
              <a:gd name="connsiteY42-14116" fmla="*/ 4048803 h 4422290"/>
              <a:gd name="connsiteX43-14117" fmla="*/ 1849018 w 3892391"/>
              <a:gd name="connsiteY43-14118" fmla="*/ 4113197 h 4422290"/>
              <a:gd name="connsiteX44-14119" fmla="*/ 1539925 w 3892391"/>
              <a:gd name="connsiteY44-14120" fmla="*/ 4061682 h 4422290"/>
              <a:gd name="connsiteX45-14121" fmla="*/ 1217953 w 3892391"/>
              <a:gd name="connsiteY45-14122" fmla="*/ 4293502 h 4422290"/>
              <a:gd name="connsiteX46-14123" fmla="*/ 805830 w 3892391"/>
              <a:gd name="connsiteY46-14124" fmla="*/ 4267744 h 4422290"/>
              <a:gd name="connsiteX47-14125" fmla="*/ 548252 w 3892391"/>
              <a:gd name="connsiteY47-14126" fmla="*/ 4422289 h 4422290"/>
              <a:gd name="connsiteX48-14127" fmla="*/ 139461 w 3892391"/>
              <a:gd name="connsiteY48-14128" fmla="*/ 4355016 h 4422290"/>
              <a:gd name="connsiteX49-14129" fmla="*/ 308112 w 3892391"/>
              <a:gd name="connsiteY49-14130" fmla="*/ 4151833 h 4422290"/>
              <a:gd name="connsiteX50-14131" fmla="*/ 548252 w 3892391"/>
              <a:gd name="connsiteY50-14132" fmla="*/ 4087439 h 4422290"/>
              <a:gd name="connsiteX51-14133" fmla="*/ 810388 w 3892391"/>
              <a:gd name="connsiteY51-14134" fmla="*/ 3997287 h 4422290"/>
              <a:gd name="connsiteX52-14135" fmla="*/ 1170997 w 3892391"/>
              <a:gd name="connsiteY52-14136" fmla="*/ 3726832 h 4422290"/>
              <a:gd name="connsiteX53-14137" fmla="*/ 1492968 w 3892391"/>
              <a:gd name="connsiteY53-14138" fmla="*/ 3456375 h 4422290"/>
              <a:gd name="connsiteX54-14139" fmla="*/ 1660393 w 3892391"/>
              <a:gd name="connsiteY54-14140" fmla="*/ 3160161 h 4422290"/>
              <a:gd name="connsiteX55-14141" fmla="*/ 1814940 w 3892391"/>
              <a:gd name="connsiteY55-14142" fmla="*/ 3108645 h 4422290"/>
              <a:gd name="connsiteX56-14143" fmla="*/ 1853577 w 3892391"/>
              <a:gd name="connsiteY56-14144" fmla="*/ 2812431 h 4422290"/>
              <a:gd name="connsiteX57-14145" fmla="*/ 2033880 w 3892391"/>
              <a:gd name="connsiteY57-14146" fmla="*/ 2709400 h 4422290"/>
              <a:gd name="connsiteX58-14147" fmla="*/ 2304337 w 3892391"/>
              <a:gd name="connsiteY58-14148" fmla="*/ 3134403 h 4422290"/>
              <a:gd name="connsiteX59-14149" fmla="*/ 2393264 w 3892391"/>
              <a:gd name="connsiteY59-14150" fmla="*/ 3311826 h 4422290"/>
              <a:gd name="connsiteX60-14151" fmla="*/ 2522051 w 3892391"/>
              <a:gd name="connsiteY60-14152" fmla="*/ 3505009 h 4422290"/>
              <a:gd name="connsiteX61-14153" fmla="*/ 2689477 w 3892391"/>
              <a:gd name="connsiteY61-14154" fmla="*/ 3286068 h 4422290"/>
              <a:gd name="connsiteX62-14155" fmla="*/ 2702356 w 3892391"/>
              <a:gd name="connsiteY62-14156" fmla="*/ 2976975 h 4422290"/>
              <a:gd name="connsiteX63-14157" fmla="*/ 2830256 w 3892391"/>
              <a:gd name="connsiteY63-14158" fmla="*/ 2960197 h 4422290"/>
              <a:gd name="connsiteX64-14159" fmla="*/ 2907107 w 3892391"/>
              <a:gd name="connsiteY64-14160" fmla="*/ 2923085 h 4422290"/>
              <a:gd name="connsiteX65-14161" fmla="*/ 2891216 w 3892391"/>
              <a:gd name="connsiteY65-14162" fmla="*/ 2765887 h 4422290"/>
              <a:gd name="connsiteX66-14163" fmla="*/ 2806414 w 3892391"/>
              <a:gd name="connsiteY66-14164" fmla="*/ 2737910 h 4422290"/>
              <a:gd name="connsiteX67-14165" fmla="*/ 2724782 w 3892391"/>
              <a:gd name="connsiteY67-14166" fmla="*/ 2683641 h 4422290"/>
              <a:gd name="connsiteX68-14167" fmla="*/ 2533076 w 3892391"/>
              <a:gd name="connsiteY68-14168" fmla="*/ 2525857 h 4422290"/>
              <a:gd name="connsiteX69-14169" fmla="*/ 2567909 w 3892391"/>
              <a:gd name="connsiteY69-14170" fmla="*/ 2467978 h 4422290"/>
              <a:gd name="connsiteX70-14171" fmla="*/ 2635946 w 3892391"/>
              <a:gd name="connsiteY70-14172" fmla="*/ 2438227 h 4422290"/>
              <a:gd name="connsiteX71-14173" fmla="*/ 2841686 w 3892391"/>
              <a:gd name="connsiteY71-14174" fmla="*/ 2453467 h 4422290"/>
              <a:gd name="connsiteX72-14175" fmla="*/ 2902760 w 3892391"/>
              <a:gd name="connsiteY72-14176" fmla="*/ 2442221 h 4422290"/>
              <a:gd name="connsiteX73-14177" fmla="*/ 2733510 w 3892391"/>
              <a:gd name="connsiteY73-14178" fmla="*/ 2055855 h 4422290"/>
              <a:gd name="connsiteX74-14179" fmla="*/ 2784536 w 3892391"/>
              <a:gd name="connsiteY74-14180" fmla="*/ 1916257 h 4422290"/>
              <a:gd name="connsiteX75-14181" fmla="*/ 2769296 w 3892391"/>
              <a:gd name="connsiteY75-14182" fmla="*/ 1859107 h 4422290"/>
              <a:gd name="connsiteX76-14183" fmla="*/ 2849306 w 3892391"/>
              <a:gd name="connsiteY76-14184" fmla="*/ 1840057 h 4422290"/>
              <a:gd name="connsiteX77-14185" fmla="*/ 2887406 w 3892391"/>
              <a:gd name="connsiteY77-14186" fmla="*/ 1771477 h 4422290"/>
              <a:gd name="connsiteX78-14187" fmla="*/ 2958621 w 3892391"/>
              <a:gd name="connsiteY78-14188" fmla="*/ 1710488 h 4422290"/>
              <a:gd name="connsiteX79-14189" fmla="*/ 2860736 w 3892391"/>
              <a:gd name="connsiteY79-14190" fmla="*/ 1626697 h 4422290"/>
              <a:gd name="connsiteX80-14191" fmla="*/ 2836380 w 3892391"/>
              <a:gd name="connsiteY80-14192" fmla="*/ 1720468 h 4422290"/>
              <a:gd name="connsiteX81-14193" fmla="*/ 2769296 w 3892391"/>
              <a:gd name="connsiteY81-14194" fmla="*/ 1535257 h 4422290"/>
              <a:gd name="connsiteX82-14195" fmla="*/ 2726802 w 3892391"/>
              <a:gd name="connsiteY82-14196" fmla="*/ 1378911 h 4422290"/>
              <a:gd name="connsiteX83-14197" fmla="*/ 2582606 w 3892391"/>
              <a:gd name="connsiteY83-14198" fmla="*/ 1367617 h 4422290"/>
              <a:gd name="connsiteX84-14199" fmla="*/ 2552126 w 3892391"/>
              <a:gd name="connsiteY84-14200" fmla="*/ 1440007 h 4422290"/>
              <a:gd name="connsiteX85-14201" fmla="*/ 2453066 w 3892391"/>
              <a:gd name="connsiteY85-14202" fmla="*/ 1466677 h 4422290"/>
              <a:gd name="connsiteX86-14203" fmla="*/ 2374726 w 3892391"/>
              <a:gd name="connsiteY86-14204" fmla="*/ 1399034 h 4422290"/>
              <a:gd name="connsiteX87-14205" fmla="*/ 2418776 w 3892391"/>
              <a:gd name="connsiteY87-14206" fmla="*/ 1154257 h 4422290"/>
              <a:gd name="connsiteX88-14207" fmla="*/ 2401666 w 3892391"/>
              <a:gd name="connsiteY88-14208" fmla="*/ 1053070 h 4422290"/>
              <a:gd name="connsiteX0-14209" fmla="*/ 2401666 w 3892391"/>
              <a:gd name="connsiteY0-14210" fmla="*/ 1053070 h 4422290"/>
              <a:gd name="connsiteX1-14211" fmla="*/ 2453066 w 3892391"/>
              <a:gd name="connsiteY1-14212" fmla="*/ 963757 h 4422290"/>
              <a:gd name="connsiteX2-14213" fmla="*/ 2555936 w 3892391"/>
              <a:gd name="connsiteY2-14214" fmla="*/ 982807 h 4422290"/>
              <a:gd name="connsiteX3-14215" fmla="*/ 2558985 w 3892391"/>
              <a:gd name="connsiteY3-14216" fmla="*/ 914905 h 4422290"/>
              <a:gd name="connsiteX4-14217" fmla="*/ 2510216 w 3892391"/>
              <a:gd name="connsiteY4-14218" fmla="*/ 735157 h 4422290"/>
              <a:gd name="connsiteX5-14219" fmla="*/ 2411537 w 3892391"/>
              <a:gd name="connsiteY5-14220" fmla="*/ 620130 h 4422290"/>
              <a:gd name="connsiteX6-14221" fmla="*/ 2453066 w 3892391"/>
              <a:gd name="connsiteY6-14222" fmla="*/ 533227 h 4422290"/>
              <a:gd name="connsiteX7-14223" fmla="*/ 2533076 w 3892391"/>
              <a:gd name="connsiteY7-14224" fmla="*/ 430357 h 4422290"/>
              <a:gd name="connsiteX8-14225" fmla="*/ 2575299 w 3892391"/>
              <a:gd name="connsiteY8-14226" fmla="*/ 304715 h 4422290"/>
              <a:gd name="connsiteX9-14227" fmla="*/ 2715956 w 3892391"/>
              <a:gd name="connsiteY9-14228" fmla="*/ 384638 h 4422290"/>
              <a:gd name="connsiteX10-14229" fmla="*/ 2882756 w 3892391"/>
              <a:gd name="connsiteY10-14230" fmla="*/ 367329 h 4422290"/>
              <a:gd name="connsiteX11-14231" fmla="*/ 2910266 w 3892391"/>
              <a:gd name="connsiteY11-14232" fmla="*/ 274148 h 4422290"/>
              <a:gd name="connsiteX12-14233" fmla="*/ 2827814 w 3892391"/>
              <a:gd name="connsiteY12-14234" fmla="*/ 223777 h 4422290"/>
              <a:gd name="connsiteX13-14235" fmla="*/ 2792156 w 3892391"/>
              <a:gd name="connsiteY13-14236" fmla="*/ 163658 h 4422290"/>
              <a:gd name="connsiteX14-14237" fmla="*/ 2871379 w 3892391"/>
              <a:gd name="connsiteY14-14238" fmla="*/ 88430 h 4422290"/>
              <a:gd name="connsiteX15-14239" fmla="*/ 2875976 w 3892391"/>
              <a:gd name="connsiteY15-14240" fmla="*/ 7447 h 4422290"/>
              <a:gd name="connsiteX16-14241" fmla="*/ 3019218 w 3892391"/>
              <a:gd name="connsiteY16-14242" fmla="*/ 14429 h 4422290"/>
              <a:gd name="connsiteX17-14243" fmla="*/ 3125322 w 3892391"/>
              <a:gd name="connsiteY17-14244" fmla="*/ 39588 h 4422290"/>
              <a:gd name="connsiteX18-14245" fmla="*/ 3130050 w 3892391"/>
              <a:gd name="connsiteY18-14246" fmla="*/ 251419 h 4422290"/>
              <a:gd name="connsiteX19-14247" fmla="*/ 3241736 w 3892391"/>
              <a:gd name="connsiteY19-14248" fmla="*/ 266527 h 4422290"/>
              <a:gd name="connsiteX20-14249" fmla="*/ 3307988 w 3892391"/>
              <a:gd name="connsiteY20-14250" fmla="*/ 335265 h 4422290"/>
              <a:gd name="connsiteX21-14251" fmla="*/ 3378896 w 3892391"/>
              <a:gd name="connsiteY21-14252" fmla="*/ 445597 h 4422290"/>
              <a:gd name="connsiteX22-14253" fmla="*/ 3489741 w 3892391"/>
              <a:gd name="connsiteY22-14254" fmla="*/ 502851 h 4422290"/>
              <a:gd name="connsiteX23-14255" fmla="*/ 3600545 w 3892391"/>
              <a:gd name="connsiteY23-14256" fmla="*/ 803326 h 4422290"/>
              <a:gd name="connsiteX24-14257" fmla="*/ 3865980 w 3892391"/>
              <a:gd name="connsiteY24-14258" fmla="*/ 1052158 h 4422290"/>
              <a:gd name="connsiteX25-14259" fmla="*/ 3866576 w 3892391"/>
              <a:gd name="connsiteY25-14260" fmla="*/ 1135207 h 4422290"/>
              <a:gd name="connsiteX26-14261" fmla="*/ 3820856 w 3892391"/>
              <a:gd name="connsiteY26-14262" fmla="*/ 1249507 h 4422290"/>
              <a:gd name="connsiteX27-14263" fmla="*/ 3676076 w 3892391"/>
              <a:gd name="connsiteY27-14264" fmla="*/ 1272367 h 4422290"/>
              <a:gd name="connsiteX28-14265" fmla="*/ 3668456 w 3892391"/>
              <a:gd name="connsiteY28-14266" fmla="*/ 1443817 h 4422290"/>
              <a:gd name="connsiteX29-14267" fmla="*/ 3626304 w 3892391"/>
              <a:gd name="connsiteY29-14268" fmla="*/ 1498785 h 4422290"/>
              <a:gd name="connsiteX30-14269" fmla="*/ 3618926 w 3892391"/>
              <a:gd name="connsiteY30-14270" fmla="*/ 1592407 h 4422290"/>
              <a:gd name="connsiteX31-14271" fmla="*/ 3561776 w 3892391"/>
              <a:gd name="connsiteY31-14272" fmla="*/ 1653367 h 4422290"/>
              <a:gd name="connsiteX32-14273" fmla="*/ 3451286 w 3892391"/>
              <a:gd name="connsiteY32-14274" fmla="*/ 1790527 h 4422290"/>
              <a:gd name="connsiteX33-14275" fmla="*/ 3477779 w 3892391"/>
              <a:gd name="connsiteY33-14276" fmla="*/ 1973528 h 4422290"/>
              <a:gd name="connsiteX34-14277" fmla="*/ 3336295 w 3892391"/>
              <a:gd name="connsiteY34-14278" fmla="*/ 2211099 h 4422290"/>
              <a:gd name="connsiteX35-14279" fmla="*/ 3340796 w 3892391"/>
              <a:gd name="connsiteY35-14280" fmla="*/ 2342977 h 4422290"/>
              <a:gd name="connsiteX36-14281" fmla="*/ 3508067 w 3892391"/>
              <a:gd name="connsiteY36-14282" fmla="*/ 2429342 h 4422290"/>
              <a:gd name="connsiteX37-14283" fmla="*/ 3366399 w 3892391"/>
              <a:gd name="connsiteY37-14284" fmla="*/ 2666581 h 4422290"/>
              <a:gd name="connsiteX38-14285" fmla="*/ 3340796 w 3892391"/>
              <a:gd name="connsiteY38-14286" fmla="*/ 2803987 h 4422290"/>
              <a:gd name="connsiteX39-14287" fmla="*/ 3559582 w 3892391"/>
              <a:gd name="connsiteY39-14288" fmla="*/ 2789950 h 4422290"/>
              <a:gd name="connsiteX40-14289" fmla="*/ 3456551 w 3892391"/>
              <a:gd name="connsiteY40-14290" fmla="*/ 3446773 h 4422290"/>
              <a:gd name="connsiteX41-14291" fmla="*/ 3417915 w 3892391"/>
              <a:gd name="connsiteY41-14292" fmla="*/ 3717229 h 4422290"/>
              <a:gd name="connsiteX42-14293" fmla="*/ 2419115 w 3892391"/>
              <a:gd name="connsiteY42-14294" fmla="*/ 4059905 h 4422290"/>
              <a:gd name="connsiteX43-14295" fmla="*/ 2055080 w 3892391"/>
              <a:gd name="connsiteY43-14296" fmla="*/ 4048803 h 4422290"/>
              <a:gd name="connsiteX44-14297" fmla="*/ 1849018 w 3892391"/>
              <a:gd name="connsiteY44-14298" fmla="*/ 4113197 h 4422290"/>
              <a:gd name="connsiteX45-14299" fmla="*/ 1539925 w 3892391"/>
              <a:gd name="connsiteY45-14300" fmla="*/ 4061682 h 4422290"/>
              <a:gd name="connsiteX46-14301" fmla="*/ 1217953 w 3892391"/>
              <a:gd name="connsiteY46-14302" fmla="*/ 4293502 h 4422290"/>
              <a:gd name="connsiteX47-14303" fmla="*/ 805830 w 3892391"/>
              <a:gd name="connsiteY47-14304" fmla="*/ 4267744 h 4422290"/>
              <a:gd name="connsiteX48-14305" fmla="*/ 548252 w 3892391"/>
              <a:gd name="connsiteY48-14306" fmla="*/ 4422289 h 4422290"/>
              <a:gd name="connsiteX49-14307" fmla="*/ 139461 w 3892391"/>
              <a:gd name="connsiteY49-14308" fmla="*/ 4355016 h 4422290"/>
              <a:gd name="connsiteX50-14309" fmla="*/ 308112 w 3892391"/>
              <a:gd name="connsiteY50-14310" fmla="*/ 4151833 h 4422290"/>
              <a:gd name="connsiteX51-14311" fmla="*/ 548252 w 3892391"/>
              <a:gd name="connsiteY51-14312" fmla="*/ 4087439 h 4422290"/>
              <a:gd name="connsiteX52-14313" fmla="*/ 810388 w 3892391"/>
              <a:gd name="connsiteY52-14314" fmla="*/ 3997287 h 4422290"/>
              <a:gd name="connsiteX53-14315" fmla="*/ 1170997 w 3892391"/>
              <a:gd name="connsiteY53-14316" fmla="*/ 3726832 h 4422290"/>
              <a:gd name="connsiteX54-14317" fmla="*/ 1492968 w 3892391"/>
              <a:gd name="connsiteY54-14318" fmla="*/ 3456375 h 4422290"/>
              <a:gd name="connsiteX55-14319" fmla="*/ 1660393 w 3892391"/>
              <a:gd name="connsiteY55-14320" fmla="*/ 3160161 h 4422290"/>
              <a:gd name="connsiteX56-14321" fmla="*/ 1814940 w 3892391"/>
              <a:gd name="connsiteY56-14322" fmla="*/ 3108645 h 4422290"/>
              <a:gd name="connsiteX57-14323" fmla="*/ 1853577 w 3892391"/>
              <a:gd name="connsiteY57-14324" fmla="*/ 2812431 h 4422290"/>
              <a:gd name="connsiteX58-14325" fmla="*/ 2033880 w 3892391"/>
              <a:gd name="connsiteY58-14326" fmla="*/ 2709400 h 4422290"/>
              <a:gd name="connsiteX59-14327" fmla="*/ 2304337 w 3892391"/>
              <a:gd name="connsiteY59-14328" fmla="*/ 3134403 h 4422290"/>
              <a:gd name="connsiteX60-14329" fmla="*/ 2393264 w 3892391"/>
              <a:gd name="connsiteY60-14330" fmla="*/ 3311826 h 4422290"/>
              <a:gd name="connsiteX61-14331" fmla="*/ 2522051 w 3892391"/>
              <a:gd name="connsiteY61-14332" fmla="*/ 3505009 h 4422290"/>
              <a:gd name="connsiteX62-14333" fmla="*/ 2689477 w 3892391"/>
              <a:gd name="connsiteY62-14334" fmla="*/ 3286068 h 4422290"/>
              <a:gd name="connsiteX63-14335" fmla="*/ 2702356 w 3892391"/>
              <a:gd name="connsiteY63-14336" fmla="*/ 2976975 h 4422290"/>
              <a:gd name="connsiteX64-14337" fmla="*/ 2830256 w 3892391"/>
              <a:gd name="connsiteY64-14338" fmla="*/ 2960197 h 4422290"/>
              <a:gd name="connsiteX65-14339" fmla="*/ 2907107 w 3892391"/>
              <a:gd name="connsiteY65-14340" fmla="*/ 2923085 h 4422290"/>
              <a:gd name="connsiteX66-14341" fmla="*/ 2891216 w 3892391"/>
              <a:gd name="connsiteY66-14342" fmla="*/ 2765887 h 4422290"/>
              <a:gd name="connsiteX67-14343" fmla="*/ 2806414 w 3892391"/>
              <a:gd name="connsiteY67-14344" fmla="*/ 2737910 h 4422290"/>
              <a:gd name="connsiteX68-14345" fmla="*/ 2724782 w 3892391"/>
              <a:gd name="connsiteY68-14346" fmla="*/ 2683641 h 4422290"/>
              <a:gd name="connsiteX69-14347" fmla="*/ 2533076 w 3892391"/>
              <a:gd name="connsiteY69-14348" fmla="*/ 2525857 h 4422290"/>
              <a:gd name="connsiteX70-14349" fmla="*/ 2567909 w 3892391"/>
              <a:gd name="connsiteY70-14350" fmla="*/ 2467978 h 4422290"/>
              <a:gd name="connsiteX71-14351" fmla="*/ 2635946 w 3892391"/>
              <a:gd name="connsiteY71-14352" fmla="*/ 2438227 h 4422290"/>
              <a:gd name="connsiteX72-14353" fmla="*/ 2841686 w 3892391"/>
              <a:gd name="connsiteY72-14354" fmla="*/ 2453467 h 4422290"/>
              <a:gd name="connsiteX73-14355" fmla="*/ 2902760 w 3892391"/>
              <a:gd name="connsiteY73-14356" fmla="*/ 2442221 h 4422290"/>
              <a:gd name="connsiteX74-14357" fmla="*/ 2733510 w 3892391"/>
              <a:gd name="connsiteY74-14358" fmla="*/ 2055855 h 4422290"/>
              <a:gd name="connsiteX75-14359" fmla="*/ 2784536 w 3892391"/>
              <a:gd name="connsiteY75-14360" fmla="*/ 1916257 h 4422290"/>
              <a:gd name="connsiteX76-14361" fmla="*/ 2769296 w 3892391"/>
              <a:gd name="connsiteY76-14362" fmla="*/ 1859107 h 4422290"/>
              <a:gd name="connsiteX77-14363" fmla="*/ 2849306 w 3892391"/>
              <a:gd name="connsiteY77-14364" fmla="*/ 1840057 h 4422290"/>
              <a:gd name="connsiteX78-14365" fmla="*/ 2887406 w 3892391"/>
              <a:gd name="connsiteY78-14366" fmla="*/ 1771477 h 4422290"/>
              <a:gd name="connsiteX79-14367" fmla="*/ 2958621 w 3892391"/>
              <a:gd name="connsiteY79-14368" fmla="*/ 1710488 h 4422290"/>
              <a:gd name="connsiteX80-14369" fmla="*/ 2860736 w 3892391"/>
              <a:gd name="connsiteY80-14370" fmla="*/ 1626697 h 4422290"/>
              <a:gd name="connsiteX81-14371" fmla="*/ 2836380 w 3892391"/>
              <a:gd name="connsiteY81-14372" fmla="*/ 1720468 h 4422290"/>
              <a:gd name="connsiteX82-14373" fmla="*/ 2769296 w 3892391"/>
              <a:gd name="connsiteY82-14374" fmla="*/ 1535257 h 4422290"/>
              <a:gd name="connsiteX83-14375" fmla="*/ 2726802 w 3892391"/>
              <a:gd name="connsiteY83-14376" fmla="*/ 1378911 h 4422290"/>
              <a:gd name="connsiteX84-14377" fmla="*/ 2582606 w 3892391"/>
              <a:gd name="connsiteY84-14378" fmla="*/ 1367617 h 4422290"/>
              <a:gd name="connsiteX85-14379" fmla="*/ 2552126 w 3892391"/>
              <a:gd name="connsiteY85-14380" fmla="*/ 1440007 h 4422290"/>
              <a:gd name="connsiteX86-14381" fmla="*/ 2453066 w 3892391"/>
              <a:gd name="connsiteY86-14382" fmla="*/ 1466677 h 4422290"/>
              <a:gd name="connsiteX87-14383" fmla="*/ 2374726 w 3892391"/>
              <a:gd name="connsiteY87-14384" fmla="*/ 1399034 h 4422290"/>
              <a:gd name="connsiteX88-14385" fmla="*/ 2418776 w 3892391"/>
              <a:gd name="connsiteY88-14386" fmla="*/ 1154257 h 4422290"/>
              <a:gd name="connsiteX89" fmla="*/ 2401666 w 3892391"/>
              <a:gd name="connsiteY89" fmla="*/ 1053070 h 4422290"/>
              <a:gd name="connsiteX0-14387" fmla="*/ 2401666 w 3892391"/>
              <a:gd name="connsiteY0-14388" fmla="*/ 1053070 h 4422290"/>
              <a:gd name="connsiteX1-14389" fmla="*/ 2453066 w 3892391"/>
              <a:gd name="connsiteY1-14390" fmla="*/ 963757 h 4422290"/>
              <a:gd name="connsiteX2-14391" fmla="*/ 2555936 w 3892391"/>
              <a:gd name="connsiteY2-14392" fmla="*/ 982807 h 4422290"/>
              <a:gd name="connsiteX3-14393" fmla="*/ 2558985 w 3892391"/>
              <a:gd name="connsiteY3-14394" fmla="*/ 914905 h 4422290"/>
              <a:gd name="connsiteX4-14395" fmla="*/ 2510216 w 3892391"/>
              <a:gd name="connsiteY4-14396" fmla="*/ 735157 h 4422290"/>
              <a:gd name="connsiteX5-14397" fmla="*/ 2411537 w 3892391"/>
              <a:gd name="connsiteY5-14398" fmla="*/ 620130 h 4422290"/>
              <a:gd name="connsiteX6-14399" fmla="*/ 2453066 w 3892391"/>
              <a:gd name="connsiteY6-14400" fmla="*/ 533227 h 4422290"/>
              <a:gd name="connsiteX7-14401" fmla="*/ 2533076 w 3892391"/>
              <a:gd name="connsiteY7-14402" fmla="*/ 430357 h 4422290"/>
              <a:gd name="connsiteX8-14403" fmla="*/ 2575299 w 3892391"/>
              <a:gd name="connsiteY8-14404" fmla="*/ 304715 h 4422290"/>
              <a:gd name="connsiteX9-14405" fmla="*/ 2715956 w 3892391"/>
              <a:gd name="connsiteY9-14406" fmla="*/ 384638 h 4422290"/>
              <a:gd name="connsiteX10-14407" fmla="*/ 2882756 w 3892391"/>
              <a:gd name="connsiteY10-14408" fmla="*/ 367329 h 4422290"/>
              <a:gd name="connsiteX11-14409" fmla="*/ 2910266 w 3892391"/>
              <a:gd name="connsiteY11-14410" fmla="*/ 274148 h 4422290"/>
              <a:gd name="connsiteX12-14411" fmla="*/ 2827814 w 3892391"/>
              <a:gd name="connsiteY12-14412" fmla="*/ 223777 h 4422290"/>
              <a:gd name="connsiteX13-14413" fmla="*/ 2792156 w 3892391"/>
              <a:gd name="connsiteY13-14414" fmla="*/ 163658 h 4422290"/>
              <a:gd name="connsiteX14-14415" fmla="*/ 2871379 w 3892391"/>
              <a:gd name="connsiteY14-14416" fmla="*/ 88430 h 4422290"/>
              <a:gd name="connsiteX15-14417" fmla="*/ 2875976 w 3892391"/>
              <a:gd name="connsiteY15-14418" fmla="*/ 7447 h 4422290"/>
              <a:gd name="connsiteX16-14419" fmla="*/ 3019218 w 3892391"/>
              <a:gd name="connsiteY16-14420" fmla="*/ 14429 h 4422290"/>
              <a:gd name="connsiteX17-14421" fmla="*/ 3125322 w 3892391"/>
              <a:gd name="connsiteY17-14422" fmla="*/ 39588 h 4422290"/>
              <a:gd name="connsiteX18-14423" fmla="*/ 3130050 w 3892391"/>
              <a:gd name="connsiteY18-14424" fmla="*/ 251419 h 4422290"/>
              <a:gd name="connsiteX19-14425" fmla="*/ 3241736 w 3892391"/>
              <a:gd name="connsiteY19-14426" fmla="*/ 266527 h 4422290"/>
              <a:gd name="connsiteX20-14427" fmla="*/ 3307988 w 3892391"/>
              <a:gd name="connsiteY20-14428" fmla="*/ 335265 h 4422290"/>
              <a:gd name="connsiteX21-14429" fmla="*/ 3378896 w 3892391"/>
              <a:gd name="connsiteY21-14430" fmla="*/ 445597 h 4422290"/>
              <a:gd name="connsiteX22-14431" fmla="*/ 3489741 w 3892391"/>
              <a:gd name="connsiteY22-14432" fmla="*/ 502851 h 4422290"/>
              <a:gd name="connsiteX23-14433" fmla="*/ 3600545 w 3892391"/>
              <a:gd name="connsiteY23-14434" fmla="*/ 803326 h 4422290"/>
              <a:gd name="connsiteX24-14435" fmla="*/ 3865980 w 3892391"/>
              <a:gd name="connsiteY24-14436" fmla="*/ 1052158 h 4422290"/>
              <a:gd name="connsiteX25-14437" fmla="*/ 3866576 w 3892391"/>
              <a:gd name="connsiteY25-14438" fmla="*/ 1135207 h 4422290"/>
              <a:gd name="connsiteX26-14439" fmla="*/ 3820856 w 3892391"/>
              <a:gd name="connsiteY26-14440" fmla="*/ 1249507 h 4422290"/>
              <a:gd name="connsiteX27-14441" fmla="*/ 3676076 w 3892391"/>
              <a:gd name="connsiteY27-14442" fmla="*/ 1272367 h 4422290"/>
              <a:gd name="connsiteX28-14443" fmla="*/ 3668456 w 3892391"/>
              <a:gd name="connsiteY28-14444" fmla="*/ 1443817 h 4422290"/>
              <a:gd name="connsiteX29-14445" fmla="*/ 3626304 w 3892391"/>
              <a:gd name="connsiteY29-14446" fmla="*/ 1498785 h 4422290"/>
              <a:gd name="connsiteX30-14447" fmla="*/ 3618926 w 3892391"/>
              <a:gd name="connsiteY30-14448" fmla="*/ 1592407 h 4422290"/>
              <a:gd name="connsiteX31-14449" fmla="*/ 3561776 w 3892391"/>
              <a:gd name="connsiteY31-14450" fmla="*/ 1653367 h 4422290"/>
              <a:gd name="connsiteX32-14451" fmla="*/ 3451286 w 3892391"/>
              <a:gd name="connsiteY32-14452" fmla="*/ 1790527 h 4422290"/>
              <a:gd name="connsiteX33-14453" fmla="*/ 3477779 w 3892391"/>
              <a:gd name="connsiteY33-14454" fmla="*/ 1973528 h 4422290"/>
              <a:gd name="connsiteX34-14455" fmla="*/ 3336295 w 3892391"/>
              <a:gd name="connsiteY34-14456" fmla="*/ 2211099 h 4422290"/>
              <a:gd name="connsiteX35-14457" fmla="*/ 3340796 w 3892391"/>
              <a:gd name="connsiteY35-14458" fmla="*/ 2342977 h 4422290"/>
              <a:gd name="connsiteX36-14459" fmla="*/ 3508067 w 3892391"/>
              <a:gd name="connsiteY36-14460" fmla="*/ 2429342 h 4422290"/>
              <a:gd name="connsiteX37-14461" fmla="*/ 3366399 w 3892391"/>
              <a:gd name="connsiteY37-14462" fmla="*/ 2666581 h 4422290"/>
              <a:gd name="connsiteX38-14463" fmla="*/ 3340796 w 3892391"/>
              <a:gd name="connsiteY38-14464" fmla="*/ 2803987 h 4422290"/>
              <a:gd name="connsiteX39-14465" fmla="*/ 3491002 w 3892391"/>
              <a:gd name="connsiteY39-14466" fmla="*/ 2889010 h 4422290"/>
              <a:gd name="connsiteX40-14467" fmla="*/ 3456551 w 3892391"/>
              <a:gd name="connsiteY40-14468" fmla="*/ 3446773 h 4422290"/>
              <a:gd name="connsiteX41-14469" fmla="*/ 3417915 w 3892391"/>
              <a:gd name="connsiteY41-14470" fmla="*/ 3717229 h 4422290"/>
              <a:gd name="connsiteX42-14471" fmla="*/ 2419115 w 3892391"/>
              <a:gd name="connsiteY42-14472" fmla="*/ 4059905 h 4422290"/>
              <a:gd name="connsiteX43-14473" fmla="*/ 2055080 w 3892391"/>
              <a:gd name="connsiteY43-14474" fmla="*/ 4048803 h 4422290"/>
              <a:gd name="connsiteX44-14475" fmla="*/ 1849018 w 3892391"/>
              <a:gd name="connsiteY44-14476" fmla="*/ 4113197 h 4422290"/>
              <a:gd name="connsiteX45-14477" fmla="*/ 1539925 w 3892391"/>
              <a:gd name="connsiteY45-14478" fmla="*/ 4061682 h 4422290"/>
              <a:gd name="connsiteX46-14479" fmla="*/ 1217953 w 3892391"/>
              <a:gd name="connsiteY46-14480" fmla="*/ 4293502 h 4422290"/>
              <a:gd name="connsiteX47-14481" fmla="*/ 805830 w 3892391"/>
              <a:gd name="connsiteY47-14482" fmla="*/ 4267744 h 4422290"/>
              <a:gd name="connsiteX48-14483" fmla="*/ 548252 w 3892391"/>
              <a:gd name="connsiteY48-14484" fmla="*/ 4422289 h 4422290"/>
              <a:gd name="connsiteX49-14485" fmla="*/ 139461 w 3892391"/>
              <a:gd name="connsiteY49-14486" fmla="*/ 4355016 h 4422290"/>
              <a:gd name="connsiteX50-14487" fmla="*/ 308112 w 3892391"/>
              <a:gd name="connsiteY50-14488" fmla="*/ 4151833 h 4422290"/>
              <a:gd name="connsiteX51-14489" fmla="*/ 548252 w 3892391"/>
              <a:gd name="connsiteY51-14490" fmla="*/ 4087439 h 4422290"/>
              <a:gd name="connsiteX52-14491" fmla="*/ 810388 w 3892391"/>
              <a:gd name="connsiteY52-14492" fmla="*/ 3997287 h 4422290"/>
              <a:gd name="connsiteX53-14493" fmla="*/ 1170997 w 3892391"/>
              <a:gd name="connsiteY53-14494" fmla="*/ 3726832 h 4422290"/>
              <a:gd name="connsiteX54-14495" fmla="*/ 1492968 w 3892391"/>
              <a:gd name="connsiteY54-14496" fmla="*/ 3456375 h 4422290"/>
              <a:gd name="connsiteX55-14497" fmla="*/ 1660393 w 3892391"/>
              <a:gd name="connsiteY55-14498" fmla="*/ 3160161 h 4422290"/>
              <a:gd name="connsiteX56-14499" fmla="*/ 1814940 w 3892391"/>
              <a:gd name="connsiteY56-14500" fmla="*/ 3108645 h 4422290"/>
              <a:gd name="connsiteX57-14501" fmla="*/ 1853577 w 3892391"/>
              <a:gd name="connsiteY57-14502" fmla="*/ 2812431 h 4422290"/>
              <a:gd name="connsiteX58-14503" fmla="*/ 2033880 w 3892391"/>
              <a:gd name="connsiteY58-14504" fmla="*/ 2709400 h 4422290"/>
              <a:gd name="connsiteX59-14505" fmla="*/ 2304337 w 3892391"/>
              <a:gd name="connsiteY59-14506" fmla="*/ 3134403 h 4422290"/>
              <a:gd name="connsiteX60-14507" fmla="*/ 2393264 w 3892391"/>
              <a:gd name="connsiteY60-14508" fmla="*/ 3311826 h 4422290"/>
              <a:gd name="connsiteX61-14509" fmla="*/ 2522051 w 3892391"/>
              <a:gd name="connsiteY61-14510" fmla="*/ 3505009 h 4422290"/>
              <a:gd name="connsiteX62-14511" fmla="*/ 2689477 w 3892391"/>
              <a:gd name="connsiteY62-14512" fmla="*/ 3286068 h 4422290"/>
              <a:gd name="connsiteX63-14513" fmla="*/ 2702356 w 3892391"/>
              <a:gd name="connsiteY63-14514" fmla="*/ 2976975 h 4422290"/>
              <a:gd name="connsiteX64-14515" fmla="*/ 2830256 w 3892391"/>
              <a:gd name="connsiteY64-14516" fmla="*/ 2960197 h 4422290"/>
              <a:gd name="connsiteX65-14517" fmla="*/ 2907107 w 3892391"/>
              <a:gd name="connsiteY65-14518" fmla="*/ 2923085 h 4422290"/>
              <a:gd name="connsiteX66-14519" fmla="*/ 2891216 w 3892391"/>
              <a:gd name="connsiteY66-14520" fmla="*/ 2765887 h 4422290"/>
              <a:gd name="connsiteX67-14521" fmla="*/ 2806414 w 3892391"/>
              <a:gd name="connsiteY67-14522" fmla="*/ 2737910 h 4422290"/>
              <a:gd name="connsiteX68-14523" fmla="*/ 2724782 w 3892391"/>
              <a:gd name="connsiteY68-14524" fmla="*/ 2683641 h 4422290"/>
              <a:gd name="connsiteX69-14525" fmla="*/ 2533076 w 3892391"/>
              <a:gd name="connsiteY69-14526" fmla="*/ 2525857 h 4422290"/>
              <a:gd name="connsiteX70-14527" fmla="*/ 2567909 w 3892391"/>
              <a:gd name="connsiteY70-14528" fmla="*/ 2467978 h 4422290"/>
              <a:gd name="connsiteX71-14529" fmla="*/ 2635946 w 3892391"/>
              <a:gd name="connsiteY71-14530" fmla="*/ 2438227 h 4422290"/>
              <a:gd name="connsiteX72-14531" fmla="*/ 2841686 w 3892391"/>
              <a:gd name="connsiteY72-14532" fmla="*/ 2453467 h 4422290"/>
              <a:gd name="connsiteX73-14533" fmla="*/ 2902760 w 3892391"/>
              <a:gd name="connsiteY73-14534" fmla="*/ 2442221 h 4422290"/>
              <a:gd name="connsiteX74-14535" fmla="*/ 2733510 w 3892391"/>
              <a:gd name="connsiteY74-14536" fmla="*/ 2055855 h 4422290"/>
              <a:gd name="connsiteX75-14537" fmla="*/ 2784536 w 3892391"/>
              <a:gd name="connsiteY75-14538" fmla="*/ 1916257 h 4422290"/>
              <a:gd name="connsiteX76-14539" fmla="*/ 2769296 w 3892391"/>
              <a:gd name="connsiteY76-14540" fmla="*/ 1859107 h 4422290"/>
              <a:gd name="connsiteX77-14541" fmla="*/ 2849306 w 3892391"/>
              <a:gd name="connsiteY77-14542" fmla="*/ 1840057 h 4422290"/>
              <a:gd name="connsiteX78-14543" fmla="*/ 2887406 w 3892391"/>
              <a:gd name="connsiteY78-14544" fmla="*/ 1771477 h 4422290"/>
              <a:gd name="connsiteX79-14545" fmla="*/ 2958621 w 3892391"/>
              <a:gd name="connsiteY79-14546" fmla="*/ 1710488 h 4422290"/>
              <a:gd name="connsiteX80-14547" fmla="*/ 2860736 w 3892391"/>
              <a:gd name="connsiteY80-14548" fmla="*/ 1626697 h 4422290"/>
              <a:gd name="connsiteX81-14549" fmla="*/ 2836380 w 3892391"/>
              <a:gd name="connsiteY81-14550" fmla="*/ 1720468 h 4422290"/>
              <a:gd name="connsiteX82-14551" fmla="*/ 2769296 w 3892391"/>
              <a:gd name="connsiteY82-14552" fmla="*/ 1535257 h 4422290"/>
              <a:gd name="connsiteX83-14553" fmla="*/ 2726802 w 3892391"/>
              <a:gd name="connsiteY83-14554" fmla="*/ 1378911 h 4422290"/>
              <a:gd name="connsiteX84-14555" fmla="*/ 2582606 w 3892391"/>
              <a:gd name="connsiteY84-14556" fmla="*/ 1367617 h 4422290"/>
              <a:gd name="connsiteX85-14557" fmla="*/ 2552126 w 3892391"/>
              <a:gd name="connsiteY85-14558" fmla="*/ 1440007 h 4422290"/>
              <a:gd name="connsiteX86-14559" fmla="*/ 2453066 w 3892391"/>
              <a:gd name="connsiteY86-14560" fmla="*/ 1466677 h 4422290"/>
              <a:gd name="connsiteX87-14561" fmla="*/ 2374726 w 3892391"/>
              <a:gd name="connsiteY87-14562" fmla="*/ 1399034 h 4422290"/>
              <a:gd name="connsiteX88-14563" fmla="*/ 2418776 w 3892391"/>
              <a:gd name="connsiteY88-14564" fmla="*/ 1154257 h 4422290"/>
              <a:gd name="connsiteX89-14565" fmla="*/ 2401666 w 3892391"/>
              <a:gd name="connsiteY89-14566" fmla="*/ 1053070 h 4422290"/>
              <a:gd name="connsiteX0-14567" fmla="*/ 2401666 w 3892391"/>
              <a:gd name="connsiteY0-14568" fmla="*/ 1053070 h 4422290"/>
              <a:gd name="connsiteX1-14569" fmla="*/ 2453066 w 3892391"/>
              <a:gd name="connsiteY1-14570" fmla="*/ 963757 h 4422290"/>
              <a:gd name="connsiteX2-14571" fmla="*/ 2555936 w 3892391"/>
              <a:gd name="connsiteY2-14572" fmla="*/ 982807 h 4422290"/>
              <a:gd name="connsiteX3-14573" fmla="*/ 2558985 w 3892391"/>
              <a:gd name="connsiteY3-14574" fmla="*/ 914905 h 4422290"/>
              <a:gd name="connsiteX4-14575" fmla="*/ 2510216 w 3892391"/>
              <a:gd name="connsiteY4-14576" fmla="*/ 735157 h 4422290"/>
              <a:gd name="connsiteX5-14577" fmla="*/ 2411537 w 3892391"/>
              <a:gd name="connsiteY5-14578" fmla="*/ 620130 h 4422290"/>
              <a:gd name="connsiteX6-14579" fmla="*/ 2453066 w 3892391"/>
              <a:gd name="connsiteY6-14580" fmla="*/ 533227 h 4422290"/>
              <a:gd name="connsiteX7-14581" fmla="*/ 2533076 w 3892391"/>
              <a:gd name="connsiteY7-14582" fmla="*/ 430357 h 4422290"/>
              <a:gd name="connsiteX8-14583" fmla="*/ 2575299 w 3892391"/>
              <a:gd name="connsiteY8-14584" fmla="*/ 304715 h 4422290"/>
              <a:gd name="connsiteX9-14585" fmla="*/ 2715956 w 3892391"/>
              <a:gd name="connsiteY9-14586" fmla="*/ 384638 h 4422290"/>
              <a:gd name="connsiteX10-14587" fmla="*/ 2882756 w 3892391"/>
              <a:gd name="connsiteY10-14588" fmla="*/ 367329 h 4422290"/>
              <a:gd name="connsiteX11-14589" fmla="*/ 2910266 w 3892391"/>
              <a:gd name="connsiteY11-14590" fmla="*/ 274148 h 4422290"/>
              <a:gd name="connsiteX12-14591" fmla="*/ 2827814 w 3892391"/>
              <a:gd name="connsiteY12-14592" fmla="*/ 223777 h 4422290"/>
              <a:gd name="connsiteX13-14593" fmla="*/ 2792156 w 3892391"/>
              <a:gd name="connsiteY13-14594" fmla="*/ 163658 h 4422290"/>
              <a:gd name="connsiteX14-14595" fmla="*/ 2871379 w 3892391"/>
              <a:gd name="connsiteY14-14596" fmla="*/ 88430 h 4422290"/>
              <a:gd name="connsiteX15-14597" fmla="*/ 2875976 w 3892391"/>
              <a:gd name="connsiteY15-14598" fmla="*/ 7447 h 4422290"/>
              <a:gd name="connsiteX16-14599" fmla="*/ 3019218 w 3892391"/>
              <a:gd name="connsiteY16-14600" fmla="*/ 14429 h 4422290"/>
              <a:gd name="connsiteX17-14601" fmla="*/ 3125322 w 3892391"/>
              <a:gd name="connsiteY17-14602" fmla="*/ 39588 h 4422290"/>
              <a:gd name="connsiteX18-14603" fmla="*/ 3130050 w 3892391"/>
              <a:gd name="connsiteY18-14604" fmla="*/ 251419 h 4422290"/>
              <a:gd name="connsiteX19-14605" fmla="*/ 3241736 w 3892391"/>
              <a:gd name="connsiteY19-14606" fmla="*/ 266527 h 4422290"/>
              <a:gd name="connsiteX20-14607" fmla="*/ 3307988 w 3892391"/>
              <a:gd name="connsiteY20-14608" fmla="*/ 335265 h 4422290"/>
              <a:gd name="connsiteX21-14609" fmla="*/ 3378896 w 3892391"/>
              <a:gd name="connsiteY21-14610" fmla="*/ 445597 h 4422290"/>
              <a:gd name="connsiteX22-14611" fmla="*/ 3489741 w 3892391"/>
              <a:gd name="connsiteY22-14612" fmla="*/ 502851 h 4422290"/>
              <a:gd name="connsiteX23-14613" fmla="*/ 3600545 w 3892391"/>
              <a:gd name="connsiteY23-14614" fmla="*/ 803326 h 4422290"/>
              <a:gd name="connsiteX24-14615" fmla="*/ 3865980 w 3892391"/>
              <a:gd name="connsiteY24-14616" fmla="*/ 1052158 h 4422290"/>
              <a:gd name="connsiteX25-14617" fmla="*/ 3866576 w 3892391"/>
              <a:gd name="connsiteY25-14618" fmla="*/ 1135207 h 4422290"/>
              <a:gd name="connsiteX26-14619" fmla="*/ 3820856 w 3892391"/>
              <a:gd name="connsiteY26-14620" fmla="*/ 1249507 h 4422290"/>
              <a:gd name="connsiteX27-14621" fmla="*/ 3676076 w 3892391"/>
              <a:gd name="connsiteY27-14622" fmla="*/ 1272367 h 4422290"/>
              <a:gd name="connsiteX28-14623" fmla="*/ 3668456 w 3892391"/>
              <a:gd name="connsiteY28-14624" fmla="*/ 1443817 h 4422290"/>
              <a:gd name="connsiteX29-14625" fmla="*/ 3626304 w 3892391"/>
              <a:gd name="connsiteY29-14626" fmla="*/ 1498785 h 4422290"/>
              <a:gd name="connsiteX30-14627" fmla="*/ 3618926 w 3892391"/>
              <a:gd name="connsiteY30-14628" fmla="*/ 1592407 h 4422290"/>
              <a:gd name="connsiteX31-14629" fmla="*/ 3561776 w 3892391"/>
              <a:gd name="connsiteY31-14630" fmla="*/ 1653367 h 4422290"/>
              <a:gd name="connsiteX32-14631" fmla="*/ 3451286 w 3892391"/>
              <a:gd name="connsiteY32-14632" fmla="*/ 1790527 h 4422290"/>
              <a:gd name="connsiteX33-14633" fmla="*/ 3477779 w 3892391"/>
              <a:gd name="connsiteY33-14634" fmla="*/ 1973528 h 4422290"/>
              <a:gd name="connsiteX34-14635" fmla="*/ 3336295 w 3892391"/>
              <a:gd name="connsiteY34-14636" fmla="*/ 2211099 h 4422290"/>
              <a:gd name="connsiteX35-14637" fmla="*/ 3340796 w 3892391"/>
              <a:gd name="connsiteY35-14638" fmla="*/ 2342977 h 4422290"/>
              <a:gd name="connsiteX36-14639" fmla="*/ 3508067 w 3892391"/>
              <a:gd name="connsiteY36-14640" fmla="*/ 2429342 h 4422290"/>
              <a:gd name="connsiteX37-14641" fmla="*/ 3366399 w 3892391"/>
              <a:gd name="connsiteY37-14642" fmla="*/ 2666581 h 4422290"/>
              <a:gd name="connsiteX38-14643" fmla="*/ 3340796 w 3892391"/>
              <a:gd name="connsiteY38-14644" fmla="*/ 2803987 h 4422290"/>
              <a:gd name="connsiteX39-14645" fmla="*/ 3491002 w 3892391"/>
              <a:gd name="connsiteY39-14646" fmla="*/ 2889010 h 4422290"/>
              <a:gd name="connsiteX40-14647" fmla="*/ 3500816 w 3892391"/>
              <a:gd name="connsiteY40-14648" fmla="*/ 3101167 h 4422290"/>
              <a:gd name="connsiteX41-14649" fmla="*/ 3456551 w 3892391"/>
              <a:gd name="connsiteY41-14650" fmla="*/ 3446773 h 4422290"/>
              <a:gd name="connsiteX42-14651" fmla="*/ 3417915 w 3892391"/>
              <a:gd name="connsiteY42-14652" fmla="*/ 3717229 h 4422290"/>
              <a:gd name="connsiteX43-14653" fmla="*/ 2419115 w 3892391"/>
              <a:gd name="connsiteY43-14654" fmla="*/ 4059905 h 4422290"/>
              <a:gd name="connsiteX44-14655" fmla="*/ 2055080 w 3892391"/>
              <a:gd name="connsiteY44-14656" fmla="*/ 4048803 h 4422290"/>
              <a:gd name="connsiteX45-14657" fmla="*/ 1849018 w 3892391"/>
              <a:gd name="connsiteY45-14658" fmla="*/ 4113197 h 4422290"/>
              <a:gd name="connsiteX46-14659" fmla="*/ 1539925 w 3892391"/>
              <a:gd name="connsiteY46-14660" fmla="*/ 4061682 h 4422290"/>
              <a:gd name="connsiteX47-14661" fmla="*/ 1217953 w 3892391"/>
              <a:gd name="connsiteY47-14662" fmla="*/ 4293502 h 4422290"/>
              <a:gd name="connsiteX48-14663" fmla="*/ 805830 w 3892391"/>
              <a:gd name="connsiteY48-14664" fmla="*/ 4267744 h 4422290"/>
              <a:gd name="connsiteX49-14665" fmla="*/ 548252 w 3892391"/>
              <a:gd name="connsiteY49-14666" fmla="*/ 4422289 h 4422290"/>
              <a:gd name="connsiteX50-14667" fmla="*/ 139461 w 3892391"/>
              <a:gd name="connsiteY50-14668" fmla="*/ 4355016 h 4422290"/>
              <a:gd name="connsiteX51-14669" fmla="*/ 308112 w 3892391"/>
              <a:gd name="connsiteY51-14670" fmla="*/ 4151833 h 4422290"/>
              <a:gd name="connsiteX52-14671" fmla="*/ 548252 w 3892391"/>
              <a:gd name="connsiteY52-14672" fmla="*/ 4087439 h 4422290"/>
              <a:gd name="connsiteX53-14673" fmla="*/ 810388 w 3892391"/>
              <a:gd name="connsiteY53-14674" fmla="*/ 3997287 h 4422290"/>
              <a:gd name="connsiteX54-14675" fmla="*/ 1170997 w 3892391"/>
              <a:gd name="connsiteY54-14676" fmla="*/ 3726832 h 4422290"/>
              <a:gd name="connsiteX55-14677" fmla="*/ 1492968 w 3892391"/>
              <a:gd name="connsiteY55-14678" fmla="*/ 3456375 h 4422290"/>
              <a:gd name="connsiteX56-14679" fmla="*/ 1660393 w 3892391"/>
              <a:gd name="connsiteY56-14680" fmla="*/ 3160161 h 4422290"/>
              <a:gd name="connsiteX57-14681" fmla="*/ 1814940 w 3892391"/>
              <a:gd name="connsiteY57-14682" fmla="*/ 3108645 h 4422290"/>
              <a:gd name="connsiteX58-14683" fmla="*/ 1853577 w 3892391"/>
              <a:gd name="connsiteY58-14684" fmla="*/ 2812431 h 4422290"/>
              <a:gd name="connsiteX59-14685" fmla="*/ 2033880 w 3892391"/>
              <a:gd name="connsiteY59-14686" fmla="*/ 2709400 h 4422290"/>
              <a:gd name="connsiteX60-14687" fmla="*/ 2304337 w 3892391"/>
              <a:gd name="connsiteY60-14688" fmla="*/ 3134403 h 4422290"/>
              <a:gd name="connsiteX61-14689" fmla="*/ 2393264 w 3892391"/>
              <a:gd name="connsiteY61-14690" fmla="*/ 3311826 h 4422290"/>
              <a:gd name="connsiteX62-14691" fmla="*/ 2522051 w 3892391"/>
              <a:gd name="connsiteY62-14692" fmla="*/ 3505009 h 4422290"/>
              <a:gd name="connsiteX63-14693" fmla="*/ 2689477 w 3892391"/>
              <a:gd name="connsiteY63-14694" fmla="*/ 3286068 h 4422290"/>
              <a:gd name="connsiteX64-14695" fmla="*/ 2702356 w 3892391"/>
              <a:gd name="connsiteY64-14696" fmla="*/ 2976975 h 4422290"/>
              <a:gd name="connsiteX65-14697" fmla="*/ 2830256 w 3892391"/>
              <a:gd name="connsiteY65-14698" fmla="*/ 2960197 h 4422290"/>
              <a:gd name="connsiteX66-14699" fmla="*/ 2907107 w 3892391"/>
              <a:gd name="connsiteY66-14700" fmla="*/ 2923085 h 4422290"/>
              <a:gd name="connsiteX67-14701" fmla="*/ 2891216 w 3892391"/>
              <a:gd name="connsiteY67-14702" fmla="*/ 2765887 h 4422290"/>
              <a:gd name="connsiteX68-14703" fmla="*/ 2806414 w 3892391"/>
              <a:gd name="connsiteY68-14704" fmla="*/ 2737910 h 4422290"/>
              <a:gd name="connsiteX69-14705" fmla="*/ 2724782 w 3892391"/>
              <a:gd name="connsiteY69-14706" fmla="*/ 2683641 h 4422290"/>
              <a:gd name="connsiteX70-14707" fmla="*/ 2533076 w 3892391"/>
              <a:gd name="connsiteY70-14708" fmla="*/ 2525857 h 4422290"/>
              <a:gd name="connsiteX71-14709" fmla="*/ 2567909 w 3892391"/>
              <a:gd name="connsiteY71-14710" fmla="*/ 2467978 h 4422290"/>
              <a:gd name="connsiteX72-14711" fmla="*/ 2635946 w 3892391"/>
              <a:gd name="connsiteY72-14712" fmla="*/ 2438227 h 4422290"/>
              <a:gd name="connsiteX73-14713" fmla="*/ 2841686 w 3892391"/>
              <a:gd name="connsiteY73-14714" fmla="*/ 2453467 h 4422290"/>
              <a:gd name="connsiteX74-14715" fmla="*/ 2902760 w 3892391"/>
              <a:gd name="connsiteY74-14716" fmla="*/ 2442221 h 4422290"/>
              <a:gd name="connsiteX75-14717" fmla="*/ 2733510 w 3892391"/>
              <a:gd name="connsiteY75-14718" fmla="*/ 2055855 h 4422290"/>
              <a:gd name="connsiteX76-14719" fmla="*/ 2784536 w 3892391"/>
              <a:gd name="connsiteY76-14720" fmla="*/ 1916257 h 4422290"/>
              <a:gd name="connsiteX77-14721" fmla="*/ 2769296 w 3892391"/>
              <a:gd name="connsiteY77-14722" fmla="*/ 1859107 h 4422290"/>
              <a:gd name="connsiteX78-14723" fmla="*/ 2849306 w 3892391"/>
              <a:gd name="connsiteY78-14724" fmla="*/ 1840057 h 4422290"/>
              <a:gd name="connsiteX79-14725" fmla="*/ 2887406 w 3892391"/>
              <a:gd name="connsiteY79-14726" fmla="*/ 1771477 h 4422290"/>
              <a:gd name="connsiteX80-14727" fmla="*/ 2958621 w 3892391"/>
              <a:gd name="connsiteY80-14728" fmla="*/ 1710488 h 4422290"/>
              <a:gd name="connsiteX81-14729" fmla="*/ 2860736 w 3892391"/>
              <a:gd name="connsiteY81-14730" fmla="*/ 1626697 h 4422290"/>
              <a:gd name="connsiteX82-14731" fmla="*/ 2836380 w 3892391"/>
              <a:gd name="connsiteY82-14732" fmla="*/ 1720468 h 4422290"/>
              <a:gd name="connsiteX83-14733" fmla="*/ 2769296 w 3892391"/>
              <a:gd name="connsiteY83-14734" fmla="*/ 1535257 h 4422290"/>
              <a:gd name="connsiteX84-14735" fmla="*/ 2726802 w 3892391"/>
              <a:gd name="connsiteY84-14736" fmla="*/ 1378911 h 4422290"/>
              <a:gd name="connsiteX85-14737" fmla="*/ 2582606 w 3892391"/>
              <a:gd name="connsiteY85-14738" fmla="*/ 1367617 h 4422290"/>
              <a:gd name="connsiteX86-14739" fmla="*/ 2552126 w 3892391"/>
              <a:gd name="connsiteY86-14740" fmla="*/ 1440007 h 4422290"/>
              <a:gd name="connsiteX87-14741" fmla="*/ 2453066 w 3892391"/>
              <a:gd name="connsiteY87-14742" fmla="*/ 1466677 h 4422290"/>
              <a:gd name="connsiteX88-14743" fmla="*/ 2374726 w 3892391"/>
              <a:gd name="connsiteY88-14744" fmla="*/ 1399034 h 4422290"/>
              <a:gd name="connsiteX89-14745" fmla="*/ 2418776 w 3892391"/>
              <a:gd name="connsiteY89-14746" fmla="*/ 1154257 h 4422290"/>
              <a:gd name="connsiteX90" fmla="*/ 2401666 w 3892391"/>
              <a:gd name="connsiteY90" fmla="*/ 1053070 h 4422290"/>
              <a:gd name="connsiteX0-14747" fmla="*/ 2401666 w 3892391"/>
              <a:gd name="connsiteY0-14748" fmla="*/ 1053070 h 4422290"/>
              <a:gd name="connsiteX1-14749" fmla="*/ 2453066 w 3892391"/>
              <a:gd name="connsiteY1-14750" fmla="*/ 963757 h 4422290"/>
              <a:gd name="connsiteX2-14751" fmla="*/ 2555936 w 3892391"/>
              <a:gd name="connsiteY2-14752" fmla="*/ 982807 h 4422290"/>
              <a:gd name="connsiteX3-14753" fmla="*/ 2558985 w 3892391"/>
              <a:gd name="connsiteY3-14754" fmla="*/ 914905 h 4422290"/>
              <a:gd name="connsiteX4-14755" fmla="*/ 2510216 w 3892391"/>
              <a:gd name="connsiteY4-14756" fmla="*/ 735157 h 4422290"/>
              <a:gd name="connsiteX5-14757" fmla="*/ 2411537 w 3892391"/>
              <a:gd name="connsiteY5-14758" fmla="*/ 620130 h 4422290"/>
              <a:gd name="connsiteX6-14759" fmla="*/ 2453066 w 3892391"/>
              <a:gd name="connsiteY6-14760" fmla="*/ 533227 h 4422290"/>
              <a:gd name="connsiteX7-14761" fmla="*/ 2533076 w 3892391"/>
              <a:gd name="connsiteY7-14762" fmla="*/ 430357 h 4422290"/>
              <a:gd name="connsiteX8-14763" fmla="*/ 2575299 w 3892391"/>
              <a:gd name="connsiteY8-14764" fmla="*/ 304715 h 4422290"/>
              <a:gd name="connsiteX9-14765" fmla="*/ 2715956 w 3892391"/>
              <a:gd name="connsiteY9-14766" fmla="*/ 384638 h 4422290"/>
              <a:gd name="connsiteX10-14767" fmla="*/ 2882756 w 3892391"/>
              <a:gd name="connsiteY10-14768" fmla="*/ 367329 h 4422290"/>
              <a:gd name="connsiteX11-14769" fmla="*/ 2910266 w 3892391"/>
              <a:gd name="connsiteY11-14770" fmla="*/ 274148 h 4422290"/>
              <a:gd name="connsiteX12-14771" fmla="*/ 2827814 w 3892391"/>
              <a:gd name="connsiteY12-14772" fmla="*/ 223777 h 4422290"/>
              <a:gd name="connsiteX13-14773" fmla="*/ 2792156 w 3892391"/>
              <a:gd name="connsiteY13-14774" fmla="*/ 163658 h 4422290"/>
              <a:gd name="connsiteX14-14775" fmla="*/ 2871379 w 3892391"/>
              <a:gd name="connsiteY14-14776" fmla="*/ 88430 h 4422290"/>
              <a:gd name="connsiteX15-14777" fmla="*/ 2875976 w 3892391"/>
              <a:gd name="connsiteY15-14778" fmla="*/ 7447 h 4422290"/>
              <a:gd name="connsiteX16-14779" fmla="*/ 3019218 w 3892391"/>
              <a:gd name="connsiteY16-14780" fmla="*/ 14429 h 4422290"/>
              <a:gd name="connsiteX17-14781" fmla="*/ 3125322 w 3892391"/>
              <a:gd name="connsiteY17-14782" fmla="*/ 39588 h 4422290"/>
              <a:gd name="connsiteX18-14783" fmla="*/ 3130050 w 3892391"/>
              <a:gd name="connsiteY18-14784" fmla="*/ 251419 h 4422290"/>
              <a:gd name="connsiteX19-14785" fmla="*/ 3241736 w 3892391"/>
              <a:gd name="connsiteY19-14786" fmla="*/ 266527 h 4422290"/>
              <a:gd name="connsiteX20-14787" fmla="*/ 3307988 w 3892391"/>
              <a:gd name="connsiteY20-14788" fmla="*/ 335265 h 4422290"/>
              <a:gd name="connsiteX21-14789" fmla="*/ 3378896 w 3892391"/>
              <a:gd name="connsiteY21-14790" fmla="*/ 445597 h 4422290"/>
              <a:gd name="connsiteX22-14791" fmla="*/ 3489741 w 3892391"/>
              <a:gd name="connsiteY22-14792" fmla="*/ 502851 h 4422290"/>
              <a:gd name="connsiteX23-14793" fmla="*/ 3600545 w 3892391"/>
              <a:gd name="connsiteY23-14794" fmla="*/ 803326 h 4422290"/>
              <a:gd name="connsiteX24-14795" fmla="*/ 3865980 w 3892391"/>
              <a:gd name="connsiteY24-14796" fmla="*/ 1052158 h 4422290"/>
              <a:gd name="connsiteX25-14797" fmla="*/ 3866576 w 3892391"/>
              <a:gd name="connsiteY25-14798" fmla="*/ 1135207 h 4422290"/>
              <a:gd name="connsiteX26-14799" fmla="*/ 3820856 w 3892391"/>
              <a:gd name="connsiteY26-14800" fmla="*/ 1249507 h 4422290"/>
              <a:gd name="connsiteX27-14801" fmla="*/ 3676076 w 3892391"/>
              <a:gd name="connsiteY27-14802" fmla="*/ 1272367 h 4422290"/>
              <a:gd name="connsiteX28-14803" fmla="*/ 3668456 w 3892391"/>
              <a:gd name="connsiteY28-14804" fmla="*/ 1443817 h 4422290"/>
              <a:gd name="connsiteX29-14805" fmla="*/ 3626304 w 3892391"/>
              <a:gd name="connsiteY29-14806" fmla="*/ 1498785 h 4422290"/>
              <a:gd name="connsiteX30-14807" fmla="*/ 3618926 w 3892391"/>
              <a:gd name="connsiteY30-14808" fmla="*/ 1592407 h 4422290"/>
              <a:gd name="connsiteX31-14809" fmla="*/ 3561776 w 3892391"/>
              <a:gd name="connsiteY31-14810" fmla="*/ 1653367 h 4422290"/>
              <a:gd name="connsiteX32-14811" fmla="*/ 3451286 w 3892391"/>
              <a:gd name="connsiteY32-14812" fmla="*/ 1790527 h 4422290"/>
              <a:gd name="connsiteX33-14813" fmla="*/ 3477779 w 3892391"/>
              <a:gd name="connsiteY33-14814" fmla="*/ 1973528 h 4422290"/>
              <a:gd name="connsiteX34-14815" fmla="*/ 3336295 w 3892391"/>
              <a:gd name="connsiteY34-14816" fmla="*/ 2211099 h 4422290"/>
              <a:gd name="connsiteX35-14817" fmla="*/ 3340796 w 3892391"/>
              <a:gd name="connsiteY35-14818" fmla="*/ 2342977 h 4422290"/>
              <a:gd name="connsiteX36-14819" fmla="*/ 3508067 w 3892391"/>
              <a:gd name="connsiteY36-14820" fmla="*/ 2429342 h 4422290"/>
              <a:gd name="connsiteX37-14821" fmla="*/ 3366399 w 3892391"/>
              <a:gd name="connsiteY37-14822" fmla="*/ 2666581 h 4422290"/>
              <a:gd name="connsiteX38-14823" fmla="*/ 3340796 w 3892391"/>
              <a:gd name="connsiteY38-14824" fmla="*/ 2803987 h 4422290"/>
              <a:gd name="connsiteX39-14825" fmla="*/ 3491002 w 3892391"/>
              <a:gd name="connsiteY39-14826" fmla="*/ 2889010 h 4422290"/>
              <a:gd name="connsiteX40-14827" fmla="*/ 3500816 w 3892391"/>
              <a:gd name="connsiteY40-14828" fmla="*/ 3101167 h 4422290"/>
              <a:gd name="connsiteX41-14829" fmla="*/ 3531296 w 3892391"/>
              <a:gd name="connsiteY41-14830" fmla="*/ 3146887 h 4422290"/>
              <a:gd name="connsiteX42-14831" fmla="*/ 3456551 w 3892391"/>
              <a:gd name="connsiteY42-14832" fmla="*/ 3446773 h 4422290"/>
              <a:gd name="connsiteX43-14833" fmla="*/ 3417915 w 3892391"/>
              <a:gd name="connsiteY43-14834" fmla="*/ 3717229 h 4422290"/>
              <a:gd name="connsiteX44-14835" fmla="*/ 2419115 w 3892391"/>
              <a:gd name="connsiteY44-14836" fmla="*/ 4059905 h 4422290"/>
              <a:gd name="connsiteX45-14837" fmla="*/ 2055080 w 3892391"/>
              <a:gd name="connsiteY45-14838" fmla="*/ 4048803 h 4422290"/>
              <a:gd name="connsiteX46-14839" fmla="*/ 1849018 w 3892391"/>
              <a:gd name="connsiteY46-14840" fmla="*/ 4113197 h 4422290"/>
              <a:gd name="connsiteX47-14841" fmla="*/ 1539925 w 3892391"/>
              <a:gd name="connsiteY47-14842" fmla="*/ 4061682 h 4422290"/>
              <a:gd name="connsiteX48-14843" fmla="*/ 1217953 w 3892391"/>
              <a:gd name="connsiteY48-14844" fmla="*/ 4293502 h 4422290"/>
              <a:gd name="connsiteX49-14845" fmla="*/ 805830 w 3892391"/>
              <a:gd name="connsiteY49-14846" fmla="*/ 4267744 h 4422290"/>
              <a:gd name="connsiteX50-14847" fmla="*/ 548252 w 3892391"/>
              <a:gd name="connsiteY50-14848" fmla="*/ 4422289 h 4422290"/>
              <a:gd name="connsiteX51-14849" fmla="*/ 139461 w 3892391"/>
              <a:gd name="connsiteY51-14850" fmla="*/ 4355016 h 4422290"/>
              <a:gd name="connsiteX52-14851" fmla="*/ 308112 w 3892391"/>
              <a:gd name="connsiteY52-14852" fmla="*/ 4151833 h 4422290"/>
              <a:gd name="connsiteX53-14853" fmla="*/ 548252 w 3892391"/>
              <a:gd name="connsiteY53-14854" fmla="*/ 4087439 h 4422290"/>
              <a:gd name="connsiteX54-14855" fmla="*/ 810388 w 3892391"/>
              <a:gd name="connsiteY54-14856" fmla="*/ 3997287 h 4422290"/>
              <a:gd name="connsiteX55-14857" fmla="*/ 1170997 w 3892391"/>
              <a:gd name="connsiteY55-14858" fmla="*/ 3726832 h 4422290"/>
              <a:gd name="connsiteX56-14859" fmla="*/ 1492968 w 3892391"/>
              <a:gd name="connsiteY56-14860" fmla="*/ 3456375 h 4422290"/>
              <a:gd name="connsiteX57-14861" fmla="*/ 1660393 w 3892391"/>
              <a:gd name="connsiteY57-14862" fmla="*/ 3160161 h 4422290"/>
              <a:gd name="connsiteX58-14863" fmla="*/ 1814940 w 3892391"/>
              <a:gd name="connsiteY58-14864" fmla="*/ 3108645 h 4422290"/>
              <a:gd name="connsiteX59-14865" fmla="*/ 1853577 w 3892391"/>
              <a:gd name="connsiteY59-14866" fmla="*/ 2812431 h 4422290"/>
              <a:gd name="connsiteX60-14867" fmla="*/ 2033880 w 3892391"/>
              <a:gd name="connsiteY60-14868" fmla="*/ 2709400 h 4422290"/>
              <a:gd name="connsiteX61-14869" fmla="*/ 2304337 w 3892391"/>
              <a:gd name="connsiteY61-14870" fmla="*/ 3134403 h 4422290"/>
              <a:gd name="connsiteX62-14871" fmla="*/ 2393264 w 3892391"/>
              <a:gd name="connsiteY62-14872" fmla="*/ 3311826 h 4422290"/>
              <a:gd name="connsiteX63-14873" fmla="*/ 2522051 w 3892391"/>
              <a:gd name="connsiteY63-14874" fmla="*/ 3505009 h 4422290"/>
              <a:gd name="connsiteX64-14875" fmla="*/ 2689477 w 3892391"/>
              <a:gd name="connsiteY64-14876" fmla="*/ 3286068 h 4422290"/>
              <a:gd name="connsiteX65-14877" fmla="*/ 2702356 w 3892391"/>
              <a:gd name="connsiteY65-14878" fmla="*/ 2976975 h 4422290"/>
              <a:gd name="connsiteX66-14879" fmla="*/ 2830256 w 3892391"/>
              <a:gd name="connsiteY66-14880" fmla="*/ 2960197 h 4422290"/>
              <a:gd name="connsiteX67-14881" fmla="*/ 2907107 w 3892391"/>
              <a:gd name="connsiteY67-14882" fmla="*/ 2923085 h 4422290"/>
              <a:gd name="connsiteX68-14883" fmla="*/ 2891216 w 3892391"/>
              <a:gd name="connsiteY68-14884" fmla="*/ 2765887 h 4422290"/>
              <a:gd name="connsiteX69-14885" fmla="*/ 2806414 w 3892391"/>
              <a:gd name="connsiteY69-14886" fmla="*/ 2737910 h 4422290"/>
              <a:gd name="connsiteX70-14887" fmla="*/ 2724782 w 3892391"/>
              <a:gd name="connsiteY70-14888" fmla="*/ 2683641 h 4422290"/>
              <a:gd name="connsiteX71-14889" fmla="*/ 2533076 w 3892391"/>
              <a:gd name="connsiteY71-14890" fmla="*/ 2525857 h 4422290"/>
              <a:gd name="connsiteX72-14891" fmla="*/ 2567909 w 3892391"/>
              <a:gd name="connsiteY72-14892" fmla="*/ 2467978 h 4422290"/>
              <a:gd name="connsiteX73-14893" fmla="*/ 2635946 w 3892391"/>
              <a:gd name="connsiteY73-14894" fmla="*/ 2438227 h 4422290"/>
              <a:gd name="connsiteX74-14895" fmla="*/ 2841686 w 3892391"/>
              <a:gd name="connsiteY74-14896" fmla="*/ 2453467 h 4422290"/>
              <a:gd name="connsiteX75-14897" fmla="*/ 2902760 w 3892391"/>
              <a:gd name="connsiteY75-14898" fmla="*/ 2442221 h 4422290"/>
              <a:gd name="connsiteX76-14899" fmla="*/ 2733510 w 3892391"/>
              <a:gd name="connsiteY76-14900" fmla="*/ 2055855 h 4422290"/>
              <a:gd name="connsiteX77-14901" fmla="*/ 2784536 w 3892391"/>
              <a:gd name="connsiteY77-14902" fmla="*/ 1916257 h 4422290"/>
              <a:gd name="connsiteX78-14903" fmla="*/ 2769296 w 3892391"/>
              <a:gd name="connsiteY78-14904" fmla="*/ 1859107 h 4422290"/>
              <a:gd name="connsiteX79-14905" fmla="*/ 2849306 w 3892391"/>
              <a:gd name="connsiteY79-14906" fmla="*/ 1840057 h 4422290"/>
              <a:gd name="connsiteX80-14907" fmla="*/ 2887406 w 3892391"/>
              <a:gd name="connsiteY80-14908" fmla="*/ 1771477 h 4422290"/>
              <a:gd name="connsiteX81-14909" fmla="*/ 2958621 w 3892391"/>
              <a:gd name="connsiteY81-14910" fmla="*/ 1710488 h 4422290"/>
              <a:gd name="connsiteX82-14911" fmla="*/ 2860736 w 3892391"/>
              <a:gd name="connsiteY82-14912" fmla="*/ 1626697 h 4422290"/>
              <a:gd name="connsiteX83-14913" fmla="*/ 2836380 w 3892391"/>
              <a:gd name="connsiteY83-14914" fmla="*/ 1720468 h 4422290"/>
              <a:gd name="connsiteX84-14915" fmla="*/ 2769296 w 3892391"/>
              <a:gd name="connsiteY84-14916" fmla="*/ 1535257 h 4422290"/>
              <a:gd name="connsiteX85-14917" fmla="*/ 2726802 w 3892391"/>
              <a:gd name="connsiteY85-14918" fmla="*/ 1378911 h 4422290"/>
              <a:gd name="connsiteX86-14919" fmla="*/ 2582606 w 3892391"/>
              <a:gd name="connsiteY86-14920" fmla="*/ 1367617 h 4422290"/>
              <a:gd name="connsiteX87-14921" fmla="*/ 2552126 w 3892391"/>
              <a:gd name="connsiteY87-14922" fmla="*/ 1440007 h 4422290"/>
              <a:gd name="connsiteX88-14923" fmla="*/ 2453066 w 3892391"/>
              <a:gd name="connsiteY88-14924" fmla="*/ 1466677 h 4422290"/>
              <a:gd name="connsiteX89-14925" fmla="*/ 2374726 w 3892391"/>
              <a:gd name="connsiteY89-14926" fmla="*/ 1399034 h 4422290"/>
              <a:gd name="connsiteX90-14927" fmla="*/ 2418776 w 3892391"/>
              <a:gd name="connsiteY90-14928" fmla="*/ 1154257 h 4422290"/>
              <a:gd name="connsiteX91" fmla="*/ 2401666 w 3892391"/>
              <a:gd name="connsiteY91" fmla="*/ 1053070 h 4422290"/>
              <a:gd name="connsiteX0-14929" fmla="*/ 2401666 w 3892391"/>
              <a:gd name="connsiteY0-14930" fmla="*/ 1053070 h 4422290"/>
              <a:gd name="connsiteX1-14931" fmla="*/ 2453066 w 3892391"/>
              <a:gd name="connsiteY1-14932" fmla="*/ 963757 h 4422290"/>
              <a:gd name="connsiteX2-14933" fmla="*/ 2555936 w 3892391"/>
              <a:gd name="connsiteY2-14934" fmla="*/ 982807 h 4422290"/>
              <a:gd name="connsiteX3-14935" fmla="*/ 2558985 w 3892391"/>
              <a:gd name="connsiteY3-14936" fmla="*/ 914905 h 4422290"/>
              <a:gd name="connsiteX4-14937" fmla="*/ 2510216 w 3892391"/>
              <a:gd name="connsiteY4-14938" fmla="*/ 735157 h 4422290"/>
              <a:gd name="connsiteX5-14939" fmla="*/ 2411537 w 3892391"/>
              <a:gd name="connsiteY5-14940" fmla="*/ 620130 h 4422290"/>
              <a:gd name="connsiteX6-14941" fmla="*/ 2453066 w 3892391"/>
              <a:gd name="connsiteY6-14942" fmla="*/ 533227 h 4422290"/>
              <a:gd name="connsiteX7-14943" fmla="*/ 2533076 w 3892391"/>
              <a:gd name="connsiteY7-14944" fmla="*/ 430357 h 4422290"/>
              <a:gd name="connsiteX8-14945" fmla="*/ 2575299 w 3892391"/>
              <a:gd name="connsiteY8-14946" fmla="*/ 304715 h 4422290"/>
              <a:gd name="connsiteX9-14947" fmla="*/ 2715956 w 3892391"/>
              <a:gd name="connsiteY9-14948" fmla="*/ 384638 h 4422290"/>
              <a:gd name="connsiteX10-14949" fmla="*/ 2882756 w 3892391"/>
              <a:gd name="connsiteY10-14950" fmla="*/ 367329 h 4422290"/>
              <a:gd name="connsiteX11-14951" fmla="*/ 2910266 w 3892391"/>
              <a:gd name="connsiteY11-14952" fmla="*/ 274148 h 4422290"/>
              <a:gd name="connsiteX12-14953" fmla="*/ 2827814 w 3892391"/>
              <a:gd name="connsiteY12-14954" fmla="*/ 223777 h 4422290"/>
              <a:gd name="connsiteX13-14955" fmla="*/ 2792156 w 3892391"/>
              <a:gd name="connsiteY13-14956" fmla="*/ 163658 h 4422290"/>
              <a:gd name="connsiteX14-14957" fmla="*/ 2871379 w 3892391"/>
              <a:gd name="connsiteY14-14958" fmla="*/ 88430 h 4422290"/>
              <a:gd name="connsiteX15-14959" fmla="*/ 2875976 w 3892391"/>
              <a:gd name="connsiteY15-14960" fmla="*/ 7447 h 4422290"/>
              <a:gd name="connsiteX16-14961" fmla="*/ 3019218 w 3892391"/>
              <a:gd name="connsiteY16-14962" fmla="*/ 14429 h 4422290"/>
              <a:gd name="connsiteX17-14963" fmla="*/ 3125322 w 3892391"/>
              <a:gd name="connsiteY17-14964" fmla="*/ 39588 h 4422290"/>
              <a:gd name="connsiteX18-14965" fmla="*/ 3130050 w 3892391"/>
              <a:gd name="connsiteY18-14966" fmla="*/ 251419 h 4422290"/>
              <a:gd name="connsiteX19-14967" fmla="*/ 3241736 w 3892391"/>
              <a:gd name="connsiteY19-14968" fmla="*/ 266527 h 4422290"/>
              <a:gd name="connsiteX20-14969" fmla="*/ 3307988 w 3892391"/>
              <a:gd name="connsiteY20-14970" fmla="*/ 335265 h 4422290"/>
              <a:gd name="connsiteX21-14971" fmla="*/ 3378896 w 3892391"/>
              <a:gd name="connsiteY21-14972" fmla="*/ 445597 h 4422290"/>
              <a:gd name="connsiteX22-14973" fmla="*/ 3489741 w 3892391"/>
              <a:gd name="connsiteY22-14974" fmla="*/ 502851 h 4422290"/>
              <a:gd name="connsiteX23-14975" fmla="*/ 3600545 w 3892391"/>
              <a:gd name="connsiteY23-14976" fmla="*/ 803326 h 4422290"/>
              <a:gd name="connsiteX24-14977" fmla="*/ 3865980 w 3892391"/>
              <a:gd name="connsiteY24-14978" fmla="*/ 1052158 h 4422290"/>
              <a:gd name="connsiteX25-14979" fmla="*/ 3866576 w 3892391"/>
              <a:gd name="connsiteY25-14980" fmla="*/ 1135207 h 4422290"/>
              <a:gd name="connsiteX26-14981" fmla="*/ 3820856 w 3892391"/>
              <a:gd name="connsiteY26-14982" fmla="*/ 1249507 h 4422290"/>
              <a:gd name="connsiteX27-14983" fmla="*/ 3676076 w 3892391"/>
              <a:gd name="connsiteY27-14984" fmla="*/ 1272367 h 4422290"/>
              <a:gd name="connsiteX28-14985" fmla="*/ 3668456 w 3892391"/>
              <a:gd name="connsiteY28-14986" fmla="*/ 1443817 h 4422290"/>
              <a:gd name="connsiteX29-14987" fmla="*/ 3626304 w 3892391"/>
              <a:gd name="connsiteY29-14988" fmla="*/ 1498785 h 4422290"/>
              <a:gd name="connsiteX30-14989" fmla="*/ 3618926 w 3892391"/>
              <a:gd name="connsiteY30-14990" fmla="*/ 1592407 h 4422290"/>
              <a:gd name="connsiteX31-14991" fmla="*/ 3561776 w 3892391"/>
              <a:gd name="connsiteY31-14992" fmla="*/ 1653367 h 4422290"/>
              <a:gd name="connsiteX32-14993" fmla="*/ 3451286 w 3892391"/>
              <a:gd name="connsiteY32-14994" fmla="*/ 1790527 h 4422290"/>
              <a:gd name="connsiteX33-14995" fmla="*/ 3477779 w 3892391"/>
              <a:gd name="connsiteY33-14996" fmla="*/ 1973528 h 4422290"/>
              <a:gd name="connsiteX34-14997" fmla="*/ 3336295 w 3892391"/>
              <a:gd name="connsiteY34-14998" fmla="*/ 2211099 h 4422290"/>
              <a:gd name="connsiteX35-14999" fmla="*/ 3340796 w 3892391"/>
              <a:gd name="connsiteY35-15000" fmla="*/ 2342977 h 4422290"/>
              <a:gd name="connsiteX36-15001" fmla="*/ 3508067 w 3892391"/>
              <a:gd name="connsiteY36-15002" fmla="*/ 2429342 h 4422290"/>
              <a:gd name="connsiteX37-15003" fmla="*/ 3366399 w 3892391"/>
              <a:gd name="connsiteY37-15004" fmla="*/ 2666581 h 4422290"/>
              <a:gd name="connsiteX38-15005" fmla="*/ 3340796 w 3892391"/>
              <a:gd name="connsiteY38-15006" fmla="*/ 2803987 h 4422290"/>
              <a:gd name="connsiteX39-15007" fmla="*/ 3491002 w 3892391"/>
              <a:gd name="connsiteY39-15008" fmla="*/ 2889010 h 4422290"/>
              <a:gd name="connsiteX40-15009" fmla="*/ 3500816 w 3892391"/>
              <a:gd name="connsiteY40-15010" fmla="*/ 3101167 h 4422290"/>
              <a:gd name="connsiteX41-15011" fmla="*/ 3531296 w 3892391"/>
              <a:gd name="connsiteY41-15012" fmla="*/ 3146887 h 4422290"/>
              <a:gd name="connsiteX42-15013" fmla="*/ 3516056 w 3892391"/>
              <a:gd name="connsiteY42-15014" fmla="*/ 3390727 h 4422290"/>
              <a:gd name="connsiteX43-15015" fmla="*/ 3456551 w 3892391"/>
              <a:gd name="connsiteY43-15016" fmla="*/ 3446773 h 4422290"/>
              <a:gd name="connsiteX44-15017" fmla="*/ 3417915 w 3892391"/>
              <a:gd name="connsiteY44-15018" fmla="*/ 3717229 h 4422290"/>
              <a:gd name="connsiteX45-15019" fmla="*/ 2419115 w 3892391"/>
              <a:gd name="connsiteY45-15020" fmla="*/ 4059905 h 4422290"/>
              <a:gd name="connsiteX46-15021" fmla="*/ 2055080 w 3892391"/>
              <a:gd name="connsiteY46-15022" fmla="*/ 4048803 h 4422290"/>
              <a:gd name="connsiteX47-15023" fmla="*/ 1849018 w 3892391"/>
              <a:gd name="connsiteY47-15024" fmla="*/ 4113197 h 4422290"/>
              <a:gd name="connsiteX48-15025" fmla="*/ 1539925 w 3892391"/>
              <a:gd name="connsiteY48-15026" fmla="*/ 4061682 h 4422290"/>
              <a:gd name="connsiteX49-15027" fmla="*/ 1217953 w 3892391"/>
              <a:gd name="connsiteY49-15028" fmla="*/ 4293502 h 4422290"/>
              <a:gd name="connsiteX50-15029" fmla="*/ 805830 w 3892391"/>
              <a:gd name="connsiteY50-15030" fmla="*/ 4267744 h 4422290"/>
              <a:gd name="connsiteX51-15031" fmla="*/ 548252 w 3892391"/>
              <a:gd name="connsiteY51-15032" fmla="*/ 4422289 h 4422290"/>
              <a:gd name="connsiteX52-15033" fmla="*/ 139461 w 3892391"/>
              <a:gd name="connsiteY52-15034" fmla="*/ 4355016 h 4422290"/>
              <a:gd name="connsiteX53-15035" fmla="*/ 308112 w 3892391"/>
              <a:gd name="connsiteY53-15036" fmla="*/ 4151833 h 4422290"/>
              <a:gd name="connsiteX54-15037" fmla="*/ 548252 w 3892391"/>
              <a:gd name="connsiteY54-15038" fmla="*/ 4087439 h 4422290"/>
              <a:gd name="connsiteX55-15039" fmla="*/ 810388 w 3892391"/>
              <a:gd name="connsiteY55-15040" fmla="*/ 3997287 h 4422290"/>
              <a:gd name="connsiteX56-15041" fmla="*/ 1170997 w 3892391"/>
              <a:gd name="connsiteY56-15042" fmla="*/ 3726832 h 4422290"/>
              <a:gd name="connsiteX57-15043" fmla="*/ 1492968 w 3892391"/>
              <a:gd name="connsiteY57-15044" fmla="*/ 3456375 h 4422290"/>
              <a:gd name="connsiteX58-15045" fmla="*/ 1660393 w 3892391"/>
              <a:gd name="connsiteY58-15046" fmla="*/ 3160161 h 4422290"/>
              <a:gd name="connsiteX59-15047" fmla="*/ 1814940 w 3892391"/>
              <a:gd name="connsiteY59-15048" fmla="*/ 3108645 h 4422290"/>
              <a:gd name="connsiteX60-15049" fmla="*/ 1853577 w 3892391"/>
              <a:gd name="connsiteY60-15050" fmla="*/ 2812431 h 4422290"/>
              <a:gd name="connsiteX61-15051" fmla="*/ 2033880 w 3892391"/>
              <a:gd name="connsiteY61-15052" fmla="*/ 2709400 h 4422290"/>
              <a:gd name="connsiteX62-15053" fmla="*/ 2304337 w 3892391"/>
              <a:gd name="connsiteY62-15054" fmla="*/ 3134403 h 4422290"/>
              <a:gd name="connsiteX63-15055" fmla="*/ 2393264 w 3892391"/>
              <a:gd name="connsiteY63-15056" fmla="*/ 3311826 h 4422290"/>
              <a:gd name="connsiteX64-15057" fmla="*/ 2522051 w 3892391"/>
              <a:gd name="connsiteY64-15058" fmla="*/ 3505009 h 4422290"/>
              <a:gd name="connsiteX65-15059" fmla="*/ 2689477 w 3892391"/>
              <a:gd name="connsiteY65-15060" fmla="*/ 3286068 h 4422290"/>
              <a:gd name="connsiteX66-15061" fmla="*/ 2702356 w 3892391"/>
              <a:gd name="connsiteY66-15062" fmla="*/ 2976975 h 4422290"/>
              <a:gd name="connsiteX67-15063" fmla="*/ 2830256 w 3892391"/>
              <a:gd name="connsiteY67-15064" fmla="*/ 2960197 h 4422290"/>
              <a:gd name="connsiteX68-15065" fmla="*/ 2907107 w 3892391"/>
              <a:gd name="connsiteY68-15066" fmla="*/ 2923085 h 4422290"/>
              <a:gd name="connsiteX69-15067" fmla="*/ 2891216 w 3892391"/>
              <a:gd name="connsiteY69-15068" fmla="*/ 2765887 h 4422290"/>
              <a:gd name="connsiteX70-15069" fmla="*/ 2806414 w 3892391"/>
              <a:gd name="connsiteY70-15070" fmla="*/ 2737910 h 4422290"/>
              <a:gd name="connsiteX71-15071" fmla="*/ 2724782 w 3892391"/>
              <a:gd name="connsiteY71-15072" fmla="*/ 2683641 h 4422290"/>
              <a:gd name="connsiteX72-15073" fmla="*/ 2533076 w 3892391"/>
              <a:gd name="connsiteY72-15074" fmla="*/ 2525857 h 4422290"/>
              <a:gd name="connsiteX73-15075" fmla="*/ 2567909 w 3892391"/>
              <a:gd name="connsiteY73-15076" fmla="*/ 2467978 h 4422290"/>
              <a:gd name="connsiteX74-15077" fmla="*/ 2635946 w 3892391"/>
              <a:gd name="connsiteY74-15078" fmla="*/ 2438227 h 4422290"/>
              <a:gd name="connsiteX75-15079" fmla="*/ 2841686 w 3892391"/>
              <a:gd name="connsiteY75-15080" fmla="*/ 2453467 h 4422290"/>
              <a:gd name="connsiteX76-15081" fmla="*/ 2902760 w 3892391"/>
              <a:gd name="connsiteY76-15082" fmla="*/ 2442221 h 4422290"/>
              <a:gd name="connsiteX77-15083" fmla="*/ 2733510 w 3892391"/>
              <a:gd name="connsiteY77-15084" fmla="*/ 2055855 h 4422290"/>
              <a:gd name="connsiteX78-15085" fmla="*/ 2784536 w 3892391"/>
              <a:gd name="connsiteY78-15086" fmla="*/ 1916257 h 4422290"/>
              <a:gd name="connsiteX79-15087" fmla="*/ 2769296 w 3892391"/>
              <a:gd name="connsiteY79-15088" fmla="*/ 1859107 h 4422290"/>
              <a:gd name="connsiteX80-15089" fmla="*/ 2849306 w 3892391"/>
              <a:gd name="connsiteY80-15090" fmla="*/ 1840057 h 4422290"/>
              <a:gd name="connsiteX81-15091" fmla="*/ 2887406 w 3892391"/>
              <a:gd name="connsiteY81-15092" fmla="*/ 1771477 h 4422290"/>
              <a:gd name="connsiteX82-15093" fmla="*/ 2958621 w 3892391"/>
              <a:gd name="connsiteY82-15094" fmla="*/ 1710488 h 4422290"/>
              <a:gd name="connsiteX83-15095" fmla="*/ 2860736 w 3892391"/>
              <a:gd name="connsiteY83-15096" fmla="*/ 1626697 h 4422290"/>
              <a:gd name="connsiteX84-15097" fmla="*/ 2836380 w 3892391"/>
              <a:gd name="connsiteY84-15098" fmla="*/ 1720468 h 4422290"/>
              <a:gd name="connsiteX85-15099" fmla="*/ 2769296 w 3892391"/>
              <a:gd name="connsiteY85-15100" fmla="*/ 1535257 h 4422290"/>
              <a:gd name="connsiteX86-15101" fmla="*/ 2726802 w 3892391"/>
              <a:gd name="connsiteY86-15102" fmla="*/ 1378911 h 4422290"/>
              <a:gd name="connsiteX87-15103" fmla="*/ 2582606 w 3892391"/>
              <a:gd name="connsiteY87-15104" fmla="*/ 1367617 h 4422290"/>
              <a:gd name="connsiteX88-15105" fmla="*/ 2552126 w 3892391"/>
              <a:gd name="connsiteY88-15106" fmla="*/ 1440007 h 4422290"/>
              <a:gd name="connsiteX89-15107" fmla="*/ 2453066 w 3892391"/>
              <a:gd name="connsiteY89-15108" fmla="*/ 1466677 h 4422290"/>
              <a:gd name="connsiteX90-15109" fmla="*/ 2374726 w 3892391"/>
              <a:gd name="connsiteY90-15110" fmla="*/ 1399034 h 4422290"/>
              <a:gd name="connsiteX91-15111" fmla="*/ 2418776 w 3892391"/>
              <a:gd name="connsiteY91-15112" fmla="*/ 1154257 h 4422290"/>
              <a:gd name="connsiteX92" fmla="*/ 2401666 w 3892391"/>
              <a:gd name="connsiteY92" fmla="*/ 1053070 h 4422290"/>
              <a:gd name="connsiteX0-15113" fmla="*/ 2401666 w 3892391"/>
              <a:gd name="connsiteY0-15114" fmla="*/ 1053070 h 4422290"/>
              <a:gd name="connsiteX1-15115" fmla="*/ 2453066 w 3892391"/>
              <a:gd name="connsiteY1-15116" fmla="*/ 963757 h 4422290"/>
              <a:gd name="connsiteX2-15117" fmla="*/ 2555936 w 3892391"/>
              <a:gd name="connsiteY2-15118" fmla="*/ 982807 h 4422290"/>
              <a:gd name="connsiteX3-15119" fmla="*/ 2558985 w 3892391"/>
              <a:gd name="connsiteY3-15120" fmla="*/ 914905 h 4422290"/>
              <a:gd name="connsiteX4-15121" fmla="*/ 2510216 w 3892391"/>
              <a:gd name="connsiteY4-15122" fmla="*/ 735157 h 4422290"/>
              <a:gd name="connsiteX5-15123" fmla="*/ 2411537 w 3892391"/>
              <a:gd name="connsiteY5-15124" fmla="*/ 620130 h 4422290"/>
              <a:gd name="connsiteX6-15125" fmla="*/ 2453066 w 3892391"/>
              <a:gd name="connsiteY6-15126" fmla="*/ 533227 h 4422290"/>
              <a:gd name="connsiteX7-15127" fmla="*/ 2533076 w 3892391"/>
              <a:gd name="connsiteY7-15128" fmla="*/ 430357 h 4422290"/>
              <a:gd name="connsiteX8-15129" fmla="*/ 2575299 w 3892391"/>
              <a:gd name="connsiteY8-15130" fmla="*/ 304715 h 4422290"/>
              <a:gd name="connsiteX9-15131" fmla="*/ 2715956 w 3892391"/>
              <a:gd name="connsiteY9-15132" fmla="*/ 384638 h 4422290"/>
              <a:gd name="connsiteX10-15133" fmla="*/ 2882756 w 3892391"/>
              <a:gd name="connsiteY10-15134" fmla="*/ 367329 h 4422290"/>
              <a:gd name="connsiteX11-15135" fmla="*/ 2910266 w 3892391"/>
              <a:gd name="connsiteY11-15136" fmla="*/ 274148 h 4422290"/>
              <a:gd name="connsiteX12-15137" fmla="*/ 2827814 w 3892391"/>
              <a:gd name="connsiteY12-15138" fmla="*/ 223777 h 4422290"/>
              <a:gd name="connsiteX13-15139" fmla="*/ 2792156 w 3892391"/>
              <a:gd name="connsiteY13-15140" fmla="*/ 163658 h 4422290"/>
              <a:gd name="connsiteX14-15141" fmla="*/ 2871379 w 3892391"/>
              <a:gd name="connsiteY14-15142" fmla="*/ 88430 h 4422290"/>
              <a:gd name="connsiteX15-15143" fmla="*/ 2875976 w 3892391"/>
              <a:gd name="connsiteY15-15144" fmla="*/ 7447 h 4422290"/>
              <a:gd name="connsiteX16-15145" fmla="*/ 3019218 w 3892391"/>
              <a:gd name="connsiteY16-15146" fmla="*/ 14429 h 4422290"/>
              <a:gd name="connsiteX17-15147" fmla="*/ 3125322 w 3892391"/>
              <a:gd name="connsiteY17-15148" fmla="*/ 39588 h 4422290"/>
              <a:gd name="connsiteX18-15149" fmla="*/ 3130050 w 3892391"/>
              <a:gd name="connsiteY18-15150" fmla="*/ 251419 h 4422290"/>
              <a:gd name="connsiteX19-15151" fmla="*/ 3241736 w 3892391"/>
              <a:gd name="connsiteY19-15152" fmla="*/ 266527 h 4422290"/>
              <a:gd name="connsiteX20-15153" fmla="*/ 3307988 w 3892391"/>
              <a:gd name="connsiteY20-15154" fmla="*/ 335265 h 4422290"/>
              <a:gd name="connsiteX21-15155" fmla="*/ 3378896 w 3892391"/>
              <a:gd name="connsiteY21-15156" fmla="*/ 445597 h 4422290"/>
              <a:gd name="connsiteX22-15157" fmla="*/ 3489741 w 3892391"/>
              <a:gd name="connsiteY22-15158" fmla="*/ 502851 h 4422290"/>
              <a:gd name="connsiteX23-15159" fmla="*/ 3600545 w 3892391"/>
              <a:gd name="connsiteY23-15160" fmla="*/ 803326 h 4422290"/>
              <a:gd name="connsiteX24-15161" fmla="*/ 3865980 w 3892391"/>
              <a:gd name="connsiteY24-15162" fmla="*/ 1052158 h 4422290"/>
              <a:gd name="connsiteX25-15163" fmla="*/ 3866576 w 3892391"/>
              <a:gd name="connsiteY25-15164" fmla="*/ 1135207 h 4422290"/>
              <a:gd name="connsiteX26-15165" fmla="*/ 3820856 w 3892391"/>
              <a:gd name="connsiteY26-15166" fmla="*/ 1249507 h 4422290"/>
              <a:gd name="connsiteX27-15167" fmla="*/ 3676076 w 3892391"/>
              <a:gd name="connsiteY27-15168" fmla="*/ 1272367 h 4422290"/>
              <a:gd name="connsiteX28-15169" fmla="*/ 3668456 w 3892391"/>
              <a:gd name="connsiteY28-15170" fmla="*/ 1443817 h 4422290"/>
              <a:gd name="connsiteX29-15171" fmla="*/ 3626304 w 3892391"/>
              <a:gd name="connsiteY29-15172" fmla="*/ 1498785 h 4422290"/>
              <a:gd name="connsiteX30-15173" fmla="*/ 3618926 w 3892391"/>
              <a:gd name="connsiteY30-15174" fmla="*/ 1592407 h 4422290"/>
              <a:gd name="connsiteX31-15175" fmla="*/ 3561776 w 3892391"/>
              <a:gd name="connsiteY31-15176" fmla="*/ 1653367 h 4422290"/>
              <a:gd name="connsiteX32-15177" fmla="*/ 3451286 w 3892391"/>
              <a:gd name="connsiteY32-15178" fmla="*/ 1790527 h 4422290"/>
              <a:gd name="connsiteX33-15179" fmla="*/ 3477779 w 3892391"/>
              <a:gd name="connsiteY33-15180" fmla="*/ 1973528 h 4422290"/>
              <a:gd name="connsiteX34-15181" fmla="*/ 3336295 w 3892391"/>
              <a:gd name="connsiteY34-15182" fmla="*/ 2211099 h 4422290"/>
              <a:gd name="connsiteX35-15183" fmla="*/ 3340796 w 3892391"/>
              <a:gd name="connsiteY35-15184" fmla="*/ 2342977 h 4422290"/>
              <a:gd name="connsiteX36-15185" fmla="*/ 3508067 w 3892391"/>
              <a:gd name="connsiteY36-15186" fmla="*/ 2429342 h 4422290"/>
              <a:gd name="connsiteX37-15187" fmla="*/ 3366399 w 3892391"/>
              <a:gd name="connsiteY37-15188" fmla="*/ 2666581 h 4422290"/>
              <a:gd name="connsiteX38-15189" fmla="*/ 3340796 w 3892391"/>
              <a:gd name="connsiteY38-15190" fmla="*/ 2803987 h 4422290"/>
              <a:gd name="connsiteX39-15191" fmla="*/ 3491002 w 3892391"/>
              <a:gd name="connsiteY39-15192" fmla="*/ 2889010 h 4422290"/>
              <a:gd name="connsiteX40-15193" fmla="*/ 3500816 w 3892391"/>
              <a:gd name="connsiteY40-15194" fmla="*/ 3101167 h 4422290"/>
              <a:gd name="connsiteX41-15195" fmla="*/ 3531296 w 3892391"/>
              <a:gd name="connsiteY41-15196" fmla="*/ 3146887 h 4422290"/>
              <a:gd name="connsiteX42-15197" fmla="*/ 3516056 w 3892391"/>
              <a:gd name="connsiteY42-15198" fmla="*/ 3390727 h 4422290"/>
              <a:gd name="connsiteX43-15199" fmla="*/ 3475601 w 3892391"/>
              <a:gd name="connsiteY43-15200" fmla="*/ 3477253 h 4422290"/>
              <a:gd name="connsiteX44-15201" fmla="*/ 3417915 w 3892391"/>
              <a:gd name="connsiteY44-15202" fmla="*/ 3717229 h 4422290"/>
              <a:gd name="connsiteX45-15203" fmla="*/ 2419115 w 3892391"/>
              <a:gd name="connsiteY45-15204" fmla="*/ 4059905 h 4422290"/>
              <a:gd name="connsiteX46-15205" fmla="*/ 2055080 w 3892391"/>
              <a:gd name="connsiteY46-15206" fmla="*/ 4048803 h 4422290"/>
              <a:gd name="connsiteX47-15207" fmla="*/ 1849018 w 3892391"/>
              <a:gd name="connsiteY47-15208" fmla="*/ 4113197 h 4422290"/>
              <a:gd name="connsiteX48-15209" fmla="*/ 1539925 w 3892391"/>
              <a:gd name="connsiteY48-15210" fmla="*/ 4061682 h 4422290"/>
              <a:gd name="connsiteX49-15211" fmla="*/ 1217953 w 3892391"/>
              <a:gd name="connsiteY49-15212" fmla="*/ 4293502 h 4422290"/>
              <a:gd name="connsiteX50-15213" fmla="*/ 805830 w 3892391"/>
              <a:gd name="connsiteY50-15214" fmla="*/ 4267744 h 4422290"/>
              <a:gd name="connsiteX51-15215" fmla="*/ 548252 w 3892391"/>
              <a:gd name="connsiteY51-15216" fmla="*/ 4422289 h 4422290"/>
              <a:gd name="connsiteX52-15217" fmla="*/ 139461 w 3892391"/>
              <a:gd name="connsiteY52-15218" fmla="*/ 4355016 h 4422290"/>
              <a:gd name="connsiteX53-15219" fmla="*/ 308112 w 3892391"/>
              <a:gd name="connsiteY53-15220" fmla="*/ 4151833 h 4422290"/>
              <a:gd name="connsiteX54-15221" fmla="*/ 548252 w 3892391"/>
              <a:gd name="connsiteY54-15222" fmla="*/ 4087439 h 4422290"/>
              <a:gd name="connsiteX55-15223" fmla="*/ 810388 w 3892391"/>
              <a:gd name="connsiteY55-15224" fmla="*/ 3997287 h 4422290"/>
              <a:gd name="connsiteX56-15225" fmla="*/ 1170997 w 3892391"/>
              <a:gd name="connsiteY56-15226" fmla="*/ 3726832 h 4422290"/>
              <a:gd name="connsiteX57-15227" fmla="*/ 1492968 w 3892391"/>
              <a:gd name="connsiteY57-15228" fmla="*/ 3456375 h 4422290"/>
              <a:gd name="connsiteX58-15229" fmla="*/ 1660393 w 3892391"/>
              <a:gd name="connsiteY58-15230" fmla="*/ 3160161 h 4422290"/>
              <a:gd name="connsiteX59-15231" fmla="*/ 1814940 w 3892391"/>
              <a:gd name="connsiteY59-15232" fmla="*/ 3108645 h 4422290"/>
              <a:gd name="connsiteX60-15233" fmla="*/ 1853577 w 3892391"/>
              <a:gd name="connsiteY60-15234" fmla="*/ 2812431 h 4422290"/>
              <a:gd name="connsiteX61-15235" fmla="*/ 2033880 w 3892391"/>
              <a:gd name="connsiteY61-15236" fmla="*/ 2709400 h 4422290"/>
              <a:gd name="connsiteX62-15237" fmla="*/ 2304337 w 3892391"/>
              <a:gd name="connsiteY62-15238" fmla="*/ 3134403 h 4422290"/>
              <a:gd name="connsiteX63-15239" fmla="*/ 2393264 w 3892391"/>
              <a:gd name="connsiteY63-15240" fmla="*/ 3311826 h 4422290"/>
              <a:gd name="connsiteX64-15241" fmla="*/ 2522051 w 3892391"/>
              <a:gd name="connsiteY64-15242" fmla="*/ 3505009 h 4422290"/>
              <a:gd name="connsiteX65-15243" fmla="*/ 2689477 w 3892391"/>
              <a:gd name="connsiteY65-15244" fmla="*/ 3286068 h 4422290"/>
              <a:gd name="connsiteX66-15245" fmla="*/ 2702356 w 3892391"/>
              <a:gd name="connsiteY66-15246" fmla="*/ 2976975 h 4422290"/>
              <a:gd name="connsiteX67-15247" fmla="*/ 2830256 w 3892391"/>
              <a:gd name="connsiteY67-15248" fmla="*/ 2960197 h 4422290"/>
              <a:gd name="connsiteX68-15249" fmla="*/ 2907107 w 3892391"/>
              <a:gd name="connsiteY68-15250" fmla="*/ 2923085 h 4422290"/>
              <a:gd name="connsiteX69-15251" fmla="*/ 2891216 w 3892391"/>
              <a:gd name="connsiteY69-15252" fmla="*/ 2765887 h 4422290"/>
              <a:gd name="connsiteX70-15253" fmla="*/ 2806414 w 3892391"/>
              <a:gd name="connsiteY70-15254" fmla="*/ 2737910 h 4422290"/>
              <a:gd name="connsiteX71-15255" fmla="*/ 2724782 w 3892391"/>
              <a:gd name="connsiteY71-15256" fmla="*/ 2683641 h 4422290"/>
              <a:gd name="connsiteX72-15257" fmla="*/ 2533076 w 3892391"/>
              <a:gd name="connsiteY72-15258" fmla="*/ 2525857 h 4422290"/>
              <a:gd name="connsiteX73-15259" fmla="*/ 2567909 w 3892391"/>
              <a:gd name="connsiteY73-15260" fmla="*/ 2467978 h 4422290"/>
              <a:gd name="connsiteX74-15261" fmla="*/ 2635946 w 3892391"/>
              <a:gd name="connsiteY74-15262" fmla="*/ 2438227 h 4422290"/>
              <a:gd name="connsiteX75-15263" fmla="*/ 2841686 w 3892391"/>
              <a:gd name="connsiteY75-15264" fmla="*/ 2453467 h 4422290"/>
              <a:gd name="connsiteX76-15265" fmla="*/ 2902760 w 3892391"/>
              <a:gd name="connsiteY76-15266" fmla="*/ 2442221 h 4422290"/>
              <a:gd name="connsiteX77-15267" fmla="*/ 2733510 w 3892391"/>
              <a:gd name="connsiteY77-15268" fmla="*/ 2055855 h 4422290"/>
              <a:gd name="connsiteX78-15269" fmla="*/ 2784536 w 3892391"/>
              <a:gd name="connsiteY78-15270" fmla="*/ 1916257 h 4422290"/>
              <a:gd name="connsiteX79-15271" fmla="*/ 2769296 w 3892391"/>
              <a:gd name="connsiteY79-15272" fmla="*/ 1859107 h 4422290"/>
              <a:gd name="connsiteX80-15273" fmla="*/ 2849306 w 3892391"/>
              <a:gd name="connsiteY80-15274" fmla="*/ 1840057 h 4422290"/>
              <a:gd name="connsiteX81-15275" fmla="*/ 2887406 w 3892391"/>
              <a:gd name="connsiteY81-15276" fmla="*/ 1771477 h 4422290"/>
              <a:gd name="connsiteX82-15277" fmla="*/ 2958621 w 3892391"/>
              <a:gd name="connsiteY82-15278" fmla="*/ 1710488 h 4422290"/>
              <a:gd name="connsiteX83-15279" fmla="*/ 2860736 w 3892391"/>
              <a:gd name="connsiteY83-15280" fmla="*/ 1626697 h 4422290"/>
              <a:gd name="connsiteX84-15281" fmla="*/ 2836380 w 3892391"/>
              <a:gd name="connsiteY84-15282" fmla="*/ 1720468 h 4422290"/>
              <a:gd name="connsiteX85-15283" fmla="*/ 2769296 w 3892391"/>
              <a:gd name="connsiteY85-15284" fmla="*/ 1535257 h 4422290"/>
              <a:gd name="connsiteX86-15285" fmla="*/ 2726802 w 3892391"/>
              <a:gd name="connsiteY86-15286" fmla="*/ 1378911 h 4422290"/>
              <a:gd name="connsiteX87-15287" fmla="*/ 2582606 w 3892391"/>
              <a:gd name="connsiteY87-15288" fmla="*/ 1367617 h 4422290"/>
              <a:gd name="connsiteX88-15289" fmla="*/ 2552126 w 3892391"/>
              <a:gd name="connsiteY88-15290" fmla="*/ 1440007 h 4422290"/>
              <a:gd name="connsiteX89-15291" fmla="*/ 2453066 w 3892391"/>
              <a:gd name="connsiteY89-15292" fmla="*/ 1466677 h 4422290"/>
              <a:gd name="connsiteX90-15293" fmla="*/ 2374726 w 3892391"/>
              <a:gd name="connsiteY90-15294" fmla="*/ 1399034 h 4422290"/>
              <a:gd name="connsiteX91-15295" fmla="*/ 2418776 w 3892391"/>
              <a:gd name="connsiteY91-15296" fmla="*/ 1154257 h 4422290"/>
              <a:gd name="connsiteX92-15297" fmla="*/ 2401666 w 3892391"/>
              <a:gd name="connsiteY92-15298" fmla="*/ 1053070 h 4422290"/>
              <a:gd name="connsiteX0-15299" fmla="*/ 2401666 w 3892391"/>
              <a:gd name="connsiteY0-15300" fmla="*/ 1053070 h 4422290"/>
              <a:gd name="connsiteX1-15301" fmla="*/ 2453066 w 3892391"/>
              <a:gd name="connsiteY1-15302" fmla="*/ 963757 h 4422290"/>
              <a:gd name="connsiteX2-15303" fmla="*/ 2555936 w 3892391"/>
              <a:gd name="connsiteY2-15304" fmla="*/ 982807 h 4422290"/>
              <a:gd name="connsiteX3-15305" fmla="*/ 2558985 w 3892391"/>
              <a:gd name="connsiteY3-15306" fmla="*/ 914905 h 4422290"/>
              <a:gd name="connsiteX4-15307" fmla="*/ 2510216 w 3892391"/>
              <a:gd name="connsiteY4-15308" fmla="*/ 735157 h 4422290"/>
              <a:gd name="connsiteX5-15309" fmla="*/ 2411537 w 3892391"/>
              <a:gd name="connsiteY5-15310" fmla="*/ 620130 h 4422290"/>
              <a:gd name="connsiteX6-15311" fmla="*/ 2453066 w 3892391"/>
              <a:gd name="connsiteY6-15312" fmla="*/ 533227 h 4422290"/>
              <a:gd name="connsiteX7-15313" fmla="*/ 2533076 w 3892391"/>
              <a:gd name="connsiteY7-15314" fmla="*/ 430357 h 4422290"/>
              <a:gd name="connsiteX8-15315" fmla="*/ 2575299 w 3892391"/>
              <a:gd name="connsiteY8-15316" fmla="*/ 304715 h 4422290"/>
              <a:gd name="connsiteX9-15317" fmla="*/ 2715956 w 3892391"/>
              <a:gd name="connsiteY9-15318" fmla="*/ 384638 h 4422290"/>
              <a:gd name="connsiteX10-15319" fmla="*/ 2882756 w 3892391"/>
              <a:gd name="connsiteY10-15320" fmla="*/ 367329 h 4422290"/>
              <a:gd name="connsiteX11-15321" fmla="*/ 2910266 w 3892391"/>
              <a:gd name="connsiteY11-15322" fmla="*/ 274148 h 4422290"/>
              <a:gd name="connsiteX12-15323" fmla="*/ 2827814 w 3892391"/>
              <a:gd name="connsiteY12-15324" fmla="*/ 223777 h 4422290"/>
              <a:gd name="connsiteX13-15325" fmla="*/ 2792156 w 3892391"/>
              <a:gd name="connsiteY13-15326" fmla="*/ 163658 h 4422290"/>
              <a:gd name="connsiteX14-15327" fmla="*/ 2871379 w 3892391"/>
              <a:gd name="connsiteY14-15328" fmla="*/ 88430 h 4422290"/>
              <a:gd name="connsiteX15-15329" fmla="*/ 2875976 w 3892391"/>
              <a:gd name="connsiteY15-15330" fmla="*/ 7447 h 4422290"/>
              <a:gd name="connsiteX16-15331" fmla="*/ 3019218 w 3892391"/>
              <a:gd name="connsiteY16-15332" fmla="*/ 14429 h 4422290"/>
              <a:gd name="connsiteX17-15333" fmla="*/ 3125322 w 3892391"/>
              <a:gd name="connsiteY17-15334" fmla="*/ 39588 h 4422290"/>
              <a:gd name="connsiteX18-15335" fmla="*/ 3130050 w 3892391"/>
              <a:gd name="connsiteY18-15336" fmla="*/ 251419 h 4422290"/>
              <a:gd name="connsiteX19-15337" fmla="*/ 3241736 w 3892391"/>
              <a:gd name="connsiteY19-15338" fmla="*/ 266527 h 4422290"/>
              <a:gd name="connsiteX20-15339" fmla="*/ 3307988 w 3892391"/>
              <a:gd name="connsiteY20-15340" fmla="*/ 335265 h 4422290"/>
              <a:gd name="connsiteX21-15341" fmla="*/ 3378896 w 3892391"/>
              <a:gd name="connsiteY21-15342" fmla="*/ 445597 h 4422290"/>
              <a:gd name="connsiteX22-15343" fmla="*/ 3489741 w 3892391"/>
              <a:gd name="connsiteY22-15344" fmla="*/ 502851 h 4422290"/>
              <a:gd name="connsiteX23-15345" fmla="*/ 3600545 w 3892391"/>
              <a:gd name="connsiteY23-15346" fmla="*/ 803326 h 4422290"/>
              <a:gd name="connsiteX24-15347" fmla="*/ 3865980 w 3892391"/>
              <a:gd name="connsiteY24-15348" fmla="*/ 1052158 h 4422290"/>
              <a:gd name="connsiteX25-15349" fmla="*/ 3866576 w 3892391"/>
              <a:gd name="connsiteY25-15350" fmla="*/ 1135207 h 4422290"/>
              <a:gd name="connsiteX26-15351" fmla="*/ 3820856 w 3892391"/>
              <a:gd name="connsiteY26-15352" fmla="*/ 1249507 h 4422290"/>
              <a:gd name="connsiteX27-15353" fmla="*/ 3676076 w 3892391"/>
              <a:gd name="connsiteY27-15354" fmla="*/ 1272367 h 4422290"/>
              <a:gd name="connsiteX28-15355" fmla="*/ 3668456 w 3892391"/>
              <a:gd name="connsiteY28-15356" fmla="*/ 1443817 h 4422290"/>
              <a:gd name="connsiteX29-15357" fmla="*/ 3626304 w 3892391"/>
              <a:gd name="connsiteY29-15358" fmla="*/ 1498785 h 4422290"/>
              <a:gd name="connsiteX30-15359" fmla="*/ 3618926 w 3892391"/>
              <a:gd name="connsiteY30-15360" fmla="*/ 1592407 h 4422290"/>
              <a:gd name="connsiteX31-15361" fmla="*/ 3561776 w 3892391"/>
              <a:gd name="connsiteY31-15362" fmla="*/ 1653367 h 4422290"/>
              <a:gd name="connsiteX32-15363" fmla="*/ 3451286 w 3892391"/>
              <a:gd name="connsiteY32-15364" fmla="*/ 1790527 h 4422290"/>
              <a:gd name="connsiteX33-15365" fmla="*/ 3477779 w 3892391"/>
              <a:gd name="connsiteY33-15366" fmla="*/ 1973528 h 4422290"/>
              <a:gd name="connsiteX34-15367" fmla="*/ 3336295 w 3892391"/>
              <a:gd name="connsiteY34-15368" fmla="*/ 2211099 h 4422290"/>
              <a:gd name="connsiteX35-15369" fmla="*/ 3340796 w 3892391"/>
              <a:gd name="connsiteY35-15370" fmla="*/ 2342977 h 4422290"/>
              <a:gd name="connsiteX36-15371" fmla="*/ 3508067 w 3892391"/>
              <a:gd name="connsiteY36-15372" fmla="*/ 2429342 h 4422290"/>
              <a:gd name="connsiteX37-15373" fmla="*/ 3366399 w 3892391"/>
              <a:gd name="connsiteY37-15374" fmla="*/ 2666581 h 4422290"/>
              <a:gd name="connsiteX38-15375" fmla="*/ 3340796 w 3892391"/>
              <a:gd name="connsiteY38-15376" fmla="*/ 2803987 h 4422290"/>
              <a:gd name="connsiteX39-15377" fmla="*/ 3491002 w 3892391"/>
              <a:gd name="connsiteY39-15378" fmla="*/ 2889010 h 4422290"/>
              <a:gd name="connsiteX40-15379" fmla="*/ 3500816 w 3892391"/>
              <a:gd name="connsiteY40-15380" fmla="*/ 3101167 h 4422290"/>
              <a:gd name="connsiteX41-15381" fmla="*/ 3531296 w 3892391"/>
              <a:gd name="connsiteY41-15382" fmla="*/ 3146887 h 4422290"/>
              <a:gd name="connsiteX42-15383" fmla="*/ 3516056 w 3892391"/>
              <a:gd name="connsiteY42-15384" fmla="*/ 3390727 h 4422290"/>
              <a:gd name="connsiteX43-15385" fmla="*/ 3475601 w 3892391"/>
              <a:gd name="connsiteY43-15386" fmla="*/ 3477253 h 4422290"/>
              <a:gd name="connsiteX44-15387" fmla="*/ 3417915 w 3892391"/>
              <a:gd name="connsiteY44-15388" fmla="*/ 3717229 h 4422290"/>
              <a:gd name="connsiteX45-15389" fmla="*/ 2419115 w 3892391"/>
              <a:gd name="connsiteY45-15390" fmla="*/ 4059905 h 4422290"/>
              <a:gd name="connsiteX46-15391" fmla="*/ 2055080 w 3892391"/>
              <a:gd name="connsiteY46-15392" fmla="*/ 4048803 h 4422290"/>
              <a:gd name="connsiteX47-15393" fmla="*/ 1849018 w 3892391"/>
              <a:gd name="connsiteY47-15394" fmla="*/ 4113197 h 4422290"/>
              <a:gd name="connsiteX48-15395" fmla="*/ 1539925 w 3892391"/>
              <a:gd name="connsiteY48-15396" fmla="*/ 4061682 h 4422290"/>
              <a:gd name="connsiteX49-15397" fmla="*/ 1217953 w 3892391"/>
              <a:gd name="connsiteY49-15398" fmla="*/ 4293502 h 4422290"/>
              <a:gd name="connsiteX50-15399" fmla="*/ 805830 w 3892391"/>
              <a:gd name="connsiteY50-15400" fmla="*/ 4267744 h 4422290"/>
              <a:gd name="connsiteX51-15401" fmla="*/ 548252 w 3892391"/>
              <a:gd name="connsiteY51-15402" fmla="*/ 4422289 h 4422290"/>
              <a:gd name="connsiteX52-15403" fmla="*/ 139461 w 3892391"/>
              <a:gd name="connsiteY52-15404" fmla="*/ 4355016 h 4422290"/>
              <a:gd name="connsiteX53-15405" fmla="*/ 308112 w 3892391"/>
              <a:gd name="connsiteY53-15406" fmla="*/ 4151833 h 4422290"/>
              <a:gd name="connsiteX54-15407" fmla="*/ 548252 w 3892391"/>
              <a:gd name="connsiteY54-15408" fmla="*/ 4087439 h 4422290"/>
              <a:gd name="connsiteX55-15409" fmla="*/ 810388 w 3892391"/>
              <a:gd name="connsiteY55-15410" fmla="*/ 3997287 h 4422290"/>
              <a:gd name="connsiteX56-15411" fmla="*/ 1170997 w 3892391"/>
              <a:gd name="connsiteY56-15412" fmla="*/ 3726832 h 4422290"/>
              <a:gd name="connsiteX57-15413" fmla="*/ 1492968 w 3892391"/>
              <a:gd name="connsiteY57-15414" fmla="*/ 3456375 h 4422290"/>
              <a:gd name="connsiteX58-15415" fmla="*/ 1660393 w 3892391"/>
              <a:gd name="connsiteY58-15416" fmla="*/ 3160161 h 4422290"/>
              <a:gd name="connsiteX59-15417" fmla="*/ 1814940 w 3892391"/>
              <a:gd name="connsiteY59-15418" fmla="*/ 3108645 h 4422290"/>
              <a:gd name="connsiteX60-15419" fmla="*/ 1853577 w 3892391"/>
              <a:gd name="connsiteY60-15420" fmla="*/ 2812431 h 4422290"/>
              <a:gd name="connsiteX61-15421" fmla="*/ 2033880 w 3892391"/>
              <a:gd name="connsiteY61-15422" fmla="*/ 2709400 h 4422290"/>
              <a:gd name="connsiteX62-15423" fmla="*/ 2304337 w 3892391"/>
              <a:gd name="connsiteY62-15424" fmla="*/ 3134403 h 4422290"/>
              <a:gd name="connsiteX63-15425" fmla="*/ 2393264 w 3892391"/>
              <a:gd name="connsiteY63-15426" fmla="*/ 3311826 h 4422290"/>
              <a:gd name="connsiteX64-15427" fmla="*/ 2522051 w 3892391"/>
              <a:gd name="connsiteY64-15428" fmla="*/ 3505009 h 4422290"/>
              <a:gd name="connsiteX65-15429" fmla="*/ 2613086 w 3892391"/>
              <a:gd name="connsiteY65-15430" fmla="*/ 3364057 h 4422290"/>
              <a:gd name="connsiteX66-15431" fmla="*/ 2689477 w 3892391"/>
              <a:gd name="connsiteY66-15432" fmla="*/ 3286068 h 4422290"/>
              <a:gd name="connsiteX67-15433" fmla="*/ 2702356 w 3892391"/>
              <a:gd name="connsiteY67-15434" fmla="*/ 2976975 h 4422290"/>
              <a:gd name="connsiteX68-15435" fmla="*/ 2830256 w 3892391"/>
              <a:gd name="connsiteY68-15436" fmla="*/ 2960197 h 4422290"/>
              <a:gd name="connsiteX69-15437" fmla="*/ 2907107 w 3892391"/>
              <a:gd name="connsiteY69-15438" fmla="*/ 2923085 h 4422290"/>
              <a:gd name="connsiteX70-15439" fmla="*/ 2891216 w 3892391"/>
              <a:gd name="connsiteY70-15440" fmla="*/ 2765887 h 4422290"/>
              <a:gd name="connsiteX71-15441" fmla="*/ 2806414 w 3892391"/>
              <a:gd name="connsiteY71-15442" fmla="*/ 2737910 h 4422290"/>
              <a:gd name="connsiteX72-15443" fmla="*/ 2724782 w 3892391"/>
              <a:gd name="connsiteY72-15444" fmla="*/ 2683641 h 4422290"/>
              <a:gd name="connsiteX73-15445" fmla="*/ 2533076 w 3892391"/>
              <a:gd name="connsiteY73-15446" fmla="*/ 2525857 h 4422290"/>
              <a:gd name="connsiteX74-15447" fmla="*/ 2567909 w 3892391"/>
              <a:gd name="connsiteY74-15448" fmla="*/ 2467978 h 4422290"/>
              <a:gd name="connsiteX75-15449" fmla="*/ 2635946 w 3892391"/>
              <a:gd name="connsiteY75-15450" fmla="*/ 2438227 h 4422290"/>
              <a:gd name="connsiteX76-15451" fmla="*/ 2841686 w 3892391"/>
              <a:gd name="connsiteY76-15452" fmla="*/ 2453467 h 4422290"/>
              <a:gd name="connsiteX77-15453" fmla="*/ 2902760 w 3892391"/>
              <a:gd name="connsiteY77-15454" fmla="*/ 2442221 h 4422290"/>
              <a:gd name="connsiteX78-15455" fmla="*/ 2733510 w 3892391"/>
              <a:gd name="connsiteY78-15456" fmla="*/ 2055855 h 4422290"/>
              <a:gd name="connsiteX79-15457" fmla="*/ 2784536 w 3892391"/>
              <a:gd name="connsiteY79-15458" fmla="*/ 1916257 h 4422290"/>
              <a:gd name="connsiteX80-15459" fmla="*/ 2769296 w 3892391"/>
              <a:gd name="connsiteY80-15460" fmla="*/ 1859107 h 4422290"/>
              <a:gd name="connsiteX81-15461" fmla="*/ 2849306 w 3892391"/>
              <a:gd name="connsiteY81-15462" fmla="*/ 1840057 h 4422290"/>
              <a:gd name="connsiteX82-15463" fmla="*/ 2887406 w 3892391"/>
              <a:gd name="connsiteY82-15464" fmla="*/ 1771477 h 4422290"/>
              <a:gd name="connsiteX83-15465" fmla="*/ 2958621 w 3892391"/>
              <a:gd name="connsiteY83-15466" fmla="*/ 1710488 h 4422290"/>
              <a:gd name="connsiteX84-15467" fmla="*/ 2860736 w 3892391"/>
              <a:gd name="connsiteY84-15468" fmla="*/ 1626697 h 4422290"/>
              <a:gd name="connsiteX85-15469" fmla="*/ 2836380 w 3892391"/>
              <a:gd name="connsiteY85-15470" fmla="*/ 1720468 h 4422290"/>
              <a:gd name="connsiteX86-15471" fmla="*/ 2769296 w 3892391"/>
              <a:gd name="connsiteY86-15472" fmla="*/ 1535257 h 4422290"/>
              <a:gd name="connsiteX87-15473" fmla="*/ 2726802 w 3892391"/>
              <a:gd name="connsiteY87-15474" fmla="*/ 1378911 h 4422290"/>
              <a:gd name="connsiteX88-15475" fmla="*/ 2582606 w 3892391"/>
              <a:gd name="connsiteY88-15476" fmla="*/ 1367617 h 4422290"/>
              <a:gd name="connsiteX89-15477" fmla="*/ 2552126 w 3892391"/>
              <a:gd name="connsiteY89-15478" fmla="*/ 1440007 h 4422290"/>
              <a:gd name="connsiteX90-15479" fmla="*/ 2453066 w 3892391"/>
              <a:gd name="connsiteY90-15480" fmla="*/ 1466677 h 4422290"/>
              <a:gd name="connsiteX91-15481" fmla="*/ 2374726 w 3892391"/>
              <a:gd name="connsiteY91-15482" fmla="*/ 1399034 h 4422290"/>
              <a:gd name="connsiteX92-15483" fmla="*/ 2418776 w 3892391"/>
              <a:gd name="connsiteY92-15484" fmla="*/ 1154257 h 4422290"/>
              <a:gd name="connsiteX93" fmla="*/ 2401666 w 3892391"/>
              <a:gd name="connsiteY93" fmla="*/ 1053070 h 4422290"/>
              <a:gd name="connsiteX0-15485" fmla="*/ 2401666 w 3892391"/>
              <a:gd name="connsiteY0-15486" fmla="*/ 1053070 h 4422290"/>
              <a:gd name="connsiteX1-15487" fmla="*/ 2453066 w 3892391"/>
              <a:gd name="connsiteY1-15488" fmla="*/ 963757 h 4422290"/>
              <a:gd name="connsiteX2-15489" fmla="*/ 2555936 w 3892391"/>
              <a:gd name="connsiteY2-15490" fmla="*/ 982807 h 4422290"/>
              <a:gd name="connsiteX3-15491" fmla="*/ 2558985 w 3892391"/>
              <a:gd name="connsiteY3-15492" fmla="*/ 914905 h 4422290"/>
              <a:gd name="connsiteX4-15493" fmla="*/ 2510216 w 3892391"/>
              <a:gd name="connsiteY4-15494" fmla="*/ 735157 h 4422290"/>
              <a:gd name="connsiteX5-15495" fmla="*/ 2411537 w 3892391"/>
              <a:gd name="connsiteY5-15496" fmla="*/ 620130 h 4422290"/>
              <a:gd name="connsiteX6-15497" fmla="*/ 2453066 w 3892391"/>
              <a:gd name="connsiteY6-15498" fmla="*/ 533227 h 4422290"/>
              <a:gd name="connsiteX7-15499" fmla="*/ 2533076 w 3892391"/>
              <a:gd name="connsiteY7-15500" fmla="*/ 430357 h 4422290"/>
              <a:gd name="connsiteX8-15501" fmla="*/ 2575299 w 3892391"/>
              <a:gd name="connsiteY8-15502" fmla="*/ 304715 h 4422290"/>
              <a:gd name="connsiteX9-15503" fmla="*/ 2715956 w 3892391"/>
              <a:gd name="connsiteY9-15504" fmla="*/ 384638 h 4422290"/>
              <a:gd name="connsiteX10-15505" fmla="*/ 2882756 w 3892391"/>
              <a:gd name="connsiteY10-15506" fmla="*/ 367329 h 4422290"/>
              <a:gd name="connsiteX11-15507" fmla="*/ 2910266 w 3892391"/>
              <a:gd name="connsiteY11-15508" fmla="*/ 274148 h 4422290"/>
              <a:gd name="connsiteX12-15509" fmla="*/ 2827814 w 3892391"/>
              <a:gd name="connsiteY12-15510" fmla="*/ 223777 h 4422290"/>
              <a:gd name="connsiteX13-15511" fmla="*/ 2792156 w 3892391"/>
              <a:gd name="connsiteY13-15512" fmla="*/ 163658 h 4422290"/>
              <a:gd name="connsiteX14-15513" fmla="*/ 2871379 w 3892391"/>
              <a:gd name="connsiteY14-15514" fmla="*/ 88430 h 4422290"/>
              <a:gd name="connsiteX15-15515" fmla="*/ 2875976 w 3892391"/>
              <a:gd name="connsiteY15-15516" fmla="*/ 7447 h 4422290"/>
              <a:gd name="connsiteX16-15517" fmla="*/ 3019218 w 3892391"/>
              <a:gd name="connsiteY16-15518" fmla="*/ 14429 h 4422290"/>
              <a:gd name="connsiteX17-15519" fmla="*/ 3125322 w 3892391"/>
              <a:gd name="connsiteY17-15520" fmla="*/ 39588 h 4422290"/>
              <a:gd name="connsiteX18-15521" fmla="*/ 3130050 w 3892391"/>
              <a:gd name="connsiteY18-15522" fmla="*/ 251419 h 4422290"/>
              <a:gd name="connsiteX19-15523" fmla="*/ 3241736 w 3892391"/>
              <a:gd name="connsiteY19-15524" fmla="*/ 266527 h 4422290"/>
              <a:gd name="connsiteX20-15525" fmla="*/ 3307988 w 3892391"/>
              <a:gd name="connsiteY20-15526" fmla="*/ 335265 h 4422290"/>
              <a:gd name="connsiteX21-15527" fmla="*/ 3378896 w 3892391"/>
              <a:gd name="connsiteY21-15528" fmla="*/ 445597 h 4422290"/>
              <a:gd name="connsiteX22-15529" fmla="*/ 3489741 w 3892391"/>
              <a:gd name="connsiteY22-15530" fmla="*/ 502851 h 4422290"/>
              <a:gd name="connsiteX23-15531" fmla="*/ 3600545 w 3892391"/>
              <a:gd name="connsiteY23-15532" fmla="*/ 803326 h 4422290"/>
              <a:gd name="connsiteX24-15533" fmla="*/ 3865980 w 3892391"/>
              <a:gd name="connsiteY24-15534" fmla="*/ 1052158 h 4422290"/>
              <a:gd name="connsiteX25-15535" fmla="*/ 3866576 w 3892391"/>
              <a:gd name="connsiteY25-15536" fmla="*/ 1135207 h 4422290"/>
              <a:gd name="connsiteX26-15537" fmla="*/ 3820856 w 3892391"/>
              <a:gd name="connsiteY26-15538" fmla="*/ 1249507 h 4422290"/>
              <a:gd name="connsiteX27-15539" fmla="*/ 3676076 w 3892391"/>
              <a:gd name="connsiteY27-15540" fmla="*/ 1272367 h 4422290"/>
              <a:gd name="connsiteX28-15541" fmla="*/ 3668456 w 3892391"/>
              <a:gd name="connsiteY28-15542" fmla="*/ 1443817 h 4422290"/>
              <a:gd name="connsiteX29-15543" fmla="*/ 3626304 w 3892391"/>
              <a:gd name="connsiteY29-15544" fmla="*/ 1498785 h 4422290"/>
              <a:gd name="connsiteX30-15545" fmla="*/ 3618926 w 3892391"/>
              <a:gd name="connsiteY30-15546" fmla="*/ 1592407 h 4422290"/>
              <a:gd name="connsiteX31-15547" fmla="*/ 3561776 w 3892391"/>
              <a:gd name="connsiteY31-15548" fmla="*/ 1653367 h 4422290"/>
              <a:gd name="connsiteX32-15549" fmla="*/ 3451286 w 3892391"/>
              <a:gd name="connsiteY32-15550" fmla="*/ 1790527 h 4422290"/>
              <a:gd name="connsiteX33-15551" fmla="*/ 3477779 w 3892391"/>
              <a:gd name="connsiteY33-15552" fmla="*/ 1973528 h 4422290"/>
              <a:gd name="connsiteX34-15553" fmla="*/ 3336295 w 3892391"/>
              <a:gd name="connsiteY34-15554" fmla="*/ 2211099 h 4422290"/>
              <a:gd name="connsiteX35-15555" fmla="*/ 3340796 w 3892391"/>
              <a:gd name="connsiteY35-15556" fmla="*/ 2342977 h 4422290"/>
              <a:gd name="connsiteX36-15557" fmla="*/ 3508067 w 3892391"/>
              <a:gd name="connsiteY36-15558" fmla="*/ 2429342 h 4422290"/>
              <a:gd name="connsiteX37-15559" fmla="*/ 3366399 w 3892391"/>
              <a:gd name="connsiteY37-15560" fmla="*/ 2666581 h 4422290"/>
              <a:gd name="connsiteX38-15561" fmla="*/ 3340796 w 3892391"/>
              <a:gd name="connsiteY38-15562" fmla="*/ 2803987 h 4422290"/>
              <a:gd name="connsiteX39-15563" fmla="*/ 3491002 w 3892391"/>
              <a:gd name="connsiteY39-15564" fmla="*/ 2889010 h 4422290"/>
              <a:gd name="connsiteX40-15565" fmla="*/ 3500816 w 3892391"/>
              <a:gd name="connsiteY40-15566" fmla="*/ 3101167 h 4422290"/>
              <a:gd name="connsiteX41-15567" fmla="*/ 3531296 w 3892391"/>
              <a:gd name="connsiteY41-15568" fmla="*/ 3146887 h 4422290"/>
              <a:gd name="connsiteX42-15569" fmla="*/ 3516056 w 3892391"/>
              <a:gd name="connsiteY42-15570" fmla="*/ 3390727 h 4422290"/>
              <a:gd name="connsiteX43-15571" fmla="*/ 3475601 w 3892391"/>
              <a:gd name="connsiteY43-15572" fmla="*/ 3477253 h 4422290"/>
              <a:gd name="connsiteX44-15573" fmla="*/ 3417915 w 3892391"/>
              <a:gd name="connsiteY44-15574" fmla="*/ 3717229 h 4422290"/>
              <a:gd name="connsiteX45-15575" fmla="*/ 2419115 w 3892391"/>
              <a:gd name="connsiteY45-15576" fmla="*/ 4059905 h 4422290"/>
              <a:gd name="connsiteX46-15577" fmla="*/ 2055080 w 3892391"/>
              <a:gd name="connsiteY46-15578" fmla="*/ 4048803 h 4422290"/>
              <a:gd name="connsiteX47-15579" fmla="*/ 1849018 w 3892391"/>
              <a:gd name="connsiteY47-15580" fmla="*/ 4113197 h 4422290"/>
              <a:gd name="connsiteX48-15581" fmla="*/ 1539925 w 3892391"/>
              <a:gd name="connsiteY48-15582" fmla="*/ 4061682 h 4422290"/>
              <a:gd name="connsiteX49-15583" fmla="*/ 1217953 w 3892391"/>
              <a:gd name="connsiteY49-15584" fmla="*/ 4293502 h 4422290"/>
              <a:gd name="connsiteX50-15585" fmla="*/ 805830 w 3892391"/>
              <a:gd name="connsiteY50-15586" fmla="*/ 4267744 h 4422290"/>
              <a:gd name="connsiteX51-15587" fmla="*/ 548252 w 3892391"/>
              <a:gd name="connsiteY51-15588" fmla="*/ 4422289 h 4422290"/>
              <a:gd name="connsiteX52-15589" fmla="*/ 139461 w 3892391"/>
              <a:gd name="connsiteY52-15590" fmla="*/ 4355016 h 4422290"/>
              <a:gd name="connsiteX53-15591" fmla="*/ 308112 w 3892391"/>
              <a:gd name="connsiteY53-15592" fmla="*/ 4151833 h 4422290"/>
              <a:gd name="connsiteX54-15593" fmla="*/ 548252 w 3892391"/>
              <a:gd name="connsiteY54-15594" fmla="*/ 4087439 h 4422290"/>
              <a:gd name="connsiteX55-15595" fmla="*/ 810388 w 3892391"/>
              <a:gd name="connsiteY55-15596" fmla="*/ 3997287 h 4422290"/>
              <a:gd name="connsiteX56-15597" fmla="*/ 1170997 w 3892391"/>
              <a:gd name="connsiteY56-15598" fmla="*/ 3726832 h 4422290"/>
              <a:gd name="connsiteX57-15599" fmla="*/ 1492968 w 3892391"/>
              <a:gd name="connsiteY57-15600" fmla="*/ 3456375 h 4422290"/>
              <a:gd name="connsiteX58-15601" fmla="*/ 1660393 w 3892391"/>
              <a:gd name="connsiteY58-15602" fmla="*/ 3160161 h 4422290"/>
              <a:gd name="connsiteX59-15603" fmla="*/ 1814940 w 3892391"/>
              <a:gd name="connsiteY59-15604" fmla="*/ 3108645 h 4422290"/>
              <a:gd name="connsiteX60-15605" fmla="*/ 1853577 w 3892391"/>
              <a:gd name="connsiteY60-15606" fmla="*/ 2812431 h 4422290"/>
              <a:gd name="connsiteX61-15607" fmla="*/ 2033880 w 3892391"/>
              <a:gd name="connsiteY61-15608" fmla="*/ 2709400 h 4422290"/>
              <a:gd name="connsiteX62-15609" fmla="*/ 2304337 w 3892391"/>
              <a:gd name="connsiteY62-15610" fmla="*/ 3134403 h 4422290"/>
              <a:gd name="connsiteX63-15611" fmla="*/ 2393264 w 3892391"/>
              <a:gd name="connsiteY63-15612" fmla="*/ 3311826 h 4422290"/>
              <a:gd name="connsiteX64-15613" fmla="*/ 2522051 w 3892391"/>
              <a:gd name="connsiteY64-15614" fmla="*/ 3505009 h 4422290"/>
              <a:gd name="connsiteX65-15615" fmla="*/ 2613086 w 3892391"/>
              <a:gd name="connsiteY65-15616" fmla="*/ 3364057 h 4422290"/>
              <a:gd name="connsiteX66-15617" fmla="*/ 2689477 w 3892391"/>
              <a:gd name="connsiteY66-15618" fmla="*/ 3286068 h 4422290"/>
              <a:gd name="connsiteX67-15619" fmla="*/ 2616896 w 3892391"/>
              <a:gd name="connsiteY67-15620" fmla="*/ 3108787 h 4422290"/>
              <a:gd name="connsiteX68-15621" fmla="*/ 2702356 w 3892391"/>
              <a:gd name="connsiteY68-15622" fmla="*/ 2976975 h 4422290"/>
              <a:gd name="connsiteX69-15623" fmla="*/ 2830256 w 3892391"/>
              <a:gd name="connsiteY69-15624" fmla="*/ 2960197 h 4422290"/>
              <a:gd name="connsiteX70-15625" fmla="*/ 2907107 w 3892391"/>
              <a:gd name="connsiteY70-15626" fmla="*/ 2923085 h 4422290"/>
              <a:gd name="connsiteX71-15627" fmla="*/ 2891216 w 3892391"/>
              <a:gd name="connsiteY71-15628" fmla="*/ 2765887 h 4422290"/>
              <a:gd name="connsiteX72-15629" fmla="*/ 2806414 w 3892391"/>
              <a:gd name="connsiteY72-15630" fmla="*/ 2737910 h 4422290"/>
              <a:gd name="connsiteX73-15631" fmla="*/ 2724782 w 3892391"/>
              <a:gd name="connsiteY73-15632" fmla="*/ 2683641 h 4422290"/>
              <a:gd name="connsiteX74-15633" fmla="*/ 2533076 w 3892391"/>
              <a:gd name="connsiteY74-15634" fmla="*/ 2525857 h 4422290"/>
              <a:gd name="connsiteX75-15635" fmla="*/ 2567909 w 3892391"/>
              <a:gd name="connsiteY75-15636" fmla="*/ 2467978 h 4422290"/>
              <a:gd name="connsiteX76-15637" fmla="*/ 2635946 w 3892391"/>
              <a:gd name="connsiteY76-15638" fmla="*/ 2438227 h 4422290"/>
              <a:gd name="connsiteX77-15639" fmla="*/ 2841686 w 3892391"/>
              <a:gd name="connsiteY77-15640" fmla="*/ 2453467 h 4422290"/>
              <a:gd name="connsiteX78-15641" fmla="*/ 2902760 w 3892391"/>
              <a:gd name="connsiteY78-15642" fmla="*/ 2442221 h 4422290"/>
              <a:gd name="connsiteX79-15643" fmla="*/ 2733510 w 3892391"/>
              <a:gd name="connsiteY79-15644" fmla="*/ 2055855 h 4422290"/>
              <a:gd name="connsiteX80-15645" fmla="*/ 2784536 w 3892391"/>
              <a:gd name="connsiteY80-15646" fmla="*/ 1916257 h 4422290"/>
              <a:gd name="connsiteX81-15647" fmla="*/ 2769296 w 3892391"/>
              <a:gd name="connsiteY81-15648" fmla="*/ 1859107 h 4422290"/>
              <a:gd name="connsiteX82-15649" fmla="*/ 2849306 w 3892391"/>
              <a:gd name="connsiteY82-15650" fmla="*/ 1840057 h 4422290"/>
              <a:gd name="connsiteX83-15651" fmla="*/ 2887406 w 3892391"/>
              <a:gd name="connsiteY83-15652" fmla="*/ 1771477 h 4422290"/>
              <a:gd name="connsiteX84-15653" fmla="*/ 2958621 w 3892391"/>
              <a:gd name="connsiteY84-15654" fmla="*/ 1710488 h 4422290"/>
              <a:gd name="connsiteX85-15655" fmla="*/ 2860736 w 3892391"/>
              <a:gd name="connsiteY85-15656" fmla="*/ 1626697 h 4422290"/>
              <a:gd name="connsiteX86-15657" fmla="*/ 2836380 w 3892391"/>
              <a:gd name="connsiteY86-15658" fmla="*/ 1720468 h 4422290"/>
              <a:gd name="connsiteX87-15659" fmla="*/ 2769296 w 3892391"/>
              <a:gd name="connsiteY87-15660" fmla="*/ 1535257 h 4422290"/>
              <a:gd name="connsiteX88-15661" fmla="*/ 2726802 w 3892391"/>
              <a:gd name="connsiteY88-15662" fmla="*/ 1378911 h 4422290"/>
              <a:gd name="connsiteX89-15663" fmla="*/ 2582606 w 3892391"/>
              <a:gd name="connsiteY89-15664" fmla="*/ 1367617 h 4422290"/>
              <a:gd name="connsiteX90-15665" fmla="*/ 2552126 w 3892391"/>
              <a:gd name="connsiteY90-15666" fmla="*/ 1440007 h 4422290"/>
              <a:gd name="connsiteX91-15667" fmla="*/ 2453066 w 3892391"/>
              <a:gd name="connsiteY91-15668" fmla="*/ 1466677 h 4422290"/>
              <a:gd name="connsiteX92-15669" fmla="*/ 2374726 w 3892391"/>
              <a:gd name="connsiteY92-15670" fmla="*/ 1399034 h 4422290"/>
              <a:gd name="connsiteX93-15671" fmla="*/ 2418776 w 3892391"/>
              <a:gd name="connsiteY93-15672" fmla="*/ 1154257 h 4422290"/>
              <a:gd name="connsiteX94" fmla="*/ 2401666 w 3892391"/>
              <a:gd name="connsiteY94" fmla="*/ 1053070 h 4422290"/>
              <a:gd name="connsiteX0-15673" fmla="*/ 2401666 w 3892391"/>
              <a:gd name="connsiteY0-15674" fmla="*/ 1053070 h 4422290"/>
              <a:gd name="connsiteX1-15675" fmla="*/ 2453066 w 3892391"/>
              <a:gd name="connsiteY1-15676" fmla="*/ 963757 h 4422290"/>
              <a:gd name="connsiteX2-15677" fmla="*/ 2555936 w 3892391"/>
              <a:gd name="connsiteY2-15678" fmla="*/ 982807 h 4422290"/>
              <a:gd name="connsiteX3-15679" fmla="*/ 2558985 w 3892391"/>
              <a:gd name="connsiteY3-15680" fmla="*/ 914905 h 4422290"/>
              <a:gd name="connsiteX4-15681" fmla="*/ 2510216 w 3892391"/>
              <a:gd name="connsiteY4-15682" fmla="*/ 735157 h 4422290"/>
              <a:gd name="connsiteX5-15683" fmla="*/ 2411537 w 3892391"/>
              <a:gd name="connsiteY5-15684" fmla="*/ 620130 h 4422290"/>
              <a:gd name="connsiteX6-15685" fmla="*/ 2453066 w 3892391"/>
              <a:gd name="connsiteY6-15686" fmla="*/ 533227 h 4422290"/>
              <a:gd name="connsiteX7-15687" fmla="*/ 2533076 w 3892391"/>
              <a:gd name="connsiteY7-15688" fmla="*/ 430357 h 4422290"/>
              <a:gd name="connsiteX8-15689" fmla="*/ 2575299 w 3892391"/>
              <a:gd name="connsiteY8-15690" fmla="*/ 304715 h 4422290"/>
              <a:gd name="connsiteX9-15691" fmla="*/ 2715956 w 3892391"/>
              <a:gd name="connsiteY9-15692" fmla="*/ 384638 h 4422290"/>
              <a:gd name="connsiteX10-15693" fmla="*/ 2882756 w 3892391"/>
              <a:gd name="connsiteY10-15694" fmla="*/ 367329 h 4422290"/>
              <a:gd name="connsiteX11-15695" fmla="*/ 2910266 w 3892391"/>
              <a:gd name="connsiteY11-15696" fmla="*/ 274148 h 4422290"/>
              <a:gd name="connsiteX12-15697" fmla="*/ 2827814 w 3892391"/>
              <a:gd name="connsiteY12-15698" fmla="*/ 223777 h 4422290"/>
              <a:gd name="connsiteX13-15699" fmla="*/ 2792156 w 3892391"/>
              <a:gd name="connsiteY13-15700" fmla="*/ 163658 h 4422290"/>
              <a:gd name="connsiteX14-15701" fmla="*/ 2871379 w 3892391"/>
              <a:gd name="connsiteY14-15702" fmla="*/ 88430 h 4422290"/>
              <a:gd name="connsiteX15-15703" fmla="*/ 2875976 w 3892391"/>
              <a:gd name="connsiteY15-15704" fmla="*/ 7447 h 4422290"/>
              <a:gd name="connsiteX16-15705" fmla="*/ 3019218 w 3892391"/>
              <a:gd name="connsiteY16-15706" fmla="*/ 14429 h 4422290"/>
              <a:gd name="connsiteX17-15707" fmla="*/ 3125322 w 3892391"/>
              <a:gd name="connsiteY17-15708" fmla="*/ 39588 h 4422290"/>
              <a:gd name="connsiteX18-15709" fmla="*/ 3130050 w 3892391"/>
              <a:gd name="connsiteY18-15710" fmla="*/ 251419 h 4422290"/>
              <a:gd name="connsiteX19-15711" fmla="*/ 3241736 w 3892391"/>
              <a:gd name="connsiteY19-15712" fmla="*/ 266527 h 4422290"/>
              <a:gd name="connsiteX20-15713" fmla="*/ 3307988 w 3892391"/>
              <a:gd name="connsiteY20-15714" fmla="*/ 335265 h 4422290"/>
              <a:gd name="connsiteX21-15715" fmla="*/ 3378896 w 3892391"/>
              <a:gd name="connsiteY21-15716" fmla="*/ 445597 h 4422290"/>
              <a:gd name="connsiteX22-15717" fmla="*/ 3489741 w 3892391"/>
              <a:gd name="connsiteY22-15718" fmla="*/ 502851 h 4422290"/>
              <a:gd name="connsiteX23-15719" fmla="*/ 3600545 w 3892391"/>
              <a:gd name="connsiteY23-15720" fmla="*/ 803326 h 4422290"/>
              <a:gd name="connsiteX24-15721" fmla="*/ 3865980 w 3892391"/>
              <a:gd name="connsiteY24-15722" fmla="*/ 1052158 h 4422290"/>
              <a:gd name="connsiteX25-15723" fmla="*/ 3866576 w 3892391"/>
              <a:gd name="connsiteY25-15724" fmla="*/ 1135207 h 4422290"/>
              <a:gd name="connsiteX26-15725" fmla="*/ 3820856 w 3892391"/>
              <a:gd name="connsiteY26-15726" fmla="*/ 1249507 h 4422290"/>
              <a:gd name="connsiteX27-15727" fmla="*/ 3676076 w 3892391"/>
              <a:gd name="connsiteY27-15728" fmla="*/ 1272367 h 4422290"/>
              <a:gd name="connsiteX28-15729" fmla="*/ 3668456 w 3892391"/>
              <a:gd name="connsiteY28-15730" fmla="*/ 1443817 h 4422290"/>
              <a:gd name="connsiteX29-15731" fmla="*/ 3626304 w 3892391"/>
              <a:gd name="connsiteY29-15732" fmla="*/ 1498785 h 4422290"/>
              <a:gd name="connsiteX30-15733" fmla="*/ 3618926 w 3892391"/>
              <a:gd name="connsiteY30-15734" fmla="*/ 1592407 h 4422290"/>
              <a:gd name="connsiteX31-15735" fmla="*/ 3561776 w 3892391"/>
              <a:gd name="connsiteY31-15736" fmla="*/ 1653367 h 4422290"/>
              <a:gd name="connsiteX32-15737" fmla="*/ 3451286 w 3892391"/>
              <a:gd name="connsiteY32-15738" fmla="*/ 1790527 h 4422290"/>
              <a:gd name="connsiteX33-15739" fmla="*/ 3477779 w 3892391"/>
              <a:gd name="connsiteY33-15740" fmla="*/ 1973528 h 4422290"/>
              <a:gd name="connsiteX34-15741" fmla="*/ 3336295 w 3892391"/>
              <a:gd name="connsiteY34-15742" fmla="*/ 2211099 h 4422290"/>
              <a:gd name="connsiteX35-15743" fmla="*/ 3340796 w 3892391"/>
              <a:gd name="connsiteY35-15744" fmla="*/ 2342977 h 4422290"/>
              <a:gd name="connsiteX36-15745" fmla="*/ 3508067 w 3892391"/>
              <a:gd name="connsiteY36-15746" fmla="*/ 2429342 h 4422290"/>
              <a:gd name="connsiteX37-15747" fmla="*/ 3366399 w 3892391"/>
              <a:gd name="connsiteY37-15748" fmla="*/ 2666581 h 4422290"/>
              <a:gd name="connsiteX38-15749" fmla="*/ 3340796 w 3892391"/>
              <a:gd name="connsiteY38-15750" fmla="*/ 2803987 h 4422290"/>
              <a:gd name="connsiteX39-15751" fmla="*/ 3491002 w 3892391"/>
              <a:gd name="connsiteY39-15752" fmla="*/ 2889010 h 4422290"/>
              <a:gd name="connsiteX40-15753" fmla="*/ 3500816 w 3892391"/>
              <a:gd name="connsiteY40-15754" fmla="*/ 3101167 h 4422290"/>
              <a:gd name="connsiteX41-15755" fmla="*/ 3531296 w 3892391"/>
              <a:gd name="connsiteY41-15756" fmla="*/ 3146887 h 4422290"/>
              <a:gd name="connsiteX42-15757" fmla="*/ 3516056 w 3892391"/>
              <a:gd name="connsiteY42-15758" fmla="*/ 3390727 h 4422290"/>
              <a:gd name="connsiteX43-15759" fmla="*/ 3475601 w 3892391"/>
              <a:gd name="connsiteY43-15760" fmla="*/ 3477253 h 4422290"/>
              <a:gd name="connsiteX44-15761" fmla="*/ 3417915 w 3892391"/>
              <a:gd name="connsiteY44-15762" fmla="*/ 3717229 h 4422290"/>
              <a:gd name="connsiteX45-15763" fmla="*/ 2419115 w 3892391"/>
              <a:gd name="connsiteY45-15764" fmla="*/ 4059905 h 4422290"/>
              <a:gd name="connsiteX46-15765" fmla="*/ 2055080 w 3892391"/>
              <a:gd name="connsiteY46-15766" fmla="*/ 4048803 h 4422290"/>
              <a:gd name="connsiteX47-15767" fmla="*/ 1849018 w 3892391"/>
              <a:gd name="connsiteY47-15768" fmla="*/ 4113197 h 4422290"/>
              <a:gd name="connsiteX48-15769" fmla="*/ 1539925 w 3892391"/>
              <a:gd name="connsiteY48-15770" fmla="*/ 4061682 h 4422290"/>
              <a:gd name="connsiteX49-15771" fmla="*/ 1217953 w 3892391"/>
              <a:gd name="connsiteY49-15772" fmla="*/ 4293502 h 4422290"/>
              <a:gd name="connsiteX50-15773" fmla="*/ 805830 w 3892391"/>
              <a:gd name="connsiteY50-15774" fmla="*/ 4267744 h 4422290"/>
              <a:gd name="connsiteX51-15775" fmla="*/ 548252 w 3892391"/>
              <a:gd name="connsiteY51-15776" fmla="*/ 4422289 h 4422290"/>
              <a:gd name="connsiteX52-15777" fmla="*/ 139461 w 3892391"/>
              <a:gd name="connsiteY52-15778" fmla="*/ 4355016 h 4422290"/>
              <a:gd name="connsiteX53-15779" fmla="*/ 308112 w 3892391"/>
              <a:gd name="connsiteY53-15780" fmla="*/ 4151833 h 4422290"/>
              <a:gd name="connsiteX54-15781" fmla="*/ 548252 w 3892391"/>
              <a:gd name="connsiteY54-15782" fmla="*/ 4087439 h 4422290"/>
              <a:gd name="connsiteX55-15783" fmla="*/ 810388 w 3892391"/>
              <a:gd name="connsiteY55-15784" fmla="*/ 3997287 h 4422290"/>
              <a:gd name="connsiteX56-15785" fmla="*/ 1170997 w 3892391"/>
              <a:gd name="connsiteY56-15786" fmla="*/ 3726832 h 4422290"/>
              <a:gd name="connsiteX57-15787" fmla="*/ 1492968 w 3892391"/>
              <a:gd name="connsiteY57-15788" fmla="*/ 3456375 h 4422290"/>
              <a:gd name="connsiteX58-15789" fmla="*/ 1660393 w 3892391"/>
              <a:gd name="connsiteY58-15790" fmla="*/ 3160161 h 4422290"/>
              <a:gd name="connsiteX59-15791" fmla="*/ 1814940 w 3892391"/>
              <a:gd name="connsiteY59-15792" fmla="*/ 3108645 h 4422290"/>
              <a:gd name="connsiteX60-15793" fmla="*/ 1853577 w 3892391"/>
              <a:gd name="connsiteY60-15794" fmla="*/ 2812431 h 4422290"/>
              <a:gd name="connsiteX61-15795" fmla="*/ 2033880 w 3892391"/>
              <a:gd name="connsiteY61-15796" fmla="*/ 2709400 h 4422290"/>
              <a:gd name="connsiteX62-15797" fmla="*/ 2304337 w 3892391"/>
              <a:gd name="connsiteY62-15798" fmla="*/ 3134403 h 4422290"/>
              <a:gd name="connsiteX63-15799" fmla="*/ 2393264 w 3892391"/>
              <a:gd name="connsiteY63-15800" fmla="*/ 3311826 h 4422290"/>
              <a:gd name="connsiteX64-15801" fmla="*/ 2522051 w 3892391"/>
              <a:gd name="connsiteY64-15802" fmla="*/ 3505009 h 4422290"/>
              <a:gd name="connsiteX65-15803" fmla="*/ 2613086 w 3892391"/>
              <a:gd name="connsiteY65-15804" fmla="*/ 3364057 h 4422290"/>
              <a:gd name="connsiteX66-15805" fmla="*/ 2689477 w 3892391"/>
              <a:gd name="connsiteY66-15806" fmla="*/ 3286068 h 4422290"/>
              <a:gd name="connsiteX67-15807" fmla="*/ 2616896 w 3892391"/>
              <a:gd name="connsiteY67-15808" fmla="*/ 3108787 h 4422290"/>
              <a:gd name="connsiteX68-15809" fmla="*/ 2628326 w 3892391"/>
              <a:gd name="connsiteY68-15810" fmla="*/ 2971627 h 4422290"/>
              <a:gd name="connsiteX69-15811" fmla="*/ 2702356 w 3892391"/>
              <a:gd name="connsiteY69-15812" fmla="*/ 2976975 h 4422290"/>
              <a:gd name="connsiteX70-15813" fmla="*/ 2830256 w 3892391"/>
              <a:gd name="connsiteY70-15814" fmla="*/ 2960197 h 4422290"/>
              <a:gd name="connsiteX71-15815" fmla="*/ 2907107 w 3892391"/>
              <a:gd name="connsiteY71-15816" fmla="*/ 2923085 h 4422290"/>
              <a:gd name="connsiteX72-15817" fmla="*/ 2891216 w 3892391"/>
              <a:gd name="connsiteY72-15818" fmla="*/ 2765887 h 4422290"/>
              <a:gd name="connsiteX73-15819" fmla="*/ 2806414 w 3892391"/>
              <a:gd name="connsiteY73-15820" fmla="*/ 2737910 h 4422290"/>
              <a:gd name="connsiteX74-15821" fmla="*/ 2724782 w 3892391"/>
              <a:gd name="connsiteY74-15822" fmla="*/ 2683641 h 4422290"/>
              <a:gd name="connsiteX75-15823" fmla="*/ 2533076 w 3892391"/>
              <a:gd name="connsiteY75-15824" fmla="*/ 2525857 h 4422290"/>
              <a:gd name="connsiteX76-15825" fmla="*/ 2567909 w 3892391"/>
              <a:gd name="connsiteY76-15826" fmla="*/ 2467978 h 4422290"/>
              <a:gd name="connsiteX77-15827" fmla="*/ 2635946 w 3892391"/>
              <a:gd name="connsiteY77-15828" fmla="*/ 2438227 h 4422290"/>
              <a:gd name="connsiteX78-15829" fmla="*/ 2841686 w 3892391"/>
              <a:gd name="connsiteY78-15830" fmla="*/ 2453467 h 4422290"/>
              <a:gd name="connsiteX79-15831" fmla="*/ 2902760 w 3892391"/>
              <a:gd name="connsiteY79-15832" fmla="*/ 2442221 h 4422290"/>
              <a:gd name="connsiteX80-15833" fmla="*/ 2733510 w 3892391"/>
              <a:gd name="connsiteY80-15834" fmla="*/ 2055855 h 4422290"/>
              <a:gd name="connsiteX81-15835" fmla="*/ 2784536 w 3892391"/>
              <a:gd name="connsiteY81-15836" fmla="*/ 1916257 h 4422290"/>
              <a:gd name="connsiteX82-15837" fmla="*/ 2769296 w 3892391"/>
              <a:gd name="connsiteY82-15838" fmla="*/ 1859107 h 4422290"/>
              <a:gd name="connsiteX83-15839" fmla="*/ 2849306 w 3892391"/>
              <a:gd name="connsiteY83-15840" fmla="*/ 1840057 h 4422290"/>
              <a:gd name="connsiteX84-15841" fmla="*/ 2887406 w 3892391"/>
              <a:gd name="connsiteY84-15842" fmla="*/ 1771477 h 4422290"/>
              <a:gd name="connsiteX85-15843" fmla="*/ 2958621 w 3892391"/>
              <a:gd name="connsiteY85-15844" fmla="*/ 1710488 h 4422290"/>
              <a:gd name="connsiteX86-15845" fmla="*/ 2860736 w 3892391"/>
              <a:gd name="connsiteY86-15846" fmla="*/ 1626697 h 4422290"/>
              <a:gd name="connsiteX87-15847" fmla="*/ 2836380 w 3892391"/>
              <a:gd name="connsiteY87-15848" fmla="*/ 1720468 h 4422290"/>
              <a:gd name="connsiteX88-15849" fmla="*/ 2769296 w 3892391"/>
              <a:gd name="connsiteY88-15850" fmla="*/ 1535257 h 4422290"/>
              <a:gd name="connsiteX89-15851" fmla="*/ 2726802 w 3892391"/>
              <a:gd name="connsiteY89-15852" fmla="*/ 1378911 h 4422290"/>
              <a:gd name="connsiteX90-15853" fmla="*/ 2582606 w 3892391"/>
              <a:gd name="connsiteY90-15854" fmla="*/ 1367617 h 4422290"/>
              <a:gd name="connsiteX91-15855" fmla="*/ 2552126 w 3892391"/>
              <a:gd name="connsiteY91-15856" fmla="*/ 1440007 h 4422290"/>
              <a:gd name="connsiteX92-15857" fmla="*/ 2453066 w 3892391"/>
              <a:gd name="connsiteY92-15858" fmla="*/ 1466677 h 4422290"/>
              <a:gd name="connsiteX93-15859" fmla="*/ 2374726 w 3892391"/>
              <a:gd name="connsiteY93-15860" fmla="*/ 1399034 h 4422290"/>
              <a:gd name="connsiteX94-15861" fmla="*/ 2418776 w 3892391"/>
              <a:gd name="connsiteY94-15862" fmla="*/ 1154257 h 4422290"/>
              <a:gd name="connsiteX95" fmla="*/ 2401666 w 3892391"/>
              <a:gd name="connsiteY95" fmla="*/ 1053070 h 4422290"/>
              <a:gd name="connsiteX0-15863" fmla="*/ 2401666 w 3892391"/>
              <a:gd name="connsiteY0-15864" fmla="*/ 1053070 h 4422290"/>
              <a:gd name="connsiteX1-15865" fmla="*/ 2453066 w 3892391"/>
              <a:gd name="connsiteY1-15866" fmla="*/ 963757 h 4422290"/>
              <a:gd name="connsiteX2-15867" fmla="*/ 2555936 w 3892391"/>
              <a:gd name="connsiteY2-15868" fmla="*/ 982807 h 4422290"/>
              <a:gd name="connsiteX3-15869" fmla="*/ 2558985 w 3892391"/>
              <a:gd name="connsiteY3-15870" fmla="*/ 914905 h 4422290"/>
              <a:gd name="connsiteX4-15871" fmla="*/ 2510216 w 3892391"/>
              <a:gd name="connsiteY4-15872" fmla="*/ 735157 h 4422290"/>
              <a:gd name="connsiteX5-15873" fmla="*/ 2411537 w 3892391"/>
              <a:gd name="connsiteY5-15874" fmla="*/ 620130 h 4422290"/>
              <a:gd name="connsiteX6-15875" fmla="*/ 2453066 w 3892391"/>
              <a:gd name="connsiteY6-15876" fmla="*/ 533227 h 4422290"/>
              <a:gd name="connsiteX7-15877" fmla="*/ 2533076 w 3892391"/>
              <a:gd name="connsiteY7-15878" fmla="*/ 430357 h 4422290"/>
              <a:gd name="connsiteX8-15879" fmla="*/ 2575299 w 3892391"/>
              <a:gd name="connsiteY8-15880" fmla="*/ 304715 h 4422290"/>
              <a:gd name="connsiteX9-15881" fmla="*/ 2715956 w 3892391"/>
              <a:gd name="connsiteY9-15882" fmla="*/ 384638 h 4422290"/>
              <a:gd name="connsiteX10-15883" fmla="*/ 2882756 w 3892391"/>
              <a:gd name="connsiteY10-15884" fmla="*/ 367329 h 4422290"/>
              <a:gd name="connsiteX11-15885" fmla="*/ 2910266 w 3892391"/>
              <a:gd name="connsiteY11-15886" fmla="*/ 274148 h 4422290"/>
              <a:gd name="connsiteX12-15887" fmla="*/ 2827814 w 3892391"/>
              <a:gd name="connsiteY12-15888" fmla="*/ 223777 h 4422290"/>
              <a:gd name="connsiteX13-15889" fmla="*/ 2792156 w 3892391"/>
              <a:gd name="connsiteY13-15890" fmla="*/ 163658 h 4422290"/>
              <a:gd name="connsiteX14-15891" fmla="*/ 2871379 w 3892391"/>
              <a:gd name="connsiteY14-15892" fmla="*/ 88430 h 4422290"/>
              <a:gd name="connsiteX15-15893" fmla="*/ 2875976 w 3892391"/>
              <a:gd name="connsiteY15-15894" fmla="*/ 7447 h 4422290"/>
              <a:gd name="connsiteX16-15895" fmla="*/ 3019218 w 3892391"/>
              <a:gd name="connsiteY16-15896" fmla="*/ 14429 h 4422290"/>
              <a:gd name="connsiteX17-15897" fmla="*/ 3125322 w 3892391"/>
              <a:gd name="connsiteY17-15898" fmla="*/ 39588 h 4422290"/>
              <a:gd name="connsiteX18-15899" fmla="*/ 3130050 w 3892391"/>
              <a:gd name="connsiteY18-15900" fmla="*/ 251419 h 4422290"/>
              <a:gd name="connsiteX19-15901" fmla="*/ 3241736 w 3892391"/>
              <a:gd name="connsiteY19-15902" fmla="*/ 266527 h 4422290"/>
              <a:gd name="connsiteX20-15903" fmla="*/ 3307988 w 3892391"/>
              <a:gd name="connsiteY20-15904" fmla="*/ 335265 h 4422290"/>
              <a:gd name="connsiteX21-15905" fmla="*/ 3378896 w 3892391"/>
              <a:gd name="connsiteY21-15906" fmla="*/ 445597 h 4422290"/>
              <a:gd name="connsiteX22-15907" fmla="*/ 3489741 w 3892391"/>
              <a:gd name="connsiteY22-15908" fmla="*/ 502851 h 4422290"/>
              <a:gd name="connsiteX23-15909" fmla="*/ 3600545 w 3892391"/>
              <a:gd name="connsiteY23-15910" fmla="*/ 803326 h 4422290"/>
              <a:gd name="connsiteX24-15911" fmla="*/ 3865980 w 3892391"/>
              <a:gd name="connsiteY24-15912" fmla="*/ 1052158 h 4422290"/>
              <a:gd name="connsiteX25-15913" fmla="*/ 3866576 w 3892391"/>
              <a:gd name="connsiteY25-15914" fmla="*/ 1135207 h 4422290"/>
              <a:gd name="connsiteX26-15915" fmla="*/ 3820856 w 3892391"/>
              <a:gd name="connsiteY26-15916" fmla="*/ 1249507 h 4422290"/>
              <a:gd name="connsiteX27-15917" fmla="*/ 3676076 w 3892391"/>
              <a:gd name="connsiteY27-15918" fmla="*/ 1272367 h 4422290"/>
              <a:gd name="connsiteX28-15919" fmla="*/ 3668456 w 3892391"/>
              <a:gd name="connsiteY28-15920" fmla="*/ 1443817 h 4422290"/>
              <a:gd name="connsiteX29-15921" fmla="*/ 3626304 w 3892391"/>
              <a:gd name="connsiteY29-15922" fmla="*/ 1498785 h 4422290"/>
              <a:gd name="connsiteX30-15923" fmla="*/ 3618926 w 3892391"/>
              <a:gd name="connsiteY30-15924" fmla="*/ 1592407 h 4422290"/>
              <a:gd name="connsiteX31-15925" fmla="*/ 3561776 w 3892391"/>
              <a:gd name="connsiteY31-15926" fmla="*/ 1653367 h 4422290"/>
              <a:gd name="connsiteX32-15927" fmla="*/ 3451286 w 3892391"/>
              <a:gd name="connsiteY32-15928" fmla="*/ 1790527 h 4422290"/>
              <a:gd name="connsiteX33-15929" fmla="*/ 3477779 w 3892391"/>
              <a:gd name="connsiteY33-15930" fmla="*/ 1973528 h 4422290"/>
              <a:gd name="connsiteX34-15931" fmla="*/ 3336295 w 3892391"/>
              <a:gd name="connsiteY34-15932" fmla="*/ 2211099 h 4422290"/>
              <a:gd name="connsiteX35-15933" fmla="*/ 3340796 w 3892391"/>
              <a:gd name="connsiteY35-15934" fmla="*/ 2342977 h 4422290"/>
              <a:gd name="connsiteX36-15935" fmla="*/ 3508067 w 3892391"/>
              <a:gd name="connsiteY36-15936" fmla="*/ 2429342 h 4422290"/>
              <a:gd name="connsiteX37-15937" fmla="*/ 3366399 w 3892391"/>
              <a:gd name="connsiteY37-15938" fmla="*/ 2666581 h 4422290"/>
              <a:gd name="connsiteX38-15939" fmla="*/ 3340796 w 3892391"/>
              <a:gd name="connsiteY38-15940" fmla="*/ 2803987 h 4422290"/>
              <a:gd name="connsiteX39-15941" fmla="*/ 3491002 w 3892391"/>
              <a:gd name="connsiteY39-15942" fmla="*/ 2889010 h 4422290"/>
              <a:gd name="connsiteX40-15943" fmla="*/ 3500816 w 3892391"/>
              <a:gd name="connsiteY40-15944" fmla="*/ 3101167 h 4422290"/>
              <a:gd name="connsiteX41-15945" fmla="*/ 3531296 w 3892391"/>
              <a:gd name="connsiteY41-15946" fmla="*/ 3146887 h 4422290"/>
              <a:gd name="connsiteX42-15947" fmla="*/ 3516056 w 3892391"/>
              <a:gd name="connsiteY42-15948" fmla="*/ 3390727 h 4422290"/>
              <a:gd name="connsiteX43-15949" fmla="*/ 3475601 w 3892391"/>
              <a:gd name="connsiteY43-15950" fmla="*/ 3477253 h 4422290"/>
              <a:gd name="connsiteX44-15951" fmla="*/ 3417915 w 3892391"/>
              <a:gd name="connsiteY44-15952" fmla="*/ 3717229 h 4422290"/>
              <a:gd name="connsiteX45-15953" fmla="*/ 2419115 w 3892391"/>
              <a:gd name="connsiteY45-15954" fmla="*/ 4059905 h 4422290"/>
              <a:gd name="connsiteX46-15955" fmla="*/ 2055080 w 3892391"/>
              <a:gd name="connsiteY46-15956" fmla="*/ 4048803 h 4422290"/>
              <a:gd name="connsiteX47-15957" fmla="*/ 1849018 w 3892391"/>
              <a:gd name="connsiteY47-15958" fmla="*/ 4113197 h 4422290"/>
              <a:gd name="connsiteX48-15959" fmla="*/ 1539925 w 3892391"/>
              <a:gd name="connsiteY48-15960" fmla="*/ 4061682 h 4422290"/>
              <a:gd name="connsiteX49-15961" fmla="*/ 1217953 w 3892391"/>
              <a:gd name="connsiteY49-15962" fmla="*/ 4293502 h 4422290"/>
              <a:gd name="connsiteX50-15963" fmla="*/ 805830 w 3892391"/>
              <a:gd name="connsiteY50-15964" fmla="*/ 4267744 h 4422290"/>
              <a:gd name="connsiteX51-15965" fmla="*/ 548252 w 3892391"/>
              <a:gd name="connsiteY51-15966" fmla="*/ 4422289 h 4422290"/>
              <a:gd name="connsiteX52-15967" fmla="*/ 139461 w 3892391"/>
              <a:gd name="connsiteY52-15968" fmla="*/ 4355016 h 4422290"/>
              <a:gd name="connsiteX53-15969" fmla="*/ 308112 w 3892391"/>
              <a:gd name="connsiteY53-15970" fmla="*/ 4151833 h 4422290"/>
              <a:gd name="connsiteX54-15971" fmla="*/ 548252 w 3892391"/>
              <a:gd name="connsiteY54-15972" fmla="*/ 4087439 h 4422290"/>
              <a:gd name="connsiteX55-15973" fmla="*/ 810388 w 3892391"/>
              <a:gd name="connsiteY55-15974" fmla="*/ 3997287 h 4422290"/>
              <a:gd name="connsiteX56-15975" fmla="*/ 1170997 w 3892391"/>
              <a:gd name="connsiteY56-15976" fmla="*/ 3726832 h 4422290"/>
              <a:gd name="connsiteX57-15977" fmla="*/ 1492968 w 3892391"/>
              <a:gd name="connsiteY57-15978" fmla="*/ 3456375 h 4422290"/>
              <a:gd name="connsiteX58-15979" fmla="*/ 1660393 w 3892391"/>
              <a:gd name="connsiteY58-15980" fmla="*/ 3160161 h 4422290"/>
              <a:gd name="connsiteX59-15981" fmla="*/ 1814940 w 3892391"/>
              <a:gd name="connsiteY59-15982" fmla="*/ 3108645 h 4422290"/>
              <a:gd name="connsiteX60-15983" fmla="*/ 1853577 w 3892391"/>
              <a:gd name="connsiteY60-15984" fmla="*/ 2812431 h 4422290"/>
              <a:gd name="connsiteX61-15985" fmla="*/ 2033880 w 3892391"/>
              <a:gd name="connsiteY61-15986" fmla="*/ 2709400 h 4422290"/>
              <a:gd name="connsiteX62-15987" fmla="*/ 2304337 w 3892391"/>
              <a:gd name="connsiteY62-15988" fmla="*/ 3134403 h 4422290"/>
              <a:gd name="connsiteX63-15989" fmla="*/ 2393264 w 3892391"/>
              <a:gd name="connsiteY63-15990" fmla="*/ 3311826 h 4422290"/>
              <a:gd name="connsiteX64-15991" fmla="*/ 2522051 w 3892391"/>
              <a:gd name="connsiteY64-15992" fmla="*/ 3505009 h 4422290"/>
              <a:gd name="connsiteX65-15993" fmla="*/ 2613086 w 3892391"/>
              <a:gd name="connsiteY65-15994" fmla="*/ 3364057 h 4422290"/>
              <a:gd name="connsiteX66-15995" fmla="*/ 2689477 w 3892391"/>
              <a:gd name="connsiteY66-15996" fmla="*/ 3286068 h 4422290"/>
              <a:gd name="connsiteX67-15997" fmla="*/ 2616896 w 3892391"/>
              <a:gd name="connsiteY67-15998" fmla="*/ 3108787 h 4422290"/>
              <a:gd name="connsiteX68-15999" fmla="*/ 2628326 w 3892391"/>
              <a:gd name="connsiteY68-16000" fmla="*/ 2971627 h 4422290"/>
              <a:gd name="connsiteX69-16001" fmla="*/ 2702356 w 3892391"/>
              <a:gd name="connsiteY69-16002" fmla="*/ 2976975 h 4422290"/>
              <a:gd name="connsiteX70-16003" fmla="*/ 2754056 w 3892391"/>
              <a:gd name="connsiteY70-16004" fmla="*/ 2845897 h 4422290"/>
              <a:gd name="connsiteX71-16005" fmla="*/ 2830256 w 3892391"/>
              <a:gd name="connsiteY71-16006" fmla="*/ 2960197 h 4422290"/>
              <a:gd name="connsiteX72-16007" fmla="*/ 2907107 w 3892391"/>
              <a:gd name="connsiteY72-16008" fmla="*/ 2923085 h 4422290"/>
              <a:gd name="connsiteX73-16009" fmla="*/ 2891216 w 3892391"/>
              <a:gd name="connsiteY73-16010" fmla="*/ 2765887 h 4422290"/>
              <a:gd name="connsiteX74-16011" fmla="*/ 2806414 w 3892391"/>
              <a:gd name="connsiteY74-16012" fmla="*/ 2737910 h 4422290"/>
              <a:gd name="connsiteX75-16013" fmla="*/ 2724782 w 3892391"/>
              <a:gd name="connsiteY75-16014" fmla="*/ 2683641 h 4422290"/>
              <a:gd name="connsiteX76-16015" fmla="*/ 2533076 w 3892391"/>
              <a:gd name="connsiteY76-16016" fmla="*/ 2525857 h 4422290"/>
              <a:gd name="connsiteX77-16017" fmla="*/ 2567909 w 3892391"/>
              <a:gd name="connsiteY77-16018" fmla="*/ 2467978 h 4422290"/>
              <a:gd name="connsiteX78-16019" fmla="*/ 2635946 w 3892391"/>
              <a:gd name="connsiteY78-16020" fmla="*/ 2438227 h 4422290"/>
              <a:gd name="connsiteX79-16021" fmla="*/ 2841686 w 3892391"/>
              <a:gd name="connsiteY79-16022" fmla="*/ 2453467 h 4422290"/>
              <a:gd name="connsiteX80-16023" fmla="*/ 2902760 w 3892391"/>
              <a:gd name="connsiteY80-16024" fmla="*/ 2442221 h 4422290"/>
              <a:gd name="connsiteX81-16025" fmla="*/ 2733510 w 3892391"/>
              <a:gd name="connsiteY81-16026" fmla="*/ 2055855 h 4422290"/>
              <a:gd name="connsiteX82-16027" fmla="*/ 2784536 w 3892391"/>
              <a:gd name="connsiteY82-16028" fmla="*/ 1916257 h 4422290"/>
              <a:gd name="connsiteX83-16029" fmla="*/ 2769296 w 3892391"/>
              <a:gd name="connsiteY83-16030" fmla="*/ 1859107 h 4422290"/>
              <a:gd name="connsiteX84-16031" fmla="*/ 2849306 w 3892391"/>
              <a:gd name="connsiteY84-16032" fmla="*/ 1840057 h 4422290"/>
              <a:gd name="connsiteX85-16033" fmla="*/ 2887406 w 3892391"/>
              <a:gd name="connsiteY85-16034" fmla="*/ 1771477 h 4422290"/>
              <a:gd name="connsiteX86-16035" fmla="*/ 2958621 w 3892391"/>
              <a:gd name="connsiteY86-16036" fmla="*/ 1710488 h 4422290"/>
              <a:gd name="connsiteX87-16037" fmla="*/ 2860736 w 3892391"/>
              <a:gd name="connsiteY87-16038" fmla="*/ 1626697 h 4422290"/>
              <a:gd name="connsiteX88-16039" fmla="*/ 2836380 w 3892391"/>
              <a:gd name="connsiteY88-16040" fmla="*/ 1720468 h 4422290"/>
              <a:gd name="connsiteX89-16041" fmla="*/ 2769296 w 3892391"/>
              <a:gd name="connsiteY89-16042" fmla="*/ 1535257 h 4422290"/>
              <a:gd name="connsiteX90-16043" fmla="*/ 2726802 w 3892391"/>
              <a:gd name="connsiteY90-16044" fmla="*/ 1378911 h 4422290"/>
              <a:gd name="connsiteX91-16045" fmla="*/ 2582606 w 3892391"/>
              <a:gd name="connsiteY91-16046" fmla="*/ 1367617 h 4422290"/>
              <a:gd name="connsiteX92-16047" fmla="*/ 2552126 w 3892391"/>
              <a:gd name="connsiteY92-16048" fmla="*/ 1440007 h 4422290"/>
              <a:gd name="connsiteX93-16049" fmla="*/ 2453066 w 3892391"/>
              <a:gd name="connsiteY93-16050" fmla="*/ 1466677 h 4422290"/>
              <a:gd name="connsiteX94-16051" fmla="*/ 2374726 w 3892391"/>
              <a:gd name="connsiteY94-16052" fmla="*/ 1399034 h 4422290"/>
              <a:gd name="connsiteX95-16053" fmla="*/ 2418776 w 3892391"/>
              <a:gd name="connsiteY95-16054" fmla="*/ 1154257 h 4422290"/>
              <a:gd name="connsiteX96" fmla="*/ 2401666 w 3892391"/>
              <a:gd name="connsiteY96" fmla="*/ 1053070 h 4422290"/>
              <a:gd name="connsiteX0-16055" fmla="*/ 2401666 w 3892391"/>
              <a:gd name="connsiteY0-16056" fmla="*/ 1053070 h 4422290"/>
              <a:gd name="connsiteX1-16057" fmla="*/ 2453066 w 3892391"/>
              <a:gd name="connsiteY1-16058" fmla="*/ 963757 h 4422290"/>
              <a:gd name="connsiteX2-16059" fmla="*/ 2555936 w 3892391"/>
              <a:gd name="connsiteY2-16060" fmla="*/ 982807 h 4422290"/>
              <a:gd name="connsiteX3-16061" fmla="*/ 2558985 w 3892391"/>
              <a:gd name="connsiteY3-16062" fmla="*/ 914905 h 4422290"/>
              <a:gd name="connsiteX4-16063" fmla="*/ 2510216 w 3892391"/>
              <a:gd name="connsiteY4-16064" fmla="*/ 735157 h 4422290"/>
              <a:gd name="connsiteX5-16065" fmla="*/ 2411537 w 3892391"/>
              <a:gd name="connsiteY5-16066" fmla="*/ 620130 h 4422290"/>
              <a:gd name="connsiteX6-16067" fmla="*/ 2453066 w 3892391"/>
              <a:gd name="connsiteY6-16068" fmla="*/ 533227 h 4422290"/>
              <a:gd name="connsiteX7-16069" fmla="*/ 2533076 w 3892391"/>
              <a:gd name="connsiteY7-16070" fmla="*/ 430357 h 4422290"/>
              <a:gd name="connsiteX8-16071" fmla="*/ 2575299 w 3892391"/>
              <a:gd name="connsiteY8-16072" fmla="*/ 304715 h 4422290"/>
              <a:gd name="connsiteX9-16073" fmla="*/ 2715956 w 3892391"/>
              <a:gd name="connsiteY9-16074" fmla="*/ 384638 h 4422290"/>
              <a:gd name="connsiteX10-16075" fmla="*/ 2882756 w 3892391"/>
              <a:gd name="connsiteY10-16076" fmla="*/ 367329 h 4422290"/>
              <a:gd name="connsiteX11-16077" fmla="*/ 2910266 w 3892391"/>
              <a:gd name="connsiteY11-16078" fmla="*/ 274148 h 4422290"/>
              <a:gd name="connsiteX12-16079" fmla="*/ 2827814 w 3892391"/>
              <a:gd name="connsiteY12-16080" fmla="*/ 223777 h 4422290"/>
              <a:gd name="connsiteX13-16081" fmla="*/ 2792156 w 3892391"/>
              <a:gd name="connsiteY13-16082" fmla="*/ 163658 h 4422290"/>
              <a:gd name="connsiteX14-16083" fmla="*/ 2871379 w 3892391"/>
              <a:gd name="connsiteY14-16084" fmla="*/ 88430 h 4422290"/>
              <a:gd name="connsiteX15-16085" fmla="*/ 2875976 w 3892391"/>
              <a:gd name="connsiteY15-16086" fmla="*/ 7447 h 4422290"/>
              <a:gd name="connsiteX16-16087" fmla="*/ 3019218 w 3892391"/>
              <a:gd name="connsiteY16-16088" fmla="*/ 14429 h 4422290"/>
              <a:gd name="connsiteX17-16089" fmla="*/ 3125322 w 3892391"/>
              <a:gd name="connsiteY17-16090" fmla="*/ 39588 h 4422290"/>
              <a:gd name="connsiteX18-16091" fmla="*/ 3130050 w 3892391"/>
              <a:gd name="connsiteY18-16092" fmla="*/ 251419 h 4422290"/>
              <a:gd name="connsiteX19-16093" fmla="*/ 3241736 w 3892391"/>
              <a:gd name="connsiteY19-16094" fmla="*/ 266527 h 4422290"/>
              <a:gd name="connsiteX20-16095" fmla="*/ 3307988 w 3892391"/>
              <a:gd name="connsiteY20-16096" fmla="*/ 335265 h 4422290"/>
              <a:gd name="connsiteX21-16097" fmla="*/ 3378896 w 3892391"/>
              <a:gd name="connsiteY21-16098" fmla="*/ 445597 h 4422290"/>
              <a:gd name="connsiteX22-16099" fmla="*/ 3489741 w 3892391"/>
              <a:gd name="connsiteY22-16100" fmla="*/ 502851 h 4422290"/>
              <a:gd name="connsiteX23-16101" fmla="*/ 3600545 w 3892391"/>
              <a:gd name="connsiteY23-16102" fmla="*/ 803326 h 4422290"/>
              <a:gd name="connsiteX24-16103" fmla="*/ 3865980 w 3892391"/>
              <a:gd name="connsiteY24-16104" fmla="*/ 1052158 h 4422290"/>
              <a:gd name="connsiteX25-16105" fmla="*/ 3866576 w 3892391"/>
              <a:gd name="connsiteY25-16106" fmla="*/ 1135207 h 4422290"/>
              <a:gd name="connsiteX26-16107" fmla="*/ 3820856 w 3892391"/>
              <a:gd name="connsiteY26-16108" fmla="*/ 1249507 h 4422290"/>
              <a:gd name="connsiteX27-16109" fmla="*/ 3676076 w 3892391"/>
              <a:gd name="connsiteY27-16110" fmla="*/ 1272367 h 4422290"/>
              <a:gd name="connsiteX28-16111" fmla="*/ 3668456 w 3892391"/>
              <a:gd name="connsiteY28-16112" fmla="*/ 1443817 h 4422290"/>
              <a:gd name="connsiteX29-16113" fmla="*/ 3626304 w 3892391"/>
              <a:gd name="connsiteY29-16114" fmla="*/ 1498785 h 4422290"/>
              <a:gd name="connsiteX30-16115" fmla="*/ 3618926 w 3892391"/>
              <a:gd name="connsiteY30-16116" fmla="*/ 1592407 h 4422290"/>
              <a:gd name="connsiteX31-16117" fmla="*/ 3561776 w 3892391"/>
              <a:gd name="connsiteY31-16118" fmla="*/ 1653367 h 4422290"/>
              <a:gd name="connsiteX32-16119" fmla="*/ 3451286 w 3892391"/>
              <a:gd name="connsiteY32-16120" fmla="*/ 1790527 h 4422290"/>
              <a:gd name="connsiteX33-16121" fmla="*/ 3477779 w 3892391"/>
              <a:gd name="connsiteY33-16122" fmla="*/ 1973528 h 4422290"/>
              <a:gd name="connsiteX34-16123" fmla="*/ 3336295 w 3892391"/>
              <a:gd name="connsiteY34-16124" fmla="*/ 2211099 h 4422290"/>
              <a:gd name="connsiteX35-16125" fmla="*/ 3340796 w 3892391"/>
              <a:gd name="connsiteY35-16126" fmla="*/ 2342977 h 4422290"/>
              <a:gd name="connsiteX36-16127" fmla="*/ 3508067 w 3892391"/>
              <a:gd name="connsiteY36-16128" fmla="*/ 2429342 h 4422290"/>
              <a:gd name="connsiteX37-16129" fmla="*/ 3366399 w 3892391"/>
              <a:gd name="connsiteY37-16130" fmla="*/ 2666581 h 4422290"/>
              <a:gd name="connsiteX38-16131" fmla="*/ 3340796 w 3892391"/>
              <a:gd name="connsiteY38-16132" fmla="*/ 2803987 h 4422290"/>
              <a:gd name="connsiteX39-16133" fmla="*/ 3491002 w 3892391"/>
              <a:gd name="connsiteY39-16134" fmla="*/ 2889010 h 4422290"/>
              <a:gd name="connsiteX40-16135" fmla="*/ 3500816 w 3892391"/>
              <a:gd name="connsiteY40-16136" fmla="*/ 3101167 h 4422290"/>
              <a:gd name="connsiteX41-16137" fmla="*/ 3531296 w 3892391"/>
              <a:gd name="connsiteY41-16138" fmla="*/ 3146887 h 4422290"/>
              <a:gd name="connsiteX42-16139" fmla="*/ 3516056 w 3892391"/>
              <a:gd name="connsiteY42-16140" fmla="*/ 3390727 h 4422290"/>
              <a:gd name="connsiteX43-16141" fmla="*/ 3475601 w 3892391"/>
              <a:gd name="connsiteY43-16142" fmla="*/ 3477253 h 4422290"/>
              <a:gd name="connsiteX44-16143" fmla="*/ 3417915 w 3892391"/>
              <a:gd name="connsiteY44-16144" fmla="*/ 3717229 h 4422290"/>
              <a:gd name="connsiteX45-16145" fmla="*/ 3291266 w 3892391"/>
              <a:gd name="connsiteY45-16146" fmla="*/ 3817447 h 4422290"/>
              <a:gd name="connsiteX46-16147" fmla="*/ 2419115 w 3892391"/>
              <a:gd name="connsiteY46-16148" fmla="*/ 4059905 h 4422290"/>
              <a:gd name="connsiteX47-16149" fmla="*/ 2055080 w 3892391"/>
              <a:gd name="connsiteY47-16150" fmla="*/ 4048803 h 4422290"/>
              <a:gd name="connsiteX48-16151" fmla="*/ 1849018 w 3892391"/>
              <a:gd name="connsiteY48-16152" fmla="*/ 4113197 h 4422290"/>
              <a:gd name="connsiteX49-16153" fmla="*/ 1539925 w 3892391"/>
              <a:gd name="connsiteY49-16154" fmla="*/ 4061682 h 4422290"/>
              <a:gd name="connsiteX50-16155" fmla="*/ 1217953 w 3892391"/>
              <a:gd name="connsiteY50-16156" fmla="*/ 4293502 h 4422290"/>
              <a:gd name="connsiteX51-16157" fmla="*/ 805830 w 3892391"/>
              <a:gd name="connsiteY51-16158" fmla="*/ 4267744 h 4422290"/>
              <a:gd name="connsiteX52-16159" fmla="*/ 548252 w 3892391"/>
              <a:gd name="connsiteY52-16160" fmla="*/ 4422289 h 4422290"/>
              <a:gd name="connsiteX53-16161" fmla="*/ 139461 w 3892391"/>
              <a:gd name="connsiteY53-16162" fmla="*/ 4355016 h 4422290"/>
              <a:gd name="connsiteX54-16163" fmla="*/ 308112 w 3892391"/>
              <a:gd name="connsiteY54-16164" fmla="*/ 4151833 h 4422290"/>
              <a:gd name="connsiteX55-16165" fmla="*/ 548252 w 3892391"/>
              <a:gd name="connsiteY55-16166" fmla="*/ 4087439 h 4422290"/>
              <a:gd name="connsiteX56-16167" fmla="*/ 810388 w 3892391"/>
              <a:gd name="connsiteY56-16168" fmla="*/ 3997287 h 4422290"/>
              <a:gd name="connsiteX57-16169" fmla="*/ 1170997 w 3892391"/>
              <a:gd name="connsiteY57-16170" fmla="*/ 3726832 h 4422290"/>
              <a:gd name="connsiteX58-16171" fmla="*/ 1492968 w 3892391"/>
              <a:gd name="connsiteY58-16172" fmla="*/ 3456375 h 4422290"/>
              <a:gd name="connsiteX59-16173" fmla="*/ 1660393 w 3892391"/>
              <a:gd name="connsiteY59-16174" fmla="*/ 3160161 h 4422290"/>
              <a:gd name="connsiteX60-16175" fmla="*/ 1814940 w 3892391"/>
              <a:gd name="connsiteY60-16176" fmla="*/ 3108645 h 4422290"/>
              <a:gd name="connsiteX61-16177" fmla="*/ 1853577 w 3892391"/>
              <a:gd name="connsiteY61-16178" fmla="*/ 2812431 h 4422290"/>
              <a:gd name="connsiteX62-16179" fmla="*/ 2033880 w 3892391"/>
              <a:gd name="connsiteY62-16180" fmla="*/ 2709400 h 4422290"/>
              <a:gd name="connsiteX63-16181" fmla="*/ 2304337 w 3892391"/>
              <a:gd name="connsiteY63-16182" fmla="*/ 3134403 h 4422290"/>
              <a:gd name="connsiteX64-16183" fmla="*/ 2393264 w 3892391"/>
              <a:gd name="connsiteY64-16184" fmla="*/ 3311826 h 4422290"/>
              <a:gd name="connsiteX65-16185" fmla="*/ 2522051 w 3892391"/>
              <a:gd name="connsiteY65-16186" fmla="*/ 3505009 h 4422290"/>
              <a:gd name="connsiteX66-16187" fmla="*/ 2613086 w 3892391"/>
              <a:gd name="connsiteY66-16188" fmla="*/ 3364057 h 4422290"/>
              <a:gd name="connsiteX67-16189" fmla="*/ 2689477 w 3892391"/>
              <a:gd name="connsiteY67-16190" fmla="*/ 3286068 h 4422290"/>
              <a:gd name="connsiteX68-16191" fmla="*/ 2616896 w 3892391"/>
              <a:gd name="connsiteY68-16192" fmla="*/ 3108787 h 4422290"/>
              <a:gd name="connsiteX69-16193" fmla="*/ 2628326 w 3892391"/>
              <a:gd name="connsiteY69-16194" fmla="*/ 2971627 h 4422290"/>
              <a:gd name="connsiteX70-16195" fmla="*/ 2702356 w 3892391"/>
              <a:gd name="connsiteY70-16196" fmla="*/ 2976975 h 4422290"/>
              <a:gd name="connsiteX71-16197" fmla="*/ 2754056 w 3892391"/>
              <a:gd name="connsiteY71-16198" fmla="*/ 2845897 h 4422290"/>
              <a:gd name="connsiteX72-16199" fmla="*/ 2830256 w 3892391"/>
              <a:gd name="connsiteY72-16200" fmla="*/ 2960197 h 4422290"/>
              <a:gd name="connsiteX73-16201" fmla="*/ 2907107 w 3892391"/>
              <a:gd name="connsiteY73-16202" fmla="*/ 2923085 h 4422290"/>
              <a:gd name="connsiteX74-16203" fmla="*/ 2891216 w 3892391"/>
              <a:gd name="connsiteY74-16204" fmla="*/ 2765887 h 4422290"/>
              <a:gd name="connsiteX75-16205" fmla="*/ 2806414 w 3892391"/>
              <a:gd name="connsiteY75-16206" fmla="*/ 2737910 h 4422290"/>
              <a:gd name="connsiteX76-16207" fmla="*/ 2724782 w 3892391"/>
              <a:gd name="connsiteY76-16208" fmla="*/ 2683641 h 4422290"/>
              <a:gd name="connsiteX77-16209" fmla="*/ 2533076 w 3892391"/>
              <a:gd name="connsiteY77-16210" fmla="*/ 2525857 h 4422290"/>
              <a:gd name="connsiteX78-16211" fmla="*/ 2567909 w 3892391"/>
              <a:gd name="connsiteY78-16212" fmla="*/ 2467978 h 4422290"/>
              <a:gd name="connsiteX79-16213" fmla="*/ 2635946 w 3892391"/>
              <a:gd name="connsiteY79-16214" fmla="*/ 2438227 h 4422290"/>
              <a:gd name="connsiteX80-16215" fmla="*/ 2841686 w 3892391"/>
              <a:gd name="connsiteY80-16216" fmla="*/ 2453467 h 4422290"/>
              <a:gd name="connsiteX81-16217" fmla="*/ 2902760 w 3892391"/>
              <a:gd name="connsiteY81-16218" fmla="*/ 2442221 h 4422290"/>
              <a:gd name="connsiteX82-16219" fmla="*/ 2733510 w 3892391"/>
              <a:gd name="connsiteY82-16220" fmla="*/ 2055855 h 4422290"/>
              <a:gd name="connsiteX83-16221" fmla="*/ 2784536 w 3892391"/>
              <a:gd name="connsiteY83-16222" fmla="*/ 1916257 h 4422290"/>
              <a:gd name="connsiteX84-16223" fmla="*/ 2769296 w 3892391"/>
              <a:gd name="connsiteY84-16224" fmla="*/ 1859107 h 4422290"/>
              <a:gd name="connsiteX85-16225" fmla="*/ 2849306 w 3892391"/>
              <a:gd name="connsiteY85-16226" fmla="*/ 1840057 h 4422290"/>
              <a:gd name="connsiteX86-16227" fmla="*/ 2887406 w 3892391"/>
              <a:gd name="connsiteY86-16228" fmla="*/ 1771477 h 4422290"/>
              <a:gd name="connsiteX87-16229" fmla="*/ 2958621 w 3892391"/>
              <a:gd name="connsiteY87-16230" fmla="*/ 1710488 h 4422290"/>
              <a:gd name="connsiteX88-16231" fmla="*/ 2860736 w 3892391"/>
              <a:gd name="connsiteY88-16232" fmla="*/ 1626697 h 4422290"/>
              <a:gd name="connsiteX89-16233" fmla="*/ 2836380 w 3892391"/>
              <a:gd name="connsiteY89-16234" fmla="*/ 1720468 h 4422290"/>
              <a:gd name="connsiteX90-16235" fmla="*/ 2769296 w 3892391"/>
              <a:gd name="connsiteY90-16236" fmla="*/ 1535257 h 4422290"/>
              <a:gd name="connsiteX91-16237" fmla="*/ 2726802 w 3892391"/>
              <a:gd name="connsiteY91-16238" fmla="*/ 1378911 h 4422290"/>
              <a:gd name="connsiteX92-16239" fmla="*/ 2582606 w 3892391"/>
              <a:gd name="connsiteY92-16240" fmla="*/ 1367617 h 4422290"/>
              <a:gd name="connsiteX93-16241" fmla="*/ 2552126 w 3892391"/>
              <a:gd name="connsiteY93-16242" fmla="*/ 1440007 h 4422290"/>
              <a:gd name="connsiteX94-16243" fmla="*/ 2453066 w 3892391"/>
              <a:gd name="connsiteY94-16244" fmla="*/ 1466677 h 4422290"/>
              <a:gd name="connsiteX95-16245" fmla="*/ 2374726 w 3892391"/>
              <a:gd name="connsiteY95-16246" fmla="*/ 1399034 h 4422290"/>
              <a:gd name="connsiteX96-16247" fmla="*/ 2418776 w 3892391"/>
              <a:gd name="connsiteY96-16248" fmla="*/ 1154257 h 4422290"/>
              <a:gd name="connsiteX97" fmla="*/ 2401666 w 3892391"/>
              <a:gd name="connsiteY97" fmla="*/ 1053070 h 4422290"/>
              <a:gd name="connsiteX0-16249" fmla="*/ 2401666 w 3892391"/>
              <a:gd name="connsiteY0-16250" fmla="*/ 1053070 h 4422290"/>
              <a:gd name="connsiteX1-16251" fmla="*/ 2453066 w 3892391"/>
              <a:gd name="connsiteY1-16252" fmla="*/ 963757 h 4422290"/>
              <a:gd name="connsiteX2-16253" fmla="*/ 2555936 w 3892391"/>
              <a:gd name="connsiteY2-16254" fmla="*/ 982807 h 4422290"/>
              <a:gd name="connsiteX3-16255" fmla="*/ 2558985 w 3892391"/>
              <a:gd name="connsiteY3-16256" fmla="*/ 914905 h 4422290"/>
              <a:gd name="connsiteX4-16257" fmla="*/ 2510216 w 3892391"/>
              <a:gd name="connsiteY4-16258" fmla="*/ 735157 h 4422290"/>
              <a:gd name="connsiteX5-16259" fmla="*/ 2411537 w 3892391"/>
              <a:gd name="connsiteY5-16260" fmla="*/ 620130 h 4422290"/>
              <a:gd name="connsiteX6-16261" fmla="*/ 2453066 w 3892391"/>
              <a:gd name="connsiteY6-16262" fmla="*/ 533227 h 4422290"/>
              <a:gd name="connsiteX7-16263" fmla="*/ 2533076 w 3892391"/>
              <a:gd name="connsiteY7-16264" fmla="*/ 430357 h 4422290"/>
              <a:gd name="connsiteX8-16265" fmla="*/ 2575299 w 3892391"/>
              <a:gd name="connsiteY8-16266" fmla="*/ 304715 h 4422290"/>
              <a:gd name="connsiteX9-16267" fmla="*/ 2715956 w 3892391"/>
              <a:gd name="connsiteY9-16268" fmla="*/ 384638 h 4422290"/>
              <a:gd name="connsiteX10-16269" fmla="*/ 2882756 w 3892391"/>
              <a:gd name="connsiteY10-16270" fmla="*/ 367329 h 4422290"/>
              <a:gd name="connsiteX11-16271" fmla="*/ 2910266 w 3892391"/>
              <a:gd name="connsiteY11-16272" fmla="*/ 274148 h 4422290"/>
              <a:gd name="connsiteX12-16273" fmla="*/ 2827814 w 3892391"/>
              <a:gd name="connsiteY12-16274" fmla="*/ 223777 h 4422290"/>
              <a:gd name="connsiteX13-16275" fmla="*/ 2792156 w 3892391"/>
              <a:gd name="connsiteY13-16276" fmla="*/ 163658 h 4422290"/>
              <a:gd name="connsiteX14-16277" fmla="*/ 2871379 w 3892391"/>
              <a:gd name="connsiteY14-16278" fmla="*/ 88430 h 4422290"/>
              <a:gd name="connsiteX15-16279" fmla="*/ 2875976 w 3892391"/>
              <a:gd name="connsiteY15-16280" fmla="*/ 7447 h 4422290"/>
              <a:gd name="connsiteX16-16281" fmla="*/ 3019218 w 3892391"/>
              <a:gd name="connsiteY16-16282" fmla="*/ 14429 h 4422290"/>
              <a:gd name="connsiteX17-16283" fmla="*/ 3125322 w 3892391"/>
              <a:gd name="connsiteY17-16284" fmla="*/ 39588 h 4422290"/>
              <a:gd name="connsiteX18-16285" fmla="*/ 3130050 w 3892391"/>
              <a:gd name="connsiteY18-16286" fmla="*/ 251419 h 4422290"/>
              <a:gd name="connsiteX19-16287" fmla="*/ 3241736 w 3892391"/>
              <a:gd name="connsiteY19-16288" fmla="*/ 266527 h 4422290"/>
              <a:gd name="connsiteX20-16289" fmla="*/ 3307988 w 3892391"/>
              <a:gd name="connsiteY20-16290" fmla="*/ 335265 h 4422290"/>
              <a:gd name="connsiteX21-16291" fmla="*/ 3378896 w 3892391"/>
              <a:gd name="connsiteY21-16292" fmla="*/ 445597 h 4422290"/>
              <a:gd name="connsiteX22-16293" fmla="*/ 3489741 w 3892391"/>
              <a:gd name="connsiteY22-16294" fmla="*/ 502851 h 4422290"/>
              <a:gd name="connsiteX23-16295" fmla="*/ 3600545 w 3892391"/>
              <a:gd name="connsiteY23-16296" fmla="*/ 803326 h 4422290"/>
              <a:gd name="connsiteX24-16297" fmla="*/ 3865980 w 3892391"/>
              <a:gd name="connsiteY24-16298" fmla="*/ 1052158 h 4422290"/>
              <a:gd name="connsiteX25-16299" fmla="*/ 3866576 w 3892391"/>
              <a:gd name="connsiteY25-16300" fmla="*/ 1135207 h 4422290"/>
              <a:gd name="connsiteX26-16301" fmla="*/ 3820856 w 3892391"/>
              <a:gd name="connsiteY26-16302" fmla="*/ 1249507 h 4422290"/>
              <a:gd name="connsiteX27-16303" fmla="*/ 3676076 w 3892391"/>
              <a:gd name="connsiteY27-16304" fmla="*/ 1272367 h 4422290"/>
              <a:gd name="connsiteX28-16305" fmla="*/ 3668456 w 3892391"/>
              <a:gd name="connsiteY28-16306" fmla="*/ 1443817 h 4422290"/>
              <a:gd name="connsiteX29-16307" fmla="*/ 3626304 w 3892391"/>
              <a:gd name="connsiteY29-16308" fmla="*/ 1498785 h 4422290"/>
              <a:gd name="connsiteX30-16309" fmla="*/ 3618926 w 3892391"/>
              <a:gd name="connsiteY30-16310" fmla="*/ 1592407 h 4422290"/>
              <a:gd name="connsiteX31-16311" fmla="*/ 3561776 w 3892391"/>
              <a:gd name="connsiteY31-16312" fmla="*/ 1653367 h 4422290"/>
              <a:gd name="connsiteX32-16313" fmla="*/ 3451286 w 3892391"/>
              <a:gd name="connsiteY32-16314" fmla="*/ 1790527 h 4422290"/>
              <a:gd name="connsiteX33-16315" fmla="*/ 3477779 w 3892391"/>
              <a:gd name="connsiteY33-16316" fmla="*/ 1973528 h 4422290"/>
              <a:gd name="connsiteX34-16317" fmla="*/ 3336295 w 3892391"/>
              <a:gd name="connsiteY34-16318" fmla="*/ 2211099 h 4422290"/>
              <a:gd name="connsiteX35-16319" fmla="*/ 3340796 w 3892391"/>
              <a:gd name="connsiteY35-16320" fmla="*/ 2342977 h 4422290"/>
              <a:gd name="connsiteX36-16321" fmla="*/ 3508067 w 3892391"/>
              <a:gd name="connsiteY36-16322" fmla="*/ 2429342 h 4422290"/>
              <a:gd name="connsiteX37-16323" fmla="*/ 3366399 w 3892391"/>
              <a:gd name="connsiteY37-16324" fmla="*/ 2666581 h 4422290"/>
              <a:gd name="connsiteX38-16325" fmla="*/ 3340796 w 3892391"/>
              <a:gd name="connsiteY38-16326" fmla="*/ 2803987 h 4422290"/>
              <a:gd name="connsiteX39-16327" fmla="*/ 3491002 w 3892391"/>
              <a:gd name="connsiteY39-16328" fmla="*/ 2889010 h 4422290"/>
              <a:gd name="connsiteX40-16329" fmla="*/ 3500816 w 3892391"/>
              <a:gd name="connsiteY40-16330" fmla="*/ 3101167 h 4422290"/>
              <a:gd name="connsiteX41-16331" fmla="*/ 3531296 w 3892391"/>
              <a:gd name="connsiteY41-16332" fmla="*/ 3146887 h 4422290"/>
              <a:gd name="connsiteX42-16333" fmla="*/ 3516056 w 3892391"/>
              <a:gd name="connsiteY42-16334" fmla="*/ 3390727 h 4422290"/>
              <a:gd name="connsiteX43-16335" fmla="*/ 3475601 w 3892391"/>
              <a:gd name="connsiteY43-16336" fmla="*/ 3477253 h 4422290"/>
              <a:gd name="connsiteX44-16337" fmla="*/ 3444585 w 3892391"/>
              <a:gd name="connsiteY44-16338" fmla="*/ 3721039 h 4422290"/>
              <a:gd name="connsiteX45-16339" fmla="*/ 3291266 w 3892391"/>
              <a:gd name="connsiteY45-16340" fmla="*/ 3817447 h 4422290"/>
              <a:gd name="connsiteX46-16341" fmla="*/ 2419115 w 3892391"/>
              <a:gd name="connsiteY46-16342" fmla="*/ 4059905 h 4422290"/>
              <a:gd name="connsiteX47-16343" fmla="*/ 2055080 w 3892391"/>
              <a:gd name="connsiteY47-16344" fmla="*/ 4048803 h 4422290"/>
              <a:gd name="connsiteX48-16345" fmla="*/ 1849018 w 3892391"/>
              <a:gd name="connsiteY48-16346" fmla="*/ 4113197 h 4422290"/>
              <a:gd name="connsiteX49-16347" fmla="*/ 1539925 w 3892391"/>
              <a:gd name="connsiteY49-16348" fmla="*/ 4061682 h 4422290"/>
              <a:gd name="connsiteX50-16349" fmla="*/ 1217953 w 3892391"/>
              <a:gd name="connsiteY50-16350" fmla="*/ 4293502 h 4422290"/>
              <a:gd name="connsiteX51-16351" fmla="*/ 805830 w 3892391"/>
              <a:gd name="connsiteY51-16352" fmla="*/ 4267744 h 4422290"/>
              <a:gd name="connsiteX52-16353" fmla="*/ 548252 w 3892391"/>
              <a:gd name="connsiteY52-16354" fmla="*/ 4422289 h 4422290"/>
              <a:gd name="connsiteX53-16355" fmla="*/ 139461 w 3892391"/>
              <a:gd name="connsiteY53-16356" fmla="*/ 4355016 h 4422290"/>
              <a:gd name="connsiteX54-16357" fmla="*/ 308112 w 3892391"/>
              <a:gd name="connsiteY54-16358" fmla="*/ 4151833 h 4422290"/>
              <a:gd name="connsiteX55-16359" fmla="*/ 548252 w 3892391"/>
              <a:gd name="connsiteY55-16360" fmla="*/ 4087439 h 4422290"/>
              <a:gd name="connsiteX56-16361" fmla="*/ 810388 w 3892391"/>
              <a:gd name="connsiteY56-16362" fmla="*/ 3997287 h 4422290"/>
              <a:gd name="connsiteX57-16363" fmla="*/ 1170997 w 3892391"/>
              <a:gd name="connsiteY57-16364" fmla="*/ 3726832 h 4422290"/>
              <a:gd name="connsiteX58-16365" fmla="*/ 1492968 w 3892391"/>
              <a:gd name="connsiteY58-16366" fmla="*/ 3456375 h 4422290"/>
              <a:gd name="connsiteX59-16367" fmla="*/ 1660393 w 3892391"/>
              <a:gd name="connsiteY59-16368" fmla="*/ 3160161 h 4422290"/>
              <a:gd name="connsiteX60-16369" fmla="*/ 1814940 w 3892391"/>
              <a:gd name="connsiteY60-16370" fmla="*/ 3108645 h 4422290"/>
              <a:gd name="connsiteX61-16371" fmla="*/ 1853577 w 3892391"/>
              <a:gd name="connsiteY61-16372" fmla="*/ 2812431 h 4422290"/>
              <a:gd name="connsiteX62-16373" fmla="*/ 2033880 w 3892391"/>
              <a:gd name="connsiteY62-16374" fmla="*/ 2709400 h 4422290"/>
              <a:gd name="connsiteX63-16375" fmla="*/ 2304337 w 3892391"/>
              <a:gd name="connsiteY63-16376" fmla="*/ 3134403 h 4422290"/>
              <a:gd name="connsiteX64-16377" fmla="*/ 2393264 w 3892391"/>
              <a:gd name="connsiteY64-16378" fmla="*/ 3311826 h 4422290"/>
              <a:gd name="connsiteX65-16379" fmla="*/ 2522051 w 3892391"/>
              <a:gd name="connsiteY65-16380" fmla="*/ 3505009 h 4422290"/>
              <a:gd name="connsiteX66-16381" fmla="*/ 2613086 w 3892391"/>
              <a:gd name="connsiteY66-16382" fmla="*/ 3364057 h 4422290"/>
              <a:gd name="connsiteX67-16383" fmla="*/ 2689477 w 3892391"/>
              <a:gd name="connsiteY67-16384" fmla="*/ 3286068 h 4422290"/>
              <a:gd name="connsiteX68-16385" fmla="*/ 2616896 w 3892391"/>
              <a:gd name="connsiteY68-16386" fmla="*/ 3108787 h 4422290"/>
              <a:gd name="connsiteX69-16387" fmla="*/ 2628326 w 3892391"/>
              <a:gd name="connsiteY69-16388" fmla="*/ 2971627 h 4422290"/>
              <a:gd name="connsiteX70-16389" fmla="*/ 2702356 w 3892391"/>
              <a:gd name="connsiteY70-16390" fmla="*/ 2976975 h 4422290"/>
              <a:gd name="connsiteX71-16391" fmla="*/ 2754056 w 3892391"/>
              <a:gd name="connsiteY71-16392" fmla="*/ 2845897 h 4422290"/>
              <a:gd name="connsiteX72-16393" fmla="*/ 2830256 w 3892391"/>
              <a:gd name="connsiteY72-16394" fmla="*/ 2960197 h 4422290"/>
              <a:gd name="connsiteX73-16395" fmla="*/ 2907107 w 3892391"/>
              <a:gd name="connsiteY73-16396" fmla="*/ 2923085 h 4422290"/>
              <a:gd name="connsiteX74-16397" fmla="*/ 2891216 w 3892391"/>
              <a:gd name="connsiteY74-16398" fmla="*/ 2765887 h 4422290"/>
              <a:gd name="connsiteX75-16399" fmla="*/ 2806414 w 3892391"/>
              <a:gd name="connsiteY75-16400" fmla="*/ 2737910 h 4422290"/>
              <a:gd name="connsiteX76-16401" fmla="*/ 2724782 w 3892391"/>
              <a:gd name="connsiteY76-16402" fmla="*/ 2683641 h 4422290"/>
              <a:gd name="connsiteX77-16403" fmla="*/ 2533076 w 3892391"/>
              <a:gd name="connsiteY77-16404" fmla="*/ 2525857 h 4422290"/>
              <a:gd name="connsiteX78-16405" fmla="*/ 2567909 w 3892391"/>
              <a:gd name="connsiteY78-16406" fmla="*/ 2467978 h 4422290"/>
              <a:gd name="connsiteX79-16407" fmla="*/ 2635946 w 3892391"/>
              <a:gd name="connsiteY79-16408" fmla="*/ 2438227 h 4422290"/>
              <a:gd name="connsiteX80-16409" fmla="*/ 2841686 w 3892391"/>
              <a:gd name="connsiteY80-16410" fmla="*/ 2453467 h 4422290"/>
              <a:gd name="connsiteX81-16411" fmla="*/ 2902760 w 3892391"/>
              <a:gd name="connsiteY81-16412" fmla="*/ 2442221 h 4422290"/>
              <a:gd name="connsiteX82-16413" fmla="*/ 2733510 w 3892391"/>
              <a:gd name="connsiteY82-16414" fmla="*/ 2055855 h 4422290"/>
              <a:gd name="connsiteX83-16415" fmla="*/ 2784536 w 3892391"/>
              <a:gd name="connsiteY83-16416" fmla="*/ 1916257 h 4422290"/>
              <a:gd name="connsiteX84-16417" fmla="*/ 2769296 w 3892391"/>
              <a:gd name="connsiteY84-16418" fmla="*/ 1859107 h 4422290"/>
              <a:gd name="connsiteX85-16419" fmla="*/ 2849306 w 3892391"/>
              <a:gd name="connsiteY85-16420" fmla="*/ 1840057 h 4422290"/>
              <a:gd name="connsiteX86-16421" fmla="*/ 2887406 w 3892391"/>
              <a:gd name="connsiteY86-16422" fmla="*/ 1771477 h 4422290"/>
              <a:gd name="connsiteX87-16423" fmla="*/ 2958621 w 3892391"/>
              <a:gd name="connsiteY87-16424" fmla="*/ 1710488 h 4422290"/>
              <a:gd name="connsiteX88-16425" fmla="*/ 2860736 w 3892391"/>
              <a:gd name="connsiteY88-16426" fmla="*/ 1626697 h 4422290"/>
              <a:gd name="connsiteX89-16427" fmla="*/ 2836380 w 3892391"/>
              <a:gd name="connsiteY89-16428" fmla="*/ 1720468 h 4422290"/>
              <a:gd name="connsiteX90-16429" fmla="*/ 2769296 w 3892391"/>
              <a:gd name="connsiteY90-16430" fmla="*/ 1535257 h 4422290"/>
              <a:gd name="connsiteX91-16431" fmla="*/ 2726802 w 3892391"/>
              <a:gd name="connsiteY91-16432" fmla="*/ 1378911 h 4422290"/>
              <a:gd name="connsiteX92-16433" fmla="*/ 2582606 w 3892391"/>
              <a:gd name="connsiteY92-16434" fmla="*/ 1367617 h 4422290"/>
              <a:gd name="connsiteX93-16435" fmla="*/ 2552126 w 3892391"/>
              <a:gd name="connsiteY93-16436" fmla="*/ 1440007 h 4422290"/>
              <a:gd name="connsiteX94-16437" fmla="*/ 2453066 w 3892391"/>
              <a:gd name="connsiteY94-16438" fmla="*/ 1466677 h 4422290"/>
              <a:gd name="connsiteX95-16439" fmla="*/ 2374726 w 3892391"/>
              <a:gd name="connsiteY95-16440" fmla="*/ 1399034 h 4422290"/>
              <a:gd name="connsiteX96-16441" fmla="*/ 2418776 w 3892391"/>
              <a:gd name="connsiteY96-16442" fmla="*/ 1154257 h 4422290"/>
              <a:gd name="connsiteX97-16443" fmla="*/ 2401666 w 3892391"/>
              <a:gd name="connsiteY97-16444" fmla="*/ 1053070 h 4422290"/>
              <a:gd name="connsiteX0-16445" fmla="*/ 2401666 w 3892391"/>
              <a:gd name="connsiteY0-16446" fmla="*/ 1053070 h 4422290"/>
              <a:gd name="connsiteX1-16447" fmla="*/ 2453066 w 3892391"/>
              <a:gd name="connsiteY1-16448" fmla="*/ 963757 h 4422290"/>
              <a:gd name="connsiteX2-16449" fmla="*/ 2555936 w 3892391"/>
              <a:gd name="connsiteY2-16450" fmla="*/ 982807 h 4422290"/>
              <a:gd name="connsiteX3-16451" fmla="*/ 2558985 w 3892391"/>
              <a:gd name="connsiteY3-16452" fmla="*/ 914905 h 4422290"/>
              <a:gd name="connsiteX4-16453" fmla="*/ 2510216 w 3892391"/>
              <a:gd name="connsiteY4-16454" fmla="*/ 735157 h 4422290"/>
              <a:gd name="connsiteX5-16455" fmla="*/ 2411537 w 3892391"/>
              <a:gd name="connsiteY5-16456" fmla="*/ 620130 h 4422290"/>
              <a:gd name="connsiteX6-16457" fmla="*/ 2453066 w 3892391"/>
              <a:gd name="connsiteY6-16458" fmla="*/ 533227 h 4422290"/>
              <a:gd name="connsiteX7-16459" fmla="*/ 2533076 w 3892391"/>
              <a:gd name="connsiteY7-16460" fmla="*/ 430357 h 4422290"/>
              <a:gd name="connsiteX8-16461" fmla="*/ 2575299 w 3892391"/>
              <a:gd name="connsiteY8-16462" fmla="*/ 304715 h 4422290"/>
              <a:gd name="connsiteX9-16463" fmla="*/ 2715956 w 3892391"/>
              <a:gd name="connsiteY9-16464" fmla="*/ 384638 h 4422290"/>
              <a:gd name="connsiteX10-16465" fmla="*/ 2882756 w 3892391"/>
              <a:gd name="connsiteY10-16466" fmla="*/ 367329 h 4422290"/>
              <a:gd name="connsiteX11-16467" fmla="*/ 2910266 w 3892391"/>
              <a:gd name="connsiteY11-16468" fmla="*/ 274148 h 4422290"/>
              <a:gd name="connsiteX12-16469" fmla="*/ 2827814 w 3892391"/>
              <a:gd name="connsiteY12-16470" fmla="*/ 223777 h 4422290"/>
              <a:gd name="connsiteX13-16471" fmla="*/ 2792156 w 3892391"/>
              <a:gd name="connsiteY13-16472" fmla="*/ 163658 h 4422290"/>
              <a:gd name="connsiteX14-16473" fmla="*/ 2871379 w 3892391"/>
              <a:gd name="connsiteY14-16474" fmla="*/ 88430 h 4422290"/>
              <a:gd name="connsiteX15-16475" fmla="*/ 2875976 w 3892391"/>
              <a:gd name="connsiteY15-16476" fmla="*/ 7447 h 4422290"/>
              <a:gd name="connsiteX16-16477" fmla="*/ 3019218 w 3892391"/>
              <a:gd name="connsiteY16-16478" fmla="*/ 14429 h 4422290"/>
              <a:gd name="connsiteX17-16479" fmla="*/ 3125322 w 3892391"/>
              <a:gd name="connsiteY17-16480" fmla="*/ 39588 h 4422290"/>
              <a:gd name="connsiteX18-16481" fmla="*/ 3130050 w 3892391"/>
              <a:gd name="connsiteY18-16482" fmla="*/ 251419 h 4422290"/>
              <a:gd name="connsiteX19-16483" fmla="*/ 3241736 w 3892391"/>
              <a:gd name="connsiteY19-16484" fmla="*/ 266527 h 4422290"/>
              <a:gd name="connsiteX20-16485" fmla="*/ 3307988 w 3892391"/>
              <a:gd name="connsiteY20-16486" fmla="*/ 335265 h 4422290"/>
              <a:gd name="connsiteX21-16487" fmla="*/ 3378896 w 3892391"/>
              <a:gd name="connsiteY21-16488" fmla="*/ 445597 h 4422290"/>
              <a:gd name="connsiteX22-16489" fmla="*/ 3489741 w 3892391"/>
              <a:gd name="connsiteY22-16490" fmla="*/ 502851 h 4422290"/>
              <a:gd name="connsiteX23-16491" fmla="*/ 3600545 w 3892391"/>
              <a:gd name="connsiteY23-16492" fmla="*/ 803326 h 4422290"/>
              <a:gd name="connsiteX24-16493" fmla="*/ 3865980 w 3892391"/>
              <a:gd name="connsiteY24-16494" fmla="*/ 1052158 h 4422290"/>
              <a:gd name="connsiteX25-16495" fmla="*/ 3866576 w 3892391"/>
              <a:gd name="connsiteY25-16496" fmla="*/ 1135207 h 4422290"/>
              <a:gd name="connsiteX26-16497" fmla="*/ 3820856 w 3892391"/>
              <a:gd name="connsiteY26-16498" fmla="*/ 1249507 h 4422290"/>
              <a:gd name="connsiteX27-16499" fmla="*/ 3676076 w 3892391"/>
              <a:gd name="connsiteY27-16500" fmla="*/ 1272367 h 4422290"/>
              <a:gd name="connsiteX28-16501" fmla="*/ 3668456 w 3892391"/>
              <a:gd name="connsiteY28-16502" fmla="*/ 1443817 h 4422290"/>
              <a:gd name="connsiteX29-16503" fmla="*/ 3626304 w 3892391"/>
              <a:gd name="connsiteY29-16504" fmla="*/ 1498785 h 4422290"/>
              <a:gd name="connsiteX30-16505" fmla="*/ 3618926 w 3892391"/>
              <a:gd name="connsiteY30-16506" fmla="*/ 1592407 h 4422290"/>
              <a:gd name="connsiteX31-16507" fmla="*/ 3561776 w 3892391"/>
              <a:gd name="connsiteY31-16508" fmla="*/ 1653367 h 4422290"/>
              <a:gd name="connsiteX32-16509" fmla="*/ 3451286 w 3892391"/>
              <a:gd name="connsiteY32-16510" fmla="*/ 1790527 h 4422290"/>
              <a:gd name="connsiteX33-16511" fmla="*/ 3477779 w 3892391"/>
              <a:gd name="connsiteY33-16512" fmla="*/ 1973528 h 4422290"/>
              <a:gd name="connsiteX34-16513" fmla="*/ 3336295 w 3892391"/>
              <a:gd name="connsiteY34-16514" fmla="*/ 2211099 h 4422290"/>
              <a:gd name="connsiteX35-16515" fmla="*/ 3340796 w 3892391"/>
              <a:gd name="connsiteY35-16516" fmla="*/ 2342977 h 4422290"/>
              <a:gd name="connsiteX36-16517" fmla="*/ 3508067 w 3892391"/>
              <a:gd name="connsiteY36-16518" fmla="*/ 2429342 h 4422290"/>
              <a:gd name="connsiteX37-16519" fmla="*/ 3366399 w 3892391"/>
              <a:gd name="connsiteY37-16520" fmla="*/ 2666581 h 4422290"/>
              <a:gd name="connsiteX38-16521" fmla="*/ 3340796 w 3892391"/>
              <a:gd name="connsiteY38-16522" fmla="*/ 2803987 h 4422290"/>
              <a:gd name="connsiteX39-16523" fmla="*/ 3491002 w 3892391"/>
              <a:gd name="connsiteY39-16524" fmla="*/ 2889010 h 4422290"/>
              <a:gd name="connsiteX40-16525" fmla="*/ 3500816 w 3892391"/>
              <a:gd name="connsiteY40-16526" fmla="*/ 3101167 h 4422290"/>
              <a:gd name="connsiteX41-16527" fmla="*/ 3531296 w 3892391"/>
              <a:gd name="connsiteY41-16528" fmla="*/ 3146887 h 4422290"/>
              <a:gd name="connsiteX42-16529" fmla="*/ 3516056 w 3892391"/>
              <a:gd name="connsiteY42-16530" fmla="*/ 3390727 h 4422290"/>
              <a:gd name="connsiteX43-16531" fmla="*/ 3475601 w 3892391"/>
              <a:gd name="connsiteY43-16532" fmla="*/ 3477253 h 4422290"/>
              <a:gd name="connsiteX44-16533" fmla="*/ 3444585 w 3892391"/>
              <a:gd name="connsiteY44-16534" fmla="*/ 3721039 h 4422290"/>
              <a:gd name="connsiteX45-16535" fmla="*/ 3272216 w 3892391"/>
              <a:gd name="connsiteY45-16536" fmla="*/ 3802207 h 4422290"/>
              <a:gd name="connsiteX46-16537" fmla="*/ 2419115 w 3892391"/>
              <a:gd name="connsiteY46-16538" fmla="*/ 4059905 h 4422290"/>
              <a:gd name="connsiteX47-16539" fmla="*/ 2055080 w 3892391"/>
              <a:gd name="connsiteY47-16540" fmla="*/ 4048803 h 4422290"/>
              <a:gd name="connsiteX48-16541" fmla="*/ 1849018 w 3892391"/>
              <a:gd name="connsiteY48-16542" fmla="*/ 4113197 h 4422290"/>
              <a:gd name="connsiteX49-16543" fmla="*/ 1539925 w 3892391"/>
              <a:gd name="connsiteY49-16544" fmla="*/ 4061682 h 4422290"/>
              <a:gd name="connsiteX50-16545" fmla="*/ 1217953 w 3892391"/>
              <a:gd name="connsiteY50-16546" fmla="*/ 4293502 h 4422290"/>
              <a:gd name="connsiteX51-16547" fmla="*/ 805830 w 3892391"/>
              <a:gd name="connsiteY51-16548" fmla="*/ 4267744 h 4422290"/>
              <a:gd name="connsiteX52-16549" fmla="*/ 548252 w 3892391"/>
              <a:gd name="connsiteY52-16550" fmla="*/ 4422289 h 4422290"/>
              <a:gd name="connsiteX53-16551" fmla="*/ 139461 w 3892391"/>
              <a:gd name="connsiteY53-16552" fmla="*/ 4355016 h 4422290"/>
              <a:gd name="connsiteX54-16553" fmla="*/ 308112 w 3892391"/>
              <a:gd name="connsiteY54-16554" fmla="*/ 4151833 h 4422290"/>
              <a:gd name="connsiteX55-16555" fmla="*/ 548252 w 3892391"/>
              <a:gd name="connsiteY55-16556" fmla="*/ 4087439 h 4422290"/>
              <a:gd name="connsiteX56-16557" fmla="*/ 810388 w 3892391"/>
              <a:gd name="connsiteY56-16558" fmla="*/ 3997287 h 4422290"/>
              <a:gd name="connsiteX57-16559" fmla="*/ 1170997 w 3892391"/>
              <a:gd name="connsiteY57-16560" fmla="*/ 3726832 h 4422290"/>
              <a:gd name="connsiteX58-16561" fmla="*/ 1492968 w 3892391"/>
              <a:gd name="connsiteY58-16562" fmla="*/ 3456375 h 4422290"/>
              <a:gd name="connsiteX59-16563" fmla="*/ 1660393 w 3892391"/>
              <a:gd name="connsiteY59-16564" fmla="*/ 3160161 h 4422290"/>
              <a:gd name="connsiteX60-16565" fmla="*/ 1814940 w 3892391"/>
              <a:gd name="connsiteY60-16566" fmla="*/ 3108645 h 4422290"/>
              <a:gd name="connsiteX61-16567" fmla="*/ 1853577 w 3892391"/>
              <a:gd name="connsiteY61-16568" fmla="*/ 2812431 h 4422290"/>
              <a:gd name="connsiteX62-16569" fmla="*/ 2033880 w 3892391"/>
              <a:gd name="connsiteY62-16570" fmla="*/ 2709400 h 4422290"/>
              <a:gd name="connsiteX63-16571" fmla="*/ 2304337 w 3892391"/>
              <a:gd name="connsiteY63-16572" fmla="*/ 3134403 h 4422290"/>
              <a:gd name="connsiteX64-16573" fmla="*/ 2393264 w 3892391"/>
              <a:gd name="connsiteY64-16574" fmla="*/ 3311826 h 4422290"/>
              <a:gd name="connsiteX65-16575" fmla="*/ 2522051 w 3892391"/>
              <a:gd name="connsiteY65-16576" fmla="*/ 3505009 h 4422290"/>
              <a:gd name="connsiteX66-16577" fmla="*/ 2613086 w 3892391"/>
              <a:gd name="connsiteY66-16578" fmla="*/ 3364057 h 4422290"/>
              <a:gd name="connsiteX67-16579" fmla="*/ 2689477 w 3892391"/>
              <a:gd name="connsiteY67-16580" fmla="*/ 3286068 h 4422290"/>
              <a:gd name="connsiteX68-16581" fmla="*/ 2616896 w 3892391"/>
              <a:gd name="connsiteY68-16582" fmla="*/ 3108787 h 4422290"/>
              <a:gd name="connsiteX69-16583" fmla="*/ 2628326 w 3892391"/>
              <a:gd name="connsiteY69-16584" fmla="*/ 2971627 h 4422290"/>
              <a:gd name="connsiteX70-16585" fmla="*/ 2702356 w 3892391"/>
              <a:gd name="connsiteY70-16586" fmla="*/ 2976975 h 4422290"/>
              <a:gd name="connsiteX71-16587" fmla="*/ 2754056 w 3892391"/>
              <a:gd name="connsiteY71-16588" fmla="*/ 2845897 h 4422290"/>
              <a:gd name="connsiteX72-16589" fmla="*/ 2830256 w 3892391"/>
              <a:gd name="connsiteY72-16590" fmla="*/ 2960197 h 4422290"/>
              <a:gd name="connsiteX73-16591" fmla="*/ 2907107 w 3892391"/>
              <a:gd name="connsiteY73-16592" fmla="*/ 2923085 h 4422290"/>
              <a:gd name="connsiteX74-16593" fmla="*/ 2891216 w 3892391"/>
              <a:gd name="connsiteY74-16594" fmla="*/ 2765887 h 4422290"/>
              <a:gd name="connsiteX75-16595" fmla="*/ 2806414 w 3892391"/>
              <a:gd name="connsiteY75-16596" fmla="*/ 2737910 h 4422290"/>
              <a:gd name="connsiteX76-16597" fmla="*/ 2724782 w 3892391"/>
              <a:gd name="connsiteY76-16598" fmla="*/ 2683641 h 4422290"/>
              <a:gd name="connsiteX77-16599" fmla="*/ 2533076 w 3892391"/>
              <a:gd name="connsiteY77-16600" fmla="*/ 2525857 h 4422290"/>
              <a:gd name="connsiteX78-16601" fmla="*/ 2567909 w 3892391"/>
              <a:gd name="connsiteY78-16602" fmla="*/ 2467978 h 4422290"/>
              <a:gd name="connsiteX79-16603" fmla="*/ 2635946 w 3892391"/>
              <a:gd name="connsiteY79-16604" fmla="*/ 2438227 h 4422290"/>
              <a:gd name="connsiteX80-16605" fmla="*/ 2841686 w 3892391"/>
              <a:gd name="connsiteY80-16606" fmla="*/ 2453467 h 4422290"/>
              <a:gd name="connsiteX81-16607" fmla="*/ 2902760 w 3892391"/>
              <a:gd name="connsiteY81-16608" fmla="*/ 2442221 h 4422290"/>
              <a:gd name="connsiteX82-16609" fmla="*/ 2733510 w 3892391"/>
              <a:gd name="connsiteY82-16610" fmla="*/ 2055855 h 4422290"/>
              <a:gd name="connsiteX83-16611" fmla="*/ 2784536 w 3892391"/>
              <a:gd name="connsiteY83-16612" fmla="*/ 1916257 h 4422290"/>
              <a:gd name="connsiteX84-16613" fmla="*/ 2769296 w 3892391"/>
              <a:gd name="connsiteY84-16614" fmla="*/ 1859107 h 4422290"/>
              <a:gd name="connsiteX85-16615" fmla="*/ 2849306 w 3892391"/>
              <a:gd name="connsiteY85-16616" fmla="*/ 1840057 h 4422290"/>
              <a:gd name="connsiteX86-16617" fmla="*/ 2887406 w 3892391"/>
              <a:gd name="connsiteY86-16618" fmla="*/ 1771477 h 4422290"/>
              <a:gd name="connsiteX87-16619" fmla="*/ 2958621 w 3892391"/>
              <a:gd name="connsiteY87-16620" fmla="*/ 1710488 h 4422290"/>
              <a:gd name="connsiteX88-16621" fmla="*/ 2860736 w 3892391"/>
              <a:gd name="connsiteY88-16622" fmla="*/ 1626697 h 4422290"/>
              <a:gd name="connsiteX89-16623" fmla="*/ 2836380 w 3892391"/>
              <a:gd name="connsiteY89-16624" fmla="*/ 1720468 h 4422290"/>
              <a:gd name="connsiteX90-16625" fmla="*/ 2769296 w 3892391"/>
              <a:gd name="connsiteY90-16626" fmla="*/ 1535257 h 4422290"/>
              <a:gd name="connsiteX91-16627" fmla="*/ 2726802 w 3892391"/>
              <a:gd name="connsiteY91-16628" fmla="*/ 1378911 h 4422290"/>
              <a:gd name="connsiteX92-16629" fmla="*/ 2582606 w 3892391"/>
              <a:gd name="connsiteY92-16630" fmla="*/ 1367617 h 4422290"/>
              <a:gd name="connsiteX93-16631" fmla="*/ 2552126 w 3892391"/>
              <a:gd name="connsiteY93-16632" fmla="*/ 1440007 h 4422290"/>
              <a:gd name="connsiteX94-16633" fmla="*/ 2453066 w 3892391"/>
              <a:gd name="connsiteY94-16634" fmla="*/ 1466677 h 4422290"/>
              <a:gd name="connsiteX95-16635" fmla="*/ 2374726 w 3892391"/>
              <a:gd name="connsiteY95-16636" fmla="*/ 1399034 h 4422290"/>
              <a:gd name="connsiteX96-16637" fmla="*/ 2418776 w 3892391"/>
              <a:gd name="connsiteY96-16638" fmla="*/ 1154257 h 4422290"/>
              <a:gd name="connsiteX97-16639" fmla="*/ 2401666 w 3892391"/>
              <a:gd name="connsiteY97-16640" fmla="*/ 1053070 h 4422290"/>
              <a:gd name="connsiteX0-16641" fmla="*/ 2401666 w 3892391"/>
              <a:gd name="connsiteY0-16642" fmla="*/ 1053070 h 4422290"/>
              <a:gd name="connsiteX1-16643" fmla="*/ 2453066 w 3892391"/>
              <a:gd name="connsiteY1-16644" fmla="*/ 963757 h 4422290"/>
              <a:gd name="connsiteX2-16645" fmla="*/ 2555936 w 3892391"/>
              <a:gd name="connsiteY2-16646" fmla="*/ 982807 h 4422290"/>
              <a:gd name="connsiteX3-16647" fmla="*/ 2558985 w 3892391"/>
              <a:gd name="connsiteY3-16648" fmla="*/ 914905 h 4422290"/>
              <a:gd name="connsiteX4-16649" fmla="*/ 2510216 w 3892391"/>
              <a:gd name="connsiteY4-16650" fmla="*/ 735157 h 4422290"/>
              <a:gd name="connsiteX5-16651" fmla="*/ 2411537 w 3892391"/>
              <a:gd name="connsiteY5-16652" fmla="*/ 620130 h 4422290"/>
              <a:gd name="connsiteX6-16653" fmla="*/ 2453066 w 3892391"/>
              <a:gd name="connsiteY6-16654" fmla="*/ 533227 h 4422290"/>
              <a:gd name="connsiteX7-16655" fmla="*/ 2533076 w 3892391"/>
              <a:gd name="connsiteY7-16656" fmla="*/ 430357 h 4422290"/>
              <a:gd name="connsiteX8-16657" fmla="*/ 2575299 w 3892391"/>
              <a:gd name="connsiteY8-16658" fmla="*/ 304715 h 4422290"/>
              <a:gd name="connsiteX9-16659" fmla="*/ 2715956 w 3892391"/>
              <a:gd name="connsiteY9-16660" fmla="*/ 384638 h 4422290"/>
              <a:gd name="connsiteX10-16661" fmla="*/ 2882756 w 3892391"/>
              <a:gd name="connsiteY10-16662" fmla="*/ 367329 h 4422290"/>
              <a:gd name="connsiteX11-16663" fmla="*/ 2910266 w 3892391"/>
              <a:gd name="connsiteY11-16664" fmla="*/ 274148 h 4422290"/>
              <a:gd name="connsiteX12-16665" fmla="*/ 2827814 w 3892391"/>
              <a:gd name="connsiteY12-16666" fmla="*/ 223777 h 4422290"/>
              <a:gd name="connsiteX13-16667" fmla="*/ 2792156 w 3892391"/>
              <a:gd name="connsiteY13-16668" fmla="*/ 163658 h 4422290"/>
              <a:gd name="connsiteX14-16669" fmla="*/ 2871379 w 3892391"/>
              <a:gd name="connsiteY14-16670" fmla="*/ 88430 h 4422290"/>
              <a:gd name="connsiteX15-16671" fmla="*/ 2875976 w 3892391"/>
              <a:gd name="connsiteY15-16672" fmla="*/ 7447 h 4422290"/>
              <a:gd name="connsiteX16-16673" fmla="*/ 3019218 w 3892391"/>
              <a:gd name="connsiteY16-16674" fmla="*/ 14429 h 4422290"/>
              <a:gd name="connsiteX17-16675" fmla="*/ 3125322 w 3892391"/>
              <a:gd name="connsiteY17-16676" fmla="*/ 39588 h 4422290"/>
              <a:gd name="connsiteX18-16677" fmla="*/ 3130050 w 3892391"/>
              <a:gd name="connsiteY18-16678" fmla="*/ 251419 h 4422290"/>
              <a:gd name="connsiteX19-16679" fmla="*/ 3241736 w 3892391"/>
              <a:gd name="connsiteY19-16680" fmla="*/ 266527 h 4422290"/>
              <a:gd name="connsiteX20-16681" fmla="*/ 3307988 w 3892391"/>
              <a:gd name="connsiteY20-16682" fmla="*/ 335265 h 4422290"/>
              <a:gd name="connsiteX21-16683" fmla="*/ 3378896 w 3892391"/>
              <a:gd name="connsiteY21-16684" fmla="*/ 445597 h 4422290"/>
              <a:gd name="connsiteX22-16685" fmla="*/ 3489741 w 3892391"/>
              <a:gd name="connsiteY22-16686" fmla="*/ 502851 h 4422290"/>
              <a:gd name="connsiteX23-16687" fmla="*/ 3600545 w 3892391"/>
              <a:gd name="connsiteY23-16688" fmla="*/ 803326 h 4422290"/>
              <a:gd name="connsiteX24-16689" fmla="*/ 3865980 w 3892391"/>
              <a:gd name="connsiteY24-16690" fmla="*/ 1052158 h 4422290"/>
              <a:gd name="connsiteX25-16691" fmla="*/ 3866576 w 3892391"/>
              <a:gd name="connsiteY25-16692" fmla="*/ 1135207 h 4422290"/>
              <a:gd name="connsiteX26-16693" fmla="*/ 3820856 w 3892391"/>
              <a:gd name="connsiteY26-16694" fmla="*/ 1249507 h 4422290"/>
              <a:gd name="connsiteX27-16695" fmla="*/ 3676076 w 3892391"/>
              <a:gd name="connsiteY27-16696" fmla="*/ 1272367 h 4422290"/>
              <a:gd name="connsiteX28-16697" fmla="*/ 3668456 w 3892391"/>
              <a:gd name="connsiteY28-16698" fmla="*/ 1443817 h 4422290"/>
              <a:gd name="connsiteX29-16699" fmla="*/ 3626304 w 3892391"/>
              <a:gd name="connsiteY29-16700" fmla="*/ 1498785 h 4422290"/>
              <a:gd name="connsiteX30-16701" fmla="*/ 3618926 w 3892391"/>
              <a:gd name="connsiteY30-16702" fmla="*/ 1592407 h 4422290"/>
              <a:gd name="connsiteX31-16703" fmla="*/ 3561776 w 3892391"/>
              <a:gd name="connsiteY31-16704" fmla="*/ 1653367 h 4422290"/>
              <a:gd name="connsiteX32-16705" fmla="*/ 3451286 w 3892391"/>
              <a:gd name="connsiteY32-16706" fmla="*/ 1790527 h 4422290"/>
              <a:gd name="connsiteX33-16707" fmla="*/ 3477779 w 3892391"/>
              <a:gd name="connsiteY33-16708" fmla="*/ 1973528 h 4422290"/>
              <a:gd name="connsiteX34-16709" fmla="*/ 3336295 w 3892391"/>
              <a:gd name="connsiteY34-16710" fmla="*/ 2211099 h 4422290"/>
              <a:gd name="connsiteX35-16711" fmla="*/ 3340796 w 3892391"/>
              <a:gd name="connsiteY35-16712" fmla="*/ 2342977 h 4422290"/>
              <a:gd name="connsiteX36-16713" fmla="*/ 3508067 w 3892391"/>
              <a:gd name="connsiteY36-16714" fmla="*/ 2429342 h 4422290"/>
              <a:gd name="connsiteX37-16715" fmla="*/ 3366399 w 3892391"/>
              <a:gd name="connsiteY37-16716" fmla="*/ 2666581 h 4422290"/>
              <a:gd name="connsiteX38-16717" fmla="*/ 3340796 w 3892391"/>
              <a:gd name="connsiteY38-16718" fmla="*/ 2803987 h 4422290"/>
              <a:gd name="connsiteX39-16719" fmla="*/ 3491002 w 3892391"/>
              <a:gd name="connsiteY39-16720" fmla="*/ 2889010 h 4422290"/>
              <a:gd name="connsiteX40-16721" fmla="*/ 3500816 w 3892391"/>
              <a:gd name="connsiteY40-16722" fmla="*/ 3101167 h 4422290"/>
              <a:gd name="connsiteX41-16723" fmla="*/ 3531296 w 3892391"/>
              <a:gd name="connsiteY41-16724" fmla="*/ 3146887 h 4422290"/>
              <a:gd name="connsiteX42-16725" fmla="*/ 3516056 w 3892391"/>
              <a:gd name="connsiteY42-16726" fmla="*/ 3390727 h 4422290"/>
              <a:gd name="connsiteX43-16727" fmla="*/ 3475601 w 3892391"/>
              <a:gd name="connsiteY43-16728" fmla="*/ 3477253 h 4422290"/>
              <a:gd name="connsiteX44-16729" fmla="*/ 3444585 w 3892391"/>
              <a:gd name="connsiteY44-16730" fmla="*/ 3721039 h 4422290"/>
              <a:gd name="connsiteX45-16731" fmla="*/ 3272216 w 3892391"/>
              <a:gd name="connsiteY45-16732" fmla="*/ 3802207 h 4422290"/>
              <a:gd name="connsiteX46-16733" fmla="*/ 3154106 w 3892391"/>
              <a:gd name="connsiteY46-16734" fmla="*/ 3798397 h 4422290"/>
              <a:gd name="connsiteX47-16735" fmla="*/ 2419115 w 3892391"/>
              <a:gd name="connsiteY47-16736" fmla="*/ 4059905 h 4422290"/>
              <a:gd name="connsiteX48-16737" fmla="*/ 2055080 w 3892391"/>
              <a:gd name="connsiteY48-16738" fmla="*/ 4048803 h 4422290"/>
              <a:gd name="connsiteX49-16739" fmla="*/ 1849018 w 3892391"/>
              <a:gd name="connsiteY49-16740" fmla="*/ 4113197 h 4422290"/>
              <a:gd name="connsiteX50-16741" fmla="*/ 1539925 w 3892391"/>
              <a:gd name="connsiteY50-16742" fmla="*/ 4061682 h 4422290"/>
              <a:gd name="connsiteX51-16743" fmla="*/ 1217953 w 3892391"/>
              <a:gd name="connsiteY51-16744" fmla="*/ 4293502 h 4422290"/>
              <a:gd name="connsiteX52-16745" fmla="*/ 805830 w 3892391"/>
              <a:gd name="connsiteY52-16746" fmla="*/ 4267744 h 4422290"/>
              <a:gd name="connsiteX53-16747" fmla="*/ 548252 w 3892391"/>
              <a:gd name="connsiteY53-16748" fmla="*/ 4422289 h 4422290"/>
              <a:gd name="connsiteX54-16749" fmla="*/ 139461 w 3892391"/>
              <a:gd name="connsiteY54-16750" fmla="*/ 4355016 h 4422290"/>
              <a:gd name="connsiteX55-16751" fmla="*/ 308112 w 3892391"/>
              <a:gd name="connsiteY55-16752" fmla="*/ 4151833 h 4422290"/>
              <a:gd name="connsiteX56-16753" fmla="*/ 548252 w 3892391"/>
              <a:gd name="connsiteY56-16754" fmla="*/ 4087439 h 4422290"/>
              <a:gd name="connsiteX57-16755" fmla="*/ 810388 w 3892391"/>
              <a:gd name="connsiteY57-16756" fmla="*/ 3997287 h 4422290"/>
              <a:gd name="connsiteX58-16757" fmla="*/ 1170997 w 3892391"/>
              <a:gd name="connsiteY58-16758" fmla="*/ 3726832 h 4422290"/>
              <a:gd name="connsiteX59-16759" fmla="*/ 1492968 w 3892391"/>
              <a:gd name="connsiteY59-16760" fmla="*/ 3456375 h 4422290"/>
              <a:gd name="connsiteX60-16761" fmla="*/ 1660393 w 3892391"/>
              <a:gd name="connsiteY60-16762" fmla="*/ 3160161 h 4422290"/>
              <a:gd name="connsiteX61-16763" fmla="*/ 1814940 w 3892391"/>
              <a:gd name="connsiteY61-16764" fmla="*/ 3108645 h 4422290"/>
              <a:gd name="connsiteX62-16765" fmla="*/ 1853577 w 3892391"/>
              <a:gd name="connsiteY62-16766" fmla="*/ 2812431 h 4422290"/>
              <a:gd name="connsiteX63-16767" fmla="*/ 2033880 w 3892391"/>
              <a:gd name="connsiteY63-16768" fmla="*/ 2709400 h 4422290"/>
              <a:gd name="connsiteX64-16769" fmla="*/ 2304337 w 3892391"/>
              <a:gd name="connsiteY64-16770" fmla="*/ 3134403 h 4422290"/>
              <a:gd name="connsiteX65-16771" fmla="*/ 2393264 w 3892391"/>
              <a:gd name="connsiteY65-16772" fmla="*/ 3311826 h 4422290"/>
              <a:gd name="connsiteX66-16773" fmla="*/ 2522051 w 3892391"/>
              <a:gd name="connsiteY66-16774" fmla="*/ 3505009 h 4422290"/>
              <a:gd name="connsiteX67-16775" fmla="*/ 2613086 w 3892391"/>
              <a:gd name="connsiteY67-16776" fmla="*/ 3364057 h 4422290"/>
              <a:gd name="connsiteX68-16777" fmla="*/ 2689477 w 3892391"/>
              <a:gd name="connsiteY68-16778" fmla="*/ 3286068 h 4422290"/>
              <a:gd name="connsiteX69-16779" fmla="*/ 2616896 w 3892391"/>
              <a:gd name="connsiteY69-16780" fmla="*/ 3108787 h 4422290"/>
              <a:gd name="connsiteX70-16781" fmla="*/ 2628326 w 3892391"/>
              <a:gd name="connsiteY70-16782" fmla="*/ 2971627 h 4422290"/>
              <a:gd name="connsiteX71-16783" fmla="*/ 2702356 w 3892391"/>
              <a:gd name="connsiteY71-16784" fmla="*/ 2976975 h 4422290"/>
              <a:gd name="connsiteX72-16785" fmla="*/ 2754056 w 3892391"/>
              <a:gd name="connsiteY72-16786" fmla="*/ 2845897 h 4422290"/>
              <a:gd name="connsiteX73-16787" fmla="*/ 2830256 w 3892391"/>
              <a:gd name="connsiteY73-16788" fmla="*/ 2960197 h 4422290"/>
              <a:gd name="connsiteX74-16789" fmla="*/ 2907107 w 3892391"/>
              <a:gd name="connsiteY74-16790" fmla="*/ 2923085 h 4422290"/>
              <a:gd name="connsiteX75-16791" fmla="*/ 2891216 w 3892391"/>
              <a:gd name="connsiteY75-16792" fmla="*/ 2765887 h 4422290"/>
              <a:gd name="connsiteX76-16793" fmla="*/ 2806414 w 3892391"/>
              <a:gd name="connsiteY76-16794" fmla="*/ 2737910 h 4422290"/>
              <a:gd name="connsiteX77-16795" fmla="*/ 2724782 w 3892391"/>
              <a:gd name="connsiteY77-16796" fmla="*/ 2683641 h 4422290"/>
              <a:gd name="connsiteX78-16797" fmla="*/ 2533076 w 3892391"/>
              <a:gd name="connsiteY78-16798" fmla="*/ 2525857 h 4422290"/>
              <a:gd name="connsiteX79-16799" fmla="*/ 2567909 w 3892391"/>
              <a:gd name="connsiteY79-16800" fmla="*/ 2467978 h 4422290"/>
              <a:gd name="connsiteX80-16801" fmla="*/ 2635946 w 3892391"/>
              <a:gd name="connsiteY80-16802" fmla="*/ 2438227 h 4422290"/>
              <a:gd name="connsiteX81-16803" fmla="*/ 2841686 w 3892391"/>
              <a:gd name="connsiteY81-16804" fmla="*/ 2453467 h 4422290"/>
              <a:gd name="connsiteX82-16805" fmla="*/ 2902760 w 3892391"/>
              <a:gd name="connsiteY82-16806" fmla="*/ 2442221 h 4422290"/>
              <a:gd name="connsiteX83-16807" fmla="*/ 2733510 w 3892391"/>
              <a:gd name="connsiteY83-16808" fmla="*/ 2055855 h 4422290"/>
              <a:gd name="connsiteX84-16809" fmla="*/ 2784536 w 3892391"/>
              <a:gd name="connsiteY84-16810" fmla="*/ 1916257 h 4422290"/>
              <a:gd name="connsiteX85-16811" fmla="*/ 2769296 w 3892391"/>
              <a:gd name="connsiteY85-16812" fmla="*/ 1859107 h 4422290"/>
              <a:gd name="connsiteX86-16813" fmla="*/ 2849306 w 3892391"/>
              <a:gd name="connsiteY86-16814" fmla="*/ 1840057 h 4422290"/>
              <a:gd name="connsiteX87-16815" fmla="*/ 2887406 w 3892391"/>
              <a:gd name="connsiteY87-16816" fmla="*/ 1771477 h 4422290"/>
              <a:gd name="connsiteX88-16817" fmla="*/ 2958621 w 3892391"/>
              <a:gd name="connsiteY88-16818" fmla="*/ 1710488 h 4422290"/>
              <a:gd name="connsiteX89-16819" fmla="*/ 2860736 w 3892391"/>
              <a:gd name="connsiteY89-16820" fmla="*/ 1626697 h 4422290"/>
              <a:gd name="connsiteX90-16821" fmla="*/ 2836380 w 3892391"/>
              <a:gd name="connsiteY90-16822" fmla="*/ 1720468 h 4422290"/>
              <a:gd name="connsiteX91-16823" fmla="*/ 2769296 w 3892391"/>
              <a:gd name="connsiteY91-16824" fmla="*/ 1535257 h 4422290"/>
              <a:gd name="connsiteX92-16825" fmla="*/ 2726802 w 3892391"/>
              <a:gd name="connsiteY92-16826" fmla="*/ 1378911 h 4422290"/>
              <a:gd name="connsiteX93-16827" fmla="*/ 2582606 w 3892391"/>
              <a:gd name="connsiteY93-16828" fmla="*/ 1367617 h 4422290"/>
              <a:gd name="connsiteX94-16829" fmla="*/ 2552126 w 3892391"/>
              <a:gd name="connsiteY94-16830" fmla="*/ 1440007 h 4422290"/>
              <a:gd name="connsiteX95-16831" fmla="*/ 2453066 w 3892391"/>
              <a:gd name="connsiteY95-16832" fmla="*/ 1466677 h 4422290"/>
              <a:gd name="connsiteX96-16833" fmla="*/ 2374726 w 3892391"/>
              <a:gd name="connsiteY96-16834" fmla="*/ 1399034 h 4422290"/>
              <a:gd name="connsiteX97-16835" fmla="*/ 2418776 w 3892391"/>
              <a:gd name="connsiteY97-16836" fmla="*/ 1154257 h 4422290"/>
              <a:gd name="connsiteX98" fmla="*/ 2401666 w 3892391"/>
              <a:gd name="connsiteY98" fmla="*/ 1053070 h 4422290"/>
              <a:gd name="connsiteX0-16837" fmla="*/ 2401666 w 3892391"/>
              <a:gd name="connsiteY0-16838" fmla="*/ 1053070 h 4422290"/>
              <a:gd name="connsiteX1-16839" fmla="*/ 2453066 w 3892391"/>
              <a:gd name="connsiteY1-16840" fmla="*/ 963757 h 4422290"/>
              <a:gd name="connsiteX2-16841" fmla="*/ 2555936 w 3892391"/>
              <a:gd name="connsiteY2-16842" fmla="*/ 982807 h 4422290"/>
              <a:gd name="connsiteX3-16843" fmla="*/ 2558985 w 3892391"/>
              <a:gd name="connsiteY3-16844" fmla="*/ 914905 h 4422290"/>
              <a:gd name="connsiteX4-16845" fmla="*/ 2510216 w 3892391"/>
              <a:gd name="connsiteY4-16846" fmla="*/ 735157 h 4422290"/>
              <a:gd name="connsiteX5-16847" fmla="*/ 2411537 w 3892391"/>
              <a:gd name="connsiteY5-16848" fmla="*/ 620130 h 4422290"/>
              <a:gd name="connsiteX6-16849" fmla="*/ 2453066 w 3892391"/>
              <a:gd name="connsiteY6-16850" fmla="*/ 533227 h 4422290"/>
              <a:gd name="connsiteX7-16851" fmla="*/ 2533076 w 3892391"/>
              <a:gd name="connsiteY7-16852" fmla="*/ 430357 h 4422290"/>
              <a:gd name="connsiteX8-16853" fmla="*/ 2575299 w 3892391"/>
              <a:gd name="connsiteY8-16854" fmla="*/ 304715 h 4422290"/>
              <a:gd name="connsiteX9-16855" fmla="*/ 2715956 w 3892391"/>
              <a:gd name="connsiteY9-16856" fmla="*/ 384638 h 4422290"/>
              <a:gd name="connsiteX10-16857" fmla="*/ 2882756 w 3892391"/>
              <a:gd name="connsiteY10-16858" fmla="*/ 367329 h 4422290"/>
              <a:gd name="connsiteX11-16859" fmla="*/ 2910266 w 3892391"/>
              <a:gd name="connsiteY11-16860" fmla="*/ 274148 h 4422290"/>
              <a:gd name="connsiteX12-16861" fmla="*/ 2827814 w 3892391"/>
              <a:gd name="connsiteY12-16862" fmla="*/ 223777 h 4422290"/>
              <a:gd name="connsiteX13-16863" fmla="*/ 2792156 w 3892391"/>
              <a:gd name="connsiteY13-16864" fmla="*/ 163658 h 4422290"/>
              <a:gd name="connsiteX14-16865" fmla="*/ 2871379 w 3892391"/>
              <a:gd name="connsiteY14-16866" fmla="*/ 88430 h 4422290"/>
              <a:gd name="connsiteX15-16867" fmla="*/ 2875976 w 3892391"/>
              <a:gd name="connsiteY15-16868" fmla="*/ 7447 h 4422290"/>
              <a:gd name="connsiteX16-16869" fmla="*/ 3019218 w 3892391"/>
              <a:gd name="connsiteY16-16870" fmla="*/ 14429 h 4422290"/>
              <a:gd name="connsiteX17-16871" fmla="*/ 3125322 w 3892391"/>
              <a:gd name="connsiteY17-16872" fmla="*/ 39588 h 4422290"/>
              <a:gd name="connsiteX18-16873" fmla="*/ 3130050 w 3892391"/>
              <a:gd name="connsiteY18-16874" fmla="*/ 251419 h 4422290"/>
              <a:gd name="connsiteX19-16875" fmla="*/ 3241736 w 3892391"/>
              <a:gd name="connsiteY19-16876" fmla="*/ 266527 h 4422290"/>
              <a:gd name="connsiteX20-16877" fmla="*/ 3307988 w 3892391"/>
              <a:gd name="connsiteY20-16878" fmla="*/ 335265 h 4422290"/>
              <a:gd name="connsiteX21-16879" fmla="*/ 3378896 w 3892391"/>
              <a:gd name="connsiteY21-16880" fmla="*/ 445597 h 4422290"/>
              <a:gd name="connsiteX22-16881" fmla="*/ 3489741 w 3892391"/>
              <a:gd name="connsiteY22-16882" fmla="*/ 502851 h 4422290"/>
              <a:gd name="connsiteX23-16883" fmla="*/ 3600545 w 3892391"/>
              <a:gd name="connsiteY23-16884" fmla="*/ 803326 h 4422290"/>
              <a:gd name="connsiteX24-16885" fmla="*/ 3865980 w 3892391"/>
              <a:gd name="connsiteY24-16886" fmla="*/ 1052158 h 4422290"/>
              <a:gd name="connsiteX25-16887" fmla="*/ 3866576 w 3892391"/>
              <a:gd name="connsiteY25-16888" fmla="*/ 1135207 h 4422290"/>
              <a:gd name="connsiteX26-16889" fmla="*/ 3820856 w 3892391"/>
              <a:gd name="connsiteY26-16890" fmla="*/ 1249507 h 4422290"/>
              <a:gd name="connsiteX27-16891" fmla="*/ 3676076 w 3892391"/>
              <a:gd name="connsiteY27-16892" fmla="*/ 1272367 h 4422290"/>
              <a:gd name="connsiteX28-16893" fmla="*/ 3668456 w 3892391"/>
              <a:gd name="connsiteY28-16894" fmla="*/ 1443817 h 4422290"/>
              <a:gd name="connsiteX29-16895" fmla="*/ 3626304 w 3892391"/>
              <a:gd name="connsiteY29-16896" fmla="*/ 1498785 h 4422290"/>
              <a:gd name="connsiteX30-16897" fmla="*/ 3618926 w 3892391"/>
              <a:gd name="connsiteY30-16898" fmla="*/ 1592407 h 4422290"/>
              <a:gd name="connsiteX31-16899" fmla="*/ 3561776 w 3892391"/>
              <a:gd name="connsiteY31-16900" fmla="*/ 1653367 h 4422290"/>
              <a:gd name="connsiteX32-16901" fmla="*/ 3451286 w 3892391"/>
              <a:gd name="connsiteY32-16902" fmla="*/ 1790527 h 4422290"/>
              <a:gd name="connsiteX33-16903" fmla="*/ 3477779 w 3892391"/>
              <a:gd name="connsiteY33-16904" fmla="*/ 1973528 h 4422290"/>
              <a:gd name="connsiteX34-16905" fmla="*/ 3336295 w 3892391"/>
              <a:gd name="connsiteY34-16906" fmla="*/ 2211099 h 4422290"/>
              <a:gd name="connsiteX35-16907" fmla="*/ 3340796 w 3892391"/>
              <a:gd name="connsiteY35-16908" fmla="*/ 2342977 h 4422290"/>
              <a:gd name="connsiteX36-16909" fmla="*/ 3508067 w 3892391"/>
              <a:gd name="connsiteY36-16910" fmla="*/ 2429342 h 4422290"/>
              <a:gd name="connsiteX37-16911" fmla="*/ 3366399 w 3892391"/>
              <a:gd name="connsiteY37-16912" fmla="*/ 2666581 h 4422290"/>
              <a:gd name="connsiteX38-16913" fmla="*/ 3340796 w 3892391"/>
              <a:gd name="connsiteY38-16914" fmla="*/ 2803987 h 4422290"/>
              <a:gd name="connsiteX39-16915" fmla="*/ 3491002 w 3892391"/>
              <a:gd name="connsiteY39-16916" fmla="*/ 2889010 h 4422290"/>
              <a:gd name="connsiteX40-16917" fmla="*/ 3500816 w 3892391"/>
              <a:gd name="connsiteY40-16918" fmla="*/ 3101167 h 4422290"/>
              <a:gd name="connsiteX41-16919" fmla="*/ 3531296 w 3892391"/>
              <a:gd name="connsiteY41-16920" fmla="*/ 3146887 h 4422290"/>
              <a:gd name="connsiteX42-16921" fmla="*/ 3516056 w 3892391"/>
              <a:gd name="connsiteY42-16922" fmla="*/ 3390727 h 4422290"/>
              <a:gd name="connsiteX43-16923" fmla="*/ 3475601 w 3892391"/>
              <a:gd name="connsiteY43-16924" fmla="*/ 3477253 h 4422290"/>
              <a:gd name="connsiteX44-16925" fmla="*/ 3444585 w 3892391"/>
              <a:gd name="connsiteY44-16926" fmla="*/ 3721039 h 4422290"/>
              <a:gd name="connsiteX45-16927" fmla="*/ 3272216 w 3892391"/>
              <a:gd name="connsiteY45-16928" fmla="*/ 3802207 h 4422290"/>
              <a:gd name="connsiteX46-16929" fmla="*/ 3154106 w 3892391"/>
              <a:gd name="connsiteY46-16930" fmla="*/ 3798397 h 4422290"/>
              <a:gd name="connsiteX47-16931" fmla="*/ 2419115 w 3892391"/>
              <a:gd name="connsiteY47-16932" fmla="*/ 4059905 h 4422290"/>
              <a:gd name="connsiteX48-16933" fmla="*/ 2055080 w 3892391"/>
              <a:gd name="connsiteY48-16934" fmla="*/ 4048803 h 4422290"/>
              <a:gd name="connsiteX49-16935" fmla="*/ 1849018 w 3892391"/>
              <a:gd name="connsiteY49-16936" fmla="*/ 4113197 h 4422290"/>
              <a:gd name="connsiteX50-16937" fmla="*/ 1539925 w 3892391"/>
              <a:gd name="connsiteY50-16938" fmla="*/ 4061682 h 4422290"/>
              <a:gd name="connsiteX51-16939" fmla="*/ 1217953 w 3892391"/>
              <a:gd name="connsiteY51-16940" fmla="*/ 4293502 h 4422290"/>
              <a:gd name="connsiteX52-16941" fmla="*/ 805830 w 3892391"/>
              <a:gd name="connsiteY52-16942" fmla="*/ 4267744 h 4422290"/>
              <a:gd name="connsiteX53-16943" fmla="*/ 548252 w 3892391"/>
              <a:gd name="connsiteY53-16944" fmla="*/ 4422289 h 4422290"/>
              <a:gd name="connsiteX54-16945" fmla="*/ 139461 w 3892391"/>
              <a:gd name="connsiteY54-16946" fmla="*/ 4355016 h 4422290"/>
              <a:gd name="connsiteX55-16947" fmla="*/ 308112 w 3892391"/>
              <a:gd name="connsiteY55-16948" fmla="*/ 4151833 h 4422290"/>
              <a:gd name="connsiteX56-16949" fmla="*/ 548252 w 3892391"/>
              <a:gd name="connsiteY56-16950" fmla="*/ 4087439 h 4422290"/>
              <a:gd name="connsiteX57-16951" fmla="*/ 810388 w 3892391"/>
              <a:gd name="connsiteY57-16952" fmla="*/ 3997287 h 4422290"/>
              <a:gd name="connsiteX58-16953" fmla="*/ 1170997 w 3892391"/>
              <a:gd name="connsiteY58-16954" fmla="*/ 3726832 h 4422290"/>
              <a:gd name="connsiteX59-16955" fmla="*/ 1492968 w 3892391"/>
              <a:gd name="connsiteY59-16956" fmla="*/ 3456375 h 4422290"/>
              <a:gd name="connsiteX60-16957" fmla="*/ 1660393 w 3892391"/>
              <a:gd name="connsiteY60-16958" fmla="*/ 3160161 h 4422290"/>
              <a:gd name="connsiteX61-16959" fmla="*/ 1814940 w 3892391"/>
              <a:gd name="connsiteY61-16960" fmla="*/ 3108645 h 4422290"/>
              <a:gd name="connsiteX62-16961" fmla="*/ 1853577 w 3892391"/>
              <a:gd name="connsiteY62-16962" fmla="*/ 2812431 h 4422290"/>
              <a:gd name="connsiteX63-16963" fmla="*/ 2033880 w 3892391"/>
              <a:gd name="connsiteY63-16964" fmla="*/ 2709400 h 4422290"/>
              <a:gd name="connsiteX64-16965" fmla="*/ 2254807 w 3892391"/>
              <a:gd name="connsiteY64-16966" fmla="*/ 3145833 h 4422290"/>
              <a:gd name="connsiteX65-16967" fmla="*/ 2393264 w 3892391"/>
              <a:gd name="connsiteY65-16968" fmla="*/ 3311826 h 4422290"/>
              <a:gd name="connsiteX66-16969" fmla="*/ 2522051 w 3892391"/>
              <a:gd name="connsiteY66-16970" fmla="*/ 3505009 h 4422290"/>
              <a:gd name="connsiteX67-16971" fmla="*/ 2613086 w 3892391"/>
              <a:gd name="connsiteY67-16972" fmla="*/ 3364057 h 4422290"/>
              <a:gd name="connsiteX68-16973" fmla="*/ 2689477 w 3892391"/>
              <a:gd name="connsiteY68-16974" fmla="*/ 3286068 h 4422290"/>
              <a:gd name="connsiteX69-16975" fmla="*/ 2616896 w 3892391"/>
              <a:gd name="connsiteY69-16976" fmla="*/ 3108787 h 4422290"/>
              <a:gd name="connsiteX70-16977" fmla="*/ 2628326 w 3892391"/>
              <a:gd name="connsiteY70-16978" fmla="*/ 2971627 h 4422290"/>
              <a:gd name="connsiteX71-16979" fmla="*/ 2702356 w 3892391"/>
              <a:gd name="connsiteY71-16980" fmla="*/ 2976975 h 4422290"/>
              <a:gd name="connsiteX72-16981" fmla="*/ 2754056 w 3892391"/>
              <a:gd name="connsiteY72-16982" fmla="*/ 2845897 h 4422290"/>
              <a:gd name="connsiteX73-16983" fmla="*/ 2830256 w 3892391"/>
              <a:gd name="connsiteY73-16984" fmla="*/ 2960197 h 4422290"/>
              <a:gd name="connsiteX74-16985" fmla="*/ 2907107 w 3892391"/>
              <a:gd name="connsiteY74-16986" fmla="*/ 2923085 h 4422290"/>
              <a:gd name="connsiteX75-16987" fmla="*/ 2891216 w 3892391"/>
              <a:gd name="connsiteY75-16988" fmla="*/ 2765887 h 4422290"/>
              <a:gd name="connsiteX76-16989" fmla="*/ 2806414 w 3892391"/>
              <a:gd name="connsiteY76-16990" fmla="*/ 2737910 h 4422290"/>
              <a:gd name="connsiteX77-16991" fmla="*/ 2724782 w 3892391"/>
              <a:gd name="connsiteY77-16992" fmla="*/ 2683641 h 4422290"/>
              <a:gd name="connsiteX78-16993" fmla="*/ 2533076 w 3892391"/>
              <a:gd name="connsiteY78-16994" fmla="*/ 2525857 h 4422290"/>
              <a:gd name="connsiteX79-16995" fmla="*/ 2567909 w 3892391"/>
              <a:gd name="connsiteY79-16996" fmla="*/ 2467978 h 4422290"/>
              <a:gd name="connsiteX80-16997" fmla="*/ 2635946 w 3892391"/>
              <a:gd name="connsiteY80-16998" fmla="*/ 2438227 h 4422290"/>
              <a:gd name="connsiteX81-16999" fmla="*/ 2841686 w 3892391"/>
              <a:gd name="connsiteY81-17000" fmla="*/ 2453467 h 4422290"/>
              <a:gd name="connsiteX82-17001" fmla="*/ 2902760 w 3892391"/>
              <a:gd name="connsiteY82-17002" fmla="*/ 2442221 h 4422290"/>
              <a:gd name="connsiteX83-17003" fmla="*/ 2733510 w 3892391"/>
              <a:gd name="connsiteY83-17004" fmla="*/ 2055855 h 4422290"/>
              <a:gd name="connsiteX84-17005" fmla="*/ 2784536 w 3892391"/>
              <a:gd name="connsiteY84-17006" fmla="*/ 1916257 h 4422290"/>
              <a:gd name="connsiteX85-17007" fmla="*/ 2769296 w 3892391"/>
              <a:gd name="connsiteY85-17008" fmla="*/ 1859107 h 4422290"/>
              <a:gd name="connsiteX86-17009" fmla="*/ 2849306 w 3892391"/>
              <a:gd name="connsiteY86-17010" fmla="*/ 1840057 h 4422290"/>
              <a:gd name="connsiteX87-17011" fmla="*/ 2887406 w 3892391"/>
              <a:gd name="connsiteY87-17012" fmla="*/ 1771477 h 4422290"/>
              <a:gd name="connsiteX88-17013" fmla="*/ 2958621 w 3892391"/>
              <a:gd name="connsiteY88-17014" fmla="*/ 1710488 h 4422290"/>
              <a:gd name="connsiteX89-17015" fmla="*/ 2860736 w 3892391"/>
              <a:gd name="connsiteY89-17016" fmla="*/ 1626697 h 4422290"/>
              <a:gd name="connsiteX90-17017" fmla="*/ 2836380 w 3892391"/>
              <a:gd name="connsiteY90-17018" fmla="*/ 1720468 h 4422290"/>
              <a:gd name="connsiteX91-17019" fmla="*/ 2769296 w 3892391"/>
              <a:gd name="connsiteY91-17020" fmla="*/ 1535257 h 4422290"/>
              <a:gd name="connsiteX92-17021" fmla="*/ 2726802 w 3892391"/>
              <a:gd name="connsiteY92-17022" fmla="*/ 1378911 h 4422290"/>
              <a:gd name="connsiteX93-17023" fmla="*/ 2582606 w 3892391"/>
              <a:gd name="connsiteY93-17024" fmla="*/ 1367617 h 4422290"/>
              <a:gd name="connsiteX94-17025" fmla="*/ 2552126 w 3892391"/>
              <a:gd name="connsiteY94-17026" fmla="*/ 1440007 h 4422290"/>
              <a:gd name="connsiteX95-17027" fmla="*/ 2453066 w 3892391"/>
              <a:gd name="connsiteY95-17028" fmla="*/ 1466677 h 4422290"/>
              <a:gd name="connsiteX96-17029" fmla="*/ 2374726 w 3892391"/>
              <a:gd name="connsiteY96-17030" fmla="*/ 1399034 h 4422290"/>
              <a:gd name="connsiteX97-17031" fmla="*/ 2418776 w 3892391"/>
              <a:gd name="connsiteY97-17032" fmla="*/ 1154257 h 4422290"/>
              <a:gd name="connsiteX98-17033" fmla="*/ 2401666 w 3892391"/>
              <a:gd name="connsiteY98-17034" fmla="*/ 1053070 h 4422290"/>
              <a:gd name="connsiteX0-17035" fmla="*/ 2401666 w 3892391"/>
              <a:gd name="connsiteY0-17036" fmla="*/ 1053070 h 4422290"/>
              <a:gd name="connsiteX1-17037" fmla="*/ 2453066 w 3892391"/>
              <a:gd name="connsiteY1-17038" fmla="*/ 963757 h 4422290"/>
              <a:gd name="connsiteX2-17039" fmla="*/ 2555936 w 3892391"/>
              <a:gd name="connsiteY2-17040" fmla="*/ 982807 h 4422290"/>
              <a:gd name="connsiteX3-17041" fmla="*/ 2558985 w 3892391"/>
              <a:gd name="connsiteY3-17042" fmla="*/ 914905 h 4422290"/>
              <a:gd name="connsiteX4-17043" fmla="*/ 2510216 w 3892391"/>
              <a:gd name="connsiteY4-17044" fmla="*/ 735157 h 4422290"/>
              <a:gd name="connsiteX5-17045" fmla="*/ 2411537 w 3892391"/>
              <a:gd name="connsiteY5-17046" fmla="*/ 620130 h 4422290"/>
              <a:gd name="connsiteX6-17047" fmla="*/ 2453066 w 3892391"/>
              <a:gd name="connsiteY6-17048" fmla="*/ 533227 h 4422290"/>
              <a:gd name="connsiteX7-17049" fmla="*/ 2533076 w 3892391"/>
              <a:gd name="connsiteY7-17050" fmla="*/ 430357 h 4422290"/>
              <a:gd name="connsiteX8-17051" fmla="*/ 2575299 w 3892391"/>
              <a:gd name="connsiteY8-17052" fmla="*/ 304715 h 4422290"/>
              <a:gd name="connsiteX9-17053" fmla="*/ 2715956 w 3892391"/>
              <a:gd name="connsiteY9-17054" fmla="*/ 384638 h 4422290"/>
              <a:gd name="connsiteX10-17055" fmla="*/ 2882756 w 3892391"/>
              <a:gd name="connsiteY10-17056" fmla="*/ 367329 h 4422290"/>
              <a:gd name="connsiteX11-17057" fmla="*/ 2910266 w 3892391"/>
              <a:gd name="connsiteY11-17058" fmla="*/ 274148 h 4422290"/>
              <a:gd name="connsiteX12-17059" fmla="*/ 2827814 w 3892391"/>
              <a:gd name="connsiteY12-17060" fmla="*/ 223777 h 4422290"/>
              <a:gd name="connsiteX13-17061" fmla="*/ 2792156 w 3892391"/>
              <a:gd name="connsiteY13-17062" fmla="*/ 163658 h 4422290"/>
              <a:gd name="connsiteX14-17063" fmla="*/ 2871379 w 3892391"/>
              <a:gd name="connsiteY14-17064" fmla="*/ 88430 h 4422290"/>
              <a:gd name="connsiteX15-17065" fmla="*/ 2875976 w 3892391"/>
              <a:gd name="connsiteY15-17066" fmla="*/ 7447 h 4422290"/>
              <a:gd name="connsiteX16-17067" fmla="*/ 3019218 w 3892391"/>
              <a:gd name="connsiteY16-17068" fmla="*/ 14429 h 4422290"/>
              <a:gd name="connsiteX17-17069" fmla="*/ 3125322 w 3892391"/>
              <a:gd name="connsiteY17-17070" fmla="*/ 39588 h 4422290"/>
              <a:gd name="connsiteX18-17071" fmla="*/ 3130050 w 3892391"/>
              <a:gd name="connsiteY18-17072" fmla="*/ 251419 h 4422290"/>
              <a:gd name="connsiteX19-17073" fmla="*/ 3241736 w 3892391"/>
              <a:gd name="connsiteY19-17074" fmla="*/ 266527 h 4422290"/>
              <a:gd name="connsiteX20-17075" fmla="*/ 3307988 w 3892391"/>
              <a:gd name="connsiteY20-17076" fmla="*/ 335265 h 4422290"/>
              <a:gd name="connsiteX21-17077" fmla="*/ 3378896 w 3892391"/>
              <a:gd name="connsiteY21-17078" fmla="*/ 445597 h 4422290"/>
              <a:gd name="connsiteX22-17079" fmla="*/ 3489741 w 3892391"/>
              <a:gd name="connsiteY22-17080" fmla="*/ 502851 h 4422290"/>
              <a:gd name="connsiteX23-17081" fmla="*/ 3600545 w 3892391"/>
              <a:gd name="connsiteY23-17082" fmla="*/ 803326 h 4422290"/>
              <a:gd name="connsiteX24-17083" fmla="*/ 3865980 w 3892391"/>
              <a:gd name="connsiteY24-17084" fmla="*/ 1052158 h 4422290"/>
              <a:gd name="connsiteX25-17085" fmla="*/ 3866576 w 3892391"/>
              <a:gd name="connsiteY25-17086" fmla="*/ 1135207 h 4422290"/>
              <a:gd name="connsiteX26-17087" fmla="*/ 3820856 w 3892391"/>
              <a:gd name="connsiteY26-17088" fmla="*/ 1249507 h 4422290"/>
              <a:gd name="connsiteX27-17089" fmla="*/ 3676076 w 3892391"/>
              <a:gd name="connsiteY27-17090" fmla="*/ 1272367 h 4422290"/>
              <a:gd name="connsiteX28-17091" fmla="*/ 3668456 w 3892391"/>
              <a:gd name="connsiteY28-17092" fmla="*/ 1443817 h 4422290"/>
              <a:gd name="connsiteX29-17093" fmla="*/ 3626304 w 3892391"/>
              <a:gd name="connsiteY29-17094" fmla="*/ 1498785 h 4422290"/>
              <a:gd name="connsiteX30-17095" fmla="*/ 3618926 w 3892391"/>
              <a:gd name="connsiteY30-17096" fmla="*/ 1592407 h 4422290"/>
              <a:gd name="connsiteX31-17097" fmla="*/ 3561776 w 3892391"/>
              <a:gd name="connsiteY31-17098" fmla="*/ 1653367 h 4422290"/>
              <a:gd name="connsiteX32-17099" fmla="*/ 3451286 w 3892391"/>
              <a:gd name="connsiteY32-17100" fmla="*/ 1790527 h 4422290"/>
              <a:gd name="connsiteX33-17101" fmla="*/ 3477779 w 3892391"/>
              <a:gd name="connsiteY33-17102" fmla="*/ 1973528 h 4422290"/>
              <a:gd name="connsiteX34-17103" fmla="*/ 3336295 w 3892391"/>
              <a:gd name="connsiteY34-17104" fmla="*/ 2211099 h 4422290"/>
              <a:gd name="connsiteX35-17105" fmla="*/ 3340796 w 3892391"/>
              <a:gd name="connsiteY35-17106" fmla="*/ 2342977 h 4422290"/>
              <a:gd name="connsiteX36-17107" fmla="*/ 3508067 w 3892391"/>
              <a:gd name="connsiteY36-17108" fmla="*/ 2429342 h 4422290"/>
              <a:gd name="connsiteX37-17109" fmla="*/ 3366399 w 3892391"/>
              <a:gd name="connsiteY37-17110" fmla="*/ 2666581 h 4422290"/>
              <a:gd name="connsiteX38-17111" fmla="*/ 3340796 w 3892391"/>
              <a:gd name="connsiteY38-17112" fmla="*/ 2803987 h 4422290"/>
              <a:gd name="connsiteX39-17113" fmla="*/ 3491002 w 3892391"/>
              <a:gd name="connsiteY39-17114" fmla="*/ 2889010 h 4422290"/>
              <a:gd name="connsiteX40-17115" fmla="*/ 3500816 w 3892391"/>
              <a:gd name="connsiteY40-17116" fmla="*/ 3101167 h 4422290"/>
              <a:gd name="connsiteX41-17117" fmla="*/ 3531296 w 3892391"/>
              <a:gd name="connsiteY41-17118" fmla="*/ 3146887 h 4422290"/>
              <a:gd name="connsiteX42-17119" fmla="*/ 3516056 w 3892391"/>
              <a:gd name="connsiteY42-17120" fmla="*/ 3390727 h 4422290"/>
              <a:gd name="connsiteX43-17121" fmla="*/ 3475601 w 3892391"/>
              <a:gd name="connsiteY43-17122" fmla="*/ 3477253 h 4422290"/>
              <a:gd name="connsiteX44-17123" fmla="*/ 3444585 w 3892391"/>
              <a:gd name="connsiteY44-17124" fmla="*/ 3721039 h 4422290"/>
              <a:gd name="connsiteX45-17125" fmla="*/ 3272216 w 3892391"/>
              <a:gd name="connsiteY45-17126" fmla="*/ 3802207 h 4422290"/>
              <a:gd name="connsiteX46-17127" fmla="*/ 3154106 w 3892391"/>
              <a:gd name="connsiteY46-17128" fmla="*/ 3798397 h 4422290"/>
              <a:gd name="connsiteX47-17129" fmla="*/ 2419115 w 3892391"/>
              <a:gd name="connsiteY47-17130" fmla="*/ 4059905 h 4422290"/>
              <a:gd name="connsiteX48-17131" fmla="*/ 2055080 w 3892391"/>
              <a:gd name="connsiteY48-17132" fmla="*/ 4048803 h 4422290"/>
              <a:gd name="connsiteX49-17133" fmla="*/ 1849018 w 3892391"/>
              <a:gd name="connsiteY49-17134" fmla="*/ 4113197 h 4422290"/>
              <a:gd name="connsiteX50-17135" fmla="*/ 1539925 w 3892391"/>
              <a:gd name="connsiteY50-17136" fmla="*/ 4061682 h 4422290"/>
              <a:gd name="connsiteX51-17137" fmla="*/ 1217953 w 3892391"/>
              <a:gd name="connsiteY51-17138" fmla="*/ 4293502 h 4422290"/>
              <a:gd name="connsiteX52-17139" fmla="*/ 805830 w 3892391"/>
              <a:gd name="connsiteY52-17140" fmla="*/ 4267744 h 4422290"/>
              <a:gd name="connsiteX53-17141" fmla="*/ 548252 w 3892391"/>
              <a:gd name="connsiteY53-17142" fmla="*/ 4422289 h 4422290"/>
              <a:gd name="connsiteX54-17143" fmla="*/ 139461 w 3892391"/>
              <a:gd name="connsiteY54-17144" fmla="*/ 4355016 h 4422290"/>
              <a:gd name="connsiteX55-17145" fmla="*/ 308112 w 3892391"/>
              <a:gd name="connsiteY55-17146" fmla="*/ 4151833 h 4422290"/>
              <a:gd name="connsiteX56-17147" fmla="*/ 548252 w 3892391"/>
              <a:gd name="connsiteY56-17148" fmla="*/ 4087439 h 4422290"/>
              <a:gd name="connsiteX57-17149" fmla="*/ 810388 w 3892391"/>
              <a:gd name="connsiteY57-17150" fmla="*/ 3997287 h 4422290"/>
              <a:gd name="connsiteX58-17151" fmla="*/ 1170997 w 3892391"/>
              <a:gd name="connsiteY58-17152" fmla="*/ 3726832 h 4422290"/>
              <a:gd name="connsiteX59-17153" fmla="*/ 1492968 w 3892391"/>
              <a:gd name="connsiteY59-17154" fmla="*/ 3456375 h 4422290"/>
              <a:gd name="connsiteX60-17155" fmla="*/ 1660393 w 3892391"/>
              <a:gd name="connsiteY60-17156" fmla="*/ 3160161 h 4422290"/>
              <a:gd name="connsiteX61-17157" fmla="*/ 1814940 w 3892391"/>
              <a:gd name="connsiteY61-17158" fmla="*/ 3108645 h 4422290"/>
              <a:gd name="connsiteX62-17159" fmla="*/ 1853577 w 3892391"/>
              <a:gd name="connsiteY62-17160" fmla="*/ 2812431 h 4422290"/>
              <a:gd name="connsiteX63-17161" fmla="*/ 2033880 w 3892391"/>
              <a:gd name="connsiteY63-17162" fmla="*/ 2709400 h 4422290"/>
              <a:gd name="connsiteX64-17163" fmla="*/ 2254807 w 3892391"/>
              <a:gd name="connsiteY64-17164" fmla="*/ 3145833 h 4422290"/>
              <a:gd name="connsiteX65-17165" fmla="*/ 2308286 w 3892391"/>
              <a:gd name="connsiteY65-17166" fmla="*/ 3284047 h 4422290"/>
              <a:gd name="connsiteX66-17167" fmla="*/ 2393264 w 3892391"/>
              <a:gd name="connsiteY66-17168" fmla="*/ 3311826 h 4422290"/>
              <a:gd name="connsiteX67-17169" fmla="*/ 2522051 w 3892391"/>
              <a:gd name="connsiteY67-17170" fmla="*/ 3505009 h 4422290"/>
              <a:gd name="connsiteX68-17171" fmla="*/ 2613086 w 3892391"/>
              <a:gd name="connsiteY68-17172" fmla="*/ 3364057 h 4422290"/>
              <a:gd name="connsiteX69-17173" fmla="*/ 2689477 w 3892391"/>
              <a:gd name="connsiteY69-17174" fmla="*/ 3286068 h 4422290"/>
              <a:gd name="connsiteX70-17175" fmla="*/ 2616896 w 3892391"/>
              <a:gd name="connsiteY70-17176" fmla="*/ 3108787 h 4422290"/>
              <a:gd name="connsiteX71-17177" fmla="*/ 2628326 w 3892391"/>
              <a:gd name="connsiteY71-17178" fmla="*/ 2971627 h 4422290"/>
              <a:gd name="connsiteX72-17179" fmla="*/ 2702356 w 3892391"/>
              <a:gd name="connsiteY72-17180" fmla="*/ 2976975 h 4422290"/>
              <a:gd name="connsiteX73-17181" fmla="*/ 2754056 w 3892391"/>
              <a:gd name="connsiteY73-17182" fmla="*/ 2845897 h 4422290"/>
              <a:gd name="connsiteX74-17183" fmla="*/ 2830256 w 3892391"/>
              <a:gd name="connsiteY74-17184" fmla="*/ 2960197 h 4422290"/>
              <a:gd name="connsiteX75-17185" fmla="*/ 2907107 w 3892391"/>
              <a:gd name="connsiteY75-17186" fmla="*/ 2923085 h 4422290"/>
              <a:gd name="connsiteX76-17187" fmla="*/ 2891216 w 3892391"/>
              <a:gd name="connsiteY76-17188" fmla="*/ 2765887 h 4422290"/>
              <a:gd name="connsiteX77-17189" fmla="*/ 2806414 w 3892391"/>
              <a:gd name="connsiteY77-17190" fmla="*/ 2737910 h 4422290"/>
              <a:gd name="connsiteX78-17191" fmla="*/ 2724782 w 3892391"/>
              <a:gd name="connsiteY78-17192" fmla="*/ 2683641 h 4422290"/>
              <a:gd name="connsiteX79-17193" fmla="*/ 2533076 w 3892391"/>
              <a:gd name="connsiteY79-17194" fmla="*/ 2525857 h 4422290"/>
              <a:gd name="connsiteX80-17195" fmla="*/ 2567909 w 3892391"/>
              <a:gd name="connsiteY80-17196" fmla="*/ 2467978 h 4422290"/>
              <a:gd name="connsiteX81-17197" fmla="*/ 2635946 w 3892391"/>
              <a:gd name="connsiteY81-17198" fmla="*/ 2438227 h 4422290"/>
              <a:gd name="connsiteX82-17199" fmla="*/ 2841686 w 3892391"/>
              <a:gd name="connsiteY82-17200" fmla="*/ 2453467 h 4422290"/>
              <a:gd name="connsiteX83-17201" fmla="*/ 2902760 w 3892391"/>
              <a:gd name="connsiteY83-17202" fmla="*/ 2442221 h 4422290"/>
              <a:gd name="connsiteX84-17203" fmla="*/ 2733510 w 3892391"/>
              <a:gd name="connsiteY84-17204" fmla="*/ 2055855 h 4422290"/>
              <a:gd name="connsiteX85-17205" fmla="*/ 2784536 w 3892391"/>
              <a:gd name="connsiteY85-17206" fmla="*/ 1916257 h 4422290"/>
              <a:gd name="connsiteX86-17207" fmla="*/ 2769296 w 3892391"/>
              <a:gd name="connsiteY86-17208" fmla="*/ 1859107 h 4422290"/>
              <a:gd name="connsiteX87-17209" fmla="*/ 2849306 w 3892391"/>
              <a:gd name="connsiteY87-17210" fmla="*/ 1840057 h 4422290"/>
              <a:gd name="connsiteX88-17211" fmla="*/ 2887406 w 3892391"/>
              <a:gd name="connsiteY88-17212" fmla="*/ 1771477 h 4422290"/>
              <a:gd name="connsiteX89-17213" fmla="*/ 2958621 w 3892391"/>
              <a:gd name="connsiteY89-17214" fmla="*/ 1710488 h 4422290"/>
              <a:gd name="connsiteX90-17215" fmla="*/ 2860736 w 3892391"/>
              <a:gd name="connsiteY90-17216" fmla="*/ 1626697 h 4422290"/>
              <a:gd name="connsiteX91-17217" fmla="*/ 2836380 w 3892391"/>
              <a:gd name="connsiteY91-17218" fmla="*/ 1720468 h 4422290"/>
              <a:gd name="connsiteX92-17219" fmla="*/ 2769296 w 3892391"/>
              <a:gd name="connsiteY92-17220" fmla="*/ 1535257 h 4422290"/>
              <a:gd name="connsiteX93-17221" fmla="*/ 2726802 w 3892391"/>
              <a:gd name="connsiteY93-17222" fmla="*/ 1378911 h 4422290"/>
              <a:gd name="connsiteX94-17223" fmla="*/ 2582606 w 3892391"/>
              <a:gd name="connsiteY94-17224" fmla="*/ 1367617 h 4422290"/>
              <a:gd name="connsiteX95-17225" fmla="*/ 2552126 w 3892391"/>
              <a:gd name="connsiteY95-17226" fmla="*/ 1440007 h 4422290"/>
              <a:gd name="connsiteX96-17227" fmla="*/ 2453066 w 3892391"/>
              <a:gd name="connsiteY96-17228" fmla="*/ 1466677 h 4422290"/>
              <a:gd name="connsiteX97-17229" fmla="*/ 2374726 w 3892391"/>
              <a:gd name="connsiteY97-17230" fmla="*/ 1399034 h 4422290"/>
              <a:gd name="connsiteX98-17231" fmla="*/ 2418776 w 3892391"/>
              <a:gd name="connsiteY98-17232" fmla="*/ 1154257 h 4422290"/>
              <a:gd name="connsiteX99" fmla="*/ 2401666 w 3892391"/>
              <a:gd name="connsiteY99" fmla="*/ 1053070 h 4422290"/>
              <a:gd name="connsiteX0-17233" fmla="*/ 2401666 w 3892391"/>
              <a:gd name="connsiteY0-17234" fmla="*/ 1053070 h 4422290"/>
              <a:gd name="connsiteX1-17235" fmla="*/ 2453066 w 3892391"/>
              <a:gd name="connsiteY1-17236" fmla="*/ 963757 h 4422290"/>
              <a:gd name="connsiteX2-17237" fmla="*/ 2555936 w 3892391"/>
              <a:gd name="connsiteY2-17238" fmla="*/ 982807 h 4422290"/>
              <a:gd name="connsiteX3-17239" fmla="*/ 2558985 w 3892391"/>
              <a:gd name="connsiteY3-17240" fmla="*/ 914905 h 4422290"/>
              <a:gd name="connsiteX4-17241" fmla="*/ 2510216 w 3892391"/>
              <a:gd name="connsiteY4-17242" fmla="*/ 735157 h 4422290"/>
              <a:gd name="connsiteX5-17243" fmla="*/ 2411537 w 3892391"/>
              <a:gd name="connsiteY5-17244" fmla="*/ 620130 h 4422290"/>
              <a:gd name="connsiteX6-17245" fmla="*/ 2453066 w 3892391"/>
              <a:gd name="connsiteY6-17246" fmla="*/ 533227 h 4422290"/>
              <a:gd name="connsiteX7-17247" fmla="*/ 2533076 w 3892391"/>
              <a:gd name="connsiteY7-17248" fmla="*/ 430357 h 4422290"/>
              <a:gd name="connsiteX8-17249" fmla="*/ 2575299 w 3892391"/>
              <a:gd name="connsiteY8-17250" fmla="*/ 304715 h 4422290"/>
              <a:gd name="connsiteX9-17251" fmla="*/ 2715956 w 3892391"/>
              <a:gd name="connsiteY9-17252" fmla="*/ 384638 h 4422290"/>
              <a:gd name="connsiteX10-17253" fmla="*/ 2882756 w 3892391"/>
              <a:gd name="connsiteY10-17254" fmla="*/ 367329 h 4422290"/>
              <a:gd name="connsiteX11-17255" fmla="*/ 2910266 w 3892391"/>
              <a:gd name="connsiteY11-17256" fmla="*/ 274148 h 4422290"/>
              <a:gd name="connsiteX12-17257" fmla="*/ 2827814 w 3892391"/>
              <a:gd name="connsiteY12-17258" fmla="*/ 223777 h 4422290"/>
              <a:gd name="connsiteX13-17259" fmla="*/ 2792156 w 3892391"/>
              <a:gd name="connsiteY13-17260" fmla="*/ 163658 h 4422290"/>
              <a:gd name="connsiteX14-17261" fmla="*/ 2871379 w 3892391"/>
              <a:gd name="connsiteY14-17262" fmla="*/ 88430 h 4422290"/>
              <a:gd name="connsiteX15-17263" fmla="*/ 2875976 w 3892391"/>
              <a:gd name="connsiteY15-17264" fmla="*/ 7447 h 4422290"/>
              <a:gd name="connsiteX16-17265" fmla="*/ 3019218 w 3892391"/>
              <a:gd name="connsiteY16-17266" fmla="*/ 14429 h 4422290"/>
              <a:gd name="connsiteX17-17267" fmla="*/ 3125322 w 3892391"/>
              <a:gd name="connsiteY17-17268" fmla="*/ 39588 h 4422290"/>
              <a:gd name="connsiteX18-17269" fmla="*/ 3130050 w 3892391"/>
              <a:gd name="connsiteY18-17270" fmla="*/ 251419 h 4422290"/>
              <a:gd name="connsiteX19-17271" fmla="*/ 3241736 w 3892391"/>
              <a:gd name="connsiteY19-17272" fmla="*/ 266527 h 4422290"/>
              <a:gd name="connsiteX20-17273" fmla="*/ 3307988 w 3892391"/>
              <a:gd name="connsiteY20-17274" fmla="*/ 335265 h 4422290"/>
              <a:gd name="connsiteX21-17275" fmla="*/ 3378896 w 3892391"/>
              <a:gd name="connsiteY21-17276" fmla="*/ 445597 h 4422290"/>
              <a:gd name="connsiteX22-17277" fmla="*/ 3489741 w 3892391"/>
              <a:gd name="connsiteY22-17278" fmla="*/ 502851 h 4422290"/>
              <a:gd name="connsiteX23-17279" fmla="*/ 3600545 w 3892391"/>
              <a:gd name="connsiteY23-17280" fmla="*/ 803326 h 4422290"/>
              <a:gd name="connsiteX24-17281" fmla="*/ 3865980 w 3892391"/>
              <a:gd name="connsiteY24-17282" fmla="*/ 1052158 h 4422290"/>
              <a:gd name="connsiteX25-17283" fmla="*/ 3866576 w 3892391"/>
              <a:gd name="connsiteY25-17284" fmla="*/ 1135207 h 4422290"/>
              <a:gd name="connsiteX26-17285" fmla="*/ 3820856 w 3892391"/>
              <a:gd name="connsiteY26-17286" fmla="*/ 1249507 h 4422290"/>
              <a:gd name="connsiteX27-17287" fmla="*/ 3676076 w 3892391"/>
              <a:gd name="connsiteY27-17288" fmla="*/ 1272367 h 4422290"/>
              <a:gd name="connsiteX28-17289" fmla="*/ 3668456 w 3892391"/>
              <a:gd name="connsiteY28-17290" fmla="*/ 1443817 h 4422290"/>
              <a:gd name="connsiteX29-17291" fmla="*/ 3626304 w 3892391"/>
              <a:gd name="connsiteY29-17292" fmla="*/ 1498785 h 4422290"/>
              <a:gd name="connsiteX30-17293" fmla="*/ 3618926 w 3892391"/>
              <a:gd name="connsiteY30-17294" fmla="*/ 1592407 h 4422290"/>
              <a:gd name="connsiteX31-17295" fmla="*/ 3561776 w 3892391"/>
              <a:gd name="connsiteY31-17296" fmla="*/ 1653367 h 4422290"/>
              <a:gd name="connsiteX32-17297" fmla="*/ 3451286 w 3892391"/>
              <a:gd name="connsiteY32-17298" fmla="*/ 1790527 h 4422290"/>
              <a:gd name="connsiteX33-17299" fmla="*/ 3477779 w 3892391"/>
              <a:gd name="connsiteY33-17300" fmla="*/ 1973528 h 4422290"/>
              <a:gd name="connsiteX34-17301" fmla="*/ 3336295 w 3892391"/>
              <a:gd name="connsiteY34-17302" fmla="*/ 2211099 h 4422290"/>
              <a:gd name="connsiteX35-17303" fmla="*/ 3340796 w 3892391"/>
              <a:gd name="connsiteY35-17304" fmla="*/ 2342977 h 4422290"/>
              <a:gd name="connsiteX36-17305" fmla="*/ 3508067 w 3892391"/>
              <a:gd name="connsiteY36-17306" fmla="*/ 2429342 h 4422290"/>
              <a:gd name="connsiteX37-17307" fmla="*/ 3366399 w 3892391"/>
              <a:gd name="connsiteY37-17308" fmla="*/ 2666581 h 4422290"/>
              <a:gd name="connsiteX38-17309" fmla="*/ 3340796 w 3892391"/>
              <a:gd name="connsiteY38-17310" fmla="*/ 2803987 h 4422290"/>
              <a:gd name="connsiteX39-17311" fmla="*/ 3491002 w 3892391"/>
              <a:gd name="connsiteY39-17312" fmla="*/ 2889010 h 4422290"/>
              <a:gd name="connsiteX40-17313" fmla="*/ 3500816 w 3892391"/>
              <a:gd name="connsiteY40-17314" fmla="*/ 3101167 h 4422290"/>
              <a:gd name="connsiteX41-17315" fmla="*/ 3531296 w 3892391"/>
              <a:gd name="connsiteY41-17316" fmla="*/ 3146887 h 4422290"/>
              <a:gd name="connsiteX42-17317" fmla="*/ 3516056 w 3892391"/>
              <a:gd name="connsiteY42-17318" fmla="*/ 3390727 h 4422290"/>
              <a:gd name="connsiteX43-17319" fmla="*/ 3475601 w 3892391"/>
              <a:gd name="connsiteY43-17320" fmla="*/ 3477253 h 4422290"/>
              <a:gd name="connsiteX44-17321" fmla="*/ 3444585 w 3892391"/>
              <a:gd name="connsiteY44-17322" fmla="*/ 3721039 h 4422290"/>
              <a:gd name="connsiteX45-17323" fmla="*/ 3272216 w 3892391"/>
              <a:gd name="connsiteY45-17324" fmla="*/ 3802207 h 4422290"/>
              <a:gd name="connsiteX46-17325" fmla="*/ 3154106 w 3892391"/>
              <a:gd name="connsiteY46-17326" fmla="*/ 3798397 h 4422290"/>
              <a:gd name="connsiteX47-17327" fmla="*/ 2419115 w 3892391"/>
              <a:gd name="connsiteY47-17328" fmla="*/ 4059905 h 4422290"/>
              <a:gd name="connsiteX48-17329" fmla="*/ 2055080 w 3892391"/>
              <a:gd name="connsiteY48-17330" fmla="*/ 4048803 h 4422290"/>
              <a:gd name="connsiteX49-17331" fmla="*/ 1849018 w 3892391"/>
              <a:gd name="connsiteY49-17332" fmla="*/ 4113197 h 4422290"/>
              <a:gd name="connsiteX50-17333" fmla="*/ 1539925 w 3892391"/>
              <a:gd name="connsiteY50-17334" fmla="*/ 4061682 h 4422290"/>
              <a:gd name="connsiteX51-17335" fmla="*/ 1217953 w 3892391"/>
              <a:gd name="connsiteY51-17336" fmla="*/ 4293502 h 4422290"/>
              <a:gd name="connsiteX52-17337" fmla="*/ 805830 w 3892391"/>
              <a:gd name="connsiteY52-17338" fmla="*/ 4267744 h 4422290"/>
              <a:gd name="connsiteX53-17339" fmla="*/ 548252 w 3892391"/>
              <a:gd name="connsiteY53-17340" fmla="*/ 4422289 h 4422290"/>
              <a:gd name="connsiteX54-17341" fmla="*/ 139461 w 3892391"/>
              <a:gd name="connsiteY54-17342" fmla="*/ 4355016 h 4422290"/>
              <a:gd name="connsiteX55-17343" fmla="*/ 308112 w 3892391"/>
              <a:gd name="connsiteY55-17344" fmla="*/ 4151833 h 4422290"/>
              <a:gd name="connsiteX56-17345" fmla="*/ 548252 w 3892391"/>
              <a:gd name="connsiteY56-17346" fmla="*/ 4087439 h 4422290"/>
              <a:gd name="connsiteX57-17347" fmla="*/ 810388 w 3892391"/>
              <a:gd name="connsiteY57-17348" fmla="*/ 3997287 h 4422290"/>
              <a:gd name="connsiteX58-17349" fmla="*/ 1170997 w 3892391"/>
              <a:gd name="connsiteY58-17350" fmla="*/ 3726832 h 4422290"/>
              <a:gd name="connsiteX59-17351" fmla="*/ 1492968 w 3892391"/>
              <a:gd name="connsiteY59-17352" fmla="*/ 3456375 h 4422290"/>
              <a:gd name="connsiteX60-17353" fmla="*/ 1660393 w 3892391"/>
              <a:gd name="connsiteY60-17354" fmla="*/ 3160161 h 4422290"/>
              <a:gd name="connsiteX61-17355" fmla="*/ 1814940 w 3892391"/>
              <a:gd name="connsiteY61-17356" fmla="*/ 3108645 h 4422290"/>
              <a:gd name="connsiteX62-17357" fmla="*/ 1853577 w 3892391"/>
              <a:gd name="connsiteY62-17358" fmla="*/ 2812431 h 4422290"/>
              <a:gd name="connsiteX63-17359" fmla="*/ 2033880 w 3892391"/>
              <a:gd name="connsiteY63-17360" fmla="*/ 2709400 h 4422290"/>
              <a:gd name="connsiteX64-17361" fmla="*/ 2254807 w 3892391"/>
              <a:gd name="connsiteY64-17362" fmla="*/ 3145833 h 4422290"/>
              <a:gd name="connsiteX65-17363" fmla="*/ 2308286 w 3892391"/>
              <a:gd name="connsiteY65-17364" fmla="*/ 3284047 h 4422290"/>
              <a:gd name="connsiteX66-17365" fmla="*/ 2397074 w 3892391"/>
              <a:gd name="connsiteY66-17366" fmla="*/ 3338496 h 4422290"/>
              <a:gd name="connsiteX67-17367" fmla="*/ 2522051 w 3892391"/>
              <a:gd name="connsiteY67-17368" fmla="*/ 3505009 h 4422290"/>
              <a:gd name="connsiteX68-17369" fmla="*/ 2613086 w 3892391"/>
              <a:gd name="connsiteY68-17370" fmla="*/ 3364057 h 4422290"/>
              <a:gd name="connsiteX69-17371" fmla="*/ 2689477 w 3892391"/>
              <a:gd name="connsiteY69-17372" fmla="*/ 3286068 h 4422290"/>
              <a:gd name="connsiteX70-17373" fmla="*/ 2616896 w 3892391"/>
              <a:gd name="connsiteY70-17374" fmla="*/ 3108787 h 4422290"/>
              <a:gd name="connsiteX71-17375" fmla="*/ 2628326 w 3892391"/>
              <a:gd name="connsiteY71-17376" fmla="*/ 2971627 h 4422290"/>
              <a:gd name="connsiteX72-17377" fmla="*/ 2702356 w 3892391"/>
              <a:gd name="connsiteY72-17378" fmla="*/ 2976975 h 4422290"/>
              <a:gd name="connsiteX73-17379" fmla="*/ 2754056 w 3892391"/>
              <a:gd name="connsiteY73-17380" fmla="*/ 2845897 h 4422290"/>
              <a:gd name="connsiteX74-17381" fmla="*/ 2830256 w 3892391"/>
              <a:gd name="connsiteY74-17382" fmla="*/ 2960197 h 4422290"/>
              <a:gd name="connsiteX75-17383" fmla="*/ 2907107 w 3892391"/>
              <a:gd name="connsiteY75-17384" fmla="*/ 2923085 h 4422290"/>
              <a:gd name="connsiteX76-17385" fmla="*/ 2891216 w 3892391"/>
              <a:gd name="connsiteY76-17386" fmla="*/ 2765887 h 4422290"/>
              <a:gd name="connsiteX77-17387" fmla="*/ 2806414 w 3892391"/>
              <a:gd name="connsiteY77-17388" fmla="*/ 2737910 h 4422290"/>
              <a:gd name="connsiteX78-17389" fmla="*/ 2724782 w 3892391"/>
              <a:gd name="connsiteY78-17390" fmla="*/ 2683641 h 4422290"/>
              <a:gd name="connsiteX79-17391" fmla="*/ 2533076 w 3892391"/>
              <a:gd name="connsiteY79-17392" fmla="*/ 2525857 h 4422290"/>
              <a:gd name="connsiteX80-17393" fmla="*/ 2567909 w 3892391"/>
              <a:gd name="connsiteY80-17394" fmla="*/ 2467978 h 4422290"/>
              <a:gd name="connsiteX81-17395" fmla="*/ 2635946 w 3892391"/>
              <a:gd name="connsiteY81-17396" fmla="*/ 2438227 h 4422290"/>
              <a:gd name="connsiteX82-17397" fmla="*/ 2841686 w 3892391"/>
              <a:gd name="connsiteY82-17398" fmla="*/ 2453467 h 4422290"/>
              <a:gd name="connsiteX83-17399" fmla="*/ 2902760 w 3892391"/>
              <a:gd name="connsiteY83-17400" fmla="*/ 2442221 h 4422290"/>
              <a:gd name="connsiteX84-17401" fmla="*/ 2733510 w 3892391"/>
              <a:gd name="connsiteY84-17402" fmla="*/ 2055855 h 4422290"/>
              <a:gd name="connsiteX85-17403" fmla="*/ 2784536 w 3892391"/>
              <a:gd name="connsiteY85-17404" fmla="*/ 1916257 h 4422290"/>
              <a:gd name="connsiteX86-17405" fmla="*/ 2769296 w 3892391"/>
              <a:gd name="connsiteY86-17406" fmla="*/ 1859107 h 4422290"/>
              <a:gd name="connsiteX87-17407" fmla="*/ 2849306 w 3892391"/>
              <a:gd name="connsiteY87-17408" fmla="*/ 1840057 h 4422290"/>
              <a:gd name="connsiteX88-17409" fmla="*/ 2887406 w 3892391"/>
              <a:gd name="connsiteY88-17410" fmla="*/ 1771477 h 4422290"/>
              <a:gd name="connsiteX89-17411" fmla="*/ 2958621 w 3892391"/>
              <a:gd name="connsiteY89-17412" fmla="*/ 1710488 h 4422290"/>
              <a:gd name="connsiteX90-17413" fmla="*/ 2860736 w 3892391"/>
              <a:gd name="connsiteY90-17414" fmla="*/ 1626697 h 4422290"/>
              <a:gd name="connsiteX91-17415" fmla="*/ 2836380 w 3892391"/>
              <a:gd name="connsiteY91-17416" fmla="*/ 1720468 h 4422290"/>
              <a:gd name="connsiteX92-17417" fmla="*/ 2769296 w 3892391"/>
              <a:gd name="connsiteY92-17418" fmla="*/ 1535257 h 4422290"/>
              <a:gd name="connsiteX93-17419" fmla="*/ 2726802 w 3892391"/>
              <a:gd name="connsiteY93-17420" fmla="*/ 1378911 h 4422290"/>
              <a:gd name="connsiteX94-17421" fmla="*/ 2582606 w 3892391"/>
              <a:gd name="connsiteY94-17422" fmla="*/ 1367617 h 4422290"/>
              <a:gd name="connsiteX95-17423" fmla="*/ 2552126 w 3892391"/>
              <a:gd name="connsiteY95-17424" fmla="*/ 1440007 h 4422290"/>
              <a:gd name="connsiteX96-17425" fmla="*/ 2453066 w 3892391"/>
              <a:gd name="connsiteY96-17426" fmla="*/ 1466677 h 4422290"/>
              <a:gd name="connsiteX97-17427" fmla="*/ 2374726 w 3892391"/>
              <a:gd name="connsiteY97-17428" fmla="*/ 1399034 h 4422290"/>
              <a:gd name="connsiteX98-17429" fmla="*/ 2418776 w 3892391"/>
              <a:gd name="connsiteY98-17430" fmla="*/ 1154257 h 4422290"/>
              <a:gd name="connsiteX99-17431" fmla="*/ 2401666 w 3892391"/>
              <a:gd name="connsiteY99-17432" fmla="*/ 1053070 h 4422290"/>
              <a:gd name="connsiteX0-17433" fmla="*/ 2401666 w 3892391"/>
              <a:gd name="connsiteY0-17434" fmla="*/ 1053070 h 4422290"/>
              <a:gd name="connsiteX1-17435" fmla="*/ 2453066 w 3892391"/>
              <a:gd name="connsiteY1-17436" fmla="*/ 963757 h 4422290"/>
              <a:gd name="connsiteX2-17437" fmla="*/ 2555936 w 3892391"/>
              <a:gd name="connsiteY2-17438" fmla="*/ 982807 h 4422290"/>
              <a:gd name="connsiteX3-17439" fmla="*/ 2558985 w 3892391"/>
              <a:gd name="connsiteY3-17440" fmla="*/ 914905 h 4422290"/>
              <a:gd name="connsiteX4-17441" fmla="*/ 2510216 w 3892391"/>
              <a:gd name="connsiteY4-17442" fmla="*/ 735157 h 4422290"/>
              <a:gd name="connsiteX5-17443" fmla="*/ 2411537 w 3892391"/>
              <a:gd name="connsiteY5-17444" fmla="*/ 620130 h 4422290"/>
              <a:gd name="connsiteX6-17445" fmla="*/ 2453066 w 3892391"/>
              <a:gd name="connsiteY6-17446" fmla="*/ 533227 h 4422290"/>
              <a:gd name="connsiteX7-17447" fmla="*/ 2533076 w 3892391"/>
              <a:gd name="connsiteY7-17448" fmla="*/ 430357 h 4422290"/>
              <a:gd name="connsiteX8-17449" fmla="*/ 2575299 w 3892391"/>
              <a:gd name="connsiteY8-17450" fmla="*/ 304715 h 4422290"/>
              <a:gd name="connsiteX9-17451" fmla="*/ 2715956 w 3892391"/>
              <a:gd name="connsiteY9-17452" fmla="*/ 384638 h 4422290"/>
              <a:gd name="connsiteX10-17453" fmla="*/ 2882756 w 3892391"/>
              <a:gd name="connsiteY10-17454" fmla="*/ 367329 h 4422290"/>
              <a:gd name="connsiteX11-17455" fmla="*/ 2910266 w 3892391"/>
              <a:gd name="connsiteY11-17456" fmla="*/ 274148 h 4422290"/>
              <a:gd name="connsiteX12-17457" fmla="*/ 2827814 w 3892391"/>
              <a:gd name="connsiteY12-17458" fmla="*/ 223777 h 4422290"/>
              <a:gd name="connsiteX13-17459" fmla="*/ 2792156 w 3892391"/>
              <a:gd name="connsiteY13-17460" fmla="*/ 163658 h 4422290"/>
              <a:gd name="connsiteX14-17461" fmla="*/ 2871379 w 3892391"/>
              <a:gd name="connsiteY14-17462" fmla="*/ 88430 h 4422290"/>
              <a:gd name="connsiteX15-17463" fmla="*/ 2875976 w 3892391"/>
              <a:gd name="connsiteY15-17464" fmla="*/ 7447 h 4422290"/>
              <a:gd name="connsiteX16-17465" fmla="*/ 3019218 w 3892391"/>
              <a:gd name="connsiteY16-17466" fmla="*/ 14429 h 4422290"/>
              <a:gd name="connsiteX17-17467" fmla="*/ 3125322 w 3892391"/>
              <a:gd name="connsiteY17-17468" fmla="*/ 39588 h 4422290"/>
              <a:gd name="connsiteX18-17469" fmla="*/ 3130050 w 3892391"/>
              <a:gd name="connsiteY18-17470" fmla="*/ 251419 h 4422290"/>
              <a:gd name="connsiteX19-17471" fmla="*/ 3241736 w 3892391"/>
              <a:gd name="connsiteY19-17472" fmla="*/ 266527 h 4422290"/>
              <a:gd name="connsiteX20-17473" fmla="*/ 3307988 w 3892391"/>
              <a:gd name="connsiteY20-17474" fmla="*/ 335265 h 4422290"/>
              <a:gd name="connsiteX21-17475" fmla="*/ 3378896 w 3892391"/>
              <a:gd name="connsiteY21-17476" fmla="*/ 445597 h 4422290"/>
              <a:gd name="connsiteX22-17477" fmla="*/ 3489741 w 3892391"/>
              <a:gd name="connsiteY22-17478" fmla="*/ 502851 h 4422290"/>
              <a:gd name="connsiteX23-17479" fmla="*/ 3600545 w 3892391"/>
              <a:gd name="connsiteY23-17480" fmla="*/ 803326 h 4422290"/>
              <a:gd name="connsiteX24-17481" fmla="*/ 3865980 w 3892391"/>
              <a:gd name="connsiteY24-17482" fmla="*/ 1052158 h 4422290"/>
              <a:gd name="connsiteX25-17483" fmla="*/ 3866576 w 3892391"/>
              <a:gd name="connsiteY25-17484" fmla="*/ 1135207 h 4422290"/>
              <a:gd name="connsiteX26-17485" fmla="*/ 3820856 w 3892391"/>
              <a:gd name="connsiteY26-17486" fmla="*/ 1249507 h 4422290"/>
              <a:gd name="connsiteX27-17487" fmla="*/ 3676076 w 3892391"/>
              <a:gd name="connsiteY27-17488" fmla="*/ 1272367 h 4422290"/>
              <a:gd name="connsiteX28-17489" fmla="*/ 3668456 w 3892391"/>
              <a:gd name="connsiteY28-17490" fmla="*/ 1443817 h 4422290"/>
              <a:gd name="connsiteX29-17491" fmla="*/ 3626304 w 3892391"/>
              <a:gd name="connsiteY29-17492" fmla="*/ 1498785 h 4422290"/>
              <a:gd name="connsiteX30-17493" fmla="*/ 3618926 w 3892391"/>
              <a:gd name="connsiteY30-17494" fmla="*/ 1592407 h 4422290"/>
              <a:gd name="connsiteX31-17495" fmla="*/ 3561776 w 3892391"/>
              <a:gd name="connsiteY31-17496" fmla="*/ 1653367 h 4422290"/>
              <a:gd name="connsiteX32-17497" fmla="*/ 3451286 w 3892391"/>
              <a:gd name="connsiteY32-17498" fmla="*/ 1790527 h 4422290"/>
              <a:gd name="connsiteX33-17499" fmla="*/ 3477779 w 3892391"/>
              <a:gd name="connsiteY33-17500" fmla="*/ 1973528 h 4422290"/>
              <a:gd name="connsiteX34-17501" fmla="*/ 3336295 w 3892391"/>
              <a:gd name="connsiteY34-17502" fmla="*/ 2211099 h 4422290"/>
              <a:gd name="connsiteX35-17503" fmla="*/ 3340796 w 3892391"/>
              <a:gd name="connsiteY35-17504" fmla="*/ 2342977 h 4422290"/>
              <a:gd name="connsiteX36-17505" fmla="*/ 3508067 w 3892391"/>
              <a:gd name="connsiteY36-17506" fmla="*/ 2429342 h 4422290"/>
              <a:gd name="connsiteX37-17507" fmla="*/ 3366399 w 3892391"/>
              <a:gd name="connsiteY37-17508" fmla="*/ 2666581 h 4422290"/>
              <a:gd name="connsiteX38-17509" fmla="*/ 3340796 w 3892391"/>
              <a:gd name="connsiteY38-17510" fmla="*/ 2803987 h 4422290"/>
              <a:gd name="connsiteX39-17511" fmla="*/ 3491002 w 3892391"/>
              <a:gd name="connsiteY39-17512" fmla="*/ 2889010 h 4422290"/>
              <a:gd name="connsiteX40-17513" fmla="*/ 3500816 w 3892391"/>
              <a:gd name="connsiteY40-17514" fmla="*/ 3101167 h 4422290"/>
              <a:gd name="connsiteX41-17515" fmla="*/ 3531296 w 3892391"/>
              <a:gd name="connsiteY41-17516" fmla="*/ 3146887 h 4422290"/>
              <a:gd name="connsiteX42-17517" fmla="*/ 3516056 w 3892391"/>
              <a:gd name="connsiteY42-17518" fmla="*/ 3390727 h 4422290"/>
              <a:gd name="connsiteX43-17519" fmla="*/ 3475601 w 3892391"/>
              <a:gd name="connsiteY43-17520" fmla="*/ 3477253 h 4422290"/>
              <a:gd name="connsiteX44-17521" fmla="*/ 3444585 w 3892391"/>
              <a:gd name="connsiteY44-17522" fmla="*/ 3721039 h 4422290"/>
              <a:gd name="connsiteX45-17523" fmla="*/ 3272216 w 3892391"/>
              <a:gd name="connsiteY45-17524" fmla="*/ 3802207 h 4422290"/>
              <a:gd name="connsiteX46-17525" fmla="*/ 3154106 w 3892391"/>
              <a:gd name="connsiteY46-17526" fmla="*/ 3798397 h 4422290"/>
              <a:gd name="connsiteX47-17527" fmla="*/ 2419115 w 3892391"/>
              <a:gd name="connsiteY47-17528" fmla="*/ 4059905 h 4422290"/>
              <a:gd name="connsiteX48-17529" fmla="*/ 2055080 w 3892391"/>
              <a:gd name="connsiteY48-17530" fmla="*/ 4048803 h 4422290"/>
              <a:gd name="connsiteX49-17531" fmla="*/ 1849018 w 3892391"/>
              <a:gd name="connsiteY49-17532" fmla="*/ 4113197 h 4422290"/>
              <a:gd name="connsiteX50-17533" fmla="*/ 1539925 w 3892391"/>
              <a:gd name="connsiteY50-17534" fmla="*/ 4061682 h 4422290"/>
              <a:gd name="connsiteX51-17535" fmla="*/ 1217953 w 3892391"/>
              <a:gd name="connsiteY51-17536" fmla="*/ 4293502 h 4422290"/>
              <a:gd name="connsiteX52-17537" fmla="*/ 805830 w 3892391"/>
              <a:gd name="connsiteY52-17538" fmla="*/ 4267744 h 4422290"/>
              <a:gd name="connsiteX53-17539" fmla="*/ 548252 w 3892391"/>
              <a:gd name="connsiteY53-17540" fmla="*/ 4422289 h 4422290"/>
              <a:gd name="connsiteX54-17541" fmla="*/ 139461 w 3892391"/>
              <a:gd name="connsiteY54-17542" fmla="*/ 4355016 h 4422290"/>
              <a:gd name="connsiteX55-17543" fmla="*/ 308112 w 3892391"/>
              <a:gd name="connsiteY55-17544" fmla="*/ 4151833 h 4422290"/>
              <a:gd name="connsiteX56-17545" fmla="*/ 548252 w 3892391"/>
              <a:gd name="connsiteY56-17546" fmla="*/ 4087439 h 4422290"/>
              <a:gd name="connsiteX57-17547" fmla="*/ 810388 w 3892391"/>
              <a:gd name="connsiteY57-17548" fmla="*/ 3997287 h 4422290"/>
              <a:gd name="connsiteX58-17549" fmla="*/ 1170997 w 3892391"/>
              <a:gd name="connsiteY58-17550" fmla="*/ 3726832 h 4422290"/>
              <a:gd name="connsiteX59-17551" fmla="*/ 1492968 w 3892391"/>
              <a:gd name="connsiteY59-17552" fmla="*/ 3456375 h 4422290"/>
              <a:gd name="connsiteX60-17553" fmla="*/ 1660393 w 3892391"/>
              <a:gd name="connsiteY60-17554" fmla="*/ 3160161 h 4422290"/>
              <a:gd name="connsiteX61-17555" fmla="*/ 1814940 w 3892391"/>
              <a:gd name="connsiteY61-17556" fmla="*/ 3108645 h 4422290"/>
              <a:gd name="connsiteX62-17557" fmla="*/ 1853577 w 3892391"/>
              <a:gd name="connsiteY62-17558" fmla="*/ 2812431 h 4422290"/>
              <a:gd name="connsiteX63-17559" fmla="*/ 2033880 w 3892391"/>
              <a:gd name="connsiteY63-17560" fmla="*/ 2709400 h 4422290"/>
              <a:gd name="connsiteX64-17561" fmla="*/ 2254807 w 3892391"/>
              <a:gd name="connsiteY64-17562" fmla="*/ 3145833 h 4422290"/>
              <a:gd name="connsiteX65-17563" fmla="*/ 2308286 w 3892391"/>
              <a:gd name="connsiteY65-17564" fmla="*/ 3284047 h 4422290"/>
              <a:gd name="connsiteX66-17565" fmla="*/ 2397074 w 3892391"/>
              <a:gd name="connsiteY66-17566" fmla="*/ 3338496 h 4422290"/>
              <a:gd name="connsiteX67-17567" fmla="*/ 2418776 w 3892391"/>
              <a:gd name="connsiteY67-17568" fmla="*/ 3455497 h 4422290"/>
              <a:gd name="connsiteX68-17569" fmla="*/ 2522051 w 3892391"/>
              <a:gd name="connsiteY68-17570" fmla="*/ 3505009 h 4422290"/>
              <a:gd name="connsiteX69-17571" fmla="*/ 2613086 w 3892391"/>
              <a:gd name="connsiteY69-17572" fmla="*/ 3364057 h 4422290"/>
              <a:gd name="connsiteX70-17573" fmla="*/ 2689477 w 3892391"/>
              <a:gd name="connsiteY70-17574" fmla="*/ 3286068 h 4422290"/>
              <a:gd name="connsiteX71-17575" fmla="*/ 2616896 w 3892391"/>
              <a:gd name="connsiteY71-17576" fmla="*/ 3108787 h 4422290"/>
              <a:gd name="connsiteX72-17577" fmla="*/ 2628326 w 3892391"/>
              <a:gd name="connsiteY72-17578" fmla="*/ 2971627 h 4422290"/>
              <a:gd name="connsiteX73-17579" fmla="*/ 2702356 w 3892391"/>
              <a:gd name="connsiteY73-17580" fmla="*/ 2976975 h 4422290"/>
              <a:gd name="connsiteX74-17581" fmla="*/ 2754056 w 3892391"/>
              <a:gd name="connsiteY74-17582" fmla="*/ 2845897 h 4422290"/>
              <a:gd name="connsiteX75-17583" fmla="*/ 2830256 w 3892391"/>
              <a:gd name="connsiteY75-17584" fmla="*/ 2960197 h 4422290"/>
              <a:gd name="connsiteX76-17585" fmla="*/ 2907107 w 3892391"/>
              <a:gd name="connsiteY76-17586" fmla="*/ 2923085 h 4422290"/>
              <a:gd name="connsiteX77-17587" fmla="*/ 2891216 w 3892391"/>
              <a:gd name="connsiteY77-17588" fmla="*/ 2765887 h 4422290"/>
              <a:gd name="connsiteX78-17589" fmla="*/ 2806414 w 3892391"/>
              <a:gd name="connsiteY78-17590" fmla="*/ 2737910 h 4422290"/>
              <a:gd name="connsiteX79-17591" fmla="*/ 2724782 w 3892391"/>
              <a:gd name="connsiteY79-17592" fmla="*/ 2683641 h 4422290"/>
              <a:gd name="connsiteX80-17593" fmla="*/ 2533076 w 3892391"/>
              <a:gd name="connsiteY80-17594" fmla="*/ 2525857 h 4422290"/>
              <a:gd name="connsiteX81-17595" fmla="*/ 2567909 w 3892391"/>
              <a:gd name="connsiteY81-17596" fmla="*/ 2467978 h 4422290"/>
              <a:gd name="connsiteX82-17597" fmla="*/ 2635946 w 3892391"/>
              <a:gd name="connsiteY82-17598" fmla="*/ 2438227 h 4422290"/>
              <a:gd name="connsiteX83-17599" fmla="*/ 2841686 w 3892391"/>
              <a:gd name="connsiteY83-17600" fmla="*/ 2453467 h 4422290"/>
              <a:gd name="connsiteX84-17601" fmla="*/ 2902760 w 3892391"/>
              <a:gd name="connsiteY84-17602" fmla="*/ 2442221 h 4422290"/>
              <a:gd name="connsiteX85-17603" fmla="*/ 2733510 w 3892391"/>
              <a:gd name="connsiteY85-17604" fmla="*/ 2055855 h 4422290"/>
              <a:gd name="connsiteX86-17605" fmla="*/ 2784536 w 3892391"/>
              <a:gd name="connsiteY86-17606" fmla="*/ 1916257 h 4422290"/>
              <a:gd name="connsiteX87-17607" fmla="*/ 2769296 w 3892391"/>
              <a:gd name="connsiteY87-17608" fmla="*/ 1859107 h 4422290"/>
              <a:gd name="connsiteX88-17609" fmla="*/ 2849306 w 3892391"/>
              <a:gd name="connsiteY88-17610" fmla="*/ 1840057 h 4422290"/>
              <a:gd name="connsiteX89-17611" fmla="*/ 2887406 w 3892391"/>
              <a:gd name="connsiteY89-17612" fmla="*/ 1771477 h 4422290"/>
              <a:gd name="connsiteX90-17613" fmla="*/ 2958621 w 3892391"/>
              <a:gd name="connsiteY90-17614" fmla="*/ 1710488 h 4422290"/>
              <a:gd name="connsiteX91-17615" fmla="*/ 2860736 w 3892391"/>
              <a:gd name="connsiteY91-17616" fmla="*/ 1626697 h 4422290"/>
              <a:gd name="connsiteX92-17617" fmla="*/ 2836380 w 3892391"/>
              <a:gd name="connsiteY92-17618" fmla="*/ 1720468 h 4422290"/>
              <a:gd name="connsiteX93-17619" fmla="*/ 2769296 w 3892391"/>
              <a:gd name="connsiteY93-17620" fmla="*/ 1535257 h 4422290"/>
              <a:gd name="connsiteX94-17621" fmla="*/ 2726802 w 3892391"/>
              <a:gd name="connsiteY94-17622" fmla="*/ 1378911 h 4422290"/>
              <a:gd name="connsiteX95-17623" fmla="*/ 2582606 w 3892391"/>
              <a:gd name="connsiteY95-17624" fmla="*/ 1367617 h 4422290"/>
              <a:gd name="connsiteX96-17625" fmla="*/ 2552126 w 3892391"/>
              <a:gd name="connsiteY96-17626" fmla="*/ 1440007 h 4422290"/>
              <a:gd name="connsiteX97-17627" fmla="*/ 2453066 w 3892391"/>
              <a:gd name="connsiteY97-17628" fmla="*/ 1466677 h 4422290"/>
              <a:gd name="connsiteX98-17629" fmla="*/ 2374726 w 3892391"/>
              <a:gd name="connsiteY98-17630" fmla="*/ 1399034 h 4422290"/>
              <a:gd name="connsiteX99-17631" fmla="*/ 2418776 w 3892391"/>
              <a:gd name="connsiteY99-17632" fmla="*/ 1154257 h 4422290"/>
              <a:gd name="connsiteX100" fmla="*/ 2401666 w 3892391"/>
              <a:gd name="connsiteY100" fmla="*/ 1053070 h 4422290"/>
              <a:gd name="connsiteX0-17633" fmla="*/ 2401666 w 3892391"/>
              <a:gd name="connsiteY0-17634" fmla="*/ 1053070 h 4422290"/>
              <a:gd name="connsiteX1-17635" fmla="*/ 2453066 w 3892391"/>
              <a:gd name="connsiteY1-17636" fmla="*/ 963757 h 4422290"/>
              <a:gd name="connsiteX2-17637" fmla="*/ 2555936 w 3892391"/>
              <a:gd name="connsiteY2-17638" fmla="*/ 982807 h 4422290"/>
              <a:gd name="connsiteX3-17639" fmla="*/ 2558985 w 3892391"/>
              <a:gd name="connsiteY3-17640" fmla="*/ 914905 h 4422290"/>
              <a:gd name="connsiteX4-17641" fmla="*/ 2510216 w 3892391"/>
              <a:gd name="connsiteY4-17642" fmla="*/ 735157 h 4422290"/>
              <a:gd name="connsiteX5-17643" fmla="*/ 2411537 w 3892391"/>
              <a:gd name="connsiteY5-17644" fmla="*/ 620130 h 4422290"/>
              <a:gd name="connsiteX6-17645" fmla="*/ 2453066 w 3892391"/>
              <a:gd name="connsiteY6-17646" fmla="*/ 533227 h 4422290"/>
              <a:gd name="connsiteX7-17647" fmla="*/ 2533076 w 3892391"/>
              <a:gd name="connsiteY7-17648" fmla="*/ 430357 h 4422290"/>
              <a:gd name="connsiteX8-17649" fmla="*/ 2575299 w 3892391"/>
              <a:gd name="connsiteY8-17650" fmla="*/ 304715 h 4422290"/>
              <a:gd name="connsiteX9-17651" fmla="*/ 2715956 w 3892391"/>
              <a:gd name="connsiteY9-17652" fmla="*/ 384638 h 4422290"/>
              <a:gd name="connsiteX10-17653" fmla="*/ 2882756 w 3892391"/>
              <a:gd name="connsiteY10-17654" fmla="*/ 367329 h 4422290"/>
              <a:gd name="connsiteX11-17655" fmla="*/ 2910266 w 3892391"/>
              <a:gd name="connsiteY11-17656" fmla="*/ 274148 h 4422290"/>
              <a:gd name="connsiteX12-17657" fmla="*/ 2827814 w 3892391"/>
              <a:gd name="connsiteY12-17658" fmla="*/ 223777 h 4422290"/>
              <a:gd name="connsiteX13-17659" fmla="*/ 2792156 w 3892391"/>
              <a:gd name="connsiteY13-17660" fmla="*/ 163658 h 4422290"/>
              <a:gd name="connsiteX14-17661" fmla="*/ 2871379 w 3892391"/>
              <a:gd name="connsiteY14-17662" fmla="*/ 88430 h 4422290"/>
              <a:gd name="connsiteX15-17663" fmla="*/ 2875976 w 3892391"/>
              <a:gd name="connsiteY15-17664" fmla="*/ 7447 h 4422290"/>
              <a:gd name="connsiteX16-17665" fmla="*/ 3019218 w 3892391"/>
              <a:gd name="connsiteY16-17666" fmla="*/ 14429 h 4422290"/>
              <a:gd name="connsiteX17-17667" fmla="*/ 3125322 w 3892391"/>
              <a:gd name="connsiteY17-17668" fmla="*/ 39588 h 4422290"/>
              <a:gd name="connsiteX18-17669" fmla="*/ 3130050 w 3892391"/>
              <a:gd name="connsiteY18-17670" fmla="*/ 251419 h 4422290"/>
              <a:gd name="connsiteX19-17671" fmla="*/ 3241736 w 3892391"/>
              <a:gd name="connsiteY19-17672" fmla="*/ 266527 h 4422290"/>
              <a:gd name="connsiteX20-17673" fmla="*/ 3307988 w 3892391"/>
              <a:gd name="connsiteY20-17674" fmla="*/ 335265 h 4422290"/>
              <a:gd name="connsiteX21-17675" fmla="*/ 3378896 w 3892391"/>
              <a:gd name="connsiteY21-17676" fmla="*/ 445597 h 4422290"/>
              <a:gd name="connsiteX22-17677" fmla="*/ 3489741 w 3892391"/>
              <a:gd name="connsiteY22-17678" fmla="*/ 502851 h 4422290"/>
              <a:gd name="connsiteX23-17679" fmla="*/ 3600545 w 3892391"/>
              <a:gd name="connsiteY23-17680" fmla="*/ 803326 h 4422290"/>
              <a:gd name="connsiteX24-17681" fmla="*/ 3865980 w 3892391"/>
              <a:gd name="connsiteY24-17682" fmla="*/ 1052158 h 4422290"/>
              <a:gd name="connsiteX25-17683" fmla="*/ 3866576 w 3892391"/>
              <a:gd name="connsiteY25-17684" fmla="*/ 1135207 h 4422290"/>
              <a:gd name="connsiteX26-17685" fmla="*/ 3820856 w 3892391"/>
              <a:gd name="connsiteY26-17686" fmla="*/ 1249507 h 4422290"/>
              <a:gd name="connsiteX27-17687" fmla="*/ 3676076 w 3892391"/>
              <a:gd name="connsiteY27-17688" fmla="*/ 1272367 h 4422290"/>
              <a:gd name="connsiteX28-17689" fmla="*/ 3668456 w 3892391"/>
              <a:gd name="connsiteY28-17690" fmla="*/ 1443817 h 4422290"/>
              <a:gd name="connsiteX29-17691" fmla="*/ 3626304 w 3892391"/>
              <a:gd name="connsiteY29-17692" fmla="*/ 1498785 h 4422290"/>
              <a:gd name="connsiteX30-17693" fmla="*/ 3618926 w 3892391"/>
              <a:gd name="connsiteY30-17694" fmla="*/ 1592407 h 4422290"/>
              <a:gd name="connsiteX31-17695" fmla="*/ 3561776 w 3892391"/>
              <a:gd name="connsiteY31-17696" fmla="*/ 1653367 h 4422290"/>
              <a:gd name="connsiteX32-17697" fmla="*/ 3451286 w 3892391"/>
              <a:gd name="connsiteY32-17698" fmla="*/ 1790527 h 4422290"/>
              <a:gd name="connsiteX33-17699" fmla="*/ 3477779 w 3892391"/>
              <a:gd name="connsiteY33-17700" fmla="*/ 1973528 h 4422290"/>
              <a:gd name="connsiteX34-17701" fmla="*/ 3336295 w 3892391"/>
              <a:gd name="connsiteY34-17702" fmla="*/ 2211099 h 4422290"/>
              <a:gd name="connsiteX35-17703" fmla="*/ 3340796 w 3892391"/>
              <a:gd name="connsiteY35-17704" fmla="*/ 2342977 h 4422290"/>
              <a:gd name="connsiteX36-17705" fmla="*/ 3508067 w 3892391"/>
              <a:gd name="connsiteY36-17706" fmla="*/ 2429342 h 4422290"/>
              <a:gd name="connsiteX37-17707" fmla="*/ 3366399 w 3892391"/>
              <a:gd name="connsiteY37-17708" fmla="*/ 2666581 h 4422290"/>
              <a:gd name="connsiteX38-17709" fmla="*/ 3340796 w 3892391"/>
              <a:gd name="connsiteY38-17710" fmla="*/ 2803987 h 4422290"/>
              <a:gd name="connsiteX39-17711" fmla="*/ 3491002 w 3892391"/>
              <a:gd name="connsiteY39-17712" fmla="*/ 2889010 h 4422290"/>
              <a:gd name="connsiteX40-17713" fmla="*/ 3500816 w 3892391"/>
              <a:gd name="connsiteY40-17714" fmla="*/ 3101167 h 4422290"/>
              <a:gd name="connsiteX41-17715" fmla="*/ 3531296 w 3892391"/>
              <a:gd name="connsiteY41-17716" fmla="*/ 3146887 h 4422290"/>
              <a:gd name="connsiteX42-17717" fmla="*/ 3516056 w 3892391"/>
              <a:gd name="connsiteY42-17718" fmla="*/ 3390727 h 4422290"/>
              <a:gd name="connsiteX43-17719" fmla="*/ 3475601 w 3892391"/>
              <a:gd name="connsiteY43-17720" fmla="*/ 3477253 h 4422290"/>
              <a:gd name="connsiteX44-17721" fmla="*/ 3444585 w 3892391"/>
              <a:gd name="connsiteY44-17722" fmla="*/ 3721039 h 4422290"/>
              <a:gd name="connsiteX45-17723" fmla="*/ 3272216 w 3892391"/>
              <a:gd name="connsiteY45-17724" fmla="*/ 3802207 h 4422290"/>
              <a:gd name="connsiteX46-17725" fmla="*/ 3154106 w 3892391"/>
              <a:gd name="connsiteY46-17726" fmla="*/ 3798397 h 4422290"/>
              <a:gd name="connsiteX47-17727" fmla="*/ 2419115 w 3892391"/>
              <a:gd name="connsiteY47-17728" fmla="*/ 4059905 h 4422290"/>
              <a:gd name="connsiteX48-17729" fmla="*/ 2055080 w 3892391"/>
              <a:gd name="connsiteY48-17730" fmla="*/ 4048803 h 4422290"/>
              <a:gd name="connsiteX49-17731" fmla="*/ 1849018 w 3892391"/>
              <a:gd name="connsiteY49-17732" fmla="*/ 4113197 h 4422290"/>
              <a:gd name="connsiteX50-17733" fmla="*/ 1539925 w 3892391"/>
              <a:gd name="connsiteY50-17734" fmla="*/ 4061682 h 4422290"/>
              <a:gd name="connsiteX51-17735" fmla="*/ 1217953 w 3892391"/>
              <a:gd name="connsiteY51-17736" fmla="*/ 4293502 h 4422290"/>
              <a:gd name="connsiteX52-17737" fmla="*/ 805830 w 3892391"/>
              <a:gd name="connsiteY52-17738" fmla="*/ 4267744 h 4422290"/>
              <a:gd name="connsiteX53-17739" fmla="*/ 548252 w 3892391"/>
              <a:gd name="connsiteY53-17740" fmla="*/ 4422289 h 4422290"/>
              <a:gd name="connsiteX54-17741" fmla="*/ 139461 w 3892391"/>
              <a:gd name="connsiteY54-17742" fmla="*/ 4355016 h 4422290"/>
              <a:gd name="connsiteX55-17743" fmla="*/ 308112 w 3892391"/>
              <a:gd name="connsiteY55-17744" fmla="*/ 4151833 h 4422290"/>
              <a:gd name="connsiteX56-17745" fmla="*/ 548252 w 3892391"/>
              <a:gd name="connsiteY56-17746" fmla="*/ 4087439 h 4422290"/>
              <a:gd name="connsiteX57-17747" fmla="*/ 810388 w 3892391"/>
              <a:gd name="connsiteY57-17748" fmla="*/ 3997287 h 4422290"/>
              <a:gd name="connsiteX58-17749" fmla="*/ 1170997 w 3892391"/>
              <a:gd name="connsiteY58-17750" fmla="*/ 3726832 h 4422290"/>
              <a:gd name="connsiteX59-17751" fmla="*/ 1492968 w 3892391"/>
              <a:gd name="connsiteY59-17752" fmla="*/ 3456375 h 4422290"/>
              <a:gd name="connsiteX60-17753" fmla="*/ 1660393 w 3892391"/>
              <a:gd name="connsiteY60-17754" fmla="*/ 3160161 h 4422290"/>
              <a:gd name="connsiteX61-17755" fmla="*/ 1814940 w 3892391"/>
              <a:gd name="connsiteY61-17756" fmla="*/ 3108645 h 4422290"/>
              <a:gd name="connsiteX62-17757" fmla="*/ 1853577 w 3892391"/>
              <a:gd name="connsiteY62-17758" fmla="*/ 2812431 h 4422290"/>
              <a:gd name="connsiteX63-17759" fmla="*/ 2033880 w 3892391"/>
              <a:gd name="connsiteY63-17760" fmla="*/ 2709400 h 4422290"/>
              <a:gd name="connsiteX64-17761" fmla="*/ 2254807 w 3892391"/>
              <a:gd name="connsiteY64-17762" fmla="*/ 3145833 h 4422290"/>
              <a:gd name="connsiteX65-17763" fmla="*/ 2308286 w 3892391"/>
              <a:gd name="connsiteY65-17764" fmla="*/ 3284047 h 4422290"/>
              <a:gd name="connsiteX66-17765" fmla="*/ 2397074 w 3892391"/>
              <a:gd name="connsiteY66-17766" fmla="*/ 3338496 h 4422290"/>
              <a:gd name="connsiteX67-17767" fmla="*/ 2418776 w 3892391"/>
              <a:gd name="connsiteY67-17768" fmla="*/ 3455497 h 4422290"/>
              <a:gd name="connsiteX68-17769" fmla="*/ 2522051 w 3892391"/>
              <a:gd name="connsiteY68-17770" fmla="*/ 3505009 h 4422290"/>
              <a:gd name="connsiteX69-17771" fmla="*/ 2567366 w 3892391"/>
              <a:gd name="connsiteY69-17772" fmla="*/ 3398347 h 4422290"/>
              <a:gd name="connsiteX70-17773" fmla="*/ 2613086 w 3892391"/>
              <a:gd name="connsiteY70-17774" fmla="*/ 3364057 h 4422290"/>
              <a:gd name="connsiteX71-17775" fmla="*/ 2689477 w 3892391"/>
              <a:gd name="connsiteY71-17776" fmla="*/ 3286068 h 4422290"/>
              <a:gd name="connsiteX72-17777" fmla="*/ 2616896 w 3892391"/>
              <a:gd name="connsiteY72-17778" fmla="*/ 3108787 h 4422290"/>
              <a:gd name="connsiteX73-17779" fmla="*/ 2628326 w 3892391"/>
              <a:gd name="connsiteY73-17780" fmla="*/ 2971627 h 4422290"/>
              <a:gd name="connsiteX74-17781" fmla="*/ 2702356 w 3892391"/>
              <a:gd name="connsiteY74-17782" fmla="*/ 2976975 h 4422290"/>
              <a:gd name="connsiteX75-17783" fmla="*/ 2754056 w 3892391"/>
              <a:gd name="connsiteY75-17784" fmla="*/ 2845897 h 4422290"/>
              <a:gd name="connsiteX76-17785" fmla="*/ 2830256 w 3892391"/>
              <a:gd name="connsiteY76-17786" fmla="*/ 2960197 h 4422290"/>
              <a:gd name="connsiteX77-17787" fmla="*/ 2907107 w 3892391"/>
              <a:gd name="connsiteY77-17788" fmla="*/ 2923085 h 4422290"/>
              <a:gd name="connsiteX78-17789" fmla="*/ 2891216 w 3892391"/>
              <a:gd name="connsiteY78-17790" fmla="*/ 2765887 h 4422290"/>
              <a:gd name="connsiteX79-17791" fmla="*/ 2806414 w 3892391"/>
              <a:gd name="connsiteY79-17792" fmla="*/ 2737910 h 4422290"/>
              <a:gd name="connsiteX80-17793" fmla="*/ 2724782 w 3892391"/>
              <a:gd name="connsiteY80-17794" fmla="*/ 2683641 h 4422290"/>
              <a:gd name="connsiteX81-17795" fmla="*/ 2533076 w 3892391"/>
              <a:gd name="connsiteY81-17796" fmla="*/ 2525857 h 4422290"/>
              <a:gd name="connsiteX82-17797" fmla="*/ 2567909 w 3892391"/>
              <a:gd name="connsiteY82-17798" fmla="*/ 2467978 h 4422290"/>
              <a:gd name="connsiteX83-17799" fmla="*/ 2635946 w 3892391"/>
              <a:gd name="connsiteY83-17800" fmla="*/ 2438227 h 4422290"/>
              <a:gd name="connsiteX84-17801" fmla="*/ 2841686 w 3892391"/>
              <a:gd name="connsiteY84-17802" fmla="*/ 2453467 h 4422290"/>
              <a:gd name="connsiteX85-17803" fmla="*/ 2902760 w 3892391"/>
              <a:gd name="connsiteY85-17804" fmla="*/ 2442221 h 4422290"/>
              <a:gd name="connsiteX86-17805" fmla="*/ 2733510 w 3892391"/>
              <a:gd name="connsiteY86-17806" fmla="*/ 2055855 h 4422290"/>
              <a:gd name="connsiteX87-17807" fmla="*/ 2784536 w 3892391"/>
              <a:gd name="connsiteY87-17808" fmla="*/ 1916257 h 4422290"/>
              <a:gd name="connsiteX88-17809" fmla="*/ 2769296 w 3892391"/>
              <a:gd name="connsiteY88-17810" fmla="*/ 1859107 h 4422290"/>
              <a:gd name="connsiteX89-17811" fmla="*/ 2849306 w 3892391"/>
              <a:gd name="connsiteY89-17812" fmla="*/ 1840057 h 4422290"/>
              <a:gd name="connsiteX90-17813" fmla="*/ 2887406 w 3892391"/>
              <a:gd name="connsiteY90-17814" fmla="*/ 1771477 h 4422290"/>
              <a:gd name="connsiteX91-17815" fmla="*/ 2958621 w 3892391"/>
              <a:gd name="connsiteY91-17816" fmla="*/ 1710488 h 4422290"/>
              <a:gd name="connsiteX92-17817" fmla="*/ 2860736 w 3892391"/>
              <a:gd name="connsiteY92-17818" fmla="*/ 1626697 h 4422290"/>
              <a:gd name="connsiteX93-17819" fmla="*/ 2836380 w 3892391"/>
              <a:gd name="connsiteY93-17820" fmla="*/ 1720468 h 4422290"/>
              <a:gd name="connsiteX94-17821" fmla="*/ 2769296 w 3892391"/>
              <a:gd name="connsiteY94-17822" fmla="*/ 1535257 h 4422290"/>
              <a:gd name="connsiteX95-17823" fmla="*/ 2726802 w 3892391"/>
              <a:gd name="connsiteY95-17824" fmla="*/ 1378911 h 4422290"/>
              <a:gd name="connsiteX96-17825" fmla="*/ 2582606 w 3892391"/>
              <a:gd name="connsiteY96-17826" fmla="*/ 1367617 h 4422290"/>
              <a:gd name="connsiteX97-17827" fmla="*/ 2552126 w 3892391"/>
              <a:gd name="connsiteY97-17828" fmla="*/ 1440007 h 4422290"/>
              <a:gd name="connsiteX98-17829" fmla="*/ 2453066 w 3892391"/>
              <a:gd name="connsiteY98-17830" fmla="*/ 1466677 h 4422290"/>
              <a:gd name="connsiteX99-17831" fmla="*/ 2374726 w 3892391"/>
              <a:gd name="connsiteY99-17832" fmla="*/ 1399034 h 4422290"/>
              <a:gd name="connsiteX100-17833" fmla="*/ 2418776 w 3892391"/>
              <a:gd name="connsiteY100-17834" fmla="*/ 1154257 h 4422290"/>
              <a:gd name="connsiteX101" fmla="*/ 2401666 w 3892391"/>
              <a:gd name="connsiteY101" fmla="*/ 1053070 h 4422290"/>
              <a:gd name="connsiteX0-17835" fmla="*/ 2401666 w 3892391"/>
              <a:gd name="connsiteY0-17836" fmla="*/ 1053070 h 4422290"/>
              <a:gd name="connsiteX1-17837" fmla="*/ 2453066 w 3892391"/>
              <a:gd name="connsiteY1-17838" fmla="*/ 963757 h 4422290"/>
              <a:gd name="connsiteX2-17839" fmla="*/ 2555936 w 3892391"/>
              <a:gd name="connsiteY2-17840" fmla="*/ 982807 h 4422290"/>
              <a:gd name="connsiteX3-17841" fmla="*/ 2558985 w 3892391"/>
              <a:gd name="connsiteY3-17842" fmla="*/ 914905 h 4422290"/>
              <a:gd name="connsiteX4-17843" fmla="*/ 2510216 w 3892391"/>
              <a:gd name="connsiteY4-17844" fmla="*/ 735157 h 4422290"/>
              <a:gd name="connsiteX5-17845" fmla="*/ 2411537 w 3892391"/>
              <a:gd name="connsiteY5-17846" fmla="*/ 620130 h 4422290"/>
              <a:gd name="connsiteX6-17847" fmla="*/ 2453066 w 3892391"/>
              <a:gd name="connsiteY6-17848" fmla="*/ 533227 h 4422290"/>
              <a:gd name="connsiteX7-17849" fmla="*/ 2533076 w 3892391"/>
              <a:gd name="connsiteY7-17850" fmla="*/ 430357 h 4422290"/>
              <a:gd name="connsiteX8-17851" fmla="*/ 2575299 w 3892391"/>
              <a:gd name="connsiteY8-17852" fmla="*/ 304715 h 4422290"/>
              <a:gd name="connsiteX9-17853" fmla="*/ 2715956 w 3892391"/>
              <a:gd name="connsiteY9-17854" fmla="*/ 384638 h 4422290"/>
              <a:gd name="connsiteX10-17855" fmla="*/ 2882756 w 3892391"/>
              <a:gd name="connsiteY10-17856" fmla="*/ 367329 h 4422290"/>
              <a:gd name="connsiteX11-17857" fmla="*/ 2910266 w 3892391"/>
              <a:gd name="connsiteY11-17858" fmla="*/ 274148 h 4422290"/>
              <a:gd name="connsiteX12-17859" fmla="*/ 2827814 w 3892391"/>
              <a:gd name="connsiteY12-17860" fmla="*/ 223777 h 4422290"/>
              <a:gd name="connsiteX13-17861" fmla="*/ 2792156 w 3892391"/>
              <a:gd name="connsiteY13-17862" fmla="*/ 163658 h 4422290"/>
              <a:gd name="connsiteX14-17863" fmla="*/ 2871379 w 3892391"/>
              <a:gd name="connsiteY14-17864" fmla="*/ 88430 h 4422290"/>
              <a:gd name="connsiteX15-17865" fmla="*/ 2875976 w 3892391"/>
              <a:gd name="connsiteY15-17866" fmla="*/ 7447 h 4422290"/>
              <a:gd name="connsiteX16-17867" fmla="*/ 3019218 w 3892391"/>
              <a:gd name="connsiteY16-17868" fmla="*/ 14429 h 4422290"/>
              <a:gd name="connsiteX17-17869" fmla="*/ 3125322 w 3892391"/>
              <a:gd name="connsiteY17-17870" fmla="*/ 39588 h 4422290"/>
              <a:gd name="connsiteX18-17871" fmla="*/ 3130050 w 3892391"/>
              <a:gd name="connsiteY18-17872" fmla="*/ 251419 h 4422290"/>
              <a:gd name="connsiteX19-17873" fmla="*/ 3241736 w 3892391"/>
              <a:gd name="connsiteY19-17874" fmla="*/ 266527 h 4422290"/>
              <a:gd name="connsiteX20-17875" fmla="*/ 3307988 w 3892391"/>
              <a:gd name="connsiteY20-17876" fmla="*/ 335265 h 4422290"/>
              <a:gd name="connsiteX21-17877" fmla="*/ 3378896 w 3892391"/>
              <a:gd name="connsiteY21-17878" fmla="*/ 445597 h 4422290"/>
              <a:gd name="connsiteX22-17879" fmla="*/ 3489741 w 3892391"/>
              <a:gd name="connsiteY22-17880" fmla="*/ 502851 h 4422290"/>
              <a:gd name="connsiteX23-17881" fmla="*/ 3600545 w 3892391"/>
              <a:gd name="connsiteY23-17882" fmla="*/ 803326 h 4422290"/>
              <a:gd name="connsiteX24-17883" fmla="*/ 3865980 w 3892391"/>
              <a:gd name="connsiteY24-17884" fmla="*/ 1052158 h 4422290"/>
              <a:gd name="connsiteX25-17885" fmla="*/ 3866576 w 3892391"/>
              <a:gd name="connsiteY25-17886" fmla="*/ 1135207 h 4422290"/>
              <a:gd name="connsiteX26-17887" fmla="*/ 3820856 w 3892391"/>
              <a:gd name="connsiteY26-17888" fmla="*/ 1249507 h 4422290"/>
              <a:gd name="connsiteX27-17889" fmla="*/ 3676076 w 3892391"/>
              <a:gd name="connsiteY27-17890" fmla="*/ 1272367 h 4422290"/>
              <a:gd name="connsiteX28-17891" fmla="*/ 3668456 w 3892391"/>
              <a:gd name="connsiteY28-17892" fmla="*/ 1443817 h 4422290"/>
              <a:gd name="connsiteX29-17893" fmla="*/ 3626304 w 3892391"/>
              <a:gd name="connsiteY29-17894" fmla="*/ 1498785 h 4422290"/>
              <a:gd name="connsiteX30-17895" fmla="*/ 3618926 w 3892391"/>
              <a:gd name="connsiteY30-17896" fmla="*/ 1592407 h 4422290"/>
              <a:gd name="connsiteX31-17897" fmla="*/ 3561776 w 3892391"/>
              <a:gd name="connsiteY31-17898" fmla="*/ 1653367 h 4422290"/>
              <a:gd name="connsiteX32-17899" fmla="*/ 3451286 w 3892391"/>
              <a:gd name="connsiteY32-17900" fmla="*/ 1790527 h 4422290"/>
              <a:gd name="connsiteX33-17901" fmla="*/ 3477779 w 3892391"/>
              <a:gd name="connsiteY33-17902" fmla="*/ 1973528 h 4422290"/>
              <a:gd name="connsiteX34-17903" fmla="*/ 3336295 w 3892391"/>
              <a:gd name="connsiteY34-17904" fmla="*/ 2211099 h 4422290"/>
              <a:gd name="connsiteX35-17905" fmla="*/ 3340796 w 3892391"/>
              <a:gd name="connsiteY35-17906" fmla="*/ 2342977 h 4422290"/>
              <a:gd name="connsiteX36-17907" fmla="*/ 3508067 w 3892391"/>
              <a:gd name="connsiteY36-17908" fmla="*/ 2429342 h 4422290"/>
              <a:gd name="connsiteX37-17909" fmla="*/ 3366399 w 3892391"/>
              <a:gd name="connsiteY37-17910" fmla="*/ 2666581 h 4422290"/>
              <a:gd name="connsiteX38-17911" fmla="*/ 3340796 w 3892391"/>
              <a:gd name="connsiteY38-17912" fmla="*/ 2803987 h 4422290"/>
              <a:gd name="connsiteX39-17913" fmla="*/ 3491002 w 3892391"/>
              <a:gd name="connsiteY39-17914" fmla="*/ 2889010 h 4422290"/>
              <a:gd name="connsiteX40-17915" fmla="*/ 3500816 w 3892391"/>
              <a:gd name="connsiteY40-17916" fmla="*/ 3101167 h 4422290"/>
              <a:gd name="connsiteX41-17917" fmla="*/ 3531296 w 3892391"/>
              <a:gd name="connsiteY41-17918" fmla="*/ 3146887 h 4422290"/>
              <a:gd name="connsiteX42-17919" fmla="*/ 3516056 w 3892391"/>
              <a:gd name="connsiteY42-17920" fmla="*/ 3390727 h 4422290"/>
              <a:gd name="connsiteX43-17921" fmla="*/ 3475601 w 3892391"/>
              <a:gd name="connsiteY43-17922" fmla="*/ 3477253 h 4422290"/>
              <a:gd name="connsiteX44-17923" fmla="*/ 3444585 w 3892391"/>
              <a:gd name="connsiteY44-17924" fmla="*/ 3721039 h 4422290"/>
              <a:gd name="connsiteX45-17925" fmla="*/ 3272216 w 3892391"/>
              <a:gd name="connsiteY45-17926" fmla="*/ 3802207 h 4422290"/>
              <a:gd name="connsiteX46-17927" fmla="*/ 3154106 w 3892391"/>
              <a:gd name="connsiteY46-17928" fmla="*/ 3798397 h 4422290"/>
              <a:gd name="connsiteX47-17929" fmla="*/ 2837876 w 3892391"/>
              <a:gd name="connsiteY47-17930" fmla="*/ 3866977 h 4422290"/>
              <a:gd name="connsiteX48-17931" fmla="*/ 2419115 w 3892391"/>
              <a:gd name="connsiteY48-17932" fmla="*/ 4059905 h 4422290"/>
              <a:gd name="connsiteX49-17933" fmla="*/ 2055080 w 3892391"/>
              <a:gd name="connsiteY49-17934" fmla="*/ 4048803 h 4422290"/>
              <a:gd name="connsiteX50-17935" fmla="*/ 1849018 w 3892391"/>
              <a:gd name="connsiteY50-17936" fmla="*/ 4113197 h 4422290"/>
              <a:gd name="connsiteX51-17937" fmla="*/ 1539925 w 3892391"/>
              <a:gd name="connsiteY51-17938" fmla="*/ 4061682 h 4422290"/>
              <a:gd name="connsiteX52-17939" fmla="*/ 1217953 w 3892391"/>
              <a:gd name="connsiteY52-17940" fmla="*/ 4293502 h 4422290"/>
              <a:gd name="connsiteX53-17941" fmla="*/ 805830 w 3892391"/>
              <a:gd name="connsiteY53-17942" fmla="*/ 4267744 h 4422290"/>
              <a:gd name="connsiteX54-17943" fmla="*/ 548252 w 3892391"/>
              <a:gd name="connsiteY54-17944" fmla="*/ 4422289 h 4422290"/>
              <a:gd name="connsiteX55-17945" fmla="*/ 139461 w 3892391"/>
              <a:gd name="connsiteY55-17946" fmla="*/ 4355016 h 4422290"/>
              <a:gd name="connsiteX56-17947" fmla="*/ 308112 w 3892391"/>
              <a:gd name="connsiteY56-17948" fmla="*/ 4151833 h 4422290"/>
              <a:gd name="connsiteX57-17949" fmla="*/ 548252 w 3892391"/>
              <a:gd name="connsiteY57-17950" fmla="*/ 4087439 h 4422290"/>
              <a:gd name="connsiteX58-17951" fmla="*/ 810388 w 3892391"/>
              <a:gd name="connsiteY58-17952" fmla="*/ 3997287 h 4422290"/>
              <a:gd name="connsiteX59-17953" fmla="*/ 1170997 w 3892391"/>
              <a:gd name="connsiteY59-17954" fmla="*/ 3726832 h 4422290"/>
              <a:gd name="connsiteX60-17955" fmla="*/ 1492968 w 3892391"/>
              <a:gd name="connsiteY60-17956" fmla="*/ 3456375 h 4422290"/>
              <a:gd name="connsiteX61-17957" fmla="*/ 1660393 w 3892391"/>
              <a:gd name="connsiteY61-17958" fmla="*/ 3160161 h 4422290"/>
              <a:gd name="connsiteX62-17959" fmla="*/ 1814940 w 3892391"/>
              <a:gd name="connsiteY62-17960" fmla="*/ 3108645 h 4422290"/>
              <a:gd name="connsiteX63-17961" fmla="*/ 1853577 w 3892391"/>
              <a:gd name="connsiteY63-17962" fmla="*/ 2812431 h 4422290"/>
              <a:gd name="connsiteX64-17963" fmla="*/ 2033880 w 3892391"/>
              <a:gd name="connsiteY64-17964" fmla="*/ 2709400 h 4422290"/>
              <a:gd name="connsiteX65-17965" fmla="*/ 2254807 w 3892391"/>
              <a:gd name="connsiteY65-17966" fmla="*/ 3145833 h 4422290"/>
              <a:gd name="connsiteX66-17967" fmla="*/ 2308286 w 3892391"/>
              <a:gd name="connsiteY66-17968" fmla="*/ 3284047 h 4422290"/>
              <a:gd name="connsiteX67-17969" fmla="*/ 2397074 w 3892391"/>
              <a:gd name="connsiteY67-17970" fmla="*/ 3338496 h 4422290"/>
              <a:gd name="connsiteX68-17971" fmla="*/ 2418776 w 3892391"/>
              <a:gd name="connsiteY68-17972" fmla="*/ 3455497 h 4422290"/>
              <a:gd name="connsiteX69-17973" fmla="*/ 2522051 w 3892391"/>
              <a:gd name="connsiteY69-17974" fmla="*/ 3505009 h 4422290"/>
              <a:gd name="connsiteX70-17975" fmla="*/ 2567366 w 3892391"/>
              <a:gd name="connsiteY70-17976" fmla="*/ 3398347 h 4422290"/>
              <a:gd name="connsiteX71-17977" fmla="*/ 2613086 w 3892391"/>
              <a:gd name="connsiteY71-17978" fmla="*/ 3364057 h 4422290"/>
              <a:gd name="connsiteX72-17979" fmla="*/ 2689477 w 3892391"/>
              <a:gd name="connsiteY72-17980" fmla="*/ 3286068 h 4422290"/>
              <a:gd name="connsiteX73-17981" fmla="*/ 2616896 w 3892391"/>
              <a:gd name="connsiteY73-17982" fmla="*/ 3108787 h 4422290"/>
              <a:gd name="connsiteX74-17983" fmla="*/ 2628326 w 3892391"/>
              <a:gd name="connsiteY74-17984" fmla="*/ 2971627 h 4422290"/>
              <a:gd name="connsiteX75-17985" fmla="*/ 2702356 w 3892391"/>
              <a:gd name="connsiteY75-17986" fmla="*/ 2976975 h 4422290"/>
              <a:gd name="connsiteX76-17987" fmla="*/ 2754056 w 3892391"/>
              <a:gd name="connsiteY76-17988" fmla="*/ 2845897 h 4422290"/>
              <a:gd name="connsiteX77-17989" fmla="*/ 2830256 w 3892391"/>
              <a:gd name="connsiteY77-17990" fmla="*/ 2960197 h 4422290"/>
              <a:gd name="connsiteX78-17991" fmla="*/ 2907107 w 3892391"/>
              <a:gd name="connsiteY78-17992" fmla="*/ 2923085 h 4422290"/>
              <a:gd name="connsiteX79-17993" fmla="*/ 2891216 w 3892391"/>
              <a:gd name="connsiteY79-17994" fmla="*/ 2765887 h 4422290"/>
              <a:gd name="connsiteX80-17995" fmla="*/ 2806414 w 3892391"/>
              <a:gd name="connsiteY80-17996" fmla="*/ 2737910 h 4422290"/>
              <a:gd name="connsiteX81-17997" fmla="*/ 2724782 w 3892391"/>
              <a:gd name="connsiteY81-17998" fmla="*/ 2683641 h 4422290"/>
              <a:gd name="connsiteX82-17999" fmla="*/ 2533076 w 3892391"/>
              <a:gd name="connsiteY82-18000" fmla="*/ 2525857 h 4422290"/>
              <a:gd name="connsiteX83-18001" fmla="*/ 2567909 w 3892391"/>
              <a:gd name="connsiteY83-18002" fmla="*/ 2467978 h 4422290"/>
              <a:gd name="connsiteX84-18003" fmla="*/ 2635946 w 3892391"/>
              <a:gd name="connsiteY84-18004" fmla="*/ 2438227 h 4422290"/>
              <a:gd name="connsiteX85-18005" fmla="*/ 2841686 w 3892391"/>
              <a:gd name="connsiteY85-18006" fmla="*/ 2453467 h 4422290"/>
              <a:gd name="connsiteX86-18007" fmla="*/ 2902760 w 3892391"/>
              <a:gd name="connsiteY86-18008" fmla="*/ 2442221 h 4422290"/>
              <a:gd name="connsiteX87-18009" fmla="*/ 2733510 w 3892391"/>
              <a:gd name="connsiteY87-18010" fmla="*/ 2055855 h 4422290"/>
              <a:gd name="connsiteX88-18011" fmla="*/ 2784536 w 3892391"/>
              <a:gd name="connsiteY88-18012" fmla="*/ 1916257 h 4422290"/>
              <a:gd name="connsiteX89-18013" fmla="*/ 2769296 w 3892391"/>
              <a:gd name="connsiteY89-18014" fmla="*/ 1859107 h 4422290"/>
              <a:gd name="connsiteX90-18015" fmla="*/ 2849306 w 3892391"/>
              <a:gd name="connsiteY90-18016" fmla="*/ 1840057 h 4422290"/>
              <a:gd name="connsiteX91-18017" fmla="*/ 2887406 w 3892391"/>
              <a:gd name="connsiteY91-18018" fmla="*/ 1771477 h 4422290"/>
              <a:gd name="connsiteX92-18019" fmla="*/ 2958621 w 3892391"/>
              <a:gd name="connsiteY92-18020" fmla="*/ 1710488 h 4422290"/>
              <a:gd name="connsiteX93-18021" fmla="*/ 2860736 w 3892391"/>
              <a:gd name="connsiteY93-18022" fmla="*/ 1626697 h 4422290"/>
              <a:gd name="connsiteX94-18023" fmla="*/ 2836380 w 3892391"/>
              <a:gd name="connsiteY94-18024" fmla="*/ 1720468 h 4422290"/>
              <a:gd name="connsiteX95-18025" fmla="*/ 2769296 w 3892391"/>
              <a:gd name="connsiteY95-18026" fmla="*/ 1535257 h 4422290"/>
              <a:gd name="connsiteX96-18027" fmla="*/ 2726802 w 3892391"/>
              <a:gd name="connsiteY96-18028" fmla="*/ 1378911 h 4422290"/>
              <a:gd name="connsiteX97-18029" fmla="*/ 2582606 w 3892391"/>
              <a:gd name="connsiteY97-18030" fmla="*/ 1367617 h 4422290"/>
              <a:gd name="connsiteX98-18031" fmla="*/ 2552126 w 3892391"/>
              <a:gd name="connsiteY98-18032" fmla="*/ 1440007 h 4422290"/>
              <a:gd name="connsiteX99-18033" fmla="*/ 2453066 w 3892391"/>
              <a:gd name="connsiteY99-18034" fmla="*/ 1466677 h 4422290"/>
              <a:gd name="connsiteX100-18035" fmla="*/ 2374726 w 3892391"/>
              <a:gd name="connsiteY100-18036" fmla="*/ 1399034 h 4422290"/>
              <a:gd name="connsiteX101-18037" fmla="*/ 2418776 w 3892391"/>
              <a:gd name="connsiteY101-18038" fmla="*/ 1154257 h 4422290"/>
              <a:gd name="connsiteX102" fmla="*/ 2401666 w 3892391"/>
              <a:gd name="connsiteY102" fmla="*/ 1053070 h 4422290"/>
              <a:gd name="connsiteX0-18039" fmla="*/ 2401666 w 3892391"/>
              <a:gd name="connsiteY0-18040" fmla="*/ 1053070 h 4422290"/>
              <a:gd name="connsiteX1-18041" fmla="*/ 2453066 w 3892391"/>
              <a:gd name="connsiteY1-18042" fmla="*/ 963757 h 4422290"/>
              <a:gd name="connsiteX2-18043" fmla="*/ 2555936 w 3892391"/>
              <a:gd name="connsiteY2-18044" fmla="*/ 982807 h 4422290"/>
              <a:gd name="connsiteX3-18045" fmla="*/ 2558985 w 3892391"/>
              <a:gd name="connsiteY3-18046" fmla="*/ 914905 h 4422290"/>
              <a:gd name="connsiteX4-18047" fmla="*/ 2510216 w 3892391"/>
              <a:gd name="connsiteY4-18048" fmla="*/ 735157 h 4422290"/>
              <a:gd name="connsiteX5-18049" fmla="*/ 2411537 w 3892391"/>
              <a:gd name="connsiteY5-18050" fmla="*/ 620130 h 4422290"/>
              <a:gd name="connsiteX6-18051" fmla="*/ 2453066 w 3892391"/>
              <a:gd name="connsiteY6-18052" fmla="*/ 533227 h 4422290"/>
              <a:gd name="connsiteX7-18053" fmla="*/ 2533076 w 3892391"/>
              <a:gd name="connsiteY7-18054" fmla="*/ 430357 h 4422290"/>
              <a:gd name="connsiteX8-18055" fmla="*/ 2575299 w 3892391"/>
              <a:gd name="connsiteY8-18056" fmla="*/ 304715 h 4422290"/>
              <a:gd name="connsiteX9-18057" fmla="*/ 2715956 w 3892391"/>
              <a:gd name="connsiteY9-18058" fmla="*/ 384638 h 4422290"/>
              <a:gd name="connsiteX10-18059" fmla="*/ 2882756 w 3892391"/>
              <a:gd name="connsiteY10-18060" fmla="*/ 367329 h 4422290"/>
              <a:gd name="connsiteX11-18061" fmla="*/ 2910266 w 3892391"/>
              <a:gd name="connsiteY11-18062" fmla="*/ 274148 h 4422290"/>
              <a:gd name="connsiteX12-18063" fmla="*/ 2827814 w 3892391"/>
              <a:gd name="connsiteY12-18064" fmla="*/ 223777 h 4422290"/>
              <a:gd name="connsiteX13-18065" fmla="*/ 2792156 w 3892391"/>
              <a:gd name="connsiteY13-18066" fmla="*/ 163658 h 4422290"/>
              <a:gd name="connsiteX14-18067" fmla="*/ 2871379 w 3892391"/>
              <a:gd name="connsiteY14-18068" fmla="*/ 88430 h 4422290"/>
              <a:gd name="connsiteX15-18069" fmla="*/ 2875976 w 3892391"/>
              <a:gd name="connsiteY15-18070" fmla="*/ 7447 h 4422290"/>
              <a:gd name="connsiteX16-18071" fmla="*/ 3019218 w 3892391"/>
              <a:gd name="connsiteY16-18072" fmla="*/ 14429 h 4422290"/>
              <a:gd name="connsiteX17-18073" fmla="*/ 3125322 w 3892391"/>
              <a:gd name="connsiteY17-18074" fmla="*/ 39588 h 4422290"/>
              <a:gd name="connsiteX18-18075" fmla="*/ 3130050 w 3892391"/>
              <a:gd name="connsiteY18-18076" fmla="*/ 251419 h 4422290"/>
              <a:gd name="connsiteX19-18077" fmla="*/ 3241736 w 3892391"/>
              <a:gd name="connsiteY19-18078" fmla="*/ 266527 h 4422290"/>
              <a:gd name="connsiteX20-18079" fmla="*/ 3307988 w 3892391"/>
              <a:gd name="connsiteY20-18080" fmla="*/ 335265 h 4422290"/>
              <a:gd name="connsiteX21-18081" fmla="*/ 3378896 w 3892391"/>
              <a:gd name="connsiteY21-18082" fmla="*/ 445597 h 4422290"/>
              <a:gd name="connsiteX22-18083" fmla="*/ 3489741 w 3892391"/>
              <a:gd name="connsiteY22-18084" fmla="*/ 502851 h 4422290"/>
              <a:gd name="connsiteX23-18085" fmla="*/ 3600545 w 3892391"/>
              <a:gd name="connsiteY23-18086" fmla="*/ 803326 h 4422290"/>
              <a:gd name="connsiteX24-18087" fmla="*/ 3865980 w 3892391"/>
              <a:gd name="connsiteY24-18088" fmla="*/ 1052158 h 4422290"/>
              <a:gd name="connsiteX25-18089" fmla="*/ 3866576 w 3892391"/>
              <a:gd name="connsiteY25-18090" fmla="*/ 1135207 h 4422290"/>
              <a:gd name="connsiteX26-18091" fmla="*/ 3820856 w 3892391"/>
              <a:gd name="connsiteY26-18092" fmla="*/ 1249507 h 4422290"/>
              <a:gd name="connsiteX27-18093" fmla="*/ 3676076 w 3892391"/>
              <a:gd name="connsiteY27-18094" fmla="*/ 1272367 h 4422290"/>
              <a:gd name="connsiteX28-18095" fmla="*/ 3668456 w 3892391"/>
              <a:gd name="connsiteY28-18096" fmla="*/ 1443817 h 4422290"/>
              <a:gd name="connsiteX29-18097" fmla="*/ 3626304 w 3892391"/>
              <a:gd name="connsiteY29-18098" fmla="*/ 1498785 h 4422290"/>
              <a:gd name="connsiteX30-18099" fmla="*/ 3618926 w 3892391"/>
              <a:gd name="connsiteY30-18100" fmla="*/ 1592407 h 4422290"/>
              <a:gd name="connsiteX31-18101" fmla="*/ 3561776 w 3892391"/>
              <a:gd name="connsiteY31-18102" fmla="*/ 1653367 h 4422290"/>
              <a:gd name="connsiteX32-18103" fmla="*/ 3451286 w 3892391"/>
              <a:gd name="connsiteY32-18104" fmla="*/ 1790527 h 4422290"/>
              <a:gd name="connsiteX33-18105" fmla="*/ 3477779 w 3892391"/>
              <a:gd name="connsiteY33-18106" fmla="*/ 1973528 h 4422290"/>
              <a:gd name="connsiteX34-18107" fmla="*/ 3336295 w 3892391"/>
              <a:gd name="connsiteY34-18108" fmla="*/ 2211099 h 4422290"/>
              <a:gd name="connsiteX35-18109" fmla="*/ 3340796 w 3892391"/>
              <a:gd name="connsiteY35-18110" fmla="*/ 2342977 h 4422290"/>
              <a:gd name="connsiteX36-18111" fmla="*/ 3508067 w 3892391"/>
              <a:gd name="connsiteY36-18112" fmla="*/ 2429342 h 4422290"/>
              <a:gd name="connsiteX37-18113" fmla="*/ 3366399 w 3892391"/>
              <a:gd name="connsiteY37-18114" fmla="*/ 2666581 h 4422290"/>
              <a:gd name="connsiteX38-18115" fmla="*/ 3340796 w 3892391"/>
              <a:gd name="connsiteY38-18116" fmla="*/ 2803987 h 4422290"/>
              <a:gd name="connsiteX39-18117" fmla="*/ 3491002 w 3892391"/>
              <a:gd name="connsiteY39-18118" fmla="*/ 2889010 h 4422290"/>
              <a:gd name="connsiteX40-18119" fmla="*/ 3500816 w 3892391"/>
              <a:gd name="connsiteY40-18120" fmla="*/ 3101167 h 4422290"/>
              <a:gd name="connsiteX41-18121" fmla="*/ 3531296 w 3892391"/>
              <a:gd name="connsiteY41-18122" fmla="*/ 3146887 h 4422290"/>
              <a:gd name="connsiteX42-18123" fmla="*/ 3516056 w 3892391"/>
              <a:gd name="connsiteY42-18124" fmla="*/ 3390727 h 4422290"/>
              <a:gd name="connsiteX43-18125" fmla="*/ 3475601 w 3892391"/>
              <a:gd name="connsiteY43-18126" fmla="*/ 3477253 h 4422290"/>
              <a:gd name="connsiteX44-18127" fmla="*/ 3444585 w 3892391"/>
              <a:gd name="connsiteY44-18128" fmla="*/ 3721039 h 4422290"/>
              <a:gd name="connsiteX45-18129" fmla="*/ 3272216 w 3892391"/>
              <a:gd name="connsiteY45-18130" fmla="*/ 3802207 h 4422290"/>
              <a:gd name="connsiteX46-18131" fmla="*/ 3154106 w 3892391"/>
              <a:gd name="connsiteY46-18132" fmla="*/ 3798397 h 4422290"/>
              <a:gd name="connsiteX47-18133" fmla="*/ 2975036 w 3892391"/>
              <a:gd name="connsiteY47-18134" fmla="*/ 3851737 h 4422290"/>
              <a:gd name="connsiteX48-18135" fmla="*/ 2837876 w 3892391"/>
              <a:gd name="connsiteY48-18136" fmla="*/ 3866977 h 4422290"/>
              <a:gd name="connsiteX49-18137" fmla="*/ 2419115 w 3892391"/>
              <a:gd name="connsiteY49-18138" fmla="*/ 4059905 h 4422290"/>
              <a:gd name="connsiteX50-18139" fmla="*/ 2055080 w 3892391"/>
              <a:gd name="connsiteY50-18140" fmla="*/ 4048803 h 4422290"/>
              <a:gd name="connsiteX51-18141" fmla="*/ 1849018 w 3892391"/>
              <a:gd name="connsiteY51-18142" fmla="*/ 4113197 h 4422290"/>
              <a:gd name="connsiteX52-18143" fmla="*/ 1539925 w 3892391"/>
              <a:gd name="connsiteY52-18144" fmla="*/ 4061682 h 4422290"/>
              <a:gd name="connsiteX53-18145" fmla="*/ 1217953 w 3892391"/>
              <a:gd name="connsiteY53-18146" fmla="*/ 4293502 h 4422290"/>
              <a:gd name="connsiteX54-18147" fmla="*/ 805830 w 3892391"/>
              <a:gd name="connsiteY54-18148" fmla="*/ 4267744 h 4422290"/>
              <a:gd name="connsiteX55-18149" fmla="*/ 548252 w 3892391"/>
              <a:gd name="connsiteY55-18150" fmla="*/ 4422289 h 4422290"/>
              <a:gd name="connsiteX56-18151" fmla="*/ 139461 w 3892391"/>
              <a:gd name="connsiteY56-18152" fmla="*/ 4355016 h 4422290"/>
              <a:gd name="connsiteX57-18153" fmla="*/ 308112 w 3892391"/>
              <a:gd name="connsiteY57-18154" fmla="*/ 4151833 h 4422290"/>
              <a:gd name="connsiteX58-18155" fmla="*/ 548252 w 3892391"/>
              <a:gd name="connsiteY58-18156" fmla="*/ 4087439 h 4422290"/>
              <a:gd name="connsiteX59-18157" fmla="*/ 810388 w 3892391"/>
              <a:gd name="connsiteY59-18158" fmla="*/ 3997287 h 4422290"/>
              <a:gd name="connsiteX60-18159" fmla="*/ 1170997 w 3892391"/>
              <a:gd name="connsiteY60-18160" fmla="*/ 3726832 h 4422290"/>
              <a:gd name="connsiteX61-18161" fmla="*/ 1492968 w 3892391"/>
              <a:gd name="connsiteY61-18162" fmla="*/ 3456375 h 4422290"/>
              <a:gd name="connsiteX62-18163" fmla="*/ 1660393 w 3892391"/>
              <a:gd name="connsiteY62-18164" fmla="*/ 3160161 h 4422290"/>
              <a:gd name="connsiteX63-18165" fmla="*/ 1814940 w 3892391"/>
              <a:gd name="connsiteY63-18166" fmla="*/ 3108645 h 4422290"/>
              <a:gd name="connsiteX64-18167" fmla="*/ 1853577 w 3892391"/>
              <a:gd name="connsiteY64-18168" fmla="*/ 2812431 h 4422290"/>
              <a:gd name="connsiteX65-18169" fmla="*/ 2033880 w 3892391"/>
              <a:gd name="connsiteY65-18170" fmla="*/ 2709400 h 4422290"/>
              <a:gd name="connsiteX66-18171" fmla="*/ 2254807 w 3892391"/>
              <a:gd name="connsiteY66-18172" fmla="*/ 3145833 h 4422290"/>
              <a:gd name="connsiteX67-18173" fmla="*/ 2308286 w 3892391"/>
              <a:gd name="connsiteY67-18174" fmla="*/ 3284047 h 4422290"/>
              <a:gd name="connsiteX68-18175" fmla="*/ 2397074 w 3892391"/>
              <a:gd name="connsiteY68-18176" fmla="*/ 3338496 h 4422290"/>
              <a:gd name="connsiteX69-18177" fmla="*/ 2418776 w 3892391"/>
              <a:gd name="connsiteY69-18178" fmla="*/ 3455497 h 4422290"/>
              <a:gd name="connsiteX70-18179" fmla="*/ 2522051 w 3892391"/>
              <a:gd name="connsiteY70-18180" fmla="*/ 3505009 h 4422290"/>
              <a:gd name="connsiteX71-18181" fmla="*/ 2567366 w 3892391"/>
              <a:gd name="connsiteY71-18182" fmla="*/ 3398347 h 4422290"/>
              <a:gd name="connsiteX72-18183" fmla="*/ 2613086 w 3892391"/>
              <a:gd name="connsiteY72-18184" fmla="*/ 3364057 h 4422290"/>
              <a:gd name="connsiteX73-18185" fmla="*/ 2689477 w 3892391"/>
              <a:gd name="connsiteY73-18186" fmla="*/ 3286068 h 4422290"/>
              <a:gd name="connsiteX74-18187" fmla="*/ 2616896 w 3892391"/>
              <a:gd name="connsiteY74-18188" fmla="*/ 3108787 h 4422290"/>
              <a:gd name="connsiteX75-18189" fmla="*/ 2628326 w 3892391"/>
              <a:gd name="connsiteY75-18190" fmla="*/ 2971627 h 4422290"/>
              <a:gd name="connsiteX76-18191" fmla="*/ 2702356 w 3892391"/>
              <a:gd name="connsiteY76-18192" fmla="*/ 2976975 h 4422290"/>
              <a:gd name="connsiteX77-18193" fmla="*/ 2754056 w 3892391"/>
              <a:gd name="connsiteY77-18194" fmla="*/ 2845897 h 4422290"/>
              <a:gd name="connsiteX78-18195" fmla="*/ 2830256 w 3892391"/>
              <a:gd name="connsiteY78-18196" fmla="*/ 2960197 h 4422290"/>
              <a:gd name="connsiteX79-18197" fmla="*/ 2907107 w 3892391"/>
              <a:gd name="connsiteY79-18198" fmla="*/ 2923085 h 4422290"/>
              <a:gd name="connsiteX80-18199" fmla="*/ 2891216 w 3892391"/>
              <a:gd name="connsiteY80-18200" fmla="*/ 2765887 h 4422290"/>
              <a:gd name="connsiteX81-18201" fmla="*/ 2806414 w 3892391"/>
              <a:gd name="connsiteY81-18202" fmla="*/ 2737910 h 4422290"/>
              <a:gd name="connsiteX82-18203" fmla="*/ 2724782 w 3892391"/>
              <a:gd name="connsiteY82-18204" fmla="*/ 2683641 h 4422290"/>
              <a:gd name="connsiteX83-18205" fmla="*/ 2533076 w 3892391"/>
              <a:gd name="connsiteY83-18206" fmla="*/ 2525857 h 4422290"/>
              <a:gd name="connsiteX84-18207" fmla="*/ 2567909 w 3892391"/>
              <a:gd name="connsiteY84-18208" fmla="*/ 2467978 h 4422290"/>
              <a:gd name="connsiteX85-18209" fmla="*/ 2635946 w 3892391"/>
              <a:gd name="connsiteY85-18210" fmla="*/ 2438227 h 4422290"/>
              <a:gd name="connsiteX86-18211" fmla="*/ 2841686 w 3892391"/>
              <a:gd name="connsiteY86-18212" fmla="*/ 2453467 h 4422290"/>
              <a:gd name="connsiteX87-18213" fmla="*/ 2902760 w 3892391"/>
              <a:gd name="connsiteY87-18214" fmla="*/ 2442221 h 4422290"/>
              <a:gd name="connsiteX88-18215" fmla="*/ 2733510 w 3892391"/>
              <a:gd name="connsiteY88-18216" fmla="*/ 2055855 h 4422290"/>
              <a:gd name="connsiteX89-18217" fmla="*/ 2784536 w 3892391"/>
              <a:gd name="connsiteY89-18218" fmla="*/ 1916257 h 4422290"/>
              <a:gd name="connsiteX90-18219" fmla="*/ 2769296 w 3892391"/>
              <a:gd name="connsiteY90-18220" fmla="*/ 1859107 h 4422290"/>
              <a:gd name="connsiteX91-18221" fmla="*/ 2849306 w 3892391"/>
              <a:gd name="connsiteY91-18222" fmla="*/ 1840057 h 4422290"/>
              <a:gd name="connsiteX92-18223" fmla="*/ 2887406 w 3892391"/>
              <a:gd name="connsiteY92-18224" fmla="*/ 1771477 h 4422290"/>
              <a:gd name="connsiteX93-18225" fmla="*/ 2958621 w 3892391"/>
              <a:gd name="connsiteY93-18226" fmla="*/ 1710488 h 4422290"/>
              <a:gd name="connsiteX94-18227" fmla="*/ 2860736 w 3892391"/>
              <a:gd name="connsiteY94-18228" fmla="*/ 1626697 h 4422290"/>
              <a:gd name="connsiteX95-18229" fmla="*/ 2836380 w 3892391"/>
              <a:gd name="connsiteY95-18230" fmla="*/ 1720468 h 4422290"/>
              <a:gd name="connsiteX96-18231" fmla="*/ 2769296 w 3892391"/>
              <a:gd name="connsiteY96-18232" fmla="*/ 1535257 h 4422290"/>
              <a:gd name="connsiteX97-18233" fmla="*/ 2726802 w 3892391"/>
              <a:gd name="connsiteY97-18234" fmla="*/ 1378911 h 4422290"/>
              <a:gd name="connsiteX98-18235" fmla="*/ 2582606 w 3892391"/>
              <a:gd name="connsiteY98-18236" fmla="*/ 1367617 h 4422290"/>
              <a:gd name="connsiteX99-18237" fmla="*/ 2552126 w 3892391"/>
              <a:gd name="connsiteY99-18238" fmla="*/ 1440007 h 4422290"/>
              <a:gd name="connsiteX100-18239" fmla="*/ 2453066 w 3892391"/>
              <a:gd name="connsiteY100-18240" fmla="*/ 1466677 h 4422290"/>
              <a:gd name="connsiteX101-18241" fmla="*/ 2374726 w 3892391"/>
              <a:gd name="connsiteY101-18242" fmla="*/ 1399034 h 4422290"/>
              <a:gd name="connsiteX102-18243" fmla="*/ 2418776 w 3892391"/>
              <a:gd name="connsiteY102-18244" fmla="*/ 1154257 h 4422290"/>
              <a:gd name="connsiteX103" fmla="*/ 2401666 w 3892391"/>
              <a:gd name="connsiteY103" fmla="*/ 1053070 h 4422290"/>
              <a:gd name="connsiteX0-18245" fmla="*/ 2401666 w 3892391"/>
              <a:gd name="connsiteY0-18246" fmla="*/ 1053070 h 4422290"/>
              <a:gd name="connsiteX1-18247" fmla="*/ 2453066 w 3892391"/>
              <a:gd name="connsiteY1-18248" fmla="*/ 963757 h 4422290"/>
              <a:gd name="connsiteX2-18249" fmla="*/ 2555936 w 3892391"/>
              <a:gd name="connsiteY2-18250" fmla="*/ 982807 h 4422290"/>
              <a:gd name="connsiteX3-18251" fmla="*/ 2558985 w 3892391"/>
              <a:gd name="connsiteY3-18252" fmla="*/ 914905 h 4422290"/>
              <a:gd name="connsiteX4-18253" fmla="*/ 2510216 w 3892391"/>
              <a:gd name="connsiteY4-18254" fmla="*/ 735157 h 4422290"/>
              <a:gd name="connsiteX5-18255" fmla="*/ 2411537 w 3892391"/>
              <a:gd name="connsiteY5-18256" fmla="*/ 620130 h 4422290"/>
              <a:gd name="connsiteX6-18257" fmla="*/ 2453066 w 3892391"/>
              <a:gd name="connsiteY6-18258" fmla="*/ 533227 h 4422290"/>
              <a:gd name="connsiteX7-18259" fmla="*/ 2533076 w 3892391"/>
              <a:gd name="connsiteY7-18260" fmla="*/ 430357 h 4422290"/>
              <a:gd name="connsiteX8-18261" fmla="*/ 2575299 w 3892391"/>
              <a:gd name="connsiteY8-18262" fmla="*/ 304715 h 4422290"/>
              <a:gd name="connsiteX9-18263" fmla="*/ 2715956 w 3892391"/>
              <a:gd name="connsiteY9-18264" fmla="*/ 384638 h 4422290"/>
              <a:gd name="connsiteX10-18265" fmla="*/ 2882756 w 3892391"/>
              <a:gd name="connsiteY10-18266" fmla="*/ 367329 h 4422290"/>
              <a:gd name="connsiteX11-18267" fmla="*/ 2910266 w 3892391"/>
              <a:gd name="connsiteY11-18268" fmla="*/ 274148 h 4422290"/>
              <a:gd name="connsiteX12-18269" fmla="*/ 2827814 w 3892391"/>
              <a:gd name="connsiteY12-18270" fmla="*/ 223777 h 4422290"/>
              <a:gd name="connsiteX13-18271" fmla="*/ 2792156 w 3892391"/>
              <a:gd name="connsiteY13-18272" fmla="*/ 163658 h 4422290"/>
              <a:gd name="connsiteX14-18273" fmla="*/ 2871379 w 3892391"/>
              <a:gd name="connsiteY14-18274" fmla="*/ 88430 h 4422290"/>
              <a:gd name="connsiteX15-18275" fmla="*/ 2875976 w 3892391"/>
              <a:gd name="connsiteY15-18276" fmla="*/ 7447 h 4422290"/>
              <a:gd name="connsiteX16-18277" fmla="*/ 3019218 w 3892391"/>
              <a:gd name="connsiteY16-18278" fmla="*/ 14429 h 4422290"/>
              <a:gd name="connsiteX17-18279" fmla="*/ 3125322 w 3892391"/>
              <a:gd name="connsiteY17-18280" fmla="*/ 39588 h 4422290"/>
              <a:gd name="connsiteX18-18281" fmla="*/ 3130050 w 3892391"/>
              <a:gd name="connsiteY18-18282" fmla="*/ 251419 h 4422290"/>
              <a:gd name="connsiteX19-18283" fmla="*/ 3241736 w 3892391"/>
              <a:gd name="connsiteY19-18284" fmla="*/ 266527 h 4422290"/>
              <a:gd name="connsiteX20-18285" fmla="*/ 3307988 w 3892391"/>
              <a:gd name="connsiteY20-18286" fmla="*/ 335265 h 4422290"/>
              <a:gd name="connsiteX21-18287" fmla="*/ 3378896 w 3892391"/>
              <a:gd name="connsiteY21-18288" fmla="*/ 445597 h 4422290"/>
              <a:gd name="connsiteX22-18289" fmla="*/ 3489741 w 3892391"/>
              <a:gd name="connsiteY22-18290" fmla="*/ 502851 h 4422290"/>
              <a:gd name="connsiteX23-18291" fmla="*/ 3600545 w 3892391"/>
              <a:gd name="connsiteY23-18292" fmla="*/ 803326 h 4422290"/>
              <a:gd name="connsiteX24-18293" fmla="*/ 3865980 w 3892391"/>
              <a:gd name="connsiteY24-18294" fmla="*/ 1052158 h 4422290"/>
              <a:gd name="connsiteX25-18295" fmla="*/ 3866576 w 3892391"/>
              <a:gd name="connsiteY25-18296" fmla="*/ 1135207 h 4422290"/>
              <a:gd name="connsiteX26-18297" fmla="*/ 3820856 w 3892391"/>
              <a:gd name="connsiteY26-18298" fmla="*/ 1249507 h 4422290"/>
              <a:gd name="connsiteX27-18299" fmla="*/ 3676076 w 3892391"/>
              <a:gd name="connsiteY27-18300" fmla="*/ 1272367 h 4422290"/>
              <a:gd name="connsiteX28-18301" fmla="*/ 3668456 w 3892391"/>
              <a:gd name="connsiteY28-18302" fmla="*/ 1443817 h 4422290"/>
              <a:gd name="connsiteX29-18303" fmla="*/ 3626304 w 3892391"/>
              <a:gd name="connsiteY29-18304" fmla="*/ 1498785 h 4422290"/>
              <a:gd name="connsiteX30-18305" fmla="*/ 3618926 w 3892391"/>
              <a:gd name="connsiteY30-18306" fmla="*/ 1592407 h 4422290"/>
              <a:gd name="connsiteX31-18307" fmla="*/ 3561776 w 3892391"/>
              <a:gd name="connsiteY31-18308" fmla="*/ 1653367 h 4422290"/>
              <a:gd name="connsiteX32-18309" fmla="*/ 3451286 w 3892391"/>
              <a:gd name="connsiteY32-18310" fmla="*/ 1790527 h 4422290"/>
              <a:gd name="connsiteX33-18311" fmla="*/ 3477779 w 3892391"/>
              <a:gd name="connsiteY33-18312" fmla="*/ 1973528 h 4422290"/>
              <a:gd name="connsiteX34-18313" fmla="*/ 3336295 w 3892391"/>
              <a:gd name="connsiteY34-18314" fmla="*/ 2211099 h 4422290"/>
              <a:gd name="connsiteX35-18315" fmla="*/ 3340796 w 3892391"/>
              <a:gd name="connsiteY35-18316" fmla="*/ 2342977 h 4422290"/>
              <a:gd name="connsiteX36-18317" fmla="*/ 3508067 w 3892391"/>
              <a:gd name="connsiteY36-18318" fmla="*/ 2429342 h 4422290"/>
              <a:gd name="connsiteX37-18319" fmla="*/ 3366399 w 3892391"/>
              <a:gd name="connsiteY37-18320" fmla="*/ 2666581 h 4422290"/>
              <a:gd name="connsiteX38-18321" fmla="*/ 3340796 w 3892391"/>
              <a:gd name="connsiteY38-18322" fmla="*/ 2803987 h 4422290"/>
              <a:gd name="connsiteX39-18323" fmla="*/ 3491002 w 3892391"/>
              <a:gd name="connsiteY39-18324" fmla="*/ 2889010 h 4422290"/>
              <a:gd name="connsiteX40-18325" fmla="*/ 3500816 w 3892391"/>
              <a:gd name="connsiteY40-18326" fmla="*/ 3101167 h 4422290"/>
              <a:gd name="connsiteX41-18327" fmla="*/ 3531296 w 3892391"/>
              <a:gd name="connsiteY41-18328" fmla="*/ 3146887 h 4422290"/>
              <a:gd name="connsiteX42-18329" fmla="*/ 3516056 w 3892391"/>
              <a:gd name="connsiteY42-18330" fmla="*/ 3390727 h 4422290"/>
              <a:gd name="connsiteX43-18331" fmla="*/ 3475601 w 3892391"/>
              <a:gd name="connsiteY43-18332" fmla="*/ 3477253 h 4422290"/>
              <a:gd name="connsiteX44-18333" fmla="*/ 3444585 w 3892391"/>
              <a:gd name="connsiteY44-18334" fmla="*/ 3721039 h 4422290"/>
              <a:gd name="connsiteX45-18335" fmla="*/ 3272216 w 3892391"/>
              <a:gd name="connsiteY45-18336" fmla="*/ 3802207 h 4422290"/>
              <a:gd name="connsiteX46-18337" fmla="*/ 3154106 w 3892391"/>
              <a:gd name="connsiteY46-18338" fmla="*/ 3798397 h 4422290"/>
              <a:gd name="connsiteX47-18339" fmla="*/ 2975036 w 3892391"/>
              <a:gd name="connsiteY47-18340" fmla="*/ 3851737 h 4422290"/>
              <a:gd name="connsiteX48-18341" fmla="*/ 2837876 w 3892391"/>
              <a:gd name="connsiteY48-18342" fmla="*/ 3866977 h 4422290"/>
              <a:gd name="connsiteX49-18343" fmla="*/ 2712146 w 3892391"/>
              <a:gd name="connsiteY49-18344" fmla="*/ 3958417 h 4422290"/>
              <a:gd name="connsiteX50-18345" fmla="*/ 2419115 w 3892391"/>
              <a:gd name="connsiteY50-18346" fmla="*/ 4059905 h 4422290"/>
              <a:gd name="connsiteX51-18347" fmla="*/ 2055080 w 3892391"/>
              <a:gd name="connsiteY51-18348" fmla="*/ 4048803 h 4422290"/>
              <a:gd name="connsiteX52-18349" fmla="*/ 1849018 w 3892391"/>
              <a:gd name="connsiteY52-18350" fmla="*/ 4113197 h 4422290"/>
              <a:gd name="connsiteX53-18351" fmla="*/ 1539925 w 3892391"/>
              <a:gd name="connsiteY53-18352" fmla="*/ 4061682 h 4422290"/>
              <a:gd name="connsiteX54-18353" fmla="*/ 1217953 w 3892391"/>
              <a:gd name="connsiteY54-18354" fmla="*/ 4293502 h 4422290"/>
              <a:gd name="connsiteX55-18355" fmla="*/ 805830 w 3892391"/>
              <a:gd name="connsiteY55-18356" fmla="*/ 4267744 h 4422290"/>
              <a:gd name="connsiteX56-18357" fmla="*/ 548252 w 3892391"/>
              <a:gd name="connsiteY56-18358" fmla="*/ 4422289 h 4422290"/>
              <a:gd name="connsiteX57-18359" fmla="*/ 139461 w 3892391"/>
              <a:gd name="connsiteY57-18360" fmla="*/ 4355016 h 4422290"/>
              <a:gd name="connsiteX58-18361" fmla="*/ 308112 w 3892391"/>
              <a:gd name="connsiteY58-18362" fmla="*/ 4151833 h 4422290"/>
              <a:gd name="connsiteX59-18363" fmla="*/ 548252 w 3892391"/>
              <a:gd name="connsiteY59-18364" fmla="*/ 4087439 h 4422290"/>
              <a:gd name="connsiteX60-18365" fmla="*/ 810388 w 3892391"/>
              <a:gd name="connsiteY60-18366" fmla="*/ 3997287 h 4422290"/>
              <a:gd name="connsiteX61-18367" fmla="*/ 1170997 w 3892391"/>
              <a:gd name="connsiteY61-18368" fmla="*/ 3726832 h 4422290"/>
              <a:gd name="connsiteX62-18369" fmla="*/ 1492968 w 3892391"/>
              <a:gd name="connsiteY62-18370" fmla="*/ 3456375 h 4422290"/>
              <a:gd name="connsiteX63-18371" fmla="*/ 1660393 w 3892391"/>
              <a:gd name="connsiteY63-18372" fmla="*/ 3160161 h 4422290"/>
              <a:gd name="connsiteX64-18373" fmla="*/ 1814940 w 3892391"/>
              <a:gd name="connsiteY64-18374" fmla="*/ 3108645 h 4422290"/>
              <a:gd name="connsiteX65-18375" fmla="*/ 1853577 w 3892391"/>
              <a:gd name="connsiteY65-18376" fmla="*/ 2812431 h 4422290"/>
              <a:gd name="connsiteX66-18377" fmla="*/ 2033880 w 3892391"/>
              <a:gd name="connsiteY66-18378" fmla="*/ 2709400 h 4422290"/>
              <a:gd name="connsiteX67-18379" fmla="*/ 2254807 w 3892391"/>
              <a:gd name="connsiteY67-18380" fmla="*/ 3145833 h 4422290"/>
              <a:gd name="connsiteX68-18381" fmla="*/ 2308286 w 3892391"/>
              <a:gd name="connsiteY68-18382" fmla="*/ 3284047 h 4422290"/>
              <a:gd name="connsiteX69-18383" fmla="*/ 2397074 w 3892391"/>
              <a:gd name="connsiteY69-18384" fmla="*/ 3338496 h 4422290"/>
              <a:gd name="connsiteX70-18385" fmla="*/ 2418776 w 3892391"/>
              <a:gd name="connsiteY70-18386" fmla="*/ 3455497 h 4422290"/>
              <a:gd name="connsiteX71-18387" fmla="*/ 2522051 w 3892391"/>
              <a:gd name="connsiteY71-18388" fmla="*/ 3505009 h 4422290"/>
              <a:gd name="connsiteX72-18389" fmla="*/ 2567366 w 3892391"/>
              <a:gd name="connsiteY72-18390" fmla="*/ 3398347 h 4422290"/>
              <a:gd name="connsiteX73-18391" fmla="*/ 2613086 w 3892391"/>
              <a:gd name="connsiteY73-18392" fmla="*/ 3364057 h 4422290"/>
              <a:gd name="connsiteX74-18393" fmla="*/ 2689477 w 3892391"/>
              <a:gd name="connsiteY74-18394" fmla="*/ 3286068 h 4422290"/>
              <a:gd name="connsiteX75-18395" fmla="*/ 2616896 w 3892391"/>
              <a:gd name="connsiteY75-18396" fmla="*/ 3108787 h 4422290"/>
              <a:gd name="connsiteX76-18397" fmla="*/ 2628326 w 3892391"/>
              <a:gd name="connsiteY76-18398" fmla="*/ 2971627 h 4422290"/>
              <a:gd name="connsiteX77-18399" fmla="*/ 2702356 w 3892391"/>
              <a:gd name="connsiteY77-18400" fmla="*/ 2976975 h 4422290"/>
              <a:gd name="connsiteX78-18401" fmla="*/ 2754056 w 3892391"/>
              <a:gd name="connsiteY78-18402" fmla="*/ 2845897 h 4422290"/>
              <a:gd name="connsiteX79-18403" fmla="*/ 2830256 w 3892391"/>
              <a:gd name="connsiteY79-18404" fmla="*/ 2960197 h 4422290"/>
              <a:gd name="connsiteX80-18405" fmla="*/ 2907107 w 3892391"/>
              <a:gd name="connsiteY80-18406" fmla="*/ 2923085 h 4422290"/>
              <a:gd name="connsiteX81-18407" fmla="*/ 2891216 w 3892391"/>
              <a:gd name="connsiteY81-18408" fmla="*/ 2765887 h 4422290"/>
              <a:gd name="connsiteX82-18409" fmla="*/ 2806414 w 3892391"/>
              <a:gd name="connsiteY82-18410" fmla="*/ 2737910 h 4422290"/>
              <a:gd name="connsiteX83-18411" fmla="*/ 2724782 w 3892391"/>
              <a:gd name="connsiteY83-18412" fmla="*/ 2683641 h 4422290"/>
              <a:gd name="connsiteX84-18413" fmla="*/ 2533076 w 3892391"/>
              <a:gd name="connsiteY84-18414" fmla="*/ 2525857 h 4422290"/>
              <a:gd name="connsiteX85-18415" fmla="*/ 2567909 w 3892391"/>
              <a:gd name="connsiteY85-18416" fmla="*/ 2467978 h 4422290"/>
              <a:gd name="connsiteX86-18417" fmla="*/ 2635946 w 3892391"/>
              <a:gd name="connsiteY86-18418" fmla="*/ 2438227 h 4422290"/>
              <a:gd name="connsiteX87-18419" fmla="*/ 2841686 w 3892391"/>
              <a:gd name="connsiteY87-18420" fmla="*/ 2453467 h 4422290"/>
              <a:gd name="connsiteX88-18421" fmla="*/ 2902760 w 3892391"/>
              <a:gd name="connsiteY88-18422" fmla="*/ 2442221 h 4422290"/>
              <a:gd name="connsiteX89-18423" fmla="*/ 2733510 w 3892391"/>
              <a:gd name="connsiteY89-18424" fmla="*/ 2055855 h 4422290"/>
              <a:gd name="connsiteX90-18425" fmla="*/ 2784536 w 3892391"/>
              <a:gd name="connsiteY90-18426" fmla="*/ 1916257 h 4422290"/>
              <a:gd name="connsiteX91-18427" fmla="*/ 2769296 w 3892391"/>
              <a:gd name="connsiteY91-18428" fmla="*/ 1859107 h 4422290"/>
              <a:gd name="connsiteX92-18429" fmla="*/ 2849306 w 3892391"/>
              <a:gd name="connsiteY92-18430" fmla="*/ 1840057 h 4422290"/>
              <a:gd name="connsiteX93-18431" fmla="*/ 2887406 w 3892391"/>
              <a:gd name="connsiteY93-18432" fmla="*/ 1771477 h 4422290"/>
              <a:gd name="connsiteX94-18433" fmla="*/ 2958621 w 3892391"/>
              <a:gd name="connsiteY94-18434" fmla="*/ 1710488 h 4422290"/>
              <a:gd name="connsiteX95-18435" fmla="*/ 2860736 w 3892391"/>
              <a:gd name="connsiteY95-18436" fmla="*/ 1626697 h 4422290"/>
              <a:gd name="connsiteX96-18437" fmla="*/ 2836380 w 3892391"/>
              <a:gd name="connsiteY96-18438" fmla="*/ 1720468 h 4422290"/>
              <a:gd name="connsiteX97-18439" fmla="*/ 2769296 w 3892391"/>
              <a:gd name="connsiteY97-18440" fmla="*/ 1535257 h 4422290"/>
              <a:gd name="connsiteX98-18441" fmla="*/ 2726802 w 3892391"/>
              <a:gd name="connsiteY98-18442" fmla="*/ 1378911 h 4422290"/>
              <a:gd name="connsiteX99-18443" fmla="*/ 2582606 w 3892391"/>
              <a:gd name="connsiteY99-18444" fmla="*/ 1367617 h 4422290"/>
              <a:gd name="connsiteX100-18445" fmla="*/ 2552126 w 3892391"/>
              <a:gd name="connsiteY100-18446" fmla="*/ 1440007 h 4422290"/>
              <a:gd name="connsiteX101-18447" fmla="*/ 2453066 w 3892391"/>
              <a:gd name="connsiteY101-18448" fmla="*/ 1466677 h 4422290"/>
              <a:gd name="connsiteX102-18449" fmla="*/ 2374726 w 3892391"/>
              <a:gd name="connsiteY102-18450" fmla="*/ 1399034 h 4422290"/>
              <a:gd name="connsiteX103-18451" fmla="*/ 2418776 w 3892391"/>
              <a:gd name="connsiteY103-18452" fmla="*/ 1154257 h 4422290"/>
              <a:gd name="connsiteX104" fmla="*/ 2401666 w 3892391"/>
              <a:gd name="connsiteY104" fmla="*/ 1053070 h 4422290"/>
              <a:gd name="connsiteX0-18453" fmla="*/ 2401666 w 3892391"/>
              <a:gd name="connsiteY0-18454" fmla="*/ 1053070 h 4422290"/>
              <a:gd name="connsiteX1-18455" fmla="*/ 2453066 w 3892391"/>
              <a:gd name="connsiteY1-18456" fmla="*/ 963757 h 4422290"/>
              <a:gd name="connsiteX2-18457" fmla="*/ 2555936 w 3892391"/>
              <a:gd name="connsiteY2-18458" fmla="*/ 982807 h 4422290"/>
              <a:gd name="connsiteX3-18459" fmla="*/ 2558985 w 3892391"/>
              <a:gd name="connsiteY3-18460" fmla="*/ 914905 h 4422290"/>
              <a:gd name="connsiteX4-18461" fmla="*/ 2510216 w 3892391"/>
              <a:gd name="connsiteY4-18462" fmla="*/ 735157 h 4422290"/>
              <a:gd name="connsiteX5-18463" fmla="*/ 2411537 w 3892391"/>
              <a:gd name="connsiteY5-18464" fmla="*/ 620130 h 4422290"/>
              <a:gd name="connsiteX6-18465" fmla="*/ 2453066 w 3892391"/>
              <a:gd name="connsiteY6-18466" fmla="*/ 533227 h 4422290"/>
              <a:gd name="connsiteX7-18467" fmla="*/ 2533076 w 3892391"/>
              <a:gd name="connsiteY7-18468" fmla="*/ 430357 h 4422290"/>
              <a:gd name="connsiteX8-18469" fmla="*/ 2575299 w 3892391"/>
              <a:gd name="connsiteY8-18470" fmla="*/ 304715 h 4422290"/>
              <a:gd name="connsiteX9-18471" fmla="*/ 2715956 w 3892391"/>
              <a:gd name="connsiteY9-18472" fmla="*/ 384638 h 4422290"/>
              <a:gd name="connsiteX10-18473" fmla="*/ 2882756 w 3892391"/>
              <a:gd name="connsiteY10-18474" fmla="*/ 367329 h 4422290"/>
              <a:gd name="connsiteX11-18475" fmla="*/ 2910266 w 3892391"/>
              <a:gd name="connsiteY11-18476" fmla="*/ 274148 h 4422290"/>
              <a:gd name="connsiteX12-18477" fmla="*/ 2827814 w 3892391"/>
              <a:gd name="connsiteY12-18478" fmla="*/ 223777 h 4422290"/>
              <a:gd name="connsiteX13-18479" fmla="*/ 2792156 w 3892391"/>
              <a:gd name="connsiteY13-18480" fmla="*/ 163658 h 4422290"/>
              <a:gd name="connsiteX14-18481" fmla="*/ 2871379 w 3892391"/>
              <a:gd name="connsiteY14-18482" fmla="*/ 88430 h 4422290"/>
              <a:gd name="connsiteX15-18483" fmla="*/ 2875976 w 3892391"/>
              <a:gd name="connsiteY15-18484" fmla="*/ 7447 h 4422290"/>
              <a:gd name="connsiteX16-18485" fmla="*/ 3019218 w 3892391"/>
              <a:gd name="connsiteY16-18486" fmla="*/ 14429 h 4422290"/>
              <a:gd name="connsiteX17-18487" fmla="*/ 3125322 w 3892391"/>
              <a:gd name="connsiteY17-18488" fmla="*/ 39588 h 4422290"/>
              <a:gd name="connsiteX18-18489" fmla="*/ 3130050 w 3892391"/>
              <a:gd name="connsiteY18-18490" fmla="*/ 251419 h 4422290"/>
              <a:gd name="connsiteX19-18491" fmla="*/ 3241736 w 3892391"/>
              <a:gd name="connsiteY19-18492" fmla="*/ 266527 h 4422290"/>
              <a:gd name="connsiteX20-18493" fmla="*/ 3307988 w 3892391"/>
              <a:gd name="connsiteY20-18494" fmla="*/ 335265 h 4422290"/>
              <a:gd name="connsiteX21-18495" fmla="*/ 3378896 w 3892391"/>
              <a:gd name="connsiteY21-18496" fmla="*/ 445597 h 4422290"/>
              <a:gd name="connsiteX22-18497" fmla="*/ 3489741 w 3892391"/>
              <a:gd name="connsiteY22-18498" fmla="*/ 502851 h 4422290"/>
              <a:gd name="connsiteX23-18499" fmla="*/ 3600545 w 3892391"/>
              <a:gd name="connsiteY23-18500" fmla="*/ 803326 h 4422290"/>
              <a:gd name="connsiteX24-18501" fmla="*/ 3865980 w 3892391"/>
              <a:gd name="connsiteY24-18502" fmla="*/ 1052158 h 4422290"/>
              <a:gd name="connsiteX25-18503" fmla="*/ 3866576 w 3892391"/>
              <a:gd name="connsiteY25-18504" fmla="*/ 1135207 h 4422290"/>
              <a:gd name="connsiteX26-18505" fmla="*/ 3820856 w 3892391"/>
              <a:gd name="connsiteY26-18506" fmla="*/ 1249507 h 4422290"/>
              <a:gd name="connsiteX27-18507" fmla="*/ 3676076 w 3892391"/>
              <a:gd name="connsiteY27-18508" fmla="*/ 1272367 h 4422290"/>
              <a:gd name="connsiteX28-18509" fmla="*/ 3668456 w 3892391"/>
              <a:gd name="connsiteY28-18510" fmla="*/ 1443817 h 4422290"/>
              <a:gd name="connsiteX29-18511" fmla="*/ 3626304 w 3892391"/>
              <a:gd name="connsiteY29-18512" fmla="*/ 1498785 h 4422290"/>
              <a:gd name="connsiteX30-18513" fmla="*/ 3618926 w 3892391"/>
              <a:gd name="connsiteY30-18514" fmla="*/ 1592407 h 4422290"/>
              <a:gd name="connsiteX31-18515" fmla="*/ 3561776 w 3892391"/>
              <a:gd name="connsiteY31-18516" fmla="*/ 1653367 h 4422290"/>
              <a:gd name="connsiteX32-18517" fmla="*/ 3451286 w 3892391"/>
              <a:gd name="connsiteY32-18518" fmla="*/ 1790527 h 4422290"/>
              <a:gd name="connsiteX33-18519" fmla="*/ 3477779 w 3892391"/>
              <a:gd name="connsiteY33-18520" fmla="*/ 1973528 h 4422290"/>
              <a:gd name="connsiteX34-18521" fmla="*/ 3336295 w 3892391"/>
              <a:gd name="connsiteY34-18522" fmla="*/ 2211099 h 4422290"/>
              <a:gd name="connsiteX35-18523" fmla="*/ 3340796 w 3892391"/>
              <a:gd name="connsiteY35-18524" fmla="*/ 2342977 h 4422290"/>
              <a:gd name="connsiteX36-18525" fmla="*/ 3508067 w 3892391"/>
              <a:gd name="connsiteY36-18526" fmla="*/ 2429342 h 4422290"/>
              <a:gd name="connsiteX37-18527" fmla="*/ 3366399 w 3892391"/>
              <a:gd name="connsiteY37-18528" fmla="*/ 2666581 h 4422290"/>
              <a:gd name="connsiteX38-18529" fmla="*/ 3340796 w 3892391"/>
              <a:gd name="connsiteY38-18530" fmla="*/ 2803987 h 4422290"/>
              <a:gd name="connsiteX39-18531" fmla="*/ 3491002 w 3892391"/>
              <a:gd name="connsiteY39-18532" fmla="*/ 2889010 h 4422290"/>
              <a:gd name="connsiteX40-18533" fmla="*/ 3500816 w 3892391"/>
              <a:gd name="connsiteY40-18534" fmla="*/ 3101167 h 4422290"/>
              <a:gd name="connsiteX41-18535" fmla="*/ 3531296 w 3892391"/>
              <a:gd name="connsiteY41-18536" fmla="*/ 3146887 h 4422290"/>
              <a:gd name="connsiteX42-18537" fmla="*/ 3516056 w 3892391"/>
              <a:gd name="connsiteY42-18538" fmla="*/ 3390727 h 4422290"/>
              <a:gd name="connsiteX43-18539" fmla="*/ 3475601 w 3892391"/>
              <a:gd name="connsiteY43-18540" fmla="*/ 3477253 h 4422290"/>
              <a:gd name="connsiteX44-18541" fmla="*/ 3444585 w 3892391"/>
              <a:gd name="connsiteY44-18542" fmla="*/ 3721039 h 4422290"/>
              <a:gd name="connsiteX45-18543" fmla="*/ 3272216 w 3892391"/>
              <a:gd name="connsiteY45-18544" fmla="*/ 3802207 h 4422290"/>
              <a:gd name="connsiteX46-18545" fmla="*/ 3154106 w 3892391"/>
              <a:gd name="connsiteY46-18546" fmla="*/ 3798397 h 4422290"/>
              <a:gd name="connsiteX47-18547" fmla="*/ 2975036 w 3892391"/>
              <a:gd name="connsiteY47-18548" fmla="*/ 3851737 h 4422290"/>
              <a:gd name="connsiteX48-18549" fmla="*/ 2837876 w 3892391"/>
              <a:gd name="connsiteY48-18550" fmla="*/ 3866977 h 4422290"/>
              <a:gd name="connsiteX49-18551" fmla="*/ 2712146 w 3892391"/>
              <a:gd name="connsiteY49-18552" fmla="*/ 3958417 h 4422290"/>
              <a:gd name="connsiteX50-18553" fmla="*/ 2487695 w 3892391"/>
              <a:gd name="connsiteY50-18554" fmla="*/ 4075145 h 4422290"/>
              <a:gd name="connsiteX51-18555" fmla="*/ 2055080 w 3892391"/>
              <a:gd name="connsiteY51-18556" fmla="*/ 4048803 h 4422290"/>
              <a:gd name="connsiteX52-18557" fmla="*/ 1849018 w 3892391"/>
              <a:gd name="connsiteY52-18558" fmla="*/ 4113197 h 4422290"/>
              <a:gd name="connsiteX53-18559" fmla="*/ 1539925 w 3892391"/>
              <a:gd name="connsiteY53-18560" fmla="*/ 4061682 h 4422290"/>
              <a:gd name="connsiteX54-18561" fmla="*/ 1217953 w 3892391"/>
              <a:gd name="connsiteY54-18562" fmla="*/ 4293502 h 4422290"/>
              <a:gd name="connsiteX55-18563" fmla="*/ 805830 w 3892391"/>
              <a:gd name="connsiteY55-18564" fmla="*/ 4267744 h 4422290"/>
              <a:gd name="connsiteX56-18565" fmla="*/ 548252 w 3892391"/>
              <a:gd name="connsiteY56-18566" fmla="*/ 4422289 h 4422290"/>
              <a:gd name="connsiteX57-18567" fmla="*/ 139461 w 3892391"/>
              <a:gd name="connsiteY57-18568" fmla="*/ 4355016 h 4422290"/>
              <a:gd name="connsiteX58-18569" fmla="*/ 308112 w 3892391"/>
              <a:gd name="connsiteY58-18570" fmla="*/ 4151833 h 4422290"/>
              <a:gd name="connsiteX59-18571" fmla="*/ 548252 w 3892391"/>
              <a:gd name="connsiteY59-18572" fmla="*/ 4087439 h 4422290"/>
              <a:gd name="connsiteX60-18573" fmla="*/ 810388 w 3892391"/>
              <a:gd name="connsiteY60-18574" fmla="*/ 3997287 h 4422290"/>
              <a:gd name="connsiteX61-18575" fmla="*/ 1170997 w 3892391"/>
              <a:gd name="connsiteY61-18576" fmla="*/ 3726832 h 4422290"/>
              <a:gd name="connsiteX62-18577" fmla="*/ 1492968 w 3892391"/>
              <a:gd name="connsiteY62-18578" fmla="*/ 3456375 h 4422290"/>
              <a:gd name="connsiteX63-18579" fmla="*/ 1660393 w 3892391"/>
              <a:gd name="connsiteY63-18580" fmla="*/ 3160161 h 4422290"/>
              <a:gd name="connsiteX64-18581" fmla="*/ 1814940 w 3892391"/>
              <a:gd name="connsiteY64-18582" fmla="*/ 3108645 h 4422290"/>
              <a:gd name="connsiteX65-18583" fmla="*/ 1853577 w 3892391"/>
              <a:gd name="connsiteY65-18584" fmla="*/ 2812431 h 4422290"/>
              <a:gd name="connsiteX66-18585" fmla="*/ 2033880 w 3892391"/>
              <a:gd name="connsiteY66-18586" fmla="*/ 2709400 h 4422290"/>
              <a:gd name="connsiteX67-18587" fmla="*/ 2254807 w 3892391"/>
              <a:gd name="connsiteY67-18588" fmla="*/ 3145833 h 4422290"/>
              <a:gd name="connsiteX68-18589" fmla="*/ 2308286 w 3892391"/>
              <a:gd name="connsiteY68-18590" fmla="*/ 3284047 h 4422290"/>
              <a:gd name="connsiteX69-18591" fmla="*/ 2397074 w 3892391"/>
              <a:gd name="connsiteY69-18592" fmla="*/ 3338496 h 4422290"/>
              <a:gd name="connsiteX70-18593" fmla="*/ 2418776 w 3892391"/>
              <a:gd name="connsiteY70-18594" fmla="*/ 3455497 h 4422290"/>
              <a:gd name="connsiteX71-18595" fmla="*/ 2522051 w 3892391"/>
              <a:gd name="connsiteY71-18596" fmla="*/ 3505009 h 4422290"/>
              <a:gd name="connsiteX72-18597" fmla="*/ 2567366 w 3892391"/>
              <a:gd name="connsiteY72-18598" fmla="*/ 3398347 h 4422290"/>
              <a:gd name="connsiteX73-18599" fmla="*/ 2613086 w 3892391"/>
              <a:gd name="connsiteY73-18600" fmla="*/ 3364057 h 4422290"/>
              <a:gd name="connsiteX74-18601" fmla="*/ 2689477 w 3892391"/>
              <a:gd name="connsiteY74-18602" fmla="*/ 3286068 h 4422290"/>
              <a:gd name="connsiteX75-18603" fmla="*/ 2616896 w 3892391"/>
              <a:gd name="connsiteY75-18604" fmla="*/ 3108787 h 4422290"/>
              <a:gd name="connsiteX76-18605" fmla="*/ 2628326 w 3892391"/>
              <a:gd name="connsiteY76-18606" fmla="*/ 2971627 h 4422290"/>
              <a:gd name="connsiteX77-18607" fmla="*/ 2702356 w 3892391"/>
              <a:gd name="connsiteY77-18608" fmla="*/ 2976975 h 4422290"/>
              <a:gd name="connsiteX78-18609" fmla="*/ 2754056 w 3892391"/>
              <a:gd name="connsiteY78-18610" fmla="*/ 2845897 h 4422290"/>
              <a:gd name="connsiteX79-18611" fmla="*/ 2830256 w 3892391"/>
              <a:gd name="connsiteY79-18612" fmla="*/ 2960197 h 4422290"/>
              <a:gd name="connsiteX80-18613" fmla="*/ 2907107 w 3892391"/>
              <a:gd name="connsiteY80-18614" fmla="*/ 2923085 h 4422290"/>
              <a:gd name="connsiteX81-18615" fmla="*/ 2891216 w 3892391"/>
              <a:gd name="connsiteY81-18616" fmla="*/ 2765887 h 4422290"/>
              <a:gd name="connsiteX82-18617" fmla="*/ 2806414 w 3892391"/>
              <a:gd name="connsiteY82-18618" fmla="*/ 2737910 h 4422290"/>
              <a:gd name="connsiteX83-18619" fmla="*/ 2724782 w 3892391"/>
              <a:gd name="connsiteY83-18620" fmla="*/ 2683641 h 4422290"/>
              <a:gd name="connsiteX84-18621" fmla="*/ 2533076 w 3892391"/>
              <a:gd name="connsiteY84-18622" fmla="*/ 2525857 h 4422290"/>
              <a:gd name="connsiteX85-18623" fmla="*/ 2567909 w 3892391"/>
              <a:gd name="connsiteY85-18624" fmla="*/ 2467978 h 4422290"/>
              <a:gd name="connsiteX86-18625" fmla="*/ 2635946 w 3892391"/>
              <a:gd name="connsiteY86-18626" fmla="*/ 2438227 h 4422290"/>
              <a:gd name="connsiteX87-18627" fmla="*/ 2841686 w 3892391"/>
              <a:gd name="connsiteY87-18628" fmla="*/ 2453467 h 4422290"/>
              <a:gd name="connsiteX88-18629" fmla="*/ 2902760 w 3892391"/>
              <a:gd name="connsiteY88-18630" fmla="*/ 2442221 h 4422290"/>
              <a:gd name="connsiteX89-18631" fmla="*/ 2733510 w 3892391"/>
              <a:gd name="connsiteY89-18632" fmla="*/ 2055855 h 4422290"/>
              <a:gd name="connsiteX90-18633" fmla="*/ 2784536 w 3892391"/>
              <a:gd name="connsiteY90-18634" fmla="*/ 1916257 h 4422290"/>
              <a:gd name="connsiteX91-18635" fmla="*/ 2769296 w 3892391"/>
              <a:gd name="connsiteY91-18636" fmla="*/ 1859107 h 4422290"/>
              <a:gd name="connsiteX92-18637" fmla="*/ 2849306 w 3892391"/>
              <a:gd name="connsiteY92-18638" fmla="*/ 1840057 h 4422290"/>
              <a:gd name="connsiteX93-18639" fmla="*/ 2887406 w 3892391"/>
              <a:gd name="connsiteY93-18640" fmla="*/ 1771477 h 4422290"/>
              <a:gd name="connsiteX94-18641" fmla="*/ 2958621 w 3892391"/>
              <a:gd name="connsiteY94-18642" fmla="*/ 1710488 h 4422290"/>
              <a:gd name="connsiteX95-18643" fmla="*/ 2860736 w 3892391"/>
              <a:gd name="connsiteY95-18644" fmla="*/ 1626697 h 4422290"/>
              <a:gd name="connsiteX96-18645" fmla="*/ 2836380 w 3892391"/>
              <a:gd name="connsiteY96-18646" fmla="*/ 1720468 h 4422290"/>
              <a:gd name="connsiteX97-18647" fmla="*/ 2769296 w 3892391"/>
              <a:gd name="connsiteY97-18648" fmla="*/ 1535257 h 4422290"/>
              <a:gd name="connsiteX98-18649" fmla="*/ 2726802 w 3892391"/>
              <a:gd name="connsiteY98-18650" fmla="*/ 1378911 h 4422290"/>
              <a:gd name="connsiteX99-18651" fmla="*/ 2582606 w 3892391"/>
              <a:gd name="connsiteY99-18652" fmla="*/ 1367617 h 4422290"/>
              <a:gd name="connsiteX100-18653" fmla="*/ 2552126 w 3892391"/>
              <a:gd name="connsiteY100-18654" fmla="*/ 1440007 h 4422290"/>
              <a:gd name="connsiteX101-18655" fmla="*/ 2453066 w 3892391"/>
              <a:gd name="connsiteY101-18656" fmla="*/ 1466677 h 4422290"/>
              <a:gd name="connsiteX102-18657" fmla="*/ 2374726 w 3892391"/>
              <a:gd name="connsiteY102-18658" fmla="*/ 1399034 h 4422290"/>
              <a:gd name="connsiteX103-18659" fmla="*/ 2418776 w 3892391"/>
              <a:gd name="connsiteY103-18660" fmla="*/ 1154257 h 4422290"/>
              <a:gd name="connsiteX104-18661" fmla="*/ 2401666 w 3892391"/>
              <a:gd name="connsiteY104-18662" fmla="*/ 1053070 h 4422290"/>
              <a:gd name="connsiteX0-18663" fmla="*/ 2401666 w 3892391"/>
              <a:gd name="connsiteY0-18664" fmla="*/ 1053070 h 4422290"/>
              <a:gd name="connsiteX1-18665" fmla="*/ 2453066 w 3892391"/>
              <a:gd name="connsiteY1-18666" fmla="*/ 963757 h 4422290"/>
              <a:gd name="connsiteX2-18667" fmla="*/ 2555936 w 3892391"/>
              <a:gd name="connsiteY2-18668" fmla="*/ 982807 h 4422290"/>
              <a:gd name="connsiteX3-18669" fmla="*/ 2558985 w 3892391"/>
              <a:gd name="connsiteY3-18670" fmla="*/ 914905 h 4422290"/>
              <a:gd name="connsiteX4-18671" fmla="*/ 2510216 w 3892391"/>
              <a:gd name="connsiteY4-18672" fmla="*/ 735157 h 4422290"/>
              <a:gd name="connsiteX5-18673" fmla="*/ 2411537 w 3892391"/>
              <a:gd name="connsiteY5-18674" fmla="*/ 620130 h 4422290"/>
              <a:gd name="connsiteX6-18675" fmla="*/ 2453066 w 3892391"/>
              <a:gd name="connsiteY6-18676" fmla="*/ 533227 h 4422290"/>
              <a:gd name="connsiteX7-18677" fmla="*/ 2533076 w 3892391"/>
              <a:gd name="connsiteY7-18678" fmla="*/ 430357 h 4422290"/>
              <a:gd name="connsiteX8-18679" fmla="*/ 2575299 w 3892391"/>
              <a:gd name="connsiteY8-18680" fmla="*/ 304715 h 4422290"/>
              <a:gd name="connsiteX9-18681" fmla="*/ 2715956 w 3892391"/>
              <a:gd name="connsiteY9-18682" fmla="*/ 384638 h 4422290"/>
              <a:gd name="connsiteX10-18683" fmla="*/ 2882756 w 3892391"/>
              <a:gd name="connsiteY10-18684" fmla="*/ 367329 h 4422290"/>
              <a:gd name="connsiteX11-18685" fmla="*/ 2910266 w 3892391"/>
              <a:gd name="connsiteY11-18686" fmla="*/ 274148 h 4422290"/>
              <a:gd name="connsiteX12-18687" fmla="*/ 2827814 w 3892391"/>
              <a:gd name="connsiteY12-18688" fmla="*/ 223777 h 4422290"/>
              <a:gd name="connsiteX13-18689" fmla="*/ 2792156 w 3892391"/>
              <a:gd name="connsiteY13-18690" fmla="*/ 163658 h 4422290"/>
              <a:gd name="connsiteX14-18691" fmla="*/ 2871379 w 3892391"/>
              <a:gd name="connsiteY14-18692" fmla="*/ 88430 h 4422290"/>
              <a:gd name="connsiteX15-18693" fmla="*/ 2875976 w 3892391"/>
              <a:gd name="connsiteY15-18694" fmla="*/ 7447 h 4422290"/>
              <a:gd name="connsiteX16-18695" fmla="*/ 3019218 w 3892391"/>
              <a:gd name="connsiteY16-18696" fmla="*/ 14429 h 4422290"/>
              <a:gd name="connsiteX17-18697" fmla="*/ 3125322 w 3892391"/>
              <a:gd name="connsiteY17-18698" fmla="*/ 39588 h 4422290"/>
              <a:gd name="connsiteX18-18699" fmla="*/ 3130050 w 3892391"/>
              <a:gd name="connsiteY18-18700" fmla="*/ 251419 h 4422290"/>
              <a:gd name="connsiteX19-18701" fmla="*/ 3241736 w 3892391"/>
              <a:gd name="connsiteY19-18702" fmla="*/ 266527 h 4422290"/>
              <a:gd name="connsiteX20-18703" fmla="*/ 3307988 w 3892391"/>
              <a:gd name="connsiteY20-18704" fmla="*/ 335265 h 4422290"/>
              <a:gd name="connsiteX21-18705" fmla="*/ 3378896 w 3892391"/>
              <a:gd name="connsiteY21-18706" fmla="*/ 445597 h 4422290"/>
              <a:gd name="connsiteX22-18707" fmla="*/ 3489741 w 3892391"/>
              <a:gd name="connsiteY22-18708" fmla="*/ 502851 h 4422290"/>
              <a:gd name="connsiteX23-18709" fmla="*/ 3600545 w 3892391"/>
              <a:gd name="connsiteY23-18710" fmla="*/ 803326 h 4422290"/>
              <a:gd name="connsiteX24-18711" fmla="*/ 3865980 w 3892391"/>
              <a:gd name="connsiteY24-18712" fmla="*/ 1052158 h 4422290"/>
              <a:gd name="connsiteX25-18713" fmla="*/ 3866576 w 3892391"/>
              <a:gd name="connsiteY25-18714" fmla="*/ 1135207 h 4422290"/>
              <a:gd name="connsiteX26-18715" fmla="*/ 3820856 w 3892391"/>
              <a:gd name="connsiteY26-18716" fmla="*/ 1249507 h 4422290"/>
              <a:gd name="connsiteX27-18717" fmla="*/ 3676076 w 3892391"/>
              <a:gd name="connsiteY27-18718" fmla="*/ 1272367 h 4422290"/>
              <a:gd name="connsiteX28-18719" fmla="*/ 3668456 w 3892391"/>
              <a:gd name="connsiteY28-18720" fmla="*/ 1443817 h 4422290"/>
              <a:gd name="connsiteX29-18721" fmla="*/ 3626304 w 3892391"/>
              <a:gd name="connsiteY29-18722" fmla="*/ 1498785 h 4422290"/>
              <a:gd name="connsiteX30-18723" fmla="*/ 3618926 w 3892391"/>
              <a:gd name="connsiteY30-18724" fmla="*/ 1592407 h 4422290"/>
              <a:gd name="connsiteX31-18725" fmla="*/ 3561776 w 3892391"/>
              <a:gd name="connsiteY31-18726" fmla="*/ 1653367 h 4422290"/>
              <a:gd name="connsiteX32-18727" fmla="*/ 3451286 w 3892391"/>
              <a:gd name="connsiteY32-18728" fmla="*/ 1790527 h 4422290"/>
              <a:gd name="connsiteX33-18729" fmla="*/ 3477779 w 3892391"/>
              <a:gd name="connsiteY33-18730" fmla="*/ 1973528 h 4422290"/>
              <a:gd name="connsiteX34-18731" fmla="*/ 3336295 w 3892391"/>
              <a:gd name="connsiteY34-18732" fmla="*/ 2211099 h 4422290"/>
              <a:gd name="connsiteX35-18733" fmla="*/ 3340796 w 3892391"/>
              <a:gd name="connsiteY35-18734" fmla="*/ 2342977 h 4422290"/>
              <a:gd name="connsiteX36-18735" fmla="*/ 3508067 w 3892391"/>
              <a:gd name="connsiteY36-18736" fmla="*/ 2429342 h 4422290"/>
              <a:gd name="connsiteX37-18737" fmla="*/ 3366399 w 3892391"/>
              <a:gd name="connsiteY37-18738" fmla="*/ 2666581 h 4422290"/>
              <a:gd name="connsiteX38-18739" fmla="*/ 3340796 w 3892391"/>
              <a:gd name="connsiteY38-18740" fmla="*/ 2803987 h 4422290"/>
              <a:gd name="connsiteX39-18741" fmla="*/ 3491002 w 3892391"/>
              <a:gd name="connsiteY39-18742" fmla="*/ 2889010 h 4422290"/>
              <a:gd name="connsiteX40-18743" fmla="*/ 3500816 w 3892391"/>
              <a:gd name="connsiteY40-18744" fmla="*/ 3101167 h 4422290"/>
              <a:gd name="connsiteX41-18745" fmla="*/ 3531296 w 3892391"/>
              <a:gd name="connsiteY41-18746" fmla="*/ 3146887 h 4422290"/>
              <a:gd name="connsiteX42-18747" fmla="*/ 3516056 w 3892391"/>
              <a:gd name="connsiteY42-18748" fmla="*/ 3390727 h 4422290"/>
              <a:gd name="connsiteX43-18749" fmla="*/ 3475601 w 3892391"/>
              <a:gd name="connsiteY43-18750" fmla="*/ 3477253 h 4422290"/>
              <a:gd name="connsiteX44-18751" fmla="*/ 3444585 w 3892391"/>
              <a:gd name="connsiteY44-18752" fmla="*/ 3721039 h 4422290"/>
              <a:gd name="connsiteX45-18753" fmla="*/ 3272216 w 3892391"/>
              <a:gd name="connsiteY45-18754" fmla="*/ 3802207 h 4422290"/>
              <a:gd name="connsiteX46-18755" fmla="*/ 3154106 w 3892391"/>
              <a:gd name="connsiteY46-18756" fmla="*/ 3798397 h 4422290"/>
              <a:gd name="connsiteX47-18757" fmla="*/ 2975036 w 3892391"/>
              <a:gd name="connsiteY47-18758" fmla="*/ 3851737 h 4422290"/>
              <a:gd name="connsiteX48-18759" fmla="*/ 2837876 w 3892391"/>
              <a:gd name="connsiteY48-18760" fmla="*/ 3866977 h 4422290"/>
              <a:gd name="connsiteX49-18761" fmla="*/ 2712146 w 3892391"/>
              <a:gd name="connsiteY49-18762" fmla="*/ 3958417 h 4422290"/>
              <a:gd name="connsiteX50-18763" fmla="*/ 2487695 w 3892391"/>
              <a:gd name="connsiteY50-18764" fmla="*/ 4075145 h 4422290"/>
              <a:gd name="connsiteX51-18765" fmla="*/ 2357816 w 3892391"/>
              <a:gd name="connsiteY51-18766" fmla="*/ 4004137 h 4422290"/>
              <a:gd name="connsiteX52-18767" fmla="*/ 2055080 w 3892391"/>
              <a:gd name="connsiteY52-18768" fmla="*/ 4048803 h 4422290"/>
              <a:gd name="connsiteX53-18769" fmla="*/ 1849018 w 3892391"/>
              <a:gd name="connsiteY53-18770" fmla="*/ 4113197 h 4422290"/>
              <a:gd name="connsiteX54-18771" fmla="*/ 1539925 w 3892391"/>
              <a:gd name="connsiteY54-18772" fmla="*/ 4061682 h 4422290"/>
              <a:gd name="connsiteX55-18773" fmla="*/ 1217953 w 3892391"/>
              <a:gd name="connsiteY55-18774" fmla="*/ 4293502 h 4422290"/>
              <a:gd name="connsiteX56-18775" fmla="*/ 805830 w 3892391"/>
              <a:gd name="connsiteY56-18776" fmla="*/ 4267744 h 4422290"/>
              <a:gd name="connsiteX57-18777" fmla="*/ 548252 w 3892391"/>
              <a:gd name="connsiteY57-18778" fmla="*/ 4422289 h 4422290"/>
              <a:gd name="connsiteX58-18779" fmla="*/ 139461 w 3892391"/>
              <a:gd name="connsiteY58-18780" fmla="*/ 4355016 h 4422290"/>
              <a:gd name="connsiteX59-18781" fmla="*/ 308112 w 3892391"/>
              <a:gd name="connsiteY59-18782" fmla="*/ 4151833 h 4422290"/>
              <a:gd name="connsiteX60-18783" fmla="*/ 548252 w 3892391"/>
              <a:gd name="connsiteY60-18784" fmla="*/ 4087439 h 4422290"/>
              <a:gd name="connsiteX61-18785" fmla="*/ 810388 w 3892391"/>
              <a:gd name="connsiteY61-18786" fmla="*/ 3997287 h 4422290"/>
              <a:gd name="connsiteX62-18787" fmla="*/ 1170997 w 3892391"/>
              <a:gd name="connsiteY62-18788" fmla="*/ 3726832 h 4422290"/>
              <a:gd name="connsiteX63-18789" fmla="*/ 1492968 w 3892391"/>
              <a:gd name="connsiteY63-18790" fmla="*/ 3456375 h 4422290"/>
              <a:gd name="connsiteX64-18791" fmla="*/ 1660393 w 3892391"/>
              <a:gd name="connsiteY64-18792" fmla="*/ 3160161 h 4422290"/>
              <a:gd name="connsiteX65-18793" fmla="*/ 1814940 w 3892391"/>
              <a:gd name="connsiteY65-18794" fmla="*/ 3108645 h 4422290"/>
              <a:gd name="connsiteX66-18795" fmla="*/ 1853577 w 3892391"/>
              <a:gd name="connsiteY66-18796" fmla="*/ 2812431 h 4422290"/>
              <a:gd name="connsiteX67-18797" fmla="*/ 2033880 w 3892391"/>
              <a:gd name="connsiteY67-18798" fmla="*/ 2709400 h 4422290"/>
              <a:gd name="connsiteX68-18799" fmla="*/ 2254807 w 3892391"/>
              <a:gd name="connsiteY68-18800" fmla="*/ 3145833 h 4422290"/>
              <a:gd name="connsiteX69-18801" fmla="*/ 2308286 w 3892391"/>
              <a:gd name="connsiteY69-18802" fmla="*/ 3284047 h 4422290"/>
              <a:gd name="connsiteX70-18803" fmla="*/ 2397074 w 3892391"/>
              <a:gd name="connsiteY70-18804" fmla="*/ 3338496 h 4422290"/>
              <a:gd name="connsiteX71-18805" fmla="*/ 2418776 w 3892391"/>
              <a:gd name="connsiteY71-18806" fmla="*/ 3455497 h 4422290"/>
              <a:gd name="connsiteX72-18807" fmla="*/ 2522051 w 3892391"/>
              <a:gd name="connsiteY72-18808" fmla="*/ 3505009 h 4422290"/>
              <a:gd name="connsiteX73-18809" fmla="*/ 2567366 w 3892391"/>
              <a:gd name="connsiteY73-18810" fmla="*/ 3398347 h 4422290"/>
              <a:gd name="connsiteX74-18811" fmla="*/ 2613086 w 3892391"/>
              <a:gd name="connsiteY74-18812" fmla="*/ 3364057 h 4422290"/>
              <a:gd name="connsiteX75-18813" fmla="*/ 2689477 w 3892391"/>
              <a:gd name="connsiteY75-18814" fmla="*/ 3286068 h 4422290"/>
              <a:gd name="connsiteX76-18815" fmla="*/ 2616896 w 3892391"/>
              <a:gd name="connsiteY76-18816" fmla="*/ 3108787 h 4422290"/>
              <a:gd name="connsiteX77-18817" fmla="*/ 2628326 w 3892391"/>
              <a:gd name="connsiteY77-18818" fmla="*/ 2971627 h 4422290"/>
              <a:gd name="connsiteX78-18819" fmla="*/ 2702356 w 3892391"/>
              <a:gd name="connsiteY78-18820" fmla="*/ 2976975 h 4422290"/>
              <a:gd name="connsiteX79-18821" fmla="*/ 2754056 w 3892391"/>
              <a:gd name="connsiteY79-18822" fmla="*/ 2845897 h 4422290"/>
              <a:gd name="connsiteX80-18823" fmla="*/ 2830256 w 3892391"/>
              <a:gd name="connsiteY80-18824" fmla="*/ 2960197 h 4422290"/>
              <a:gd name="connsiteX81-18825" fmla="*/ 2907107 w 3892391"/>
              <a:gd name="connsiteY81-18826" fmla="*/ 2923085 h 4422290"/>
              <a:gd name="connsiteX82-18827" fmla="*/ 2891216 w 3892391"/>
              <a:gd name="connsiteY82-18828" fmla="*/ 2765887 h 4422290"/>
              <a:gd name="connsiteX83-18829" fmla="*/ 2806414 w 3892391"/>
              <a:gd name="connsiteY83-18830" fmla="*/ 2737910 h 4422290"/>
              <a:gd name="connsiteX84-18831" fmla="*/ 2724782 w 3892391"/>
              <a:gd name="connsiteY84-18832" fmla="*/ 2683641 h 4422290"/>
              <a:gd name="connsiteX85-18833" fmla="*/ 2533076 w 3892391"/>
              <a:gd name="connsiteY85-18834" fmla="*/ 2525857 h 4422290"/>
              <a:gd name="connsiteX86-18835" fmla="*/ 2567909 w 3892391"/>
              <a:gd name="connsiteY86-18836" fmla="*/ 2467978 h 4422290"/>
              <a:gd name="connsiteX87-18837" fmla="*/ 2635946 w 3892391"/>
              <a:gd name="connsiteY87-18838" fmla="*/ 2438227 h 4422290"/>
              <a:gd name="connsiteX88-18839" fmla="*/ 2841686 w 3892391"/>
              <a:gd name="connsiteY88-18840" fmla="*/ 2453467 h 4422290"/>
              <a:gd name="connsiteX89-18841" fmla="*/ 2902760 w 3892391"/>
              <a:gd name="connsiteY89-18842" fmla="*/ 2442221 h 4422290"/>
              <a:gd name="connsiteX90-18843" fmla="*/ 2733510 w 3892391"/>
              <a:gd name="connsiteY90-18844" fmla="*/ 2055855 h 4422290"/>
              <a:gd name="connsiteX91-18845" fmla="*/ 2784536 w 3892391"/>
              <a:gd name="connsiteY91-18846" fmla="*/ 1916257 h 4422290"/>
              <a:gd name="connsiteX92-18847" fmla="*/ 2769296 w 3892391"/>
              <a:gd name="connsiteY92-18848" fmla="*/ 1859107 h 4422290"/>
              <a:gd name="connsiteX93-18849" fmla="*/ 2849306 w 3892391"/>
              <a:gd name="connsiteY93-18850" fmla="*/ 1840057 h 4422290"/>
              <a:gd name="connsiteX94-18851" fmla="*/ 2887406 w 3892391"/>
              <a:gd name="connsiteY94-18852" fmla="*/ 1771477 h 4422290"/>
              <a:gd name="connsiteX95-18853" fmla="*/ 2958621 w 3892391"/>
              <a:gd name="connsiteY95-18854" fmla="*/ 1710488 h 4422290"/>
              <a:gd name="connsiteX96-18855" fmla="*/ 2860736 w 3892391"/>
              <a:gd name="connsiteY96-18856" fmla="*/ 1626697 h 4422290"/>
              <a:gd name="connsiteX97-18857" fmla="*/ 2836380 w 3892391"/>
              <a:gd name="connsiteY97-18858" fmla="*/ 1720468 h 4422290"/>
              <a:gd name="connsiteX98-18859" fmla="*/ 2769296 w 3892391"/>
              <a:gd name="connsiteY98-18860" fmla="*/ 1535257 h 4422290"/>
              <a:gd name="connsiteX99-18861" fmla="*/ 2726802 w 3892391"/>
              <a:gd name="connsiteY99-18862" fmla="*/ 1378911 h 4422290"/>
              <a:gd name="connsiteX100-18863" fmla="*/ 2582606 w 3892391"/>
              <a:gd name="connsiteY100-18864" fmla="*/ 1367617 h 4422290"/>
              <a:gd name="connsiteX101-18865" fmla="*/ 2552126 w 3892391"/>
              <a:gd name="connsiteY101-18866" fmla="*/ 1440007 h 4422290"/>
              <a:gd name="connsiteX102-18867" fmla="*/ 2453066 w 3892391"/>
              <a:gd name="connsiteY102-18868" fmla="*/ 1466677 h 4422290"/>
              <a:gd name="connsiteX103-18869" fmla="*/ 2374726 w 3892391"/>
              <a:gd name="connsiteY103-18870" fmla="*/ 1399034 h 4422290"/>
              <a:gd name="connsiteX104-18871" fmla="*/ 2418776 w 3892391"/>
              <a:gd name="connsiteY104-18872" fmla="*/ 1154257 h 4422290"/>
              <a:gd name="connsiteX105" fmla="*/ 2401666 w 3892391"/>
              <a:gd name="connsiteY105" fmla="*/ 1053070 h 4422290"/>
              <a:gd name="connsiteX0-18873" fmla="*/ 2401666 w 3892391"/>
              <a:gd name="connsiteY0-18874" fmla="*/ 1053070 h 4422290"/>
              <a:gd name="connsiteX1-18875" fmla="*/ 2453066 w 3892391"/>
              <a:gd name="connsiteY1-18876" fmla="*/ 963757 h 4422290"/>
              <a:gd name="connsiteX2-18877" fmla="*/ 2555936 w 3892391"/>
              <a:gd name="connsiteY2-18878" fmla="*/ 982807 h 4422290"/>
              <a:gd name="connsiteX3-18879" fmla="*/ 2558985 w 3892391"/>
              <a:gd name="connsiteY3-18880" fmla="*/ 914905 h 4422290"/>
              <a:gd name="connsiteX4-18881" fmla="*/ 2510216 w 3892391"/>
              <a:gd name="connsiteY4-18882" fmla="*/ 735157 h 4422290"/>
              <a:gd name="connsiteX5-18883" fmla="*/ 2411537 w 3892391"/>
              <a:gd name="connsiteY5-18884" fmla="*/ 620130 h 4422290"/>
              <a:gd name="connsiteX6-18885" fmla="*/ 2453066 w 3892391"/>
              <a:gd name="connsiteY6-18886" fmla="*/ 533227 h 4422290"/>
              <a:gd name="connsiteX7-18887" fmla="*/ 2533076 w 3892391"/>
              <a:gd name="connsiteY7-18888" fmla="*/ 430357 h 4422290"/>
              <a:gd name="connsiteX8-18889" fmla="*/ 2575299 w 3892391"/>
              <a:gd name="connsiteY8-18890" fmla="*/ 304715 h 4422290"/>
              <a:gd name="connsiteX9-18891" fmla="*/ 2715956 w 3892391"/>
              <a:gd name="connsiteY9-18892" fmla="*/ 384638 h 4422290"/>
              <a:gd name="connsiteX10-18893" fmla="*/ 2882756 w 3892391"/>
              <a:gd name="connsiteY10-18894" fmla="*/ 367329 h 4422290"/>
              <a:gd name="connsiteX11-18895" fmla="*/ 2910266 w 3892391"/>
              <a:gd name="connsiteY11-18896" fmla="*/ 274148 h 4422290"/>
              <a:gd name="connsiteX12-18897" fmla="*/ 2827814 w 3892391"/>
              <a:gd name="connsiteY12-18898" fmla="*/ 223777 h 4422290"/>
              <a:gd name="connsiteX13-18899" fmla="*/ 2792156 w 3892391"/>
              <a:gd name="connsiteY13-18900" fmla="*/ 163658 h 4422290"/>
              <a:gd name="connsiteX14-18901" fmla="*/ 2871379 w 3892391"/>
              <a:gd name="connsiteY14-18902" fmla="*/ 88430 h 4422290"/>
              <a:gd name="connsiteX15-18903" fmla="*/ 2875976 w 3892391"/>
              <a:gd name="connsiteY15-18904" fmla="*/ 7447 h 4422290"/>
              <a:gd name="connsiteX16-18905" fmla="*/ 3019218 w 3892391"/>
              <a:gd name="connsiteY16-18906" fmla="*/ 14429 h 4422290"/>
              <a:gd name="connsiteX17-18907" fmla="*/ 3125322 w 3892391"/>
              <a:gd name="connsiteY17-18908" fmla="*/ 39588 h 4422290"/>
              <a:gd name="connsiteX18-18909" fmla="*/ 3130050 w 3892391"/>
              <a:gd name="connsiteY18-18910" fmla="*/ 251419 h 4422290"/>
              <a:gd name="connsiteX19-18911" fmla="*/ 3241736 w 3892391"/>
              <a:gd name="connsiteY19-18912" fmla="*/ 266527 h 4422290"/>
              <a:gd name="connsiteX20-18913" fmla="*/ 3307988 w 3892391"/>
              <a:gd name="connsiteY20-18914" fmla="*/ 335265 h 4422290"/>
              <a:gd name="connsiteX21-18915" fmla="*/ 3378896 w 3892391"/>
              <a:gd name="connsiteY21-18916" fmla="*/ 445597 h 4422290"/>
              <a:gd name="connsiteX22-18917" fmla="*/ 3489741 w 3892391"/>
              <a:gd name="connsiteY22-18918" fmla="*/ 502851 h 4422290"/>
              <a:gd name="connsiteX23-18919" fmla="*/ 3600545 w 3892391"/>
              <a:gd name="connsiteY23-18920" fmla="*/ 803326 h 4422290"/>
              <a:gd name="connsiteX24-18921" fmla="*/ 3865980 w 3892391"/>
              <a:gd name="connsiteY24-18922" fmla="*/ 1052158 h 4422290"/>
              <a:gd name="connsiteX25-18923" fmla="*/ 3866576 w 3892391"/>
              <a:gd name="connsiteY25-18924" fmla="*/ 1135207 h 4422290"/>
              <a:gd name="connsiteX26-18925" fmla="*/ 3820856 w 3892391"/>
              <a:gd name="connsiteY26-18926" fmla="*/ 1249507 h 4422290"/>
              <a:gd name="connsiteX27-18927" fmla="*/ 3676076 w 3892391"/>
              <a:gd name="connsiteY27-18928" fmla="*/ 1272367 h 4422290"/>
              <a:gd name="connsiteX28-18929" fmla="*/ 3668456 w 3892391"/>
              <a:gd name="connsiteY28-18930" fmla="*/ 1443817 h 4422290"/>
              <a:gd name="connsiteX29-18931" fmla="*/ 3626304 w 3892391"/>
              <a:gd name="connsiteY29-18932" fmla="*/ 1498785 h 4422290"/>
              <a:gd name="connsiteX30-18933" fmla="*/ 3618926 w 3892391"/>
              <a:gd name="connsiteY30-18934" fmla="*/ 1592407 h 4422290"/>
              <a:gd name="connsiteX31-18935" fmla="*/ 3561776 w 3892391"/>
              <a:gd name="connsiteY31-18936" fmla="*/ 1653367 h 4422290"/>
              <a:gd name="connsiteX32-18937" fmla="*/ 3451286 w 3892391"/>
              <a:gd name="connsiteY32-18938" fmla="*/ 1790527 h 4422290"/>
              <a:gd name="connsiteX33-18939" fmla="*/ 3477779 w 3892391"/>
              <a:gd name="connsiteY33-18940" fmla="*/ 1973528 h 4422290"/>
              <a:gd name="connsiteX34-18941" fmla="*/ 3336295 w 3892391"/>
              <a:gd name="connsiteY34-18942" fmla="*/ 2211099 h 4422290"/>
              <a:gd name="connsiteX35-18943" fmla="*/ 3340796 w 3892391"/>
              <a:gd name="connsiteY35-18944" fmla="*/ 2342977 h 4422290"/>
              <a:gd name="connsiteX36-18945" fmla="*/ 3508067 w 3892391"/>
              <a:gd name="connsiteY36-18946" fmla="*/ 2429342 h 4422290"/>
              <a:gd name="connsiteX37-18947" fmla="*/ 3366399 w 3892391"/>
              <a:gd name="connsiteY37-18948" fmla="*/ 2666581 h 4422290"/>
              <a:gd name="connsiteX38-18949" fmla="*/ 3340796 w 3892391"/>
              <a:gd name="connsiteY38-18950" fmla="*/ 2803987 h 4422290"/>
              <a:gd name="connsiteX39-18951" fmla="*/ 3491002 w 3892391"/>
              <a:gd name="connsiteY39-18952" fmla="*/ 2889010 h 4422290"/>
              <a:gd name="connsiteX40-18953" fmla="*/ 3500816 w 3892391"/>
              <a:gd name="connsiteY40-18954" fmla="*/ 3101167 h 4422290"/>
              <a:gd name="connsiteX41-18955" fmla="*/ 3531296 w 3892391"/>
              <a:gd name="connsiteY41-18956" fmla="*/ 3146887 h 4422290"/>
              <a:gd name="connsiteX42-18957" fmla="*/ 3516056 w 3892391"/>
              <a:gd name="connsiteY42-18958" fmla="*/ 3390727 h 4422290"/>
              <a:gd name="connsiteX43-18959" fmla="*/ 3475601 w 3892391"/>
              <a:gd name="connsiteY43-18960" fmla="*/ 3477253 h 4422290"/>
              <a:gd name="connsiteX44-18961" fmla="*/ 3444585 w 3892391"/>
              <a:gd name="connsiteY44-18962" fmla="*/ 3721039 h 4422290"/>
              <a:gd name="connsiteX45-18963" fmla="*/ 3272216 w 3892391"/>
              <a:gd name="connsiteY45-18964" fmla="*/ 3802207 h 4422290"/>
              <a:gd name="connsiteX46-18965" fmla="*/ 3154106 w 3892391"/>
              <a:gd name="connsiteY46-18966" fmla="*/ 3798397 h 4422290"/>
              <a:gd name="connsiteX47-18967" fmla="*/ 2975036 w 3892391"/>
              <a:gd name="connsiteY47-18968" fmla="*/ 3851737 h 4422290"/>
              <a:gd name="connsiteX48-18969" fmla="*/ 2837876 w 3892391"/>
              <a:gd name="connsiteY48-18970" fmla="*/ 3866977 h 4422290"/>
              <a:gd name="connsiteX49-18971" fmla="*/ 2712146 w 3892391"/>
              <a:gd name="connsiteY49-18972" fmla="*/ 3958417 h 4422290"/>
              <a:gd name="connsiteX50-18973" fmla="*/ 2487695 w 3892391"/>
              <a:gd name="connsiteY50-18974" fmla="*/ 4075145 h 4422290"/>
              <a:gd name="connsiteX51-18975" fmla="*/ 2357816 w 3892391"/>
              <a:gd name="connsiteY51-18976" fmla="*/ 4004137 h 4422290"/>
              <a:gd name="connsiteX52-18977" fmla="*/ 2047460 w 3892391"/>
              <a:gd name="connsiteY52-18978" fmla="*/ 4025943 h 4422290"/>
              <a:gd name="connsiteX53-18979" fmla="*/ 1849018 w 3892391"/>
              <a:gd name="connsiteY53-18980" fmla="*/ 4113197 h 4422290"/>
              <a:gd name="connsiteX54-18981" fmla="*/ 1539925 w 3892391"/>
              <a:gd name="connsiteY54-18982" fmla="*/ 4061682 h 4422290"/>
              <a:gd name="connsiteX55-18983" fmla="*/ 1217953 w 3892391"/>
              <a:gd name="connsiteY55-18984" fmla="*/ 4293502 h 4422290"/>
              <a:gd name="connsiteX56-18985" fmla="*/ 805830 w 3892391"/>
              <a:gd name="connsiteY56-18986" fmla="*/ 4267744 h 4422290"/>
              <a:gd name="connsiteX57-18987" fmla="*/ 548252 w 3892391"/>
              <a:gd name="connsiteY57-18988" fmla="*/ 4422289 h 4422290"/>
              <a:gd name="connsiteX58-18989" fmla="*/ 139461 w 3892391"/>
              <a:gd name="connsiteY58-18990" fmla="*/ 4355016 h 4422290"/>
              <a:gd name="connsiteX59-18991" fmla="*/ 308112 w 3892391"/>
              <a:gd name="connsiteY59-18992" fmla="*/ 4151833 h 4422290"/>
              <a:gd name="connsiteX60-18993" fmla="*/ 548252 w 3892391"/>
              <a:gd name="connsiteY60-18994" fmla="*/ 4087439 h 4422290"/>
              <a:gd name="connsiteX61-18995" fmla="*/ 810388 w 3892391"/>
              <a:gd name="connsiteY61-18996" fmla="*/ 3997287 h 4422290"/>
              <a:gd name="connsiteX62-18997" fmla="*/ 1170997 w 3892391"/>
              <a:gd name="connsiteY62-18998" fmla="*/ 3726832 h 4422290"/>
              <a:gd name="connsiteX63-18999" fmla="*/ 1492968 w 3892391"/>
              <a:gd name="connsiteY63-19000" fmla="*/ 3456375 h 4422290"/>
              <a:gd name="connsiteX64-19001" fmla="*/ 1660393 w 3892391"/>
              <a:gd name="connsiteY64-19002" fmla="*/ 3160161 h 4422290"/>
              <a:gd name="connsiteX65-19003" fmla="*/ 1814940 w 3892391"/>
              <a:gd name="connsiteY65-19004" fmla="*/ 3108645 h 4422290"/>
              <a:gd name="connsiteX66-19005" fmla="*/ 1853577 w 3892391"/>
              <a:gd name="connsiteY66-19006" fmla="*/ 2812431 h 4422290"/>
              <a:gd name="connsiteX67-19007" fmla="*/ 2033880 w 3892391"/>
              <a:gd name="connsiteY67-19008" fmla="*/ 2709400 h 4422290"/>
              <a:gd name="connsiteX68-19009" fmla="*/ 2254807 w 3892391"/>
              <a:gd name="connsiteY68-19010" fmla="*/ 3145833 h 4422290"/>
              <a:gd name="connsiteX69-19011" fmla="*/ 2308286 w 3892391"/>
              <a:gd name="connsiteY69-19012" fmla="*/ 3284047 h 4422290"/>
              <a:gd name="connsiteX70-19013" fmla="*/ 2397074 w 3892391"/>
              <a:gd name="connsiteY70-19014" fmla="*/ 3338496 h 4422290"/>
              <a:gd name="connsiteX71-19015" fmla="*/ 2418776 w 3892391"/>
              <a:gd name="connsiteY71-19016" fmla="*/ 3455497 h 4422290"/>
              <a:gd name="connsiteX72-19017" fmla="*/ 2522051 w 3892391"/>
              <a:gd name="connsiteY72-19018" fmla="*/ 3505009 h 4422290"/>
              <a:gd name="connsiteX73-19019" fmla="*/ 2567366 w 3892391"/>
              <a:gd name="connsiteY73-19020" fmla="*/ 3398347 h 4422290"/>
              <a:gd name="connsiteX74-19021" fmla="*/ 2613086 w 3892391"/>
              <a:gd name="connsiteY74-19022" fmla="*/ 3364057 h 4422290"/>
              <a:gd name="connsiteX75-19023" fmla="*/ 2689477 w 3892391"/>
              <a:gd name="connsiteY75-19024" fmla="*/ 3286068 h 4422290"/>
              <a:gd name="connsiteX76-19025" fmla="*/ 2616896 w 3892391"/>
              <a:gd name="connsiteY76-19026" fmla="*/ 3108787 h 4422290"/>
              <a:gd name="connsiteX77-19027" fmla="*/ 2628326 w 3892391"/>
              <a:gd name="connsiteY77-19028" fmla="*/ 2971627 h 4422290"/>
              <a:gd name="connsiteX78-19029" fmla="*/ 2702356 w 3892391"/>
              <a:gd name="connsiteY78-19030" fmla="*/ 2976975 h 4422290"/>
              <a:gd name="connsiteX79-19031" fmla="*/ 2754056 w 3892391"/>
              <a:gd name="connsiteY79-19032" fmla="*/ 2845897 h 4422290"/>
              <a:gd name="connsiteX80-19033" fmla="*/ 2830256 w 3892391"/>
              <a:gd name="connsiteY80-19034" fmla="*/ 2960197 h 4422290"/>
              <a:gd name="connsiteX81-19035" fmla="*/ 2907107 w 3892391"/>
              <a:gd name="connsiteY81-19036" fmla="*/ 2923085 h 4422290"/>
              <a:gd name="connsiteX82-19037" fmla="*/ 2891216 w 3892391"/>
              <a:gd name="connsiteY82-19038" fmla="*/ 2765887 h 4422290"/>
              <a:gd name="connsiteX83-19039" fmla="*/ 2806414 w 3892391"/>
              <a:gd name="connsiteY83-19040" fmla="*/ 2737910 h 4422290"/>
              <a:gd name="connsiteX84-19041" fmla="*/ 2724782 w 3892391"/>
              <a:gd name="connsiteY84-19042" fmla="*/ 2683641 h 4422290"/>
              <a:gd name="connsiteX85-19043" fmla="*/ 2533076 w 3892391"/>
              <a:gd name="connsiteY85-19044" fmla="*/ 2525857 h 4422290"/>
              <a:gd name="connsiteX86-19045" fmla="*/ 2567909 w 3892391"/>
              <a:gd name="connsiteY86-19046" fmla="*/ 2467978 h 4422290"/>
              <a:gd name="connsiteX87-19047" fmla="*/ 2635946 w 3892391"/>
              <a:gd name="connsiteY87-19048" fmla="*/ 2438227 h 4422290"/>
              <a:gd name="connsiteX88-19049" fmla="*/ 2841686 w 3892391"/>
              <a:gd name="connsiteY88-19050" fmla="*/ 2453467 h 4422290"/>
              <a:gd name="connsiteX89-19051" fmla="*/ 2902760 w 3892391"/>
              <a:gd name="connsiteY89-19052" fmla="*/ 2442221 h 4422290"/>
              <a:gd name="connsiteX90-19053" fmla="*/ 2733510 w 3892391"/>
              <a:gd name="connsiteY90-19054" fmla="*/ 2055855 h 4422290"/>
              <a:gd name="connsiteX91-19055" fmla="*/ 2784536 w 3892391"/>
              <a:gd name="connsiteY91-19056" fmla="*/ 1916257 h 4422290"/>
              <a:gd name="connsiteX92-19057" fmla="*/ 2769296 w 3892391"/>
              <a:gd name="connsiteY92-19058" fmla="*/ 1859107 h 4422290"/>
              <a:gd name="connsiteX93-19059" fmla="*/ 2849306 w 3892391"/>
              <a:gd name="connsiteY93-19060" fmla="*/ 1840057 h 4422290"/>
              <a:gd name="connsiteX94-19061" fmla="*/ 2887406 w 3892391"/>
              <a:gd name="connsiteY94-19062" fmla="*/ 1771477 h 4422290"/>
              <a:gd name="connsiteX95-19063" fmla="*/ 2958621 w 3892391"/>
              <a:gd name="connsiteY95-19064" fmla="*/ 1710488 h 4422290"/>
              <a:gd name="connsiteX96-19065" fmla="*/ 2860736 w 3892391"/>
              <a:gd name="connsiteY96-19066" fmla="*/ 1626697 h 4422290"/>
              <a:gd name="connsiteX97-19067" fmla="*/ 2836380 w 3892391"/>
              <a:gd name="connsiteY97-19068" fmla="*/ 1720468 h 4422290"/>
              <a:gd name="connsiteX98-19069" fmla="*/ 2769296 w 3892391"/>
              <a:gd name="connsiteY98-19070" fmla="*/ 1535257 h 4422290"/>
              <a:gd name="connsiteX99-19071" fmla="*/ 2726802 w 3892391"/>
              <a:gd name="connsiteY99-19072" fmla="*/ 1378911 h 4422290"/>
              <a:gd name="connsiteX100-19073" fmla="*/ 2582606 w 3892391"/>
              <a:gd name="connsiteY100-19074" fmla="*/ 1367617 h 4422290"/>
              <a:gd name="connsiteX101-19075" fmla="*/ 2552126 w 3892391"/>
              <a:gd name="connsiteY101-19076" fmla="*/ 1440007 h 4422290"/>
              <a:gd name="connsiteX102-19077" fmla="*/ 2453066 w 3892391"/>
              <a:gd name="connsiteY102-19078" fmla="*/ 1466677 h 4422290"/>
              <a:gd name="connsiteX103-19079" fmla="*/ 2374726 w 3892391"/>
              <a:gd name="connsiteY103-19080" fmla="*/ 1399034 h 4422290"/>
              <a:gd name="connsiteX104-19081" fmla="*/ 2418776 w 3892391"/>
              <a:gd name="connsiteY104-19082" fmla="*/ 1154257 h 4422290"/>
              <a:gd name="connsiteX105-19083" fmla="*/ 2401666 w 3892391"/>
              <a:gd name="connsiteY105-19084" fmla="*/ 1053070 h 4422290"/>
              <a:gd name="connsiteX0-19085" fmla="*/ 2401666 w 3892391"/>
              <a:gd name="connsiteY0-19086" fmla="*/ 1053070 h 4422290"/>
              <a:gd name="connsiteX1-19087" fmla="*/ 2453066 w 3892391"/>
              <a:gd name="connsiteY1-19088" fmla="*/ 963757 h 4422290"/>
              <a:gd name="connsiteX2-19089" fmla="*/ 2555936 w 3892391"/>
              <a:gd name="connsiteY2-19090" fmla="*/ 982807 h 4422290"/>
              <a:gd name="connsiteX3-19091" fmla="*/ 2558985 w 3892391"/>
              <a:gd name="connsiteY3-19092" fmla="*/ 914905 h 4422290"/>
              <a:gd name="connsiteX4-19093" fmla="*/ 2510216 w 3892391"/>
              <a:gd name="connsiteY4-19094" fmla="*/ 735157 h 4422290"/>
              <a:gd name="connsiteX5-19095" fmla="*/ 2411537 w 3892391"/>
              <a:gd name="connsiteY5-19096" fmla="*/ 620130 h 4422290"/>
              <a:gd name="connsiteX6-19097" fmla="*/ 2453066 w 3892391"/>
              <a:gd name="connsiteY6-19098" fmla="*/ 533227 h 4422290"/>
              <a:gd name="connsiteX7-19099" fmla="*/ 2533076 w 3892391"/>
              <a:gd name="connsiteY7-19100" fmla="*/ 430357 h 4422290"/>
              <a:gd name="connsiteX8-19101" fmla="*/ 2575299 w 3892391"/>
              <a:gd name="connsiteY8-19102" fmla="*/ 304715 h 4422290"/>
              <a:gd name="connsiteX9-19103" fmla="*/ 2715956 w 3892391"/>
              <a:gd name="connsiteY9-19104" fmla="*/ 384638 h 4422290"/>
              <a:gd name="connsiteX10-19105" fmla="*/ 2882756 w 3892391"/>
              <a:gd name="connsiteY10-19106" fmla="*/ 367329 h 4422290"/>
              <a:gd name="connsiteX11-19107" fmla="*/ 2910266 w 3892391"/>
              <a:gd name="connsiteY11-19108" fmla="*/ 274148 h 4422290"/>
              <a:gd name="connsiteX12-19109" fmla="*/ 2827814 w 3892391"/>
              <a:gd name="connsiteY12-19110" fmla="*/ 223777 h 4422290"/>
              <a:gd name="connsiteX13-19111" fmla="*/ 2792156 w 3892391"/>
              <a:gd name="connsiteY13-19112" fmla="*/ 163658 h 4422290"/>
              <a:gd name="connsiteX14-19113" fmla="*/ 2871379 w 3892391"/>
              <a:gd name="connsiteY14-19114" fmla="*/ 88430 h 4422290"/>
              <a:gd name="connsiteX15-19115" fmla="*/ 2875976 w 3892391"/>
              <a:gd name="connsiteY15-19116" fmla="*/ 7447 h 4422290"/>
              <a:gd name="connsiteX16-19117" fmla="*/ 3019218 w 3892391"/>
              <a:gd name="connsiteY16-19118" fmla="*/ 14429 h 4422290"/>
              <a:gd name="connsiteX17-19119" fmla="*/ 3125322 w 3892391"/>
              <a:gd name="connsiteY17-19120" fmla="*/ 39588 h 4422290"/>
              <a:gd name="connsiteX18-19121" fmla="*/ 3130050 w 3892391"/>
              <a:gd name="connsiteY18-19122" fmla="*/ 251419 h 4422290"/>
              <a:gd name="connsiteX19-19123" fmla="*/ 3241736 w 3892391"/>
              <a:gd name="connsiteY19-19124" fmla="*/ 266527 h 4422290"/>
              <a:gd name="connsiteX20-19125" fmla="*/ 3307988 w 3892391"/>
              <a:gd name="connsiteY20-19126" fmla="*/ 335265 h 4422290"/>
              <a:gd name="connsiteX21-19127" fmla="*/ 3378896 w 3892391"/>
              <a:gd name="connsiteY21-19128" fmla="*/ 445597 h 4422290"/>
              <a:gd name="connsiteX22-19129" fmla="*/ 3489741 w 3892391"/>
              <a:gd name="connsiteY22-19130" fmla="*/ 502851 h 4422290"/>
              <a:gd name="connsiteX23-19131" fmla="*/ 3600545 w 3892391"/>
              <a:gd name="connsiteY23-19132" fmla="*/ 803326 h 4422290"/>
              <a:gd name="connsiteX24-19133" fmla="*/ 3865980 w 3892391"/>
              <a:gd name="connsiteY24-19134" fmla="*/ 1052158 h 4422290"/>
              <a:gd name="connsiteX25-19135" fmla="*/ 3866576 w 3892391"/>
              <a:gd name="connsiteY25-19136" fmla="*/ 1135207 h 4422290"/>
              <a:gd name="connsiteX26-19137" fmla="*/ 3820856 w 3892391"/>
              <a:gd name="connsiteY26-19138" fmla="*/ 1249507 h 4422290"/>
              <a:gd name="connsiteX27-19139" fmla="*/ 3676076 w 3892391"/>
              <a:gd name="connsiteY27-19140" fmla="*/ 1272367 h 4422290"/>
              <a:gd name="connsiteX28-19141" fmla="*/ 3668456 w 3892391"/>
              <a:gd name="connsiteY28-19142" fmla="*/ 1443817 h 4422290"/>
              <a:gd name="connsiteX29-19143" fmla="*/ 3626304 w 3892391"/>
              <a:gd name="connsiteY29-19144" fmla="*/ 1498785 h 4422290"/>
              <a:gd name="connsiteX30-19145" fmla="*/ 3618926 w 3892391"/>
              <a:gd name="connsiteY30-19146" fmla="*/ 1592407 h 4422290"/>
              <a:gd name="connsiteX31-19147" fmla="*/ 3561776 w 3892391"/>
              <a:gd name="connsiteY31-19148" fmla="*/ 1653367 h 4422290"/>
              <a:gd name="connsiteX32-19149" fmla="*/ 3451286 w 3892391"/>
              <a:gd name="connsiteY32-19150" fmla="*/ 1790527 h 4422290"/>
              <a:gd name="connsiteX33-19151" fmla="*/ 3477779 w 3892391"/>
              <a:gd name="connsiteY33-19152" fmla="*/ 1973528 h 4422290"/>
              <a:gd name="connsiteX34-19153" fmla="*/ 3336295 w 3892391"/>
              <a:gd name="connsiteY34-19154" fmla="*/ 2211099 h 4422290"/>
              <a:gd name="connsiteX35-19155" fmla="*/ 3340796 w 3892391"/>
              <a:gd name="connsiteY35-19156" fmla="*/ 2342977 h 4422290"/>
              <a:gd name="connsiteX36-19157" fmla="*/ 3508067 w 3892391"/>
              <a:gd name="connsiteY36-19158" fmla="*/ 2429342 h 4422290"/>
              <a:gd name="connsiteX37-19159" fmla="*/ 3366399 w 3892391"/>
              <a:gd name="connsiteY37-19160" fmla="*/ 2666581 h 4422290"/>
              <a:gd name="connsiteX38-19161" fmla="*/ 3340796 w 3892391"/>
              <a:gd name="connsiteY38-19162" fmla="*/ 2803987 h 4422290"/>
              <a:gd name="connsiteX39-19163" fmla="*/ 3491002 w 3892391"/>
              <a:gd name="connsiteY39-19164" fmla="*/ 2889010 h 4422290"/>
              <a:gd name="connsiteX40-19165" fmla="*/ 3500816 w 3892391"/>
              <a:gd name="connsiteY40-19166" fmla="*/ 3101167 h 4422290"/>
              <a:gd name="connsiteX41-19167" fmla="*/ 3531296 w 3892391"/>
              <a:gd name="connsiteY41-19168" fmla="*/ 3146887 h 4422290"/>
              <a:gd name="connsiteX42-19169" fmla="*/ 3516056 w 3892391"/>
              <a:gd name="connsiteY42-19170" fmla="*/ 3390727 h 4422290"/>
              <a:gd name="connsiteX43-19171" fmla="*/ 3475601 w 3892391"/>
              <a:gd name="connsiteY43-19172" fmla="*/ 3477253 h 4422290"/>
              <a:gd name="connsiteX44-19173" fmla="*/ 3444585 w 3892391"/>
              <a:gd name="connsiteY44-19174" fmla="*/ 3721039 h 4422290"/>
              <a:gd name="connsiteX45-19175" fmla="*/ 3272216 w 3892391"/>
              <a:gd name="connsiteY45-19176" fmla="*/ 3802207 h 4422290"/>
              <a:gd name="connsiteX46-19177" fmla="*/ 3154106 w 3892391"/>
              <a:gd name="connsiteY46-19178" fmla="*/ 3798397 h 4422290"/>
              <a:gd name="connsiteX47-19179" fmla="*/ 2975036 w 3892391"/>
              <a:gd name="connsiteY47-19180" fmla="*/ 3851737 h 4422290"/>
              <a:gd name="connsiteX48-19181" fmla="*/ 2837876 w 3892391"/>
              <a:gd name="connsiteY48-19182" fmla="*/ 3866977 h 4422290"/>
              <a:gd name="connsiteX49-19183" fmla="*/ 2712146 w 3892391"/>
              <a:gd name="connsiteY49-19184" fmla="*/ 3958417 h 4422290"/>
              <a:gd name="connsiteX50-19185" fmla="*/ 2487695 w 3892391"/>
              <a:gd name="connsiteY50-19186" fmla="*/ 4075145 h 4422290"/>
              <a:gd name="connsiteX51-19187" fmla="*/ 2357816 w 3892391"/>
              <a:gd name="connsiteY51-19188" fmla="*/ 4004137 h 4422290"/>
              <a:gd name="connsiteX52-19189" fmla="*/ 2047460 w 3892391"/>
              <a:gd name="connsiteY52-19190" fmla="*/ 4025943 h 4422290"/>
              <a:gd name="connsiteX53-19191" fmla="*/ 1934906 w 3892391"/>
              <a:gd name="connsiteY53-19192" fmla="*/ 4053667 h 4422290"/>
              <a:gd name="connsiteX54-19193" fmla="*/ 1849018 w 3892391"/>
              <a:gd name="connsiteY54-19194" fmla="*/ 4113197 h 4422290"/>
              <a:gd name="connsiteX55-19195" fmla="*/ 1539925 w 3892391"/>
              <a:gd name="connsiteY55-19196" fmla="*/ 4061682 h 4422290"/>
              <a:gd name="connsiteX56-19197" fmla="*/ 1217953 w 3892391"/>
              <a:gd name="connsiteY56-19198" fmla="*/ 4293502 h 4422290"/>
              <a:gd name="connsiteX57-19199" fmla="*/ 805830 w 3892391"/>
              <a:gd name="connsiteY57-19200" fmla="*/ 4267744 h 4422290"/>
              <a:gd name="connsiteX58-19201" fmla="*/ 548252 w 3892391"/>
              <a:gd name="connsiteY58-19202" fmla="*/ 4422289 h 4422290"/>
              <a:gd name="connsiteX59-19203" fmla="*/ 139461 w 3892391"/>
              <a:gd name="connsiteY59-19204" fmla="*/ 4355016 h 4422290"/>
              <a:gd name="connsiteX60-19205" fmla="*/ 308112 w 3892391"/>
              <a:gd name="connsiteY60-19206" fmla="*/ 4151833 h 4422290"/>
              <a:gd name="connsiteX61-19207" fmla="*/ 548252 w 3892391"/>
              <a:gd name="connsiteY61-19208" fmla="*/ 4087439 h 4422290"/>
              <a:gd name="connsiteX62-19209" fmla="*/ 810388 w 3892391"/>
              <a:gd name="connsiteY62-19210" fmla="*/ 3997287 h 4422290"/>
              <a:gd name="connsiteX63-19211" fmla="*/ 1170997 w 3892391"/>
              <a:gd name="connsiteY63-19212" fmla="*/ 3726832 h 4422290"/>
              <a:gd name="connsiteX64-19213" fmla="*/ 1492968 w 3892391"/>
              <a:gd name="connsiteY64-19214" fmla="*/ 3456375 h 4422290"/>
              <a:gd name="connsiteX65-19215" fmla="*/ 1660393 w 3892391"/>
              <a:gd name="connsiteY65-19216" fmla="*/ 3160161 h 4422290"/>
              <a:gd name="connsiteX66-19217" fmla="*/ 1814940 w 3892391"/>
              <a:gd name="connsiteY66-19218" fmla="*/ 3108645 h 4422290"/>
              <a:gd name="connsiteX67-19219" fmla="*/ 1853577 w 3892391"/>
              <a:gd name="connsiteY67-19220" fmla="*/ 2812431 h 4422290"/>
              <a:gd name="connsiteX68-19221" fmla="*/ 2033880 w 3892391"/>
              <a:gd name="connsiteY68-19222" fmla="*/ 2709400 h 4422290"/>
              <a:gd name="connsiteX69-19223" fmla="*/ 2254807 w 3892391"/>
              <a:gd name="connsiteY69-19224" fmla="*/ 3145833 h 4422290"/>
              <a:gd name="connsiteX70-19225" fmla="*/ 2308286 w 3892391"/>
              <a:gd name="connsiteY70-19226" fmla="*/ 3284047 h 4422290"/>
              <a:gd name="connsiteX71-19227" fmla="*/ 2397074 w 3892391"/>
              <a:gd name="connsiteY71-19228" fmla="*/ 3338496 h 4422290"/>
              <a:gd name="connsiteX72-19229" fmla="*/ 2418776 w 3892391"/>
              <a:gd name="connsiteY72-19230" fmla="*/ 3455497 h 4422290"/>
              <a:gd name="connsiteX73-19231" fmla="*/ 2522051 w 3892391"/>
              <a:gd name="connsiteY73-19232" fmla="*/ 3505009 h 4422290"/>
              <a:gd name="connsiteX74-19233" fmla="*/ 2567366 w 3892391"/>
              <a:gd name="connsiteY74-19234" fmla="*/ 3398347 h 4422290"/>
              <a:gd name="connsiteX75-19235" fmla="*/ 2613086 w 3892391"/>
              <a:gd name="connsiteY75-19236" fmla="*/ 3364057 h 4422290"/>
              <a:gd name="connsiteX76-19237" fmla="*/ 2689477 w 3892391"/>
              <a:gd name="connsiteY76-19238" fmla="*/ 3286068 h 4422290"/>
              <a:gd name="connsiteX77-19239" fmla="*/ 2616896 w 3892391"/>
              <a:gd name="connsiteY77-19240" fmla="*/ 3108787 h 4422290"/>
              <a:gd name="connsiteX78-19241" fmla="*/ 2628326 w 3892391"/>
              <a:gd name="connsiteY78-19242" fmla="*/ 2971627 h 4422290"/>
              <a:gd name="connsiteX79-19243" fmla="*/ 2702356 w 3892391"/>
              <a:gd name="connsiteY79-19244" fmla="*/ 2976975 h 4422290"/>
              <a:gd name="connsiteX80-19245" fmla="*/ 2754056 w 3892391"/>
              <a:gd name="connsiteY80-19246" fmla="*/ 2845897 h 4422290"/>
              <a:gd name="connsiteX81-19247" fmla="*/ 2830256 w 3892391"/>
              <a:gd name="connsiteY81-19248" fmla="*/ 2960197 h 4422290"/>
              <a:gd name="connsiteX82-19249" fmla="*/ 2907107 w 3892391"/>
              <a:gd name="connsiteY82-19250" fmla="*/ 2923085 h 4422290"/>
              <a:gd name="connsiteX83-19251" fmla="*/ 2891216 w 3892391"/>
              <a:gd name="connsiteY83-19252" fmla="*/ 2765887 h 4422290"/>
              <a:gd name="connsiteX84-19253" fmla="*/ 2806414 w 3892391"/>
              <a:gd name="connsiteY84-19254" fmla="*/ 2737910 h 4422290"/>
              <a:gd name="connsiteX85-19255" fmla="*/ 2724782 w 3892391"/>
              <a:gd name="connsiteY85-19256" fmla="*/ 2683641 h 4422290"/>
              <a:gd name="connsiteX86-19257" fmla="*/ 2533076 w 3892391"/>
              <a:gd name="connsiteY86-19258" fmla="*/ 2525857 h 4422290"/>
              <a:gd name="connsiteX87-19259" fmla="*/ 2567909 w 3892391"/>
              <a:gd name="connsiteY87-19260" fmla="*/ 2467978 h 4422290"/>
              <a:gd name="connsiteX88-19261" fmla="*/ 2635946 w 3892391"/>
              <a:gd name="connsiteY88-19262" fmla="*/ 2438227 h 4422290"/>
              <a:gd name="connsiteX89-19263" fmla="*/ 2841686 w 3892391"/>
              <a:gd name="connsiteY89-19264" fmla="*/ 2453467 h 4422290"/>
              <a:gd name="connsiteX90-19265" fmla="*/ 2902760 w 3892391"/>
              <a:gd name="connsiteY90-19266" fmla="*/ 2442221 h 4422290"/>
              <a:gd name="connsiteX91-19267" fmla="*/ 2733510 w 3892391"/>
              <a:gd name="connsiteY91-19268" fmla="*/ 2055855 h 4422290"/>
              <a:gd name="connsiteX92-19269" fmla="*/ 2784536 w 3892391"/>
              <a:gd name="connsiteY92-19270" fmla="*/ 1916257 h 4422290"/>
              <a:gd name="connsiteX93-19271" fmla="*/ 2769296 w 3892391"/>
              <a:gd name="connsiteY93-19272" fmla="*/ 1859107 h 4422290"/>
              <a:gd name="connsiteX94-19273" fmla="*/ 2849306 w 3892391"/>
              <a:gd name="connsiteY94-19274" fmla="*/ 1840057 h 4422290"/>
              <a:gd name="connsiteX95-19275" fmla="*/ 2887406 w 3892391"/>
              <a:gd name="connsiteY95-19276" fmla="*/ 1771477 h 4422290"/>
              <a:gd name="connsiteX96-19277" fmla="*/ 2958621 w 3892391"/>
              <a:gd name="connsiteY96-19278" fmla="*/ 1710488 h 4422290"/>
              <a:gd name="connsiteX97-19279" fmla="*/ 2860736 w 3892391"/>
              <a:gd name="connsiteY97-19280" fmla="*/ 1626697 h 4422290"/>
              <a:gd name="connsiteX98-19281" fmla="*/ 2836380 w 3892391"/>
              <a:gd name="connsiteY98-19282" fmla="*/ 1720468 h 4422290"/>
              <a:gd name="connsiteX99-19283" fmla="*/ 2769296 w 3892391"/>
              <a:gd name="connsiteY99-19284" fmla="*/ 1535257 h 4422290"/>
              <a:gd name="connsiteX100-19285" fmla="*/ 2726802 w 3892391"/>
              <a:gd name="connsiteY100-19286" fmla="*/ 1378911 h 4422290"/>
              <a:gd name="connsiteX101-19287" fmla="*/ 2582606 w 3892391"/>
              <a:gd name="connsiteY101-19288" fmla="*/ 1367617 h 4422290"/>
              <a:gd name="connsiteX102-19289" fmla="*/ 2552126 w 3892391"/>
              <a:gd name="connsiteY102-19290" fmla="*/ 1440007 h 4422290"/>
              <a:gd name="connsiteX103-19291" fmla="*/ 2453066 w 3892391"/>
              <a:gd name="connsiteY103-19292" fmla="*/ 1466677 h 4422290"/>
              <a:gd name="connsiteX104-19293" fmla="*/ 2374726 w 3892391"/>
              <a:gd name="connsiteY104-19294" fmla="*/ 1399034 h 4422290"/>
              <a:gd name="connsiteX105-19295" fmla="*/ 2418776 w 3892391"/>
              <a:gd name="connsiteY105-19296" fmla="*/ 1154257 h 4422290"/>
              <a:gd name="connsiteX106" fmla="*/ 2401666 w 3892391"/>
              <a:gd name="connsiteY106" fmla="*/ 1053070 h 4422290"/>
              <a:gd name="connsiteX0-19297" fmla="*/ 2401666 w 3892391"/>
              <a:gd name="connsiteY0-19298" fmla="*/ 1053070 h 4422290"/>
              <a:gd name="connsiteX1-19299" fmla="*/ 2453066 w 3892391"/>
              <a:gd name="connsiteY1-19300" fmla="*/ 963757 h 4422290"/>
              <a:gd name="connsiteX2-19301" fmla="*/ 2555936 w 3892391"/>
              <a:gd name="connsiteY2-19302" fmla="*/ 982807 h 4422290"/>
              <a:gd name="connsiteX3-19303" fmla="*/ 2558985 w 3892391"/>
              <a:gd name="connsiteY3-19304" fmla="*/ 914905 h 4422290"/>
              <a:gd name="connsiteX4-19305" fmla="*/ 2510216 w 3892391"/>
              <a:gd name="connsiteY4-19306" fmla="*/ 735157 h 4422290"/>
              <a:gd name="connsiteX5-19307" fmla="*/ 2411537 w 3892391"/>
              <a:gd name="connsiteY5-19308" fmla="*/ 620130 h 4422290"/>
              <a:gd name="connsiteX6-19309" fmla="*/ 2453066 w 3892391"/>
              <a:gd name="connsiteY6-19310" fmla="*/ 533227 h 4422290"/>
              <a:gd name="connsiteX7-19311" fmla="*/ 2533076 w 3892391"/>
              <a:gd name="connsiteY7-19312" fmla="*/ 430357 h 4422290"/>
              <a:gd name="connsiteX8-19313" fmla="*/ 2575299 w 3892391"/>
              <a:gd name="connsiteY8-19314" fmla="*/ 304715 h 4422290"/>
              <a:gd name="connsiteX9-19315" fmla="*/ 2715956 w 3892391"/>
              <a:gd name="connsiteY9-19316" fmla="*/ 384638 h 4422290"/>
              <a:gd name="connsiteX10-19317" fmla="*/ 2882756 w 3892391"/>
              <a:gd name="connsiteY10-19318" fmla="*/ 367329 h 4422290"/>
              <a:gd name="connsiteX11-19319" fmla="*/ 2910266 w 3892391"/>
              <a:gd name="connsiteY11-19320" fmla="*/ 274148 h 4422290"/>
              <a:gd name="connsiteX12-19321" fmla="*/ 2827814 w 3892391"/>
              <a:gd name="connsiteY12-19322" fmla="*/ 223777 h 4422290"/>
              <a:gd name="connsiteX13-19323" fmla="*/ 2792156 w 3892391"/>
              <a:gd name="connsiteY13-19324" fmla="*/ 163658 h 4422290"/>
              <a:gd name="connsiteX14-19325" fmla="*/ 2871379 w 3892391"/>
              <a:gd name="connsiteY14-19326" fmla="*/ 88430 h 4422290"/>
              <a:gd name="connsiteX15-19327" fmla="*/ 2875976 w 3892391"/>
              <a:gd name="connsiteY15-19328" fmla="*/ 7447 h 4422290"/>
              <a:gd name="connsiteX16-19329" fmla="*/ 3019218 w 3892391"/>
              <a:gd name="connsiteY16-19330" fmla="*/ 14429 h 4422290"/>
              <a:gd name="connsiteX17-19331" fmla="*/ 3125322 w 3892391"/>
              <a:gd name="connsiteY17-19332" fmla="*/ 39588 h 4422290"/>
              <a:gd name="connsiteX18-19333" fmla="*/ 3130050 w 3892391"/>
              <a:gd name="connsiteY18-19334" fmla="*/ 251419 h 4422290"/>
              <a:gd name="connsiteX19-19335" fmla="*/ 3241736 w 3892391"/>
              <a:gd name="connsiteY19-19336" fmla="*/ 266527 h 4422290"/>
              <a:gd name="connsiteX20-19337" fmla="*/ 3307988 w 3892391"/>
              <a:gd name="connsiteY20-19338" fmla="*/ 335265 h 4422290"/>
              <a:gd name="connsiteX21-19339" fmla="*/ 3378896 w 3892391"/>
              <a:gd name="connsiteY21-19340" fmla="*/ 445597 h 4422290"/>
              <a:gd name="connsiteX22-19341" fmla="*/ 3489741 w 3892391"/>
              <a:gd name="connsiteY22-19342" fmla="*/ 502851 h 4422290"/>
              <a:gd name="connsiteX23-19343" fmla="*/ 3600545 w 3892391"/>
              <a:gd name="connsiteY23-19344" fmla="*/ 803326 h 4422290"/>
              <a:gd name="connsiteX24-19345" fmla="*/ 3865980 w 3892391"/>
              <a:gd name="connsiteY24-19346" fmla="*/ 1052158 h 4422290"/>
              <a:gd name="connsiteX25-19347" fmla="*/ 3866576 w 3892391"/>
              <a:gd name="connsiteY25-19348" fmla="*/ 1135207 h 4422290"/>
              <a:gd name="connsiteX26-19349" fmla="*/ 3820856 w 3892391"/>
              <a:gd name="connsiteY26-19350" fmla="*/ 1249507 h 4422290"/>
              <a:gd name="connsiteX27-19351" fmla="*/ 3676076 w 3892391"/>
              <a:gd name="connsiteY27-19352" fmla="*/ 1272367 h 4422290"/>
              <a:gd name="connsiteX28-19353" fmla="*/ 3668456 w 3892391"/>
              <a:gd name="connsiteY28-19354" fmla="*/ 1443817 h 4422290"/>
              <a:gd name="connsiteX29-19355" fmla="*/ 3626304 w 3892391"/>
              <a:gd name="connsiteY29-19356" fmla="*/ 1498785 h 4422290"/>
              <a:gd name="connsiteX30-19357" fmla="*/ 3618926 w 3892391"/>
              <a:gd name="connsiteY30-19358" fmla="*/ 1592407 h 4422290"/>
              <a:gd name="connsiteX31-19359" fmla="*/ 3561776 w 3892391"/>
              <a:gd name="connsiteY31-19360" fmla="*/ 1653367 h 4422290"/>
              <a:gd name="connsiteX32-19361" fmla="*/ 3451286 w 3892391"/>
              <a:gd name="connsiteY32-19362" fmla="*/ 1790527 h 4422290"/>
              <a:gd name="connsiteX33-19363" fmla="*/ 3477779 w 3892391"/>
              <a:gd name="connsiteY33-19364" fmla="*/ 1973528 h 4422290"/>
              <a:gd name="connsiteX34-19365" fmla="*/ 3336295 w 3892391"/>
              <a:gd name="connsiteY34-19366" fmla="*/ 2211099 h 4422290"/>
              <a:gd name="connsiteX35-19367" fmla="*/ 3340796 w 3892391"/>
              <a:gd name="connsiteY35-19368" fmla="*/ 2342977 h 4422290"/>
              <a:gd name="connsiteX36-19369" fmla="*/ 3508067 w 3892391"/>
              <a:gd name="connsiteY36-19370" fmla="*/ 2429342 h 4422290"/>
              <a:gd name="connsiteX37-19371" fmla="*/ 3366399 w 3892391"/>
              <a:gd name="connsiteY37-19372" fmla="*/ 2666581 h 4422290"/>
              <a:gd name="connsiteX38-19373" fmla="*/ 3340796 w 3892391"/>
              <a:gd name="connsiteY38-19374" fmla="*/ 2803987 h 4422290"/>
              <a:gd name="connsiteX39-19375" fmla="*/ 3491002 w 3892391"/>
              <a:gd name="connsiteY39-19376" fmla="*/ 2889010 h 4422290"/>
              <a:gd name="connsiteX40-19377" fmla="*/ 3500816 w 3892391"/>
              <a:gd name="connsiteY40-19378" fmla="*/ 3101167 h 4422290"/>
              <a:gd name="connsiteX41-19379" fmla="*/ 3531296 w 3892391"/>
              <a:gd name="connsiteY41-19380" fmla="*/ 3146887 h 4422290"/>
              <a:gd name="connsiteX42-19381" fmla="*/ 3516056 w 3892391"/>
              <a:gd name="connsiteY42-19382" fmla="*/ 3390727 h 4422290"/>
              <a:gd name="connsiteX43-19383" fmla="*/ 3475601 w 3892391"/>
              <a:gd name="connsiteY43-19384" fmla="*/ 3477253 h 4422290"/>
              <a:gd name="connsiteX44-19385" fmla="*/ 3444585 w 3892391"/>
              <a:gd name="connsiteY44-19386" fmla="*/ 3721039 h 4422290"/>
              <a:gd name="connsiteX45-19387" fmla="*/ 3272216 w 3892391"/>
              <a:gd name="connsiteY45-19388" fmla="*/ 3802207 h 4422290"/>
              <a:gd name="connsiteX46-19389" fmla="*/ 3154106 w 3892391"/>
              <a:gd name="connsiteY46-19390" fmla="*/ 3798397 h 4422290"/>
              <a:gd name="connsiteX47-19391" fmla="*/ 2975036 w 3892391"/>
              <a:gd name="connsiteY47-19392" fmla="*/ 3851737 h 4422290"/>
              <a:gd name="connsiteX48-19393" fmla="*/ 2837876 w 3892391"/>
              <a:gd name="connsiteY48-19394" fmla="*/ 3866977 h 4422290"/>
              <a:gd name="connsiteX49-19395" fmla="*/ 2712146 w 3892391"/>
              <a:gd name="connsiteY49-19396" fmla="*/ 3958417 h 4422290"/>
              <a:gd name="connsiteX50-19397" fmla="*/ 2487695 w 3892391"/>
              <a:gd name="connsiteY50-19398" fmla="*/ 4075145 h 4422290"/>
              <a:gd name="connsiteX51-19399" fmla="*/ 2357816 w 3892391"/>
              <a:gd name="connsiteY51-19400" fmla="*/ 4004137 h 4422290"/>
              <a:gd name="connsiteX52-19401" fmla="*/ 2047460 w 3892391"/>
              <a:gd name="connsiteY52-19402" fmla="*/ 4025943 h 4422290"/>
              <a:gd name="connsiteX53-19403" fmla="*/ 1934906 w 3892391"/>
              <a:gd name="connsiteY53-19404" fmla="*/ 4053667 h 4422290"/>
              <a:gd name="connsiteX54-19405" fmla="*/ 1849018 w 3892391"/>
              <a:gd name="connsiteY54-19406" fmla="*/ 4113197 h 4422290"/>
              <a:gd name="connsiteX55-19407" fmla="*/ 1482775 w 3892391"/>
              <a:gd name="connsiteY55-19408" fmla="*/ 4095972 h 4422290"/>
              <a:gd name="connsiteX56-19409" fmla="*/ 1217953 w 3892391"/>
              <a:gd name="connsiteY56-19410" fmla="*/ 4293502 h 4422290"/>
              <a:gd name="connsiteX57-19411" fmla="*/ 805830 w 3892391"/>
              <a:gd name="connsiteY57-19412" fmla="*/ 4267744 h 4422290"/>
              <a:gd name="connsiteX58-19413" fmla="*/ 548252 w 3892391"/>
              <a:gd name="connsiteY58-19414" fmla="*/ 4422289 h 4422290"/>
              <a:gd name="connsiteX59-19415" fmla="*/ 139461 w 3892391"/>
              <a:gd name="connsiteY59-19416" fmla="*/ 4355016 h 4422290"/>
              <a:gd name="connsiteX60-19417" fmla="*/ 308112 w 3892391"/>
              <a:gd name="connsiteY60-19418" fmla="*/ 4151833 h 4422290"/>
              <a:gd name="connsiteX61-19419" fmla="*/ 548252 w 3892391"/>
              <a:gd name="connsiteY61-19420" fmla="*/ 4087439 h 4422290"/>
              <a:gd name="connsiteX62-19421" fmla="*/ 810388 w 3892391"/>
              <a:gd name="connsiteY62-19422" fmla="*/ 3997287 h 4422290"/>
              <a:gd name="connsiteX63-19423" fmla="*/ 1170997 w 3892391"/>
              <a:gd name="connsiteY63-19424" fmla="*/ 3726832 h 4422290"/>
              <a:gd name="connsiteX64-19425" fmla="*/ 1492968 w 3892391"/>
              <a:gd name="connsiteY64-19426" fmla="*/ 3456375 h 4422290"/>
              <a:gd name="connsiteX65-19427" fmla="*/ 1660393 w 3892391"/>
              <a:gd name="connsiteY65-19428" fmla="*/ 3160161 h 4422290"/>
              <a:gd name="connsiteX66-19429" fmla="*/ 1814940 w 3892391"/>
              <a:gd name="connsiteY66-19430" fmla="*/ 3108645 h 4422290"/>
              <a:gd name="connsiteX67-19431" fmla="*/ 1853577 w 3892391"/>
              <a:gd name="connsiteY67-19432" fmla="*/ 2812431 h 4422290"/>
              <a:gd name="connsiteX68-19433" fmla="*/ 2033880 w 3892391"/>
              <a:gd name="connsiteY68-19434" fmla="*/ 2709400 h 4422290"/>
              <a:gd name="connsiteX69-19435" fmla="*/ 2254807 w 3892391"/>
              <a:gd name="connsiteY69-19436" fmla="*/ 3145833 h 4422290"/>
              <a:gd name="connsiteX70-19437" fmla="*/ 2308286 w 3892391"/>
              <a:gd name="connsiteY70-19438" fmla="*/ 3284047 h 4422290"/>
              <a:gd name="connsiteX71-19439" fmla="*/ 2397074 w 3892391"/>
              <a:gd name="connsiteY71-19440" fmla="*/ 3338496 h 4422290"/>
              <a:gd name="connsiteX72-19441" fmla="*/ 2418776 w 3892391"/>
              <a:gd name="connsiteY72-19442" fmla="*/ 3455497 h 4422290"/>
              <a:gd name="connsiteX73-19443" fmla="*/ 2522051 w 3892391"/>
              <a:gd name="connsiteY73-19444" fmla="*/ 3505009 h 4422290"/>
              <a:gd name="connsiteX74-19445" fmla="*/ 2567366 w 3892391"/>
              <a:gd name="connsiteY74-19446" fmla="*/ 3398347 h 4422290"/>
              <a:gd name="connsiteX75-19447" fmla="*/ 2613086 w 3892391"/>
              <a:gd name="connsiteY75-19448" fmla="*/ 3364057 h 4422290"/>
              <a:gd name="connsiteX76-19449" fmla="*/ 2689477 w 3892391"/>
              <a:gd name="connsiteY76-19450" fmla="*/ 3286068 h 4422290"/>
              <a:gd name="connsiteX77-19451" fmla="*/ 2616896 w 3892391"/>
              <a:gd name="connsiteY77-19452" fmla="*/ 3108787 h 4422290"/>
              <a:gd name="connsiteX78-19453" fmla="*/ 2628326 w 3892391"/>
              <a:gd name="connsiteY78-19454" fmla="*/ 2971627 h 4422290"/>
              <a:gd name="connsiteX79-19455" fmla="*/ 2702356 w 3892391"/>
              <a:gd name="connsiteY79-19456" fmla="*/ 2976975 h 4422290"/>
              <a:gd name="connsiteX80-19457" fmla="*/ 2754056 w 3892391"/>
              <a:gd name="connsiteY80-19458" fmla="*/ 2845897 h 4422290"/>
              <a:gd name="connsiteX81-19459" fmla="*/ 2830256 w 3892391"/>
              <a:gd name="connsiteY81-19460" fmla="*/ 2960197 h 4422290"/>
              <a:gd name="connsiteX82-19461" fmla="*/ 2907107 w 3892391"/>
              <a:gd name="connsiteY82-19462" fmla="*/ 2923085 h 4422290"/>
              <a:gd name="connsiteX83-19463" fmla="*/ 2891216 w 3892391"/>
              <a:gd name="connsiteY83-19464" fmla="*/ 2765887 h 4422290"/>
              <a:gd name="connsiteX84-19465" fmla="*/ 2806414 w 3892391"/>
              <a:gd name="connsiteY84-19466" fmla="*/ 2737910 h 4422290"/>
              <a:gd name="connsiteX85-19467" fmla="*/ 2724782 w 3892391"/>
              <a:gd name="connsiteY85-19468" fmla="*/ 2683641 h 4422290"/>
              <a:gd name="connsiteX86-19469" fmla="*/ 2533076 w 3892391"/>
              <a:gd name="connsiteY86-19470" fmla="*/ 2525857 h 4422290"/>
              <a:gd name="connsiteX87-19471" fmla="*/ 2567909 w 3892391"/>
              <a:gd name="connsiteY87-19472" fmla="*/ 2467978 h 4422290"/>
              <a:gd name="connsiteX88-19473" fmla="*/ 2635946 w 3892391"/>
              <a:gd name="connsiteY88-19474" fmla="*/ 2438227 h 4422290"/>
              <a:gd name="connsiteX89-19475" fmla="*/ 2841686 w 3892391"/>
              <a:gd name="connsiteY89-19476" fmla="*/ 2453467 h 4422290"/>
              <a:gd name="connsiteX90-19477" fmla="*/ 2902760 w 3892391"/>
              <a:gd name="connsiteY90-19478" fmla="*/ 2442221 h 4422290"/>
              <a:gd name="connsiteX91-19479" fmla="*/ 2733510 w 3892391"/>
              <a:gd name="connsiteY91-19480" fmla="*/ 2055855 h 4422290"/>
              <a:gd name="connsiteX92-19481" fmla="*/ 2784536 w 3892391"/>
              <a:gd name="connsiteY92-19482" fmla="*/ 1916257 h 4422290"/>
              <a:gd name="connsiteX93-19483" fmla="*/ 2769296 w 3892391"/>
              <a:gd name="connsiteY93-19484" fmla="*/ 1859107 h 4422290"/>
              <a:gd name="connsiteX94-19485" fmla="*/ 2849306 w 3892391"/>
              <a:gd name="connsiteY94-19486" fmla="*/ 1840057 h 4422290"/>
              <a:gd name="connsiteX95-19487" fmla="*/ 2887406 w 3892391"/>
              <a:gd name="connsiteY95-19488" fmla="*/ 1771477 h 4422290"/>
              <a:gd name="connsiteX96-19489" fmla="*/ 2958621 w 3892391"/>
              <a:gd name="connsiteY96-19490" fmla="*/ 1710488 h 4422290"/>
              <a:gd name="connsiteX97-19491" fmla="*/ 2860736 w 3892391"/>
              <a:gd name="connsiteY97-19492" fmla="*/ 1626697 h 4422290"/>
              <a:gd name="connsiteX98-19493" fmla="*/ 2836380 w 3892391"/>
              <a:gd name="connsiteY98-19494" fmla="*/ 1720468 h 4422290"/>
              <a:gd name="connsiteX99-19495" fmla="*/ 2769296 w 3892391"/>
              <a:gd name="connsiteY99-19496" fmla="*/ 1535257 h 4422290"/>
              <a:gd name="connsiteX100-19497" fmla="*/ 2726802 w 3892391"/>
              <a:gd name="connsiteY100-19498" fmla="*/ 1378911 h 4422290"/>
              <a:gd name="connsiteX101-19499" fmla="*/ 2582606 w 3892391"/>
              <a:gd name="connsiteY101-19500" fmla="*/ 1367617 h 4422290"/>
              <a:gd name="connsiteX102-19501" fmla="*/ 2552126 w 3892391"/>
              <a:gd name="connsiteY102-19502" fmla="*/ 1440007 h 4422290"/>
              <a:gd name="connsiteX103-19503" fmla="*/ 2453066 w 3892391"/>
              <a:gd name="connsiteY103-19504" fmla="*/ 1466677 h 4422290"/>
              <a:gd name="connsiteX104-19505" fmla="*/ 2374726 w 3892391"/>
              <a:gd name="connsiteY104-19506" fmla="*/ 1399034 h 4422290"/>
              <a:gd name="connsiteX105-19507" fmla="*/ 2418776 w 3892391"/>
              <a:gd name="connsiteY105-19508" fmla="*/ 1154257 h 4422290"/>
              <a:gd name="connsiteX106-19509" fmla="*/ 2401666 w 3892391"/>
              <a:gd name="connsiteY106-19510" fmla="*/ 1053070 h 4422290"/>
              <a:gd name="connsiteX0-19511" fmla="*/ 2392729 w 3883454"/>
              <a:gd name="connsiteY0-19512" fmla="*/ 1053070 h 4475761"/>
              <a:gd name="connsiteX1-19513" fmla="*/ 2444129 w 3883454"/>
              <a:gd name="connsiteY1-19514" fmla="*/ 963757 h 4475761"/>
              <a:gd name="connsiteX2-19515" fmla="*/ 2546999 w 3883454"/>
              <a:gd name="connsiteY2-19516" fmla="*/ 982807 h 4475761"/>
              <a:gd name="connsiteX3-19517" fmla="*/ 2550048 w 3883454"/>
              <a:gd name="connsiteY3-19518" fmla="*/ 914905 h 4475761"/>
              <a:gd name="connsiteX4-19519" fmla="*/ 2501279 w 3883454"/>
              <a:gd name="connsiteY4-19520" fmla="*/ 735157 h 4475761"/>
              <a:gd name="connsiteX5-19521" fmla="*/ 2402600 w 3883454"/>
              <a:gd name="connsiteY5-19522" fmla="*/ 620130 h 4475761"/>
              <a:gd name="connsiteX6-19523" fmla="*/ 2444129 w 3883454"/>
              <a:gd name="connsiteY6-19524" fmla="*/ 533227 h 4475761"/>
              <a:gd name="connsiteX7-19525" fmla="*/ 2524139 w 3883454"/>
              <a:gd name="connsiteY7-19526" fmla="*/ 430357 h 4475761"/>
              <a:gd name="connsiteX8-19527" fmla="*/ 2566362 w 3883454"/>
              <a:gd name="connsiteY8-19528" fmla="*/ 304715 h 4475761"/>
              <a:gd name="connsiteX9-19529" fmla="*/ 2707019 w 3883454"/>
              <a:gd name="connsiteY9-19530" fmla="*/ 384638 h 4475761"/>
              <a:gd name="connsiteX10-19531" fmla="*/ 2873819 w 3883454"/>
              <a:gd name="connsiteY10-19532" fmla="*/ 367329 h 4475761"/>
              <a:gd name="connsiteX11-19533" fmla="*/ 2901329 w 3883454"/>
              <a:gd name="connsiteY11-19534" fmla="*/ 274148 h 4475761"/>
              <a:gd name="connsiteX12-19535" fmla="*/ 2818877 w 3883454"/>
              <a:gd name="connsiteY12-19536" fmla="*/ 223777 h 4475761"/>
              <a:gd name="connsiteX13-19537" fmla="*/ 2783219 w 3883454"/>
              <a:gd name="connsiteY13-19538" fmla="*/ 163658 h 4475761"/>
              <a:gd name="connsiteX14-19539" fmla="*/ 2862442 w 3883454"/>
              <a:gd name="connsiteY14-19540" fmla="*/ 88430 h 4475761"/>
              <a:gd name="connsiteX15-19541" fmla="*/ 2867039 w 3883454"/>
              <a:gd name="connsiteY15-19542" fmla="*/ 7447 h 4475761"/>
              <a:gd name="connsiteX16-19543" fmla="*/ 3010281 w 3883454"/>
              <a:gd name="connsiteY16-19544" fmla="*/ 14429 h 4475761"/>
              <a:gd name="connsiteX17-19545" fmla="*/ 3116385 w 3883454"/>
              <a:gd name="connsiteY17-19546" fmla="*/ 39588 h 4475761"/>
              <a:gd name="connsiteX18-19547" fmla="*/ 3121113 w 3883454"/>
              <a:gd name="connsiteY18-19548" fmla="*/ 251419 h 4475761"/>
              <a:gd name="connsiteX19-19549" fmla="*/ 3232799 w 3883454"/>
              <a:gd name="connsiteY19-19550" fmla="*/ 266527 h 4475761"/>
              <a:gd name="connsiteX20-19551" fmla="*/ 3299051 w 3883454"/>
              <a:gd name="connsiteY20-19552" fmla="*/ 335265 h 4475761"/>
              <a:gd name="connsiteX21-19553" fmla="*/ 3369959 w 3883454"/>
              <a:gd name="connsiteY21-19554" fmla="*/ 445597 h 4475761"/>
              <a:gd name="connsiteX22-19555" fmla="*/ 3480804 w 3883454"/>
              <a:gd name="connsiteY22-19556" fmla="*/ 502851 h 4475761"/>
              <a:gd name="connsiteX23-19557" fmla="*/ 3591608 w 3883454"/>
              <a:gd name="connsiteY23-19558" fmla="*/ 803326 h 4475761"/>
              <a:gd name="connsiteX24-19559" fmla="*/ 3857043 w 3883454"/>
              <a:gd name="connsiteY24-19560" fmla="*/ 1052158 h 4475761"/>
              <a:gd name="connsiteX25-19561" fmla="*/ 3857639 w 3883454"/>
              <a:gd name="connsiteY25-19562" fmla="*/ 1135207 h 4475761"/>
              <a:gd name="connsiteX26-19563" fmla="*/ 3811919 w 3883454"/>
              <a:gd name="connsiteY26-19564" fmla="*/ 1249507 h 4475761"/>
              <a:gd name="connsiteX27-19565" fmla="*/ 3667139 w 3883454"/>
              <a:gd name="connsiteY27-19566" fmla="*/ 1272367 h 4475761"/>
              <a:gd name="connsiteX28-19567" fmla="*/ 3659519 w 3883454"/>
              <a:gd name="connsiteY28-19568" fmla="*/ 1443817 h 4475761"/>
              <a:gd name="connsiteX29-19569" fmla="*/ 3617367 w 3883454"/>
              <a:gd name="connsiteY29-19570" fmla="*/ 1498785 h 4475761"/>
              <a:gd name="connsiteX30-19571" fmla="*/ 3609989 w 3883454"/>
              <a:gd name="connsiteY30-19572" fmla="*/ 1592407 h 4475761"/>
              <a:gd name="connsiteX31-19573" fmla="*/ 3552839 w 3883454"/>
              <a:gd name="connsiteY31-19574" fmla="*/ 1653367 h 4475761"/>
              <a:gd name="connsiteX32-19575" fmla="*/ 3442349 w 3883454"/>
              <a:gd name="connsiteY32-19576" fmla="*/ 1790527 h 4475761"/>
              <a:gd name="connsiteX33-19577" fmla="*/ 3468842 w 3883454"/>
              <a:gd name="connsiteY33-19578" fmla="*/ 1973528 h 4475761"/>
              <a:gd name="connsiteX34-19579" fmla="*/ 3327358 w 3883454"/>
              <a:gd name="connsiteY34-19580" fmla="*/ 2211099 h 4475761"/>
              <a:gd name="connsiteX35-19581" fmla="*/ 3331859 w 3883454"/>
              <a:gd name="connsiteY35-19582" fmla="*/ 2342977 h 4475761"/>
              <a:gd name="connsiteX36-19583" fmla="*/ 3499130 w 3883454"/>
              <a:gd name="connsiteY36-19584" fmla="*/ 2429342 h 4475761"/>
              <a:gd name="connsiteX37-19585" fmla="*/ 3357462 w 3883454"/>
              <a:gd name="connsiteY37-19586" fmla="*/ 2666581 h 4475761"/>
              <a:gd name="connsiteX38-19587" fmla="*/ 3331859 w 3883454"/>
              <a:gd name="connsiteY38-19588" fmla="*/ 2803987 h 4475761"/>
              <a:gd name="connsiteX39-19589" fmla="*/ 3482065 w 3883454"/>
              <a:gd name="connsiteY39-19590" fmla="*/ 2889010 h 4475761"/>
              <a:gd name="connsiteX40-19591" fmla="*/ 3491879 w 3883454"/>
              <a:gd name="connsiteY40-19592" fmla="*/ 3101167 h 4475761"/>
              <a:gd name="connsiteX41-19593" fmla="*/ 3522359 w 3883454"/>
              <a:gd name="connsiteY41-19594" fmla="*/ 3146887 h 4475761"/>
              <a:gd name="connsiteX42-19595" fmla="*/ 3507119 w 3883454"/>
              <a:gd name="connsiteY42-19596" fmla="*/ 3390727 h 4475761"/>
              <a:gd name="connsiteX43-19597" fmla="*/ 3466664 w 3883454"/>
              <a:gd name="connsiteY43-19598" fmla="*/ 3477253 h 4475761"/>
              <a:gd name="connsiteX44-19599" fmla="*/ 3435648 w 3883454"/>
              <a:gd name="connsiteY44-19600" fmla="*/ 3721039 h 4475761"/>
              <a:gd name="connsiteX45-19601" fmla="*/ 3263279 w 3883454"/>
              <a:gd name="connsiteY45-19602" fmla="*/ 3802207 h 4475761"/>
              <a:gd name="connsiteX46-19603" fmla="*/ 3145169 w 3883454"/>
              <a:gd name="connsiteY46-19604" fmla="*/ 3798397 h 4475761"/>
              <a:gd name="connsiteX47-19605" fmla="*/ 2966099 w 3883454"/>
              <a:gd name="connsiteY47-19606" fmla="*/ 3851737 h 4475761"/>
              <a:gd name="connsiteX48-19607" fmla="*/ 2828939 w 3883454"/>
              <a:gd name="connsiteY48-19608" fmla="*/ 3866977 h 4475761"/>
              <a:gd name="connsiteX49-19609" fmla="*/ 2703209 w 3883454"/>
              <a:gd name="connsiteY49-19610" fmla="*/ 3958417 h 4475761"/>
              <a:gd name="connsiteX50-19611" fmla="*/ 2478758 w 3883454"/>
              <a:gd name="connsiteY50-19612" fmla="*/ 4075145 h 4475761"/>
              <a:gd name="connsiteX51-19613" fmla="*/ 2348879 w 3883454"/>
              <a:gd name="connsiteY51-19614" fmla="*/ 4004137 h 4475761"/>
              <a:gd name="connsiteX52-19615" fmla="*/ 2038523 w 3883454"/>
              <a:gd name="connsiteY52-19616" fmla="*/ 4025943 h 4475761"/>
              <a:gd name="connsiteX53-19617" fmla="*/ 1925969 w 3883454"/>
              <a:gd name="connsiteY53-19618" fmla="*/ 4053667 h 4475761"/>
              <a:gd name="connsiteX54-19619" fmla="*/ 1840081 w 3883454"/>
              <a:gd name="connsiteY54-19620" fmla="*/ 4113197 h 4475761"/>
              <a:gd name="connsiteX55-19621" fmla="*/ 1473838 w 3883454"/>
              <a:gd name="connsiteY55-19622" fmla="*/ 4095972 h 4475761"/>
              <a:gd name="connsiteX56-19623" fmla="*/ 1209016 w 3883454"/>
              <a:gd name="connsiteY56-19624" fmla="*/ 4293502 h 4475761"/>
              <a:gd name="connsiteX57-19625" fmla="*/ 796893 w 3883454"/>
              <a:gd name="connsiteY57-19626" fmla="*/ 4267744 h 4475761"/>
              <a:gd name="connsiteX58-19627" fmla="*/ 539315 w 3883454"/>
              <a:gd name="connsiteY58-19628" fmla="*/ 4422289 h 4475761"/>
              <a:gd name="connsiteX59-19629" fmla="*/ 141954 w 3883454"/>
              <a:gd name="connsiteY59-19630" fmla="*/ 4450266 h 4475761"/>
              <a:gd name="connsiteX60-19631" fmla="*/ 299175 w 3883454"/>
              <a:gd name="connsiteY60-19632" fmla="*/ 4151833 h 4475761"/>
              <a:gd name="connsiteX61-19633" fmla="*/ 539315 w 3883454"/>
              <a:gd name="connsiteY61-19634" fmla="*/ 4087439 h 4475761"/>
              <a:gd name="connsiteX62-19635" fmla="*/ 801451 w 3883454"/>
              <a:gd name="connsiteY62-19636" fmla="*/ 3997287 h 4475761"/>
              <a:gd name="connsiteX63-19637" fmla="*/ 1162060 w 3883454"/>
              <a:gd name="connsiteY63-19638" fmla="*/ 3726832 h 4475761"/>
              <a:gd name="connsiteX64-19639" fmla="*/ 1484031 w 3883454"/>
              <a:gd name="connsiteY64-19640" fmla="*/ 3456375 h 4475761"/>
              <a:gd name="connsiteX65-19641" fmla="*/ 1651456 w 3883454"/>
              <a:gd name="connsiteY65-19642" fmla="*/ 3160161 h 4475761"/>
              <a:gd name="connsiteX66-19643" fmla="*/ 1806003 w 3883454"/>
              <a:gd name="connsiteY66-19644" fmla="*/ 3108645 h 4475761"/>
              <a:gd name="connsiteX67-19645" fmla="*/ 1844640 w 3883454"/>
              <a:gd name="connsiteY67-19646" fmla="*/ 2812431 h 4475761"/>
              <a:gd name="connsiteX68-19647" fmla="*/ 2024943 w 3883454"/>
              <a:gd name="connsiteY68-19648" fmla="*/ 2709400 h 4475761"/>
              <a:gd name="connsiteX69-19649" fmla="*/ 2245870 w 3883454"/>
              <a:gd name="connsiteY69-19650" fmla="*/ 3145833 h 4475761"/>
              <a:gd name="connsiteX70-19651" fmla="*/ 2299349 w 3883454"/>
              <a:gd name="connsiteY70-19652" fmla="*/ 3284047 h 4475761"/>
              <a:gd name="connsiteX71-19653" fmla="*/ 2388137 w 3883454"/>
              <a:gd name="connsiteY71-19654" fmla="*/ 3338496 h 4475761"/>
              <a:gd name="connsiteX72-19655" fmla="*/ 2409839 w 3883454"/>
              <a:gd name="connsiteY72-19656" fmla="*/ 3455497 h 4475761"/>
              <a:gd name="connsiteX73-19657" fmla="*/ 2513114 w 3883454"/>
              <a:gd name="connsiteY73-19658" fmla="*/ 3505009 h 4475761"/>
              <a:gd name="connsiteX74-19659" fmla="*/ 2558429 w 3883454"/>
              <a:gd name="connsiteY74-19660" fmla="*/ 3398347 h 4475761"/>
              <a:gd name="connsiteX75-19661" fmla="*/ 2604149 w 3883454"/>
              <a:gd name="connsiteY75-19662" fmla="*/ 3364057 h 4475761"/>
              <a:gd name="connsiteX76-19663" fmla="*/ 2680540 w 3883454"/>
              <a:gd name="connsiteY76-19664" fmla="*/ 3286068 h 4475761"/>
              <a:gd name="connsiteX77-19665" fmla="*/ 2607959 w 3883454"/>
              <a:gd name="connsiteY77-19666" fmla="*/ 3108787 h 4475761"/>
              <a:gd name="connsiteX78-19667" fmla="*/ 2619389 w 3883454"/>
              <a:gd name="connsiteY78-19668" fmla="*/ 2971627 h 4475761"/>
              <a:gd name="connsiteX79-19669" fmla="*/ 2693419 w 3883454"/>
              <a:gd name="connsiteY79-19670" fmla="*/ 2976975 h 4475761"/>
              <a:gd name="connsiteX80-19671" fmla="*/ 2745119 w 3883454"/>
              <a:gd name="connsiteY80-19672" fmla="*/ 2845897 h 4475761"/>
              <a:gd name="connsiteX81-19673" fmla="*/ 2821319 w 3883454"/>
              <a:gd name="connsiteY81-19674" fmla="*/ 2960197 h 4475761"/>
              <a:gd name="connsiteX82-19675" fmla="*/ 2898170 w 3883454"/>
              <a:gd name="connsiteY82-19676" fmla="*/ 2923085 h 4475761"/>
              <a:gd name="connsiteX83-19677" fmla="*/ 2882279 w 3883454"/>
              <a:gd name="connsiteY83-19678" fmla="*/ 2765887 h 4475761"/>
              <a:gd name="connsiteX84-19679" fmla="*/ 2797477 w 3883454"/>
              <a:gd name="connsiteY84-19680" fmla="*/ 2737910 h 4475761"/>
              <a:gd name="connsiteX85-19681" fmla="*/ 2715845 w 3883454"/>
              <a:gd name="connsiteY85-19682" fmla="*/ 2683641 h 4475761"/>
              <a:gd name="connsiteX86-19683" fmla="*/ 2524139 w 3883454"/>
              <a:gd name="connsiteY86-19684" fmla="*/ 2525857 h 4475761"/>
              <a:gd name="connsiteX87-19685" fmla="*/ 2558972 w 3883454"/>
              <a:gd name="connsiteY87-19686" fmla="*/ 2467978 h 4475761"/>
              <a:gd name="connsiteX88-19687" fmla="*/ 2627009 w 3883454"/>
              <a:gd name="connsiteY88-19688" fmla="*/ 2438227 h 4475761"/>
              <a:gd name="connsiteX89-19689" fmla="*/ 2832749 w 3883454"/>
              <a:gd name="connsiteY89-19690" fmla="*/ 2453467 h 4475761"/>
              <a:gd name="connsiteX90-19691" fmla="*/ 2893823 w 3883454"/>
              <a:gd name="connsiteY90-19692" fmla="*/ 2442221 h 4475761"/>
              <a:gd name="connsiteX91-19693" fmla="*/ 2724573 w 3883454"/>
              <a:gd name="connsiteY91-19694" fmla="*/ 2055855 h 4475761"/>
              <a:gd name="connsiteX92-19695" fmla="*/ 2775599 w 3883454"/>
              <a:gd name="connsiteY92-19696" fmla="*/ 1916257 h 4475761"/>
              <a:gd name="connsiteX93-19697" fmla="*/ 2760359 w 3883454"/>
              <a:gd name="connsiteY93-19698" fmla="*/ 1859107 h 4475761"/>
              <a:gd name="connsiteX94-19699" fmla="*/ 2840369 w 3883454"/>
              <a:gd name="connsiteY94-19700" fmla="*/ 1840057 h 4475761"/>
              <a:gd name="connsiteX95-19701" fmla="*/ 2878469 w 3883454"/>
              <a:gd name="connsiteY95-19702" fmla="*/ 1771477 h 4475761"/>
              <a:gd name="connsiteX96-19703" fmla="*/ 2949684 w 3883454"/>
              <a:gd name="connsiteY96-19704" fmla="*/ 1710488 h 4475761"/>
              <a:gd name="connsiteX97-19705" fmla="*/ 2851799 w 3883454"/>
              <a:gd name="connsiteY97-19706" fmla="*/ 1626697 h 4475761"/>
              <a:gd name="connsiteX98-19707" fmla="*/ 2827443 w 3883454"/>
              <a:gd name="connsiteY98-19708" fmla="*/ 1720468 h 4475761"/>
              <a:gd name="connsiteX99-19709" fmla="*/ 2760359 w 3883454"/>
              <a:gd name="connsiteY99-19710" fmla="*/ 1535257 h 4475761"/>
              <a:gd name="connsiteX100-19711" fmla="*/ 2717865 w 3883454"/>
              <a:gd name="connsiteY100-19712" fmla="*/ 1378911 h 4475761"/>
              <a:gd name="connsiteX101-19713" fmla="*/ 2573669 w 3883454"/>
              <a:gd name="connsiteY101-19714" fmla="*/ 1367617 h 4475761"/>
              <a:gd name="connsiteX102-19715" fmla="*/ 2543189 w 3883454"/>
              <a:gd name="connsiteY102-19716" fmla="*/ 1440007 h 4475761"/>
              <a:gd name="connsiteX103-19717" fmla="*/ 2444129 w 3883454"/>
              <a:gd name="connsiteY103-19718" fmla="*/ 1466677 h 4475761"/>
              <a:gd name="connsiteX104-19719" fmla="*/ 2365789 w 3883454"/>
              <a:gd name="connsiteY104-19720" fmla="*/ 1399034 h 4475761"/>
              <a:gd name="connsiteX105-19721" fmla="*/ 2409839 w 3883454"/>
              <a:gd name="connsiteY105-19722" fmla="*/ 1154257 h 4475761"/>
              <a:gd name="connsiteX106-19723" fmla="*/ 2392729 w 3883454"/>
              <a:gd name="connsiteY106-19724" fmla="*/ 1053070 h 4475761"/>
              <a:gd name="connsiteX0-19725" fmla="*/ 2392729 w 3883454"/>
              <a:gd name="connsiteY0-19726" fmla="*/ 1053070 h 4469388"/>
              <a:gd name="connsiteX1-19727" fmla="*/ 2444129 w 3883454"/>
              <a:gd name="connsiteY1-19728" fmla="*/ 963757 h 4469388"/>
              <a:gd name="connsiteX2-19729" fmla="*/ 2546999 w 3883454"/>
              <a:gd name="connsiteY2-19730" fmla="*/ 982807 h 4469388"/>
              <a:gd name="connsiteX3-19731" fmla="*/ 2550048 w 3883454"/>
              <a:gd name="connsiteY3-19732" fmla="*/ 914905 h 4469388"/>
              <a:gd name="connsiteX4-19733" fmla="*/ 2501279 w 3883454"/>
              <a:gd name="connsiteY4-19734" fmla="*/ 735157 h 4469388"/>
              <a:gd name="connsiteX5-19735" fmla="*/ 2402600 w 3883454"/>
              <a:gd name="connsiteY5-19736" fmla="*/ 620130 h 4469388"/>
              <a:gd name="connsiteX6-19737" fmla="*/ 2444129 w 3883454"/>
              <a:gd name="connsiteY6-19738" fmla="*/ 533227 h 4469388"/>
              <a:gd name="connsiteX7-19739" fmla="*/ 2524139 w 3883454"/>
              <a:gd name="connsiteY7-19740" fmla="*/ 430357 h 4469388"/>
              <a:gd name="connsiteX8-19741" fmla="*/ 2566362 w 3883454"/>
              <a:gd name="connsiteY8-19742" fmla="*/ 304715 h 4469388"/>
              <a:gd name="connsiteX9-19743" fmla="*/ 2707019 w 3883454"/>
              <a:gd name="connsiteY9-19744" fmla="*/ 384638 h 4469388"/>
              <a:gd name="connsiteX10-19745" fmla="*/ 2873819 w 3883454"/>
              <a:gd name="connsiteY10-19746" fmla="*/ 367329 h 4469388"/>
              <a:gd name="connsiteX11-19747" fmla="*/ 2901329 w 3883454"/>
              <a:gd name="connsiteY11-19748" fmla="*/ 274148 h 4469388"/>
              <a:gd name="connsiteX12-19749" fmla="*/ 2818877 w 3883454"/>
              <a:gd name="connsiteY12-19750" fmla="*/ 223777 h 4469388"/>
              <a:gd name="connsiteX13-19751" fmla="*/ 2783219 w 3883454"/>
              <a:gd name="connsiteY13-19752" fmla="*/ 163658 h 4469388"/>
              <a:gd name="connsiteX14-19753" fmla="*/ 2862442 w 3883454"/>
              <a:gd name="connsiteY14-19754" fmla="*/ 88430 h 4469388"/>
              <a:gd name="connsiteX15-19755" fmla="*/ 2867039 w 3883454"/>
              <a:gd name="connsiteY15-19756" fmla="*/ 7447 h 4469388"/>
              <a:gd name="connsiteX16-19757" fmla="*/ 3010281 w 3883454"/>
              <a:gd name="connsiteY16-19758" fmla="*/ 14429 h 4469388"/>
              <a:gd name="connsiteX17-19759" fmla="*/ 3116385 w 3883454"/>
              <a:gd name="connsiteY17-19760" fmla="*/ 39588 h 4469388"/>
              <a:gd name="connsiteX18-19761" fmla="*/ 3121113 w 3883454"/>
              <a:gd name="connsiteY18-19762" fmla="*/ 251419 h 4469388"/>
              <a:gd name="connsiteX19-19763" fmla="*/ 3232799 w 3883454"/>
              <a:gd name="connsiteY19-19764" fmla="*/ 266527 h 4469388"/>
              <a:gd name="connsiteX20-19765" fmla="*/ 3299051 w 3883454"/>
              <a:gd name="connsiteY20-19766" fmla="*/ 335265 h 4469388"/>
              <a:gd name="connsiteX21-19767" fmla="*/ 3369959 w 3883454"/>
              <a:gd name="connsiteY21-19768" fmla="*/ 445597 h 4469388"/>
              <a:gd name="connsiteX22-19769" fmla="*/ 3480804 w 3883454"/>
              <a:gd name="connsiteY22-19770" fmla="*/ 502851 h 4469388"/>
              <a:gd name="connsiteX23-19771" fmla="*/ 3591608 w 3883454"/>
              <a:gd name="connsiteY23-19772" fmla="*/ 803326 h 4469388"/>
              <a:gd name="connsiteX24-19773" fmla="*/ 3857043 w 3883454"/>
              <a:gd name="connsiteY24-19774" fmla="*/ 1052158 h 4469388"/>
              <a:gd name="connsiteX25-19775" fmla="*/ 3857639 w 3883454"/>
              <a:gd name="connsiteY25-19776" fmla="*/ 1135207 h 4469388"/>
              <a:gd name="connsiteX26-19777" fmla="*/ 3811919 w 3883454"/>
              <a:gd name="connsiteY26-19778" fmla="*/ 1249507 h 4469388"/>
              <a:gd name="connsiteX27-19779" fmla="*/ 3667139 w 3883454"/>
              <a:gd name="connsiteY27-19780" fmla="*/ 1272367 h 4469388"/>
              <a:gd name="connsiteX28-19781" fmla="*/ 3659519 w 3883454"/>
              <a:gd name="connsiteY28-19782" fmla="*/ 1443817 h 4469388"/>
              <a:gd name="connsiteX29-19783" fmla="*/ 3617367 w 3883454"/>
              <a:gd name="connsiteY29-19784" fmla="*/ 1498785 h 4469388"/>
              <a:gd name="connsiteX30-19785" fmla="*/ 3609989 w 3883454"/>
              <a:gd name="connsiteY30-19786" fmla="*/ 1592407 h 4469388"/>
              <a:gd name="connsiteX31-19787" fmla="*/ 3552839 w 3883454"/>
              <a:gd name="connsiteY31-19788" fmla="*/ 1653367 h 4469388"/>
              <a:gd name="connsiteX32-19789" fmla="*/ 3442349 w 3883454"/>
              <a:gd name="connsiteY32-19790" fmla="*/ 1790527 h 4469388"/>
              <a:gd name="connsiteX33-19791" fmla="*/ 3468842 w 3883454"/>
              <a:gd name="connsiteY33-19792" fmla="*/ 1973528 h 4469388"/>
              <a:gd name="connsiteX34-19793" fmla="*/ 3327358 w 3883454"/>
              <a:gd name="connsiteY34-19794" fmla="*/ 2211099 h 4469388"/>
              <a:gd name="connsiteX35-19795" fmla="*/ 3331859 w 3883454"/>
              <a:gd name="connsiteY35-19796" fmla="*/ 2342977 h 4469388"/>
              <a:gd name="connsiteX36-19797" fmla="*/ 3499130 w 3883454"/>
              <a:gd name="connsiteY36-19798" fmla="*/ 2429342 h 4469388"/>
              <a:gd name="connsiteX37-19799" fmla="*/ 3357462 w 3883454"/>
              <a:gd name="connsiteY37-19800" fmla="*/ 2666581 h 4469388"/>
              <a:gd name="connsiteX38-19801" fmla="*/ 3331859 w 3883454"/>
              <a:gd name="connsiteY38-19802" fmla="*/ 2803987 h 4469388"/>
              <a:gd name="connsiteX39-19803" fmla="*/ 3482065 w 3883454"/>
              <a:gd name="connsiteY39-19804" fmla="*/ 2889010 h 4469388"/>
              <a:gd name="connsiteX40-19805" fmla="*/ 3491879 w 3883454"/>
              <a:gd name="connsiteY40-19806" fmla="*/ 3101167 h 4469388"/>
              <a:gd name="connsiteX41-19807" fmla="*/ 3522359 w 3883454"/>
              <a:gd name="connsiteY41-19808" fmla="*/ 3146887 h 4469388"/>
              <a:gd name="connsiteX42-19809" fmla="*/ 3507119 w 3883454"/>
              <a:gd name="connsiteY42-19810" fmla="*/ 3390727 h 4469388"/>
              <a:gd name="connsiteX43-19811" fmla="*/ 3466664 w 3883454"/>
              <a:gd name="connsiteY43-19812" fmla="*/ 3477253 h 4469388"/>
              <a:gd name="connsiteX44-19813" fmla="*/ 3435648 w 3883454"/>
              <a:gd name="connsiteY44-19814" fmla="*/ 3721039 h 4469388"/>
              <a:gd name="connsiteX45-19815" fmla="*/ 3263279 w 3883454"/>
              <a:gd name="connsiteY45-19816" fmla="*/ 3802207 h 4469388"/>
              <a:gd name="connsiteX46-19817" fmla="*/ 3145169 w 3883454"/>
              <a:gd name="connsiteY46-19818" fmla="*/ 3798397 h 4469388"/>
              <a:gd name="connsiteX47-19819" fmla="*/ 2966099 w 3883454"/>
              <a:gd name="connsiteY47-19820" fmla="*/ 3851737 h 4469388"/>
              <a:gd name="connsiteX48-19821" fmla="*/ 2828939 w 3883454"/>
              <a:gd name="connsiteY48-19822" fmla="*/ 3866977 h 4469388"/>
              <a:gd name="connsiteX49-19823" fmla="*/ 2703209 w 3883454"/>
              <a:gd name="connsiteY49-19824" fmla="*/ 3958417 h 4469388"/>
              <a:gd name="connsiteX50-19825" fmla="*/ 2478758 w 3883454"/>
              <a:gd name="connsiteY50-19826" fmla="*/ 4075145 h 4469388"/>
              <a:gd name="connsiteX51-19827" fmla="*/ 2348879 w 3883454"/>
              <a:gd name="connsiteY51-19828" fmla="*/ 4004137 h 4469388"/>
              <a:gd name="connsiteX52-19829" fmla="*/ 2038523 w 3883454"/>
              <a:gd name="connsiteY52-19830" fmla="*/ 4025943 h 4469388"/>
              <a:gd name="connsiteX53-19831" fmla="*/ 1925969 w 3883454"/>
              <a:gd name="connsiteY53-19832" fmla="*/ 4053667 h 4469388"/>
              <a:gd name="connsiteX54-19833" fmla="*/ 1840081 w 3883454"/>
              <a:gd name="connsiteY54-19834" fmla="*/ 4113197 h 4469388"/>
              <a:gd name="connsiteX55-19835" fmla="*/ 1473838 w 3883454"/>
              <a:gd name="connsiteY55-19836" fmla="*/ 4095972 h 4469388"/>
              <a:gd name="connsiteX56-19837" fmla="*/ 1209016 w 3883454"/>
              <a:gd name="connsiteY56-19838" fmla="*/ 4293502 h 4469388"/>
              <a:gd name="connsiteX57-19839" fmla="*/ 796893 w 3883454"/>
              <a:gd name="connsiteY57-19840" fmla="*/ 4267744 h 4469388"/>
              <a:gd name="connsiteX58-19841" fmla="*/ 539315 w 3883454"/>
              <a:gd name="connsiteY58-19842" fmla="*/ 4422289 h 4469388"/>
              <a:gd name="connsiteX59-19843" fmla="*/ 276238 w 3883454"/>
              <a:gd name="connsiteY59-19844" fmla="*/ 4427047 h 4469388"/>
              <a:gd name="connsiteX60-19845" fmla="*/ 141954 w 3883454"/>
              <a:gd name="connsiteY60-19846" fmla="*/ 4450266 h 4469388"/>
              <a:gd name="connsiteX61-19847" fmla="*/ 299175 w 3883454"/>
              <a:gd name="connsiteY61-19848" fmla="*/ 4151833 h 4469388"/>
              <a:gd name="connsiteX62-19849" fmla="*/ 539315 w 3883454"/>
              <a:gd name="connsiteY62-19850" fmla="*/ 4087439 h 4469388"/>
              <a:gd name="connsiteX63-19851" fmla="*/ 801451 w 3883454"/>
              <a:gd name="connsiteY63-19852" fmla="*/ 3997287 h 4469388"/>
              <a:gd name="connsiteX64-19853" fmla="*/ 1162060 w 3883454"/>
              <a:gd name="connsiteY64-19854" fmla="*/ 3726832 h 4469388"/>
              <a:gd name="connsiteX65-19855" fmla="*/ 1484031 w 3883454"/>
              <a:gd name="connsiteY65-19856" fmla="*/ 3456375 h 4469388"/>
              <a:gd name="connsiteX66-19857" fmla="*/ 1651456 w 3883454"/>
              <a:gd name="connsiteY66-19858" fmla="*/ 3160161 h 4469388"/>
              <a:gd name="connsiteX67-19859" fmla="*/ 1806003 w 3883454"/>
              <a:gd name="connsiteY67-19860" fmla="*/ 3108645 h 4469388"/>
              <a:gd name="connsiteX68-19861" fmla="*/ 1844640 w 3883454"/>
              <a:gd name="connsiteY68-19862" fmla="*/ 2812431 h 4469388"/>
              <a:gd name="connsiteX69-19863" fmla="*/ 2024943 w 3883454"/>
              <a:gd name="connsiteY69-19864" fmla="*/ 2709400 h 4469388"/>
              <a:gd name="connsiteX70-19865" fmla="*/ 2245870 w 3883454"/>
              <a:gd name="connsiteY70-19866" fmla="*/ 3145833 h 4469388"/>
              <a:gd name="connsiteX71-19867" fmla="*/ 2299349 w 3883454"/>
              <a:gd name="connsiteY71-19868" fmla="*/ 3284047 h 4469388"/>
              <a:gd name="connsiteX72-19869" fmla="*/ 2388137 w 3883454"/>
              <a:gd name="connsiteY72-19870" fmla="*/ 3338496 h 4469388"/>
              <a:gd name="connsiteX73-19871" fmla="*/ 2409839 w 3883454"/>
              <a:gd name="connsiteY73-19872" fmla="*/ 3455497 h 4469388"/>
              <a:gd name="connsiteX74-19873" fmla="*/ 2513114 w 3883454"/>
              <a:gd name="connsiteY74-19874" fmla="*/ 3505009 h 4469388"/>
              <a:gd name="connsiteX75-19875" fmla="*/ 2558429 w 3883454"/>
              <a:gd name="connsiteY75-19876" fmla="*/ 3398347 h 4469388"/>
              <a:gd name="connsiteX76-19877" fmla="*/ 2604149 w 3883454"/>
              <a:gd name="connsiteY76-19878" fmla="*/ 3364057 h 4469388"/>
              <a:gd name="connsiteX77-19879" fmla="*/ 2680540 w 3883454"/>
              <a:gd name="connsiteY77-19880" fmla="*/ 3286068 h 4469388"/>
              <a:gd name="connsiteX78-19881" fmla="*/ 2607959 w 3883454"/>
              <a:gd name="connsiteY78-19882" fmla="*/ 3108787 h 4469388"/>
              <a:gd name="connsiteX79-19883" fmla="*/ 2619389 w 3883454"/>
              <a:gd name="connsiteY79-19884" fmla="*/ 2971627 h 4469388"/>
              <a:gd name="connsiteX80-19885" fmla="*/ 2693419 w 3883454"/>
              <a:gd name="connsiteY80-19886" fmla="*/ 2976975 h 4469388"/>
              <a:gd name="connsiteX81-19887" fmla="*/ 2745119 w 3883454"/>
              <a:gd name="connsiteY81-19888" fmla="*/ 2845897 h 4469388"/>
              <a:gd name="connsiteX82-19889" fmla="*/ 2821319 w 3883454"/>
              <a:gd name="connsiteY82-19890" fmla="*/ 2960197 h 4469388"/>
              <a:gd name="connsiteX83-19891" fmla="*/ 2898170 w 3883454"/>
              <a:gd name="connsiteY83-19892" fmla="*/ 2923085 h 4469388"/>
              <a:gd name="connsiteX84-19893" fmla="*/ 2882279 w 3883454"/>
              <a:gd name="connsiteY84-19894" fmla="*/ 2765887 h 4469388"/>
              <a:gd name="connsiteX85-19895" fmla="*/ 2797477 w 3883454"/>
              <a:gd name="connsiteY85-19896" fmla="*/ 2737910 h 4469388"/>
              <a:gd name="connsiteX86-19897" fmla="*/ 2715845 w 3883454"/>
              <a:gd name="connsiteY86-19898" fmla="*/ 2683641 h 4469388"/>
              <a:gd name="connsiteX87-19899" fmla="*/ 2524139 w 3883454"/>
              <a:gd name="connsiteY87-19900" fmla="*/ 2525857 h 4469388"/>
              <a:gd name="connsiteX88-19901" fmla="*/ 2558972 w 3883454"/>
              <a:gd name="connsiteY88-19902" fmla="*/ 2467978 h 4469388"/>
              <a:gd name="connsiteX89-19903" fmla="*/ 2627009 w 3883454"/>
              <a:gd name="connsiteY89-19904" fmla="*/ 2438227 h 4469388"/>
              <a:gd name="connsiteX90-19905" fmla="*/ 2832749 w 3883454"/>
              <a:gd name="connsiteY90-19906" fmla="*/ 2453467 h 4469388"/>
              <a:gd name="connsiteX91-19907" fmla="*/ 2893823 w 3883454"/>
              <a:gd name="connsiteY91-19908" fmla="*/ 2442221 h 4469388"/>
              <a:gd name="connsiteX92-19909" fmla="*/ 2724573 w 3883454"/>
              <a:gd name="connsiteY92-19910" fmla="*/ 2055855 h 4469388"/>
              <a:gd name="connsiteX93-19911" fmla="*/ 2775599 w 3883454"/>
              <a:gd name="connsiteY93-19912" fmla="*/ 1916257 h 4469388"/>
              <a:gd name="connsiteX94-19913" fmla="*/ 2760359 w 3883454"/>
              <a:gd name="connsiteY94-19914" fmla="*/ 1859107 h 4469388"/>
              <a:gd name="connsiteX95-19915" fmla="*/ 2840369 w 3883454"/>
              <a:gd name="connsiteY95-19916" fmla="*/ 1840057 h 4469388"/>
              <a:gd name="connsiteX96-19917" fmla="*/ 2878469 w 3883454"/>
              <a:gd name="connsiteY96-19918" fmla="*/ 1771477 h 4469388"/>
              <a:gd name="connsiteX97-19919" fmla="*/ 2949684 w 3883454"/>
              <a:gd name="connsiteY97-19920" fmla="*/ 1710488 h 4469388"/>
              <a:gd name="connsiteX98-19921" fmla="*/ 2851799 w 3883454"/>
              <a:gd name="connsiteY98-19922" fmla="*/ 1626697 h 4469388"/>
              <a:gd name="connsiteX99-19923" fmla="*/ 2827443 w 3883454"/>
              <a:gd name="connsiteY99-19924" fmla="*/ 1720468 h 4469388"/>
              <a:gd name="connsiteX100-19925" fmla="*/ 2760359 w 3883454"/>
              <a:gd name="connsiteY100-19926" fmla="*/ 1535257 h 4469388"/>
              <a:gd name="connsiteX101-19927" fmla="*/ 2717865 w 3883454"/>
              <a:gd name="connsiteY101-19928" fmla="*/ 1378911 h 4469388"/>
              <a:gd name="connsiteX102-19929" fmla="*/ 2573669 w 3883454"/>
              <a:gd name="connsiteY102-19930" fmla="*/ 1367617 h 4469388"/>
              <a:gd name="connsiteX103-19931" fmla="*/ 2543189 w 3883454"/>
              <a:gd name="connsiteY103-19932" fmla="*/ 1440007 h 4469388"/>
              <a:gd name="connsiteX104-19933" fmla="*/ 2444129 w 3883454"/>
              <a:gd name="connsiteY104-19934" fmla="*/ 1466677 h 4469388"/>
              <a:gd name="connsiteX105-19935" fmla="*/ 2365789 w 3883454"/>
              <a:gd name="connsiteY105-19936" fmla="*/ 1399034 h 4469388"/>
              <a:gd name="connsiteX106-19937" fmla="*/ 2409839 w 3883454"/>
              <a:gd name="connsiteY106-19938" fmla="*/ 1154257 h 4469388"/>
              <a:gd name="connsiteX107" fmla="*/ 2392729 w 3883454"/>
              <a:gd name="connsiteY107" fmla="*/ 1053070 h 4469388"/>
              <a:gd name="connsiteX0-19939" fmla="*/ 2392729 w 3883454"/>
              <a:gd name="connsiteY0-19940" fmla="*/ 1053070 h 4469166"/>
              <a:gd name="connsiteX1-19941" fmla="*/ 2444129 w 3883454"/>
              <a:gd name="connsiteY1-19942" fmla="*/ 963757 h 4469166"/>
              <a:gd name="connsiteX2-19943" fmla="*/ 2546999 w 3883454"/>
              <a:gd name="connsiteY2-19944" fmla="*/ 982807 h 4469166"/>
              <a:gd name="connsiteX3-19945" fmla="*/ 2550048 w 3883454"/>
              <a:gd name="connsiteY3-19946" fmla="*/ 914905 h 4469166"/>
              <a:gd name="connsiteX4-19947" fmla="*/ 2501279 w 3883454"/>
              <a:gd name="connsiteY4-19948" fmla="*/ 735157 h 4469166"/>
              <a:gd name="connsiteX5-19949" fmla="*/ 2402600 w 3883454"/>
              <a:gd name="connsiteY5-19950" fmla="*/ 620130 h 4469166"/>
              <a:gd name="connsiteX6-19951" fmla="*/ 2444129 w 3883454"/>
              <a:gd name="connsiteY6-19952" fmla="*/ 533227 h 4469166"/>
              <a:gd name="connsiteX7-19953" fmla="*/ 2524139 w 3883454"/>
              <a:gd name="connsiteY7-19954" fmla="*/ 430357 h 4469166"/>
              <a:gd name="connsiteX8-19955" fmla="*/ 2566362 w 3883454"/>
              <a:gd name="connsiteY8-19956" fmla="*/ 304715 h 4469166"/>
              <a:gd name="connsiteX9-19957" fmla="*/ 2707019 w 3883454"/>
              <a:gd name="connsiteY9-19958" fmla="*/ 384638 h 4469166"/>
              <a:gd name="connsiteX10-19959" fmla="*/ 2873819 w 3883454"/>
              <a:gd name="connsiteY10-19960" fmla="*/ 367329 h 4469166"/>
              <a:gd name="connsiteX11-19961" fmla="*/ 2901329 w 3883454"/>
              <a:gd name="connsiteY11-19962" fmla="*/ 274148 h 4469166"/>
              <a:gd name="connsiteX12-19963" fmla="*/ 2818877 w 3883454"/>
              <a:gd name="connsiteY12-19964" fmla="*/ 223777 h 4469166"/>
              <a:gd name="connsiteX13-19965" fmla="*/ 2783219 w 3883454"/>
              <a:gd name="connsiteY13-19966" fmla="*/ 163658 h 4469166"/>
              <a:gd name="connsiteX14-19967" fmla="*/ 2862442 w 3883454"/>
              <a:gd name="connsiteY14-19968" fmla="*/ 88430 h 4469166"/>
              <a:gd name="connsiteX15-19969" fmla="*/ 2867039 w 3883454"/>
              <a:gd name="connsiteY15-19970" fmla="*/ 7447 h 4469166"/>
              <a:gd name="connsiteX16-19971" fmla="*/ 3010281 w 3883454"/>
              <a:gd name="connsiteY16-19972" fmla="*/ 14429 h 4469166"/>
              <a:gd name="connsiteX17-19973" fmla="*/ 3116385 w 3883454"/>
              <a:gd name="connsiteY17-19974" fmla="*/ 39588 h 4469166"/>
              <a:gd name="connsiteX18-19975" fmla="*/ 3121113 w 3883454"/>
              <a:gd name="connsiteY18-19976" fmla="*/ 251419 h 4469166"/>
              <a:gd name="connsiteX19-19977" fmla="*/ 3232799 w 3883454"/>
              <a:gd name="connsiteY19-19978" fmla="*/ 266527 h 4469166"/>
              <a:gd name="connsiteX20-19979" fmla="*/ 3299051 w 3883454"/>
              <a:gd name="connsiteY20-19980" fmla="*/ 335265 h 4469166"/>
              <a:gd name="connsiteX21-19981" fmla="*/ 3369959 w 3883454"/>
              <a:gd name="connsiteY21-19982" fmla="*/ 445597 h 4469166"/>
              <a:gd name="connsiteX22-19983" fmla="*/ 3480804 w 3883454"/>
              <a:gd name="connsiteY22-19984" fmla="*/ 502851 h 4469166"/>
              <a:gd name="connsiteX23-19985" fmla="*/ 3591608 w 3883454"/>
              <a:gd name="connsiteY23-19986" fmla="*/ 803326 h 4469166"/>
              <a:gd name="connsiteX24-19987" fmla="*/ 3857043 w 3883454"/>
              <a:gd name="connsiteY24-19988" fmla="*/ 1052158 h 4469166"/>
              <a:gd name="connsiteX25-19989" fmla="*/ 3857639 w 3883454"/>
              <a:gd name="connsiteY25-19990" fmla="*/ 1135207 h 4469166"/>
              <a:gd name="connsiteX26-19991" fmla="*/ 3811919 w 3883454"/>
              <a:gd name="connsiteY26-19992" fmla="*/ 1249507 h 4469166"/>
              <a:gd name="connsiteX27-19993" fmla="*/ 3667139 w 3883454"/>
              <a:gd name="connsiteY27-19994" fmla="*/ 1272367 h 4469166"/>
              <a:gd name="connsiteX28-19995" fmla="*/ 3659519 w 3883454"/>
              <a:gd name="connsiteY28-19996" fmla="*/ 1443817 h 4469166"/>
              <a:gd name="connsiteX29-19997" fmla="*/ 3617367 w 3883454"/>
              <a:gd name="connsiteY29-19998" fmla="*/ 1498785 h 4469166"/>
              <a:gd name="connsiteX30-19999" fmla="*/ 3609989 w 3883454"/>
              <a:gd name="connsiteY30-20000" fmla="*/ 1592407 h 4469166"/>
              <a:gd name="connsiteX31-20001" fmla="*/ 3552839 w 3883454"/>
              <a:gd name="connsiteY31-20002" fmla="*/ 1653367 h 4469166"/>
              <a:gd name="connsiteX32-20003" fmla="*/ 3442349 w 3883454"/>
              <a:gd name="connsiteY32-20004" fmla="*/ 1790527 h 4469166"/>
              <a:gd name="connsiteX33-20005" fmla="*/ 3468842 w 3883454"/>
              <a:gd name="connsiteY33-20006" fmla="*/ 1973528 h 4469166"/>
              <a:gd name="connsiteX34-20007" fmla="*/ 3327358 w 3883454"/>
              <a:gd name="connsiteY34-20008" fmla="*/ 2211099 h 4469166"/>
              <a:gd name="connsiteX35-20009" fmla="*/ 3331859 w 3883454"/>
              <a:gd name="connsiteY35-20010" fmla="*/ 2342977 h 4469166"/>
              <a:gd name="connsiteX36-20011" fmla="*/ 3499130 w 3883454"/>
              <a:gd name="connsiteY36-20012" fmla="*/ 2429342 h 4469166"/>
              <a:gd name="connsiteX37-20013" fmla="*/ 3357462 w 3883454"/>
              <a:gd name="connsiteY37-20014" fmla="*/ 2666581 h 4469166"/>
              <a:gd name="connsiteX38-20015" fmla="*/ 3331859 w 3883454"/>
              <a:gd name="connsiteY38-20016" fmla="*/ 2803987 h 4469166"/>
              <a:gd name="connsiteX39-20017" fmla="*/ 3482065 w 3883454"/>
              <a:gd name="connsiteY39-20018" fmla="*/ 2889010 h 4469166"/>
              <a:gd name="connsiteX40-20019" fmla="*/ 3491879 w 3883454"/>
              <a:gd name="connsiteY40-20020" fmla="*/ 3101167 h 4469166"/>
              <a:gd name="connsiteX41-20021" fmla="*/ 3522359 w 3883454"/>
              <a:gd name="connsiteY41-20022" fmla="*/ 3146887 h 4469166"/>
              <a:gd name="connsiteX42-20023" fmla="*/ 3507119 w 3883454"/>
              <a:gd name="connsiteY42-20024" fmla="*/ 3390727 h 4469166"/>
              <a:gd name="connsiteX43-20025" fmla="*/ 3466664 w 3883454"/>
              <a:gd name="connsiteY43-20026" fmla="*/ 3477253 h 4469166"/>
              <a:gd name="connsiteX44-20027" fmla="*/ 3435648 w 3883454"/>
              <a:gd name="connsiteY44-20028" fmla="*/ 3721039 h 4469166"/>
              <a:gd name="connsiteX45-20029" fmla="*/ 3263279 w 3883454"/>
              <a:gd name="connsiteY45-20030" fmla="*/ 3802207 h 4469166"/>
              <a:gd name="connsiteX46-20031" fmla="*/ 3145169 w 3883454"/>
              <a:gd name="connsiteY46-20032" fmla="*/ 3798397 h 4469166"/>
              <a:gd name="connsiteX47-20033" fmla="*/ 2966099 w 3883454"/>
              <a:gd name="connsiteY47-20034" fmla="*/ 3851737 h 4469166"/>
              <a:gd name="connsiteX48-20035" fmla="*/ 2828939 w 3883454"/>
              <a:gd name="connsiteY48-20036" fmla="*/ 3866977 h 4469166"/>
              <a:gd name="connsiteX49-20037" fmla="*/ 2703209 w 3883454"/>
              <a:gd name="connsiteY49-20038" fmla="*/ 3958417 h 4469166"/>
              <a:gd name="connsiteX50-20039" fmla="*/ 2478758 w 3883454"/>
              <a:gd name="connsiteY50-20040" fmla="*/ 4075145 h 4469166"/>
              <a:gd name="connsiteX51-20041" fmla="*/ 2348879 w 3883454"/>
              <a:gd name="connsiteY51-20042" fmla="*/ 4004137 h 4469166"/>
              <a:gd name="connsiteX52-20043" fmla="*/ 2038523 w 3883454"/>
              <a:gd name="connsiteY52-20044" fmla="*/ 4025943 h 4469166"/>
              <a:gd name="connsiteX53-20045" fmla="*/ 1925969 w 3883454"/>
              <a:gd name="connsiteY53-20046" fmla="*/ 4053667 h 4469166"/>
              <a:gd name="connsiteX54-20047" fmla="*/ 1840081 w 3883454"/>
              <a:gd name="connsiteY54-20048" fmla="*/ 4113197 h 4469166"/>
              <a:gd name="connsiteX55-20049" fmla="*/ 1473838 w 3883454"/>
              <a:gd name="connsiteY55-20050" fmla="*/ 4095972 h 4469166"/>
              <a:gd name="connsiteX56-20051" fmla="*/ 1209016 w 3883454"/>
              <a:gd name="connsiteY56-20052" fmla="*/ 4293502 h 4469166"/>
              <a:gd name="connsiteX57-20053" fmla="*/ 796893 w 3883454"/>
              <a:gd name="connsiteY57-20054" fmla="*/ 4267744 h 4469166"/>
              <a:gd name="connsiteX58-20055" fmla="*/ 539315 w 3883454"/>
              <a:gd name="connsiteY58-20056" fmla="*/ 4422289 h 4469166"/>
              <a:gd name="connsiteX59-20057" fmla="*/ 360058 w 3883454"/>
              <a:gd name="connsiteY59-20058" fmla="*/ 4465147 h 4469166"/>
              <a:gd name="connsiteX60-20059" fmla="*/ 276238 w 3883454"/>
              <a:gd name="connsiteY60-20060" fmla="*/ 4427047 h 4469166"/>
              <a:gd name="connsiteX61-20061" fmla="*/ 141954 w 3883454"/>
              <a:gd name="connsiteY61-20062" fmla="*/ 4450266 h 4469166"/>
              <a:gd name="connsiteX62-20063" fmla="*/ 299175 w 3883454"/>
              <a:gd name="connsiteY62-20064" fmla="*/ 4151833 h 4469166"/>
              <a:gd name="connsiteX63-20065" fmla="*/ 539315 w 3883454"/>
              <a:gd name="connsiteY63-20066" fmla="*/ 4087439 h 4469166"/>
              <a:gd name="connsiteX64-20067" fmla="*/ 801451 w 3883454"/>
              <a:gd name="connsiteY64-20068" fmla="*/ 3997287 h 4469166"/>
              <a:gd name="connsiteX65-20069" fmla="*/ 1162060 w 3883454"/>
              <a:gd name="connsiteY65-20070" fmla="*/ 3726832 h 4469166"/>
              <a:gd name="connsiteX66-20071" fmla="*/ 1484031 w 3883454"/>
              <a:gd name="connsiteY66-20072" fmla="*/ 3456375 h 4469166"/>
              <a:gd name="connsiteX67-20073" fmla="*/ 1651456 w 3883454"/>
              <a:gd name="connsiteY67-20074" fmla="*/ 3160161 h 4469166"/>
              <a:gd name="connsiteX68-20075" fmla="*/ 1806003 w 3883454"/>
              <a:gd name="connsiteY68-20076" fmla="*/ 3108645 h 4469166"/>
              <a:gd name="connsiteX69-20077" fmla="*/ 1844640 w 3883454"/>
              <a:gd name="connsiteY69-20078" fmla="*/ 2812431 h 4469166"/>
              <a:gd name="connsiteX70-20079" fmla="*/ 2024943 w 3883454"/>
              <a:gd name="connsiteY70-20080" fmla="*/ 2709400 h 4469166"/>
              <a:gd name="connsiteX71-20081" fmla="*/ 2245870 w 3883454"/>
              <a:gd name="connsiteY71-20082" fmla="*/ 3145833 h 4469166"/>
              <a:gd name="connsiteX72-20083" fmla="*/ 2299349 w 3883454"/>
              <a:gd name="connsiteY72-20084" fmla="*/ 3284047 h 4469166"/>
              <a:gd name="connsiteX73-20085" fmla="*/ 2388137 w 3883454"/>
              <a:gd name="connsiteY73-20086" fmla="*/ 3338496 h 4469166"/>
              <a:gd name="connsiteX74-20087" fmla="*/ 2409839 w 3883454"/>
              <a:gd name="connsiteY74-20088" fmla="*/ 3455497 h 4469166"/>
              <a:gd name="connsiteX75-20089" fmla="*/ 2513114 w 3883454"/>
              <a:gd name="connsiteY75-20090" fmla="*/ 3505009 h 4469166"/>
              <a:gd name="connsiteX76-20091" fmla="*/ 2558429 w 3883454"/>
              <a:gd name="connsiteY76-20092" fmla="*/ 3398347 h 4469166"/>
              <a:gd name="connsiteX77-20093" fmla="*/ 2604149 w 3883454"/>
              <a:gd name="connsiteY77-20094" fmla="*/ 3364057 h 4469166"/>
              <a:gd name="connsiteX78-20095" fmla="*/ 2680540 w 3883454"/>
              <a:gd name="connsiteY78-20096" fmla="*/ 3286068 h 4469166"/>
              <a:gd name="connsiteX79-20097" fmla="*/ 2607959 w 3883454"/>
              <a:gd name="connsiteY79-20098" fmla="*/ 3108787 h 4469166"/>
              <a:gd name="connsiteX80-20099" fmla="*/ 2619389 w 3883454"/>
              <a:gd name="connsiteY80-20100" fmla="*/ 2971627 h 4469166"/>
              <a:gd name="connsiteX81-20101" fmla="*/ 2693419 w 3883454"/>
              <a:gd name="connsiteY81-20102" fmla="*/ 2976975 h 4469166"/>
              <a:gd name="connsiteX82-20103" fmla="*/ 2745119 w 3883454"/>
              <a:gd name="connsiteY82-20104" fmla="*/ 2845897 h 4469166"/>
              <a:gd name="connsiteX83-20105" fmla="*/ 2821319 w 3883454"/>
              <a:gd name="connsiteY83-20106" fmla="*/ 2960197 h 4469166"/>
              <a:gd name="connsiteX84-20107" fmla="*/ 2898170 w 3883454"/>
              <a:gd name="connsiteY84-20108" fmla="*/ 2923085 h 4469166"/>
              <a:gd name="connsiteX85-20109" fmla="*/ 2882279 w 3883454"/>
              <a:gd name="connsiteY85-20110" fmla="*/ 2765887 h 4469166"/>
              <a:gd name="connsiteX86-20111" fmla="*/ 2797477 w 3883454"/>
              <a:gd name="connsiteY86-20112" fmla="*/ 2737910 h 4469166"/>
              <a:gd name="connsiteX87-20113" fmla="*/ 2715845 w 3883454"/>
              <a:gd name="connsiteY87-20114" fmla="*/ 2683641 h 4469166"/>
              <a:gd name="connsiteX88-20115" fmla="*/ 2524139 w 3883454"/>
              <a:gd name="connsiteY88-20116" fmla="*/ 2525857 h 4469166"/>
              <a:gd name="connsiteX89-20117" fmla="*/ 2558972 w 3883454"/>
              <a:gd name="connsiteY89-20118" fmla="*/ 2467978 h 4469166"/>
              <a:gd name="connsiteX90-20119" fmla="*/ 2627009 w 3883454"/>
              <a:gd name="connsiteY90-20120" fmla="*/ 2438227 h 4469166"/>
              <a:gd name="connsiteX91-20121" fmla="*/ 2832749 w 3883454"/>
              <a:gd name="connsiteY91-20122" fmla="*/ 2453467 h 4469166"/>
              <a:gd name="connsiteX92-20123" fmla="*/ 2893823 w 3883454"/>
              <a:gd name="connsiteY92-20124" fmla="*/ 2442221 h 4469166"/>
              <a:gd name="connsiteX93-20125" fmla="*/ 2724573 w 3883454"/>
              <a:gd name="connsiteY93-20126" fmla="*/ 2055855 h 4469166"/>
              <a:gd name="connsiteX94-20127" fmla="*/ 2775599 w 3883454"/>
              <a:gd name="connsiteY94-20128" fmla="*/ 1916257 h 4469166"/>
              <a:gd name="connsiteX95-20129" fmla="*/ 2760359 w 3883454"/>
              <a:gd name="connsiteY95-20130" fmla="*/ 1859107 h 4469166"/>
              <a:gd name="connsiteX96-20131" fmla="*/ 2840369 w 3883454"/>
              <a:gd name="connsiteY96-20132" fmla="*/ 1840057 h 4469166"/>
              <a:gd name="connsiteX97-20133" fmla="*/ 2878469 w 3883454"/>
              <a:gd name="connsiteY97-20134" fmla="*/ 1771477 h 4469166"/>
              <a:gd name="connsiteX98-20135" fmla="*/ 2949684 w 3883454"/>
              <a:gd name="connsiteY98-20136" fmla="*/ 1710488 h 4469166"/>
              <a:gd name="connsiteX99-20137" fmla="*/ 2851799 w 3883454"/>
              <a:gd name="connsiteY99-20138" fmla="*/ 1626697 h 4469166"/>
              <a:gd name="connsiteX100-20139" fmla="*/ 2827443 w 3883454"/>
              <a:gd name="connsiteY100-20140" fmla="*/ 1720468 h 4469166"/>
              <a:gd name="connsiteX101-20141" fmla="*/ 2760359 w 3883454"/>
              <a:gd name="connsiteY101-20142" fmla="*/ 1535257 h 4469166"/>
              <a:gd name="connsiteX102-20143" fmla="*/ 2717865 w 3883454"/>
              <a:gd name="connsiteY102-20144" fmla="*/ 1378911 h 4469166"/>
              <a:gd name="connsiteX103-20145" fmla="*/ 2573669 w 3883454"/>
              <a:gd name="connsiteY103-20146" fmla="*/ 1367617 h 4469166"/>
              <a:gd name="connsiteX104-20147" fmla="*/ 2543189 w 3883454"/>
              <a:gd name="connsiteY104-20148" fmla="*/ 1440007 h 4469166"/>
              <a:gd name="connsiteX105-20149" fmla="*/ 2444129 w 3883454"/>
              <a:gd name="connsiteY105-20150" fmla="*/ 1466677 h 4469166"/>
              <a:gd name="connsiteX106-20151" fmla="*/ 2365789 w 3883454"/>
              <a:gd name="connsiteY106-20152" fmla="*/ 1399034 h 4469166"/>
              <a:gd name="connsiteX107-20153" fmla="*/ 2409839 w 3883454"/>
              <a:gd name="connsiteY107-20154" fmla="*/ 1154257 h 4469166"/>
              <a:gd name="connsiteX108" fmla="*/ 2392729 w 3883454"/>
              <a:gd name="connsiteY108" fmla="*/ 1053070 h 4469166"/>
              <a:gd name="connsiteX0-20155" fmla="*/ 2392729 w 3883454"/>
              <a:gd name="connsiteY0-20156" fmla="*/ 1053070 h 4469166"/>
              <a:gd name="connsiteX1-20157" fmla="*/ 2444129 w 3883454"/>
              <a:gd name="connsiteY1-20158" fmla="*/ 963757 h 4469166"/>
              <a:gd name="connsiteX2-20159" fmla="*/ 2546999 w 3883454"/>
              <a:gd name="connsiteY2-20160" fmla="*/ 982807 h 4469166"/>
              <a:gd name="connsiteX3-20161" fmla="*/ 2550048 w 3883454"/>
              <a:gd name="connsiteY3-20162" fmla="*/ 914905 h 4469166"/>
              <a:gd name="connsiteX4-20163" fmla="*/ 2501279 w 3883454"/>
              <a:gd name="connsiteY4-20164" fmla="*/ 735157 h 4469166"/>
              <a:gd name="connsiteX5-20165" fmla="*/ 2402600 w 3883454"/>
              <a:gd name="connsiteY5-20166" fmla="*/ 620130 h 4469166"/>
              <a:gd name="connsiteX6-20167" fmla="*/ 2444129 w 3883454"/>
              <a:gd name="connsiteY6-20168" fmla="*/ 533227 h 4469166"/>
              <a:gd name="connsiteX7-20169" fmla="*/ 2524139 w 3883454"/>
              <a:gd name="connsiteY7-20170" fmla="*/ 430357 h 4469166"/>
              <a:gd name="connsiteX8-20171" fmla="*/ 2566362 w 3883454"/>
              <a:gd name="connsiteY8-20172" fmla="*/ 304715 h 4469166"/>
              <a:gd name="connsiteX9-20173" fmla="*/ 2707019 w 3883454"/>
              <a:gd name="connsiteY9-20174" fmla="*/ 384638 h 4469166"/>
              <a:gd name="connsiteX10-20175" fmla="*/ 2873819 w 3883454"/>
              <a:gd name="connsiteY10-20176" fmla="*/ 367329 h 4469166"/>
              <a:gd name="connsiteX11-20177" fmla="*/ 2901329 w 3883454"/>
              <a:gd name="connsiteY11-20178" fmla="*/ 274148 h 4469166"/>
              <a:gd name="connsiteX12-20179" fmla="*/ 2818877 w 3883454"/>
              <a:gd name="connsiteY12-20180" fmla="*/ 223777 h 4469166"/>
              <a:gd name="connsiteX13-20181" fmla="*/ 2783219 w 3883454"/>
              <a:gd name="connsiteY13-20182" fmla="*/ 163658 h 4469166"/>
              <a:gd name="connsiteX14-20183" fmla="*/ 2862442 w 3883454"/>
              <a:gd name="connsiteY14-20184" fmla="*/ 88430 h 4469166"/>
              <a:gd name="connsiteX15-20185" fmla="*/ 2867039 w 3883454"/>
              <a:gd name="connsiteY15-20186" fmla="*/ 7447 h 4469166"/>
              <a:gd name="connsiteX16-20187" fmla="*/ 3010281 w 3883454"/>
              <a:gd name="connsiteY16-20188" fmla="*/ 14429 h 4469166"/>
              <a:gd name="connsiteX17-20189" fmla="*/ 3116385 w 3883454"/>
              <a:gd name="connsiteY17-20190" fmla="*/ 39588 h 4469166"/>
              <a:gd name="connsiteX18-20191" fmla="*/ 3121113 w 3883454"/>
              <a:gd name="connsiteY18-20192" fmla="*/ 251419 h 4469166"/>
              <a:gd name="connsiteX19-20193" fmla="*/ 3232799 w 3883454"/>
              <a:gd name="connsiteY19-20194" fmla="*/ 266527 h 4469166"/>
              <a:gd name="connsiteX20-20195" fmla="*/ 3299051 w 3883454"/>
              <a:gd name="connsiteY20-20196" fmla="*/ 335265 h 4469166"/>
              <a:gd name="connsiteX21-20197" fmla="*/ 3369959 w 3883454"/>
              <a:gd name="connsiteY21-20198" fmla="*/ 445597 h 4469166"/>
              <a:gd name="connsiteX22-20199" fmla="*/ 3480804 w 3883454"/>
              <a:gd name="connsiteY22-20200" fmla="*/ 502851 h 4469166"/>
              <a:gd name="connsiteX23-20201" fmla="*/ 3591608 w 3883454"/>
              <a:gd name="connsiteY23-20202" fmla="*/ 803326 h 4469166"/>
              <a:gd name="connsiteX24-20203" fmla="*/ 3857043 w 3883454"/>
              <a:gd name="connsiteY24-20204" fmla="*/ 1052158 h 4469166"/>
              <a:gd name="connsiteX25-20205" fmla="*/ 3857639 w 3883454"/>
              <a:gd name="connsiteY25-20206" fmla="*/ 1135207 h 4469166"/>
              <a:gd name="connsiteX26-20207" fmla="*/ 3811919 w 3883454"/>
              <a:gd name="connsiteY26-20208" fmla="*/ 1249507 h 4469166"/>
              <a:gd name="connsiteX27-20209" fmla="*/ 3667139 w 3883454"/>
              <a:gd name="connsiteY27-20210" fmla="*/ 1272367 h 4469166"/>
              <a:gd name="connsiteX28-20211" fmla="*/ 3659519 w 3883454"/>
              <a:gd name="connsiteY28-20212" fmla="*/ 1443817 h 4469166"/>
              <a:gd name="connsiteX29-20213" fmla="*/ 3617367 w 3883454"/>
              <a:gd name="connsiteY29-20214" fmla="*/ 1498785 h 4469166"/>
              <a:gd name="connsiteX30-20215" fmla="*/ 3609989 w 3883454"/>
              <a:gd name="connsiteY30-20216" fmla="*/ 1592407 h 4469166"/>
              <a:gd name="connsiteX31-20217" fmla="*/ 3552839 w 3883454"/>
              <a:gd name="connsiteY31-20218" fmla="*/ 1653367 h 4469166"/>
              <a:gd name="connsiteX32-20219" fmla="*/ 3442349 w 3883454"/>
              <a:gd name="connsiteY32-20220" fmla="*/ 1790527 h 4469166"/>
              <a:gd name="connsiteX33-20221" fmla="*/ 3468842 w 3883454"/>
              <a:gd name="connsiteY33-20222" fmla="*/ 1973528 h 4469166"/>
              <a:gd name="connsiteX34-20223" fmla="*/ 3327358 w 3883454"/>
              <a:gd name="connsiteY34-20224" fmla="*/ 2211099 h 4469166"/>
              <a:gd name="connsiteX35-20225" fmla="*/ 3331859 w 3883454"/>
              <a:gd name="connsiteY35-20226" fmla="*/ 2342977 h 4469166"/>
              <a:gd name="connsiteX36-20227" fmla="*/ 3499130 w 3883454"/>
              <a:gd name="connsiteY36-20228" fmla="*/ 2429342 h 4469166"/>
              <a:gd name="connsiteX37-20229" fmla="*/ 3357462 w 3883454"/>
              <a:gd name="connsiteY37-20230" fmla="*/ 2666581 h 4469166"/>
              <a:gd name="connsiteX38-20231" fmla="*/ 3331859 w 3883454"/>
              <a:gd name="connsiteY38-20232" fmla="*/ 2803987 h 4469166"/>
              <a:gd name="connsiteX39-20233" fmla="*/ 3482065 w 3883454"/>
              <a:gd name="connsiteY39-20234" fmla="*/ 2889010 h 4469166"/>
              <a:gd name="connsiteX40-20235" fmla="*/ 3491879 w 3883454"/>
              <a:gd name="connsiteY40-20236" fmla="*/ 3101167 h 4469166"/>
              <a:gd name="connsiteX41-20237" fmla="*/ 3522359 w 3883454"/>
              <a:gd name="connsiteY41-20238" fmla="*/ 3146887 h 4469166"/>
              <a:gd name="connsiteX42-20239" fmla="*/ 3507119 w 3883454"/>
              <a:gd name="connsiteY42-20240" fmla="*/ 3390727 h 4469166"/>
              <a:gd name="connsiteX43-20241" fmla="*/ 3466664 w 3883454"/>
              <a:gd name="connsiteY43-20242" fmla="*/ 3477253 h 4469166"/>
              <a:gd name="connsiteX44-20243" fmla="*/ 3435648 w 3883454"/>
              <a:gd name="connsiteY44-20244" fmla="*/ 3721039 h 4469166"/>
              <a:gd name="connsiteX45-20245" fmla="*/ 3263279 w 3883454"/>
              <a:gd name="connsiteY45-20246" fmla="*/ 3802207 h 4469166"/>
              <a:gd name="connsiteX46-20247" fmla="*/ 3145169 w 3883454"/>
              <a:gd name="connsiteY46-20248" fmla="*/ 3798397 h 4469166"/>
              <a:gd name="connsiteX47-20249" fmla="*/ 2966099 w 3883454"/>
              <a:gd name="connsiteY47-20250" fmla="*/ 3851737 h 4469166"/>
              <a:gd name="connsiteX48-20251" fmla="*/ 2828939 w 3883454"/>
              <a:gd name="connsiteY48-20252" fmla="*/ 3866977 h 4469166"/>
              <a:gd name="connsiteX49-20253" fmla="*/ 2703209 w 3883454"/>
              <a:gd name="connsiteY49-20254" fmla="*/ 3958417 h 4469166"/>
              <a:gd name="connsiteX50-20255" fmla="*/ 2478758 w 3883454"/>
              <a:gd name="connsiteY50-20256" fmla="*/ 4075145 h 4469166"/>
              <a:gd name="connsiteX51-20257" fmla="*/ 2348879 w 3883454"/>
              <a:gd name="connsiteY51-20258" fmla="*/ 4004137 h 4469166"/>
              <a:gd name="connsiteX52-20259" fmla="*/ 2038523 w 3883454"/>
              <a:gd name="connsiteY52-20260" fmla="*/ 4025943 h 4469166"/>
              <a:gd name="connsiteX53-20261" fmla="*/ 1925969 w 3883454"/>
              <a:gd name="connsiteY53-20262" fmla="*/ 4053667 h 4469166"/>
              <a:gd name="connsiteX54-20263" fmla="*/ 1840081 w 3883454"/>
              <a:gd name="connsiteY54-20264" fmla="*/ 4113197 h 4469166"/>
              <a:gd name="connsiteX55-20265" fmla="*/ 1473838 w 3883454"/>
              <a:gd name="connsiteY55-20266" fmla="*/ 4095972 h 4469166"/>
              <a:gd name="connsiteX56-20267" fmla="*/ 1209016 w 3883454"/>
              <a:gd name="connsiteY56-20268" fmla="*/ 4293502 h 4469166"/>
              <a:gd name="connsiteX57-20269" fmla="*/ 796893 w 3883454"/>
              <a:gd name="connsiteY57-20270" fmla="*/ 4267744 h 4469166"/>
              <a:gd name="connsiteX58-20271" fmla="*/ 539315 w 3883454"/>
              <a:gd name="connsiteY58-20272" fmla="*/ 4422289 h 4469166"/>
              <a:gd name="connsiteX59-20273" fmla="*/ 360058 w 3883454"/>
              <a:gd name="connsiteY59-20274" fmla="*/ 4465147 h 4469166"/>
              <a:gd name="connsiteX60-20275" fmla="*/ 276238 w 3883454"/>
              <a:gd name="connsiteY60-20276" fmla="*/ 4427047 h 4469166"/>
              <a:gd name="connsiteX61-20277" fmla="*/ 141954 w 3883454"/>
              <a:gd name="connsiteY61-20278" fmla="*/ 4450266 h 4469166"/>
              <a:gd name="connsiteX62-20279" fmla="*/ 299175 w 3883454"/>
              <a:gd name="connsiteY62-20280" fmla="*/ 4151833 h 4469166"/>
              <a:gd name="connsiteX63-20281" fmla="*/ 539315 w 3883454"/>
              <a:gd name="connsiteY63-20282" fmla="*/ 4087439 h 4469166"/>
              <a:gd name="connsiteX64-20283" fmla="*/ 801451 w 3883454"/>
              <a:gd name="connsiteY64-20284" fmla="*/ 3997287 h 4469166"/>
              <a:gd name="connsiteX65-20285" fmla="*/ 1116340 w 3883454"/>
              <a:gd name="connsiteY65-20286" fmla="*/ 3669682 h 4469166"/>
              <a:gd name="connsiteX66-20287" fmla="*/ 1484031 w 3883454"/>
              <a:gd name="connsiteY66-20288" fmla="*/ 3456375 h 4469166"/>
              <a:gd name="connsiteX67-20289" fmla="*/ 1651456 w 3883454"/>
              <a:gd name="connsiteY67-20290" fmla="*/ 3160161 h 4469166"/>
              <a:gd name="connsiteX68-20291" fmla="*/ 1806003 w 3883454"/>
              <a:gd name="connsiteY68-20292" fmla="*/ 3108645 h 4469166"/>
              <a:gd name="connsiteX69-20293" fmla="*/ 1844640 w 3883454"/>
              <a:gd name="connsiteY69-20294" fmla="*/ 2812431 h 4469166"/>
              <a:gd name="connsiteX70-20295" fmla="*/ 2024943 w 3883454"/>
              <a:gd name="connsiteY70-20296" fmla="*/ 2709400 h 4469166"/>
              <a:gd name="connsiteX71-20297" fmla="*/ 2245870 w 3883454"/>
              <a:gd name="connsiteY71-20298" fmla="*/ 3145833 h 4469166"/>
              <a:gd name="connsiteX72-20299" fmla="*/ 2299349 w 3883454"/>
              <a:gd name="connsiteY72-20300" fmla="*/ 3284047 h 4469166"/>
              <a:gd name="connsiteX73-20301" fmla="*/ 2388137 w 3883454"/>
              <a:gd name="connsiteY73-20302" fmla="*/ 3338496 h 4469166"/>
              <a:gd name="connsiteX74-20303" fmla="*/ 2409839 w 3883454"/>
              <a:gd name="connsiteY74-20304" fmla="*/ 3455497 h 4469166"/>
              <a:gd name="connsiteX75-20305" fmla="*/ 2513114 w 3883454"/>
              <a:gd name="connsiteY75-20306" fmla="*/ 3505009 h 4469166"/>
              <a:gd name="connsiteX76-20307" fmla="*/ 2558429 w 3883454"/>
              <a:gd name="connsiteY76-20308" fmla="*/ 3398347 h 4469166"/>
              <a:gd name="connsiteX77-20309" fmla="*/ 2604149 w 3883454"/>
              <a:gd name="connsiteY77-20310" fmla="*/ 3364057 h 4469166"/>
              <a:gd name="connsiteX78-20311" fmla="*/ 2680540 w 3883454"/>
              <a:gd name="connsiteY78-20312" fmla="*/ 3286068 h 4469166"/>
              <a:gd name="connsiteX79-20313" fmla="*/ 2607959 w 3883454"/>
              <a:gd name="connsiteY79-20314" fmla="*/ 3108787 h 4469166"/>
              <a:gd name="connsiteX80-20315" fmla="*/ 2619389 w 3883454"/>
              <a:gd name="connsiteY80-20316" fmla="*/ 2971627 h 4469166"/>
              <a:gd name="connsiteX81-20317" fmla="*/ 2693419 w 3883454"/>
              <a:gd name="connsiteY81-20318" fmla="*/ 2976975 h 4469166"/>
              <a:gd name="connsiteX82-20319" fmla="*/ 2745119 w 3883454"/>
              <a:gd name="connsiteY82-20320" fmla="*/ 2845897 h 4469166"/>
              <a:gd name="connsiteX83-20321" fmla="*/ 2821319 w 3883454"/>
              <a:gd name="connsiteY83-20322" fmla="*/ 2960197 h 4469166"/>
              <a:gd name="connsiteX84-20323" fmla="*/ 2898170 w 3883454"/>
              <a:gd name="connsiteY84-20324" fmla="*/ 2923085 h 4469166"/>
              <a:gd name="connsiteX85-20325" fmla="*/ 2882279 w 3883454"/>
              <a:gd name="connsiteY85-20326" fmla="*/ 2765887 h 4469166"/>
              <a:gd name="connsiteX86-20327" fmla="*/ 2797477 w 3883454"/>
              <a:gd name="connsiteY86-20328" fmla="*/ 2737910 h 4469166"/>
              <a:gd name="connsiteX87-20329" fmla="*/ 2715845 w 3883454"/>
              <a:gd name="connsiteY87-20330" fmla="*/ 2683641 h 4469166"/>
              <a:gd name="connsiteX88-20331" fmla="*/ 2524139 w 3883454"/>
              <a:gd name="connsiteY88-20332" fmla="*/ 2525857 h 4469166"/>
              <a:gd name="connsiteX89-20333" fmla="*/ 2558972 w 3883454"/>
              <a:gd name="connsiteY89-20334" fmla="*/ 2467978 h 4469166"/>
              <a:gd name="connsiteX90-20335" fmla="*/ 2627009 w 3883454"/>
              <a:gd name="connsiteY90-20336" fmla="*/ 2438227 h 4469166"/>
              <a:gd name="connsiteX91-20337" fmla="*/ 2832749 w 3883454"/>
              <a:gd name="connsiteY91-20338" fmla="*/ 2453467 h 4469166"/>
              <a:gd name="connsiteX92-20339" fmla="*/ 2893823 w 3883454"/>
              <a:gd name="connsiteY92-20340" fmla="*/ 2442221 h 4469166"/>
              <a:gd name="connsiteX93-20341" fmla="*/ 2724573 w 3883454"/>
              <a:gd name="connsiteY93-20342" fmla="*/ 2055855 h 4469166"/>
              <a:gd name="connsiteX94-20343" fmla="*/ 2775599 w 3883454"/>
              <a:gd name="connsiteY94-20344" fmla="*/ 1916257 h 4469166"/>
              <a:gd name="connsiteX95-20345" fmla="*/ 2760359 w 3883454"/>
              <a:gd name="connsiteY95-20346" fmla="*/ 1859107 h 4469166"/>
              <a:gd name="connsiteX96-20347" fmla="*/ 2840369 w 3883454"/>
              <a:gd name="connsiteY96-20348" fmla="*/ 1840057 h 4469166"/>
              <a:gd name="connsiteX97-20349" fmla="*/ 2878469 w 3883454"/>
              <a:gd name="connsiteY97-20350" fmla="*/ 1771477 h 4469166"/>
              <a:gd name="connsiteX98-20351" fmla="*/ 2949684 w 3883454"/>
              <a:gd name="connsiteY98-20352" fmla="*/ 1710488 h 4469166"/>
              <a:gd name="connsiteX99-20353" fmla="*/ 2851799 w 3883454"/>
              <a:gd name="connsiteY99-20354" fmla="*/ 1626697 h 4469166"/>
              <a:gd name="connsiteX100-20355" fmla="*/ 2827443 w 3883454"/>
              <a:gd name="connsiteY100-20356" fmla="*/ 1720468 h 4469166"/>
              <a:gd name="connsiteX101-20357" fmla="*/ 2760359 w 3883454"/>
              <a:gd name="connsiteY101-20358" fmla="*/ 1535257 h 4469166"/>
              <a:gd name="connsiteX102-20359" fmla="*/ 2717865 w 3883454"/>
              <a:gd name="connsiteY102-20360" fmla="*/ 1378911 h 4469166"/>
              <a:gd name="connsiteX103-20361" fmla="*/ 2573669 w 3883454"/>
              <a:gd name="connsiteY103-20362" fmla="*/ 1367617 h 4469166"/>
              <a:gd name="connsiteX104-20363" fmla="*/ 2543189 w 3883454"/>
              <a:gd name="connsiteY104-20364" fmla="*/ 1440007 h 4469166"/>
              <a:gd name="connsiteX105-20365" fmla="*/ 2444129 w 3883454"/>
              <a:gd name="connsiteY105-20366" fmla="*/ 1466677 h 4469166"/>
              <a:gd name="connsiteX106-20367" fmla="*/ 2365789 w 3883454"/>
              <a:gd name="connsiteY106-20368" fmla="*/ 1399034 h 4469166"/>
              <a:gd name="connsiteX107-20369" fmla="*/ 2409839 w 3883454"/>
              <a:gd name="connsiteY107-20370" fmla="*/ 1154257 h 4469166"/>
              <a:gd name="connsiteX108-20371" fmla="*/ 2392729 w 3883454"/>
              <a:gd name="connsiteY108-20372" fmla="*/ 1053070 h 4469166"/>
              <a:gd name="connsiteX0-20373" fmla="*/ 2392729 w 3883454"/>
              <a:gd name="connsiteY0-20374" fmla="*/ 1053070 h 4469166"/>
              <a:gd name="connsiteX1-20375" fmla="*/ 2444129 w 3883454"/>
              <a:gd name="connsiteY1-20376" fmla="*/ 963757 h 4469166"/>
              <a:gd name="connsiteX2-20377" fmla="*/ 2546999 w 3883454"/>
              <a:gd name="connsiteY2-20378" fmla="*/ 982807 h 4469166"/>
              <a:gd name="connsiteX3-20379" fmla="*/ 2550048 w 3883454"/>
              <a:gd name="connsiteY3-20380" fmla="*/ 914905 h 4469166"/>
              <a:gd name="connsiteX4-20381" fmla="*/ 2501279 w 3883454"/>
              <a:gd name="connsiteY4-20382" fmla="*/ 735157 h 4469166"/>
              <a:gd name="connsiteX5-20383" fmla="*/ 2402600 w 3883454"/>
              <a:gd name="connsiteY5-20384" fmla="*/ 620130 h 4469166"/>
              <a:gd name="connsiteX6-20385" fmla="*/ 2444129 w 3883454"/>
              <a:gd name="connsiteY6-20386" fmla="*/ 533227 h 4469166"/>
              <a:gd name="connsiteX7-20387" fmla="*/ 2524139 w 3883454"/>
              <a:gd name="connsiteY7-20388" fmla="*/ 430357 h 4469166"/>
              <a:gd name="connsiteX8-20389" fmla="*/ 2566362 w 3883454"/>
              <a:gd name="connsiteY8-20390" fmla="*/ 304715 h 4469166"/>
              <a:gd name="connsiteX9-20391" fmla="*/ 2707019 w 3883454"/>
              <a:gd name="connsiteY9-20392" fmla="*/ 384638 h 4469166"/>
              <a:gd name="connsiteX10-20393" fmla="*/ 2873819 w 3883454"/>
              <a:gd name="connsiteY10-20394" fmla="*/ 367329 h 4469166"/>
              <a:gd name="connsiteX11-20395" fmla="*/ 2901329 w 3883454"/>
              <a:gd name="connsiteY11-20396" fmla="*/ 274148 h 4469166"/>
              <a:gd name="connsiteX12-20397" fmla="*/ 2818877 w 3883454"/>
              <a:gd name="connsiteY12-20398" fmla="*/ 223777 h 4469166"/>
              <a:gd name="connsiteX13-20399" fmla="*/ 2783219 w 3883454"/>
              <a:gd name="connsiteY13-20400" fmla="*/ 163658 h 4469166"/>
              <a:gd name="connsiteX14-20401" fmla="*/ 2862442 w 3883454"/>
              <a:gd name="connsiteY14-20402" fmla="*/ 88430 h 4469166"/>
              <a:gd name="connsiteX15-20403" fmla="*/ 2867039 w 3883454"/>
              <a:gd name="connsiteY15-20404" fmla="*/ 7447 h 4469166"/>
              <a:gd name="connsiteX16-20405" fmla="*/ 3010281 w 3883454"/>
              <a:gd name="connsiteY16-20406" fmla="*/ 14429 h 4469166"/>
              <a:gd name="connsiteX17-20407" fmla="*/ 3116385 w 3883454"/>
              <a:gd name="connsiteY17-20408" fmla="*/ 39588 h 4469166"/>
              <a:gd name="connsiteX18-20409" fmla="*/ 3121113 w 3883454"/>
              <a:gd name="connsiteY18-20410" fmla="*/ 251419 h 4469166"/>
              <a:gd name="connsiteX19-20411" fmla="*/ 3232799 w 3883454"/>
              <a:gd name="connsiteY19-20412" fmla="*/ 266527 h 4469166"/>
              <a:gd name="connsiteX20-20413" fmla="*/ 3299051 w 3883454"/>
              <a:gd name="connsiteY20-20414" fmla="*/ 335265 h 4469166"/>
              <a:gd name="connsiteX21-20415" fmla="*/ 3369959 w 3883454"/>
              <a:gd name="connsiteY21-20416" fmla="*/ 445597 h 4469166"/>
              <a:gd name="connsiteX22-20417" fmla="*/ 3480804 w 3883454"/>
              <a:gd name="connsiteY22-20418" fmla="*/ 502851 h 4469166"/>
              <a:gd name="connsiteX23-20419" fmla="*/ 3591608 w 3883454"/>
              <a:gd name="connsiteY23-20420" fmla="*/ 803326 h 4469166"/>
              <a:gd name="connsiteX24-20421" fmla="*/ 3857043 w 3883454"/>
              <a:gd name="connsiteY24-20422" fmla="*/ 1052158 h 4469166"/>
              <a:gd name="connsiteX25-20423" fmla="*/ 3857639 w 3883454"/>
              <a:gd name="connsiteY25-20424" fmla="*/ 1135207 h 4469166"/>
              <a:gd name="connsiteX26-20425" fmla="*/ 3811919 w 3883454"/>
              <a:gd name="connsiteY26-20426" fmla="*/ 1249507 h 4469166"/>
              <a:gd name="connsiteX27-20427" fmla="*/ 3667139 w 3883454"/>
              <a:gd name="connsiteY27-20428" fmla="*/ 1272367 h 4469166"/>
              <a:gd name="connsiteX28-20429" fmla="*/ 3659519 w 3883454"/>
              <a:gd name="connsiteY28-20430" fmla="*/ 1443817 h 4469166"/>
              <a:gd name="connsiteX29-20431" fmla="*/ 3617367 w 3883454"/>
              <a:gd name="connsiteY29-20432" fmla="*/ 1498785 h 4469166"/>
              <a:gd name="connsiteX30-20433" fmla="*/ 3609989 w 3883454"/>
              <a:gd name="connsiteY30-20434" fmla="*/ 1592407 h 4469166"/>
              <a:gd name="connsiteX31-20435" fmla="*/ 3552839 w 3883454"/>
              <a:gd name="connsiteY31-20436" fmla="*/ 1653367 h 4469166"/>
              <a:gd name="connsiteX32-20437" fmla="*/ 3442349 w 3883454"/>
              <a:gd name="connsiteY32-20438" fmla="*/ 1790527 h 4469166"/>
              <a:gd name="connsiteX33-20439" fmla="*/ 3468842 w 3883454"/>
              <a:gd name="connsiteY33-20440" fmla="*/ 1973528 h 4469166"/>
              <a:gd name="connsiteX34-20441" fmla="*/ 3327358 w 3883454"/>
              <a:gd name="connsiteY34-20442" fmla="*/ 2211099 h 4469166"/>
              <a:gd name="connsiteX35-20443" fmla="*/ 3331859 w 3883454"/>
              <a:gd name="connsiteY35-20444" fmla="*/ 2342977 h 4469166"/>
              <a:gd name="connsiteX36-20445" fmla="*/ 3499130 w 3883454"/>
              <a:gd name="connsiteY36-20446" fmla="*/ 2429342 h 4469166"/>
              <a:gd name="connsiteX37-20447" fmla="*/ 3357462 w 3883454"/>
              <a:gd name="connsiteY37-20448" fmla="*/ 2666581 h 4469166"/>
              <a:gd name="connsiteX38-20449" fmla="*/ 3331859 w 3883454"/>
              <a:gd name="connsiteY38-20450" fmla="*/ 2803987 h 4469166"/>
              <a:gd name="connsiteX39-20451" fmla="*/ 3482065 w 3883454"/>
              <a:gd name="connsiteY39-20452" fmla="*/ 2889010 h 4469166"/>
              <a:gd name="connsiteX40-20453" fmla="*/ 3491879 w 3883454"/>
              <a:gd name="connsiteY40-20454" fmla="*/ 3101167 h 4469166"/>
              <a:gd name="connsiteX41-20455" fmla="*/ 3522359 w 3883454"/>
              <a:gd name="connsiteY41-20456" fmla="*/ 3146887 h 4469166"/>
              <a:gd name="connsiteX42-20457" fmla="*/ 3507119 w 3883454"/>
              <a:gd name="connsiteY42-20458" fmla="*/ 3390727 h 4469166"/>
              <a:gd name="connsiteX43-20459" fmla="*/ 3466664 w 3883454"/>
              <a:gd name="connsiteY43-20460" fmla="*/ 3477253 h 4469166"/>
              <a:gd name="connsiteX44-20461" fmla="*/ 3435648 w 3883454"/>
              <a:gd name="connsiteY44-20462" fmla="*/ 3721039 h 4469166"/>
              <a:gd name="connsiteX45-20463" fmla="*/ 3263279 w 3883454"/>
              <a:gd name="connsiteY45-20464" fmla="*/ 3802207 h 4469166"/>
              <a:gd name="connsiteX46-20465" fmla="*/ 3145169 w 3883454"/>
              <a:gd name="connsiteY46-20466" fmla="*/ 3798397 h 4469166"/>
              <a:gd name="connsiteX47-20467" fmla="*/ 2966099 w 3883454"/>
              <a:gd name="connsiteY47-20468" fmla="*/ 3851737 h 4469166"/>
              <a:gd name="connsiteX48-20469" fmla="*/ 2828939 w 3883454"/>
              <a:gd name="connsiteY48-20470" fmla="*/ 3866977 h 4469166"/>
              <a:gd name="connsiteX49-20471" fmla="*/ 2703209 w 3883454"/>
              <a:gd name="connsiteY49-20472" fmla="*/ 3958417 h 4469166"/>
              <a:gd name="connsiteX50-20473" fmla="*/ 2478758 w 3883454"/>
              <a:gd name="connsiteY50-20474" fmla="*/ 4075145 h 4469166"/>
              <a:gd name="connsiteX51-20475" fmla="*/ 2348879 w 3883454"/>
              <a:gd name="connsiteY51-20476" fmla="*/ 4004137 h 4469166"/>
              <a:gd name="connsiteX52-20477" fmla="*/ 2038523 w 3883454"/>
              <a:gd name="connsiteY52-20478" fmla="*/ 4025943 h 4469166"/>
              <a:gd name="connsiteX53-20479" fmla="*/ 1925969 w 3883454"/>
              <a:gd name="connsiteY53-20480" fmla="*/ 4053667 h 4469166"/>
              <a:gd name="connsiteX54-20481" fmla="*/ 1840081 w 3883454"/>
              <a:gd name="connsiteY54-20482" fmla="*/ 4113197 h 4469166"/>
              <a:gd name="connsiteX55-20483" fmla="*/ 1473838 w 3883454"/>
              <a:gd name="connsiteY55-20484" fmla="*/ 4095972 h 4469166"/>
              <a:gd name="connsiteX56-20485" fmla="*/ 1209016 w 3883454"/>
              <a:gd name="connsiteY56-20486" fmla="*/ 4293502 h 4469166"/>
              <a:gd name="connsiteX57-20487" fmla="*/ 796893 w 3883454"/>
              <a:gd name="connsiteY57-20488" fmla="*/ 4267744 h 4469166"/>
              <a:gd name="connsiteX58-20489" fmla="*/ 539315 w 3883454"/>
              <a:gd name="connsiteY58-20490" fmla="*/ 4422289 h 4469166"/>
              <a:gd name="connsiteX59-20491" fmla="*/ 360058 w 3883454"/>
              <a:gd name="connsiteY59-20492" fmla="*/ 4465147 h 4469166"/>
              <a:gd name="connsiteX60-20493" fmla="*/ 276238 w 3883454"/>
              <a:gd name="connsiteY60-20494" fmla="*/ 4427047 h 4469166"/>
              <a:gd name="connsiteX61-20495" fmla="*/ 141954 w 3883454"/>
              <a:gd name="connsiteY61-20496" fmla="*/ 4450266 h 4469166"/>
              <a:gd name="connsiteX62-20497" fmla="*/ 299175 w 3883454"/>
              <a:gd name="connsiteY62-20498" fmla="*/ 4151833 h 4469166"/>
              <a:gd name="connsiteX63-20499" fmla="*/ 539315 w 3883454"/>
              <a:gd name="connsiteY63-20500" fmla="*/ 4087439 h 4469166"/>
              <a:gd name="connsiteX64-20501" fmla="*/ 801451 w 3883454"/>
              <a:gd name="connsiteY64-20502" fmla="*/ 3997287 h 4469166"/>
              <a:gd name="connsiteX65-20503" fmla="*/ 1116340 w 3883454"/>
              <a:gd name="connsiteY65-20504" fmla="*/ 3669682 h 4469166"/>
              <a:gd name="connsiteX66-20505" fmla="*/ 1396401 w 3883454"/>
              <a:gd name="connsiteY66-20506" fmla="*/ 3483045 h 4469166"/>
              <a:gd name="connsiteX67-20507" fmla="*/ 1651456 w 3883454"/>
              <a:gd name="connsiteY67-20508" fmla="*/ 3160161 h 4469166"/>
              <a:gd name="connsiteX68-20509" fmla="*/ 1806003 w 3883454"/>
              <a:gd name="connsiteY68-20510" fmla="*/ 3108645 h 4469166"/>
              <a:gd name="connsiteX69-20511" fmla="*/ 1844640 w 3883454"/>
              <a:gd name="connsiteY69-20512" fmla="*/ 2812431 h 4469166"/>
              <a:gd name="connsiteX70-20513" fmla="*/ 2024943 w 3883454"/>
              <a:gd name="connsiteY70-20514" fmla="*/ 2709400 h 4469166"/>
              <a:gd name="connsiteX71-20515" fmla="*/ 2245870 w 3883454"/>
              <a:gd name="connsiteY71-20516" fmla="*/ 3145833 h 4469166"/>
              <a:gd name="connsiteX72-20517" fmla="*/ 2299349 w 3883454"/>
              <a:gd name="connsiteY72-20518" fmla="*/ 3284047 h 4469166"/>
              <a:gd name="connsiteX73-20519" fmla="*/ 2388137 w 3883454"/>
              <a:gd name="connsiteY73-20520" fmla="*/ 3338496 h 4469166"/>
              <a:gd name="connsiteX74-20521" fmla="*/ 2409839 w 3883454"/>
              <a:gd name="connsiteY74-20522" fmla="*/ 3455497 h 4469166"/>
              <a:gd name="connsiteX75-20523" fmla="*/ 2513114 w 3883454"/>
              <a:gd name="connsiteY75-20524" fmla="*/ 3505009 h 4469166"/>
              <a:gd name="connsiteX76-20525" fmla="*/ 2558429 w 3883454"/>
              <a:gd name="connsiteY76-20526" fmla="*/ 3398347 h 4469166"/>
              <a:gd name="connsiteX77-20527" fmla="*/ 2604149 w 3883454"/>
              <a:gd name="connsiteY77-20528" fmla="*/ 3364057 h 4469166"/>
              <a:gd name="connsiteX78-20529" fmla="*/ 2680540 w 3883454"/>
              <a:gd name="connsiteY78-20530" fmla="*/ 3286068 h 4469166"/>
              <a:gd name="connsiteX79-20531" fmla="*/ 2607959 w 3883454"/>
              <a:gd name="connsiteY79-20532" fmla="*/ 3108787 h 4469166"/>
              <a:gd name="connsiteX80-20533" fmla="*/ 2619389 w 3883454"/>
              <a:gd name="connsiteY80-20534" fmla="*/ 2971627 h 4469166"/>
              <a:gd name="connsiteX81-20535" fmla="*/ 2693419 w 3883454"/>
              <a:gd name="connsiteY81-20536" fmla="*/ 2976975 h 4469166"/>
              <a:gd name="connsiteX82-20537" fmla="*/ 2745119 w 3883454"/>
              <a:gd name="connsiteY82-20538" fmla="*/ 2845897 h 4469166"/>
              <a:gd name="connsiteX83-20539" fmla="*/ 2821319 w 3883454"/>
              <a:gd name="connsiteY83-20540" fmla="*/ 2960197 h 4469166"/>
              <a:gd name="connsiteX84-20541" fmla="*/ 2898170 w 3883454"/>
              <a:gd name="connsiteY84-20542" fmla="*/ 2923085 h 4469166"/>
              <a:gd name="connsiteX85-20543" fmla="*/ 2882279 w 3883454"/>
              <a:gd name="connsiteY85-20544" fmla="*/ 2765887 h 4469166"/>
              <a:gd name="connsiteX86-20545" fmla="*/ 2797477 w 3883454"/>
              <a:gd name="connsiteY86-20546" fmla="*/ 2737910 h 4469166"/>
              <a:gd name="connsiteX87-20547" fmla="*/ 2715845 w 3883454"/>
              <a:gd name="connsiteY87-20548" fmla="*/ 2683641 h 4469166"/>
              <a:gd name="connsiteX88-20549" fmla="*/ 2524139 w 3883454"/>
              <a:gd name="connsiteY88-20550" fmla="*/ 2525857 h 4469166"/>
              <a:gd name="connsiteX89-20551" fmla="*/ 2558972 w 3883454"/>
              <a:gd name="connsiteY89-20552" fmla="*/ 2467978 h 4469166"/>
              <a:gd name="connsiteX90-20553" fmla="*/ 2627009 w 3883454"/>
              <a:gd name="connsiteY90-20554" fmla="*/ 2438227 h 4469166"/>
              <a:gd name="connsiteX91-20555" fmla="*/ 2832749 w 3883454"/>
              <a:gd name="connsiteY91-20556" fmla="*/ 2453467 h 4469166"/>
              <a:gd name="connsiteX92-20557" fmla="*/ 2893823 w 3883454"/>
              <a:gd name="connsiteY92-20558" fmla="*/ 2442221 h 4469166"/>
              <a:gd name="connsiteX93-20559" fmla="*/ 2724573 w 3883454"/>
              <a:gd name="connsiteY93-20560" fmla="*/ 2055855 h 4469166"/>
              <a:gd name="connsiteX94-20561" fmla="*/ 2775599 w 3883454"/>
              <a:gd name="connsiteY94-20562" fmla="*/ 1916257 h 4469166"/>
              <a:gd name="connsiteX95-20563" fmla="*/ 2760359 w 3883454"/>
              <a:gd name="connsiteY95-20564" fmla="*/ 1859107 h 4469166"/>
              <a:gd name="connsiteX96-20565" fmla="*/ 2840369 w 3883454"/>
              <a:gd name="connsiteY96-20566" fmla="*/ 1840057 h 4469166"/>
              <a:gd name="connsiteX97-20567" fmla="*/ 2878469 w 3883454"/>
              <a:gd name="connsiteY97-20568" fmla="*/ 1771477 h 4469166"/>
              <a:gd name="connsiteX98-20569" fmla="*/ 2949684 w 3883454"/>
              <a:gd name="connsiteY98-20570" fmla="*/ 1710488 h 4469166"/>
              <a:gd name="connsiteX99-20571" fmla="*/ 2851799 w 3883454"/>
              <a:gd name="connsiteY99-20572" fmla="*/ 1626697 h 4469166"/>
              <a:gd name="connsiteX100-20573" fmla="*/ 2827443 w 3883454"/>
              <a:gd name="connsiteY100-20574" fmla="*/ 1720468 h 4469166"/>
              <a:gd name="connsiteX101-20575" fmla="*/ 2760359 w 3883454"/>
              <a:gd name="connsiteY101-20576" fmla="*/ 1535257 h 4469166"/>
              <a:gd name="connsiteX102-20577" fmla="*/ 2717865 w 3883454"/>
              <a:gd name="connsiteY102-20578" fmla="*/ 1378911 h 4469166"/>
              <a:gd name="connsiteX103-20579" fmla="*/ 2573669 w 3883454"/>
              <a:gd name="connsiteY103-20580" fmla="*/ 1367617 h 4469166"/>
              <a:gd name="connsiteX104-20581" fmla="*/ 2543189 w 3883454"/>
              <a:gd name="connsiteY104-20582" fmla="*/ 1440007 h 4469166"/>
              <a:gd name="connsiteX105-20583" fmla="*/ 2444129 w 3883454"/>
              <a:gd name="connsiteY105-20584" fmla="*/ 1466677 h 4469166"/>
              <a:gd name="connsiteX106-20585" fmla="*/ 2365789 w 3883454"/>
              <a:gd name="connsiteY106-20586" fmla="*/ 1399034 h 4469166"/>
              <a:gd name="connsiteX107-20587" fmla="*/ 2409839 w 3883454"/>
              <a:gd name="connsiteY107-20588" fmla="*/ 1154257 h 4469166"/>
              <a:gd name="connsiteX108-20589" fmla="*/ 2392729 w 3883454"/>
              <a:gd name="connsiteY108-20590" fmla="*/ 1053070 h 4469166"/>
              <a:gd name="connsiteX0-20591" fmla="*/ 2392729 w 3883454"/>
              <a:gd name="connsiteY0-20592" fmla="*/ 1053070 h 4469166"/>
              <a:gd name="connsiteX1-20593" fmla="*/ 2444129 w 3883454"/>
              <a:gd name="connsiteY1-20594" fmla="*/ 963757 h 4469166"/>
              <a:gd name="connsiteX2-20595" fmla="*/ 2546999 w 3883454"/>
              <a:gd name="connsiteY2-20596" fmla="*/ 982807 h 4469166"/>
              <a:gd name="connsiteX3-20597" fmla="*/ 2550048 w 3883454"/>
              <a:gd name="connsiteY3-20598" fmla="*/ 914905 h 4469166"/>
              <a:gd name="connsiteX4-20599" fmla="*/ 2501279 w 3883454"/>
              <a:gd name="connsiteY4-20600" fmla="*/ 735157 h 4469166"/>
              <a:gd name="connsiteX5-20601" fmla="*/ 2402600 w 3883454"/>
              <a:gd name="connsiteY5-20602" fmla="*/ 620130 h 4469166"/>
              <a:gd name="connsiteX6-20603" fmla="*/ 2444129 w 3883454"/>
              <a:gd name="connsiteY6-20604" fmla="*/ 533227 h 4469166"/>
              <a:gd name="connsiteX7-20605" fmla="*/ 2524139 w 3883454"/>
              <a:gd name="connsiteY7-20606" fmla="*/ 430357 h 4469166"/>
              <a:gd name="connsiteX8-20607" fmla="*/ 2566362 w 3883454"/>
              <a:gd name="connsiteY8-20608" fmla="*/ 304715 h 4469166"/>
              <a:gd name="connsiteX9-20609" fmla="*/ 2707019 w 3883454"/>
              <a:gd name="connsiteY9-20610" fmla="*/ 384638 h 4469166"/>
              <a:gd name="connsiteX10-20611" fmla="*/ 2873819 w 3883454"/>
              <a:gd name="connsiteY10-20612" fmla="*/ 367329 h 4469166"/>
              <a:gd name="connsiteX11-20613" fmla="*/ 2901329 w 3883454"/>
              <a:gd name="connsiteY11-20614" fmla="*/ 274148 h 4469166"/>
              <a:gd name="connsiteX12-20615" fmla="*/ 2818877 w 3883454"/>
              <a:gd name="connsiteY12-20616" fmla="*/ 223777 h 4469166"/>
              <a:gd name="connsiteX13-20617" fmla="*/ 2783219 w 3883454"/>
              <a:gd name="connsiteY13-20618" fmla="*/ 163658 h 4469166"/>
              <a:gd name="connsiteX14-20619" fmla="*/ 2862442 w 3883454"/>
              <a:gd name="connsiteY14-20620" fmla="*/ 88430 h 4469166"/>
              <a:gd name="connsiteX15-20621" fmla="*/ 2867039 w 3883454"/>
              <a:gd name="connsiteY15-20622" fmla="*/ 7447 h 4469166"/>
              <a:gd name="connsiteX16-20623" fmla="*/ 3010281 w 3883454"/>
              <a:gd name="connsiteY16-20624" fmla="*/ 14429 h 4469166"/>
              <a:gd name="connsiteX17-20625" fmla="*/ 3116385 w 3883454"/>
              <a:gd name="connsiteY17-20626" fmla="*/ 39588 h 4469166"/>
              <a:gd name="connsiteX18-20627" fmla="*/ 3121113 w 3883454"/>
              <a:gd name="connsiteY18-20628" fmla="*/ 251419 h 4469166"/>
              <a:gd name="connsiteX19-20629" fmla="*/ 3232799 w 3883454"/>
              <a:gd name="connsiteY19-20630" fmla="*/ 266527 h 4469166"/>
              <a:gd name="connsiteX20-20631" fmla="*/ 3299051 w 3883454"/>
              <a:gd name="connsiteY20-20632" fmla="*/ 335265 h 4469166"/>
              <a:gd name="connsiteX21-20633" fmla="*/ 3369959 w 3883454"/>
              <a:gd name="connsiteY21-20634" fmla="*/ 445597 h 4469166"/>
              <a:gd name="connsiteX22-20635" fmla="*/ 3480804 w 3883454"/>
              <a:gd name="connsiteY22-20636" fmla="*/ 502851 h 4469166"/>
              <a:gd name="connsiteX23-20637" fmla="*/ 3591608 w 3883454"/>
              <a:gd name="connsiteY23-20638" fmla="*/ 803326 h 4469166"/>
              <a:gd name="connsiteX24-20639" fmla="*/ 3857043 w 3883454"/>
              <a:gd name="connsiteY24-20640" fmla="*/ 1052158 h 4469166"/>
              <a:gd name="connsiteX25-20641" fmla="*/ 3857639 w 3883454"/>
              <a:gd name="connsiteY25-20642" fmla="*/ 1135207 h 4469166"/>
              <a:gd name="connsiteX26-20643" fmla="*/ 3811919 w 3883454"/>
              <a:gd name="connsiteY26-20644" fmla="*/ 1249507 h 4469166"/>
              <a:gd name="connsiteX27-20645" fmla="*/ 3667139 w 3883454"/>
              <a:gd name="connsiteY27-20646" fmla="*/ 1272367 h 4469166"/>
              <a:gd name="connsiteX28-20647" fmla="*/ 3659519 w 3883454"/>
              <a:gd name="connsiteY28-20648" fmla="*/ 1443817 h 4469166"/>
              <a:gd name="connsiteX29-20649" fmla="*/ 3617367 w 3883454"/>
              <a:gd name="connsiteY29-20650" fmla="*/ 1498785 h 4469166"/>
              <a:gd name="connsiteX30-20651" fmla="*/ 3609989 w 3883454"/>
              <a:gd name="connsiteY30-20652" fmla="*/ 1592407 h 4469166"/>
              <a:gd name="connsiteX31-20653" fmla="*/ 3552839 w 3883454"/>
              <a:gd name="connsiteY31-20654" fmla="*/ 1653367 h 4469166"/>
              <a:gd name="connsiteX32-20655" fmla="*/ 3442349 w 3883454"/>
              <a:gd name="connsiteY32-20656" fmla="*/ 1790527 h 4469166"/>
              <a:gd name="connsiteX33-20657" fmla="*/ 3468842 w 3883454"/>
              <a:gd name="connsiteY33-20658" fmla="*/ 1973528 h 4469166"/>
              <a:gd name="connsiteX34-20659" fmla="*/ 3327358 w 3883454"/>
              <a:gd name="connsiteY34-20660" fmla="*/ 2211099 h 4469166"/>
              <a:gd name="connsiteX35-20661" fmla="*/ 3331859 w 3883454"/>
              <a:gd name="connsiteY35-20662" fmla="*/ 2342977 h 4469166"/>
              <a:gd name="connsiteX36-20663" fmla="*/ 3499130 w 3883454"/>
              <a:gd name="connsiteY36-20664" fmla="*/ 2429342 h 4469166"/>
              <a:gd name="connsiteX37-20665" fmla="*/ 3357462 w 3883454"/>
              <a:gd name="connsiteY37-20666" fmla="*/ 2666581 h 4469166"/>
              <a:gd name="connsiteX38-20667" fmla="*/ 3331859 w 3883454"/>
              <a:gd name="connsiteY38-20668" fmla="*/ 2803987 h 4469166"/>
              <a:gd name="connsiteX39-20669" fmla="*/ 3482065 w 3883454"/>
              <a:gd name="connsiteY39-20670" fmla="*/ 2889010 h 4469166"/>
              <a:gd name="connsiteX40-20671" fmla="*/ 3491879 w 3883454"/>
              <a:gd name="connsiteY40-20672" fmla="*/ 3101167 h 4469166"/>
              <a:gd name="connsiteX41-20673" fmla="*/ 3522359 w 3883454"/>
              <a:gd name="connsiteY41-20674" fmla="*/ 3146887 h 4469166"/>
              <a:gd name="connsiteX42-20675" fmla="*/ 3507119 w 3883454"/>
              <a:gd name="connsiteY42-20676" fmla="*/ 3390727 h 4469166"/>
              <a:gd name="connsiteX43-20677" fmla="*/ 3466664 w 3883454"/>
              <a:gd name="connsiteY43-20678" fmla="*/ 3477253 h 4469166"/>
              <a:gd name="connsiteX44-20679" fmla="*/ 3435648 w 3883454"/>
              <a:gd name="connsiteY44-20680" fmla="*/ 3721039 h 4469166"/>
              <a:gd name="connsiteX45-20681" fmla="*/ 3263279 w 3883454"/>
              <a:gd name="connsiteY45-20682" fmla="*/ 3802207 h 4469166"/>
              <a:gd name="connsiteX46-20683" fmla="*/ 3145169 w 3883454"/>
              <a:gd name="connsiteY46-20684" fmla="*/ 3798397 h 4469166"/>
              <a:gd name="connsiteX47-20685" fmla="*/ 2966099 w 3883454"/>
              <a:gd name="connsiteY47-20686" fmla="*/ 3851737 h 4469166"/>
              <a:gd name="connsiteX48-20687" fmla="*/ 2828939 w 3883454"/>
              <a:gd name="connsiteY48-20688" fmla="*/ 3866977 h 4469166"/>
              <a:gd name="connsiteX49-20689" fmla="*/ 2703209 w 3883454"/>
              <a:gd name="connsiteY49-20690" fmla="*/ 3958417 h 4469166"/>
              <a:gd name="connsiteX50-20691" fmla="*/ 2478758 w 3883454"/>
              <a:gd name="connsiteY50-20692" fmla="*/ 4075145 h 4469166"/>
              <a:gd name="connsiteX51-20693" fmla="*/ 2348879 w 3883454"/>
              <a:gd name="connsiteY51-20694" fmla="*/ 4004137 h 4469166"/>
              <a:gd name="connsiteX52-20695" fmla="*/ 2038523 w 3883454"/>
              <a:gd name="connsiteY52-20696" fmla="*/ 4025943 h 4469166"/>
              <a:gd name="connsiteX53-20697" fmla="*/ 1925969 w 3883454"/>
              <a:gd name="connsiteY53-20698" fmla="*/ 4053667 h 4469166"/>
              <a:gd name="connsiteX54-20699" fmla="*/ 1840081 w 3883454"/>
              <a:gd name="connsiteY54-20700" fmla="*/ 4113197 h 4469166"/>
              <a:gd name="connsiteX55-20701" fmla="*/ 1473838 w 3883454"/>
              <a:gd name="connsiteY55-20702" fmla="*/ 4095972 h 4469166"/>
              <a:gd name="connsiteX56-20703" fmla="*/ 1209016 w 3883454"/>
              <a:gd name="connsiteY56-20704" fmla="*/ 4293502 h 4469166"/>
              <a:gd name="connsiteX57-20705" fmla="*/ 796893 w 3883454"/>
              <a:gd name="connsiteY57-20706" fmla="*/ 4267744 h 4469166"/>
              <a:gd name="connsiteX58-20707" fmla="*/ 539315 w 3883454"/>
              <a:gd name="connsiteY58-20708" fmla="*/ 4422289 h 4469166"/>
              <a:gd name="connsiteX59-20709" fmla="*/ 360058 w 3883454"/>
              <a:gd name="connsiteY59-20710" fmla="*/ 4465147 h 4469166"/>
              <a:gd name="connsiteX60-20711" fmla="*/ 276238 w 3883454"/>
              <a:gd name="connsiteY60-20712" fmla="*/ 4427047 h 4469166"/>
              <a:gd name="connsiteX61-20713" fmla="*/ 141954 w 3883454"/>
              <a:gd name="connsiteY61-20714" fmla="*/ 4450266 h 4469166"/>
              <a:gd name="connsiteX62-20715" fmla="*/ 299175 w 3883454"/>
              <a:gd name="connsiteY62-20716" fmla="*/ 4151833 h 4469166"/>
              <a:gd name="connsiteX63-20717" fmla="*/ 539315 w 3883454"/>
              <a:gd name="connsiteY63-20718" fmla="*/ 4087439 h 4469166"/>
              <a:gd name="connsiteX64-20719" fmla="*/ 801451 w 3883454"/>
              <a:gd name="connsiteY64-20720" fmla="*/ 3997287 h 4469166"/>
              <a:gd name="connsiteX65-20721" fmla="*/ 1116340 w 3883454"/>
              <a:gd name="connsiteY65-20722" fmla="*/ 3669682 h 4469166"/>
              <a:gd name="connsiteX66-20723" fmla="*/ 1396401 w 3883454"/>
              <a:gd name="connsiteY66-20724" fmla="*/ 3483045 h 4469166"/>
              <a:gd name="connsiteX67-20725" fmla="*/ 1651456 w 3883454"/>
              <a:gd name="connsiteY67-20726" fmla="*/ 3160161 h 4469166"/>
              <a:gd name="connsiteX68-20727" fmla="*/ 1806003 w 3883454"/>
              <a:gd name="connsiteY68-20728" fmla="*/ 3108645 h 4469166"/>
              <a:gd name="connsiteX69-20729" fmla="*/ 1844640 w 3883454"/>
              <a:gd name="connsiteY69-20730" fmla="*/ 2812431 h 4469166"/>
              <a:gd name="connsiteX70-20731" fmla="*/ 2024943 w 3883454"/>
              <a:gd name="connsiteY70-20732" fmla="*/ 2709400 h 4469166"/>
              <a:gd name="connsiteX71-20733" fmla="*/ 2245870 w 3883454"/>
              <a:gd name="connsiteY71-20734" fmla="*/ 3145833 h 4469166"/>
              <a:gd name="connsiteX72-20735" fmla="*/ 2299349 w 3883454"/>
              <a:gd name="connsiteY72-20736" fmla="*/ 3284047 h 4469166"/>
              <a:gd name="connsiteX73-20737" fmla="*/ 2388137 w 3883454"/>
              <a:gd name="connsiteY73-20738" fmla="*/ 3338496 h 4469166"/>
              <a:gd name="connsiteX74-20739" fmla="*/ 2409839 w 3883454"/>
              <a:gd name="connsiteY74-20740" fmla="*/ 3455497 h 4469166"/>
              <a:gd name="connsiteX75-20741" fmla="*/ 2513114 w 3883454"/>
              <a:gd name="connsiteY75-20742" fmla="*/ 3505009 h 4469166"/>
              <a:gd name="connsiteX76-20743" fmla="*/ 2558429 w 3883454"/>
              <a:gd name="connsiteY76-20744" fmla="*/ 3398347 h 4469166"/>
              <a:gd name="connsiteX77-20745" fmla="*/ 2604149 w 3883454"/>
              <a:gd name="connsiteY77-20746" fmla="*/ 3364057 h 4469166"/>
              <a:gd name="connsiteX78-20747" fmla="*/ 2680540 w 3883454"/>
              <a:gd name="connsiteY78-20748" fmla="*/ 3286068 h 4469166"/>
              <a:gd name="connsiteX79-20749" fmla="*/ 2607959 w 3883454"/>
              <a:gd name="connsiteY79-20750" fmla="*/ 3108787 h 4469166"/>
              <a:gd name="connsiteX80-20751" fmla="*/ 2619389 w 3883454"/>
              <a:gd name="connsiteY80-20752" fmla="*/ 2971627 h 4469166"/>
              <a:gd name="connsiteX81-20753" fmla="*/ 2693419 w 3883454"/>
              <a:gd name="connsiteY81-20754" fmla="*/ 2976975 h 4469166"/>
              <a:gd name="connsiteX82-20755" fmla="*/ 2745119 w 3883454"/>
              <a:gd name="connsiteY82-20756" fmla="*/ 2845897 h 4469166"/>
              <a:gd name="connsiteX83-20757" fmla="*/ 2821319 w 3883454"/>
              <a:gd name="connsiteY83-20758" fmla="*/ 2960197 h 4469166"/>
              <a:gd name="connsiteX84-20759" fmla="*/ 2898170 w 3883454"/>
              <a:gd name="connsiteY84-20760" fmla="*/ 2923085 h 4469166"/>
              <a:gd name="connsiteX85-20761" fmla="*/ 2882279 w 3883454"/>
              <a:gd name="connsiteY85-20762" fmla="*/ 2765887 h 4469166"/>
              <a:gd name="connsiteX86-20763" fmla="*/ 2797477 w 3883454"/>
              <a:gd name="connsiteY86-20764" fmla="*/ 2737910 h 4469166"/>
              <a:gd name="connsiteX87-20765" fmla="*/ 2715845 w 3883454"/>
              <a:gd name="connsiteY87-20766" fmla="*/ 2683641 h 4469166"/>
              <a:gd name="connsiteX88-20767" fmla="*/ 2524139 w 3883454"/>
              <a:gd name="connsiteY88-20768" fmla="*/ 2525857 h 4469166"/>
              <a:gd name="connsiteX89-20769" fmla="*/ 2558972 w 3883454"/>
              <a:gd name="connsiteY89-20770" fmla="*/ 2467978 h 4469166"/>
              <a:gd name="connsiteX90-20771" fmla="*/ 2627009 w 3883454"/>
              <a:gd name="connsiteY90-20772" fmla="*/ 2438227 h 4469166"/>
              <a:gd name="connsiteX91-20773" fmla="*/ 2832749 w 3883454"/>
              <a:gd name="connsiteY91-20774" fmla="*/ 2453467 h 4469166"/>
              <a:gd name="connsiteX92-20775" fmla="*/ 2893823 w 3883454"/>
              <a:gd name="connsiteY92-20776" fmla="*/ 2442221 h 4469166"/>
              <a:gd name="connsiteX93-20777" fmla="*/ 2724573 w 3883454"/>
              <a:gd name="connsiteY93-20778" fmla="*/ 2055855 h 4469166"/>
              <a:gd name="connsiteX94-20779" fmla="*/ 2775599 w 3883454"/>
              <a:gd name="connsiteY94-20780" fmla="*/ 1916257 h 4469166"/>
              <a:gd name="connsiteX95-20781" fmla="*/ 2760359 w 3883454"/>
              <a:gd name="connsiteY95-20782" fmla="*/ 1859107 h 4469166"/>
              <a:gd name="connsiteX96-20783" fmla="*/ 2840369 w 3883454"/>
              <a:gd name="connsiteY96-20784" fmla="*/ 1840057 h 4469166"/>
              <a:gd name="connsiteX97-20785" fmla="*/ 2878469 w 3883454"/>
              <a:gd name="connsiteY97-20786" fmla="*/ 1771477 h 4469166"/>
              <a:gd name="connsiteX98-20787" fmla="*/ 2949684 w 3883454"/>
              <a:gd name="connsiteY98-20788" fmla="*/ 1710488 h 4469166"/>
              <a:gd name="connsiteX99-20789" fmla="*/ 2851799 w 3883454"/>
              <a:gd name="connsiteY99-20790" fmla="*/ 1626697 h 4469166"/>
              <a:gd name="connsiteX100-20791" fmla="*/ 2827443 w 3883454"/>
              <a:gd name="connsiteY100-20792" fmla="*/ 1720468 h 4469166"/>
              <a:gd name="connsiteX101-20793" fmla="*/ 2760359 w 3883454"/>
              <a:gd name="connsiteY101-20794" fmla="*/ 1535257 h 4469166"/>
              <a:gd name="connsiteX102-20795" fmla="*/ 2717865 w 3883454"/>
              <a:gd name="connsiteY102-20796" fmla="*/ 1378911 h 4469166"/>
              <a:gd name="connsiteX103-20797" fmla="*/ 2573669 w 3883454"/>
              <a:gd name="connsiteY103-20798" fmla="*/ 1367617 h 4469166"/>
              <a:gd name="connsiteX104-20799" fmla="*/ 2543189 w 3883454"/>
              <a:gd name="connsiteY104-20800" fmla="*/ 1440007 h 4469166"/>
              <a:gd name="connsiteX105-20801" fmla="*/ 2444129 w 3883454"/>
              <a:gd name="connsiteY105-20802" fmla="*/ 1466677 h 4469166"/>
              <a:gd name="connsiteX106-20803" fmla="*/ 2365789 w 3883454"/>
              <a:gd name="connsiteY106-20804" fmla="*/ 1399034 h 4469166"/>
              <a:gd name="connsiteX107-20805" fmla="*/ 2409839 w 3883454"/>
              <a:gd name="connsiteY107-20806" fmla="*/ 1154257 h 4469166"/>
              <a:gd name="connsiteX108-20807" fmla="*/ 2392729 w 3883454"/>
              <a:gd name="connsiteY108-20808" fmla="*/ 1053070 h 4469166"/>
              <a:gd name="connsiteX0-20809" fmla="*/ 2392729 w 3883454"/>
              <a:gd name="connsiteY0-20810" fmla="*/ 1053070 h 4469166"/>
              <a:gd name="connsiteX1-20811" fmla="*/ 2444129 w 3883454"/>
              <a:gd name="connsiteY1-20812" fmla="*/ 963757 h 4469166"/>
              <a:gd name="connsiteX2-20813" fmla="*/ 2546999 w 3883454"/>
              <a:gd name="connsiteY2-20814" fmla="*/ 982807 h 4469166"/>
              <a:gd name="connsiteX3-20815" fmla="*/ 2550048 w 3883454"/>
              <a:gd name="connsiteY3-20816" fmla="*/ 914905 h 4469166"/>
              <a:gd name="connsiteX4-20817" fmla="*/ 2501279 w 3883454"/>
              <a:gd name="connsiteY4-20818" fmla="*/ 735157 h 4469166"/>
              <a:gd name="connsiteX5-20819" fmla="*/ 2402600 w 3883454"/>
              <a:gd name="connsiteY5-20820" fmla="*/ 620130 h 4469166"/>
              <a:gd name="connsiteX6-20821" fmla="*/ 2444129 w 3883454"/>
              <a:gd name="connsiteY6-20822" fmla="*/ 533227 h 4469166"/>
              <a:gd name="connsiteX7-20823" fmla="*/ 2524139 w 3883454"/>
              <a:gd name="connsiteY7-20824" fmla="*/ 430357 h 4469166"/>
              <a:gd name="connsiteX8-20825" fmla="*/ 2566362 w 3883454"/>
              <a:gd name="connsiteY8-20826" fmla="*/ 304715 h 4469166"/>
              <a:gd name="connsiteX9-20827" fmla="*/ 2707019 w 3883454"/>
              <a:gd name="connsiteY9-20828" fmla="*/ 384638 h 4469166"/>
              <a:gd name="connsiteX10-20829" fmla="*/ 2873819 w 3883454"/>
              <a:gd name="connsiteY10-20830" fmla="*/ 367329 h 4469166"/>
              <a:gd name="connsiteX11-20831" fmla="*/ 2901329 w 3883454"/>
              <a:gd name="connsiteY11-20832" fmla="*/ 274148 h 4469166"/>
              <a:gd name="connsiteX12-20833" fmla="*/ 2818877 w 3883454"/>
              <a:gd name="connsiteY12-20834" fmla="*/ 223777 h 4469166"/>
              <a:gd name="connsiteX13-20835" fmla="*/ 2783219 w 3883454"/>
              <a:gd name="connsiteY13-20836" fmla="*/ 163658 h 4469166"/>
              <a:gd name="connsiteX14-20837" fmla="*/ 2862442 w 3883454"/>
              <a:gd name="connsiteY14-20838" fmla="*/ 88430 h 4469166"/>
              <a:gd name="connsiteX15-20839" fmla="*/ 2867039 w 3883454"/>
              <a:gd name="connsiteY15-20840" fmla="*/ 7447 h 4469166"/>
              <a:gd name="connsiteX16-20841" fmla="*/ 3010281 w 3883454"/>
              <a:gd name="connsiteY16-20842" fmla="*/ 14429 h 4469166"/>
              <a:gd name="connsiteX17-20843" fmla="*/ 3116385 w 3883454"/>
              <a:gd name="connsiteY17-20844" fmla="*/ 39588 h 4469166"/>
              <a:gd name="connsiteX18-20845" fmla="*/ 3121113 w 3883454"/>
              <a:gd name="connsiteY18-20846" fmla="*/ 251419 h 4469166"/>
              <a:gd name="connsiteX19-20847" fmla="*/ 3232799 w 3883454"/>
              <a:gd name="connsiteY19-20848" fmla="*/ 266527 h 4469166"/>
              <a:gd name="connsiteX20-20849" fmla="*/ 3299051 w 3883454"/>
              <a:gd name="connsiteY20-20850" fmla="*/ 335265 h 4469166"/>
              <a:gd name="connsiteX21-20851" fmla="*/ 3369959 w 3883454"/>
              <a:gd name="connsiteY21-20852" fmla="*/ 445597 h 4469166"/>
              <a:gd name="connsiteX22-20853" fmla="*/ 3480804 w 3883454"/>
              <a:gd name="connsiteY22-20854" fmla="*/ 502851 h 4469166"/>
              <a:gd name="connsiteX23-20855" fmla="*/ 3591608 w 3883454"/>
              <a:gd name="connsiteY23-20856" fmla="*/ 803326 h 4469166"/>
              <a:gd name="connsiteX24-20857" fmla="*/ 3857043 w 3883454"/>
              <a:gd name="connsiteY24-20858" fmla="*/ 1052158 h 4469166"/>
              <a:gd name="connsiteX25-20859" fmla="*/ 3857639 w 3883454"/>
              <a:gd name="connsiteY25-20860" fmla="*/ 1135207 h 4469166"/>
              <a:gd name="connsiteX26-20861" fmla="*/ 3811919 w 3883454"/>
              <a:gd name="connsiteY26-20862" fmla="*/ 1249507 h 4469166"/>
              <a:gd name="connsiteX27-20863" fmla="*/ 3667139 w 3883454"/>
              <a:gd name="connsiteY27-20864" fmla="*/ 1272367 h 4469166"/>
              <a:gd name="connsiteX28-20865" fmla="*/ 3659519 w 3883454"/>
              <a:gd name="connsiteY28-20866" fmla="*/ 1443817 h 4469166"/>
              <a:gd name="connsiteX29-20867" fmla="*/ 3617367 w 3883454"/>
              <a:gd name="connsiteY29-20868" fmla="*/ 1498785 h 4469166"/>
              <a:gd name="connsiteX30-20869" fmla="*/ 3609989 w 3883454"/>
              <a:gd name="connsiteY30-20870" fmla="*/ 1592407 h 4469166"/>
              <a:gd name="connsiteX31-20871" fmla="*/ 3552839 w 3883454"/>
              <a:gd name="connsiteY31-20872" fmla="*/ 1653367 h 4469166"/>
              <a:gd name="connsiteX32-20873" fmla="*/ 3442349 w 3883454"/>
              <a:gd name="connsiteY32-20874" fmla="*/ 1790527 h 4469166"/>
              <a:gd name="connsiteX33-20875" fmla="*/ 3468842 w 3883454"/>
              <a:gd name="connsiteY33-20876" fmla="*/ 1973528 h 4469166"/>
              <a:gd name="connsiteX34-20877" fmla="*/ 3327358 w 3883454"/>
              <a:gd name="connsiteY34-20878" fmla="*/ 2211099 h 4469166"/>
              <a:gd name="connsiteX35-20879" fmla="*/ 3331859 w 3883454"/>
              <a:gd name="connsiteY35-20880" fmla="*/ 2342977 h 4469166"/>
              <a:gd name="connsiteX36-20881" fmla="*/ 3499130 w 3883454"/>
              <a:gd name="connsiteY36-20882" fmla="*/ 2429342 h 4469166"/>
              <a:gd name="connsiteX37-20883" fmla="*/ 3357462 w 3883454"/>
              <a:gd name="connsiteY37-20884" fmla="*/ 2666581 h 4469166"/>
              <a:gd name="connsiteX38-20885" fmla="*/ 3331859 w 3883454"/>
              <a:gd name="connsiteY38-20886" fmla="*/ 2803987 h 4469166"/>
              <a:gd name="connsiteX39-20887" fmla="*/ 3482065 w 3883454"/>
              <a:gd name="connsiteY39-20888" fmla="*/ 2889010 h 4469166"/>
              <a:gd name="connsiteX40-20889" fmla="*/ 3491879 w 3883454"/>
              <a:gd name="connsiteY40-20890" fmla="*/ 3101167 h 4469166"/>
              <a:gd name="connsiteX41-20891" fmla="*/ 3522359 w 3883454"/>
              <a:gd name="connsiteY41-20892" fmla="*/ 3146887 h 4469166"/>
              <a:gd name="connsiteX42-20893" fmla="*/ 3507119 w 3883454"/>
              <a:gd name="connsiteY42-20894" fmla="*/ 3390727 h 4469166"/>
              <a:gd name="connsiteX43-20895" fmla="*/ 3466664 w 3883454"/>
              <a:gd name="connsiteY43-20896" fmla="*/ 3477253 h 4469166"/>
              <a:gd name="connsiteX44-20897" fmla="*/ 3435648 w 3883454"/>
              <a:gd name="connsiteY44-20898" fmla="*/ 3721039 h 4469166"/>
              <a:gd name="connsiteX45-20899" fmla="*/ 3263279 w 3883454"/>
              <a:gd name="connsiteY45-20900" fmla="*/ 3802207 h 4469166"/>
              <a:gd name="connsiteX46-20901" fmla="*/ 3145169 w 3883454"/>
              <a:gd name="connsiteY46-20902" fmla="*/ 3798397 h 4469166"/>
              <a:gd name="connsiteX47-20903" fmla="*/ 2966099 w 3883454"/>
              <a:gd name="connsiteY47-20904" fmla="*/ 3851737 h 4469166"/>
              <a:gd name="connsiteX48-20905" fmla="*/ 2828939 w 3883454"/>
              <a:gd name="connsiteY48-20906" fmla="*/ 3866977 h 4469166"/>
              <a:gd name="connsiteX49-20907" fmla="*/ 2703209 w 3883454"/>
              <a:gd name="connsiteY49-20908" fmla="*/ 3958417 h 4469166"/>
              <a:gd name="connsiteX50-20909" fmla="*/ 2478758 w 3883454"/>
              <a:gd name="connsiteY50-20910" fmla="*/ 4075145 h 4469166"/>
              <a:gd name="connsiteX51-20911" fmla="*/ 2348879 w 3883454"/>
              <a:gd name="connsiteY51-20912" fmla="*/ 4004137 h 4469166"/>
              <a:gd name="connsiteX52-20913" fmla="*/ 2038523 w 3883454"/>
              <a:gd name="connsiteY52-20914" fmla="*/ 4025943 h 4469166"/>
              <a:gd name="connsiteX53-20915" fmla="*/ 1925969 w 3883454"/>
              <a:gd name="connsiteY53-20916" fmla="*/ 4053667 h 4469166"/>
              <a:gd name="connsiteX54-20917" fmla="*/ 1840081 w 3883454"/>
              <a:gd name="connsiteY54-20918" fmla="*/ 4113197 h 4469166"/>
              <a:gd name="connsiteX55-20919" fmla="*/ 1473838 w 3883454"/>
              <a:gd name="connsiteY55-20920" fmla="*/ 4095972 h 4469166"/>
              <a:gd name="connsiteX56-20921" fmla="*/ 1209016 w 3883454"/>
              <a:gd name="connsiteY56-20922" fmla="*/ 4293502 h 4469166"/>
              <a:gd name="connsiteX57-20923" fmla="*/ 796893 w 3883454"/>
              <a:gd name="connsiteY57-20924" fmla="*/ 4267744 h 4469166"/>
              <a:gd name="connsiteX58-20925" fmla="*/ 539315 w 3883454"/>
              <a:gd name="connsiteY58-20926" fmla="*/ 4422289 h 4469166"/>
              <a:gd name="connsiteX59-20927" fmla="*/ 360058 w 3883454"/>
              <a:gd name="connsiteY59-20928" fmla="*/ 4465147 h 4469166"/>
              <a:gd name="connsiteX60-20929" fmla="*/ 276238 w 3883454"/>
              <a:gd name="connsiteY60-20930" fmla="*/ 4427047 h 4469166"/>
              <a:gd name="connsiteX61-20931" fmla="*/ 141954 w 3883454"/>
              <a:gd name="connsiteY61-20932" fmla="*/ 4450266 h 4469166"/>
              <a:gd name="connsiteX62-20933" fmla="*/ 299175 w 3883454"/>
              <a:gd name="connsiteY62-20934" fmla="*/ 4151833 h 4469166"/>
              <a:gd name="connsiteX63-20935" fmla="*/ 539315 w 3883454"/>
              <a:gd name="connsiteY63-20936" fmla="*/ 4087439 h 4469166"/>
              <a:gd name="connsiteX64-20937" fmla="*/ 801451 w 3883454"/>
              <a:gd name="connsiteY64-20938" fmla="*/ 3997287 h 4469166"/>
              <a:gd name="connsiteX65-20939" fmla="*/ 1116340 w 3883454"/>
              <a:gd name="connsiteY65-20940" fmla="*/ 3669682 h 4469166"/>
              <a:gd name="connsiteX66-20941" fmla="*/ 1396401 w 3883454"/>
              <a:gd name="connsiteY66-20942" fmla="*/ 3483045 h 4469166"/>
              <a:gd name="connsiteX67-20943" fmla="*/ 1605928 w 3883454"/>
              <a:gd name="connsiteY67-20944" fmla="*/ 3276427 h 4469166"/>
              <a:gd name="connsiteX68-20945" fmla="*/ 1651456 w 3883454"/>
              <a:gd name="connsiteY68-20946" fmla="*/ 3160161 h 4469166"/>
              <a:gd name="connsiteX69-20947" fmla="*/ 1806003 w 3883454"/>
              <a:gd name="connsiteY69-20948" fmla="*/ 3108645 h 4469166"/>
              <a:gd name="connsiteX70-20949" fmla="*/ 1844640 w 3883454"/>
              <a:gd name="connsiteY70-20950" fmla="*/ 2812431 h 4469166"/>
              <a:gd name="connsiteX71-20951" fmla="*/ 2024943 w 3883454"/>
              <a:gd name="connsiteY71-20952" fmla="*/ 2709400 h 4469166"/>
              <a:gd name="connsiteX72-20953" fmla="*/ 2245870 w 3883454"/>
              <a:gd name="connsiteY72-20954" fmla="*/ 3145833 h 4469166"/>
              <a:gd name="connsiteX73-20955" fmla="*/ 2299349 w 3883454"/>
              <a:gd name="connsiteY73-20956" fmla="*/ 3284047 h 4469166"/>
              <a:gd name="connsiteX74-20957" fmla="*/ 2388137 w 3883454"/>
              <a:gd name="connsiteY74-20958" fmla="*/ 3338496 h 4469166"/>
              <a:gd name="connsiteX75-20959" fmla="*/ 2409839 w 3883454"/>
              <a:gd name="connsiteY75-20960" fmla="*/ 3455497 h 4469166"/>
              <a:gd name="connsiteX76-20961" fmla="*/ 2513114 w 3883454"/>
              <a:gd name="connsiteY76-20962" fmla="*/ 3505009 h 4469166"/>
              <a:gd name="connsiteX77-20963" fmla="*/ 2558429 w 3883454"/>
              <a:gd name="connsiteY77-20964" fmla="*/ 3398347 h 4469166"/>
              <a:gd name="connsiteX78-20965" fmla="*/ 2604149 w 3883454"/>
              <a:gd name="connsiteY78-20966" fmla="*/ 3364057 h 4469166"/>
              <a:gd name="connsiteX79-20967" fmla="*/ 2680540 w 3883454"/>
              <a:gd name="connsiteY79-20968" fmla="*/ 3286068 h 4469166"/>
              <a:gd name="connsiteX80-20969" fmla="*/ 2607959 w 3883454"/>
              <a:gd name="connsiteY80-20970" fmla="*/ 3108787 h 4469166"/>
              <a:gd name="connsiteX81-20971" fmla="*/ 2619389 w 3883454"/>
              <a:gd name="connsiteY81-20972" fmla="*/ 2971627 h 4469166"/>
              <a:gd name="connsiteX82-20973" fmla="*/ 2693419 w 3883454"/>
              <a:gd name="connsiteY82-20974" fmla="*/ 2976975 h 4469166"/>
              <a:gd name="connsiteX83-20975" fmla="*/ 2745119 w 3883454"/>
              <a:gd name="connsiteY83-20976" fmla="*/ 2845897 h 4469166"/>
              <a:gd name="connsiteX84-20977" fmla="*/ 2821319 w 3883454"/>
              <a:gd name="connsiteY84-20978" fmla="*/ 2960197 h 4469166"/>
              <a:gd name="connsiteX85-20979" fmla="*/ 2898170 w 3883454"/>
              <a:gd name="connsiteY85-20980" fmla="*/ 2923085 h 4469166"/>
              <a:gd name="connsiteX86-20981" fmla="*/ 2882279 w 3883454"/>
              <a:gd name="connsiteY86-20982" fmla="*/ 2765887 h 4469166"/>
              <a:gd name="connsiteX87-20983" fmla="*/ 2797477 w 3883454"/>
              <a:gd name="connsiteY87-20984" fmla="*/ 2737910 h 4469166"/>
              <a:gd name="connsiteX88-20985" fmla="*/ 2715845 w 3883454"/>
              <a:gd name="connsiteY88-20986" fmla="*/ 2683641 h 4469166"/>
              <a:gd name="connsiteX89-20987" fmla="*/ 2524139 w 3883454"/>
              <a:gd name="connsiteY89-20988" fmla="*/ 2525857 h 4469166"/>
              <a:gd name="connsiteX90-20989" fmla="*/ 2558972 w 3883454"/>
              <a:gd name="connsiteY90-20990" fmla="*/ 2467978 h 4469166"/>
              <a:gd name="connsiteX91-20991" fmla="*/ 2627009 w 3883454"/>
              <a:gd name="connsiteY91-20992" fmla="*/ 2438227 h 4469166"/>
              <a:gd name="connsiteX92-20993" fmla="*/ 2832749 w 3883454"/>
              <a:gd name="connsiteY92-20994" fmla="*/ 2453467 h 4469166"/>
              <a:gd name="connsiteX93-20995" fmla="*/ 2893823 w 3883454"/>
              <a:gd name="connsiteY93-20996" fmla="*/ 2442221 h 4469166"/>
              <a:gd name="connsiteX94-20997" fmla="*/ 2724573 w 3883454"/>
              <a:gd name="connsiteY94-20998" fmla="*/ 2055855 h 4469166"/>
              <a:gd name="connsiteX95-20999" fmla="*/ 2775599 w 3883454"/>
              <a:gd name="connsiteY95-21000" fmla="*/ 1916257 h 4469166"/>
              <a:gd name="connsiteX96-21001" fmla="*/ 2760359 w 3883454"/>
              <a:gd name="connsiteY96-21002" fmla="*/ 1859107 h 4469166"/>
              <a:gd name="connsiteX97-21003" fmla="*/ 2840369 w 3883454"/>
              <a:gd name="connsiteY97-21004" fmla="*/ 1840057 h 4469166"/>
              <a:gd name="connsiteX98-21005" fmla="*/ 2878469 w 3883454"/>
              <a:gd name="connsiteY98-21006" fmla="*/ 1771477 h 4469166"/>
              <a:gd name="connsiteX99-21007" fmla="*/ 2949684 w 3883454"/>
              <a:gd name="connsiteY99-21008" fmla="*/ 1710488 h 4469166"/>
              <a:gd name="connsiteX100-21009" fmla="*/ 2851799 w 3883454"/>
              <a:gd name="connsiteY100-21010" fmla="*/ 1626697 h 4469166"/>
              <a:gd name="connsiteX101-21011" fmla="*/ 2827443 w 3883454"/>
              <a:gd name="connsiteY101-21012" fmla="*/ 1720468 h 4469166"/>
              <a:gd name="connsiteX102-21013" fmla="*/ 2760359 w 3883454"/>
              <a:gd name="connsiteY102-21014" fmla="*/ 1535257 h 4469166"/>
              <a:gd name="connsiteX103-21015" fmla="*/ 2717865 w 3883454"/>
              <a:gd name="connsiteY103-21016" fmla="*/ 1378911 h 4469166"/>
              <a:gd name="connsiteX104-21017" fmla="*/ 2573669 w 3883454"/>
              <a:gd name="connsiteY104-21018" fmla="*/ 1367617 h 4469166"/>
              <a:gd name="connsiteX105-21019" fmla="*/ 2543189 w 3883454"/>
              <a:gd name="connsiteY105-21020" fmla="*/ 1440007 h 4469166"/>
              <a:gd name="connsiteX106-21021" fmla="*/ 2444129 w 3883454"/>
              <a:gd name="connsiteY106-21022" fmla="*/ 1466677 h 4469166"/>
              <a:gd name="connsiteX107-21023" fmla="*/ 2365789 w 3883454"/>
              <a:gd name="connsiteY107-21024" fmla="*/ 1399034 h 4469166"/>
              <a:gd name="connsiteX108-21025" fmla="*/ 2409839 w 3883454"/>
              <a:gd name="connsiteY108-21026" fmla="*/ 1154257 h 4469166"/>
              <a:gd name="connsiteX109" fmla="*/ 2392729 w 3883454"/>
              <a:gd name="connsiteY109" fmla="*/ 1053070 h 4469166"/>
              <a:gd name="connsiteX0-21027" fmla="*/ 2392729 w 3883454"/>
              <a:gd name="connsiteY0-21028" fmla="*/ 1053070 h 4469166"/>
              <a:gd name="connsiteX1-21029" fmla="*/ 2444129 w 3883454"/>
              <a:gd name="connsiteY1-21030" fmla="*/ 963757 h 4469166"/>
              <a:gd name="connsiteX2-21031" fmla="*/ 2546999 w 3883454"/>
              <a:gd name="connsiteY2-21032" fmla="*/ 982807 h 4469166"/>
              <a:gd name="connsiteX3-21033" fmla="*/ 2550048 w 3883454"/>
              <a:gd name="connsiteY3-21034" fmla="*/ 914905 h 4469166"/>
              <a:gd name="connsiteX4-21035" fmla="*/ 2501279 w 3883454"/>
              <a:gd name="connsiteY4-21036" fmla="*/ 735157 h 4469166"/>
              <a:gd name="connsiteX5-21037" fmla="*/ 2402600 w 3883454"/>
              <a:gd name="connsiteY5-21038" fmla="*/ 620130 h 4469166"/>
              <a:gd name="connsiteX6-21039" fmla="*/ 2444129 w 3883454"/>
              <a:gd name="connsiteY6-21040" fmla="*/ 533227 h 4469166"/>
              <a:gd name="connsiteX7-21041" fmla="*/ 2524139 w 3883454"/>
              <a:gd name="connsiteY7-21042" fmla="*/ 430357 h 4469166"/>
              <a:gd name="connsiteX8-21043" fmla="*/ 2566362 w 3883454"/>
              <a:gd name="connsiteY8-21044" fmla="*/ 304715 h 4469166"/>
              <a:gd name="connsiteX9-21045" fmla="*/ 2707019 w 3883454"/>
              <a:gd name="connsiteY9-21046" fmla="*/ 384638 h 4469166"/>
              <a:gd name="connsiteX10-21047" fmla="*/ 2873819 w 3883454"/>
              <a:gd name="connsiteY10-21048" fmla="*/ 367329 h 4469166"/>
              <a:gd name="connsiteX11-21049" fmla="*/ 2901329 w 3883454"/>
              <a:gd name="connsiteY11-21050" fmla="*/ 274148 h 4469166"/>
              <a:gd name="connsiteX12-21051" fmla="*/ 2818877 w 3883454"/>
              <a:gd name="connsiteY12-21052" fmla="*/ 223777 h 4469166"/>
              <a:gd name="connsiteX13-21053" fmla="*/ 2783219 w 3883454"/>
              <a:gd name="connsiteY13-21054" fmla="*/ 163658 h 4469166"/>
              <a:gd name="connsiteX14-21055" fmla="*/ 2862442 w 3883454"/>
              <a:gd name="connsiteY14-21056" fmla="*/ 88430 h 4469166"/>
              <a:gd name="connsiteX15-21057" fmla="*/ 2867039 w 3883454"/>
              <a:gd name="connsiteY15-21058" fmla="*/ 7447 h 4469166"/>
              <a:gd name="connsiteX16-21059" fmla="*/ 3010281 w 3883454"/>
              <a:gd name="connsiteY16-21060" fmla="*/ 14429 h 4469166"/>
              <a:gd name="connsiteX17-21061" fmla="*/ 3116385 w 3883454"/>
              <a:gd name="connsiteY17-21062" fmla="*/ 39588 h 4469166"/>
              <a:gd name="connsiteX18-21063" fmla="*/ 3121113 w 3883454"/>
              <a:gd name="connsiteY18-21064" fmla="*/ 251419 h 4469166"/>
              <a:gd name="connsiteX19-21065" fmla="*/ 3232799 w 3883454"/>
              <a:gd name="connsiteY19-21066" fmla="*/ 266527 h 4469166"/>
              <a:gd name="connsiteX20-21067" fmla="*/ 3299051 w 3883454"/>
              <a:gd name="connsiteY20-21068" fmla="*/ 335265 h 4469166"/>
              <a:gd name="connsiteX21-21069" fmla="*/ 3369959 w 3883454"/>
              <a:gd name="connsiteY21-21070" fmla="*/ 445597 h 4469166"/>
              <a:gd name="connsiteX22-21071" fmla="*/ 3480804 w 3883454"/>
              <a:gd name="connsiteY22-21072" fmla="*/ 502851 h 4469166"/>
              <a:gd name="connsiteX23-21073" fmla="*/ 3591608 w 3883454"/>
              <a:gd name="connsiteY23-21074" fmla="*/ 803326 h 4469166"/>
              <a:gd name="connsiteX24-21075" fmla="*/ 3857043 w 3883454"/>
              <a:gd name="connsiteY24-21076" fmla="*/ 1052158 h 4469166"/>
              <a:gd name="connsiteX25-21077" fmla="*/ 3857639 w 3883454"/>
              <a:gd name="connsiteY25-21078" fmla="*/ 1135207 h 4469166"/>
              <a:gd name="connsiteX26-21079" fmla="*/ 3811919 w 3883454"/>
              <a:gd name="connsiteY26-21080" fmla="*/ 1249507 h 4469166"/>
              <a:gd name="connsiteX27-21081" fmla="*/ 3667139 w 3883454"/>
              <a:gd name="connsiteY27-21082" fmla="*/ 1272367 h 4469166"/>
              <a:gd name="connsiteX28-21083" fmla="*/ 3659519 w 3883454"/>
              <a:gd name="connsiteY28-21084" fmla="*/ 1443817 h 4469166"/>
              <a:gd name="connsiteX29-21085" fmla="*/ 3617367 w 3883454"/>
              <a:gd name="connsiteY29-21086" fmla="*/ 1498785 h 4469166"/>
              <a:gd name="connsiteX30-21087" fmla="*/ 3609989 w 3883454"/>
              <a:gd name="connsiteY30-21088" fmla="*/ 1592407 h 4469166"/>
              <a:gd name="connsiteX31-21089" fmla="*/ 3552839 w 3883454"/>
              <a:gd name="connsiteY31-21090" fmla="*/ 1653367 h 4469166"/>
              <a:gd name="connsiteX32-21091" fmla="*/ 3442349 w 3883454"/>
              <a:gd name="connsiteY32-21092" fmla="*/ 1790527 h 4469166"/>
              <a:gd name="connsiteX33-21093" fmla="*/ 3468842 w 3883454"/>
              <a:gd name="connsiteY33-21094" fmla="*/ 1973528 h 4469166"/>
              <a:gd name="connsiteX34-21095" fmla="*/ 3327358 w 3883454"/>
              <a:gd name="connsiteY34-21096" fmla="*/ 2211099 h 4469166"/>
              <a:gd name="connsiteX35-21097" fmla="*/ 3331859 w 3883454"/>
              <a:gd name="connsiteY35-21098" fmla="*/ 2342977 h 4469166"/>
              <a:gd name="connsiteX36-21099" fmla="*/ 3499130 w 3883454"/>
              <a:gd name="connsiteY36-21100" fmla="*/ 2429342 h 4469166"/>
              <a:gd name="connsiteX37-21101" fmla="*/ 3357462 w 3883454"/>
              <a:gd name="connsiteY37-21102" fmla="*/ 2666581 h 4469166"/>
              <a:gd name="connsiteX38-21103" fmla="*/ 3331859 w 3883454"/>
              <a:gd name="connsiteY38-21104" fmla="*/ 2803987 h 4469166"/>
              <a:gd name="connsiteX39-21105" fmla="*/ 3482065 w 3883454"/>
              <a:gd name="connsiteY39-21106" fmla="*/ 2889010 h 4469166"/>
              <a:gd name="connsiteX40-21107" fmla="*/ 3491879 w 3883454"/>
              <a:gd name="connsiteY40-21108" fmla="*/ 3101167 h 4469166"/>
              <a:gd name="connsiteX41-21109" fmla="*/ 3522359 w 3883454"/>
              <a:gd name="connsiteY41-21110" fmla="*/ 3146887 h 4469166"/>
              <a:gd name="connsiteX42-21111" fmla="*/ 3507119 w 3883454"/>
              <a:gd name="connsiteY42-21112" fmla="*/ 3390727 h 4469166"/>
              <a:gd name="connsiteX43-21113" fmla="*/ 3466664 w 3883454"/>
              <a:gd name="connsiteY43-21114" fmla="*/ 3477253 h 4469166"/>
              <a:gd name="connsiteX44-21115" fmla="*/ 3435648 w 3883454"/>
              <a:gd name="connsiteY44-21116" fmla="*/ 3721039 h 4469166"/>
              <a:gd name="connsiteX45-21117" fmla="*/ 3263279 w 3883454"/>
              <a:gd name="connsiteY45-21118" fmla="*/ 3802207 h 4469166"/>
              <a:gd name="connsiteX46-21119" fmla="*/ 3145169 w 3883454"/>
              <a:gd name="connsiteY46-21120" fmla="*/ 3798397 h 4469166"/>
              <a:gd name="connsiteX47-21121" fmla="*/ 2966099 w 3883454"/>
              <a:gd name="connsiteY47-21122" fmla="*/ 3851737 h 4469166"/>
              <a:gd name="connsiteX48-21123" fmla="*/ 2828939 w 3883454"/>
              <a:gd name="connsiteY48-21124" fmla="*/ 3866977 h 4469166"/>
              <a:gd name="connsiteX49-21125" fmla="*/ 2703209 w 3883454"/>
              <a:gd name="connsiteY49-21126" fmla="*/ 3958417 h 4469166"/>
              <a:gd name="connsiteX50-21127" fmla="*/ 2478758 w 3883454"/>
              <a:gd name="connsiteY50-21128" fmla="*/ 4075145 h 4469166"/>
              <a:gd name="connsiteX51-21129" fmla="*/ 2348879 w 3883454"/>
              <a:gd name="connsiteY51-21130" fmla="*/ 4004137 h 4469166"/>
              <a:gd name="connsiteX52-21131" fmla="*/ 2038523 w 3883454"/>
              <a:gd name="connsiteY52-21132" fmla="*/ 4025943 h 4469166"/>
              <a:gd name="connsiteX53-21133" fmla="*/ 1925969 w 3883454"/>
              <a:gd name="connsiteY53-21134" fmla="*/ 4053667 h 4469166"/>
              <a:gd name="connsiteX54-21135" fmla="*/ 1840081 w 3883454"/>
              <a:gd name="connsiteY54-21136" fmla="*/ 4113197 h 4469166"/>
              <a:gd name="connsiteX55-21137" fmla="*/ 1473838 w 3883454"/>
              <a:gd name="connsiteY55-21138" fmla="*/ 4095972 h 4469166"/>
              <a:gd name="connsiteX56-21139" fmla="*/ 1209016 w 3883454"/>
              <a:gd name="connsiteY56-21140" fmla="*/ 4293502 h 4469166"/>
              <a:gd name="connsiteX57-21141" fmla="*/ 796893 w 3883454"/>
              <a:gd name="connsiteY57-21142" fmla="*/ 4267744 h 4469166"/>
              <a:gd name="connsiteX58-21143" fmla="*/ 539315 w 3883454"/>
              <a:gd name="connsiteY58-21144" fmla="*/ 4422289 h 4469166"/>
              <a:gd name="connsiteX59-21145" fmla="*/ 360058 w 3883454"/>
              <a:gd name="connsiteY59-21146" fmla="*/ 4465147 h 4469166"/>
              <a:gd name="connsiteX60-21147" fmla="*/ 276238 w 3883454"/>
              <a:gd name="connsiteY60-21148" fmla="*/ 4427047 h 4469166"/>
              <a:gd name="connsiteX61-21149" fmla="*/ 141954 w 3883454"/>
              <a:gd name="connsiteY61-21150" fmla="*/ 4450266 h 4469166"/>
              <a:gd name="connsiteX62-21151" fmla="*/ 299175 w 3883454"/>
              <a:gd name="connsiteY62-21152" fmla="*/ 4151833 h 4469166"/>
              <a:gd name="connsiteX63-21153" fmla="*/ 539315 w 3883454"/>
              <a:gd name="connsiteY63-21154" fmla="*/ 4087439 h 4469166"/>
              <a:gd name="connsiteX64-21155" fmla="*/ 801451 w 3883454"/>
              <a:gd name="connsiteY64-21156" fmla="*/ 3997287 h 4469166"/>
              <a:gd name="connsiteX65-21157" fmla="*/ 1116340 w 3883454"/>
              <a:gd name="connsiteY65-21158" fmla="*/ 3669682 h 4469166"/>
              <a:gd name="connsiteX66-21159" fmla="*/ 1396401 w 3883454"/>
              <a:gd name="connsiteY66-21160" fmla="*/ 3483045 h 4469166"/>
              <a:gd name="connsiteX67-21161" fmla="*/ 1445908 w 3883454"/>
              <a:gd name="connsiteY67-21162" fmla="*/ 3360247 h 4469166"/>
              <a:gd name="connsiteX68-21163" fmla="*/ 1605928 w 3883454"/>
              <a:gd name="connsiteY68-21164" fmla="*/ 3276427 h 4469166"/>
              <a:gd name="connsiteX69-21165" fmla="*/ 1651456 w 3883454"/>
              <a:gd name="connsiteY69-21166" fmla="*/ 3160161 h 4469166"/>
              <a:gd name="connsiteX70-21167" fmla="*/ 1806003 w 3883454"/>
              <a:gd name="connsiteY70-21168" fmla="*/ 3108645 h 4469166"/>
              <a:gd name="connsiteX71-21169" fmla="*/ 1844640 w 3883454"/>
              <a:gd name="connsiteY71-21170" fmla="*/ 2812431 h 4469166"/>
              <a:gd name="connsiteX72-21171" fmla="*/ 2024943 w 3883454"/>
              <a:gd name="connsiteY72-21172" fmla="*/ 2709400 h 4469166"/>
              <a:gd name="connsiteX73-21173" fmla="*/ 2245870 w 3883454"/>
              <a:gd name="connsiteY73-21174" fmla="*/ 3145833 h 4469166"/>
              <a:gd name="connsiteX74-21175" fmla="*/ 2299349 w 3883454"/>
              <a:gd name="connsiteY74-21176" fmla="*/ 3284047 h 4469166"/>
              <a:gd name="connsiteX75-21177" fmla="*/ 2388137 w 3883454"/>
              <a:gd name="connsiteY75-21178" fmla="*/ 3338496 h 4469166"/>
              <a:gd name="connsiteX76-21179" fmla="*/ 2409839 w 3883454"/>
              <a:gd name="connsiteY76-21180" fmla="*/ 3455497 h 4469166"/>
              <a:gd name="connsiteX77-21181" fmla="*/ 2513114 w 3883454"/>
              <a:gd name="connsiteY77-21182" fmla="*/ 3505009 h 4469166"/>
              <a:gd name="connsiteX78-21183" fmla="*/ 2558429 w 3883454"/>
              <a:gd name="connsiteY78-21184" fmla="*/ 3398347 h 4469166"/>
              <a:gd name="connsiteX79-21185" fmla="*/ 2604149 w 3883454"/>
              <a:gd name="connsiteY79-21186" fmla="*/ 3364057 h 4469166"/>
              <a:gd name="connsiteX80-21187" fmla="*/ 2680540 w 3883454"/>
              <a:gd name="connsiteY80-21188" fmla="*/ 3286068 h 4469166"/>
              <a:gd name="connsiteX81-21189" fmla="*/ 2607959 w 3883454"/>
              <a:gd name="connsiteY81-21190" fmla="*/ 3108787 h 4469166"/>
              <a:gd name="connsiteX82-21191" fmla="*/ 2619389 w 3883454"/>
              <a:gd name="connsiteY82-21192" fmla="*/ 2971627 h 4469166"/>
              <a:gd name="connsiteX83-21193" fmla="*/ 2693419 w 3883454"/>
              <a:gd name="connsiteY83-21194" fmla="*/ 2976975 h 4469166"/>
              <a:gd name="connsiteX84-21195" fmla="*/ 2745119 w 3883454"/>
              <a:gd name="connsiteY84-21196" fmla="*/ 2845897 h 4469166"/>
              <a:gd name="connsiteX85-21197" fmla="*/ 2821319 w 3883454"/>
              <a:gd name="connsiteY85-21198" fmla="*/ 2960197 h 4469166"/>
              <a:gd name="connsiteX86-21199" fmla="*/ 2898170 w 3883454"/>
              <a:gd name="connsiteY86-21200" fmla="*/ 2923085 h 4469166"/>
              <a:gd name="connsiteX87-21201" fmla="*/ 2882279 w 3883454"/>
              <a:gd name="connsiteY87-21202" fmla="*/ 2765887 h 4469166"/>
              <a:gd name="connsiteX88-21203" fmla="*/ 2797477 w 3883454"/>
              <a:gd name="connsiteY88-21204" fmla="*/ 2737910 h 4469166"/>
              <a:gd name="connsiteX89-21205" fmla="*/ 2715845 w 3883454"/>
              <a:gd name="connsiteY89-21206" fmla="*/ 2683641 h 4469166"/>
              <a:gd name="connsiteX90-21207" fmla="*/ 2524139 w 3883454"/>
              <a:gd name="connsiteY90-21208" fmla="*/ 2525857 h 4469166"/>
              <a:gd name="connsiteX91-21209" fmla="*/ 2558972 w 3883454"/>
              <a:gd name="connsiteY91-21210" fmla="*/ 2467978 h 4469166"/>
              <a:gd name="connsiteX92-21211" fmla="*/ 2627009 w 3883454"/>
              <a:gd name="connsiteY92-21212" fmla="*/ 2438227 h 4469166"/>
              <a:gd name="connsiteX93-21213" fmla="*/ 2832749 w 3883454"/>
              <a:gd name="connsiteY93-21214" fmla="*/ 2453467 h 4469166"/>
              <a:gd name="connsiteX94-21215" fmla="*/ 2893823 w 3883454"/>
              <a:gd name="connsiteY94-21216" fmla="*/ 2442221 h 4469166"/>
              <a:gd name="connsiteX95-21217" fmla="*/ 2724573 w 3883454"/>
              <a:gd name="connsiteY95-21218" fmla="*/ 2055855 h 4469166"/>
              <a:gd name="connsiteX96-21219" fmla="*/ 2775599 w 3883454"/>
              <a:gd name="connsiteY96-21220" fmla="*/ 1916257 h 4469166"/>
              <a:gd name="connsiteX97-21221" fmla="*/ 2760359 w 3883454"/>
              <a:gd name="connsiteY97-21222" fmla="*/ 1859107 h 4469166"/>
              <a:gd name="connsiteX98-21223" fmla="*/ 2840369 w 3883454"/>
              <a:gd name="connsiteY98-21224" fmla="*/ 1840057 h 4469166"/>
              <a:gd name="connsiteX99-21225" fmla="*/ 2878469 w 3883454"/>
              <a:gd name="connsiteY99-21226" fmla="*/ 1771477 h 4469166"/>
              <a:gd name="connsiteX100-21227" fmla="*/ 2949684 w 3883454"/>
              <a:gd name="connsiteY100-21228" fmla="*/ 1710488 h 4469166"/>
              <a:gd name="connsiteX101-21229" fmla="*/ 2851799 w 3883454"/>
              <a:gd name="connsiteY101-21230" fmla="*/ 1626697 h 4469166"/>
              <a:gd name="connsiteX102-21231" fmla="*/ 2827443 w 3883454"/>
              <a:gd name="connsiteY102-21232" fmla="*/ 1720468 h 4469166"/>
              <a:gd name="connsiteX103-21233" fmla="*/ 2760359 w 3883454"/>
              <a:gd name="connsiteY103-21234" fmla="*/ 1535257 h 4469166"/>
              <a:gd name="connsiteX104-21235" fmla="*/ 2717865 w 3883454"/>
              <a:gd name="connsiteY104-21236" fmla="*/ 1378911 h 4469166"/>
              <a:gd name="connsiteX105-21237" fmla="*/ 2573669 w 3883454"/>
              <a:gd name="connsiteY105-21238" fmla="*/ 1367617 h 4469166"/>
              <a:gd name="connsiteX106-21239" fmla="*/ 2543189 w 3883454"/>
              <a:gd name="connsiteY106-21240" fmla="*/ 1440007 h 4469166"/>
              <a:gd name="connsiteX107-21241" fmla="*/ 2444129 w 3883454"/>
              <a:gd name="connsiteY107-21242" fmla="*/ 1466677 h 4469166"/>
              <a:gd name="connsiteX108-21243" fmla="*/ 2365789 w 3883454"/>
              <a:gd name="connsiteY108-21244" fmla="*/ 1399034 h 4469166"/>
              <a:gd name="connsiteX109-21245" fmla="*/ 2409839 w 3883454"/>
              <a:gd name="connsiteY109-21246" fmla="*/ 1154257 h 4469166"/>
              <a:gd name="connsiteX110" fmla="*/ 2392729 w 3883454"/>
              <a:gd name="connsiteY110" fmla="*/ 1053070 h 4469166"/>
              <a:gd name="connsiteX0-21247" fmla="*/ 2392729 w 3883454"/>
              <a:gd name="connsiteY0-21248" fmla="*/ 1053070 h 4469166"/>
              <a:gd name="connsiteX1-21249" fmla="*/ 2444129 w 3883454"/>
              <a:gd name="connsiteY1-21250" fmla="*/ 963757 h 4469166"/>
              <a:gd name="connsiteX2-21251" fmla="*/ 2546999 w 3883454"/>
              <a:gd name="connsiteY2-21252" fmla="*/ 982807 h 4469166"/>
              <a:gd name="connsiteX3-21253" fmla="*/ 2550048 w 3883454"/>
              <a:gd name="connsiteY3-21254" fmla="*/ 914905 h 4469166"/>
              <a:gd name="connsiteX4-21255" fmla="*/ 2501279 w 3883454"/>
              <a:gd name="connsiteY4-21256" fmla="*/ 735157 h 4469166"/>
              <a:gd name="connsiteX5-21257" fmla="*/ 2402600 w 3883454"/>
              <a:gd name="connsiteY5-21258" fmla="*/ 620130 h 4469166"/>
              <a:gd name="connsiteX6-21259" fmla="*/ 2444129 w 3883454"/>
              <a:gd name="connsiteY6-21260" fmla="*/ 533227 h 4469166"/>
              <a:gd name="connsiteX7-21261" fmla="*/ 2524139 w 3883454"/>
              <a:gd name="connsiteY7-21262" fmla="*/ 430357 h 4469166"/>
              <a:gd name="connsiteX8-21263" fmla="*/ 2566362 w 3883454"/>
              <a:gd name="connsiteY8-21264" fmla="*/ 304715 h 4469166"/>
              <a:gd name="connsiteX9-21265" fmla="*/ 2707019 w 3883454"/>
              <a:gd name="connsiteY9-21266" fmla="*/ 384638 h 4469166"/>
              <a:gd name="connsiteX10-21267" fmla="*/ 2873819 w 3883454"/>
              <a:gd name="connsiteY10-21268" fmla="*/ 367329 h 4469166"/>
              <a:gd name="connsiteX11-21269" fmla="*/ 2901329 w 3883454"/>
              <a:gd name="connsiteY11-21270" fmla="*/ 274148 h 4469166"/>
              <a:gd name="connsiteX12-21271" fmla="*/ 2818877 w 3883454"/>
              <a:gd name="connsiteY12-21272" fmla="*/ 223777 h 4469166"/>
              <a:gd name="connsiteX13-21273" fmla="*/ 2783219 w 3883454"/>
              <a:gd name="connsiteY13-21274" fmla="*/ 163658 h 4469166"/>
              <a:gd name="connsiteX14-21275" fmla="*/ 2862442 w 3883454"/>
              <a:gd name="connsiteY14-21276" fmla="*/ 88430 h 4469166"/>
              <a:gd name="connsiteX15-21277" fmla="*/ 2867039 w 3883454"/>
              <a:gd name="connsiteY15-21278" fmla="*/ 7447 h 4469166"/>
              <a:gd name="connsiteX16-21279" fmla="*/ 3010281 w 3883454"/>
              <a:gd name="connsiteY16-21280" fmla="*/ 14429 h 4469166"/>
              <a:gd name="connsiteX17-21281" fmla="*/ 3116385 w 3883454"/>
              <a:gd name="connsiteY17-21282" fmla="*/ 39588 h 4469166"/>
              <a:gd name="connsiteX18-21283" fmla="*/ 3121113 w 3883454"/>
              <a:gd name="connsiteY18-21284" fmla="*/ 251419 h 4469166"/>
              <a:gd name="connsiteX19-21285" fmla="*/ 3232799 w 3883454"/>
              <a:gd name="connsiteY19-21286" fmla="*/ 266527 h 4469166"/>
              <a:gd name="connsiteX20-21287" fmla="*/ 3299051 w 3883454"/>
              <a:gd name="connsiteY20-21288" fmla="*/ 335265 h 4469166"/>
              <a:gd name="connsiteX21-21289" fmla="*/ 3369959 w 3883454"/>
              <a:gd name="connsiteY21-21290" fmla="*/ 445597 h 4469166"/>
              <a:gd name="connsiteX22-21291" fmla="*/ 3480804 w 3883454"/>
              <a:gd name="connsiteY22-21292" fmla="*/ 502851 h 4469166"/>
              <a:gd name="connsiteX23-21293" fmla="*/ 3591608 w 3883454"/>
              <a:gd name="connsiteY23-21294" fmla="*/ 803326 h 4469166"/>
              <a:gd name="connsiteX24-21295" fmla="*/ 3857043 w 3883454"/>
              <a:gd name="connsiteY24-21296" fmla="*/ 1052158 h 4469166"/>
              <a:gd name="connsiteX25-21297" fmla="*/ 3857639 w 3883454"/>
              <a:gd name="connsiteY25-21298" fmla="*/ 1135207 h 4469166"/>
              <a:gd name="connsiteX26-21299" fmla="*/ 3811919 w 3883454"/>
              <a:gd name="connsiteY26-21300" fmla="*/ 1249507 h 4469166"/>
              <a:gd name="connsiteX27-21301" fmla="*/ 3667139 w 3883454"/>
              <a:gd name="connsiteY27-21302" fmla="*/ 1272367 h 4469166"/>
              <a:gd name="connsiteX28-21303" fmla="*/ 3659519 w 3883454"/>
              <a:gd name="connsiteY28-21304" fmla="*/ 1443817 h 4469166"/>
              <a:gd name="connsiteX29-21305" fmla="*/ 3617367 w 3883454"/>
              <a:gd name="connsiteY29-21306" fmla="*/ 1498785 h 4469166"/>
              <a:gd name="connsiteX30-21307" fmla="*/ 3609989 w 3883454"/>
              <a:gd name="connsiteY30-21308" fmla="*/ 1592407 h 4469166"/>
              <a:gd name="connsiteX31-21309" fmla="*/ 3552839 w 3883454"/>
              <a:gd name="connsiteY31-21310" fmla="*/ 1653367 h 4469166"/>
              <a:gd name="connsiteX32-21311" fmla="*/ 3442349 w 3883454"/>
              <a:gd name="connsiteY32-21312" fmla="*/ 1790527 h 4469166"/>
              <a:gd name="connsiteX33-21313" fmla="*/ 3468842 w 3883454"/>
              <a:gd name="connsiteY33-21314" fmla="*/ 1973528 h 4469166"/>
              <a:gd name="connsiteX34-21315" fmla="*/ 3327358 w 3883454"/>
              <a:gd name="connsiteY34-21316" fmla="*/ 2211099 h 4469166"/>
              <a:gd name="connsiteX35-21317" fmla="*/ 3331859 w 3883454"/>
              <a:gd name="connsiteY35-21318" fmla="*/ 2342977 h 4469166"/>
              <a:gd name="connsiteX36-21319" fmla="*/ 3499130 w 3883454"/>
              <a:gd name="connsiteY36-21320" fmla="*/ 2429342 h 4469166"/>
              <a:gd name="connsiteX37-21321" fmla="*/ 3357462 w 3883454"/>
              <a:gd name="connsiteY37-21322" fmla="*/ 2666581 h 4469166"/>
              <a:gd name="connsiteX38-21323" fmla="*/ 3331859 w 3883454"/>
              <a:gd name="connsiteY38-21324" fmla="*/ 2803987 h 4469166"/>
              <a:gd name="connsiteX39-21325" fmla="*/ 3482065 w 3883454"/>
              <a:gd name="connsiteY39-21326" fmla="*/ 2889010 h 4469166"/>
              <a:gd name="connsiteX40-21327" fmla="*/ 3491879 w 3883454"/>
              <a:gd name="connsiteY40-21328" fmla="*/ 3101167 h 4469166"/>
              <a:gd name="connsiteX41-21329" fmla="*/ 3522359 w 3883454"/>
              <a:gd name="connsiteY41-21330" fmla="*/ 3146887 h 4469166"/>
              <a:gd name="connsiteX42-21331" fmla="*/ 3507119 w 3883454"/>
              <a:gd name="connsiteY42-21332" fmla="*/ 3390727 h 4469166"/>
              <a:gd name="connsiteX43-21333" fmla="*/ 3466664 w 3883454"/>
              <a:gd name="connsiteY43-21334" fmla="*/ 3477253 h 4469166"/>
              <a:gd name="connsiteX44-21335" fmla="*/ 3435648 w 3883454"/>
              <a:gd name="connsiteY44-21336" fmla="*/ 3721039 h 4469166"/>
              <a:gd name="connsiteX45-21337" fmla="*/ 3263279 w 3883454"/>
              <a:gd name="connsiteY45-21338" fmla="*/ 3802207 h 4469166"/>
              <a:gd name="connsiteX46-21339" fmla="*/ 3145169 w 3883454"/>
              <a:gd name="connsiteY46-21340" fmla="*/ 3798397 h 4469166"/>
              <a:gd name="connsiteX47-21341" fmla="*/ 2966099 w 3883454"/>
              <a:gd name="connsiteY47-21342" fmla="*/ 3851737 h 4469166"/>
              <a:gd name="connsiteX48-21343" fmla="*/ 2828939 w 3883454"/>
              <a:gd name="connsiteY48-21344" fmla="*/ 3866977 h 4469166"/>
              <a:gd name="connsiteX49-21345" fmla="*/ 2703209 w 3883454"/>
              <a:gd name="connsiteY49-21346" fmla="*/ 3958417 h 4469166"/>
              <a:gd name="connsiteX50-21347" fmla="*/ 2478758 w 3883454"/>
              <a:gd name="connsiteY50-21348" fmla="*/ 4075145 h 4469166"/>
              <a:gd name="connsiteX51-21349" fmla="*/ 2348879 w 3883454"/>
              <a:gd name="connsiteY51-21350" fmla="*/ 4004137 h 4469166"/>
              <a:gd name="connsiteX52-21351" fmla="*/ 2038523 w 3883454"/>
              <a:gd name="connsiteY52-21352" fmla="*/ 4025943 h 4469166"/>
              <a:gd name="connsiteX53-21353" fmla="*/ 1925969 w 3883454"/>
              <a:gd name="connsiteY53-21354" fmla="*/ 4053667 h 4469166"/>
              <a:gd name="connsiteX54-21355" fmla="*/ 1840081 w 3883454"/>
              <a:gd name="connsiteY54-21356" fmla="*/ 4113197 h 4469166"/>
              <a:gd name="connsiteX55-21357" fmla="*/ 1473838 w 3883454"/>
              <a:gd name="connsiteY55-21358" fmla="*/ 4095972 h 4469166"/>
              <a:gd name="connsiteX56-21359" fmla="*/ 1209016 w 3883454"/>
              <a:gd name="connsiteY56-21360" fmla="*/ 4293502 h 4469166"/>
              <a:gd name="connsiteX57-21361" fmla="*/ 796893 w 3883454"/>
              <a:gd name="connsiteY57-21362" fmla="*/ 4267744 h 4469166"/>
              <a:gd name="connsiteX58-21363" fmla="*/ 539315 w 3883454"/>
              <a:gd name="connsiteY58-21364" fmla="*/ 4422289 h 4469166"/>
              <a:gd name="connsiteX59-21365" fmla="*/ 360058 w 3883454"/>
              <a:gd name="connsiteY59-21366" fmla="*/ 4465147 h 4469166"/>
              <a:gd name="connsiteX60-21367" fmla="*/ 276238 w 3883454"/>
              <a:gd name="connsiteY60-21368" fmla="*/ 4427047 h 4469166"/>
              <a:gd name="connsiteX61-21369" fmla="*/ 141954 w 3883454"/>
              <a:gd name="connsiteY61-21370" fmla="*/ 4450266 h 4469166"/>
              <a:gd name="connsiteX62-21371" fmla="*/ 299175 w 3883454"/>
              <a:gd name="connsiteY62-21372" fmla="*/ 4151833 h 4469166"/>
              <a:gd name="connsiteX63-21373" fmla="*/ 539315 w 3883454"/>
              <a:gd name="connsiteY63-21374" fmla="*/ 4087439 h 4469166"/>
              <a:gd name="connsiteX64-21375" fmla="*/ 801451 w 3883454"/>
              <a:gd name="connsiteY64-21376" fmla="*/ 3997287 h 4469166"/>
              <a:gd name="connsiteX65-21377" fmla="*/ 1116340 w 3883454"/>
              <a:gd name="connsiteY65-21378" fmla="*/ 3669682 h 4469166"/>
              <a:gd name="connsiteX66-21379" fmla="*/ 1396401 w 3883454"/>
              <a:gd name="connsiteY66-21380" fmla="*/ 3483045 h 4469166"/>
              <a:gd name="connsiteX67-21381" fmla="*/ 1445908 w 3883454"/>
              <a:gd name="connsiteY67-21382" fmla="*/ 3360247 h 4469166"/>
              <a:gd name="connsiteX68-21383" fmla="*/ 1605928 w 3883454"/>
              <a:gd name="connsiteY68-21384" fmla="*/ 3276427 h 4469166"/>
              <a:gd name="connsiteX69-21385" fmla="*/ 1651456 w 3883454"/>
              <a:gd name="connsiteY69-21386" fmla="*/ 3160161 h 4469166"/>
              <a:gd name="connsiteX70-21387" fmla="*/ 1684083 w 3883454"/>
              <a:gd name="connsiteY70-21388" fmla="*/ 3051495 h 4469166"/>
              <a:gd name="connsiteX71-21389" fmla="*/ 1844640 w 3883454"/>
              <a:gd name="connsiteY71-21390" fmla="*/ 2812431 h 4469166"/>
              <a:gd name="connsiteX72-21391" fmla="*/ 2024943 w 3883454"/>
              <a:gd name="connsiteY72-21392" fmla="*/ 2709400 h 4469166"/>
              <a:gd name="connsiteX73-21393" fmla="*/ 2245870 w 3883454"/>
              <a:gd name="connsiteY73-21394" fmla="*/ 3145833 h 4469166"/>
              <a:gd name="connsiteX74-21395" fmla="*/ 2299349 w 3883454"/>
              <a:gd name="connsiteY74-21396" fmla="*/ 3284047 h 4469166"/>
              <a:gd name="connsiteX75-21397" fmla="*/ 2388137 w 3883454"/>
              <a:gd name="connsiteY75-21398" fmla="*/ 3338496 h 4469166"/>
              <a:gd name="connsiteX76-21399" fmla="*/ 2409839 w 3883454"/>
              <a:gd name="connsiteY76-21400" fmla="*/ 3455497 h 4469166"/>
              <a:gd name="connsiteX77-21401" fmla="*/ 2513114 w 3883454"/>
              <a:gd name="connsiteY77-21402" fmla="*/ 3505009 h 4469166"/>
              <a:gd name="connsiteX78-21403" fmla="*/ 2558429 w 3883454"/>
              <a:gd name="connsiteY78-21404" fmla="*/ 3398347 h 4469166"/>
              <a:gd name="connsiteX79-21405" fmla="*/ 2604149 w 3883454"/>
              <a:gd name="connsiteY79-21406" fmla="*/ 3364057 h 4469166"/>
              <a:gd name="connsiteX80-21407" fmla="*/ 2680540 w 3883454"/>
              <a:gd name="connsiteY80-21408" fmla="*/ 3286068 h 4469166"/>
              <a:gd name="connsiteX81-21409" fmla="*/ 2607959 w 3883454"/>
              <a:gd name="connsiteY81-21410" fmla="*/ 3108787 h 4469166"/>
              <a:gd name="connsiteX82-21411" fmla="*/ 2619389 w 3883454"/>
              <a:gd name="connsiteY82-21412" fmla="*/ 2971627 h 4469166"/>
              <a:gd name="connsiteX83-21413" fmla="*/ 2693419 w 3883454"/>
              <a:gd name="connsiteY83-21414" fmla="*/ 2976975 h 4469166"/>
              <a:gd name="connsiteX84-21415" fmla="*/ 2745119 w 3883454"/>
              <a:gd name="connsiteY84-21416" fmla="*/ 2845897 h 4469166"/>
              <a:gd name="connsiteX85-21417" fmla="*/ 2821319 w 3883454"/>
              <a:gd name="connsiteY85-21418" fmla="*/ 2960197 h 4469166"/>
              <a:gd name="connsiteX86-21419" fmla="*/ 2898170 w 3883454"/>
              <a:gd name="connsiteY86-21420" fmla="*/ 2923085 h 4469166"/>
              <a:gd name="connsiteX87-21421" fmla="*/ 2882279 w 3883454"/>
              <a:gd name="connsiteY87-21422" fmla="*/ 2765887 h 4469166"/>
              <a:gd name="connsiteX88-21423" fmla="*/ 2797477 w 3883454"/>
              <a:gd name="connsiteY88-21424" fmla="*/ 2737910 h 4469166"/>
              <a:gd name="connsiteX89-21425" fmla="*/ 2715845 w 3883454"/>
              <a:gd name="connsiteY89-21426" fmla="*/ 2683641 h 4469166"/>
              <a:gd name="connsiteX90-21427" fmla="*/ 2524139 w 3883454"/>
              <a:gd name="connsiteY90-21428" fmla="*/ 2525857 h 4469166"/>
              <a:gd name="connsiteX91-21429" fmla="*/ 2558972 w 3883454"/>
              <a:gd name="connsiteY91-21430" fmla="*/ 2467978 h 4469166"/>
              <a:gd name="connsiteX92-21431" fmla="*/ 2627009 w 3883454"/>
              <a:gd name="connsiteY92-21432" fmla="*/ 2438227 h 4469166"/>
              <a:gd name="connsiteX93-21433" fmla="*/ 2832749 w 3883454"/>
              <a:gd name="connsiteY93-21434" fmla="*/ 2453467 h 4469166"/>
              <a:gd name="connsiteX94-21435" fmla="*/ 2893823 w 3883454"/>
              <a:gd name="connsiteY94-21436" fmla="*/ 2442221 h 4469166"/>
              <a:gd name="connsiteX95-21437" fmla="*/ 2724573 w 3883454"/>
              <a:gd name="connsiteY95-21438" fmla="*/ 2055855 h 4469166"/>
              <a:gd name="connsiteX96-21439" fmla="*/ 2775599 w 3883454"/>
              <a:gd name="connsiteY96-21440" fmla="*/ 1916257 h 4469166"/>
              <a:gd name="connsiteX97-21441" fmla="*/ 2760359 w 3883454"/>
              <a:gd name="connsiteY97-21442" fmla="*/ 1859107 h 4469166"/>
              <a:gd name="connsiteX98-21443" fmla="*/ 2840369 w 3883454"/>
              <a:gd name="connsiteY98-21444" fmla="*/ 1840057 h 4469166"/>
              <a:gd name="connsiteX99-21445" fmla="*/ 2878469 w 3883454"/>
              <a:gd name="connsiteY99-21446" fmla="*/ 1771477 h 4469166"/>
              <a:gd name="connsiteX100-21447" fmla="*/ 2949684 w 3883454"/>
              <a:gd name="connsiteY100-21448" fmla="*/ 1710488 h 4469166"/>
              <a:gd name="connsiteX101-21449" fmla="*/ 2851799 w 3883454"/>
              <a:gd name="connsiteY101-21450" fmla="*/ 1626697 h 4469166"/>
              <a:gd name="connsiteX102-21451" fmla="*/ 2827443 w 3883454"/>
              <a:gd name="connsiteY102-21452" fmla="*/ 1720468 h 4469166"/>
              <a:gd name="connsiteX103-21453" fmla="*/ 2760359 w 3883454"/>
              <a:gd name="connsiteY103-21454" fmla="*/ 1535257 h 4469166"/>
              <a:gd name="connsiteX104-21455" fmla="*/ 2717865 w 3883454"/>
              <a:gd name="connsiteY104-21456" fmla="*/ 1378911 h 4469166"/>
              <a:gd name="connsiteX105-21457" fmla="*/ 2573669 w 3883454"/>
              <a:gd name="connsiteY105-21458" fmla="*/ 1367617 h 4469166"/>
              <a:gd name="connsiteX106-21459" fmla="*/ 2543189 w 3883454"/>
              <a:gd name="connsiteY106-21460" fmla="*/ 1440007 h 4469166"/>
              <a:gd name="connsiteX107-21461" fmla="*/ 2444129 w 3883454"/>
              <a:gd name="connsiteY107-21462" fmla="*/ 1466677 h 4469166"/>
              <a:gd name="connsiteX108-21463" fmla="*/ 2365789 w 3883454"/>
              <a:gd name="connsiteY108-21464" fmla="*/ 1399034 h 4469166"/>
              <a:gd name="connsiteX109-21465" fmla="*/ 2409839 w 3883454"/>
              <a:gd name="connsiteY109-21466" fmla="*/ 1154257 h 4469166"/>
              <a:gd name="connsiteX110-21467" fmla="*/ 2392729 w 3883454"/>
              <a:gd name="connsiteY110-21468" fmla="*/ 1053070 h 4469166"/>
              <a:gd name="connsiteX0-21469" fmla="*/ 2392729 w 3883454"/>
              <a:gd name="connsiteY0-21470" fmla="*/ 1053070 h 4469166"/>
              <a:gd name="connsiteX1-21471" fmla="*/ 2444129 w 3883454"/>
              <a:gd name="connsiteY1-21472" fmla="*/ 963757 h 4469166"/>
              <a:gd name="connsiteX2-21473" fmla="*/ 2546999 w 3883454"/>
              <a:gd name="connsiteY2-21474" fmla="*/ 982807 h 4469166"/>
              <a:gd name="connsiteX3-21475" fmla="*/ 2550048 w 3883454"/>
              <a:gd name="connsiteY3-21476" fmla="*/ 914905 h 4469166"/>
              <a:gd name="connsiteX4-21477" fmla="*/ 2501279 w 3883454"/>
              <a:gd name="connsiteY4-21478" fmla="*/ 735157 h 4469166"/>
              <a:gd name="connsiteX5-21479" fmla="*/ 2402600 w 3883454"/>
              <a:gd name="connsiteY5-21480" fmla="*/ 620130 h 4469166"/>
              <a:gd name="connsiteX6-21481" fmla="*/ 2444129 w 3883454"/>
              <a:gd name="connsiteY6-21482" fmla="*/ 533227 h 4469166"/>
              <a:gd name="connsiteX7-21483" fmla="*/ 2524139 w 3883454"/>
              <a:gd name="connsiteY7-21484" fmla="*/ 430357 h 4469166"/>
              <a:gd name="connsiteX8-21485" fmla="*/ 2566362 w 3883454"/>
              <a:gd name="connsiteY8-21486" fmla="*/ 304715 h 4469166"/>
              <a:gd name="connsiteX9-21487" fmla="*/ 2707019 w 3883454"/>
              <a:gd name="connsiteY9-21488" fmla="*/ 384638 h 4469166"/>
              <a:gd name="connsiteX10-21489" fmla="*/ 2873819 w 3883454"/>
              <a:gd name="connsiteY10-21490" fmla="*/ 367329 h 4469166"/>
              <a:gd name="connsiteX11-21491" fmla="*/ 2901329 w 3883454"/>
              <a:gd name="connsiteY11-21492" fmla="*/ 274148 h 4469166"/>
              <a:gd name="connsiteX12-21493" fmla="*/ 2818877 w 3883454"/>
              <a:gd name="connsiteY12-21494" fmla="*/ 223777 h 4469166"/>
              <a:gd name="connsiteX13-21495" fmla="*/ 2783219 w 3883454"/>
              <a:gd name="connsiteY13-21496" fmla="*/ 163658 h 4469166"/>
              <a:gd name="connsiteX14-21497" fmla="*/ 2862442 w 3883454"/>
              <a:gd name="connsiteY14-21498" fmla="*/ 88430 h 4469166"/>
              <a:gd name="connsiteX15-21499" fmla="*/ 2867039 w 3883454"/>
              <a:gd name="connsiteY15-21500" fmla="*/ 7447 h 4469166"/>
              <a:gd name="connsiteX16-21501" fmla="*/ 3010281 w 3883454"/>
              <a:gd name="connsiteY16-21502" fmla="*/ 14429 h 4469166"/>
              <a:gd name="connsiteX17-21503" fmla="*/ 3116385 w 3883454"/>
              <a:gd name="connsiteY17-21504" fmla="*/ 39588 h 4469166"/>
              <a:gd name="connsiteX18-21505" fmla="*/ 3121113 w 3883454"/>
              <a:gd name="connsiteY18-21506" fmla="*/ 251419 h 4469166"/>
              <a:gd name="connsiteX19-21507" fmla="*/ 3232799 w 3883454"/>
              <a:gd name="connsiteY19-21508" fmla="*/ 266527 h 4469166"/>
              <a:gd name="connsiteX20-21509" fmla="*/ 3299051 w 3883454"/>
              <a:gd name="connsiteY20-21510" fmla="*/ 335265 h 4469166"/>
              <a:gd name="connsiteX21-21511" fmla="*/ 3369959 w 3883454"/>
              <a:gd name="connsiteY21-21512" fmla="*/ 445597 h 4469166"/>
              <a:gd name="connsiteX22-21513" fmla="*/ 3480804 w 3883454"/>
              <a:gd name="connsiteY22-21514" fmla="*/ 502851 h 4469166"/>
              <a:gd name="connsiteX23-21515" fmla="*/ 3591608 w 3883454"/>
              <a:gd name="connsiteY23-21516" fmla="*/ 803326 h 4469166"/>
              <a:gd name="connsiteX24-21517" fmla="*/ 3857043 w 3883454"/>
              <a:gd name="connsiteY24-21518" fmla="*/ 1052158 h 4469166"/>
              <a:gd name="connsiteX25-21519" fmla="*/ 3857639 w 3883454"/>
              <a:gd name="connsiteY25-21520" fmla="*/ 1135207 h 4469166"/>
              <a:gd name="connsiteX26-21521" fmla="*/ 3811919 w 3883454"/>
              <a:gd name="connsiteY26-21522" fmla="*/ 1249507 h 4469166"/>
              <a:gd name="connsiteX27-21523" fmla="*/ 3667139 w 3883454"/>
              <a:gd name="connsiteY27-21524" fmla="*/ 1272367 h 4469166"/>
              <a:gd name="connsiteX28-21525" fmla="*/ 3659519 w 3883454"/>
              <a:gd name="connsiteY28-21526" fmla="*/ 1443817 h 4469166"/>
              <a:gd name="connsiteX29-21527" fmla="*/ 3617367 w 3883454"/>
              <a:gd name="connsiteY29-21528" fmla="*/ 1498785 h 4469166"/>
              <a:gd name="connsiteX30-21529" fmla="*/ 3609989 w 3883454"/>
              <a:gd name="connsiteY30-21530" fmla="*/ 1592407 h 4469166"/>
              <a:gd name="connsiteX31-21531" fmla="*/ 3552839 w 3883454"/>
              <a:gd name="connsiteY31-21532" fmla="*/ 1653367 h 4469166"/>
              <a:gd name="connsiteX32-21533" fmla="*/ 3442349 w 3883454"/>
              <a:gd name="connsiteY32-21534" fmla="*/ 1790527 h 4469166"/>
              <a:gd name="connsiteX33-21535" fmla="*/ 3468842 w 3883454"/>
              <a:gd name="connsiteY33-21536" fmla="*/ 1973528 h 4469166"/>
              <a:gd name="connsiteX34-21537" fmla="*/ 3327358 w 3883454"/>
              <a:gd name="connsiteY34-21538" fmla="*/ 2211099 h 4469166"/>
              <a:gd name="connsiteX35-21539" fmla="*/ 3331859 w 3883454"/>
              <a:gd name="connsiteY35-21540" fmla="*/ 2342977 h 4469166"/>
              <a:gd name="connsiteX36-21541" fmla="*/ 3499130 w 3883454"/>
              <a:gd name="connsiteY36-21542" fmla="*/ 2429342 h 4469166"/>
              <a:gd name="connsiteX37-21543" fmla="*/ 3357462 w 3883454"/>
              <a:gd name="connsiteY37-21544" fmla="*/ 2666581 h 4469166"/>
              <a:gd name="connsiteX38-21545" fmla="*/ 3331859 w 3883454"/>
              <a:gd name="connsiteY38-21546" fmla="*/ 2803987 h 4469166"/>
              <a:gd name="connsiteX39-21547" fmla="*/ 3482065 w 3883454"/>
              <a:gd name="connsiteY39-21548" fmla="*/ 2889010 h 4469166"/>
              <a:gd name="connsiteX40-21549" fmla="*/ 3491879 w 3883454"/>
              <a:gd name="connsiteY40-21550" fmla="*/ 3101167 h 4469166"/>
              <a:gd name="connsiteX41-21551" fmla="*/ 3522359 w 3883454"/>
              <a:gd name="connsiteY41-21552" fmla="*/ 3146887 h 4469166"/>
              <a:gd name="connsiteX42-21553" fmla="*/ 3507119 w 3883454"/>
              <a:gd name="connsiteY42-21554" fmla="*/ 3390727 h 4469166"/>
              <a:gd name="connsiteX43-21555" fmla="*/ 3466664 w 3883454"/>
              <a:gd name="connsiteY43-21556" fmla="*/ 3477253 h 4469166"/>
              <a:gd name="connsiteX44-21557" fmla="*/ 3435648 w 3883454"/>
              <a:gd name="connsiteY44-21558" fmla="*/ 3721039 h 4469166"/>
              <a:gd name="connsiteX45-21559" fmla="*/ 3263279 w 3883454"/>
              <a:gd name="connsiteY45-21560" fmla="*/ 3802207 h 4469166"/>
              <a:gd name="connsiteX46-21561" fmla="*/ 3145169 w 3883454"/>
              <a:gd name="connsiteY46-21562" fmla="*/ 3798397 h 4469166"/>
              <a:gd name="connsiteX47-21563" fmla="*/ 2966099 w 3883454"/>
              <a:gd name="connsiteY47-21564" fmla="*/ 3851737 h 4469166"/>
              <a:gd name="connsiteX48-21565" fmla="*/ 2828939 w 3883454"/>
              <a:gd name="connsiteY48-21566" fmla="*/ 3866977 h 4469166"/>
              <a:gd name="connsiteX49-21567" fmla="*/ 2703209 w 3883454"/>
              <a:gd name="connsiteY49-21568" fmla="*/ 3958417 h 4469166"/>
              <a:gd name="connsiteX50-21569" fmla="*/ 2478758 w 3883454"/>
              <a:gd name="connsiteY50-21570" fmla="*/ 4075145 h 4469166"/>
              <a:gd name="connsiteX51-21571" fmla="*/ 2348879 w 3883454"/>
              <a:gd name="connsiteY51-21572" fmla="*/ 4004137 h 4469166"/>
              <a:gd name="connsiteX52-21573" fmla="*/ 2038523 w 3883454"/>
              <a:gd name="connsiteY52-21574" fmla="*/ 4025943 h 4469166"/>
              <a:gd name="connsiteX53-21575" fmla="*/ 1925969 w 3883454"/>
              <a:gd name="connsiteY53-21576" fmla="*/ 4053667 h 4469166"/>
              <a:gd name="connsiteX54-21577" fmla="*/ 1840081 w 3883454"/>
              <a:gd name="connsiteY54-21578" fmla="*/ 4113197 h 4469166"/>
              <a:gd name="connsiteX55-21579" fmla="*/ 1473838 w 3883454"/>
              <a:gd name="connsiteY55-21580" fmla="*/ 4095972 h 4469166"/>
              <a:gd name="connsiteX56-21581" fmla="*/ 1209016 w 3883454"/>
              <a:gd name="connsiteY56-21582" fmla="*/ 4293502 h 4469166"/>
              <a:gd name="connsiteX57-21583" fmla="*/ 796893 w 3883454"/>
              <a:gd name="connsiteY57-21584" fmla="*/ 4267744 h 4469166"/>
              <a:gd name="connsiteX58-21585" fmla="*/ 539315 w 3883454"/>
              <a:gd name="connsiteY58-21586" fmla="*/ 4422289 h 4469166"/>
              <a:gd name="connsiteX59-21587" fmla="*/ 360058 w 3883454"/>
              <a:gd name="connsiteY59-21588" fmla="*/ 4465147 h 4469166"/>
              <a:gd name="connsiteX60-21589" fmla="*/ 276238 w 3883454"/>
              <a:gd name="connsiteY60-21590" fmla="*/ 4427047 h 4469166"/>
              <a:gd name="connsiteX61-21591" fmla="*/ 141954 w 3883454"/>
              <a:gd name="connsiteY61-21592" fmla="*/ 4450266 h 4469166"/>
              <a:gd name="connsiteX62-21593" fmla="*/ 299175 w 3883454"/>
              <a:gd name="connsiteY62-21594" fmla="*/ 4151833 h 4469166"/>
              <a:gd name="connsiteX63-21595" fmla="*/ 539315 w 3883454"/>
              <a:gd name="connsiteY63-21596" fmla="*/ 4087439 h 4469166"/>
              <a:gd name="connsiteX64-21597" fmla="*/ 801451 w 3883454"/>
              <a:gd name="connsiteY64-21598" fmla="*/ 3997287 h 4469166"/>
              <a:gd name="connsiteX65-21599" fmla="*/ 1116340 w 3883454"/>
              <a:gd name="connsiteY65-21600" fmla="*/ 3669682 h 4469166"/>
              <a:gd name="connsiteX66-21601" fmla="*/ 1396401 w 3883454"/>
              <a:gd name="connsiteY66-21602" fmla="*/ 3483045 h 4469166"/>
              <a:gd name="connsiteX67-21603" fmla="*/ 1445908 w 3883454"/>
              <a:gd name="connsiteY67-21604" fmla="*/ 3360247 h 4469166"/>
              <a:gd name="connsiteX68-21605" fmla="*/ 1605928 w 3883454"/>
              <a:gd name="connsiteY68-21606" fmla="*/ 3276427 h 4469166"/>
              <a:gd name="connsiteX69-21607" fmla="*/ 1651456 w 3883454"/>
              <a:gd name="connsiteY69-21608" fmla="*/ 3160161 h 4469166"/>
              <a:gd name="connsiteX70-21609" fmla="*/ 1663078 w 3883454"/>
              <a:gd name="connsiteY70-21610" fmla="*/ 3108787 h 4469166"/>
              <a:gd name="connsiteX71-21611" fmla="*/ 1684083 w 3883454"/>
              <a:gd name="connsiteY71-21612" fmla="*/ 3051495 h 4469166"/>
              <a:gd name="connsiteX72-21613" fmla="*/ 1844640 w 3883454"/>
              <a:gd name="connsiteY72-21614" fmla="*/ 2812431 h 4469166"/>
              <a:gd name="connsiteX73-21615" fmla="*/ 2024943 w 3883454"/>
              <a:gd name="connsiteY73-21616" fmla="*/ 2709400 h 4469166"/>
              <a:gd name="connsiteX74-21617" fmla="*/ 2245870 w 3883454"/>
              <a:gd name="connsiteY74-21618" fmla="*/ 3145833 h 4469166"/>
              <a:gd name="connsiteX75-21619" fmla="*/ 2299349 w 3883454"/>
              <a:gd name="connsiteY75-21620" fmla="*/ 3284047 h 4469166"/>
              <a:gd name="connsiteX76-21621" fmla="*/ 2388137 w 3883454"/>
              <a:gd name="connsiteY76-21622" fmla="*/ 3338496 h 4469166"/>
              <a:gd name="connsiteX77-21623" fmla="*/ 2409839 w 3883454"/>
              <a:gd name="connsiteY77-21624" fmla="*/ 3455497 h 4469166"/>
              <a:gd name="connsiteX78-21625" fmla="*/ 2513114 w 3883454"/>
              <a:gd name="connsiteY78-21626" fmla="*/ 3505009 h 4469166"/>
              <a:gd name="connsiteX79-21627" fmla="*/ 2558429 w 3883454"/>
              <a:gd name="connsiteY79-21628" fmla="*/ 3398347 h 4469166"/>
              <a:gd name="connsiteX80-21629" fmla="*/ 2604149 w 3883454"/>
              <a:gd name="connsiteY80-21630" fmla="*/ 3364057 h 4469166"/>
              <a:gd name="connsiteX81-21631" fmla="*/ 2680540 w 3883454"/>
              <a:gd name="connsiteY81-21632" fmla="*/ 3286068 h 4469166"/>
              <a:gd name="connsiteX82-21633" fmla="*/ 2607959 w 3883454"/>
              <a:gd name="connsiteY82-21634" fmla="*/ 3108787 h 4469166"/>
              <a:gd name="connsiteX83-21635" fmla="*/ 2619389 w 3883454"/>
              <a:gd name="connsiteY83-21636" fmla="*/ 2971627 h 4469166"/>
              <a:gd name="connsiteX84-21637" fmla="*/ 2693419 w 3883454"/>
              <a:gd name="connsiteY84-21638" fmla="*/ 2976975 h 4469166"/>
              <a:gd name="connsiteX85-21639" fmla="*/ 2745119 w 3883454"/>
              <a:gd name="connsiteY85-21640" fmla="*/ 2845897 h 4469166"/>
              <a:gd name="connsiteX86-21641" fmla="*/ 2821319 w 3883454"/>
              <a:gd name="connsiteY86-21642" fmla="*/ 2960197 h 4469166"/>
              <a:gd name="connsiteX87-21643" fmla="*/ 2898170 w 3883454"/>
              <a:gd name="connsiteY87-21644" fmla="*/ 2923085 h 4469166"/>
              <a:gd name="connsiteX88-21645" fmla="*/ 2882279 w 3883454"/>
              <a:gd name="connsiteY88-21646" fmla="*/ 2765887 h 4469166"/>
              <a:gd name="connsiteX89-21647" fmla="*/ 2797477 w 3883454"/>
              <a:gd name="connsiteY89-21648" fmla="*/ 2737910 h 4469166"/>
              <a:gd name="connsiteX90-21649" fmla="*/ 2715845 w 3883454"/>
              <a:gd name="connsiteY90-21650" fmla="*/ 2683641 h 4469166"/>
              <a:gd name="connsiteX91-21651" fmla="*/ 2524139 w 3883454"/>
              <a:gd name="connsiteY91-21652" fmla="*/ 2525857 h 4469166"/>
              <a:gd name="connsiteX92-21653" fmla="*/ 2558972 w 3883454"/>
              <a:gd name="connsiteY92-21654" fmla="*/ 2467978 h 4469166"/>
              <a:gd name="connsiteX93-21655" fmla="*/ 2627009 w 3883454"/>
              <a:gd name="connsiteY93-21656" fmla="*/ 2438227 h 4469166"/>
              <a:gd name="connsiteX94-21657" fmla="*/ 2832749 w 3883454"/>
              <a:gd name="connsiteY94-21658" fmla="*/ 2453467 h 4469166"/>
              <a:gd name="connsiteX95-21659" fmla="*/ 2893823 w 3883454"/>
              <a:gd name="connsiteY95-21660" fmla="*/ 2442221 h 4469166"/>
              <a:gd name="connsiteX96-21661" fmla="*/ 2724573 w 3883454"/>
              <a:gd name="connsiteY96-21662" fmla="*/ 2055855 h 4469166"/>
              <a:gd name="connsiteX97-21663" fmla="*/ 2775599 w 3883454"/>
              <a:gd name="connsiteY97-21664" fmla="*/ 1916257 h 4469166"/>
              <a:gd name="connsiteX98-21665" fmla="*/ 2760359 w 3883454"/>
              <a:gd name="connsiteY98-21666" fmla="*/ 1859107 h 4469166"/>
              <a:gd name="connsiteX99-21667" fmla="*/ 2840369 w 3883454"/>
              <a:gd name="connsiteY99-21668" fmla="*/ 1840057 h 4469166"/>
              <a:gd name="connsiteX100-21669" fmla="*/ 2878469 w 3883454"/>
              <a:gd name="connsiteY100-21670" fmla="*/ 1771477 h 4469166"/>
              <a:gd name="connsiteX101-21671" fmla="*/ 2949684 w 3883454"/>
              <a:gd name="connsiteY101-21672" fmla="*/ 1710488 h 4469166"/>
              <a:gd name="connsiteX102-21673" fmla="*/ 2851799 w 3883454"/>
              <a:gd name="connsiteY102-21674" fmla="*/ 1626697 h 4469166"/>
              <a:gd name="connsiteX103-21675" fmla="*/ 2827443 w 3883454"/>
              <a:gd name="connsiteY103-21676" fmla="*/ 1720468 h 4469166"/>
              <a:gd name="connsiteX104-21677" fmla="*/ 2760359 w 3883454"/>
              <a:gd name="connsiteY104-21678" fmla="*/ 1535257 h 4469166"/>
              <a:gd name="connsiteX105-21679" fmla="*/ 2717865 w 3883454"/>
              <a:gd name="connsiteY105-21680" fmla="*/ 1378911 h 4469166"/>
              <a:gd name="connsiteX106-21681" fmla="*/ 2573669 w 3883454"/>
              <a:gd name="connsiteY106-21682" fmla="*/ 1367617 h 4469166"/>
              <a:gd name="connsiteX107-21683" fmla="*/ 2543189 w 3883454"/>
              <a:gd name="connsiteY107-21684" fmla="*/ 1440007 h 4469166"/>
              <a:gd name="connsiteX108-21685" fmla="*/ 2444129 w 3883454"/>
              <a:gd name="connsiteY108-21686" fmla="*/ 1466677 h 4469166"/>
              <a:gd name="connsiteX109-21687" fmla="*/ 2365789 w 3883454"/>
              <a:gd name="connsiteY109-21688" fmla="*/ 1399034 h 4469166"/>
              <a:gd name="connsiteX110-21689" fmla="*/ 2409839 w 3883454"/>
              <a:gd name="connsiteY110-21690" fmla="*/ 1154257 h 4469166"/>
              <a:gd name="connsiteX111" fmla="*/ 2392729 w 3883454"/>
              <a:gd name="connsiteY111" fmla="*/ 1053070 h 4469166"/>
              <a:gd name="connsiteX0-21691" fmla="*/ 2392729 w 3883454"/>
              <a:gd name="connsiteY0-21692" fmla="*/ 1053070 h 4469166"/>
              <a:gd name="connsiteX1-21693" fmla="*/ 2444129 w 3883454"/>
              <a:gd name="connsiteY1-21694" fmla="*/ 963757 h 4469166"/>
              <a:gd name="connsiteX2-21695" fmla="*/ 2546999 w 3883454"/>
              <a:gd name="connsiteY2-21696" fmla="*/ 982807 h 4469166"/>
              <a:gd name="connsiteX3-21697" fmla="*/ 2550048 w 3883454"/>
              <a:gd name="connsiteY3-21698" fmla="*/ 914905 h 4469166"/>
              <a:gd name="connsiteX4-21699" fmla="*/ 2501279 w 3883454"/>
              <a:gd name="connsiteY4-21700" fmla="*/ 735157 h 4469166"/>
              <a:gd name="connsiteX5-21701" fmla="*/ 2402600 w 3883454"/>
              <a:gd name="connsiteY5-21702" fmla="*/ 620130 h 4469166"/>
              <a:gd name="connsiteX6-21703" fmla="*/ 2444129 w 3883454"/>
              <a:gd name="connsiteY6-21704" fmla="*/ 533227 h 4469166"/>
              <a:gd name="connsiteX7-21705" fmla="*/ 2524139 w 3883454"/>
              <a:gd name="connsiteY7-21706" fmla="*/ 430357 h 4469166"/>
              <a:gd name="connsiteX8-21707" fmla="*/ 2566362 w 3883454"/>
              <a:gd name="connsiteY8-21708" fmla="*/ 304715 h 4469166"/>
              <a:gd name="connsiteX9-21709" fmla="*/ 2707019 w 3883454"/>
              <a:gd name="connsiteY9-21710" fmla="*/ 384638 h 4469166"/>
              <a:gd name="connsiteX10-21711" fmla="*/ 2873819 w 3883454"/>
              <a:gd name="connsiteY10-21712" fmla="*/ 367329 h 4469166"/>
              <a:gd name="connsiteX11-21713" fmla="*/ 2901329 w 3883454"/>
              <a:gd name="connsiteY11-21714" fmla="*/ 274148 h 4469166"/>
              <a:gd name="connsiteX12-21715" fmla="*/ 2818877 w 3883454"/>
              <a:gd name="connsiteY12-21716" fmla="*/ 223777 h 4469166"/>
              <a:gd name="connsiteX13-21717" fmla="*/ 2783219 w 3883454"/>
              <a:gd name="connsiteY13-21718" fmla="*/ 163658 h 4469166"/>
              <a:gd name="connsiteX14-21719" fmla="*/ 2862442 w 3883454"/>
              <a:gd name="connsiteY14-21720" fmla="*/ 88430 h 4469166"/>
              <a:gd name="connsiteX15-21721" fmla="*/ 2867039 w 3883454"/>
              <a:gd name="connsiteY15-21722" fmla="*/ 7447 h 4469166"/>
              <a:gd name="connsiteX16-21723" fmla="*/ 3010281 w 3883454"/>
              <a:gd name="connsiteY16-21724" fmla="*/ 14429 h 4469166"/>
              <a:gd name="connsiteX17-21725" fmla="*/ 3116385 w 3883454"/>
              <a:gd name="connsiteY17-21726" fmla="*/ 39588 h 4469166"/>
              <a:gd name="connsiteX18-21727" fmla="*/ 3121113 w 3883454"/>
              <a:gd name="connsiteY18-21728" fmla="*/ 251419 h 4469166"/>
              <a:gd name="connsiteX19-21729" fmla="*/ 3232799 w 3883454"/>
              <a:gd name="connsiteY19-21730" fmla="*/ 266527 h 4469166"/>
              <a:gd name="connsiteX20-21731" fmla="*/ 3299051 w 3883454"/>
              <a:gd name="connsiteY20-21732" fmla="*/ 335265 h 4469166"/>
              <a:gd name="connsiteX21-21733" fmla="*/ 3369959 w 3883454"/>
              <a:gd name="connsiteY21-21734" fmla="*/ 445597 h 4469166"/>
              <a:gd name="connsiteX22-21735" fmla="*/ 3480804 w 3883454"/>
              <a:gd name="connsiteY22-21736" fmla="*/ 502851 h 4469166"/>
              <a:gd name="connsiteX23-21737" fmla="*/ 3591608 w 3883454"/>
              <a:gd name="connsiteY23-21738" fmla="*/ 803326 h 4469166"/>
              <a:gd name="connsiteX24-21739" fmla="*/ 3857043 w 3883454"/>
              <a:gd name="connsiteY24-21740" fmla="*/ 1052158 h 4469166"/>
              <a:gd name="connsiteX25-21741" fmla="*/ 3857639 w 3883454"/>
              <a:gd name="connsiteY25-21742" fmla="*/ 1135207 h 4469166"/>
              <a:gd name="connsiteX26-21743" fmla="*/ 3811919 w 3883454"/>
              <a:gd name="connsiteY26-21744" fmla="*/ 1249507 h 4469166"/>
              <a:gd name="connsiteX27-21745" fmla="*/ 3667139 w 3883454"/>
              <a:gd name="connsiteY27-21746" fmla="*/ 1272367 h 4469166"/>
              <a:gd name="connsiteX28-21747" fmla="*/ 3659519 w 3883454"/>
              <a:gd name="connsiteY28-21748" fmla="*/ 1443817 h 4469166"/>
              <a:gd name="connsiteX29-21749" fmla="*/ 3617367 w 3883454"/>
              <a:gd name="connsiteY29-21750" fmla="*/ 1498785 h 4469166"/>
              <a:gd name="connsiteX30-21751" fmla="*/ 3609989 w 3883454"/>
              <a:gd name="connsiteY30-21752" fmla="*/ 1592407 h 4469166"/>
              <a:gd name="connsiteX31-21753" fmla="*/ 3552839 w 3883454"/>
              <a:gd name="connsiteY31-21754" fmla="*/ 1653367 h 4469166"/>
              <a:gd name="connsiteX32-21755" fmla="*/ 3442349 w 3883454"/>
              <a:gd name="connsiteY32-21756" fmla="*/ 1790527 h 4469166"/>
              <a:gd name="connsiteX33-21757" fmla="*/ 3468842 w 3883454"/>
              <a:gd name="connsiteY33-21758" fmla="*/ 1973528 h 4469166"/>
              <a:gd name="connsiteX34-21759" fmla="*/ 3327358 w 3883454"/>
              <a:gd name="connsiteY34-21760" fmla="*/ 2211099 h 4469166"/>
              <a:gd name="connsiteX35-21761" fmla="*/ 3331859 w 3883454"/>
              <a:gd name="connsiteY35-21762" fmla="*/ 2342977 h 4469166"/>
              <a:gd name="connsiteX36-21763" fmla="*/ 3499130 w 3883454"/>
              <a:gd name="connsiteY36-21764" fmla="*/ 2429342 h 4469166"/>
              <a:gd name="connsiteX37-21765" fmla="*/ 3357462 w 3883454"/>
              <a:gd name="connsiteY37-21766" fmla="*/ 2666581 h 4469166"/>
              <a:gd name="connsiteX38-21767" fmla="*/ 3331859 w 3883454"/>
              <a:gd name="connsiteY38-21768" fmla="*/ 2803987 h 4469166"/>
              <a:gd name="connsiteX39-21769" fmla="*/ 3482065 w 3883454"/>
              <a:gd name="connsiteY39-21770" fmla="*/ 2889010 h 4469166"/>
              <a:gd name="connsiteX40-21771" fmla="*/ 3491879 w 3883454"/>
              <a:gd name="connsiteY40-21772" fmla="*/ 3101167 h 4469166"/>
              <a:gd name="connsiteX41-21773" fmla="*/ 3522359 w 3883454"/>
              <a:gd name="connsiteY41-21774" fmla="*/ 3146887 h 4469166"/>
              <a:gd name="connsiteX42-21775" fmla="*/ 3507119 w 3883454"/>
              <a:gd name="connsiteY42-21776" fmla="*/ 3390727 h 4469166"/>
              <a:gd name="connsiteX43-21777" fmla="*/ 3466664 w 3883454"/>
              <a:gd name="connsiteY43-21778" fmla="*/ 3477253 h 4469166"/>
              <a:gd name="connsiteX44-21779" fmla="*/ 3435648 w 3883454"/>
              <a:gd name="connsiteY44-21780" fmla="*/ 3721039 h 4469166"/>
              <a:gd name="connsiteX45-21781" fmla="*/ 3263279 w 3883454"/>
              <a:gd name="connsiteY45-21782" fmla="*/ 3802207 h 4469166"/>
              <a:gd name="connsiteX46-21783" fmla="*/ 3145169 w 3883454"/>
              <a:gd name="connsiteY46-21784" fmla="*/ 3798397 h 4469166"/>
              <a:gd name="connsiteX47-21785" fmla="*/ 2966099 w 3883454"/>
              <a:gd name="connsiteY47-21786" fmla="*/ 3851737 h 4469166"/>
              <a:gd name="connsiteX48-21787" fmla="*/ 2828939 w 3883454"/>
              <a:gd name="connsiteY48-21788" fmla="*/ 3866977 h 4469166"/>
              <a:gd name="connsiteX49-21789" fmla="*/ 2703209 w 3883454"/>
              <a:gd name="connsiteY49-21790" fmla="*/ 3958417 h 4469166"/>
              <a:gd name="connsiteX50-21791" fmla="*/ 2478758 w 3883454"/>
              <a:gd name="connsiteY50-21792" fmla="*/ 4075145 h 4469166"/>
              <a:gd name="connsiteX51-21793" fmla="*/ 2348879 w 3883454"/>
              <a:gd name="connsiteY51-21794" fmla="*/ 4004137 h 4469166"/>
              <a:gd name="connsiteX52-21795" fmla="*/ 2038523 w 3883454"/>
              <a:gd name="connsiteY52-21796" fmla="*/ 4025943 h 4469166"/>
              <a:gd name="connsiteX53-21797" fmla="*/ 1925969 w 3883454"/>
              <a:gd name="connsiteY53-21798" fmla="*/ 4053667 h 4469166"/>
              <a:gd name="connsiteX54-21799" fmla="*/ 1840081 w 3883454"/>
              <a:gd name="connsiteY54-21800" fmla="*/ 4113197 h 4469166"/>
              <a:gd name="connsiteX55-21801" fmla="*/ 1473838 w 3883454"/>
              <a:gd name="connsiteY55-21802" fmla="*/ 4095972 h 4469166"/>
              <a:gd name="connsiteX56-21803" fmla="*/ 1209016 w 3883454"/>
              <a:gd name="connsiteY56-21804" fmla="*/ 4293502 h 4469166"/>
              <a:gd name="connsiteX57-21805" fmla="*/ 796893 w 3883454"/>
              <a:gd name="connsiteY57-21806" fmla="*/ 4267744 h 4469166"/>
              <a:gd name="connsiteX58-21807" fmla="*/ 539315 w 3883454"/>
              <a:gd name="connsiteY58-21808" fmla="*/ 4422289 h 4469166"/>
              <a:gd name="connsiteX59-21809" fmla="*/ 360058 w 3883454"/>
              <a:gd name="connsiteY59-21810" fmla="*/ 4465147 h 4469166"/>
              <a:gd name="connsiteX60-21811" fmla="*/ 276238 w 3883454"/>
              <a:gd name="connsiteY60-21812" fmla="*/ 4427047 h 4469166"/>
              <a:gd name="connsiteX61-21813" fmla="*/ 141954 w 3883454"/>
              <a:gd name="connsiteY61-21814" fmla="*/ 4450266 h 4469166"/>
              <a:gd name="connsiteX62-21815" fmla="*/ 299175 w 3883454"/>
              <a:gd name="connsiteY62-21816" fmla="*/ 4151833 h 4469166"/>
              <a:gd name="connsiteX63-21817" fmla="*/ 539315 w 3883454"/>
              <a:gd name="connsiteY63-21818" fmla="*/ 4087439 h 4469166"/>
              <a:gd name="connsiteX64-21819" fmla="*/ 801451 w 3883454"/>
              <a:gd name="connsiteY64-21820" fmla="*/ 3997287 h 4469166"/>
              <a:gd name="connsiteX65-21821" fmla="*/ 1116340 w 3883454"/>
              <a:gd name="connsiteY65-21822" fmla="*/ 3669682 h 4469166"/>
              <a:gd name="connsiteX66-21823" fmla="*/ 1396401 w 3883454"/>
              <a:gd name="connsiteY66-21824" fmla="*/ 3483045 h 4469166"/>
              <a:gd name="connsiteX67-21825" fmla="*/ 1445908 w 3883454"/>
              <a:gd name="connsiteY67-21826" fmla="*/ 3360247 h 4469166"/>
              <a:gd name="connsiteX68-21827" fmla="*/ 1605928 w 3883454"/>
              <a:gd name="connsiteY68-21828" fmla="*/ 3276427 h 4469166"/>
              <a:gd name="connsiteX69-21829" fmla="*/ 1651456 w 3883454"/>
              <a:gd name="connsiteY69-21830" fmla="*/ 3160161 h 4469166"/>
              <a:gd name="connsiteX70-21831" fmla="*/ 1663078 w 3883454"/>
              <a:gd name="connsiteY70-21832" fmla="*/ 3108787 h 4469166"/>
              <a:gd name="connsiteX71-21833" fmla="*/ 1684083 w 3883454"/>
              <a:gd name="connsiteY71-21834" fmla="*/ 3051495 h 4469166"/>
              <a:gd name="connsiteX72-21835" fmla="*/ 1716418 w 3883454"/>
              <a:gd name="connsiteY72-21836" fmla="*/ 2937337 h 4469166"/>
              <a:gd name="connsiteX73-21837" fmla="*/ 1844640 w 3883454"/>
              <a:gd name="connsiteY73-21838" fmla="*/ 2812431 h 4469166"/>
              <a:gd name="connsiteX74-21839" fmla="*/ 2024943 w 3883454"/>
              <a:gd name="connsiteY74-21840" fmla="*/ 2709400 h 4469166"/>
              <a:gd name="connsiteX75-21841" fmla="*/ 2245870 w 3883454"/>
              <a:gd name="connsiteY75-21842" fmla="*/ 3145833 h 4469166"/>
              <a:gd name="connsiteX76-21843" fmla="*/ 2299349 w 3883454"/>
              <a:gd name="connsiteY76-21844" fmla="*/ 3284047 h 4469166"/>
              <a:gd name="connsiteX77-21845" fmla="*/ 2388137 w 3883454"/>
              <a:gd name="connsiteY77-21846" fmla="*/ 3338496 h 4469166"/>
              <a:gd name="connsiteX78-21847" fmla="*/ 2409839 w 3883454"/>
              <a:gd name="connsiteY78-21848" fmla="*/ 3455497 h 4469166"/>
              <a:gd name="connsiteX79-21849" fmla="*/ 2513114 w 3883454"/>
              <a:gd name="connsiteY79-21850" fmla="*/ 3505009 h 4469166"/>
              <a:gd name="connsiteX80-21851" fmla="*/ 2558429 w 3883454"/>
              <a:gd name="connsiteY80-21852" fmla="*/ 3398347 h 4469166"/>
              <a:gd name="connsiteX81-21853" fmla="*/ 2604149 w 3883454"/>
              <a:gd name="connsiteY81-21854" fmla="*/ 3364057 h 4469166"/>
              <a:gd name="connsiteX82-21855" fmla="*/ 2680540 w 3883454"/>
              <a:gd name="connsiteY82-21856" fmla="*/ 3286068 h 4469166"/>
              <a:gd name="connsiteX83-21857" fmla="*/ 2607959 w 3883454"/>
              <a:gd name="connsiteY83-21858" fmla="*/ 3108787 h 4469166"/>
              <a:gd name="connsiteX84-21859" fmla="*/ 2619389 w 3883454"/>
              <a:gd name="connsiteY84-21860" fmla="*/ 2971627 h 4469166"/>
              <a:gd name="connsiteX85-21861" fmla="*/ 2693419 w 3883454"/>
              <a:gd name="connsiteY85-21862" fmla="*/ 2976975 h 4469166"/>
              <a:gd name="connsiteX86-21863" fmla="*/ 2745119 w 3883454"/>
              <a:gd name="connsiteY86-21864" fmla="*/ 2845897 h 4469166"/>
              <a:gd name="connsiteX87-21865" fmla="*/ 2821319 w 3883454"/>
              <a:gd name="connsiteY87-21866" fmla="*/ 2960197 h 4469166"/>
              <a:gd name="connsiteX88-21867" fmla="*/ 2898170 w 3883454"/>
              <a:gd name="connsiteY88-21868" fmla="*/ 2923085 h 4469166"/>
              <a:gd name="connsiteX89-21869" fmla="*/ 2882279 w 3883454"/>
              <a:gd name="connsiteY89-21870" fmla="*/ 2765887 h 4469166"/>
              <a:gd name="connsiteX90-21871" fmla="*/ 2797477 w 3883454"/>
              <a:gd name="connsiteY90-21872" fmla="*/ 2737910 h 4469166"/>
              <a:gd name="connsiteX91-21873" fmla="*/ 2715845 w 3883454"/>
              <a:gd name="connsiteY91-21874" fmla="*/ 2683641 h 4469166"/>
              <a:gd name="connsiteX92-21875" fmla="*/ 2524139 w 3883454"/>
              <a:gd name="connsiteY92-21876" fmla="*/ 2525857 h 4469166"/>
              <a:gd name="connsiteX93-21877" fmla="*/ 2558972 w 3883454"/>
              <a:gd name="connsiteY93-21878" fmla="*/ 2467978 h 4469166"/>
              <a:gd name="connsiteX94-21879" fmla="*/ 2627009 w 3883454"/>
              <a:gd name="connsiteY94-21880" fmla="*/ 2438227 h 4469166"/>
              <a:gd name="connsiteX95-21881" fmla="*/ 2832749 w 3883454"/>
              <a:gd name="connsiteY95-21882" fmla="*/ 2453467 h 4469166"/>
              <a:gd name="connsiteX96-21883" fmla="*/ 2893823 w 3883454"/>
              <a:gd name="connsiteY96-21884" fmla="*/ 2442221 h 4469166"/>
              <a:gd name="connsiteX97-21885" fmla="*/ 2724573 w 3883454"/>
              <a:gd name="connsiteY97-21886" fmla="*/ 2055855 h 4469166"/>
              <a:gd name="connsiteX98-21887" fmla="*/ 2775599 w 3883454"/>
              <a:gd name="connsiteY98-21888" fmla="*/ 1916257 h 4469166"/>
              <a:gd name="connsiteX99-21889" fmla="*/ 2760359 w 3883454"/>
              <a:gd name="connsiteY99-21890" fmla="*/ 1859107 h 4469166"/>
              <a:gd name="connsiteX100-21891" fmla="*/ 2840369 w 3883454"/>
              <a:gd name="connsiteY100-21892" fmla="*/ 1840057 h 4469166"/>
              <a:gd name="connsiteX101-21893" fmla="*/ 2878469 w 3883454"/>
              <a:gd name="connsiteY101-21894" fmla="*/ 1771477 h 4469166"/>
              <a:gd name="connsiteX102-21895" fmla="*/ 2949684 w 3883454"/>
              <a:gd name="connsiteY102-21896" fmla="*/ 1710488 h 4469166"/>
              <a:gd name="connsiteX103-21897" fmla="*/ 2851799 w 3883454"/>
              <a:gd name="connsiteY103-21898" fmla="*/ 1626697 h 4469166"/>
              <a:gd name="connsiteX104-21899" fmla="*/ 2827443 w 3883454"/>
              <a:gd name="connsiteY104-21900" fmla="*/ 1720468 h 4469166"/>
              <a:gd name="connsiteX105-21901" fmla="*/ 2760359 w 3883454"/>
              <a:gd name="connsiteY105-21902" fmla="*/ 1535257 h 4469166"/>
              <a:gd name="connsiteX106-21903" fmla="*/ 2717865 w 3883454"/>
              <a:gd name="connsiteY106-21904" fmla="*/ 1378911 h 4469166"/>
              <a:gd name="connsiteX107-21905" fmla="*/ 2573669 w 3883454"/>
              <a:gd name="connsiteY107-21906" fmla="*/ 1367617 h 4469166"/>
              <a:gd name="connsiteX108-21907" fmla="*/ 2543189 w 3883454"/>
              <a:gd name="connsiteY108-21908" fmla="*/ 1440007 h 4469166"/>
              <a:gd name="connsiteX109-21909" fmla="*/ 2444129 w 3883454"/>
              <a:gd name="connsiteY109-21910" fmla="*/ 1466677 h 4469166"/>
              <a:gd name="connsiteX110-21911" fmla="*/ 2365789 w 3883454"/>
              <a:gd name="connsiteY110-21912" fmla="*/ 1399034 h 4469166"/>
              <a:gd name="connsiteX111-21913" fmla="*/ 2409839 w 3883454"/>
              <a:gd name="connsiteY111-21914" fmla="*/ 1154257 h 4469166"/>
              <a:gd name="connsiteX112" fmla="*/ 2392729 w 3883454"/>
              <a:gd name="connsiteY112" fmla="*/ 1053070 h 4469166"/>
              <a:gd name="connsiteX0-21915" fmla="*/ 2392729 w 3883454"/>
              <a:gd name="connsiteY0-21916" fmla="*/ 1053070 h 4469166"/>
              <a:gd name="connsiteX1-21917" fmla="*/ 2444129 w 3883454"/>
              <a:gd name="connsiteY1-21918" fmla="*/ 963757 h 4469166"/>
              <a:gd name="connsiteX2-21919" fmla="*/ 2546999 w 3883454"/>
              <a:gd name="connsiteY2-21920" fmla="*/ 982807 h 4469166"/>
              <a:gd name="connsiteX3-21921" fmla="*/ 2550048 w 3883454"/>
              <a:gd name="connsiteY3-21922" fmla="*/ 914905 h 4469166"/>
              <a:gd name="connsiteX4-21923" fmla="*/ 2501279 w 3883454"/>
              <a:gd name="connsiteY4-21924" fmla="*/ 735157 h 4469166"/>
              <a:gd name="connsiteX5-21925" fmla="*/ 2402600 w 3883454"/>
              <a:gd name="connsiteY5-21926" fmla="*/ 620130 h 4469166"/>
              <a:gd name="connsiteX6-21927" fmla="*/ 2444129 w 3883454"/>
              <a:gd name="connsiteY6-21928" fmla="*/ 533227 h 4469166"/>
              <a:gd name="connsiteX7-21929" fmla="*/ 2524139 w 3883454"/>
              <a:gd name="connsiteY7-21930" fmla="*/ 430357 h 4469166"/>
              <a:gd name="connsiteX8-21931" fmla="*/ 2566362 w 3883454"/>
              <a:gd name="connsiteY8-21932" fmla="*/ 304715 h 4469166"/>
              <a:gd name="connsiteX9-21933" fmla="*/ 2707019 w 3883454"/>
              <a:gd name="connsiteY9-21934" fmla="*/ 384638 h 4469166"/>
              <a:gd name="connsiteX10-21935" fmla="*/ 2873819 w 3883454"/>
              <a:gd name="connsiteY10-21936" fmla="*/ 367329 h 4469166"/>
              <a:gd name="connsiteX11-21937" fmla="*/ 2901329 w 3883454"/>
              <a:gd name="connsiteY11-21938" fmla="*/ 274148 h 4469166"/>
              <a:gd name="connsiteX12-21939" fmla="*/ 2818877 w 3883454"/>
              <a:gd name="connsiteY12-21940" fmla="*/ 223777 h 4469166"/>
              <a:gd name="connsiteX13-21941" fmla="*/ 2783219 w 3883454"/>
              <a:gd name="connsiteY13-21942" fmla="*/ 163658 h 4469166"/>
              <a:gd name="connsiteX14-21943" fmla="*/ 2862442 w 3883454"/>
              <a:gd name="connsiteY14-21944" fmla="*/ 88430 h 4469166"/>
              <a:gd name="connsiteX15-21945" fmla="*/ 2867039 w 3883454"/>
              <a:gd name="connsiteY15-21946" fmla="*/ 7447 h 4469166"/>
              <a:gd name="connsiteX16-21947" fmla="*/ 3010281 w 3883454"/>
              <a:gd name="connsiteY16-21948" fmla="*/ 14429 h 4469166"/>
              <a:gd name="connsiteX17-21949" fmla="*/ 3116385 w 3883454"/>
              <a:gd name="connsiteY17-21950" fmla="*/ 39588 h 4469166"/>
              <a:gd name="connsiteX18-21951" fmla="*/ 3121113 w 3883454"/>
              <a:gd name="connsiteY18-21952" fmla="*/ 251419 h 4469166"/>
              <a:gd name="connsiteX19-21953" fmla="*/ 3232799 w 3883454"/>
              <a:gd name="connsiteY19-21954" fmla="*/ 266527 h 4469166"/>
              <a:gd name="connsiteX20-21955" fmla="*/ 3299051 w 3883454"/>
              <a:gd name="connsiteY20-21956" fmla="*/ 335265 h 4469166"/>
              <a:gd name="connsiteX21-21957" fmla="*/ 3369959 w 3883454"/>
              <a:gd name="connsiteY21-21958" fmla="*/ 445597 h 4469166"/>
              <a:gd name="connsiteX22-21959" fmla="*/ 3480804 w 3883454"/>
              <a:gd name="connsiteY22-21960" fmla="*/ 502851 h 4469166"/>
              <a:gd name="connsiteX23-21961" fmla="*/ 3591608 w 3883454"/>
              <a:gd name="connsiteY23-21962" fmla="*/ 803326 h 4469166"/>
              <a:gd name="connsiteX24-21963" fmla="*/ 3857043 w 3883454"/>
              <a:gd name="connsiteY24-21964" fmla="*/ 1052158 h 4469166"/>
              <a:gd name="connsiteX25-21965" fmla="*/ 3857639 w 3883454"/>
              <a:gd name="connsiteY25-21966" fmla="*/ 1135207 h 4469166"/>
              <a:gd name="connsiteX26-21967" fmla="*/ 3811919 w 3883454"/>
              <a:gd name="connsiteY26-21968" fmla="*/ 1249507 h 4469166"/>
              <a:gd name="connsiteX27-21969" fmla="*/ 3667139 w 3883454"/>
              <a:gd name="connsiteY27-21970" fmla="*/ 1272367 h 4469166"/>
              <a:gd name="connsiteX28-21971" fmla="*/ 3659519 w 3883454"/>
              <a:gd name="connsiteY28-21972" fmla="*/ 1443817 h 4469166"/>
              <a:gd name="connsiteX29-21973" fmla="*/ 3617367 w 3883454"/>
              <a:gd name="connsiteY29-21974" fmla="*/ 1498785 h 4469166"/>
              <a:gd name="connsiteX30-21975" fmla="*/ 3609989 w 3883454"/>
              <a:gd name="connsiteY30-21976" fmla="*/ 1592407 h 4469166"/>
              <a:gd name="connsiteX31-21977" fmla="*/ 3552839 w 3883454"/>
              <a:gd name="connsiteY31-21978" fmla="*/ 1653367 h 4469166"/>
              <a:gd name="connsiteX32-21979" fmla="*/ 3442349 w 3883454"/>
              <a:gd name="connsiteY32-21980" fmla="*/ 1790527 h 4469166"/>
              <a:gd name="connsiteX33-21981" fmla="*/ 3468842 w 3883454"/>
              <a:gd name="connsiteY33-21982" fmla="*/ 1973528 h 4469166"/>
              <a:gd name="connsiteX34-21983" fmla="*/ 3327358 w 3883454"/>
              <a:gd name="connsiteY34-21984" fmla="*/ 2211099 h 4469166"/>
              <a:gd name="connsiteX35-21985" fmla="*/ 3331859 w 3883454"/>
              <a:gd name="connsiteY35-21986" fmla="*/ 2342977 h 4469166"/>
              <a:gd name="connsiteX36-21987" fmla="*/ 3499130 w 3883454"/>
              <a:gd name="connsiteY36-21988" fmla="*/ 2429342 h 4469166"/>
              <a:gd name="connsiteX37-21989" fmla="*/ 3357462 w 3883454"/>
              <a:gd name="connsiteY37-21990" fmla="*/ 2666581 h 4469166"/>
              <a:gd name="connsiteX38-21991" fmla="*/ 3331859 w 3883454"/>
              <a:gd name="connsiteY38-21992" fmla="*/ 2803987 h 4469166"/>
              <a:gd name="connsiteX39-21993" fmla="*/ 3482065 w 3883454"/>
              <a:gd name="connsiteY39-21994" fmla="*/ 2889010 h 4469166"/>
              <a:gd name="connsiteX40-21995" fmla="*/ 3491879 w 3883454"/>
              <a:gd name="connsiteY40-21996" fmla="*/ 3101167 h 4469166"/>
              <a:gd name="connsiteX41-21997" fmla="*/ 3522359 w 3883454"/>
              <a:gd name="connsiteY41-21998" fmla="*/ 3146887 h 4469166"/>
              <a:gd name="connsiteX42-21999" fmla="*/ 3507119 w 3883454"/>
              <a:gd name="connsiteY42-22000" fmla="*/ 3390727 h 4469166"/>
              <a:gd name="connsiteX43-22001" fmla="*/ 3466664 w 3883454"/>
              <a:gd name="connsiteY43-22002" fmla="*/ 3477253 h 4469166"/>
              <a:gd name="connsiteX44-22003" fmla="*/ 3435648 w 3883454"/>
              <a:gd name="connsiteY44-22004" fmla="*/ 3721039 h 4469166"/>
              <a:gd name="connsiteX45-22005" fmla="*/ 3263279 w 3883454"/>
              <a:gd name="connsiteY45-22006" fmla="*/ 3802207 h 4469166"/>
              <a:gd name="connsiteX46-22007" fmla="*/ 3145169 w 3883454"/>
              <a:gd name="connsiteY46-22008" fmla="*/ 3798397 h 4469166"/>
              <a:gd name="connsiteX47-22009" fmla="*/ 2966099 w 3883454"/>
              <a:gd name="connsiteY47-22010" fmla="*/ 3851737 h 4469166"/>
              <a:gd name="connsiteX48-22011" fmla="*/ 2828939 w 3883454"/>
              <a:gd name="connsiteY48-22012" fmla="*/ 3866977 h 4469166"/>
              <a:gd name="connsiteX49-22013" fmla="*/ 2703209 w 3883454"/>
              <a:gd name="connsiteY49-22014" fmla="*/ 3958417 h 4469166"/>
              <a:gd name="connsiteX50-22015" fmla="*/ 2478758 w 3883454"/>
              <a:gd name="connsiteY50-22016" fmla="*/ 4075145 h 4469166"/>
              <a:gd name="connsiteX51-22017" fmla="*/ 2348879 w 3883454"/>
              <a:gd name="connsiteY51-22018" fmla="*/ 4004137 h 4469166"/>
              <a:gd name="connsiteX52-22019" fmla="*/ 2038523 w 3883454"/>
              <a:gd name="connsiteY52-22020" fmla="*/ 4025943 h 4469166"/>
              <a:gd name="connsiteX53-22021" fmla="*/ 1925969 w 3883454"/>
              <a:gd name="connsiteY53-22022" fmla="*/ 4053667 h 4469166"/>
              <a:gd name="connsiteX54-22023" fmla="*/ 1840081 w 3883454"/>
              <a:gd name="connsiteY54-22024" fmla="*/ 4113197 h 4469166"/>
              <a:gd name="connsiteX55-22025" fmla="*/ 1473838 w 3883454"/>
              <a:gd name="connsiteY55-22026" fmla="*/ 4095972 h 4469166"/>
              <a:gd name="connsiteX56-22027" fmla="*/ 1209016 w 3883454"/>
              <a:gd name="connsiteY56-22028" fmla="*/ 4293502 h 4469166"/>
              <a:gd name="connsiteX57-22029" fmla="*/ 796893 w 3883454"/>
              <a:gd name="connsiteY57-22030" fmla="*/ 4267744 h 4469166"/>
              <a:gd name="connsiteX58-22031" fmla="*/ 539315 w 3883454"/>
              <a:gd name="connsiteY58-22032" fmla="*/ 4422289 h 4469166"/>
              <a:gd name="connsiteX59-22033" fmla="*/ 360058 w 3883454"/>
              <a:gd name="connsiteY59-22034" fmla="*/ 4465147 h 4469166"/>
              <a:gd name="connsiteX60-22035" fmla="*/ 276238 w 3883454"/>
              <a:gd name="connsiteY60-22036" fmla="*/ 4427047 h 4469166"/>
              <a:gd name="connsiteX61-22037" fmla="*/ 141954 w 3883454"/>
              <a:gd name="connsiteY61-22038" fmla="*/ 4450266 h 4469166"/>
              <a:gd name="connsiteX62-22039" fmla="*/ 299175 w 3883454"/>
              <a:gd name="connsiteY62-22040" fmla="*/ 4151833 h 4469166"/>
              <a:gd name="connsiteX63-22041" fmla="*/ 539315 w 3883454"/>
              <a:gd name="connsiteY63-22042" fmla="*/ 4087439 h 4469166"/>
              <a:gd name="connsiteX64-22043" fmla="*/ 801451 w 3883454"/>
              <a:gd name="connsiteY64-22044" fmla="*/ 3997287 h 4469166"/>
              <a:gd name="connsiteX65-22045" fmla="*/ 1116340 w 3883454"/>
              <a:gd name="connsiteY65-22046" fmla="*/ 3669682 h 4469166"/>
              <a:gd name="connsiteX66-22047" fmla="*/ 1396401 w 3883454"/>
              <a:gd name="connsiteY66-22048" fmla="*/ 3483045 h 4469166"/>
              <a:gd name="connsiteX67-22049" fmla="*/ 1445908 w 3883454"/>
              <a:gd name="connsiteY67-22050" fmla="*/ 3360247 h 4469166"/>
              <a:gd name="connsiteX68-22051" fmla="*/ 1605928 w 3883454"/>
              <a:gd name="connsiteY68-22052" fmla="*/ 3276427 h 4469166"/>
              <a:gd name="connsiteX69-22053" fmla="*/ 1651456 w 3883454"/>
              <a:gd name="connsiteY69-22054" fmla="*/ 3160161 h 4469166"/>
              <a:gd name="connsiteX70-22055" fmla="*/ 1663078 w 3883454"/>
              <a:gd name="connsiteY70-22056" fmla="*/ 3108787 h 4469166"/>
              <a:gd name="connsiteX71-22057" fmla="*/ 1684083 w 3883454"/>
              <a:gd name="connsiteY71-22058" fmla="*/ 3051495 h 4469166"/>
              <a:gd name="connsiteX72-22059" fmla="*/ 1716418 w 3883454"/>
              <a:gd name="connsiteY72-22060" fmla="*/ 2937337 h 4469166"/>
              <a:gd name="connsiteX73-22061" fmla="*/ 1844640 w 3883454"/>
              <a:gd name="connsiteY73-22062" fmla="*/ 2812431 h 4469166"/>
              <a:gd name="connsiteX74-22063" fmla="*/ 1884058 w 3883454"/>
              <a:gd name="connsiteY74-22064" fmla="*/ 2697307 h 4469166"/>
              <a:gd name="connsiteX75-22065" fmla="*/ 2024943 w 3883454"/>
              <a:gd name="connsiteY75-22066" fmla="*/ 2709400 h 4469166"/>
              <a:gd name="connsiteX76-22067" fmla="*/ 2245870 w 3883454"/>
              <a:gd name="connsiteY76-22068" fmla="*/ 3145833 h 4469166"/>
              <a:gd name="connsiteX77-22069" fmla="*/ 2299349 w 3883454"/>
              <a:gd name="connsiteY77-22070" fmla="*/ 3284047 h 4469166"/>
              <a:gd name="connsiteX78-22071" fmla="*/ 2388137 w 3883454"/>
              <a:gd name="connsiteY78-22072" fmla="*/ 3338496 h 4469166"/>
              <a:gd name="connsiteX79-22073" fmla="*/ 2409839 w 3883454"/>
              <a:gd name="connsiteY79-22074" fmla="*/ 3455497 h 4469166"/>
              <a:gd name="connsiteX80-22075" fmla="*/ 2513114 w 3883454"/>
              <a:gd name="connsiteY80-22076" fmla="*/ 3505009 h 4469166"/>
              <a:gd name="connsiteX81-22077" fmla="*/ 2558429 w 3883454"/>
              <a:gd name="connsiteY81-22078" fmla="*/ 3398347 h 4469166"/>
              <a:gd name="connsiteX82-22079" fmla="*/ 2604149 w 3883454"/>
              <a:gd name="connsiteY82-22080" fmla="*/ 3364057 h 4469166"/>
              <a:gd name="connsiteX83-22081" fmla="*/ 2680540 w 3883454"/>
              <a:gd name="connsiteY83-22082" fmla="*/ 3286068 h 4469166"/>
              <a:gd name="connsiteX84-22083" fmla="*/ 2607959 w 3883454"/>
              <a:gd name="connsiteY84-22084" fmla="*/ 3108787 h 4469166"/>
              <a:gd name="connsiteX85-22085" fmla="*/ 2619389 w 3883454"/>
              <a:gd name="connsiteY85-22086" fmla="*/ 2971627 h 4469166"/>
              <a:gd name="connsiteX86-22087" fmla="*/ 2693419 w 3883454"/>
              <a:gd name="connsiteY86-22088" fmla="*/ 2976975 h 4469166"/>
              <a:gd name="connsiteX87-22089" fmla="*/ 2745119 w 3883454"/>
              <a:gd name="connsiteY87-22090" fmla="*/ 2845897 h 4469166"/>
              <a:gd name="connsiteX88-22091" fmla="*/ 2821319 w 3883454"/>
              <a:gd name="connsiteY88-22092" fmla="*/ 2960197 h 4469166"/>
              <a:gd name="connsiteX89-22093" fmla="*/ 2898170 w 3883454"/>
              <a:gd name="connsiteY89-22094" fmla="*/ 2923085 h 4469166"/>
              <a:gd name="connsiteX90-22095" fmla="*/ 2882279 w 3883454"/>
              <a:gd name="connsiteY90-22096" fmla="*/ 2765887 h 4469166"/>
              <a:gd name="connsiteX91-22097" fmla="*/ 2797477 w 3883454"/>
              <a:gd name="connsiteY91-22098" fmla="*/ 2737910 h 4469166"/>
              <a:gd name="connsiteX92-22099" fmla="*/ 2715845 w 3883454"/>
              <a:gd name="connsiteY92-22100" fmla="*/ 2683641 h 4469166"/>
              <a:gd name="connsiteX93-22101" fmla="*/ 2524139 w 3883454"/>
              <a:gd name="connsiteY93-22102" fmla="*/ 2525857 h 4469166"/>
              <a:gd name="connsiteX94-22103" fmla="*/ 2558972 w 3883454"/>
              <a:gd name="connsiteY94-22104" fmla="*/ 2467978 h 4469166"/>
              <a:gd name="connsiteX95-22105" fmla="*/ 2627009 w 3883454"/>
              <a:gd name="connsiteY95-22106" fmla="*/ 2438227 h 4469166"/>
              <a:gd name="connsiteX96-22107" fmla="*/ 2832749 w 3883454"/>
              <a:gd name="connsiteY96-22108" fmla="*/ 2453467 h 4469166"/>
              <a:gd name="connsiteX97-22109" fmla="*/ 2893823 w 3883454"/>
              <a:gd name="connsiteY97-22110" fmla="*/ 2442221 h 4469166"/>
              <a:gd name="connsiteX98-22111" fmla="*/ 2724573 w 3883454"/>
              <a:gd name="connsiteY98-22112" fmla="*/ 2055855 h 4469166"/>
              <a:gd name="connsiteX99-22113" fmla="*/ 2775599 w 3883454"/>
              <a:gd name="connsiteY99-22114" fmla="*/ 1916257 h 4469166"/>
              <a:gd name="connsiteX100-22115" fmla="*/ 2760359 w 3883454"/>
              <a:gd name="connsiteY100-22116" fmla="*/ 1859107 h 4469166"/>
              <a:gd name="connsiteX101-22117" fmla="*/ 2840369 w 3883454"/>
              <a:gd name="connsiteY101-22118" fmla="*/ 1840057 h 4469166"/>
              <a:gd name="connsiteX102-22119" fmla="*/ 2878469 w 3883454"/>
              <a:gd name="connsiteY102-22120" fmla="*/ 1771477 h 4469166"/>
              <a:gd name="connsiteX103-22121" fmla="*/ 2949684 w 3883454"/>
              <a:gd name="connsiteY103-22122" fmla="*/ 1710488 h 4469166"/>
              <a:gd name="connsiteX104-22123" fmla="*/ 2851799 w 3883454"/>
              <a:gd name="connsiteY104-22124" fmla="*/ 1626697 h 4469166"/>
              <a:gd name="connsiteX105-22125" fmla="*/ 2827443 w 3883454"/>
              <a:gd name="connsiteY105-22126" fmla="*/ 1720468 h 4469166"/>
              <a:gd name="connsiteX106-22127" fmla="*/ 2760359 w 3883454"/>
              <a:gd name="connsiteY106-22128" fmla="*/ 1535257 h 4469166"/>
              <a:gd name="connsiteX107-22129" fmla="*/ 2717865 w 3883454"/>
              <a:gd name="connsiteY107-22130" fmla="*/ 1378911 h 4469166"/>
              <a:gd name="connsiteX108-22131" fmla="*/ 2573669 w 3883454"/>
              <a:gd name="connsiteY108-22132" fmla="*/ 1367617 h 4469166"/>
              <a:gd name="connsiteX109-22133" fmla="*/ 2543189 w 3883454"/>
              <a:gd name="connsiteY109-22134" fmla="*/ 1440007 h 4469166"/>
              <a:gd name="connsiteX110-22135" fmla="*/ 2444129 w 3883454"/>
              <a:gd name="connsiteY110-22136" fmla="*/ 1466677 h 4469166"/>
              <a:gd name="connsiteX111-22137" fmla="*/ 2365789 w 3883454"/>
              <a:gd name="connsiteY111-22138" fmla="*/ 1399034 h 4469166"/>
              <a:gd name="connsiteX112-22139" fmla="*/ 2409839 w 3883454"/>
              <a:gd name="connsiteY112-22140" fmla="*/ 1154257 h 4469166"/>
              <a:gd name="connsiteX113" fmla="*/ 2392729 w 3883454"/>
              <a:gd name="connsiteY113" fmla="*/ 1053070 h 4469166"/>
              <a:gd name="connsiteX0-22141" fmla="*/ 2401711 w 3892436"/>
              <a:gd name="connsiteY0-22142" fmla="*/ 1053070 h 4465158"/>
              <a:gd name="connsiteX1-22143" fmla="*/ 2453111 w 3892436"/>
              <a:gd name="connsiteY1-22144" fmla="*/ 963757 h 4465158"/>
              <a:gd name="connsiteX2-22145" fmla="*/ 2555981 w 3892436"/>
              <a:gd name="connsiteY2-22146" fmla="*/ 982807 h 4465158"/>
              <a:gd name="connsiteX3-22147" fmla="*/ 2559030 w 3892436"/>
              <a:gd name="connsiteY3-22148" fmla="*/ 914905 h 4465158"/>
              <a:gd name="connsiteX4-22149" fmla="*/ 2510261 w 3892436"/>
              <a:gd name="connsiteY4-22150" fmla="*/ 735157 h 4465158"/>
              <a:gd name="connsiteX5-22151" fmla="*/ 2411582 w 3892436"/>
              <a:gd name="connsiteY5-22152" fmla="*/ 620130 h 4465158"/>
              <a:gd name="connsiteX6-22153" fmla="*/ 2453111 w 3892436"/>
              <a:gd name="connsiteY6-22154" fmla="*/ 533227 h 4465158"/>
              <a:gd name="connsiteX7-22155" fmla="*/ 2533121 w 3892436"/>
              <a:gd name="connsiteY7-22156" fmla="*/ 430357 h 4465158"/>
              <a:gd name="connsiteX8-22157" fmla="*/ 2575344 w 3892436"/>
              <a:gd name="connsiteY8-22158" fmla="*/ 304715 h 4465158"/>
              <a:gd name="connsiteX9-22159" fmla="*/ 2716001 w 3892436"/>
              <a:gd name="connsiteY9-22160" fmla="*/ 384638 h 4465158"/>
              <a:gd name="connsiteX10-22161" fmla="*/ 2882801 w 3892436"/>
              <a:gd name="connsiteY10-22162" fmla="*/ 367329 h 4465158"/>
              <a:gd name="connsiteX11-22163" fmla="*/ 2910311 w 3892436"/>
              <a:gd name="connsiteY11-22164" fmla="*/ 274148 h 4465158"/>
              <a:gd name="connsiteX12-22165" fmla="*/ 2827859 w 3892436"/>
              <a:gd name="connsiteY12-22166" fmla="*/ 223777 h 4465158"/>
              <a:gd name="connsiteX13-22167" fmla="*/ 2792201 w 3892436"/>
              <a:gd name="connsiteY13-22168" fmla="*/ 163658 h 4465158"/>
              <a:gd name="connsiteX14-22169" fmla="*/ 2871424 w 3892436"/>
              <a:gd name="connsiteY14-22170" fmla="*/ 88430 h 4465158"/>
              <a:gd name="connsiteX15-22171" fmla="*/ 2876021 w 3892436"/>
              <a:gd name="connsiteY15-22172" fmla="*/ 7447 h 4465158"/>
              <a:gd name="connsiteX16-22173" fmla="*/ 3019263 w 3892436"/>
              <a:gd name="connsiteY16-22174" fmla="*/ 14429 h 4465158"/>
              <a:gd name="connsiteX17-22175" fmla="*/ 3125367 w 3892436"/>
              <a:gd name="connsiteY17-22176" fmla="*/ 39588 h 4465158"/>
              <a:gd name="connsiteX18-22177" fmla="*/ 3130095 w 3892436"/>
              <a:gd name="connsiteY18-22178" fmla="*/ 251419 h 4465158"/>
              <a:gd name="connsiteX19-22179" fmla="*/ 3241781 w 3892436"/>
              <a:gd name="connsiteY19-22180" fmla="*/ 266527 h 4465158"/>
              <a:gd name="connsiteX20-22181" fmla="*/ 3308033 w 3892436"/>
              <a:gd name="connsiteY20-22182" fmla="*/ 335265 h 4465158"/>
              <a:gd name="connsiteX21-22183" fmla="*/ 3378941 w 3892436"/>
              <a:gd name="connsiteY21-22184" fmla="*/ 445597 h 4465158"/>
              <a:gd name="connsiteX22-22185" fmla="*/ 3489786 w 3892436"/>
              <a:gd name="connsiteY22-22186" fmla="*/ 502851 h 4465158"/>
              <a:gd name="connsiteX23-22187" fmla="*/ 3600590 w 3892436"/>
              <a:gd name="connsiteY23-22188" fmla="*/ 803326 h 4465158"/>
              <a:gd name="connsiteX24-22189" fmla="*/ 3866025 w 3892436"/>
              <a:gd name="connsiteY24-22190" fmla="*/ 1052158 h 4465158"/>
              <a:gd name="connsiteX25-22191" fmla="*/ 3866621 w 3892436"/>
              <a:gd name="connsiteY25-22192" fmla="*/ 1135207 h 4465158"/>
              <a:gd name="connsiteX26-22193" fmla="*/ 3820901 w 3892436"/>
              <a:gd name="connsiteY26-22194" fmla="*/ 1249507 h 4465158"/>
              <a:gd name="connsiteX27-22195" fmla="*/ 3676121 w 3892436"/>
              <a:gd name="connsiteY27-22196" fmla="*/ 1272367 h 4465158"/>
              <a:gd name="connsiteX28-22197" fmla="*/ 3668501 w 3892436"/>
              <a:gd name="connsiteY28-22198" fmla="*/ 1443817 h 4465158"/>
              <a:gd name="connsiteX29-22199" fmla="*/ 3626349 w 3892436"/>
              <a:gd name="connsiteY29-22200" fmla="*/ 1498785 h 4465158"/>
              <a:gd name="connsiteX30-22201" fmla="*/ 3618971 w 3892436"/>
              <a:gd name="connsiteY30-22202" fmla="*/ 1592407 h 4465158"/>
              <a:gd name="connsiteX31-22203" fmla="*/ 3561821 w 3892436"/>
              <a:gd name="connsiteY31-22204" fmla="*/ 1653367 h 4465158"/>
              <a:gd name="connsiteX32-22205" fmla="*/ 3451331 w 3892436"/>
              <a:gd name="connsiteY32-22206" fmla="*/ 1790527 h 4465158"/>
              <a:gd name="connsiteX33-22207" fmla="*/ 3477824 w 3892436"/>
              <a:gd name="connsiteY33-22208" fmla="*/ 1973528 h 4465158"/>
              <a:gd name="connsiteX34-22209" fmla="*/ 3336340 w 3892436"/>
              <a:gd name="connsiteY34-22210" fmla="*/ 2211099 h 4465158"/>
              <a:gd name="connsiteX35-22211" fmla="*/ 3340841 w 3892436"/>
              <a:gd name="connsiteY35-22212" fmla="*/ 2342977 h 4465158"/>
              <a:gd name="connsiteX36-22213" fmla="*/ 3508112 w 3892436"/>
              <a:gd name="connsiteY36-22214" fmla="*/ 2429342 h 4465158"/>
              <a:gd name="connsiteX37-22215" fmla="*/ 3366444 w 3892436"/>
              <a:gd name="connsiteY37-22216" fmla="*/ 2666581 h 4465158"/>
              <a:gd name="connsiteX38-22217" fmla="*/ 3340841 w 3892436"/>
              <a:gd name="connsiteY38-22218" fmla="*/ 2803987 h 4465158"/>
              <a:gd name="connsiteX39-22219" fmla="*/ 3491047 w 3892436"/>
              <a:gd name="connsiteY39-22220" fmla="*/ 2889010 h 4465158"/>
              <a:gd name="connsiteX40-22221" fmla="*/ 3500861 w 3892436"/>
              <a:gd name="connsiteY40-22222" fmla="*/ 3101167 h 4465158"/>
              <a:gd name="connsiteX41-22223" fmla="*/ 3531341 w 3892436"/>
              <a:gd name="connsiteY41-22224" fmla="*/ 3146887 h 4465158"/>
              <a:gd name="connsiteX42-22225" fmla="*/ 3516101 w 3892436"/>
              <a:gd name="connsiteY42-22226" fmla="*/ 3390727 h 4465158"/>
              <a:gd name="connsiteX43-22227" fmla="*/ 3475646 w 3892436"/>
              <a:gd name="connsiteY43-22228" fmla="*/ 3477253 h 4465158"/>
              <a:gd name="connsiteX44-22229" fmla="*/ 3444630 w 3892436"/>
              <a:gd name="connsiteY44-22230" fmla="*/ 3721039 h 4465158"/>
              <a:gd name="connsiteX45-22231" fmla="*/ 3272261 w 3892436"/>
              <a:gd name="connsiteY45-22232" fmla="*/ 3802207 h 4465158"/>
              <a:gd name="connsiteX46-22233" fmla="*/ 3154151 w 3892436"/>
              <a:gd name="connsiteY46-22234" fmla="*/ 3798397 h 4465158"/>
              <a:gd name="connsiteX47-22235" fmla="*/ 2975081 w 3892436"/>
              <a:gd name="connsiteY47-22236" fmla="*/ 3851737 h 4465158"/>
              <a:gd name="connsiteX48-22237" fmla="*/ 2837921 w 3892436"/>
              <a:gd name="connsiteY48-22238" fmla="*/ 3866977 h 4465158"/>
              <a:gd name="connsiteX49-22239" fmla="*/ 2712191 w 3892436"/>
              <a:gd name="connsiteY49-22240" fmla="*/ 3958417 h 4465158"/>
              <a:gd name="connsiteX50-22241" fmla="*/ 2487740 w 3892436"/>
              <a:gd name="connsiteY50-22242" fmla="*/ 4075145 h 4465158"/>
              <a:gd name="connsiteX51-22243" fmla="*/ 2357861 w 3892436"/>
              <a:gd name="connsiteY51-22244" fmla="*/ 4004137 h 4465158"/>
              <a:gd name="connsiteX52-22245" fmla="*/ 2047505 w 3892436"/>
              <a:gd name="connsiteY52-22246" fmla="*/ 4025943 h 4465158"/>
              <a:gd name="connsiteX53-22247" fmla="*/ 1934951 w 3892436"/>
              <a:gd name="connsiteY53-22248" fmla="*/ 4053667 h 4465158"/>
              <a:gd name="connsiteX54-22249" fmla="*/ 1849063 w 3892436"/>
              <a:gd name="connsiteY54-22250" fmla="*/ 4113197 h 4465158"/>
              <a:gd name="connsiteX55-22251" fmla="*/ 1482820 w 3892436"/>
              <a:gd name="connsiteY55-22252" fmla="*/ 4095972 h 4465158"/>
              <a:gd name="connsiteX56-22253" fmla="*/ 1217998 w 3892436"/>
              <a:gd name="connsiteY56-22254" fmla="*/ 4293502 h 4465158"/>
              <a:gd name="connsiteX57-22255" fmla="*/ 805875 w 3892436"/>
              <a:gd name="connsiteY57-22256" fmla="*/ 4267744 h 4465158"/>
              <a:gd name="connsiteX58-22257" fmla="*/ 548297 w 3892436"/>
              <a:gd name="connsiteY58-22258" fmla="*/ 4422289 h 4465158"/>
              <a:gd name="connsiteX59-22259" fmla="*/ 369040 w 3892436"/>
              <a:gd name="connsiteY59-22260" fmla="*/ 4465147 h 4465158"/>
              <a:gd name="connsiteX60-22261" fmla="*/ 285220 w 3892436"/>
              <a:gd name="connsiteY60-22262" fmla="*/ 4427047 h 4465158"/>
              <a:gd name="connsiteX61-22263" fmla="*/ 150936 w 3892436"/>
              <a:gd name="connsiteY61-22264" fmla="*/ 4450266 h 4465158"/>
              <a:gd name="connsiteX62-22265" fmla="*/ 3280 w 3892436"/>
              <a:gd name="connsiteY62-22266" fmla="*/ 4217497 h 4465158"/>
              <a:gd name="connsiteX63-22267" fmla="*/ 308157 w 3892436"/>
              <a:gd name="connsiteY63-22268" fmla="*/ 4151833 h 4465158"/>
              <a:gd name="connsiteX64-22269" fmla="*/ 548297 w 3892436"/>
              <a:gd name="connsiteY64-22270" fmla="*/ 4087439 h 4465158"/>
              <a:gd name="connsiteX65-22271" fmla="*/ 810433 w 3892436"/>
              <a:gd name="connsiteY65-22272" fmla="*/ 3997287 h 4465158"/>
              <a:gd name="connsiteX66-22273" fmla="*/ 1125322 w 3892436"/>
              <a:gd name="connsiteY66-22274" fmla="*/ 3669682 h 4465158"/>
              <a:gd name="connsiteX67-22275" fmla="*/ 1405383 w 3892436"/>
              <a:gd name="connsiteY67-22276" fmla="*/ 3483045 h 4465158"/>
              <a:gd name="connsiteX68-22277" fmla="*/ 1454890 w 3892436"/>
              <a:gd name="connsiteY68-22278" fmla="*/ 3360247 h 4465158"/>
              <a:gd name="connsiteX69-22279" fmla="*/ 1614910 w 3892436"/>
              <a:gd name="connsiteY69-22280" fmla="*/ 3276427 h 4465158"/>
              <a:gd name="connsiteX70-22281" fmla="*/ 1660438 w 3892436"/>
              <a:gd name="connsiteY70-22282" fmla="*/ 3160161 h 4465158"/>
              <a:gd name="connsiteX71-22283" fmla="*/ 1672060 w 3892436"/>
              <a:gd name="connsiteY71-22284" fmla="*/ 3108787 h 4465158"/>
              <a:gd name="connsiteX72-22285" fmla="*/ 1693065 w 3892436"/>
              <a:gd name="connsiteY72-22286" fmla="*/ 3051495 h 4465158"/>
              <a:gd name="connsiteX73-22287" fmla="*/ 1725400 w 3892436"/>
              <a:gd name="connsiteY73-22288" fmla="*/ 2937337 h 4465158"/>
              <a:gd name="connsiteX74-22289" fmla="*/ 1853622 w 3892436"/>
              <a:gd name="connsiteY74-22290" fmla="*/ 2812431 h 4465158"/>
              <a:gd name="connsiteX75-22291" fmla="*/ 1893040 w 3892436"/>
              <a:gd name="connsiteY75-22292" fmla="*/ 2697307 h 4465158"/>
              <a:gd name="connsiteX76-22293" fmla="*/ 2033925 w 3892436"/>
              <a:gd name="connsiteY76-22294" fmla="*/ 2709400 h 4465158"/>
              <a:gd name="connsiteX77-22295" fmla="*/ 2254852 w 3892436"/>
              <a:gd name="connsiteY77-22296" fmla="*/ 3145833 h 4465158"/>
              <a:gd name="connsiteX78-22297" fmla="*/ 2308331 w 3892436"/>
              <a:gd name="connsiteY78-22298" fmla="*/ 3284047 h 4465158"/>
              <a:gd name="connsiteX79-22299" fmla="*/ 2397119 w 3892436"/>
              <a:gd name="connsiteY79-22300" fmla="*/ 3338496 h 4465158"/>
              <a:gd name="connsiteX80-22301" fmla="*/ 2418821 w 3892436"/>
              <a:gd name="connsiteY80-22302" fmla="*/ 3455497 h 4465158"/>
              <a:gd name="connsiteX81-22303" fmla="*/ 2522096 w 3892436"/>
              <a:gd name="connsiteY81-22304" fmla="*/ 3505009 h 4465158"/>
              <a:gd name="connsiteX82-22305" fmla="*/ 2567411 w 3892436"/>
              <a:gd name="connsiteY82-22306" fmla="*/ 3398347 h 4465158"/>
              <a:gd name="connsiteX83-22307" fmla="*/ 2613131 w 3892436"/>
              <a:gd name="connsiteY83-22308" fmla="*/ 3364057 h 4465158"/>
              <a:gd name="connsiteX84-22309" fmla="*/ 2689522 w 3892436"/>
              <a:gd name="connsiteY84-22310" fmla="*/ 3286068 h 4465158"/>
              <a:gd name="connsiteX85-22311" fmla="*/ 2616941 w 3892436"/>
              <a:gd name="connsiteY85-22312" fmla="*/ 3108787 h 4465158"/>
              <a:gd name="connsiteX86-22313" fmla="*/ 2628371 w 3892436"/>
              <a:gd name="connsiteY86-22314" fmla="*/ 2971627 h 4465158"/>
              <a:gd name="connsiteX87-22315" fmla="*/ 2702401 w 3892436"/>
              <a:gd name="connsiteY87-22316" fmla="*/ 2976975 h 4465158"/>
              <a:gd name="connsiteX88-22317" fmla="*/ 2754101 w 3892436"/>
              <a:gd name="connsiteY88-22318" fmla="*/ 2845897 h 4465158"/>
              <a:gd name="connsiteX89-22319" fmla="*/ 2830301 w 3892436"/>
              <a:gd name="connsiteY89-22320" fmla="*/ 2960197 h 4465158"/>
              <a:gd name="connsiteX90-22321" fmla="*/ 2907152 w 3892436"/>
              <a:gd name="connsiteY90-22322" fmla="*/ 2923085 h 4465158"/>
              <a:gd name="connsiteX91-22323" fmla="*/ 2891261 w 3892436"/>
              <a:gd name="connsiteY91-22324" fmla="*/ 2765887 h 4465158"/>
              <a:gd name="connsiteX92-22325" fmla="*/ 2806459 w 3892436"/>
              <a:gd name="connsiteY92-22326" fmla="*/ 2737910 h 4465158"/>
              <a:gd name="connsiteX93-22327" fmla="*/ 2724827 w 3892436"/>
              <a:gd name="connsiteY93-22328" fmla="*/ 2683641 h 4465158"/>
              <a:gd name="connsiteX94-22329" fmla="*/ 2533121 w 3892436"/>
              <a:gd name="connsiteY94-22330" fmla="*/ 2525857 h 4465158"/>
              <a:gd name="connsiteX95-22331" fmla="*/ 2567954 w 3892436"/>
              <a:gd name="connsiteY95-22332" fmla="*/ 2467978 h 4465158"/>
              <a:gd name="connsiteX96-22333" fmla="*/ 2635991 w 3892436"/>
              <a:gd name="connsiteY96-22334" fmla="*/ 2438227 h 4465158"/>
              <a:gd name="connsiteX97-22335" fmla="*/ 2841731 w 3892436"/>
              <a:gd name="connsiteY97-22336" fmla="*/ 2453467 h 4465158"/>
              <a:gd name="connsiteX98-22337" fmla="*/ 2902805 w 3892436"/>
              <a:gd name="connsiteY98-22338" fmla="*/ 2442221 h 4465158"/>
              <a:gd name="connsiteX99-22339" fmla="*/ 2733555 w 3892436"/>
              <a:gd name="connsiteY99-22340" fmla="*/ 2055855 h 4465158"/>
              <a:gd name="connsiteX100-22341" fmla="*/ 2784581 w 3892436"/>
              <a:gd name="connsiteY100-22342" fmla="*/ 1916257 h 4465158"/>
              <a:gd name="connsiteX101-22343" fmla="*/ 2769341 w 3892436"/>
              <a:gd name="connsiteY101-22344" fmla="*/ 1859107 h 4465158"/>
              <a:gd name="connsiteX102-22345" fmla="*/ 2849351 w 3892436"/>
              <a:gd name="connsiteY102-22346" fmla="*/ 1840057 h 4465158"/>
              <a:gd name="connsiteX103-22347" fmla="*/ 2887451 w 3892436"/>
              <a:gd name="connsiteY103-22348" fmla="*/ 1771477 h 4465158"/>
              <a:gd name="connsiteX104-22349" fmla="*/ 2958666 w 3892436"/>
              <a:gd name="connsiteY104-22350" fmla="*/ 1710488 h 4465158"/>
              <a:gd name="connsiteX105-22351" fmla="*/ 2860781 w 3892436"/>
              <a:gd name="connsiteY105-22352" fmla="*/ 1626697 h 4465158"/>
              <a:gd name="connsiteX106-22353" fmla="*/ 2836425 w 3892436"/>
              <a:gd name="connsiteY106-22354" fmla="*/ 1720468 h 4465158"/>
              <a:gd name="connsiteX107-22355" fmla="*/ 2769341 w 3892436"/>
              <a:gd name="connsiteY107-22356" fmla="*/ 1535257 h 4465158"/>
              <a:gd name="connsiteX108-22357" fmla="*/ 2726847 w 3892436"/>
              <a:gd name="connsiteY108-22358" fmla="*/ 1378911 h 4465158"/>
              <a:gd name="connsiteX109-22359" fmla="*/ 2582651 w 3892436"/>
              <a:gd name="connsiteY109-22360" fmla="*/ 1367617 h 4465158"/>
              <a:gd name="connsiteX110-22361" fmla="*/ 2552171 w 3892436"/>
              <a:gd name="connsiteY110-22362" fmla="*/ 1440007 h 4465158"/>
              <a:gd name="connsiteX111-22363" fmla="*/ 2453111 w 3892436"/>
              <a:gd name="connsiteY111-22364" fmla="*/ 1466677 h 4465158"/>
              <a:gd name="connsiteX112-22365" fmla="*/ 2374771 w 3892436"/>
              <a:gd name="connsiteY112-22366" fmla="*/ 1399034 h 4465158"/>
              <a:gd name="connsiteX113-22367" fmla="*/ 2418821 w 3892436"/>
              <a:gd name="connsiteY113-22368" fmla="*/ 1154257 h 4465158"/>
              <a:gd name="connsiteX114" fmla="*/ 2401711 w 3892436"/>
              <a:gd name="connsiteY114" fmla="*/ 1053070 h 4465158"/>
              <a:gd name="connsiteX0-22369" fmla="*/ 2402491 w 3893216"/>
              <a:gd name="connsiteY0-22370" fmla="*/ 1053070 h 4465158"/>
              <a:gd name="connsiteX1-22371" fmla="*/ 2453891 w 3893216"/>
              <a:gd name="connsiteY1-22372" fmla="*/ 963757 h 4465158"/>
              <a:gd name="connsiteX2-22373" fmla="*/ 2556761 w 3893216"/>
              <a:gd name="connsiteY2-22374" fmla="*/ 982807 h 4465158"/>
              <a:gd name="connsiteX3-22375" fmla="*/ 2559810 w 3893216"/>
              <a:gd name="connsiteY3-22376" fmla="*/ 914905 h 4465158"/>
              <a:gd name="connsiteX4-22377" fmla="*/ 2511041 w 3893216"/>
              <a:gd name="connsiteY4-22378" fmla="*/ 735157 h 4465158"/>
              <a:gd name="connsiteX5-22379" fmla="*/ 2412362 w 3893216"/>
              <a:gd name="connsiteY5-22380" fmla="*/ 620130 h 4465158"/>
              <a:gd name="connsiteX6-22381" fmla="*/ 2453891 w 3893216"/>
              <a:gd name="connsiteY6-22382" fmla="*/ 533227 h 4465158"/>
              <a:gd name="connsiteX7-22383" fmla="*/ 2533901 w 3893216"/>
              <a:gd name="connsiteY7-22384" fmla="*/ 430357 h 4465158"/>
              <a:gd name="connsiteX8-22385" fmla="*/ 2576124 w 3893216"/>
              <a:gd name="connsiteY8-22386" fmla="*/ 304715 h 4465158"/>
              <a:gd name="connsiteX9-22387" fmla="*/ 2716781 w 3893216"/>
              <a:gd name="connsiteY9-22388" fmla="*/ 384638 h 4465158"/>
              <a:gd name="connsiteX10-22389" fmla="*/ 2883581 w 3893216"/>
              <a:gd name="connsiteY10-22390" fmla="*/ 367329 h 4465158"/>
              <a:gd name="connsiteX11-22391" fmla="*/ 2911091 w 3893216"/>
              <a:gd name="connsiteY11-22392" fmla="*/ 274148 h 4465158"/>
              <a:gd name="connsiteX12-22393" fmla="*/ 2828639 w 3893216"/>
              <a:gd name="connsiteY12-22394" fmla="*/ 223777 h 4465158"/>
              <a:gd name="connsiteX13-22395" fmla="*/ 2792981 w 3893216"/>
              <a:gd name="connsiteY13-22396" fmla="*/ 163658 h 4465158"/>
              <a:gd name="connsiteX14-22397" fmla="*/ 2872204 w 3893216"/>
              <a:gd name="connsiteY14-22398" fmla="*/ 88430 h 4465158"/>
              <a:gd name="connsiteX15-22399" fmla="*/ 2876801 w 3893216"/>
              <a:gd name="connsiteY15-22400" fmla="*/ 7447 h 4465158"/>
              <a:gd name="connsiteX16-22401" fmla="*/ 3020043 w 3893216"/>
              <a:gd name="connsiteY16-22402" fmla="*/ 14429 h 4465158"/>
              <a:gd name="connsiteX17-22403" fmla="*/ 3126147 w 3893216"/>
              <a:gd name="connsiteY17-22404" fmla="*/ 39588 h 4465158"/>
              <a:gd name="connsiteX18-22405" fmla="*/ 3130875 w 3893216"/>
              <a:gd name="connsiteY18-22406" fmla="*/ 251419 h 4465158"/>
              <a:gd name="connsiteX19-22407" fmla="*/ 3242561 w 3893216"/>
              <a:gd name="connsiteY19-22408" fmla="*/ 266527 h 4465158"/>
              <a:gd name="connsiteX20-22409" fmla="*/ 3308813 w 3893216"/>
              <a:gd name="connsiteY20-22410" fmla="*/ 335265 h 4465158"/>
              <a:gd name="connsiteX21-22411" fmla="*/ 3379721 w 3893216"/>
              <a:gd name="connsiteY21-22412" fmla="*/ 445597 h 4465158"/>
              <a:gd name="connsiteX22-22413" fmla="*/ 3490566 w 3893216"/>
              <a:gd name="connsiteY22-22414" fmla="*/ 502851 h 4465158"/>
              <a:gd name="connsiteX23-22415" fmla="*/ 3601370 w 3893216"/>
              <a:gd name="connsiteY23-22416" fmla="*/ 803326 h 4465158"/>
              <a:gd name="connsiteX24-22417" fmla="*/ 3866805 w 3893216"/>
              <a:gd name="connsiteY24-22418" fmla="*/ 1052158 h 4465158"/>
              <a:gd name="connsiteX25-22419" fmla="*/ 3867401 w 3893216"/>
              <a:gd name="connsiteY25-22420" fmla="*/ 1135207 h 4465158"/>
              <a:gd name="connsiteX26-22421" fmla="*/ 3821681 w 3893216"/>
              <a:gd name="connsiteY26-22422" fmla="*/ 1249507 h 4465158"/>
              <a:gd name="connsiteX27-22423" fmla="*/ 3676901 w 3893216"/>
              <a:gd name="connsiteY27-22424" fmla="*/ 1272367 h 4465158"/>
              <a:gd name="connsiteX28-22425" fmla="*/ 3669281 w 3893216"/>
              <a:gd name="connsiteY28-22426" fmla="*/ 1443817 h 4465158"/>
              <a:gd name="connsiteX29-22427" fmla="*/ 3627129 w 3893216"/>
              <a:gd name="connsiteY29-22428" fmla="*/ 1498785 h 4465158"/>
              <a:gd name="connsiteX30-22429" fmla="*/ 3619751 w 3893216"/>
              <a:gd name="connsiteY30-22430" fmla="*/ 1592407 h 4465158"/>
              <a:gd name="connsiteX31-22431" fmla="*/ 3562601 w 3893216"/>
              <a:gd name="connsiteY31-22432" fmla="*/ 1653367 h 4465158"/>
              <a:gd name="connsiteX32-22433" fmla="*/ 3452111 w 3893216"/>
              <a:gd name="connsiteY32-22434" fmla="*/ 1790527 h 4465158"/>
              <a:gd name="connsiteX33-22435" fmla="*/ 3478604 w 3893216"/>
              <a:gd name="connsiteY33-22436" fmla="*/ 1973528 h 4465158"/>
              <a:gd name="connsiteX34-22437" fmla="*/ 3337120 w 3893216"/>
              <a:gd name="connsiteY34-22438" fmla="*/ 2211099 h 4465158"/>
              <a:gd name="connsiteX35-22439" fmla="*/ 3341621 w 3893216"/>
              <a:gd name="connsiteY35-22440" fmla="*/ 2342977 h 4465158"/>
              <a:gd name="connsiteX36-22441" fmla="*/ 3508892 w 3893216"/>
              <a:gd name="connsiteY36-22442" fmla="*/ 2429342 h 4465158"/>
              <a:gd name="connsiteX37-22443" fmla="*/ 3367224 w 3893216"/>
              <a:gd name="connsiteY37-22444" fmla="*/ 2666581 h 4465158"/>
              <a:gd name="connsiteX38-22445" fmla="*/ 3341621 w 3893216"/>
              <a:gd name="connsiteY38-22446" fmla="*/ 2803987 h 4465158"/>
              <a:gd name="connsiteX39-22447" fmla="*/ 3491827 w 3893216"/>
              <a:gd name="connsiteY39-22448" fmla="*/ 2889010 h 4465158"/>
              <a:gd name="connsiteX40-22449" fmla="*/ 3501641 w 3893216"/>
              <a:gd name="connsiteY40-22450" fmla="*/ 3101167 h 4465158"/>
              <a:gd name="connsiteX41-22451" fmla="*/ 3532121 w 3893216"/>
              <a:gd name="connsiteY41-22452" fmla="*/ 3146887 h 4465158"/>
              <a:gd name="connsiteX42-22453" fmla="*/ 3516881 w 3893216"/>
              <a:gd name="connsiteY42-22454" fmla="*/ 3390727 h 4465158"/>
              <a:gd name="connsiteX43-22455" fmla="*/ 3476426 w 3893216"/>
              <a:gd name="connsiteY43-22456" fmla="*/ 3477253 h 4465158"/>
              <a:gd name="connsiteX44-22457" fmla="*/ 3445410 w 3893216"/>
              <a:gd name="connsiteY44-22458" fmla="*/ 3721039 h 4465158"/>
              <a:gd name="connsiteX45-22459" fmla="*/ 3273041 w 3893216"/>
              <a:gd name="connsiteY45-22460" fmla="*/ 3802207 h 4465158"/>
              <a:gd name="connsiteX46-22461" fmla="*/ 3154931 w 3893216"/>
              <a:gd name="connsiteY46-22462" fmla="*/ 3798397 h 4465158"/>
              <a:gd name="connsiteX47-22463" fmla="*/ 2975861 w 3893216"/>
              <a:gd name="connsiteY47-22464" fmla="*/ 3851737 h 4465158"/>
              <a:gd name="connsiteX48-22465" fmla="*/ 2838701 w 3893216"/>
              <a:gd name="connsiteY48-22466" fmla="*/ 3866977 h 4465158"/>
              <a:gd name="connsiteX49-22467" fmla="*/ 2712971 w 3893216"/>
              <a:gd name="connsiteY49-22468" fmla="*/ 3958417 h 4465158"/>
              <a:gd name="connsiteX50-22469" fmla="*/ 2488520 w 3893216"/>
              <a:gd name="connsiteY50-22470" fmla="*/ 4075145 h 4465158"/>
              <a:gd name="connsiteX51-22471" fmla="*/ 2358641 w 3893216"/>
              <a:gd name="connsiteY51-22472" fmla="*/ 4004137 h 4465158"/>
              <a:gd name="connsiteX52-22473" fmla="*/ 2048285 w 3893216"/>
              <a:gd name="connsiteY52-22474" fmla="*/ 4025943 h 4465158"/>
              <a:gd name="connsiteX53-22475" fmla="*/ 1935731 w 3893216"/>
              <a:gd name="connsiteY53-22476" fmla="*/ 4053667 h 4465158"/>
              <a:gd name="connsiteX54-22477" fmla="*/ 1849843 w 3893216"/>
              <a:gd name="connsiteY54-22478" fmla="*/ 4113197 h 4465158"/>
              <a:gd name="connsiteX55-22479" fmla="*/ 1483600 w 3893216"/>
              <a:gd name="connsiteY55-22480" fmla="*/ 4095972 h 4465158"/>
              <a:gd name="connsiteX56-22481" fmla="*/ 1218778 w 3893216"/>
              <a:gd name="connsiteY56-22482" fmla="*/ 4293502 h 4465158"/>
              <a:gd name="connsiteX57-22483" fmla="*/ 806655 w 3893216"/>
              <a:gd name="connsiteY57-22484" fmla="*/ 4267744 h 4465158"/>
              <a:gd name="connsiteX58-22485" fmla="*/ 549077 w 3893216"/>
              <a:gd name="connsiteY58-22486" fmla="*/ 4422289 h 4465158"/>
              <a:gd name="connsiteX59-22487" fmla="*/ 369820 w 3893216"/>
              <a:gd name="connsiteY59-22488" fmla="*/ 4465147 h 4465158"/>
              <a:gd name="connsiteX60-22489" fmla="*/ 286000 w 3893216"/>
              <a:gd name="connsiteY60-22490" fmla="*/ 4427047 h 4465158"/>
              <a:gd name="connsiteX61-22491" fmla="*/ 121236 w 3893216"/>
              <a:gd name="connsiteY61-22492" fmla="*/ 4457886 h 4465158"/>
              <a:gd name="connsiteX62-22493" fmla="*/ 4060 w 3893216"/>
              <a:gd name="connsiteY62-22494" fmla="*/ 4217497 h 4465158"/>
              <a:gd name="connsiteX63-22495" fmla="*/ 308937 w 3893216"/>
              <a:gd name="connsiteY63-22496" fmla="*/ 4151833 h 4465158"/>
              <a:gd name="connsiteX64-22497" fmla="*/ 549077 w 3893216"/>
              <a:gd name="connsiteY64-22498" fmla="*/ 4087439 h 4465158"/>
              <a:gd name="connsiteX65-22499" fmla="*/ 811213 w 3893216"/>
              <a:gd name="connsiteY65-22500" fmla="*/ 3997287 h 4465158"/>
              <a:gd name="connsiteX66-22501" fmla="*/ 1126102 w 3893216"/>
              <a:gd name="connsiteY66-22502" fmla="*/ 3669682 h 4465158"/>
              <a:gd name="connsiteX67-22503" fmla="*/ 1406163 w 3893216"/>
              <a:gd name="connsiteY67-22504" fmla="*/ 3483045 h 4465158"/>
              <a:gd name="connsiteX68-22505" fmla="*/ 1455670 w 3893216"/>
              <a:gd name="connsiteY68-22506" fmla="*/ 3360247 h 4465158"/>
              <a:gd name="connsiteX69-22507" fmla="*/ 1615690 w 3893216"/>
              <a:gd name="connsiteY69-22508" fmla="*/ 3276427 h 4465158"/>
              <a:gd name="connsiteX70-22509" fmla="*/ 1661218 w 3893216"/>
              <a:gd name="connsiteY70-22510" fmla="*/ 3160161 h 4465158"/>
              <a:gd name="connsiteX71-22511" fmla="*/ 1672840 w 3893216"/>
              <a:gd name="connsiteY71-22512" fmla="*/ 3108787 h 4465158"/>
              <a:gd name="connsiteX72-22513" fmla="*/ 1693845 w 3893216"/>
              <a:gd name="connsiteY72-22514" fmla="*/ 3051495 h 4465158"/>
              <a:gd name="connsiteX73-22515" fmla="*/ 1726180 w 3893216"/>
              <a:gd name="connsiteY73-22516" fmla="*/ 2937337 h 4465158"/>
              <a:gd name="connsiteX74-22517" fmla="*/ 1854402 w 3893216"/>
              <a:gd name="connsiteY74-22518" fmla="*/ 2812431 h 4465158"/>
              <a:gd name="connsiteX75-22519" fmla="*/ 1893820 w 3893216"/>
              <a:gd name="connsiteY75-22520" fmla="*/ 2697307 h 4465158"/>
              <a:gd name="connsiteX76-22521" fmla="*/ 2034705 w 3893216"/>
              <a:gd name="connsiteY76-22522" fmla="*/ 2709400 h 4465158"/>
              <a:gd name="connsiteX77-22523" fmla="*/ 2255632 w 3893216"/>
              <a:gd name="connsiteY77-22524" fmla="*/ 3145833 h 4465158"/>
              <a:gd name="connsiteX78-22525" fmla="*/ 2309111 w 3893216"/>
              <a:gd name="connsiteY78-22526" fmla="*/ 3284047 h 4465158"/>
              <a:gd name="connsiteX79-22527" fmla="*/ 2397899 w 3893216"/>
              <a:gd name="connsiteY79-22528" fmla="*/ 3338496 h 4465158"/>
              <a:gd name="connsiteX80-22529" fmla="*/ 2419601 w 3893216"/>
              <a:gd name="connsiteY80-22530" fmla="*/ 3455497 h 4465158"/>
              <a:gd name="connsiteX81-22531" fmla="*/ 2522876 w 3893216"/>
              <a:gd name="connsiteY81-22532" fmla="*/ 3505009 h 4465158"/>
              <a:gd name="connsiteX82-22533" fmla="*/ 2568191 w 3893216"/>
              <a:gd name="connsiteY82-22534" fmla="*/ 3398347 h 4465158"/>
              <a:gd name="connsiteX83-22535" fmla="*/ 2613911 w 3893216"/>
              <a:gd name="connsiteY83-22536" fmla="*/ 3364057 h 4465158"/>
              <a:gd name="connsiteX84-22537" fmla="*/ 2690302 w 3893216"/>
              <a:gd name="connsiteY84-22538" fmla="*/ 3286068 h 4465158"/>
              <a:gd name="connsiteX85-22539" fmla="*/ 2617721 w 3893216"/>
              <a:gd name="connsiteY85-22540" fmla="*/ 3108787 h 4465158"/>
              <a:gd name="connsiteX86-22541" fmla="*/ 2629151 w 3893216"/>
              <a:gd name="connsiteY86-22542" fmla="*/ 2971627 h 4465158"/>
              <a:gd name="connsiteX87-22543" fmla="*/ 2703181 w 3893216"/>
              <a:gd name="connsiteY87-22544" fmla="*/ 2976975 h 4465158"/>
              <a:gd name="connsiteX88-22545" fmla="*/ 2754881 w 3893216"/>
              <a:gd name="connsiteY88-22546" fmla="*/ 2845897 h 4465158"/>
              <a:gd name="connsiteX89-22547" fmla="*/ 2831081 w 3893216"/>
              <a:gd name="connsiteY89-22548" fmla="*/ 2960197 h 4465158"/>
              <a:gd name="connsiteX90-22549" fmla="*/ 2907932 w 3893216"/>
              <a:gd name="connsiteY90-22550" fmla="*/ 2923085 h 4465158"/>
              <a:gd name="connsiteX91-22551" fmla="*/ 2892041 w 3893216"/>
              <a:gd name="connsiteY91-22552" fmla="*/ 2765887 h 4465158"/>
              <a:gd name="connsiteX92-22553" fmla="*/ 2807239 w 3893216"/>
              <a:gd name="connsiteY92-22554" fmla="*/ 2737910 h 4465158"/>
              <a:gd name="connsiteX93-22555" fmla="*/ 2725607 w 3893216"/>
              <a:gd name="connsiteY93-22556" fmla="*/ 2683641 h 4465158"/>
              <a:gd name="connsiteX94-22557" fmla="*/ 2533901 w 3893216"/>
              <a:gd name="connsiteY94-22558" fmla="*/ 2525857 h 4465158"/>
              <a:gd name="connsiteX95-22559" fmla="*/ 2568734 w 3893216"/>
              <a:gd name="connsiteY95-22560" fmla="*/ 2467978 h 4465158"/>
              <a:gd name="connsiteX96-22561" fmla="*/ 2636771 w 3893216"/>
              <a:gd name="connsiteY96-22562" fmla="*/ 2438227 h 4465158"/>
              <a:gd name="connsiteX97-22563" fmla="*/ 2842511 w 3893216"/>
              <a:gd name="connsiteY97-22564" fmla="*/ 2453467 h 4465158"/>
              <a:gd name="connsiteX98-22565" fmla="*/ 2903585 w 3893216"/>
              <a:gd name="connsiteY98-22566" fmla="*/ 2442221 h 4465158"/>
              <a:gd name="connsiteX99-22567" fmla="*/ 2734335 w 3893216"/>
              <a:gd name="connsiteY99-22568" fmla="*/ 2055855 h 4465158"/>
              <a:gd name="connsiteX100-22569" fmla="*/ 2785361 w 3893216"/>
              <a:gd name="connsiteY100-22570" fmla="*/ 1916257 h 4465158"/>
              <a:gd name="connsiteX101-22571" fmla="*/ 2770121 w 3893216"/>
              <a:gd name="connsiteY101-22572" fmla="*/ 1859107 h 4465158"/>
              <a:gd name="connsiteX102-22573" fmla="*/ 2850131 w 3893216"/>
              <a:gd name="connsiteY102-22574" fmla="*/ 1840057 h 4465158"/>
              <a:gd name="connsiteX103-22575" fmla="*/ 2888231 w 3893216"/>
              <a:gd name="connsiteY103-22576" fmla="*/ 1771477 h 4465158"/>
              <a:gd name="connsiteX104-22577" fmla="*/ 2959446 w 3893216"/>
              <a:gd name="connsiteY104-22578" fmla="*/ 1710488 h 4465158"/>
              <a:gd name="connsiteX105-22579" fmla="*/ 2861561 w 3893216"/>
              <a:gd name="connsiteY105-22580" fmla="*/ 1626697 h 4465158"/>
              <a:gd name="connsiteX106-22581" fmla="*/ 2837205 w 3893216"/>
              <a:gd name="connsiteY106-22582" fmla="*/ 1720468 h 4465158"/>
              <a:gd name="connsiteX107-22583" fmla="*/ 2770121 w 3893216"/>
              <a:gd name="connsiteY107-22584" fmla="*/ 1535257 h 4465158"/>
              <a:gd name="connsiteX108-22585" fmla="*/ 2727627 w 3893216"/>
              <a:gd name="connsiteY108-22586" fmla="*/ 1378911 h 4465158"/>
              <a:gd name="connsiteX109-22587" fmla="*/ 2583431 w 3893216"/>
              <a:gd name="connsiteY109-22588" fmla="*/ 1367617 h 4465158"/>
              <a:gd name="connsiteX110-22589" fmla="*/ 2552951 w 3893216"/>
              <a:gd name="connsiteY110-22590" fmla="*/ 1440007 h 4465158"/>
              <a:gd name="connsiteX111-22591" fmla="*/ 2453891 w 3893216"/>
              <a:gd name="connsiteY111-22592" fmla="*/ 1466677 h 4465158"/>
              <a:gd name="connsiteX112-22593" fmla="*/ 2375551 w 3893216"/>
              <a:gd name="connsiteY112-22594" fmla="*/ 1399034 h 4465158"/>
              <a:gd name="connsiteX113-22595" fmla="*/ 2419601 w 3893216"/>
              <a:gd name="connsiteY113-22596" fmla="*/ 1154257 h 4465158"/>
              <a:gd name="connsiteX114-22597" fmla="*/ 2402491 w 3893216"/>
              <a:gd name="connsiteY114-22598" fmla="*/ 1053070 h 4465158"/>
              <a:gd name="connsiteX0-22599" fmla="*/ 2402491 w 3893216"/>
              <a:gd name="connsiteY0-22600" fmla="*/ 1053070 h 4465158"/>
              <a:gd name="connsiteX1-22601" fmla="*/ 2453891 w 3893216"/>
              <a:gd name="connsiteY1-22602" fmla="*/ 963757 h 4465158"/>
              <a:gd name="connsiteX2-22603" fmla="*/ 2556761 w 3893216"/>
              <a:gd name="connsiteY2-22604" fmla="*/ 982807 h 4465158"/>
              <a:gd name="connsiteX3-22605" fmla="*/ 2559810 w 3893216"/>
              <a:gd name="connsiteY3-22606" fmla="*/ 914905 h 4465158"/>
              <a:gd name="connsiteX4-22607" fmla="*/ 2511041 w 3893216"/>
              <a:gd name="connsiteY4-22608" fmla="*/ 735157 h 4465158"/>
              <a:gd name="connsiteX5-22609" fmla="*/ 2412362 w 3893216"/>
              <a:gd name="connsiteY5-22610" fmla="*/ 620130 h 4465158"/>
              <a:gd name="connsiteX6-22611" fmla="*/ 2453891 w 3893216"/>
              <a:gd name="connsiteY6-22612" fmla="*/ 533227 h 4465158"/>
              <a:gd name="connsiteX7-22613" fmla="*/ 2533901 w 3893216"/>
              <a:gd name="connsiteY7-22614" fmla="*/ 430357 h 4465158"/>
              <a:gd name="connsiteX8-22615" fmla="*/ 2576124 w 3893216"/>
              <a:gd name="connsiteY8-22616" fmla="*/ 304715 h 4465158"/>
              <a:gd name="connsiteX9-22617" fmla="*/ 2716781 w 3893216"/>
              <a:gd name="connsiteY9-22618" fmla="*/ 384638 h 4465158"/>
              <a:gd name="connsiteX10-22619" fmla="*/ 2883581 w 3893216"/>
              <a:gd name="connsiteY10-22620" fmla="*/ 367329 h 4465158"/>
              <a:gd name="connsiteX11-22621" fmla="*/ 2911091 w 3893216"/>
              <a:gd name="connsiteY11-22622" fmla="*/ 274148 h 4465158"/>
              <a:gd name="connsiteX12-22623" fmla="*/ 2828639 w 3893216"/>
              <a:gd name="connsiteY12-22624" fmla="*/ 223777 h 4465158"/>
              <a:gd name="connsiteX13-22625" fmla="*/ 2792981 w 3893216"/>
              <a:gd name="connsiteY13-22626" fmla="*/ 163658 h 4465158"/>
              <a:gd name="connsiteX14-22627" fmla="*/ 2872204 w 3893216"/>
              <a:gd name="connsiteY14-22628" fmla="*/ 88430 h 4465158"/>
              <a:gd name="connsiteX15-22629" fmla="*/ 2876801 w 3893216"/>
              <a:gd name="connsiteY15-22630" fmla="*/ 7447 h 4465158"/>
              <a:gd name="connsiteX16-22631" fmla="*/ 3020043 w 3893216"/>
              <a:gd name="connsiteY16-22632" fmla="*/ 14429 h 4465158"/>
              <a:gd name="connsiteX17-22633" fmla="*/ 3126147 w 3893216"/>
              <a:gd name="connsiteY17-22634" fmla="*/ 39588 h 4465158"/>
              <a:gd name="connsiteX18-22635" fmla="*/ 3130875 w 3893216"/>
              <a:gd name="connsiteY18-22636" fmla="*/ 251419 h 4465158"/>
              <a:gd name="connsiteX19-22637" fmla="*/ 3242561 w 3893216"/>
              <a:gd name="connsiteY19-22638" fmla="*/ 266527 h 4465158"/>
              <a:gd name="connsiteX20-22639" fmla="*/ 3308813 w 3893216"/>
              <a:gd name="connsiteY20-22640" fmla="*/ 335265 h 4465158"/>
              <a:gd name="connsiteX21-22641" fmla="*/ 3379721 w 3893216"/>
              <a:gd name="connsiteY21-22642" fmla="*/ 445597 h 4465158"/>
              <a:gd name="connsiteX22-22643" fmla="*/ 3490566 w 3893216"/>
              <a:gd name="connsiteY22-22644" fmla="*/ 502851 h 4465158"/>
              <a:gd name="connsiteX23-22645" fmla="*/ 3601370 w 3893216"/>
              <a:gd name="connsiteY23-22646" fmla="*/ 803326 h 4465158"/>
              <a:gd name="connsiteX24-22647" fmla="*/ 3866805 w 3893216"/>
              <a:gd name="connsiteY24-22648" fmla="*/ 1052158 h 4465158"/>
              <a:gd name="connsiteX25-22649" fmla="*/ 3867401 w 3893216"/>
              <a:gd name="connsiteY25-22650" fmla="*/ 1135207 h 4465158"/>
              <a:gd name="connsiteX26-22651" fmla="*/ 3821681 w 3893216"/>
              <a:gd name="connsiteY26-22652" fmla="*/ 1249507 h 4465158"/>
              <a:gd name="connsiteX27-22653" fmla="*/ 3676901 w 3893216"/>
              <a:gd name="connsiteY27-22654" fmla="*/ 1272367 h 4465158"/>
              <a:gd name="connsiteX28-22655" fmla="*/ 3669281 w 3893216"/>
              <a:gd name="connsiteY28-22656" fmla="*/ 1443817 h 4465158"/>
              <a:gd name="connsiteX29-22657" fmla="*/ 3627129 w 3893216"/>
              <a:gd name="connsiteY29-22658" fmla="*/ 1498785 h 4465158"/>
              <a:gd name="connsiteX30-22659" fmla="*/ 3619751 w 3893216"/>
              <a:gd name="connsiteY30-22660" fmla="*/ 1592407 h 4465158"/>
              <a:gd name="connsiteX31-22661" fmla="*/ 3562601 w 3893216"/>
              <a:gd name="connsiteY31-22662" fmla="*/ 1653367 h 4465158"/>
              <a:gd name="connsiteX32-22663" fmla="*/ 3452111 w 3893216"/>
              <a:gd name="connsiteY32-22664" fmla="*/ 1790527 h 4465158"/>
              <a:gd name="connsiteX33-22665" fmla="*/ 3478604 w 3893216"/>
              <a:gd name="connsiteY33-22666" fmla="*/ 1973528 h 4465158"/>
              <a:gd name="connsiteX34-22667" fmla="*/ 3337120 w 3893216"/>
              <a:gd name="connsiteY34-22668" fmla="*/ 2211099 h 4465158"/>
              <a:gd name="connsiteX35-22669" fmla="*/ 3341621 w 3893216"/>
              <a:gd name="connsiteY35-22670" fmla="*/ 2342977 h 4465158"/>
              <a:gd name="connsiteX36-22671" fmla="*/ 3508892 w 3893216"/>
              <a:gd name="connsiteY36-22672" fmla="*/ 2429342 h 4465158"/>
              <a:gd name="connsiteX37-22673" fmla="*/ 3367224 w 3893216"/>
              <a:gd name="connsiteY37-22674" fmla="*/ 2666581 h 4465158"/>
              <a:gd name="connsiteX38-22675" fmla="*/ 3341621 w 3893216"/>
              <a:gd name="connsiteY38-22676" fmla="*/ 2803987 h 4465158"/>
              <a:gd name="connsiteX39-22677" fmla="*/ 3491827 w 3893216"/>
              <a:gd name="connsiteY39-22678" fmla="*/ 2889010 h 4465158"/>
              <a:gd name="connsiteX40-22679" fmla="*/ 3501641 w 3893216"/>
              <a:gd name="connsiteY40-22680" fmla="*/ 3101167 h 4465158"/>
              <a:gd name="connsiteX41-22681" fmla="*/ 3532121 w 3893216"/>
              <a:gd name="connsiteY41-22682" fmla="*/ 3146887 h 4465158"/>
              <a:gd name="connsiteX42-22683" fmla="*/ 3516881 w 3893216"/>
              <a:gd name="connsiteY42-22684" fmla="*/ 3390727 h 4465158"/>
              <a:gd name="connsiteX43-22685" fmla="*/ 3476426 w 3893216"/>
              <a:gd name="connsiteY43-22686" fmla="*/ 3477253 h 4465158"/>
              <a:gd name="connsiteX44-22687" fmla="*/ 3445410 w 3893216"/>
              <a:gd name="connsiteY44-22688" fmla="*/ 3721039 h 4465158"/>
              <a:gd name="connsiteX45-22689" fmla="*/ 3273041 w 3893216"/>
              <a:gd name="connsiteY45-22690" fmla="*/ 3802207 h 4465158"/>
              <a:gd name="connsiteX46-22691" fmla="*/ 3154931 w 3893216"/>
              <a:gd name="connsiteY46-22692" fmla="*/ 3798397 h 4465158"/>
              <a:gd name="connsiteX47-22693" fmla="*/ 2975861 w 3893216"/>
              <a:gd name="connsiteY47-22694" fmla="*/ 3851737 h 4465158"/>
              <a:gd name="connsiteX48-22695" fmla="*/ 2838701 w 3893216"/>
              <a:gd name="connsiteY48-22696" fmla="*/ 3866977 h 4465158"/>
              <a:gd name="connsiteX49-22697" fmla="*/ 2712971 w 3893216"/>
              <a:gd name="connsiteY49-22698" fmla="*/ 3958417 h 4465158"/>
              <a:gd name="connsiteX50-22699" fmla="*/ 2488520 w 3893216"/>
              <a:gd name="connsiteY50-22700" fmla="*/ 4075145 h 4465158"/>
              <a:gd name="connsiteX51-22701" fmla="*/ 2358641 w 3893216"/>
              <a:gd name="connsiteY51-22702" fmla="*/ 4004137 h 4465158"/>
              <a:gd name="connsiteX52-22703" fmla="*/ 2048285 w 3893216"/>
              <a:gd name="connsiteY52-22704" fmla="*/ 4025943 h 4465158"/>
              <a:gd name="connsiteX53-22705" fmla="*/ 1935731 w 3893216"/>
              <a:gd name="connsiteY53-22706" fmla="*/ 4053667 h 4465158"/>
              <a:gd name="connsiteX54-22707" fmla="*/ 1849843 w 3893216"/>
              <a:gd name="connsiteY54-22708" fmla="*/ 4113197 h 4465158"/>
              <a:gd name="connsiteX55-22709" fmla="*/ 1483600 w 3893216"/>
              <a:gd name="connsiteY55-22710" fmla="*/ 4095972 h 4465158"/>
              <a:gd name="connsiteX56-22711" fmla="*/ 1218778 w 3893216"/>
              <a:gd name="connsiteY56-22712" fmla="*/ 4293502 h 4465158"/>
              <a:gd name="connsiteX57-22713" fmla="*/ 806655 w 3893216"/>
              <a:gd name="connsiteY57-22714" fmla="*/ 4267744 h 4465158"/>
              <a:gd name="connsiteX58-22715" fmla="*/ 549077 w 3893216"/>
              <a:gd name="connsiteY58-22716" fmla="*/ 4422289 h 4465158"/>
              <a:gd name="connsiteX59-22717" fmla="*/ 369820 w 3893216"/>
              <a:gd name="connsiteY59-22718" fmla="*/ 4465147 h 4465158"/>
              <a:gd name="connsiteX60-22719" fmla="*/ 286000 w 3893216"/>
              <a:gd name="connsiteY60-22720" fmla="*/ 4427047 h 4465158"/>
              <a:gd name="connsiteX61-22721" fmla="*/ 121236 w 3893216"/>
              <a:gd name="connsiteY61-22722" fmla="*/ 4457886 h 4465158"/>
              <a:gd name="connsiteX62-22723" fmla="*/ 4060 w 3893216"/>
              <a:gd name="connsiteY62-22724" fmla="*/ 4217497 h 4465158"/>
              <a:gd name="connsiteX63-22725" fmla="*/ 308937 w 3893216"/>
              <a:gd name="connsiteY63-22726" fmla="*/ 4151833 h 4465158"/>
              <a:gd name="connsiteX64-22727" fmla="*/ 461260 w 3893216"/>
              <a:gd name="connsiteY64-22728" fmla="*/ 4087957 h 4465158"/>
              <a:gd name="connsiteX65-22729" fmla="*/ 549077 w 3893216"/>
              <a:gd name="connsiteY65-22730" fmla="*/ 4087439 h 4465158"/>
              <a:gd name="connsiteX66-22731" fmla="*/ 811213 w 3893216"/>
              <a:gd name="connsiteY66-22732" fmla="*/ 3997287 h 4465158"/>
              <a:gd name="connsiteX67-22733" fmla="*/ 1126102 w 3893216"/>
              <a:gd name="connsiteY67-22734" fmla="*/ 3669682 h 4465158"/>
              <a:gd name="connsiteX68-22735" fmla="*/ 1406163 w 3893216"/>
              <a:gd name="connsiteY68-22736" fmla="*/ 3483045 h 4465158"/>
              <a:gd name="connsiteX69-22737" fmla="*/ 1455670 w 3893216"/>
              <a:gd name="connsiteY69-22738" fmla="*/ 3360247 h 4465158"/>
              <a:gd name="connsiteX70-22739" fmla="*/ 1615690 w 3893216"/>
              <a:gd name="connsiteY70-22740" fmla="*/ 3276427 h 4465158"/>
              <a:gd name="connsiteX71-22741" fmla="*/ 1661218 w 3893216"/>
              <a:gd name="connsiteY71-22742" fmla="*/ 3160161 h 4465158"/>
              <a:gd name="connsiteX72-22743" fmla="*/ 1672840 w 3893216"/>
              <a:gd name="connsiteY72-22744" fmla="*/ 3108787 h 4465158"/>
              <a:gd name="connsiteX73-22745" fmla="*/ 1693845 w 3893216"/>
              <a:gd name="connsiteY73-22746" fmla="*/ 3051495 h 4465158"/>
              <a:gd name="connsiteX74-22747" fmla="*/ 1726180 w 3893216"/>
              <a:gd name="connsiteY74-22748" fmla="*/ 2937337 h 4465158"/>
              <a:gd name="connsiteX75-22749" fmla="*/ 1854402 w 3893216"/>
              <a:gd name="connsiteY75-22750" fmla="*/ 2812431 h 4465158"/>
              <a:gd name="connsiteX76-22751" fmla="*/ 1893820 w 3893216"/>
              <a:gd name="connsiteY76-22752" fmla="*/ 2697307 h 4465158"/>
              <a:gd name="connsiteX77-22753" fmla="*/ 2034705 w 3893216"/>
              <a:gd name="connsiteY77-22754" fmla="*/ 2709400 h 4465158"/>
              <a:gd name="connsiteX78-22755" fmla="*/ 2255632 w 3893216"/>
              <a:gd name="connsiteY78-22756" fmla="*/ 3145833 h 4465158"/>
              <a:gd name="connsiteX79-22757" fmla="*/ 2309111 w 3893216"/>
              <a:gd name="connsiteY79-22758" fmla="*/ 3284047 h 4465158"/>
              <a:gd name="connsiteX80-22759" fmla="*/ 2397899 w 3893216"/>
              <a:gd name="connsiteY80-22760" fmla="*/ 3338496 h 4465158"/>
              <a:gd name="connsiteX81-22761" fmla="*/ 2419601 w 3893216"/>
              <a:gd name="connsiteY81-22762" fmla="*/ 3455497 h 4465158"/>
              <a:gd name="connsiteX82-22763" fmla="*/ 2522876 w 3893216"/>
              <a:gd name="connsiteY82-22764" fmla="*/ 3505009 h 4465158"/>
              <a:gd name="connsiteX83-22765" fmla="*/ 2568191 w 3893216"/>
              <a:gd name="connsiteY83-22766" fmla="*/ 3398347 h 4465158"/>
              <a:gd name="connsiteX84-22767" fmla="*/ 2613911 w 3893216"/>
              <a:gd name="connsiteY84-22768" fmla="*/ 3364057 h 4465158"/>
              <a:gd name="connsiteX85-22769" fmla="*/ 2690302 w 3893216"/>
              <a:gd name="connsiteY85-22770" fmla="*/ 3286068 h 4465158"/>
              <a:gd name="connsiteX86-22771" fmla="*/ 2617721 w 3893216"/>
              <a:gd name="connsiteY86-22772" fmla="*/ 3108787 h 4465158"/>
              <a:gd name="connsiteX87-22773" fmla="*/ 2629151 w 3893216"/>
              <a:gd name="connsiteY87-22774" fmla="*/ 2971627 h 4465158"/>
              <a:gd name="connsiteX88-22775" fmla="*/ 2703181 w 3893216"/>
              <a:gd name="connsiteY88-22776" fmla="*/ 2976975 h 4465158"/>
              <a:gd name="connsiteX89-22777" fmla="*/ 2754881 w 3893216"/>
              <a:gd name="connsiteY89-22778" fmla="*/ 2845897 h 4465158"/>
              <a:gd name="connsiteX90-22779" fmla="*/ 2831081 w 3893216"/>
              <a:gd name="connsiteY90-22780" fmla="*/ 2960197 h 4465158"/>
              <a:gd name="connsiteX91-22781" fmla="*/ 2907932 w 3893216"/>
              <a:gd name="connsiteY91-22782" fmla="*/ 2923085 h 4465158"/>
              <a:gd name="connsiteX92-22783" fmla="*/ 2892041 w 3893216"/>
              <a:gd name="connsiteY92-22784" fmla="*/ 2765887 h 4465158"/>
              <a:gd name="connsiteX93-22785" fmla="*/ 2807239 w 3893216"/>
              <a:gd name="connsiteY93-22786" fmla="*/ 2737910 h 4465158"/>
              <a:gd name="connsiteX94-22787" fmla="*/ 2725607 w 3893216"/>
              <a:gd name="connsiteY94-22788" fmla="*/ 2683641 h 4465158"/>
              <a:gd name="connsiteX95-22789" fmla="*/ 2533901 w 3893216"/>
              <a:gd name="connsiteY95-22790" fmla="*/ 2525857 h 4465158"/>
              <a:gd name="connsiteX96-22791" fmla="*/ 2568734 w 3893216"/>
              <a:gd name="connsiteY96-22792" fmla="*/ 2467978 h 4465158"/>
              <a:gd name="connsiteX97-22793" fmla="*/ 2636771 w 3893216"/>
              <a:gd name="connsiteY97-22794" fmla="*/ 2438227 h 4465158"/>
              <a:gd name="connsiteX98-22795" fmla="*/ 2842511 w 3893216"/>
              <a:gd name="connsiteY98-22796" fmla="*/ 2453467 h 4465158"/>
              <a:gd name="connsiteX99-22797" fmla="*/ 2903585 w 3893216"/>
              <a:gd name="connsiteY99-22798" fmla="*/ 2442221 h 4465158"/>
              <a:gd name="connsiteX100-22799" fmla="*/ 2734335 w 3893216"/>
              <a:gd name="connsiteY100-22800" fmla="*/ 2055855 h 4465158"/>
              <a:gd name="connsiteX101-22801" fmla="*/ 2785361 w 3893216"/>
              <a:gd name="connsiteY101-22802" fmla="*/ 1916257 h 4465158"/>
              <a:gd name="connsiteX102-22803" fmla="*/ 2770121 w 3893216"/>
              <a:gd name="connsiteY102-22804" fmla="*/ 1859107 h 4465158"/>
              <a:gd name="connsiteX103-22805" fmla="*/ 2850131 w 3893216"/>
              <a:gd name="connsiteY103-22806" fmla="*/ 1840057 h 4465158"/>
              <a:gd name="connsiteX104-22807" fmla="*/ 2888231 w 3893216"/>
              <a:gd name="connsiteY104-22808" fmla="*/ 1771477 h 4465158"/>
              <a:gd name="connsiteX105-22809" fmla="*/ 2959446 w 3893216"/>
              <a:gd name="connsiteY105-22810" fmla="*/ 1710488 h 4465158"/>
              <a:gd name="connsiteX106-22811" fmla="*/ 2861561 w 3893216"/>
              <a:gd name="connsiteY106-22812" fmla="*/ 1626697 h 4465158"/>
              <a:gd name="connsiteX107-22813" fmla="*/ 2837205 w 3893216"/>
              <a:gd name="connsiteY107-22814" fmla="*/ 1720468 h 4465158"/>
              <a:gd name="connsiteX108-22815" fmla="*/ 2770121 w 3893216"/>
              <a:gd name="connsiteY108-22816" fmla="*/ 1535257 h 4465158"/>
              <a:gd name="connsiteX109-22817" fmla="*/ 2727627 w 3893216"/>
              <a:gd name="connsiteY109-22818" fmla="*/ 1378911 h 4465158"/>
              <a:gd name="connsiteX110-22819" fmla="*/ 2583431 w 3893216"/>
              <a:gd name="connsiteY110-22820" fmla="*/ 1367617 h 4465158"/>
              <a:gd name="connsiteX111-22821" fmla="*/ 2552951 w 3893216"/>
              <a:gd name="connsiteY111-22822" fmla="*/ 1440007 h 4465158"/>
              <a:gd name="connsiteX112-22823" fmla="*/ 2453891 w 3893216"/>
              <a:gd name="connsiteY112-22824" fmla="*/ 1466677 h 4465158"/>
              <a:gd name="connsiteX113-22825" fmla="*/ 2375551 w 3893216"/>
              <a:gd name="connsiteY113-22826" fmla="*/ 1399034 h 4465158"/>
              <a:gd name="connsiteX114-22827" fmla="*/ 2419601 w 3893216"/>
              <a:gd name="connsiteY114-22828" fmla="*/ 1154257 h 4465158"/>
              <a:gd name="connsiteX115" fmla="*/ 2402491 w 3893216"/>
              <a:gd name="connsiteY115" fmla="*/ 1053070 h 44651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57" y="connsiteY7-58"/>
              </a:cxn>
              <a:cxn ang="0">
                <a:pos x="connsiteX8-75" y="connsiteY8-76"/>
              </a:cxn>
              <a:cxn ang="0">
                <a:pos x="connsiteX9-113" y="connsiteY9-114"/>
              </a:cxn>
              <a:cxn ang="0">
                <a:pos x="connsiteX10-135" y="connsiteY10-136"/>
              </a:cxn>
              <a:cxn ang="0">
                <a:pos x="connsiteX11-291" y="connsiteY11-292"/>
              </a:cxn>
              <a:cxn ang="0">
                <a:pos x="connsiteX12-317" y="connsiteY12-318"/>
              </a:cxn>
              <a:cxn ang="0">
                <a:pos x="connsiteX13-397" y="connsiteY13-398"/>
              </a:cxn>
              <a:cxn ang="0">
                <a:pos x="connsiteX14-427" y="connsiteY14-428"/>
              </a:cxn>
              <a:cxn ang="0">
                <a:pos x="connsiteX15-549" y="connsiteY15-550"/>
              </a:cxn>
              <a:cxn ang="0">
                <a:pos x="connsiteX16-583" y="connsiteY16-584"/>
              </a:cxn>
              <a:cxn ang="0">
                <a:pos x="connsiteX17-619" y="connsiteY17-620"/>
              </a:cxn>
              <a:cxn ang="0">
                <a:pos x="connsiteX18-873" y="connsiteY18-874"/>
              </a:cxn>
              <a:cxn ang="0">
                <a:pos x="connsiteX19-951" y="connsiteY19-952"/>
              </a:cxn>
              <a:cxn ang="0">
                <a:pos x="connsiteX20-993" y="connsiteY20-994"/>
              </a:cxn>
              <a:cxn ang="0">
                <a:pos x="connsiteX21-1079" y="connsiteY21-1080"/>
              </a:cxn>
              <a:cxn ang="0">
                <a:pos x="connsiteX22-1169" y="connsiteY22-1170"/>
              </a:cxn>
              <a:cxn ang="0">
                <a:pos x="connsiteX23-1217" y="connsiteY23-1218"/>
              </a:cxn>
              <a:cxn ang="0">
                <a:pos x="connsiteX24-1267" y="connsiteY24-1268"/>
              </a:cxn>
              <a:cxn ang="0">
                <a:pos x="connsiteX25-1319" y="connsiteY25-1320"/>
              </a:cxn>
              <a:cxn ang="0">
                <a:pos x="connsiteX26-1373" y="connsiteY26-1374"/>
              </a:cxn>
              <a:cxn ang="0">
                <a:pos x="connsiteX27-1429" y="connsiteY27-1430"/>
              </a:cxn>
              <a:cxn ang="0">
                <a:pos x="connsiteX28-1543" y="connsiteY28-1544"/>
              </a:cxn>
              <a:cxn ang="0">
                <a:pos x="connsiteX29-1661" y="connsiteY29-1662"/>
              </a:cxn>
              <a:cxn ang="0">
                <a:pos x="connsiteX30-1783" y="connsiteY30-1784"/>
              </a:cxn>
              <a:cxn ang="0">
                <a:pos x="connsiteX31-1909" y="connsiteY31-1910"/>
              </a:cxn>
              <a:cxn ang="0">
                <a:pos x="connsiteX32-1975" y="connsiteY32-1976"/>
              </a:cxn>
              <a:cxn ang="0">
                <a:pos x="connsiteX33-2175" y="connsiteY33-2176"/>
              </a:cxn>
              <a:cxn ang="0">
                <a:pos x="connsiteX34-2245" y="connsiteY34-2246"/>
              </a:cxn>
              <a:cxn ang="0">
                <a:pos x="connsiteX35-2317" y="connsiteY35-2318"/>
              </a:cxn>
              <a:cxn ang="0">
                <a:pos x="connsiteX36-2391" y="connsiteY36-2392"/>
              </a:cxn>
              <a:cxn ang="0">
                <a:pos x="connsiteX37-2467" y="connsiteY37-2468"/>
              </a:cxn>
              <a:cxn ang="0">
                <a:pos x="connsiteX38-2697" y="connsiteY38-2698"/>
              </a:cxn>
              <a:cxn ang="0">
                <a:pos x="connsiteX39-2777" y="connsiteY39-2778"/>
              </a:cxn>
              <a:cxn ang="0">
                <a:pos x="connsiteX40-2939" y="connsiteY40-2940"/>
              </a:cxn>
              <a:cxn ang="0">
                <a:pos x="connsiteX41-3187" y="connsiteY41-3188"/>
              </a:cxn>
              <a:cxn ang="0">
                <a:pos x="connsiteX42-3357" y="connsiteY42-3358"/>
              </a:cxn>
              <a:cxn ang="0">
                <a:pos x="connsiteX43-3445" y="connsiteY43-3446"/>
              </a:cxn>
              <a:cxn ang="0">
                <a:pos x="connsiteX44-3535" y="connsiteY44-3536"/>
              </a:cxn>
              <a:cxn ang="0">
                <a:pos x="connsiteX45-3717" y="connsiteY45-3718"/>
              </a:cxn>
              <a:cxn ang="0">
                <a:pos x="connsiteX46-3811" y="connsiteY46-3812"/>
              </a:cxn>
              <a:cxn ang="0">
                <a:pos x="connsiteX47-4001" y="connsiteY47-4002"/>
              </a:cxn>
              <a:cxn ang="0">
                <a:pos x="connsiteX48-4195" y="connsiteY48-4196"/>
              </a:cxn>
              <a:cxn ang="0">
                <a:pos x="connsiteX49-4295" y="connsiteY49-4296"/>
              </a:cxn>
              <a:cxn ang="0">
                <a:pos x="connsiteX50-4697" y="connsiteY50-4698"/>
              </a:cxn>
              <a:cxn ang="0">
                <a:pos x="connsiteX51-5005" y="connsiteY51-5006"/>
              </a:cxn>
              <a:cxn ang="0">
                <a:pos x="connsiteX52-5111" y="connsiteY52-5112"/>
              </a:cxn>
              <a:cxn ang="0">
                <a:pos x="connsiteX53-5431" y="connsiteY53-5432"/>
              </a:cxn>
              <a:cxn ang="0">
                <a:pos x="connsiteX54-5865" y="connsiteY54-5866"/>
              </a:cxn>
              <a:cxn ang="0">
                <a:pos x="connsiteX55-6087" y="connsiteY55-6088"/>
              </a:cxn>
              <a:cxn ang="0">
                <a:pos x="connsiteX56-6201" y="connsiteY56-6202"/>
              </a:cxn>
              <a:cxn ang="0">
                <a:pos x="connsiteX57-6317" y="connsiteY57-6318"/>
              </a:cxn>
              <a:cxn ang="0">
                <a:pos x="connsiteX58-6435" y="connsiteY58-6436"/>
              </a:cxn>
              <a:cxn ang="0">
                <a:pos x="connsiteX59-6909" y="connsiteY59-6910"/>
              </a:cxn>
              <a:cxn ang="0">
                <a:pos x="connsiteX60-7271" y="connsiteY60-7272"/>
              </a:cxn>
              <a:cxn ang="0">
                <a:pos x="connsiteX61-7639" y="connsiteY61-7640"/>
              </a:cxn>
              <a:cxn ang="0">
                <a:pos x="connsiteX62-7765" y="connsiteY62-7766"/>
              </a:cxn>
              <a:cxn ang="0">
                <a:pos x="connsiteX63-8019" y="connsiteY63-8020"/>
              </a:cxn>
              <a:cxn ang="0">
                <a:pos x="connsiteX64-8277" y="connsiteY64-8278"/>
              </a:cxn>
              <a:cxn ang="0">
                <a:pos x="connsiteX65-8409" y="connsiteY65-8410"/>
              </a:cxn>
              <a:cxn ang="0">
                <a:pos x="connsiteX66-8543" y="connsiteY66-8544"/>
              </a:cxn>
              <a:cxn ang="0">
                <a:pos x="connsiteX67-8679" y="connsiteY67-8680"/>
              </a:cxn>
              <a:cxn ang="0">
                <a:pos x="connsiteX68-8817" y="connsiteY68-8818"/>
              </a:cxn>
              <a:cxn ang="0">
                <a:pos x="connsiteX69-8957" y="connsiteY69-8958"/>
              </a:cxn>
              <a:cxn ang="0">
                <a:pos x="connsiteX70-9239" y="connsiteY70-9240"/>
              </a:cxn>
              <a:cxn ang="0">
                <a:pos x="connsiteX71-9667" y="connsiteY71-9668"/>
              </a:cxn>
              <a:cxn ang="0">
                <a:pos x="connsiteX72-10101" y="connsiteY72-10102"/>
              </a:cxn>
              <a:cxn ang="0">
                <a:pos x="connsiteX73-10249" y="connsiteY73-10250"/>
              </a:cxn>
              <a:cxn ang="0">
                <a:pos x="connsiteX74-10399" y="connsiteY74-10400"/>
              </a:cxn>
              <a:cxn ang="0">
                <a:pos x="connsiteX75-10851" y="connsiteY75-10852"/>
              </a:cxn>
              <a:cxn ang="0">
                <a:pos x="connsiteX76-11005" y="connsiteY76-11006"/>
              </a:cxn>
              <a:cxn ang="0">
                <a:pos x="connsiteX77-11161" y="connsiteY77-11162"/>
              </a:cxn>
              <a:cxn ang="0">
                <a:pos x="connsiteX78-11319" y="connsiteY78-11320"/>
              </a:cxn>
              <a:cxn ang="0">
                <a:pos x="connsiteX79-11637" y="connsiteY79-11638"/>
              </a:cxn>
              <a:cxn ang="0">
                <a:pos x="connsiteX80-11799" y="connsiteY80-11800"/>
              </a:cxn>
              <a:cxn ang="0">
                <a:pos x="connsiteX81-11963" y="connsiteY81-11964"/>
              </a:cxn>
              <a:cxn ang="0">
                <a:pos x="connsiteX82-12129" y="connsiteY82-12130"/>
              </a:cxn>
              <a:cxn ang="0">
                <a:pos x="connsiteX83-12629" y="connsiteY83-12630"/>
              </a:cxn>
              <a:cxn ang="0">
                <a:pos x="connsiteX84-12799" y="connsiteY84-12800"/>
              </a:cxn>
              <a:cxn ang="0">
                <a:pos x="connsiteX85-12971" y="connsiteY85-12972"/>
              </a:cxn>
              <a:cxn ang="0">
                <a:pos x="connsiteX86-13145" y="connsiteY86-13146"/>
              </a:cxn>
              <a:cxn ang="0">
                <a:pos x="connsiteX87-13321" y="connsiteY87-13322"/>
              </a:cxn>
              <a:cxn ang="0">
                <a:pos x="connsiteX88-13851" y="connsiteY88-13852"/>
              </a:cxn>
              <a:cxn ang="0">
                <a:pos x="connsiteX89-14565" y="connsiteY89-14566"/>
              </a:cxn>
              <a:cxn ang="0">
                <a:pos x="connsiteX90-14927" y="connsiteY90-14928"/>
              </a:cxn>
              <a:cxn ang="0">
                <a:pos x="connsiteX91-15111" y="connsiteY91-15112"/>
              </a:cxn>
              <a:cxn ang="0">
                <a:pos x="connsiteX92-15297" y="connsiteY92-15298"/>
              </a:cxn>
              <a:cxn ang="0">
                <a:pos x="connsiteX93-15671" y="connsiteY93-15672"/>
              </a:cxn>
              <a:cxn ang="0">
                <a:pos x="connsiteX94-15861" y="connsiteY94-15862"/>
              </a:cxn>
              <a:cxn ang="0">
                <a:pos x="connsiteX95-16053" y="connsiteY95-16054"/>
              </a:cxn>
              <a:cxn ang="0">
                <a:pos x="connsiteX96-16247" y="connsiteY96-16248"/>
              </a:cxn>
              <a:cxn ang="0">
                <a:pos x="connsiteX97-16443" y="connsiteY97-16444"/>
              </a:cxn>
              <a:cxn ang="0">
                <a:pos x="connsiteX98-17033" y="connsiteY98-17034"/>
              </a:cxn>
              <a:cxn ang="0">
                <a:pos x="connsiteX99-17431" y="connsiteY99-17432"/>
              </a:cxn>
              <a:cxn ang="0">
                <a:pos x="connsiteX100-17833" y="connsiteY100-17834"/>
              </a:cxn>
              <a:cxn ang="0">
                <a:pos x="connsiteX101-18037" y="connsiteY101-18038"/>
              </a:cxn>
              <a:cxn ang="0">
                <a:pos x="connsiteX102-18243" y="connsiteY102-18244"/>
              </a:cxn>
              <a:cxn ang="0">
                <a:pos x="connsiteX103-18451" y="connsiteY103-18452"/>
              </a:cxn>
              <a:cxn ang="0">
                <a:pos x="connsiteX104-18661" y="connsiteY104-18662"/>
              </a:cxn>
              <a:cxn ang="0">
                <a:pos x="connsiteX105-19083" y="connsiteY105-19084"/>
              </a:cxn>
              <a:cxn ang="0">
                <a:pos x="connsiteX106-19509" y="connsiteY106-19510"/>
              </a:cxn>
              <a:cxn ang="0">
                <a:pos x="connsiteX107-20153" y="connsiteY107-20154"/>
              </a:cxn>
              <a:cxn ang="0">
                <a:pos x="connsiteX108-20371" y="connsiteY108-20372"/>
              </a:cxn>
              <a:cxn ang="0">
                <a:pos x="connsiteX109-21245" y="connsiteY109-21246"/>
              </a:cxn>
              <a:cxn ang="0">
                <a:pos x="connsiteX110-21467" y="connsiteY110-21468"/>
              </a:cxn>
              <a:cxn ang="0">
                <a:pos x="connsiteX111-21913" y="connsiteY111-21914"/>
              </a:cxn>
              <a:cxn ang="0">
                <a:pos x="connsiteX112-22139" y="connsiteY112-22140"/>
              </a:cxn>
              <a:cxn ang="0">
                <a:pos x="connsiteX113-22367" y="connsiteY113-22368"/>
              </a:cxn>
              <a:cxn ang="0">
                <a:pos x="connsiteX114-22597" y="connsiteY114-22598"/>
              </a:cxn>
              <a:cxn ang="0">
                <a:pos x="connsiteX115" y="connsiteY115"/>
              </a:cxn>
            </a:cxnLst>
            <a:rect l="l" t="t" r="r" b="b"/>
            <a:pathLst>
              <a:path w="3893216" h="4465158">
                <a:moveTo>
                  <a:pt x="2402491" y="1053070"/>
                </a:moveTo>
                <a:cubicBezTo>
                  <a:pt x="2416818" y="986874"/>
                  <a:pt x="2428179" y="975467"/>
                  <a:pt x="2453891" y="963757"/>
                </a:cubicBezTo>
                <a:cubicBezTo>
                  <a:pt x="2479603" y="952047"/>
                  <a:pt x="2540378" y="997299"/>
                  <a:pt x="2556761" y="982807"/>
                </a:cubicBezTo>
                <a:cubicBezTo>
                  <a:pt x="2573144" y="968315"/>
                  <a:pt x="2564890" y="949830"/>
                  <a:pt x="2559810" y="914905"/>
                </a:cubicBezTo>
                <a:cubicBezTo>
                  <a:pt x="2569012" y="868270"/>
                  <a:pt x="2535616" y="784286"/>
                  <a:pt x="2511041" y="735157"/>
                </a:cubicBezTo>
                <a:cubicBezTo>
                  <a:pt x="2486466" y="686028"/>
                  <a:pt x="2419982" y="658230"/>
                  <a:pt x="2412362" y="620130"/>
                </a:cubicBezTo>
                <a:cubicBezTo>
                  <a:pt x="2402329" y="557787"/>
                  <a:pt x="2443742" y="583891"/>
                  <a:pt x="2453891" y="533227"/>
                </a:cubicBezTo>
                <a:cubicBezTo>
                  <a:pt x="2453193" y="499693"/>
                  <a:pt x="2513529" y="468442"/>
                  <a:pt x="2533901" y="430357"/>
                </a:cubicBezTo>
                <a:cubicBezTo>
                  <a:pt x="2554273" y="392272"/>
                  <a:pt x="2541834" y="308525"/>
                  <a:pt x="2576124" y="304715"/>
                </a:cubicBezTo>
                <a:cubicBezTo>
                  <a:pt x="2634440" y="314846"/>
                  <a:pt x="2658465" y="374507"/>
                  <a:pt x="2716781" y="384638"/>
                </a:cubicBezTo>
                <a:lnTo>
                  <a:pt x="2883581" y="367329"/>
                </a:lnTo>
                <a:cubicBezTo>
                  <a:pt x="2907076" y="354629"/>
                  <a:pt x="2920248" y="298073"/>
                  <a:pt x="2911091" y="274148"/>
                </a:cubicBezTo>
                <a:cubicBezTo>
                  <a:pt x="2901934" y="250223"/>
                  <a:pt x="2839434" y="240922"/>
                  <a:pt x="2828639" y="223777"/>
                </a:cubicBezTo>
                <a:cubicBezTo>
                  <a:pt x="2817844" y="206632"/>
                  <a:pt x="2781275" y="190026"/>
                  <a:pt x="2792981" y="163658"/>
                </a:cubicBezTo>
                <a:cubicBezTo>
                  <a:pt x="2804687" y="137290"/>
                  <a:pt x="2848074" y="112560"/>
                  <a:pt x="2872204" y="88430"/>
                </a:cubicBezTo>
                <a:cubicBezTo>
                  <a:pt x="2896334" y="64300"/>
                  <a:pt x="2855336" y="26766"/>
                  <a:pt x="2876801" y="7447"/>
                </a:cubicBezTo>
                <a:cubicBezTo>
                  <a:pt x="2898266" y="-11871"/>
                  <a:pt x="2974676" y="12247"/>
                  <a:pt x="3020043" y="14429"/>
                </a:cubicBezTo>
                <a:cubicBezTo>
                  <a:pt x="3065410" y="16611"/>
                  <a:pt x="3050990" y="27"/>
                  <a:pt x="3126147" y="39588"/>
                </a:cubicBezTo>
                <a:cubicBezTo>
                  <a:pt x="3201304" y="79149"/>
                  <a:pt x="3111473" y="208516"/>
                  <a:pt x="3130875" y="251419"/>
                </a:cubicBezTo>
                <a:cubicBezTo>
                  <a:pt x="3150277" y="294322"/>
                  <a:pt x="3212905" y="252553"/>
                  <a:pt x="3242561" y="266527"/>
                </a:cubicBezTo>
                <a:cubicBezTo>
                  <a:pt x="3272217" y="280501"/>
                  <a:pt x="3282778" y="309230"/>
                  <a:pt x="3308813" y="335265"/>
                </a:cubicBezTo>
                <a:cubicBezTo>
                  <a:pt x="3334848" y="361300"/>
                  <a:pt x="3336094" y="408141"/>
                  <a:pt x="3379721" y="445597"/>
                </a:cubicBezTo>
                <a:cubicBezTo>
                  <a:pt x="3423348" y="483053"/>
                  <a:pt x="3456800" y="439420"/>
                  <a:pt x="3490566" y="502851"/>
                </a:cubicBezTo>
                <a:cubicBezTo>
                  <a:pt x="3518003" y="562495"/>
                  <a:pt x="3573933" y="743682"/>
                  <a:pt x="3601370" y="803326"/>
                </a:cubicBezTo>
                <a:lnTo>
                  <a:pt x="3866805" y="1052158"/>
                </a:lnTo>
                <a:cubicBezTo>
                  <a:pt x="3918129" y="1108107"/>
                  <a:pt x="3881272" y="1104855"/>
                  <a:pt x="3867401" y="1135207"/>
                </a:cubicBezTo>
                <a:cubicBezTo>
                  <a:pt x="3853530" y="1165559"/>
                  <a:pt x="3860416" y="1227282"/>
                  <a:pt x="3821681" y="1249507"/>
                </a:cubicBezTo>
                <a:cubicBezTo>
                  <a:pt x="3782946" y="1271732"/>
                  <a:pt x="3696586" y="1229187"/>
                  <a:pt x="3676901" y="1272367"/>
                </a:cubicBezTo>
                <a:cubicBezTo>
                  <a:pt x="3633185" y="1328754"/>
                  <a:pt x="3677576" y="1406081"/>
                  <a:pt x="3669281" y="1443817"/>
                </a:cubicBezTo>
                <a:cubicBezTo>
                  <a:pt x="3660986" y="1481553"/>
                  <a:pt x="3630939" y="1467670"/>
                  <a:pt x="3627129" y="1498785"/>
                </a:cubicBezTo>
                <a:cubicBezTo>
                  <a:pt x="3575158" y="1583111"/>
                  <a:pt x="3630506" y="1566643"/>
                  <a:pt x="3619751" y="1592407"/>
                </a:cubicBezTo>
                <a:cubicBezTo>
                  <a:pt x="3608996" y="1618171"/>
                  <a:pt x="3591176" y="1623522"/>
                  <a:pt x="3562601" y="1653367"/>
                </a:cubicBezTo>
                <a:cubicBezTo>
                  <a:pt x="3534026" y="1683212"/>
                  <a:pt x="3459761" y="1732087"/>
                  <a:pt x="3452111" y="1790527"/>
                </a:cubicBezTo>
                <a:lnTo>
                  <a:pt x="3478604" y="1973528"/>
                </a:lnTo>
                <a:cubicBezTo>
                  <a:pt x="3398548" y="2048193"/>
                  <a:pt x="3417176" y="2136434"/>
                  <a:pt x="3337120" y="2211099"/>
                </a:cubicBezTo>
                <a:cubicBezTo>
                  <a:pt x="3332070" y="2268864"/>
                  <a:pt x="3312992" y="2306603"/>
                  <a:pt x="3341621" y="2342977"/>
                </a:cubicBezTo>
                <a:cubicBezTo>
                  <a:pt x="3370250" y="2379351"/>
                  <a:pt x="3522405" y="2353183"/>
                  <a:pt x="3508892" y="2429342"/>
                </a:cubicBezTo>
                <a:cubicBezTo>
                  <a:pt x="3431619" y="2545252"/>
                  <a:pt x="3513077" y="2584961"/>
                  <a:pt x="3367224" y="2666581"/>
                </a:cubicBezTo>
                <a:cubicBezTo>
                  <a:pt x="3365381" y="2714417"/>
                  <a:pt x="3309424" y="2783425"/>
                  <a:pt x="3341621" y="2803987"/>
                </a:cubicBezTo>
                <a:cubicBezTo>
                  <a:pt x="3373818" y="2824549"/>
                  <a:pt x="3473412" y="2838210"/>
                  <a:pt x="3491827" y="2889010"/>
                </a:cubicBezTo>
                <a:cubicBezTo>
                  <a:pt x="3510242" y="2939810"/>
                  <a:pt x="3504450" y="3043583"/>
                  <a:pt x="3501641" y="3101167"/>
                </a:cubicBezTo>
                <a:cubicBezTo>
                  <a:pt x="3498832" y="3158751"/>
                  <a:pt x="3538471" y="3104342"/>
                  <a:pt x="3532121" y="3146887"/>
                </a:cubicBezTo>
                <a:cubicBezTo>
                  <a:pt x="3525771" y="3189432"/>
                  <a:pt x="3529339" y="3340746"/>
                  <a:pt x="3516881" y="3390727"/>
                </a:cubicBezTo>
                <a:cubicBezTo>
                  <a:pt x="3504424" y="3440708"/>
                  <a:pt x="3483893" y="3417121"/>
                  <a:pt x="3476426" y="3477253"/>
                </a:cubicBezTo>
                <a:cubicBezTo>
                  <a:pt x="3287536" y="3597456"/>
                  <a:pt x="3634300" y="3600836"/>
                  <a:pt x="3445410" y="3721039"/>
                </a:cubicBezTo>
                <a:cubicBezTo>
                  <a:pt x="3403194" y="3737935"/>
                  <a:pt x="3315257" y="3785311"/>
                  <a:pt x="3273041" y="3802207"/>
                </a:cubicBezTo>
                <a:cubicBezTo>
                  <a:pt x="3219701" y="3817447"/>
                  <a:pt x="3208271" y="3783157"/>
                  <a:pt x="3154931" y="3798397"/>
                </a:cubicBezTo>
                <a:cubicBezTo>
                  <a:pt x="3105401" y="3804112"/>
                  <a:pt x="3028566" y="3840307"/>
                  <a:pt x="2975861" y="3851737"/>
                </a:cubicBezTo>
                <a:cubicBezTo>
                  <a:pt x="2923156" y="3863167"/>
                  <a:pt x="2895851" y="3850467"/>
                  <a:pt x="2838701" y="3866977"/>
                </a:cubicBezTo>
                <a:cubicBezTo>
                  <a:pt x="2770121" y="3894917"/>
                  <a:pt x="2781551" y="3930477"/>
                  <a:pt x="2712971" y="3958417"/>
                </a:cubicBezTo>
                <a:lnTo>
                  <a:pt x="2488520" y="4075145"/>
                </a:lnTo>
                <a:cubicBezTo>
                  <a:pt x="2413590" y="4097370"/>
                  <a:pt x="2430743" y="4008527"/>
                  <a:pt x="2358641" y="4004137"/>
                </a:cubicBezTo>
                <a:lnTo>
                  <a:pt x="2048285" y="4025943"/>
                </a:lnTo>
                <a:cubicBezTo>
                  <a:pt x="1986055" y="4041183"/>
                  <a:pt x="1968805" y="4039125"/>
                  <a:pt x="1935731" y="4053667"/>
                </a:cubicBezTo>
                <a:cubicBezTo>
                  <a:pt x="1902657" y="4068209"/>
                  <a:pt x="1923928" y="4118846"/>
                  <a:pt x="1849843" y="4113197"/>
                </a:cubicBezTo>
                <a:cubicBezTo>
                  <a:pt x="1770423" y="4130369"/>
                  <a:pt x="1588778" y="4065921"/>
                  <a:pt x="1483600" y="4095972"/>
                </a:cubicBezTo>
                <a:cubicBezTo>
                  <a:pt x="1378422" y="4126023"/>
                  <a:pt x="1426986" y="4259158"/>
                  <a:pt x="1218778" y="4293502"/>
                </a:cubicBezTo>
                <a:cubicBezTo>
                  <a:pt x="1010570" y="4327846"/>
                  <a:pt x="961201" y="4269891"/>
                  <a:pt x="806655" y="4267744"/>
                </a:cubicBezTo>
                <a:cubicBezTo>
                  <a:pt x="652109" y="4265597"/>
                  <a:pt x="614898" y="4395104"/>
                  <a:pt x="549077" y="4422289"/>
                </a:cubicBezTo>
                <a:cubicBezTo>
                  <a:pt x="483256" y="4449474"/>
                  <a:pt x="413666" y="4464354"/>
                  <a:pt x="369820" y="4465147"/>
                </a:cubicBezTo>
                <a:cubicBezTo>
                  <a:pt x="325974" y="4465940"/>
                  <a:pt x="329336" y="4423812"/>
                  <a:pt x="286000" y="4427047"/>
                </a:cubicBezTo>
                <a:cubicBezTo>
                  <a:pt x="242664" y="4430282"/>
                  <a:pt x="156796" y="4478841"/>
                  <a:pt x="121236" y="4457886"/>
                </a:cubicBezTo>
                <a:cubicBezTo>
                  <a:pt x="85676" y="4436931"/>
                  <a:pt x="-22143" y="4267236"/>
                  <a:pt x="4060" y="4217497"/>
                </a:cubicBezTo>
                <a:cubicBezTo>
                  <a:pt x="30263" y="4167758"/>
                  <a:pt x="237182" y="4167708"/>
                  <a:pt x="308937" y="4151833"/>
                </a:cubicBezTo>
                <a:cubicBezTo>
                  <a:pt x="380692" y="4135958"/>
                  <a:pt x="421237" y="4098689"/>
                  <a:pt x="461260" y="4087957"/>
                </a:cubicBezTo>
                <a:cubicBezTo>
                  <a:pt x="501283" y="4077225"/>
                  <a:pt x="486307" y="4108266"/>
                  <a:pt x="549077" y="4087439"/>
                </a:cubicBezTo>
                <a:cubicBezTo>
                  <a:pt x="611848" y="4066612"/>
                  <a:pt x="713862" y="4063828"/>
                  <a:pt x="811213" y="3997287"/>
                </a:cubicBezTo>
                <a:cubicBezTo>
                  <a:pt x="908564" y="3930747"/>
                  <a:pt x="1010192" y="3742662"/>
                  <a:pt x="1126102" y="3669682"/>
                </a:cubicBezTo>
                <a:cubicBezTo>
                  <a:pt x="1373151" y="3515616"/>
                  <a:pt x="1324597" y="3577490"/>
                  <a:pt x="1406163" y="3483045"/>
                </a:cubicBezTo>
                <a:cubicBezTo>
                  <a:pt x="1470616" y="3435283"/>
                  <a:pt x="1420749" y="3394683"/>
                  <a:pt x="1455670" y="3360247"/>
                </a:cubicBezTo>
                <a:cubicBezTo>
                  <a:pt x="1490591" y="3325811"/>
                  <a:pt x="1590957" y="3313585"/>
                  <a:pt x="1615690" y="3276427"/>
                </a:cubicBezTo>
                <a:cubicBezTo>
                  <a:pt x="1640423" y="3239269"/>
                  <a:pt x="1633913" y="3189371"/>
                  <a:pt x="1661218" y="3160161"/>
                </a:cubicBezTo>
                <a:cubicBezTo>
                  <a:pt x="1688523" y="3130951"/>
                  <a:pt x="1667402" y="3126898"/>
                  <a:pt x="1672840" y="3108787"/>
                </a:cubicBezTo>
                <a:cubicBezTo>
                  <a:pt x="1678278" y="3090676"/>
                  <a:pt x="1681145" y="3074990"/>
                  <a:pt x="1693845" y="3051495"/>
                </a:cubicBezTo>
                <a:cubicBezTo>
                  <a:pt x="1706545" y="3028000"/>
                  <a:pt x="1699421" y="2977181"/>
                  <a:pt x="1726180" y="2937337"/>
                </a:cubicBezTo>
                <a:cubicBezTo>
                  <a:pt x="1752940" y="2897493"/>
                  <a:pt x="1820747" y="2842911"/>
                  <a:pt x="1854402" y="2812431"/>
                </a:cubicBezTo>
                <a:cubicBezTo>
                  <a:pt x="1888057" y="2781951"/>
                  <a:pt x="1863770" y="2714479"/>
                  <a:pt x="1893820" y="2697307"/>
                </a:cubicBezTo>
                <a:cubicBezTo>
                  <a:pt x="1923870" y="2680135"/>
                  <a:pt x="1980118" y="2644171"/>
                  <a:pt x="2034705" y="2709400"/>
                </a:cubicBezTo>
                <a:cubicBezTo>
                  <a:pt x="2089292" y="2774629"/>
                  <a:pt x="2204183" y="3058314"/>
                  <a:pt x="2255632" y="3145833"/>
                </a:cubicBezTo>
                <a:cubicBezTo>
                  <a:pt x="2307081" y="3233352"/>
                  <a:pt x="2286035" y="3256382"/>
                  <a:pt x="2309111" y="3284047"/>
                </a:cubicBezTo>
                <a:cubicBezTo>
                  <a:pt x="2332187" y="3311712"/>
                  <a:pt x="2371864" y="3312461"/>
                  <a:pt x="2397899" y="3338496"/>
                </a:cubicBezTo>
                <a:cubicBezTo>
                  <a:pt x="2423934" y="3364531"/>
                  <a:pt x="2398772" y="3427745"/>
                  <a:pt x="2419601" y="3455497"/>
                </a:cubicBezTo>
                <a:cubicBezTo>
                  <a:pt x="2440431" y="3483249"/>
                  <a:pt x="2496206" y="3510724"/>
                  <a:pt x="2522876" y="3505009"/>
                </a:cubicBezTo>
                <a:cubicBezTo>
                  <a:pt x="2549546" y="3499294"/>
                  <a:pt x="2553019" y="3421839"/>
                  <a:pt x="2568191" y="3398347"/>
                </a:cubicBezTo>
                <a:cubicBezTo>
                  <a:pt x="2583363" y="3374855"/>
                  <a:pt x="2595464" y="3386580"/>
                  <a:pt x="2613911" y="3364057"/>
                </a:cubicBezTo>
                <a:cubicBezTo>
                  <a:pt x="2632358" y="3341534"/>
                  <a:pt x="2676332" y="3331788"/>
                  <a:pt x="2690302" y="3286068"/>
                </a:cubicBezTo>
                <a:cubicBezTo>
                  <a:pt x="2704272" y="3240348"/>
                  <a:pt x="2621563" y="3152939"/>
                  <a:pt x="2617721" y="3108787"/>
                </a:cubicBezTo>
                <a:cubicBezTo>
                  <a:pt x="2613879" y="3064635"/>
                  <a:pt x="2614908" y="2993596"/>
                  <a:pt x="2629151" y="2971627"/>
                </a:cubicBezTo>
                <a:cubicBezTo>
                  <a:pt x="2643394" y="2949658"/>
                  <a:pt x="2680321" y="2985230"/>
                  <a:pt x="2703181" y="2976975"/>
                </a:cubicBezTo>
                <a:cubicBezTo>
                  <a:pt x="2726041" y="2968720"/>
                  <a:pt x="2733564" y="2848693"/>
                  <a:pt x="2754881" y="2845897"/>
                </a:cubicBezTo>
                <a:cubicBezTo>
                  <a:pt x="2776198" y="2843101"/>
                  <a:pt x="2807478" y="2960032"/>
                  <a:pt x="2831081" y="2960197"/>
                </a:cubicBezTo>
                <a:cubicBezTo>
                  <a:pt x="2865206" y="2951215"/>
                  <a:pt x="2899042" y="2951025"/>
                  <a:pt x="2907932" y="2923085"/>
                </a:cubicBezTo>
                <a:cubicBezTo>
                  <a:pt x="2916822" y="2895145"/>
                  <a:pt x="2896123" y="2811990"/>
                  <a:pt x="2892041" y="2765887"/>
                </a:cubicBezTo>
                <a:cubicBezTo>
                  <a:pt x="2887959" y="2719785"/>
                  <a:pt x="2847043" y="2742728"/>
                  <a:pt x="2807239" y="2737910"/>
                </a:cubicBezTo>
                <a:cubicBezTo>
                  <a:pt x="2771137" y="2679409"/>
                  <a:pt x="2783773" y="2719105"/>
                  <a:pt x="2725607" y="2683641"/>
                </a:cubicBezTo>
                <a:cubicBezTo>
                  <a:pt x="2670526" y="2657189"/>
                  <a:pt x="2560047" y="2561801"/>
                  <a:pt x="2533901" y="2525857"/>
                </a:cubicBezTo>
                <a:cubicBezTo>
                  <a:pt x="2507755" y="2489913"/>
                  <a:pt x="2543969" y="2478138"/>
                  <a:pt x="2568734" y="2467978"/>
                </a:cubicBezTo>
                <a:cubicBezTo>
                  <a:pt x="2593499" y="2457818"/>
                  <a:pt x="2591142" y="2440646"/>
                  <a:pt x="2636771" y="2438227"/>
                </a:cubicBezTo>
                <a:cubicBezTo>
                  <a:pt x="2682401" y="2435809"/>
                  <a:pt x="2805662" y="2457246"/>
                  <a:pt x="2842511" y="2453467"/>
                </a:cubicBezTo>
                <a:cubicBezTo>
                  <a:pt x="2879360" y="2449688"/>
                  <a:pt x="2923519" y="2516110"/>
                  <a:pt x="2903585" y="2442221"/>
                </a:cubicBezTo>
                <a:cubicBezTo>
                  <a:pt x="2883651" y="2368332"/>
                  <a:pt x="2754674" y="2130181"/>
                  <a:pt x="2734335" y="2055855"/>
                </a:cubicBezTo>
                <a:cubicBezTo>
                  <a:pt x="2713996" y="1981529"/>
                  <a:pt x="2788287" y="1949048"/>
                  <a:pt x="2785361" y="1916257"/>
                </a:cubicBezTo>
                <a:cubicBezTo>
                  <a:pt x="2782435" y="1883466"/>
                  <a:pt x="2758691" y="1885142"/>
                  <a:pt x="2770121" y="1859107"/>
                </a:cubicBezTo>
                <a:cubicBezTo>
                  <a:pt x="2781551" y="1833072"/>
                  <a:pt x="2830446" y="1854662"/>
                  <a:pt x="2850131" y="1840057"/>
                </a:cubicBezTo>
                <a:cubicBezTo>
                  <a:pt x="2869816" y="1825452"/>
                  <a:pt x="2866837" y="1787357"/>
                  <a:pt x="2888231" y="1771477"/>
                </a:cubicBezTo>
                <a:cubicBezTo>
                  <a:pt x="2909625" y="1755597"/>
                  <a:pt x="2967701" y="1738428"/>
                  <a:pt x="2959446" y="1710488"/>
                </a:cubicBezTo>
                <a:cubicBezTo>
                  <a:pt x="2951191" y="1682548"/>
                  <a:pt x="2893364" y="1628844"/>
                  <a:pt x="2861561" y="1626697"/>
                </a:cubicBezTo>
                <a:cubicBezTo>
                  <a:pt x="2829758" y="1624550"/>
                  <a:pt x="2856890" y="1740153"/>
                  <a:pt x="2837205" y="1720468"/>
                </a:cubicBezTo>
                <a:cubicBezTo>
                  <a:pt x="2794221" y="1691898"/>
                  <a:pt x="2753459" y="1562973"/>
                  <a:pt x="2770121" y="1535257"/>
                </a:cubicBezTo>
                <a:cubicBezTo>
                  <a:pt x="2760113" y="1484681"/>
                  <a:pt x="2753027" y="1404946"/>
                  <a:pt x="2727627" y="1378911"/>
                </a:cubicBezTo>
                <a:cubicBezTo>
                  <a:pt x="2702227" y="1352876"/>
                  <a:pt x="2618259" y="1347909"/>
                  <a:pt x="2583431" y="1367617"/>
                </a:cubicBezTo>
                <a:cubicBezTo>
                  <a:pt x="2548603" y="1387325"/>
                  <a:pt x="2585336" y="1424132"/>
                  <a:pt x="2552951" y="1440007"/>
                </a:cubicBezTo>
                <a:cubicBezTo>
                  <a:pt x="2520566" y="1455882"/>
                  <a:pt x="2482188" y="1467156"/>
                  <a:pt x="2453891" y="1466677"/>
                </a:cubicBezTo>
                <a:cubicBezTo>
                  <a:pt x="2425594" y="1466198"/>
                  <a:pt x="2386346" y="1439039"/>
                  <a:pt x="2375551" y="1399034"/>
                </a:cubicBezTo>
                <a:cubicBezTo>
                  <a:pt x="2380074" y="1316172"/>
                  <a:pt x="2415078" y="1237119"/>
                  <a:pt x="2419601" y="1154257"/>
                </a:cubicBezTo>
                <a:lnTo>
                  <a:pt x="2402491" y="1053070"/>
                </a:lnTo>
                <a:close/>
              </a:path>
            </a:pathLst>
          </a:cu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吹き出し 23"/>
          <p:cNvSpPr/>
          <p:nvPr/>
        </p:nvSpPr>
        <p:spPr>
          <a:xfrm>
            <a:off x="4081063" y="2445981"/>
            <a:ext cx="1139650" cy="741352"/>
          </a:xfrm>
          <a:prstGeom prst="wedgeRectCallout">
            <a:avLst>
              <a:gd name="adj1" fmla="val -92335"/>
              <a:gd name="adj2" fmla="val 35146"/>
            </a:avLst>
          </a:prstGeom>
          <a:solidFill>
            <a:schemeClr val="bg1">
              <a:lumMod val="95000"/>
            </a:schemeClr>
          </a:solidFill>
          <a:ln w="9525">
            <a:solidFill>
              <a:schemeClr val="tx1">
                <a:lumMod val="85000"/>
                <a:lumOff val="1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ja-JP" altLang="en-US" sz="2000" dirty="0">
                <a:solidFill>
                  <a:schemeClr val="tx1">
                    <a:lumMod val="85000"/>
                    <a:lumOff val="15000"/>
                  </a:schemeClr>
                </a:solidFill>
                <a:latin typeface="メイリオ" panose="020B0604030504040204" pitchFamily="50" charset="-128"/>
                <a:ea typeface="メイリオ" panose="020B0604030504040204" pitchFamily="50" charset="-128"/>
              </a:rPr>
              <a:t>大阪府</a:t>
            </a:r>
            <a:endParaRPr kumimoji="1" lang="ja-JP" altLang="en-US" sz="20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4098E70F-31E3-4E03-9B02-CCA57A8B8400}"/>
              </a:ext>
            </a:extLst>
          </p:cNvPr>
          <p:cNvSpPr txBox="1"/>
          <p:nvPr/>
        </p:nvSpPr>
        <p:spPr>
          <a:xfrm>
            <a:off x="5129089" y="5308929"/>
            <a:ext cx="3713682" cy="1200329"/>
          </a:xfrm>
          <a:prstGeom prst="rect">
            <a:avLst/>
          </a:prstGeom>
          <a:noFill/>
        </p:spPr>
        <p:txBody>
          <a:bodyPr wrap="square" rtlCol="0">
            <a:spAutoFit/>
          </a:bodyPr>
          <a:lstStyle/>
          <a:p>
            <a:r>
              <a:rPr lang="en-US" altLang="ja-JP" sz="18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800" dirty="0">
                <a:solidFill>
                  <a:schemeClr val="tx1">
                    <a:lumMod val="75000"/>
                    <a:lumOff val="25000"/>
                  </a:schemeClr>
                </a:solidFill>
                <a:latin typeface="Meiryo UI" panose="020B0604030504040204" pitchFamily="50" charset="-128"/>
                <a:ea typeface="Meiryo UI" panose="020B0604030504040204" pitchFamily="50" charset="-128"/>
              </a:rPr>
              <a:t>「大阪府」では、「大阪市立」「堺市立」「豊能地区」内の市立、町立以外の小中学校の教員採用選考を実施</a:t>
            </a:r>
            <a:endParaRPr lang="en-US" altLang="ja-JP" sz="1800"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ja-JP" altLang="en-US" dirty="0"/>
          </a:p>
        </p:txBody>
      </p:sp>
      <p:sp>
        <p:nvSpPr>
          <p:cNvPr id="30" name="正方形/長方形 29">
            <a:extLst>
              <a:ext uri="{FF2B5EF4-FFF2-40B4-BE49-F238E27FC236}">
                <a16:creationId xmlns:a16="http://schemas.microsoft.com/office/drawing/2014/main" id="{A9425447-2178-4944-A6A3-0EB492D2BFE7}"/>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０１ 大阪の教員とは</a:t>
            </a:r>
          </a:p>
        </p:txBody>
      </p:sp>
      <p:pic>
        <p:nvPicPr>
          <p:cNvPr id="3" name="図 2">
            <a:extLst>
              <a:ext uri="{FF2B5EF4-FFF2-40B4-BE49-F238E27FC236}">
                <a16:creationId xmlns:a16="http://schemas.microsoft.com/office/drawing/2014/main" id="{40C971BC-D820-45F3-B468-BE0344966949}"/>
              </a:ext>
            </a:extLst>
          </p:cNvPr>
          <p:cNvPicPr>
            <a:picLocks noChangeAspect="1"/>
          </p:cNvPicPr>
          <p:nvPr/>
        </p:nvPicPr>
        <p:blipFill>
          <a:blip r:embed="rId4"/>
          <a:stretch>
            <a:fillRect/>
          </a:stretch>
        </p:blipFill>
        <p:spPr>
          <a:xfrm>
            <a:off x="7760812" y="39353"/>
            <a:ext cx="1311188" cy="37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wipe(left)">
                                      <p:cBhvr>
                                        <p:cTn id="13" dur="500"/>
                                        <p:tgtEl>
                                          <p:spTgt spid="5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right)">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20" grpId="0" animBg="1"/>
      <p:bldP spid="21" grpId="0" animBg="1"/>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003235A-84A5-48CB-AE0A-42F1D73EB713}"/>
              </a:ext>
            </a:extLst>
          </p:cNvPr>
          <p:cNvSpPr>
            <a:spLocks noGrp="1"/>
          </p:cNvSpPr>
          <p:nvPr>
            <p:ph type="sldNum" sz="quarter" idx="12"/>
          </p:nvPr>
        </p:nvSpPr>
        <p:spPr/>
        <p:txBody>
          <a:bodyPr/>
          <a:lstStyle/>
          <a:p>
            <a:fld id="{B11E7987-09E6-46E4-8973-337FB3BD212C}" type="slidenum">
              <a:rPr kumimoji="1" lang="ja-JP" altLang="en-US" smtClean="0"/>
              <a:t>30</a:t>
            </a:fld>
            <a:endParaRPr kumimoji="1" lang="ja-JP" altLang="en-US"/>
          </a:p>
        </p:txBody>
      </p:sp>
      <p:sp>
        <p:nvSpPr>
          <p:cNvPr id="10" name="テキスト ボックス 9">
            <a:extLst>
              <a:ext uri="{FF2B5EF4-FFF2-40B4-BE49-F238E27FC236}">
                <a16:creationId xmlns:a16="http://schemas.microsoft.com/office/drawing/2014/main" id="{5516D54E-B3C0-4EE7-8A27-924EE39F5295}"/>
              </a:ext>
            </a:extLst>
          </p:cNvPr>
          <p:cNvSpPr txBox="1"/>
          <p:nvPr/>
        </p:nvSpPr>
        <p:spPr>
          <a:xfrm>
            <a:off x="1718999" y="449962"/>
            <a:ext cx="57060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HGP創英角ｺﾞｼｯｸUB" panose="020B0900000000000000" pitchFamily="50" charset="-128"/>
                <a:ea typeface="HGP創英角ｺﾞｼｯｸUB" panose="020B0900000000000000" pitchFamily="50" charset="-128"/>
              </a:rPr>
              <a:t>合格後のフォロー体制</a:t>
            </a:r>
            <a:endParaRPr kumimoji="1" lang="ja-JP" altLang="en-US" sz="320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E7C78210-CE5B-4ED2-8DC3-B51C6D727B44}"/>
              </a:ext>
            </a:extLst>
          </p:cNvPr>
          <p:cNvSpPr txBox="1"/>
          <p:nvPr/>
        </p:nvSpPr>
        <p:spPr>
          <a:xfrm>
            <a:off x="309308" y="1001582"/>
            <a:ext cx="8525381" cy="58477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採用までに</a:t>
            </a:r>
            <a:r>
              <a:rPr kumimoji="1" lang="ja-JP" altLang="en-US" sz="320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合格者を対象とした</a:t>
            </a:r>
            <a:r>
              <a:rPr kumimoji="1" lang="ja-JP" altLang="en-US" sz="3200" i="0" u="none" strike="noStrike" kern="1200" cap="none" spc="0" normalizeH="0" baseline="0" noProof="0" dirty="0">
                <a:ln>
                  <a:noFill/>
                </a:ln>
                <a:solidFill>
                  <a:srgbClr val="C0504D"/>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セミナー</a:t>
            </a:r>
            <a:r>
              <a:rPr kumimoji="1" lang="ja-JP" altLang="en-US" sz="320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を実施</a:t>
            </a:r>
            <a:endParaRPr kumimoji="1" lang="en-US" altLang="ja-JP" sz="180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8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［目的］</a:t>
            </a:r>
            <a:endParaRPr kumimoji="1" lang="en-US" altLang="ja-JP" sz="28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学校現場の状況や教員の仕事について知るとともに、</a:t>
            </a:r>
            <a:endParaRPr kumimoji="1" lang="en-US" altLang="ja-JP" sz="28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　教員として必要な心構えや、実践的教育力育成に</a:t>
            </a:r>
            <a:endParaRPr kumimoji="1" lang="en-US" altLang="ja-JP" sz="28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　向けて基礎的な知識等を身に付ける。</a:t>
            </a:r>
            <a:endParaRPr kumimoji="1" lang="en-US" altLang="ja-JP" sz="28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8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［実施内容］</a:t>
            </a:r>
            <a:endParaRPr kumimoji="1" lang="en-US" altLang="ja-JP" sz="28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■基本講座：１講座</a:t>
            </a:r>
            <a:endParaRPr kumimoji="1" lang="en-US" altLang="ja-JP" sz="28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　大阪府の教員として働くために</a:t>
            </a:r>
            <a:endParaRPr kumimoji="1" lang="en-US" altLang="ja-JP" sz="24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■テーマ別講座：６講座</a:t>
            </a:r>
            <a:r>
              <a:rPr kumimoji="1" lang="ja-JP" altLang="en-US" sz="20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（うち５講座はオンデマンドでも配信）</a:t>
            </a:r>
            <a:endParaRPr kumimoji="1" lang="en-US" altLang="ja-JP" sz="28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　　・授業づくりについての理解</a:t>
            </a:r>
            <a:endParaRPr kumimoji="1" lang="en-US" altLang="ja-JP" sz="24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　　・学級づくりの基本</a:t>
            </a:r>
            <a:r>
              <a:rPr kumimoji="1" lang="en-US" altLang="ja-JP" sz="24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４月からの教員生活に向けて </a:t>
            </a:r>
            <a:r>
              <a:rPr kumimoji="1" lang="en-US" altLang="ja-JP" sz="24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　等</a:t>
            </a:r>
            <a:endParaRPr kumimoji="1" lang="en-US" altLang="ja-JP" sz="24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　■危機管理のための水泳研修</a:t>
            </a:r>
            <a:r>
              <a:rPr kumimoji="1" lang="ja-JP" altLang="en-US" sz="20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（対象は小学校合格者）</a:t>
            </a:r>
            <a:endParaRPr kumimoji="1" lang="en-US" altLang="ja-JP" sz="28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　　　　　　　　　　　　　　　　　　　　　　　　　　　　　　　</a:t>
            </a:r>
            <a:endParaRPr lang="ja-JP" altLang="en-US" dirty="0"/>
          </a:p>
        </p:txBody>
      </p:sp>
      <p:sp>
        <p:nvSpPr>
          <p:cNvPr id="13" name="正方形/長方形 12">
            <a:extLst>
              <a:ext uri="{FF2B5EF4-FFF2-40B4-BE49-F238E27FC236}">
                <a16:creationId xmlns:a16="http://schemas.microsoft.com/office/drawing/2014/main" id="{54F910BB-027C-46C8-B54F-58A6C52B2A26}"/>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０６ 教員のサポート</a:t>
            </a:r>
            <a:r>
              <a:rPr lang="ja-JP" altLang="en-US" sz="2800" dirty="0"/>
              <a:t>体制</a:t>
            </a:r>
            <a:endParaRPr kumimoji="1" lang="ja-JP" altLang="en-US" sz="2800" dirty="0"/>
          </a:p>
        </p:txBody>
      </p:sp>
      <p:pic>
        <p:nvPicPr>
          <p:cNvPr id="14" name="図 13">
            <a:extLst>
              <a:ext uri="{FF2B5EF4-FFF2-40B4-BE49-F238E27FC236}">
                <a16:creationId xmlns:a16="http://schemas.microsoft.com/office/drawing/2014/main" id="{15D17053-242B-444F-A86E-A7ABBB68A840}"/>
              </a:ext>
            </a:extLst>
          </p:cNvPr>
          <p:cNvPicPr>
            <a:picLocks noChangeAspect="1"/>
          </p:cNvPicPr>
          <p:nvPr/>
        </p:nvPicPr>
        <p:blipFill>
          <a:blip r:embed="rId3"/>
          <a:stretch>
            <a:fillRect/>
          </a:stretch>
        </p:blipFill>
        <p:spPr>
          <a:xfrm>
            <a:off x="7760812" y="39353"/>
            <a:ext cx="1311188" cy="378000"/>
          </a:xfrm>
          <a:prstGeom prst="rect">
            <a:avLst/>
          </a:prstGeom>
        </p:spPr>
      </p:pic>
    </p:spTree>
    <p:extLst>
      <p:ext uri="{BB962C8B-B14F-4D97-AF65-F5344CB8AC3E}">
        <p14:creationId xmlns:p14="http://schemas.microsoft.com/office/powerpoint/2010/main" val="3461973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855A085-025D-4F76-A01A-87A4C82FCB60}"/>
              </a:ext>
            </a:extLst>
          </p:cNvPr>
          <p:cNvSpPr>
            <a:spLocks noGrp="1"/>
          </p:cNvSpPr>
          <p:nvPr>
            <p:ph type="sldNum" sz="quarter" idx="12"/>
          </p:nvPr>
        </p:nvSpPr>
        <p:spPr/>
        <p:txBody>
          <a:bodyPr/>
          <a:lstStyle/>
          <a:p>
            <a:fld id="{B11E7987-09E6-46E4-8973-337FB3BD212C}" type="slidenum">
              <a:rPr kumimoji="1" lang="ja-JP" altLang="en-US" smtClean="0"/>
              <a:t>31</a:t>
            </a:fld>
            <a:endParaRPr kumimoji="1" lang="ja-JP" altLang="en-US"/>
          </a:p>
        </p:txBody>
      </p:sp>
      <p:sp>
        <p:nvSpPr>
          <p:cNvPr id="5" name="テキスト ボックス 4">
            <a:extLst>
              <a:ext uri="{FF2B5EF4-FFF2-40B4-BE49-F238E27FC236}">
                <a16:creationId xmlns:a16="http://schemas.microsoft.com/office/drawing/2014/main" id="{1031A30E-3C93-4A32-AC77-D0A9AD8DA203}"/>
              </a:ext>
            </a:extLst>
          </p:cNvPr>
          <p:cNvSpPr txBox="1"/>
          <p:nvPr/>
        </p:nvSpPr>
        <p:spPr>
          <a:xfrm>
            <a:off x="1899000" y="643289"/>
            <a:ext cx="53460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HGP創英角ｺﾞｼｯｸUB" panose="020B0900000000000000" pitchFamily="50" charset="-128"/>
                <a:ea typeface="HGP創英角ｺﾞｼｯｸUB" panose="020B0900000000000000" pitchFamily="50" charset="-128"/>
              </a:rPr>
              <a:t>採用後のフォロー体制</a:t>
            </a:r>
            <a:endParaRPr kumimoji="1" lang="ja-JP" altLang="en-US" sz="320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A35D5E22-77A2-4514-BDE6-84C869F5727D}"/>
              </a:ext>
            </a:extLst>
          </p:cNvPr>
          <p:cNvSpPr txBox="1"/>
          <p:nvPr/>
        </p:nvSpPr>
        <p:spPr>
          <a:xfrm>
            <a:off x="794812" y="1421391"/>
            <a:ext cx="7557188" cy="45858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1" i="0" u="sng"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1" i="0" u="sng"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ＯＳＡＫＡ教職スタンダード</a:t>
            </a:r>
            <a:r>
              <a:rPr kumimoji="1" lang="en-US" altLang="ja-JP" sz="2800" b="1" i="0" u="sng"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1" i="0" u="sng"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に基づいた</a:t>
            </a:r>
            <a:endParaRPr kumimoji="1" lang="en-US" altLang="ja-JP" sz="2800" b="1" i="0" u="sng"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i="0" u="sng"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キャリアステージに合わせた研修体系</a:t>
            </a:r>
            <a:endParaRPr kumimoji="1" lang="en-US" altLang="ja-JP" sz="2800" b="1" i="0" u="sng"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sng"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mn-cs"/>
              </a:rPr>
              <a:t>●　初任者研修（新規採用者研修）</a:t>
            </a:r>
            <a:endParaRPr kumimoji="1" lang="en-US" altLang="ja-JP" sz="28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mn-cs"/>
              </a:rPr>
              <a:t>●　２年次研修、５年次研修、１０年経験者研修</a:t>
            </a:r>
            <a:endParaRPr kumimoji="1" lang="en-US" altLang="ja-JP" sz="28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mn-cs"/>
              </a:rPr>
              <a:t>●　アドバンストセミナー</a:t>
            </a:r>
            <a:endParaRPr kumimoji="1" lang="en-US" altLang="ja-JP" sz="28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mn-cs"/>
              </a:rPr>
              <a:t>　　⇒　「大阪府教育センター」ＨＰ参照</a:t>
            </a:r>
            <a:endParaRPr kumimoji="1" lang="en-US" altLang="ja-JP" sz="28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sng"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endParaRPr kumimoji="1" lang="en-US" altLang="ja-JP" sz="2800" b="1" i="0" u="sng"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　</a:t>
            </a:r>
            <a:r>
              <a:rPr kumimoji="1" lang="ja-JP" altLang="en-US" sz="2800" b="1" i="0" u="sng"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rPr>
              <a:t>教職員の相談窓口</a:t>
            </a:r>
            <a:endParaRPr kumimoji="1" lang="en-US" altLang="ja-JP" sz="2800" b="1" i="0" u="sng"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mn-cs"/>
              </a:rPr>
              <a:t>●　ハラスメント対策</a:t>
            </a:r>
            <a:endParaRPr kumimoji="1" lang="en-US" altLang="ja-JP" sz="28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mn-cs"/>
              </a:rPr>
              <a:t>●　しなやかホットライン</a:t>
            </a:r>
            <a:endParaRPr kumimoji="1" lang="en-US" altLang="ja-JP" sz="28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50" charset="-128"/>
              <a:cs typeface="+mn-cs"/>
            </a:endParaRPr>
          </a:p>
        </p:txBody>
      </p:sp>
      <p:pic>
        <p:nvPicPr>
          <p:cNvPr id="8" name="図 7">
            <a:extLst>
              <a:ext uri="{FF2B5EF4-FFF2-40B4-BE49-F238E27FC236}">
                <a16:creationId xmlns:a16="http://schemas.microsoft.com/office/drawing/2014/main" id="{19C239ED-040A-4B26-9EB8-F20CCD3CE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62240">
            <a:off x="6779030" y="3677197"/>
            <a:ext cx="1785337" cy="2531667"/>
          </a:xfrm>
          <a:prstGeom prst="rect">
            <a:avLst/>
          </a:prstGeom>
          <a:ln>
            <a:solidFill>
              <a:schemeClr val="tx1"/>
            </a:solidFill>
          </a:ln>
        </p:spPr>
      </p:pic>
      <p:sp>
        <p:nvSpPr>
          <p:cNvPr id="9" name="正方形/長方形 8">
            <a:extLst>
              <a:ext uri="{FF2B5EF4-FFF2-40B4-BE49-F238E27FC236}">
                <a16:creationId xmlns:a16="http://schemas.microsoft.com/office/drawing/2014/main" id="{FDB68782-1333-4643-ADF2-527C10390D72}"/>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０６ 教員のサポート</a:t>
            </a:r>
            <a:r>
              <a:rPr lang="ja-JP" altLang="en-US" sz="2800" dirty="0"/>
              <a:t>体制</a:t>
            </a:r>
            <a:endParaRPr kumimoji="1" lang="ja-JP" altLang="en-US" sz="2800" dirty="0"/>
          </a:p>
        </p:txBody>
      </p:sp>
      <p:pic>
        <p:nvPicPr>
          <p:cNvPr id="10" name="図 9">
            <a:extLst>
              <a:ext uri="{FF2B5EF4-FFF2-40B4-BE49-F238E27FC236}">
                <a16:creationId xmlns:a16="http://schemas.microsoft.com/office/drawing/2014/main" id="{58912B5D-990F-4224-ADC2-2022208AA0FF}"/>
              </a:ext>
            </a:extLst>
          </p:cNvPr>
          <p:cNvPicPr>
            <a:picLocks noChangeAspect="1"/>
          </p:cNvPicPr>
          <p:nvPr/>
        </p:nvPicPr>
        <p:blipFill>
          <a:blip r:embed="rId4"/>
          <a:stretch>
            <a:fillRect/>
          </a:stretch>
        </p:blipFill>
        <p:spPr>
          <a:xfrm>
            <a:off x="7760812" y="39353"/>
            <a:ext cx="1311188" cy="378000"/>
          </a:xfrm>
          <a:prstGeom prst="rect">
            <a:avLst/>
          </a:prstGeom>
        </p:spPr>
      </p:pic>
    </p:spTree>
    <p:extLst>
      <p:ext uri="{BB962C8B-B14F-4D97-AF65-F5344CB8AC3E}">
        <p14:creationId xmlns:p14="http://schemas.microsoft.com/office/powerpoint/2010/main" val="947040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3EC2BAE-8360-4724-B80B-94301273E6EF}"/>
              </a:ext>
            </a:extLst>
          </p:cNvPr>
          <p:cNvSpPr>
            <a:spLocks noGrp="1"/>
          </p:cNvSpPr>
          <p:nvPr>
            <p:ph type="sldNum" sz="quarter" idx="12"/>
          </p:nvPr>
        </p:nvSpPr>
        <p:spPr/>
        <p:txBody>
          <a:bodyPr/>
          <a:lstStyle/>
          <a:p>
            <a:fld id="{B11E7987-09E6-46E4-8973-337FB3BD212C}" type="slidenum">
              <a:rPr kumimoji="1" lang="ja-JP" altLang="en-US" smtClean="0"/>
              <a:t>32</a:t>
            </a:fld>
            <a:endParaRPr kumimoji="1" lang="ja-JP" altLang="en-US" dirty="0"/>
          </a:p>
        </p:txBody>
      </p:sp>
      <p:sp>
        <p:nvSpPr>
          <p:cNvPr id="5" name="テキスト ボックス 4">
            <a:extLst>
              <a:ext uri="{FF2B5EF4-FFF2-40B4-BE49-F238E27FC236}">
                <a16:creationId xmlns:a16="http://schemas.microsoft.com/office/drawing/2014/main" id="{8115904A-A228-4C85-BF8B-C8F855B6525E}"/>
              </a:ext>
            </a:extLst>
          </p:cNvPr>
          <p:cNvSpPr txBox="1"/>
          <p:nvPr/>
        </p:nvSpPr>
        <p:spPr>
          <a:xfrm>
            <a:off x="1539000" y="602032"/>
            <a:ext cx="60660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HGP創英角ｺﾞｼｯｸUB" panose="020B0900000000000000" pitchFamily="50" charset="-128"/>
                <a:ea typeface="HGP創英角ｺﾞｼｯｸUB" panose="020B0900000000000000" pitchFamily="50" charset="-128"/>
              </a:rPr>
              <a:t>ＯＳＡＫＡ教職スタンダード</a:t>
            </a:r>
            <a:endParaRPr kumimoji="1" lang="ja-JP" altLang="en-US" sz="320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6" name="二等辺三角形 5">
            <a:extLst>
              <a:ext uri="{FF2B5EF4-FFF2-40B4-BE49-F238E27FC236}">
                <a16:creationId xmlns:a16="http://schemas.microsoft.com/office/drawing/2014/main" id="{EBF5952B-0EE0-4322-A905-D9F04FAE7F44}"/>
              </a:ext>
            </a:extLst>
          </p:cNvPr>
          <p:cNvSpPr/>
          <p:nvPr/>
        </p:nvSpPr>
        <p:spPr>
          <a:xfrm>
            <a:off x="7622879" y="1852971"/>
            <a:ext cx="957940" cy="324605"/>
          </a:xfrm>
          <a:prstGeom prs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二等辺三角形 6">
            <a:extLst>
              <a:ext uri="{FF2B5EF4-FFF2-40B4-BE49-F238E27FC236}">
                <a16:creationId xmlns:a16="http://schemas.microsoft.com/office/drawing/2014/main" id="{9FD878D2-9DA5-4DD0-8474-6EA4232DBF25}"/>
              </a:ext>
            </a:extLst>
          </p:cNvPr>
          <p:cNvSpPr/>
          <p:nvPr/>
        </p:nvSpPr>
        <p:spPr>
          <a:xfrm>
            <a:off x="7634259" y="3149923"/>
            <a:ext cx="957940" cy="324605"/>
          </a:xfrm>
          <a:prstGeom prst="triangle">
            <a:avLst/>
          </a:prstGeom>
          <a:solidFill>
            <a:srgbClr val="2E6EBC"/>
          </a:solidFill>
          <a:ln>
            <a:solidFill>
              <a:srgbClr val="2E6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二等辺三角形 7">
            <a:extLst>
              <a:ext uri="{FF2B5EF4-FFF2-40B4-BE49-F238E27FC236}">
                <a16:creationId xmlns:a16="http://schemas.microsoft.com/office/drawing/2014/main" id="{7D2B29EB-1EAC-4B18-B802-36F4534833B5}"/>
              </a:ext>
            </a:extLst>
          </p:cNvPr>
          <p:cNvSpPr/>
          <p:nvPr/>
        </p:nvSpPr>
        <p:spPr>
          <a:xfrm>
            <a:off x="7637663" y="2537448"/>
            <a:ext cx="957940" cy="324605"/>
          </a:xfrm>
          <a:prstGeom prst="triangle">
            <a:avLst/>
          </a:prstGeom>
          <a:solidFill>
            <a:srgbClr val="204D84"/>
          </a:solidFill>
          <a:ln>
            <a:solidFill>
              <a:srgbClr val="204D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二等辺三角形 8">
            <a:extLst>
              <a:ext uri="{FF2B5EF4-FFF2-40B4-BE49-F238E27FC236}">
                <a16:creationId xmlns:a16="http://schemas.microsoft.com/office/drawing/2014/main" id="{FBFC82D7-2B76-4399-A9D0-4819FFC29FB2}"/>
              </a:ext>
            </a:extLst>
          </p:cNvPr>
          <p:cNvSpPr/>
          <p:nvPr/>
        </p:nvSpPr>
        <p:spPr>
          <a:xfrm>
            <a:off x="7624987" y="3877156"/>
            <a:ext cx="957940" cy="324605"/>
          </a:xfrm>
          <a:prstGeom prst="triangle">
            <a:avLst/>
          </a:prstGeom>
          <a:solidFill>
            <a:srgbClr val="5891D6"/>
          </a:solidFill>
          <a:ln>
            <a:solidFill>
              <a:srgbClr val="5891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a:extLst>
              <a:ext uri="{FF2B5EF4-FFF2-40B4-BE49-F238E27FC236}">
                <a16:creationId xmlns:a16="http://schemas.microsoft.com/office/drawing/2014/main" id="{16CEA9F9-E71A-42D2-86F1-BBD2890E1716}"/>
              </a:ext>
            </a:extLst>
          </p:cNvPr>
          <p:cNvSpPr/>
          <p:nvPr/>
        </p:nvSpPr>
        <p:spPr>
          <a:xfrm>
            <a:off x="7634259" y="4642394"/>
            <a:ext cx="957940" cy="324605"/>
          </a:xfrm>
          <a:prstGeom prst="triangle">
            <a:avLst/>
          </a:prstGeom>
          <a:solidFill>
            <a:srgbClr val="90B6E4"/>
          </a:solidFill>
          <a:ln>
            <a:solidFill>
              <a:srgbClr val="90B6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785D9CC2-CD9D-495A-9707-1673859BDBE9}"/>
              </a:ext>
            </a:extLst>
          </p:cNvPr>
          <p:cNvSpPr txBox="1"/>
          <p:nvPr/>
        </p:nvSpPr>
        <p:spPr>
          <a:xfrm>
            <a:off x="463139" y="1400643"/>
            <a:ext cx="6408712" cy="954107"/>
          </a:xfrm>
          <a:prstGeom prst="rect">
            <a:avLst/>
          </a:prstGeom>
          <a:solidFill>
            <a:schemeClr val="bg1"/>
          </a:solidFill>
          <a:ln w="28575">
            <a:solidFill>
              <a:srgbClr val="7030A0"/>
            </a:solidFill>
          </a:ln>
        </p:spPr>
        <p:txBody>
          <a:bodyPr wrap="square" rtlCol="0">
            <a:spAutoFit/>
          </a:bodyPr>
          <a:lstStyle/>
          <a:p>
            <a:r>
              <a:rPr lang="ja-JP" altLang="en-US" sz="2400" b="1" dirty="0">
                <a:solidFill>
                  <a:srgbClr val="7030A0"/>
                </a:solidFill>
              </a:rPr>
              <a:t>第４期　キャリアの成熟期</a:t>
            </a:r>
            <a:endParaRPr lang="en-US" altLang="ja-JP" sz="2400" b="1" dirty="0">
              <a:solidFill>
                <a:srgbClr val="7030A0"/>
              </a:solidFill>
            </a:endParaRPr>
          </a:p>
          <a:p>
            <a:r>
              <a:rPr lang="ja-JP" altLang="en-US" sz="1600" dirty="0">
                <a:solidFill>
                  <a:schemeClr val="tx1">
                    <a:lumMod val="75000"/>
                    <a:lumOff val="25000"/>
                  </a:schemeClr>
                </a:solidFill>
              </a:rPr>
              <a:t>校内組織の長を担うなど学校運営上の重要な役割を担当する。豊富な経験を生かし、広い視野で組織的な運営を行う。</a:t>
            </a:r>
            <a:endParaRPr lang="en-US" altLang="ja-JP" sz="1600" dirty="0">
              <a:solidFill>
                <a:schemeClr val="tx1">
                  <a:lumMod val="75000"/>
                  <a:lumOff val="25000"/>
                </a:schemeClr>
              </a:solidFill>
            </a:endParaRPr>
          </a:p>
        </p:txBody>
      </p:sp>
      <p:sp>
        <p:nvSpPr>
          <p:cNvPr id="12" name="テキスト ボックス 11">
            <a:extLst>
              <a:ext uri="{FF2B5EF4-FFF2-40B4-BE49-F238E27FC236}">
                <a16:creationId xmlns:a16="http://schemas.microsoft.com/office/drawing/2014/main" id="{6748B323-830C-44B7-A5AF-DA50E4F6F076}"/>
              </a:ext>
            </a:extLst>
          </p:cNvPr>
          <p:cNvSpPr txBox="1"/>
          <p:nvPr/>
        </p:nvSpPr>
        <p:spPr>
          <a:xfrm>
            <a:off x="453177" y="3416867"/>
            <a:ext cx="6418674" cy="954107"/>
          </a:xfrm>
          <a:prstGeom prst="rect">
            <a:avLst/>
          </a:prstGeom>
          <a:solidFill>
            <a:schemeClr val="bg1"/>
          </a:solidFill>
          <a:ln w="28575">
            <a:solidFill>
              <a:schemeClr val="tx2">
                <a:lumMod val="60000"/>
                <a:lumOff val="40000"/>
              </a:schemeClr>
            </a:solidFill>
          </a:ln>
        </p:spPr>
        <p:txBody>
          <a:bodyPr wrap="square" rtlCol="0">
            <a:spAutoFit/>
          </a:bodyPr>
          <a:lstStyle/>
          <a:p>
            <a:r>
              <a:rPr lang="ja-JP" altLang="en-US" sz="2400" b="1" dirty="0">
                <a:solidFill>
                  <a:srgbClr val="00B0F0"/>
                </a:solidFill>
              </a:rPr>
              <a:t>第２期　ミドルリーダー発展期</a:t>
            </a:r>
            <a:endParaRPr lang="en-US" altLang="ja-JP" sz="2400" b="1" dirty="0">
              <a:solidFill>
                <a:srgbClr val="00B0F0"/>
              </a:solidFill>
            </a:endParaRPr>
          </a:p>
          <a:p>
            <a:r>
              <a:rPr lang="ja-JP" altLang="en-US" sz="1600" dirty="0">
                <a:solidFill>
                  <a:schemeClr val="tx1">
                    <a:lumMod val="75000"/>
                    <a:lumOff val="25000"/>
                  </a:schemeClr>
                </a:solidFill>
              </a:rPr>
              <a:t>知識や経験に基づき専門性を高め、積極的に実践を積み重ねる。教員としての自立期。</a:t>
            </a:r>
            <a:endParaRPr lang="en-US" altLang="ja-JP" sz="1600" dirty="0">
              <a:solidFill>
                <a:schemeClr val="tx1">
                  <a:lumMod val="75000"/>
                  <a:lumOff val="25000"/>
                </a:schemeClr>
              </a:solidFill>
            </a:endParaRPr>
          </a:p>
        </p:txBody>
      </p:sp>
      <p:sp>
        <p:nvSpPr>
          <p:cNvPr id="13" name="テキスト ボックス 12">
            <a:extLst>
              <a:ext uri="{FF2B5EF4-FFF2-40B4-BE49-F238E27FC236}">
                <a16:creationId xmlns:a16="http://schemas.microsoft.com/office/drawing/2014/main" id="{C83B0D60-958B-4EEC-92A0-EFFADB01AB21}"/>
              </a:ext>
            </a:extLst>
          </p:cNvPr>
          <p:cNvSpPr txBox="1"/>
          <p:nvPr/>
        </p:nvSpPr>
        <p:spPr>
          <a:xfrm>
            <a:off x="463139" y="4424979"/>
            <a:ext cx="6408712" cy="707886"/>
          </a:xfrm>
          <a:prstGeom prst="rect">
            <a:avLst/>
          </a:prstGeom>
          <a:solidFill>
            <a:schemeClr val="bg1"/>
          </a:solidFill>
          <a:ln w="28575">
            <a:solidFill>
              <a:schemeClr val="accent6"/>
            </a:solidFill>
          </a:ln>
        </p:spPr>
        <p:txBody>
          <a:bodyPr wrap="square" rtlCol="0">
            <a:spAutoFit/>
          </a:bodyPr>
          <a:lstStyle/>
          <a:p>
            <a:r>
              <a:rPr lang="ja-JP" altLang="en-US" sz="2400" b="1" dirty="0">
                <a:solidFill>
                  <a:schemeClr val="accent6"/>
                </a:solidFill>
              </a:rPr>
              <a:t>第１期　初任期</a:t>
            </a:r>
            <a:endParaRPr lang="en-US" altLang="ja-JP" sz="2400" b="1" dirty="0">
              <a:solidFill>
                <a:schemeClr val="accent6"/>
              </a:solidFill>
            </a:endParaRPr>
          </a:p>
          <a:p>
            <a:r>
              <a:rPr lang="ja-JP" altLang="en-US" sz="1600" dirty="0">
                <a:solidFill>
                  <a:schemeClr val="tx1">
                    <a:lumMod val="75000"/>
                    <a:lumOff val="25000"/>
                  </a:schemeClr>
                </a:solidFill>
              </a:rPr>
              <a:t>教員として基礎的な力や実践力を身に付けている。</a:t>
            </a:r>
            <a:endParaRPr lang="en-US" altLang="ja-JP" sz="1600" dirty="0">
              <a:solidFill>
                <a:schemeClr val="tx1">
                  <a:lumMod val="75000"/>
                  <a:lumOff val="25000"/>
                </a:schemeClr>
              </a:solidFill>
            </a:endParaRPr>
          </a:p>
        </p:txBody>
      </p:sp>
      <p:sp>
        <p:nvSpPr>
          <p:cNvPr id="14" name="テキスト ボックス 13">
            <a:extLst>
              <a:ext uri="{FF2B5EF4-FFF2-40B4-BE49-F238E27FC236}">
                <a16:creationId xmlns:a16="http://schemas.microsoft.com/office/drawing/2014/main" id="{C70D75B6-45F0-4300-8C75-F3159CD74897}"/>
              </a:ext>
            </a:extLst>
          </p:cNvPr>
          <p:cNvSpPr txBox="1"/>
          <p:nvPr/>
        </p:nvSpPr>
        <p:spPr>
          <a:xfrm>
            <a:off x="463139" y="5177578"/>
            <a:ext cx="6408712" cy="707886"/>
          </a:xfrm>
          <a:prstGeom prst="rect">
            <a:avLst/>
          </a:prstGeom>
          <a:solidFill>
            <a:schemeClr val="bg1"/>
          </a:solidFill>
          <a:ln w="28575">
            <a:solidFill>
              <a:srgbClr val="FF3399"/>
            </a:solidFill>
          </a:ln>
        </p:spPr>
        <p:txBody>
          <a:bodyPr wrap="square" rtlCol="0">
            <a:spAutoFit/>
          </a:bodyPr>
          <a:lstStyle/>
          <a:p>
            <a:r>
              <a:rPr lang="ja-JP" altLang="en-US" sz="2400" b="1" dirty="0">
                <a:solidFill>
                  <a:srgbClr val="FF3399"/>
                </a:solidFill>
              </a:rPr>
              <a:t>第０期　採用時（教員養成期における到達目標）</a:t>
            </a:r>
            <a:endParaRPr lang="en-US" altLang="ja-JP" sz="2400" b="1" dirty="0">
              <a:solidFill>
                <a:srgbClr val="FF3399"/>
              </a:solidFill>
            </a:endParaRPr>
          </a:p>
          <a:p>
            <a:r>
              <a:rPr lang="ja-JP" altLang="en-US" sz="1600" dirty="0">
                <a:solidFill>
                  <a:schemeClr val="tx1">
                    <a:lumMod val="75000"/>
                    <a:lumOff val="25000"/>
                  </a:schemeClr>
                </a:solidFill>
              </a:rPr>
              <a:t>大阪府が採用時に求める教員としての資質・能力。求められる教員像。</a:t>
            </a:r>
            <a:endParaRPr lang="en-US" altLang="ja-JP" sz="1600" dirty="0">
              <a:solidFill>
                <a:schemeClr val="tx1">
                  <a:lumMod val="75000"/>
                  <a:lumOff val="25000"/>
                </a:schemeClr>
              </a:solidFill>
            </a:endParaRPr>
          </a:p>
        </p:txBody>
      </p:sp>
      <p:sp>
        <p:nvSpPr>
          <p:cNvPr id="15" name="テキスト ボックス 14">
            <a:extLst>
              <a:ext uri="{FF2B5EF4-FFF2-40B4-BE49-F238E27FC236}">
                <a16:creationId xmlns:a16="http://schemas.microsoft.com/office/drawing/2014/main" id="{3972622A-62A7-420B-8D12-19D3A26A9C55}"/>
              </a:ext>
            </a:extLst>
          </p:cNvPr>
          <p:cNvSpPr txBox="1"/>
          <p:nvPr/>
        </p:nvSpPr>
        <p:spPr>
          <a:xfrm>
            <a:off x="463139" y="2408755"/>
            <a:ext cx="6408712" cy="954107"/>
          </a:xfrm>
          <a:prstGeom prst="rect">
            <a:avLst/>
          </a:prstGeom>
          <a:solidFill>
            <a:schemeClr val="bg1"/>
          </a:solidFill>
          <a:ln w="28575">
            <a:solidFill>
              <a:schemeClr val="accent1"/>
            </a:solidFill>
          </a:ln>
        </p:spPr>
        <p:txBody>
          <a:bodyPr wrap="square" rtlCol="0">
            <a:spAutoFit/>
          </a:bodyPr>
          <a:lstStyle/>
          <a:p>
            <a:r>
              <a:rPr lang="ja-JP" altLang="en-US" sz="2400" b="1" dirty="0">
                <a:solidFill>
                  <a:srgbClr val="0070C0"/>
                </a:solidFill>
              </a:rPr>
              <a:t>第３期　ミドルリーダー深化期</a:t>
            </a:r>
            <a:endParaRPr lang="en-US" altLang="ja-JP" sz="2400" b="1" dirty="0">
              <a:solidFill>
                <a:srgbClr val="0070C0"/>
              </a:solidFill>
            </a:endParaRPr>
          </a:p>
          <a:p>
            <a:r>
              <a:rPr lang="ja-JP" altLang="en-US" sz="1600" dirty="0">
                <a:solidFill>
                  <a:schemeClr val="tx1">
                    <a:lumMod val="75000"/>
                    <a:lumOff val="25000"/>
                  </a:schemeClr>
                </a:solidFill>
              </a:rPr>
              <a:t>分掌や学年など組織のミドルリーダーとして専門性や自らの実践をもとに組織を活性化する。同僚や経験の少ない教員への指導的役割を担う。</a:t>
            </a:r>
            <a:endParaRPr lang="en-US" altLang="ja-JP" sz="1600" dirty="0">
              <a:solidFill>
                <a:schemeClr val="tx1">
                  <a:lumMod val="75000"/>
                  <a:lumOff val="25000"/>
                </a:schemeClr>
              </a:solidFill>
            </a:endParaRPr>
          </a:p>
        </p:txBody>
      </p:sp>
      <p:sp>
        <p:nvSpPr>
          <p:cNvPr id="16" name="二等辺三角形 15">
            <a:extLst>
              <a:ext uri="{FF2B5EF4-FFF2-40B4-BE49-F238E27FC236}">
                <a16:creationId xmlns:a16="http://schemas.microsoft.com/office/drawing/2014/main" id="{65EBFA02-2C3C-4DA8-80C1-920D4DAF1C15}"/>
              </a:ext>
            </a:extLst>
          </p:cNvPr>
          <p:cNvSpPr/>
          <p:nvPr/>
        </p:nvSpPr>
        <p:spPr>
          <a:xfrm>
            <a:off x="7652447" y="5311996"/>
            <a:ext cx="957940" cy="324605"/>
          </a:xfrm>
          <a:prstGeom prst="triangle">
            <a:avLst/>
          </a:prstGeom>
          <a:solidFill>
            <a:srgbClr val="D9E3EF"/>
          </a:solidFill>
          <a:ln>
            <a:solidFill>
              <a:srgbClr val="D9E3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F9A4109F-9CEB-4073-8222-0DD030C21D47}"/>
              </a:ext>
            </a:extLst>
          </p:cNvPr>
          <p:cNvSpPr/>
          <p:nvPr/>
        </p:nvSpPr>
        <p:spPr>
          <a:xfrm>
            <a:off x="6999552" y="1673290"/>
            <a:ext cx="480392" cy="3997903"/>
          </a:xfrm>
          <a:prstGeom prst="rect">
            <a:avLst/>
          </a:prstGeom>
          <a:gradFill flip="none" rotWithShape="1">
            <a:gsLst>
              <a:gs pos="0">
                <a:schemeClr val="tx2">
                  <a:lumMod val="60000"/>
                  <a:lumOff val="40000"/>
                </a:schemeClr>
              </a:gs>
              <a:gs pos="100000">
                <a:schemeClr val="bg1">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22AC43F3-2E84-499B-BE90-192C79A36AC4}"/>
              </a:ext>
            </a:extLst>
          </p:cNvPr>
          <p:cNvSpPr txBox="1"/>
          <p:nvPr/>
        </p:nvSpPr>
        <p:spPr>
          <a:xfrm>
            <a:off x="453177" y="5930177"/>
            <a:ext cx="4638366" cy="463653"/>
          </a:xfrm>
          <a:prstGeom prst="rect">
            <a:avLst/>
          </a:prstGeom>
          <a:noFill/>
        </p:spPr>
        <p:txBody>
          <a:bodyPr wrap="square">
            <a:spAutoFit/>
          </a:bodyPr>
          <a:lstStyle/>
          <a:p>
            <a:pPr algn="l">
              <a:lnSpc>
                <a:spcPct val="160000"/>
              </a:lnSpc>
            </a:pPr>
            <a:r>
              <a:rPr kumimoji="1" lang="ja-JP" altLang="en-US" sz="1800" dirty="0">
                <a:solidFill>
                  <a:schemeClr val="tx1">
                    <a:lumMod val="75000"/>
                    <a:lumOff val="25000"/>
                  </a:schemeClr>
                </a:solidFill>
              </a:rPr>
              <a:t>（参考）「</a:t>
            </a:r>
            <a:r>
              <a:rPr lang="zh-TW" altLang="en-US" sz="1800" b="0" dirty="0">
                <a:solidFill>
                  <a:schemeClr val="tx1">
                    <a:lumMod val="75000"/>
                    <a:lumOff val="25000"/>
                  </a:schemeClr>
                </a:solidFill>
                <a:effectLst/>
                <a:latin typeface="ＭＳ Ｐゴシック" panose="020B0600070205080204" pitchFamily="50" charset="-128"/>
                <a:ea typeface="ＭＳ Ｐゴシック" panose="020B0600070205080204" pitchFamily="50" charset="-128"/>
              </a:rPr>
              <a:t>大阪府教員等研修計画</a:t>
            </a:r>
            <a:r>
              <a:rPr lang="ja-JP" altLang="en-US" sz="1800" b="0" dirty="0">
                <a:solidFill>
                  <a:schemeClr val="tx1">
                    <a:lumMod val="75000"/>
                    <a:lumOff val="25000"/>
                  </a:schemeClr>
                </a:solidFill>
                <a:effectLst/>
                <a:latin typeface="ＭＳ Ｐゴシック" panose="020B0600070205080204" pitchFamily="50" charset="-128"/>
                <a:ea typeface="ＭＳ Ｐゴシック" panose="020B0600070205080204" pitchFamily="50" charset="-128"/>
              </a:rPr>
              <a:t>」で検索</a:t>
            </a:r>
            <a:endParaRPr lang="zh-TW" altLang="en-US" sz="1800" b="0" dirty="0">
              <a:solidFill>
                <a:schemeClr val="tx1">
                  <a:lumMod val="75000"/>
                  <a:lumOff val="25000"/>
                </a:schemeClr>
              </a:solidFill>
              <a:effectLst/>
              <a:latin typeface="ＭＳ Ｐゴシック" panose="020B0600070205080204" pitchFamily="50" charset="-128"/>
              <a:ea typeface="ＭＳ Ｐゴシック" panose="020B0600070205080204" pitchFamily="50" charset="-128"/>
            </a:endParaRPr>
          </a:p>
        </p:txBody>
      </p:sp>
      <p:sp>
        <p:nvSpPr>
          <p:cNvPr id="22" name="正方形/長方形 21">
            <a:extLst>
              <a:ext uri="{FF2B5EF4-FFF2-40B4-BE49-F238E27FC236}">
                <a16:creationId xmlns:a16="http://schemas.microsoft.com/office/drawing/2014/main" id="{2C41139A-FA9F-467B-A30C-EFC0522A45BD}"/>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０６ 教員のサポート</a:t>
            </a:r>
            <a:r>
              <a:rPr lang="ja-JP" altLang="en-US" sz="2800" dirty="0"/>
              <a:t>体制</a:t>
            </a:r>
            <a:endParaRPr kumimoji="1" lang="ja-JP" altLang="en-US" sz="2800" dirty="0"/>
          </a:p>
        </p:txBody>
      </p:sp>
      <p:pic>
        <p:nvPicPr>
          <p:cNvPr id="23" name="図 22">
            <a:extLst>
              <a:ext uri="{FF2B5EF4-FFF2-40B4-BE49-F238E27FC236}">
                <a16:creationId xmlns:a16="http://schemas.microsoft.com/office/drawing/2014/main" id="{D6914B5B-529D-4433-A851-23859961309F}"/>
              </a:ext>
            </a:extLst>
          </p:cNvPr>
          <p:cNvPicPr>
            <a:picLocks noChangeAspect="1"/>
          </p:cNvPicPr>
          <p:nvPr/>
        </p:nvPicPr>
        <p:blipFill>
          <a:blip r:embed="rId3"/>
          <a:stretch>
            <a:fillRect/>
          </a:stretch>
        </p:blipFill>
        <p:spPr>
          <a:xfrm>
            <a:off x="7760812" y="39353"/>
            <a:ext cx="1311188" cy="378000"/>
          </a:xfrm>
          <a:prstGeom prst="rect">
            <a:avLst/>
          </a:prstGeom>
        </p:spPr>
      </p:pic>
    </p:spTree>
    <p:extLst>
      <p:ext uri="{BB962C8B-B14F-4D97-AF65-F5344CB8AC3E}">
        <p14:creationId xmlns:p14="http://schemas.microsoft.com/office/powerpoint/2010/main" val="326452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F616CE98-D4F2-420D-9939-78D37ABB3961}"/>
              </a:ext>
            </a:extLst>
          </p:cNvPr>
          <p:cNvSpPr/>
          <p:nvPr/>
        </p:nvSpPr>
        <p:spPr>
          <a:xfrm>
            <a:off x="-2" y="10520"/>
            <a:ext cx="9144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dirty="0"/>
          </a:p>
        </p:txBody>
      </p:sp>
      <p:sp>
        <p:nvSpPr>
          <p:cNvPr id="2" name="スライド番号プレースホルダー 1"/>
          <p:cNvSpPr>
            <a:spLocks noGrp="1"/>
          </p:cNvSpPr>
          <p:nvPr>
            <p:ph type="sldNum" sz="quarter" idx="12"/>
          </p:nvPr>
        </p:nvSpPr>
        <p:spPr/>
        <p:txBody>
          <a:bodyPr/>
          <a:lstStyle/>
          <a:p>
            <a:fld id="{B11E7987-09E6-46E4-8973-337FB3BD212C}" type="slidenum">
              <a:rPr kumimoji="1" lang="ja-JP" altLang="en-US" smtClean="0"/>
              <a:t>33</a:t>
            </a:fld>
            <a:endParaRPr kumimoji="1" lang="ja-JP" altLang="en-US"/>
          </a:p>
        </p:txBody>
      </p:sp>
      <p:sp>
        <p:nvSpPr>
          <p:cNvPr id="8" name="フローチャート: 処理 7"/>
          <p:cNvSpPr/>
          <p:nvPr/>
        </p:nvSpPr>
        <p:spPr bwMode="auto">
          <a:xfrm>
            <a:off x="-4" y="377250"/>
            <a:ext cx="9144001" cy="103187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ja-JP" altLang="en-US" sz="3200" noProof="0" dirty="0">
                <a:solidFill>
                  <a:schemeClr val="tx1">
                    <a:lumMod val="75000"/>
                    <a:lumOff val="25000"/>
                  </a:schemeClr>
                </a:solidFill>
                <a:effectLst>
                  <a:outerShdw blurRad="38100" dist="38100" dir="2700000" algn="tl">
                    <a:srgbClr val="000000">
                      <a:alpha val="43137"/>
                    </a:srgbClr>
                  </a:outerShdw>
                </a:effectLst>
                <a:latin typeface="HGP創英角ｺﾞｼｯｸUB" panose="020B0A00000000000000" pitchFamily="50" charset="-128"/>
                <a:ea typeface="HGP創英角ｺﾞｼｯｸUB" panose="020B0A00000000000000" pitchFamily="50" charset="-128"/>
              </a:rPr>
              <a:t>教員採用選考に関する情報</a:t>
            </a:r>
            <a:endParaRPr kumimoji="1" lang="ja-JP" altLang="en-US" sz="3200" b="0" i="0" u="none" strike="noStrike" kern="1200" cap="none" spc="0" normalizeH="0" baseline="0" noProof="0" dirty="0">
              <a:ln>
                <a:noFill/>
              </a:ln>
              <a:solidFill>
                <a:schemeClr val="tx1">
                  <a:lumMod val="75000"/>
                  <a:lumOff val="25000"/>
                </a:schemeClr>
              </a:solidFill>
              <a:effectLst>
                <a:outerShdw blurRad="38100" dist="38100" dir="2700000" algn="tl">
                  <a:srgbClr val="000000">
                    <a:alpha val="43137"/>
                  </a:srgbClr>
                </a:outerShdw>
              </a:effectLst>
              <a:uLnTx/>
              <a:uFillTx/>
              <a:latin typeface="HGP創英角ｺﾞｼｯｸUB" panose="020B0A00000000000000" pitchFamily="50" charset="-128"/>
              <a:ea typeface="HGP創英角ｺﾞｼｯｸUB" panose="020B0A00000000000000" pitchFamily="50" charset="-128"/>
            </a:endParaRPr>
          </a:p>
        </p:txBody>
      </p:sp>
      <p:grpSp>
        <p:nvGrpSpPr>
          <p:cNvPr id="13" name="グループ化 12">
            <a:extLst>
              <a:ext uri="{FF2B5EF4-FFF2-40B4-BE49-F238E27FC236}">
                <a16:creationId xmlns:a16="http://schemas.microsoft.com/office/drawing/2014/main" id="{7EB0CCA4-D35E-4256-969B-94562F299BAD}"/>
              </a:ext>
            </a:extLst>
          </p:cNvPr>
          <p:cNvGrpSpPr/>
          <p:nvPr/>
        </p:nvGrpSpPr>
        <p:grpSpPr>
          <a:xfrm>
            <a:off x="1074112" y="4600999"/>
            <a:ext cx="3680445" cy="1874815"/>
            <a:chOff x="4772556" y="987371"/>
            <a:chExt cx="3901135" cy="2621629"/>
          </a:xfrm>
        </p:grpSpPr>
        <p:pic>
          <p:nvPicPr>
            <p:cNvPr id="9" name="図 8">
              <a:extLst>
                <a:ext uri="{FF2B5EF4-FFF2-40B4-BE49-F238E27FC236}">
                  <a16:creationId xmlns:a16="http://schemas.microsoft.com/office/drawing/2014/main" id="{4BAF8852-17AD-4916-9B19-5398B80C9E1C}"/>
                </a:ext>
              </a:extLst>
            </p:cNvPr>
            <p:cNvPicPr>
              <a:picLocks noChangeAspect="1"/>
            </p:cNvPicPr>
            <p:nvPr/>
          </p:nvPicPr>
          <p:blipFill rotWithShape="1">
            <a:blip r:embed="rId3"/>
            <a:srcRect b="14387"/>
            <a:stretch/>
          </p:blipFill>
          <p:spPr>
            <a:xfrm>
              <a:off x="4772556" y="1448122"/>
              <a:ext cx="3898713" cy="2160878"/>
            </a:xfrm>
            <a:prstGeom prst="rect">
              <a:avLst/>
            </a:prstGeom>
            <a:ln>
              <a:solidFill>
                <a:schemeClr val="tx1"/>
              </a:solidFill>
            </a:ln>
          </p:spPr>
        </p:pic>
        <p:sp>
          <p:nvSpPr>
            <p:cNvPr id="4" name="四角形: 角を丸くする 3">
              <a:extLst>
                <a:ext uri="{FF2B5EF4-FFF2-40B4-BE49-F238E27FC236}">
                  <a16:creationId xmlns:a16="http://schemas.microsoft.com/office/drawing/2014/main" id="{42447450-F613-4604-ADF0-C1024C3D545A}"/>
                </a:ext>
              </a:extLst>
            </p:cNvPr>
            <p:cNvSpPr/>
            <p:nvPr/>
          </p:nvSpPr>
          <p:spPr>
            <a:xfrm>
              <a:off x="4781594" y="987371"/>
              <a:ext cx="2700000" cy="3651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ja-JP" dirty="0"/>
                <a:t>大阪府　教員採用</a:t>
              </a:r>
              <a:r>
                <a:rPr lang="ja-JP" altLang="en-US" dirty="0"/>
                <a:t>　</a:t>
              </a:r>
              <a:endParaRPr kumimoji="1" lang="ja-JP" altLang="en-US" dirty="0"/>
            </a:p>
          </p:txBody>
        </p:sp>
        <p:sp>
          <p:nvSpPr>
            <p:cNvPr id="5" name="四角形: 角を丸くする 4">
              <a:extLst>
                <a:ext uri="{FF2B5EF4-FFF2-40B4-BE49-F238E27FC236}">
                  <a16:creationId xmlns:a16="http://schemas.microsoft.com/office/drawing/2014/main" id="{49AF8322-53F8-4F84-8E9D-EE49AA306B08}"/>
                </a:ext>
              </a:extLst>
            </p:cNvPr>
            <p:cNvSpPr/>
            <p:nvPr/>
          </p:nvSpPr>
          <p:spPr>
            <a:xfrm>
              <a:off x="7673339" y="999277"/>
              <a:ext cx="840510" cy="341312"/>
            </a:xfrm>
            <a:prstGeom prst="round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dirty="0"/>
                <a:t>検索</a:t>
              </a:r>
            </a:p>
          </p:txBody>
        </p:sp>
        <p:sp>
          <p:nvSpPr>
            <p:cNvPr id="7" name="矢印: 右 6">
              <a:extLst>
                <a:ext uri="{FF2B5EF4-FFF2-40B4-BE49-F238E27FC236}">
                  <a16:creationId xmlns:a16="http://schemas.microsoft.com/office/drawing/2014/main" id="{0217439F-EE06-4CBE-B0D5-0348103775D9}"/>
                </a:ext>
              </a:extLst>
            </p:cNvPr>
            <p:cNvSpPr/>
            <p:nvPr/>
          </p:nvSpPr>
          <p:spPr>
            <a:xfrm rot="12699301">
              <a:off x="8354008" y="1170418"/>
              <a:ext cx="319683" cy="236618"/>
            </a:xfrm>
            <a:prstGeom prst="right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tx1"/>
                  </a:solidFill>
                </a:ln>
                <a:solidFill>
                  <a:schemeClr val="bg1"/>
                </a:solidFill>
              </a:endParaRPr>
            </a:p>
          </p:txBody>
        </p:sp>
      </p:grpSp>
      <p:pic>
        <p:nvPicPr>
          <p:cNvPr id="12" name="図 11">
            <a:extLst>
              <a:ext uri="{FF2B5EF4-FFF2-40B4-BE49-F238E27FC236}">
                <a16:creationId xmlns:a16="http://schemas.microsoft.com/office/drawing/2014/main" id="{58745929-E89D-482D-8E03-066C4CF5D0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0386" y="4665349"/>
            <a:ext cx="1805317" cy="1805317"/>
          </a:xfrm>
          <a:prstGeom prst="rect">
            <a:avLst/>
          </a:prstGeom>
          <a:ln>
            <a:noFill/>
          </a:ln>
        </p:spPr>
      </p:pic>
      <p:pic>
        <p:nvPicPr>
          <p:cNvPr id="14" name="図 13">
            <a:extLst>
              <a:ext uri="{FF2B5EF4-FFF2-40B4-BE49-F238E27FC236}">
                <a16:creationId xmlns:a16="http://schemas.microsoft.com/office/drawing/2014/main" id="{69D8C6FA-FB80-4F8D-9815-9D323B75622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8150" b="94934" l="9748" r="93277">
                        <a14:foregroundMark x1="29580" y1="65198" x2="29580" y2="65198"/>
                        <a14:foregroundMark x1="29748" y1="76211" x2="29748" y2="79075"/>
                        <a14:foregroundMark x1="28739" y1="65419" x2="28739" y2="65419"/>
                        <a14:foregroundMark x1="25714" y1="68943" x2="25714" y2="68943"/>
                        <a14:foregroundMark x1="25882" y1="64978" x2="25882" y2="64978"/>
                        <a14:foregroundMark x1="89580" y1="25110" x2="89580" y2="25110"/>
                        <a14:foregroundMark x1="93613" y1="35903" x2="93613" y2="35903"/>
                        <a14:foregroundMark x1="74286" y1="8150" x2="74286" y2="8150"/>
                        <a14:foregroundMark x1="65714" y1="65639" x2="65714" y2="65639"/>
                        <a14:foregroundMark x1="67563" y1="65639" x2="67563" y2="65639"/>
                        <a14:foregroundMark x1="77479" y1="80837" x2="77479" y2="80837"/>
                        <a14:foregroundMark x1="77647" y1="71806" x2="77647" y2="71806"/>
                        <a14:foregroundMark x1="76134" y1="94934" x2="76134" y2="94934"/>
                        <a14:foregroundMark x1="31597" y1="61674" x2="31597" y2="61674"/>
                      </a14:backgroundRemoval>
                    </a14:imgEffect>
                  </a14:imgLayer>
                </a14:imgProps>
              </a:ext>
            </a:extLst>
          </a:blip>
          <a:srcRect t="43903" r="48182"/>
          <a:stretch/>
        </p:blipFill>
        <p:spPr>
          <a:xfrm rot="899850">
            <a:off x="5354743" y="2714237"/>
            <a:ext cx="2113524" cy="1745827"/>
          </a:xfrm>
          <a:prstGeom prst="rect">
            <a:avLst/>
          </a:prstGeom>
        </p:spPr>
      </p:pic>
      <p:grpSp>
        <p:nvGrpSpPr>
          <p:cNvPr id="18" name="グループ化 17">
            <a:extLst>
              <a:ext uri="{FF2B5EF4-FFF2-40B4-BE49-F238E27FC236}">
                <a16:creationId xmlns:a16="http://schemas.microsoft.com/office/drawing/2014/main" id="{E1B9F67E-0D8A-4855-ADF5-973C3A31C62B}"/>
              </a:ext>
            </a:extLst>
          </p:cNvPr>
          <p:cNvGrpSpPr/>
          <p:nvPr/>
        </p:nvGrpSpPr>
        <p:grpSpPr>
          <a:xfrm>
            <a:off x="6560592" y="1319691"/>
            <a:ext cx="2331408" cy="1693104"/>
            <a:chOff x="1306775" y="832172"/>
            <a:chExt cx="2331408" cy="1693104"/>
          </a:xfrm>
        </p:grpSpPr>
        <p:sp>
          <p:nvSpPr>
            <p:cNvPr id="10" name="吹き出し: 円形 9">
              <a:extLst>
                <a:ext uri="{FF2B5EF4-FFF2-40B4-BE49-F238E27FC236}">
                  <a16:creationId xmlns:a16="http://schemas.microsoft.com/office/drawing/2014/main" id="{0BA200CE-9716-4023-99B1-CF1A444EA5A3}"/>
                </a:ext>
              </a:extLst>
            </p:cNvPr>
            <p:cNvSpPr/>
            <p:nvPr/>
          </p:nvSpPr>
          <p:spPr>
            <a:xfrm>
              <a:off x="1306775" y="832172"/>
              <a:ext cx="2331408" cy="1693104"/>
            </a:xfrm>
            <a:prstGeom prst="wedgeEllipseCallout">
              <a:avLst>
                <a:gd name="adj1" fmla="val -30322"/>
                <a:gd name="adj2" fmla="val 3898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dirty="0">
                <a:solidFill>
                  <a:schemeClr val="tx1"/>
                </a:solidFill>
              </a:endParaRPr>
            </a:p>
          </p:txBody>
        </p:sp>
        <p:sp>
          <p:nvSpPr>
            <p:cNvPr id="16" name="テキスト ボックス 15">
              <a:extLst>
                <a:ext uri="{FF2B5EF4-FFF2-40B4-BE49-F238E27FC236}">
                  <a16:creationId xmlns:a16="http://schemas.microsoft.com/office/drawing/2014/main" id="{29D111F6-78B8-41E8-804D-329F9E74F21D}"/>
                </a:ext>
              </a:extLst>
            </p:cNvPr>
            <p:cNvSpPr txBox="1"/>
            <p:nvPr/>
          </p:nvSpPr>
          <p:spPr>
            <a:xfrm>
              <a:off x="1434280" y="1167288"/>
              <a:ext cx="2090039" cy="923330"/>
            </a:xfrm>
            <a:prstGeom prst="rect">
              <a:avLst/>
            </a:prstGeom>
            <a:noFill/>
          </p:spPr>
          <p:txBody>
            <a:bodyPr wrap="square">
              <a:spAutoFit/>
            </a:bodyPr>
            <a:lstStyle/>
            <a:p>
              <a:pPr algn="ctr"/>
              <a:r>
                <a:rPr kumimoji="1" lang="ja-JP" altLang="en-US" dirty="0">
                  <a:solidFill>
                    <a:schemeClr val="tx1"/>
                  </a:solidFill>
                  <a:latin typeface="+mn-ea"/>
                </a:rPr>
                <a:t>必ず</a:t>
              </a:r>
              <a:endParaRPr kumimoji="1" lang="en-US" altLang="ja-JP" dirty="0">
                <a:solidFill>
                  <a:schemeClr val="tx1"/>
                </a:solidFill>
                <a:latin typeface="+mn-ea"/>
              </a:endParaRPr>
            </a:p>
            <a:p>
              <a:pPr algn="ctr"/>
              <a:r>
                <a:rPr lang="ja-JP" altLang="en-US" dirty="0">
                  <a:solidFill>
                    <a:schemeClr val="tx1"/>
                  </a:solidFill>
                  <a:latin typeface="+mn-ea"/>
                </a:rPr>
                <a:t>大阪府教員採用</a:t>
              </a:r>
              <a:endParaRPr lang="en-US" altLang="ja-JP" dirty="0">
                <a:solidFill>
                  <a:schemeClr val="tx1"/>
                </a:solidFill>
                <a:latin typeface="+mn-ea"/>
              </a:endParaRPr>
            </a:p>
            <a:p>
              <a:pPr algn="ctr"/>
              <a:r>
                <a:rPr lang="ja-JP" altLang="en-US" dirty="0">
                  <a:solidFill>
                    <a:schemeClr val="tx1"/>
                  </a:solidFill>
                  <a:latin typeface="+mn-ea"/>
                </a:rPr>
                <a:t>の</a:t>
              </a:r>
              <a:r>
                <a:rPr lang="en-US" altLang="ja-JP" dirty="0">
                  <a:solidFill>
                    <a:schemeClr val="tx1"/>
                  </a:solidFill>
                  <a:latin typeface="+mn-ea"/>
                </a:rPr>
                <a:t>HP</a:t>
              </a:r>
              <a:r>
                <a:rPr lang="ja-JP" altLang="en-US" dirty="0">
                  <a:solidFill>
                    <a:schemeClr val="tx1"/>
                  </a:solidFill>
                  <a:latin typeface="+mn-ea"/>
                </a:rPr>
                <a:t>をチェック！！</a:t>
              </a:r>
              <a:endParaRPr kumimoji="1" lang="en-US" altLang="ja-JP" dirty="0">
                <a:solidFill>
                  <a:schemeClr val="tx1"/>
                </a:solidFill>
                <a:latin typeface="+mn-ea"/>
              </a:endParaRPr>
            </a:p>
          </p:txBody>
        </p:sp>
      </p:grpSp>
      <p:grpSp>
        <p:nvGrpSpPr>
          <p:cNvPr id="15" name="グループ化 14">
            <a:extLst>
              <a:ext uri="{FF2B5EF4-FFF2-40B4-BE49-F238E27FC236}">
                <a16:creationId xmlns:a16="http://schemas.microsoft.com/office/drawing/2014/main" id="{BC1BD1FE-F7B0-4A0E-8F66-0C7E92B1F75F}"/>
              </a:ext>
            </a:extLst>
          </p:cNvPr>
          <p:cNvGrpSpPr/>
          <p:nvPr/>
        </p:nvGrpSpPr>
        <p:grpSpPr>
          <a:xfrm>
            <a:off x="252000" y="1309646"/>
            <a:ext cx="5388066" cy="3089705"/>
            <a:chOff x="707937" y="3654716"/>
            <a:chExt cx="5388066" cy="3089705"/>
          </a:xfrm>
        </p:grpSpPr>
        <p:sp>
          <p:nvSpPr>
            <p:cNvPr id="6" name="四角形: 角を丸くする 5">
              <a:extLst>
                <a:ext uri="{FF2B5EF4-FFF2-40B4-BE49-F238E27FC236}">
                  <a16:creationId xmlns:a16="http://schemas.microsoft.com/office/drawing/2014/main" id="{1C223D60-AAC5-46A0-99C1-706435C4562A}"/>
                </a:ext>
              </a:extLst>
            </p:cNvPr>
            <p:cNvSpPr/>
            <p:nvPr/>
          </p:nvSpPr>
          <p:spPr>
            <a:xfrm>
              <a:off x="707937" y="4081806"/>
              <a:ext cx="5388066" cy="2662615"/>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lumMod val="85000"/>
                      <a:lumOff val="15000"/>
                    </a:schemeClr>
                  </a:solidFill>
                  <a:latin typeface="+mn-ea"/>
                  <a:cs typeface="Meiryo UI" panose="020B0604030504040204" pitchFamily="50" charset="-128"/>
                </a:rPr>
                <a:t>●大阪府公立学校教員採用選考テストの最新情報</a:t>
              </a:r>
              <a:endParaRPr lang="en-US" altLang="ja-JP" dirty="0">
                <a:solidFill>
                  <a:schemeClr val="tx1">
                    <a:lumMod val="85000"/>
                    <a:lumOff val="15000"/>
                  </a:schemeClr>
                </a:solidFill>
                <a:latin typeface="+mn-ea"/>
                <a:cs typeface="Meiryo UI" panose="020B0604030504040204" pitchFamily="50" charset="-128"/>
              </a:endParaRPr>
            </a:p>
            <a:p>
              <a:r>
                <a:rPr lang="ja-JP" altLang="en-US" dirty="0">
                  <a:solidFill>
                    <a:schemeClr val="tx1">
                      <a:lumMod val="85000"/>
                      <a:lumOff val="15000"/>
                    </a:schemeClr>
                  </a:solidFill>
                  <a:latin typeface="+mn-ea"/>
                  <a:cs typeface="Meiryo UI" panose="020B0604030504040204" pitchFamily="50" charset="-128"/>
                </a:rPr>
                <a:t>●説明会等イベント情報</a:t>
              </a:r>
              <a:endParaRPr lang="en-US" altLang="ja-JP" dirty="0">
                <a:solidFill>
                  <a:schemeClr val="tx1">
                    <a:lumMod val="85000"/>
                    <a:lumOff val="15000"/>
                  </a:schemeClr>
                </a:solidFill>
                <a:latin typeface="+mn-ea"/>
                <a:cs typeface="Meiryo UI" panose="020B0604030504040204" pitchFamily="50" charset="-128"/>
              </a:endParaRPr>
            </a:p>
            <a:p>
              <a:r>
                <a:rPr lang="ja-JP" altLang="en-US" dirty="0">
                  <a:solidFill>
                    <a:schemeClr val="tx1">
                      <a:lumMod val="85000"/>
                      <a:lumOff val="15000"/>
                    </a:schemeClr>
                  </a:solidFill>
                  <a:latin typeface="+mn-ea"/>
                  <a:cs typeface="Meiryo UI" panose="020B0604030504040204" pitchFamily="50" charset="-128"/>
                </a:rPr>
                <a:t>≪過去の教採の情報≫</a:t>
              </a:r>
              <a:endParaRPr lang="en-US" altLang="ja-JP" dirty="0">
                <a:solidFill>
                  <a:schemeClr val="tx1">
                    <a:lumMod val="85000"/>
                    <a:lumOff val="15000"/>
                  </a:schemeClr>
                </a:solidFill>
                <a:latin typeface="+mn-ea"/>
                <a:cs typeface="Meiryo UI" panose="020B0604030504040204" pitchFamily="50" charset="-128"/>
              </a:endParaRPr>
            </a:p>
            <a:p>
              <a:r>
                <a:rPr lang="ja-JP" altLang="en-US" dirty="0">
                  <a:solidFill>
                    <a:schemeClr val="tx1">
                      <a:lumMod val="85000"/>
                      <a:lumOff val="15000"/>
                    </a:schemeClr>
                  </a:solidFill>
                  <a:latin typeface="+mn-ea"/>
                  <a:cs typeface="Meiryo UI" panose="020B0604030504040204" pitchFamily="50" charset="-128"/>
                </a:rPr>
                <a:t>●校種・教科毎の倍率、</a:t>
              </a:r>
              <a:r>
                <a:rPr kumimoji="1" lang="ja-JP" altLang="en-US" dirty="0">
                  <a:solidFill>
                    <a:schemeClr val="tx1">
                      <a:lumMod val="85000"/>
                      <a:lumOff val="15000"/>
                    </a:schemeClr>
                  </a:solidFill>
                  <a:latin typeface="+mn-ea"/>
                </a:rPr>
                <a:t>過去問、</a:t>
              </a:r>
              <a:r>
                <a:rPr lang="ja-JP" altLang="en-US" dirty="0">
                  <a:solidFill>
                    <a:schemeClr val="tx1">
                      <a:lumMod val="85000"/>
                      <a:lumOff val="15000"/>
                    </a:schemeClr>
                  </a:solidFill>
                  <a:latin typeface="+mn-ea"/>
                </a:rPr>
                <a:t>受験案内</a:t>
              </a:r>
              <a:endParaRPr kumimoji="1" lang="en-US" altLang="ja-JP" dirty="0">
                <a:solidFill>
                  <a:schemeClr val="tx1">
                    <a:lumMod val="85000"/>
                    <a:lumOff val="15000"/>
                  </a:schemeClr>
                </a:solidFill>
                <a:latin typeface="+mn-ea"/>
              </a:endParaRPr>
            </a:p>
            <a:p>
              <a:r>
                <a:rPr lang="ja-JP" altLang="en-US" dirty="0">
                  <a:solidFill>
                    <a:schemeClr val="tx1">
                      <a:lumMod val="85000"/>
                      <a:lumOff val="15000"/>
                    </a:schemeClr>
                  </a:solidFill>
                  <a:latin typeface="+mn-ea"/>
                </a:rPr>
                <a:t>≪動画≫</a:t>
              </a:r>
              <a:endParaRPr kumimoji="1" lang="en-US" altLang="ja-JP" dirty="0">
                <a:solidFill>
                  <a:schemeClr val="tx1">
                    <a:lumMod val="85000"/>
                    <a:lumOff val="15000"/>
                  </a:schemeClr>
                </a:solidFill>
                <a:latin typeface="+mn-ea"/>
              </a:endParaRPr>
            </a:p>
            <a:p>
              <a:r>
                <a:rPr lang="ja-JP" altLang="en-US" dirty="0">
                  <a:solidFill>
                    <a:schemeClr val="tx1">
                      <a:lumMod val="85000"/>
                      <a:lumOff val="15000"/>
                    </a:schemeClr>
                  </a:solidFill>
                  <a:latin typeface="+mn-ea"/>
                </a:rPr>
                <a:t>●先生へのインタビュー動画</a:t>
              </a:r>
              <a:endParaRPr lang="en-US" altLang="ja-JP" dirty="0">
                <a:solidFill>
                  <a:schemeClr val="tx1">
                    <a:lumMod val="85000"/>
                    <a:lumOff val="15000"/>
                  </a:schemeClr>
                </a:solidFill>
                <a:latin typeface="+mn-ea"/>
              </a:endParaRPr>
            </a:p>
            <a:p>
              <a:r>
                <a:rPr kumimoji="1" lang="ja-JP" altLang="en-US" dirty="0">
                  <a:solidFill>
                    <a:schemeClr val="tx1">
                      <a:lumMod val="85000"/>
                      <a:lumOff val="15000"/>
                    </a:schemeClr>
                  </a:solidFill>
                  <a:latin typeface="+mn-ea"/>
                </a:rPr>
                <a:t>●受験者説明会動画（パネルティスカッションも！）</a:t>
              </a:r>
              <a:endParaRPr kumimoji="1" lang="en-US" altLang="ja-JP" dirty="0">
                <a:solidFill>
                  <a:schemeClr val="tx1">
                    <a:lumMod val="85000"/>
                    <a:lumOff val="15000"/>
                  </a:schemeClr>
                </a:solidFill>
                <a:latin typeface="+mn-ea"/>
              </a:endParaRPr>
            </a:p>
            <a:p>
              <a:pPr algn="r"/>
              <a:r>
                <a:rPr lang="ja-JP" altLang="en-US" dirty="0">
                  <a:solidFill>
                    <a:schemeClr val="tx1">
                      <a:lumMod val="85000"/>
                      <a:lumOff val="15000"/>
                    </a:schemeClr>
                  </a:solidFill>
                  <a:latin typeface="+mn-ea"/>
                </a:rPr>
                <a:t>　　　　　　　　　　　　　　など</a:t>
              </a:r>
              <a:endParaRPr kumimoji="1" lang="en-US" altLang="ja-JP" sz="1600" dirty="0">
                <a:solidFill>
                  <a:schemeClr val="tx1">
                    <a:lumMod val="85000"/>
                    <a:lumOff val="15000"/>
                  </a:schemeClr>
                </a:solidFill>
                <a:latin typeface="+mn-ea"/>
              </a:endParaRPr>
            </a:p>
          </p:txBody>
        </p:sp>
        <p:sp>
          <p:nvSpPr>
            <p:cNvPr id="17" name="四角形: 角を丸くする 16">
              <a:extLst>
                <a:ext uri="{FF2B5EF4-FFF2-40B4-BE49-F238E27FC236}">
                  <a16:creationId xmlns:a16="http://schemas.microsoft.com/office/drawing/2014/main" id="{8D9A8176-6466-4655-9E71-CD6A7BBDC292}"/>
                </a:ext>
              </a:extLst>
            </p:cNvPr>
            <p:cNvSpPr/>
            <p:nvPr/>
          </p:nvSpPr>
          <p:spPr>
            <a:xfrm>
              <a:off x="1300463" y="3654716"/>
              <a:ext cx="4140000" cy="45348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mn-ea"/>
                </a:rPr>
                <a:t>掲載情報</a:t>
              </a:r>
            </a:p>
          </p:txBody>
        </p:sp>
      </p:grpSp>
      <p:sp>
        <p:nvSpPr>
          <p:cNvPr id="19" name="正方形/長方形 18">
            <a:extLst>
              <a:ext uri="{FF2B5EF4-FFF2-40B4-BE49-F238E27FC236}">
                <a16:creationId xmlns:a16="http://schemas.microsoft.com/office/drawing/2014/main" id="{9CF51E18-E66B-4A81-8E14-2A6C91530ED9}"/>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０７ 最後に</a:t>
            </a:r>
          </a:p>
        </p:txBody>
      </p:sp>
      <p:pic>
        <p:nvPicPr>
          <p:cNvPr id="20" name="図 19">
            <a:extLst>
              <a:ext uri="{FF2B5EF4-FFF2-40B4-BE49-F238E27FC236}">
                <a16:creationId xmlns:a16="http://schemas.microsoft.com/office/drawing/2014/main" id="{D301899D-9698-44E4-842D-4D5906333BBE}"/>
              </a:ext>
            </a:extLst>
          </p:cNvPr>
          <p:cNvPicPr>
            <a:picLocks noChangeAspect="1"/>
          </p:cNvPicPr>
          <p:nvPr/>
        </p:nvPicPr>
        <p:blipFill>
          <a:blip r:embed="rId7"/>
          <a:stretch>
            <a:fillRect/>
          </a:stretch>
        </p:blipFill>
        <p:spPr>
          <a:xfrm>
            <a:off x="7760812" y="39353"/>
            <a:ext cx="1311188" cy="378000"/>
          </a:xfrm>
          <a:prstGeom prst="rect">
            <a:avLst/>
          </a:prstGeom>
        </p:spPr>
      </p:pic>
    </p:spTree>
    <p:extLst>
      <p:ext uri="{BB962C8B-B14F-4D97-AF65-F5344CB8AC3E}">
        <p14:creationId xmlns:p14="http://schemas.microsoft.com/office/powerpoint/2010/main" val="4180886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1A2CA58E-DD9A-4AFD-94AE-E8D7A2923F03}"/>
              </a:ext>
            </a:extLst>
          </p:cNvPr>
          <p:cNvSpPr/>
          <p:nvPr/>
        </p:nvSpPr>
        <p:spPr>
          <a:xfrm>
            <a:off x="-2" y="10520"/>
            <a:ext cx="9144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dirty="0"/>
          </a:p>
        </p:txBody>
      </p:sp>
      <p:sp>
        <p:nvSpPr>
          <p:cNvPr id="7" name="角丸四角形 6"/>
          <p:cNvSpPr/>
          <p:nvPr/>
        </p:nvSpPr>
        <p:spPr>
          <a:xfrm>
            <a:off x="449782" y="707570"/>
            <a:ext cx="8233864" cy="3240000"/>
          </a:xfrm>
          <a:prstGeom prst="roundRect">
            <a:avLst/>
          </a:prstGeom>
          <a:solidFill>
            <a:srgbClr val="FAC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ja-JP" sz="4400" b="1" dirty="0" err="1">
                <a:solidFill>
                  <a:prstClr val="black">
                    <a:lumMod val="75000"/>
                    <a:lumOff val="25000"/>
                  </a:prstClr>
                </a:solidFill>
                <a:effectLst>
                  <a:outerShdw blurRad="38100" dist="38100" dir="2700000" algn="tl">
                    <a:srgbClr val="FFFFFF"/>
                  </a:outerShdw>
                </a:effectLst>
                <a:latin typeface="メイリオ" panose="020B0604030504040204" pitchFamily="50" charset="-128"/>
                <a:ea typeface="メイリオ" panose="020B0604030504040204" pitchFamily="50" charset="-128"/>
              </a:rPr>
              <a:t>おおさか教志通信</a:t>
            </a:r>
            <a:endParaRPr lang="en-US" altLang="ja-JP" sz="4400" b="1" dirty="0">
              <a:solidFill>
                <a:prstClr val="black">
                  <a:lumMod val="75000"/>
                  <a:lumOff val="25000"/>
                </a:prstClr>
              </a:solidFill>
              <a:effectLst>
                <a:outerShdw blurRad="38100" dist="38100" dir="2700000" algn="tl">
                  <a:srgbClr val="FFFFFF"/>
                </a:outerShdw>
              </a:effectLst>
              <a:latin typeface="メイリオ" panose="020B0604030504040204" pitchFamily="50" charset="-128"/>
              <a:ea typeface="メイリオ" panose="020B0604030504040204" pitchFamily="50" charset="-128"/>
            </a:endParaRPr>
          </a:p>
          <a:p>
            <a:pPr lvl="0"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ja-JP" sz="3600" dirty="0" err="1">
                <a:solidFill>
                  <a:prstClr val="black">
                    <a:lumMod val="75000"/>
                    <a:lumOff val="25000"/>
                  </a:prstClr>
                </a:solidFill>
                <a:latin typeface="メイリオ" panose="020B0604030504040204" pitchFamily="50" charset="-128"/>
                <a:ea typeface="メイリオ" panose="020B0604030504040204" pitchFamily="50" charset="-128"/>
              </a:rPr>
              <a:t>採用テストの情報満載のメルマガ</a:t>
            </a:r>
            <a:endParaRPr lang="en-US" altLang="ja-JP" sz="3600" dirty="0">
              <a:solidFill>
                <a:prstClr val="black">
                  <a:lumMod val="75000"/>
                  <a:lumOff val="25000"/>
                </a:prstClr>
              </a:solidFill>
              <a:latin typeface="メイリオ" panose="020B0604030504040204" pitchFamily="50" charset="-128"/>
              <a:ea typeface="メイリオ" panose="020B0604030504040204" pitchFamily="50" charset="-128"/>
            </a:endParaRPr>
          </a:p>
          <a:p>
            <a:pPr lvl="0"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ja-JP" sz="3600" dirty="0">
                <a:solidFill>
                  <a:prstClr val="black">
                    <a:lumMod val="75000"/>
                    <a:lumOff val="25000"/>
                  </a:prstClr>
                </a:solidFill>
                <a:latin typeface="メイリオ" panose="020B0604030504040204" pitchFamily="50" charset="-128"/>
                <a:ea typeface="メイリオ" panose="020B0604030504040204" pitchFamily="50" charset="-128"/>
              </a:rPr>
              <a:t>大阪府</a:t>
            </a:r>
            <a:r>
              <a:rPr lang="ja-JP" altLang="en-US" sz="3600" dirty="0">
                <a:solidFill>
                  <a:prstClr val="black">
                    <a:lumMod val="75000"/>
                    <a:lumOff val="25000"/>
                  </a:prstClr>
                </a:solidFill>
                <a:latin typeface="メイリオ" panose="020B0604030504040204" pitchFamily="50" charset="-128"/>
                <a:ea typeface="メイリオ" panose="020B0604030504040204" pitchFamily="50" charset="-128"/>
              </a:rPr>
              <a:t>教育庁</a:t>
            </a:r>
            <a:r>
              <a:rPr lang="en-US" altLang="ja-JP" sz="3600" dirty="0" err="1">
                <a:solidFill>
                  <a:prstClr val="black">
                    <a:lumMod val="75000"/>
                    <a:lumOff val="25000"/>
                  </a:prstClr>
                </a:solidFill>
                <a:latin typeface="メイリオ" panose="020B0604030504040204" pitchFamily="50" charset="-128"/>
                <a:ea typeface="メイリオ" panose="020B0604030504040204" pitchFamily="50" charset="-128"/>
              </a:rPr>
              <a:t>の</a:t>
            </a:r>
            <a:r>
              <a:rPr lang="en-US" altLang="ja-JP" sz="3600" b="1" dirty="0" err="1">
                <a:solidFill>
                  <a:schemeClr val="accent2"/>
                </a:solidFill>
                <a:latin typeface="メイリオ" panose="020B0604030504040204" pitchFamily="50" charset="-128"/>
                <a:ea typeface="メイリオ" panose="020B0604030504040204" pitchFamily="50" charset="-128"/>
              </a:rPr>
              <a:t>ホームページ</a:t>
            </a:r>
            <a:r>
              <a:rPr lang="en-US" altLang="ja-JP" sz="3600" dirty="0" err="1">
                <a:solidFill>
                  <a:prstClr val="black">
                    <a:lumMod val="75000"/>
                    <a:lumOff val="25000"/>
                  </a:prstClr>
                </a:solidFill>
                <a:latin typeface="メイリオ" panose="020B0604030504040204" pitchFamily="50" charset="-128"/>
                <a:ea typeface="メイリオ" panose="020B0604030504040204" pitchFamily="50" charset="-128"/>
              </a:rPr>
              <a:t>から</a:t>
            </a:r>
            <a:endParaRPr lang="en-US" altLang="ja-JP" sz="3600" dirty="0">
              <a:solidFill>
                <a:prstClr val="black">
                  <a:lumMod val="75000"/>
                  <a:lumOff val="25000"/>
                </a:prstClr>
              </a:solidFill>
              <a:latin typeface="メイリオ" panose="020B0604030504040204" pitchFamily="50" charset="-128"/>
              <a:ea typeface="メイリオ" panose="020B0604030504040204" pitchFamily="50" charset="-128"/>
            </a:endParaRPr>
          </a:p>
          <a:p>
            <a:pPr lvl="0"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ja-JP" sz="3600" b="1" dirty="0" err="1">
                <a:solidFill>
                  <a:schemeClr val="accent2"/>
                </a:solidFill>
                <a:latin typeface="メイリオ" panose="020B0604030504040204" pitchFamily="50" charset="-128"/>
                <a:ea typeface="メイリオ" panose="020B0604030504040204" pitchFamily="50" charset="-128"/>
              </a:rPr>
              <a:t>簡単に登録</a:t>
            </a:r>
            <a:r>
              <a:rPr lang="en-US" altLang="ja-JP" sz="3600" dirty="0" err="1">
                <a:solidFill>
                  <a:prstClr val="black">
                    <a:lumMod val="75000"/>
                    <a:lumOff val="25000"/>
                  </a:prstClr>
                </a:solidFill>
                <a:latin typeface="メイリオ" panose="020B0604030504040204" pitchFamily="50" charset="-128"/>
                <a:ea typeface="メイリオ" panose="020B0604030504040204" pitchFamily="50" charset="-128"/>
              </a:rPr>
              <a:t>できます</a:t>
            </a:r>
            <a:r>
              <a:rPr lang="en-US" altLang="ja-JP" sz="3600" dirty="0">
                <a:solidFill>
                  <a:prstClr val="black">
                    <a:lumMod val="75000"/>
                    <a:lumOff val="25000"/>
                  </a:prstClr>
                </a:solidFill>
                <a:latin typeface="メイリオ" panose="020B0604030504040204" pitchFamily="50" charset="-128"/>
                <a:ea typeface="メイリオ" panose="020B0604030504040204" pitchFamily="50" charset="-128"/>
              </a:rPr>
              <a:t>！</a:t>
            </a:r>
          </a:p>
          <a:p>
            <a:pPr lvl="0"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ja-JP" sz="1400" dirty="0">
                <a:solidFill>
                  <a:prstClr val="black">
                    <a:lumMod val="75000"/>
                    <a:lumOff val="25000"/>
                  </a:prstClr>
                </a:solidFill>
                <a:latin typeface="メイリオ" panose="020B0604030504040204" pitchFamily="50" charset="-128"/>
                <a:ea typeface="メイリオ" panose="020B0604030504040204" pitchFamily="50" charset="-128"/>
                <a:hlinkClick r:id="rId3"/>
              </a:rPr>
              <a:t>https://www.pref.osaka.lg.jp/o180110/kyoshokuin/kyosai/kyoshitsushin.html</a:t>
            </a:r>
            <a:endParaRPr lang="en-US" altLang="ja-JP" sz="1400" dirty="0">
              <a:solidFill>
                <a:prstClr val="black">
                  <a:lumMod val="75000"/>
                  <a:lumOff val="25000"/>
                </a:prstClr>
              </a:solidFill>
              <a:latin typeface="メイリオ" panose="020B0604030504040204" pitchFamily="50" charset="-128"/>
              <a:ea typeface="メイリオ" panose="020B0604030504040204" pitchFamily="50" charset="-128"/>
            </a:endParaRPr>
          </a:p>
        </p:txBody>
      </p:sp>
      <p:pic>
        <p:nvPicPr>
          <p:cNvPr id="24579" name="Picture 10" descr="クリックすると新しいウィンドウで開きま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99" y="4356683"/>
            <a:ext cx="1429429"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スライド番号プレースホルダー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A45F2D2-55E4-40D1-83E1-1102721D8FB1}" type="slidenum">
              <a:rPr kumimoji="1" lang="en-US" altLang="ja-JP"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rPr>
              <a:t>34</a:t>
            </a:fld>
            <a:endParaRPr kumimoji="1" lang="en-US" altLang="ja-JP"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7180" y="3803456"/>
            <a:ext cx="1848684" cy="282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6553200" y="6581001"/>
            <a:ext cx="24482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ja-JP"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ＭＳ Ｐゴシック" panose="020B0600070205080204" pitchFamily="50" charset="-128"/>
                <a:cs typeface="+mn-cs"/>
              </a:rPr>
              <a:t>©2014</a:t>
            </a:r>
            <a:r>
              <a:rPr kumimoji="1" lang="ja-JP" altLang="en-US"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ＭＳ Ｐゴシック" panose="020B0600070205080204" pitchFamily="50" charset="-128"/>
                <a:cs typeface="+mn-cs"/>
              </a:rPr>
              <a:t>　大阪府も</a:t>
            </a:r>
            <a:r>
              <a:rPr kumimoji="1" lang="ja-JP" altLang="en-US" sz="1200" b="0" i="0" u="none" strike="noStrike" kern="1200" cap="none" spc="0" normalizeH="0" baseline="0" noProof="0" dirty="0" err="1">
                <a:ln>
                  <a:noFill/>
                </a:ln>
                <a:solidFill>
                  <a:prstClr val="black">
                    <a:lumMod val="85000"/>
                    <a:lumOff val="15000"/>
                  </a:prstClr>
                </a:solidFill>
                <a:effectLst/>
                <a:uLnTx/>
                <a:uFillTx/>
                <a:latin typeface="Calibri" panose="020F0502020204030204"/>
                <a:ea typeface="ＭＳ Ｐゴシック" panose="020B0600070205080204" pitchFamily="50" charset="-128"/>
                <a:cs typeface="+mn-cs"/>
              </a:rPr>
              <a:t>ずやん</a:t>
            </a:r>
            <a:endParaRPr kumimoji="1" lang="ja-JP" altLang="en-US"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ＭＳ Ｐゴシック" panose="020B0600070205080204" pitchFamily="50" charset="-128"/>
              <a:cs typeface="+mn-cs"/>
            </a:endParaRPr>
          </a:p>
        </p:txBody>
      </p:sp>
      <p:pic>
        <p:nvPicPr>
          <p:cNvPr id="8" name="図 7">
            <a:extLst>
              <a:ext uri="{FF2B5EF4-FFF2-40B4-BE49-F238E27FC236}">
                <a16:creationId xmlns:a16="http://schemas.microsoft.com/office/drawing/2014/main" id="{44AA7F90-7B1C-4E42-9C0B-9D9BB93BCB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851" y="4183333"/>
            <a:ext cx="2448272" cy="2448272"/>
          </a:xfrm>
          <a:prstGeom prst="rect">
            <a:avLst/>
          </a:prstGeom>
        </p:spPr>
      </p:pic>
      <p:sp>
        <p:nvSpPr>
          <p:cNvPr id="9" name="正方形/長方形 8">
            <a:extLst>
              <a:ext uri="{FF2B5EF4-FFF2-40B4-BE49-F238E27FC236}">
                <a16:creationId xmlns:a16="http://schemas.microsoft.com/office/drawing/2014/main" id="{B6E983FF-94F8-47E7-A096-F00619E9A779}"/>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０７ 最後に</a:t>
            </a:r>
          </a:p>
        </p:txBody>
      </p:sp>
      <p:pic>
        <p:nvPicPr>
          <p:cNvPr id="10" name="図 9">
            <a:extLst>
              <a:ext uri="{FF2B5EF4-FFF2-40B4-BE49-F238E27FC236}">
                <a16:creationId xmlns:a16="http://schemas.microsoft.com/office/drawing/2014/main" id="{5DF8C6E1-B9DB-4EA4-AC39-B399DC9FA38F}"/>
              </a:ext>
            </a:extLst>
          </p:cNvPr>
          <p:cNvPicPr>
            <a:picLocks noChangeAspect="1"/>
          </p:cNvPicPr>
          <p:nvPr/>
        </p:nvPicPr>
        <p:blipFill>
          <a:blip r:embed="rId7"/>
          <a:stretch>
            <a:fillRect/>
          </a:stretch>
        </p:blipFill>
        <p:spPr>
          <a:xfrm>
            <a:off x="7760812" y="39353"/>
            <a:ext cx="1311188" cy="37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81ADDDCD-972B-48DF-94E7-66CDE47DFBB2}"/>
              </a:ext>
            </a:extLst>
          </p:cNvPr>
          <p:cNvPicPr>
            <a:picLocks noChangeAspect="1"/>
          </p:cNvPicPr>
          <p:nvPr/>
        </p:nvPicPr>
        <p:blipFill>
          <a:blip r:embed="rId3"/>
          <a:stretch>
            <a:fillRect/>
          </a:stretch>
        </p:blipFill>
        <p:spPr>
          <a:xfrm>
            <a:off x="0" y="214562"/>
            <a:ext cx="9144000" cy="6493965"/>
          </a:xfrm>
          <a:prstGeom prst="rect">
            <a:avLst/>
          </a:prstGeom>
        </p:spPr>
      </p:pic>
      <p:sp>
        <p:nvSpPr>
          <p:cNvPr id="3" name="スライド番号プレースホルダー 2"/>
          <p:cNvSpPr>
            <a:spLocks noGrp="1"/>
          </p:cNvSpPr>
          <p:nvPr>
            <p:ph type="sldNum" sz="quarter" idx="12"/>
          </p:nvPr>
        </p:nvSpPr>
        <p:spPr/>
        <p:txBody>
          <a:bodyPr/>
          <a:lstStyle/>
          <a:p>
            <a:fld id="{B11E7987-09E6-46E4-8973-337FB3BD212C}" type="slidenum">
              <a:rPr kumimoji="1" lang="ja-JP" altLang="en-US" smtClean="0"/>
              <a:t>35</a:t>
            </a:fld>
            <a:endParaRPr kumimoji="1" lang="ja-JP" altLang="en-US"/>
          </a:p>
        </p:txBody>
      </p:sp>
      <p:sp>
        <p:nvSpPr>
          <p:cNvPr id="4" name="正方形/長方形 3"/>
          <p:cNvSpPr>
            <a:spLocks noChangeArrowheads="1"/>
          </p:cNvSpPr>
          <p:nvPr/>
        </p:nvSpPr>
        <p:spPr bwMode="auto">
          <a:xfrm>
            <a:off x="0" y="245186"/>
            <a:ext cx="9144000" cy="2643814"/>
          </a:xfrm>
          <a:prstGeom prst="rect">
            <a:avLst/>
          </a:prstGeom>
          <a:noFill/>
          <a:ln>
            <a:noFill/>
          </a:ln>
          <a:effectLst>
            <a:glow>
              <a:schemeClr val="accent1"/>
            </a:glow>
          </a:effectLst>
        </p:spPr>
        <p:txBody>
          <a:bodyPr/>
          <a:lstStyle/>
          <a:p>
            <a:pPr algn="ctr"/>
            <a:endParaRPr lang="en-US" altLang="ja-JP" sz="54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A00000000000000" pitchFamily="50" charset="-128"/>
              <a:ea typeface="HGP創英角ｺﾞｼｯｸUB" panose="020B0A00000000000000" pitchFamily="50" charset="-128"/>
            </a:endParaRPr>
          </a:p>
          <a:p>
            <a:pPr algn="ctr"/>
            <a:r>
              <a:rPr lang="ja-JP" altLang="en-US" sz="54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A00000000000000" pitchFamily="50" charset="-128"/>
                <a:ea typeface="HGP創英角ｺﾞｼｯｸUB" panose="020B0A00000000000000" pitchFamily="50" charset="-128"/>
              </a:rPr>
              <a:t>“恩師”と呼ばれる仕事。</a:t>
            </a:r>
            <a:endParaRPr lang="en-US" altLang="ja-JP" sz="54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A00000000000000" pitchFamily="50" charset="-128"/>
              <a:ea typeface="HGP創英角ｺﾞｼｯｸUB" panose="020B0A00000000000000" pitchFamily="50" charset="-128"/>
            </a:endParaRPr>
          </a:p>
          <a:p>
            <a:pPr algn="ctr"/>
            <a:r>
              <a:rPr lang="ja-JP" altLang="en-US" sz="54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A00000000000000" pitchFamily="50" charset="-128"/>
                <a:ea typeface="HGP創英角ｺﾞｼｯｸUB" panose="020B0A00000000000000" pitchFamily="50" charset="-128"/>
              </a:rPr>
              <a:t>あなたもやってみませんか？</a:t>
            </a:r>
            <a:endParaRPr lang="en-US" altLang="ja-JP" sz="54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A00000000000000" pitchFamily="50" charset="-128"/>
              <a:ea typeface="HGP創英角ｺﾞｼｯｸUB" panose="020B0A00000000000000" pitchFamily="50" charset="-128"/>
            </a:endParaRPr>
          </a:p>
          <a:p>
            <a:pPr algn="ctr"/>
            <a:endParaRPr lang="en-US" altLang="ja-JP" sz="2800" dirty="0">
              <a:ln w="0"/>
              <a:solidFill>
                <a:schemeClr val="tx1">
                  <a:lumMod val="75000"/>
                  <a:lumOff val="25000"/>
                </a:schemeClr>
              </a:solidFill>
              <a:latin typeface="HGP創英角ｺﾞｼｯｸUB" panose="020B0A00000000000000" pitchFamily="50" charset="-128"/>
              <a:ea typeface="HGP創英角ｺﾞｼｯｸUB" panose="020B0A00000000000000" pitchFamily="50" charset="-128"/>
            </a:endParaRPr>
          </a:p>
          <a:p>
            <a:pPr algn="ctr"/>
            <a:r>
              <a:rPr lang="ja-JP" altLang="en-US" sz="2800" dirty="0">
                <a:ln w="0"/>
                <a:solidFill>
                  <a:schemeClr val="tx1">
                    <a:lumMod val="75000"/>
                    <a:lumOff val="25000"/>
                  </a:schemeClr>
                </a:solidFill>
                <a:latin typeface="HGP創英角ｺﾞｼｯｸUB" panose="020B0A00000000000000" pitchFamily="50" charset="-128"/>
                <a:ea typeface="HGP創英角ｺﾞｼｯｸUB" panose="020B0A00000000000000" pitchFamily="50" charset="-128"/>
              </a:rPr>
              <a:t>ご清聴ありがとうございました。</a:t>
            </a:r>
            <a:endParaRPr lang="en-US" altLang="ja-JP" sz="2800" dirty="0">
              <a:ln w="0"/>
              <a:solidFill>
                <a:schemeClr val="tx1">
                  <a:lumMod val="75000"/>
                  <a:lumOff val="25000"/>
                </a:schemeClr>
              </a:solidFill>
              <a:latin typeface="HGP創英角ｺﾞｼｯｸUB" panose="020B0A00000000000000" pitchFamily="50" charset="-128"/>
              <a:ea typeface="HGP創英角ｺﾞｼｯｸUB" panose="020B0A00000000000000" pitchFamily="50" charset="-128"/>
            </a:endParaRPr>
          </a:p>
          <a:p>
            <a:pPr algn="ctr"/>
            <a:endParaRPr lang="ja-JP" altLang="en-US" sz="36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A00000000000000" pitchFamily="50" charset="-128"/>
              <a:ea typeface="HGP創英角ｺﾞｼｯｸUB" panose="020B0A00000000000000" pitchFamily="50" charset="-128"/>
            </a:endParaRPr>
          </a:p>
        </p:txBody>
      </p:sp>
      <p:pic>
        <p:nvPicPr>
          <p:cNvPr id="8" name="図 7">
            <a:extLst>
              <a:ext uri="{FF2B5EF4-FFF2-40B4-BE49-F238E27FC236}">
                <a16:creationId xmlns:a16="http://schemas.microsoft.com/office/drawing/2014/main" id="{B9152ADD-B0D5-4EBB-ABB6-88F23F68CA71}"/>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Effect>
                      <a14:saturation sat="400000"/>
                    </a14:imgEffect>
                  </a14:imgLayer>
                </a14:imgProps>
              </a:ext>
            </a:extLst>
          </a:blip>
          <a:stretch>
            <a:fillRect/>
          </a:stretch>
        </p:blipFill>
        <p:spPr>
          <a:xfrm>
            <a:off x="3163692" y="3789000"/>
            <a:ext cx="2816615" cy="2480085"/>
          </a:xfrm>
          <a:prstGeom prst="rect">
            <a:avLst/>
          </a:prstGeom>
          <a:solidFill>
            <a:srgbClr val="FDEADA"/>
          </a:solidFill>
          <a:ln>
            <a:noFill/>
          </a:ln>
        </p:spPr>
      </p:pic>
      <p:sp>
        <p:nvSpPr>
          <p:cNvPr id="11" name="テキスト ボックス 10">
            <a:extLst>
              <a:ext uri="{FF2B5EF4-FFF2-40B4-BE49-F238E27FC236}">
                <a16:creationId xmlns:a16="http://schemas.microsoft.com/office/drawing/2014/main" id="{713B2572-D68A-41CE-ACC5-6225BCBE49F8}"/>
              </a:ext>
            </a:extLst>
          </p:cNvPr>
          <p:cNvSpPr txBox="1"/>
          <p:nvPr/>
        </p:nvSpPr>
        <p:spPr>
          <a:xfrm rot="16200000">
            <a:off x="4392000" y="-4393611"/>
            <a:ext cx="360000" cy="9143999"/>
          </a:xfrm>
          <a:prstGeom prst="rect">
            <a:avLst/>
          </a:prstGeom>
          <a:solidFill>
            <a:schemeClr val="accent2"/>
          </a:solidFill>
        </p:spPr>
        <p:txBody>
          <a:bodyPr vert="eaVert" wrap="square" rtlCol="0">
            <a:spAutoFit/>
          </a:bodyPr>
          <a:lstStyle/>
          <a:p>
            <a:pPr algn="ct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D5421303-593B-47D3-A0CF-C8CBAC09EC23}"/>
              </a:ext>
            </a:extLst>
          </p:cNvPr>
          <p:cNvSpPr txBox="1"/>
          <p:nvPr/>
        </p:nvSpPr>
        <p:spPr>
          <a:xfrm rot="16200000">
            <a:off x="4392000" y="2107610"/>
            <a:ext cx="360000" cy="9143999"/>
          </a:xfrm>
          <a:prstGeom prst="rect">
            <a:avLst/>
          </a:prstGeom>
          <a:solidFill>
            <a:schemeClr val="accent2"/>
          </a:solidFill>
        </p:spPr>
        <p:txBody>
          <a:bodyPr vert="eaVert" wrap="square" rtlCol="0">
            <a:spAutoFit/>
          </a:bodyPr>
          <a:lstStyle/>
          <a:p>
            <a:pPr algn="ctr"/>
            <a:endParaRPr lang="en-US" altLang="ja-JP" sz="2800" b="1" dirty="0">
              <a:solidFill>
                <a:schemeClr val="bg1"/>
              </a:solidFill>
              <a:latin typeface="Meiryo UI" panose="020B0604030504040204" pitchFamily="50" charset="-128"/>
              <a:ea typeface="Meiryo UI" panose="020B060403050404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1500"/>
                                        <p:tgtEl>
                                          <p:spTgt spid="4">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wipe(left)">
                                      <p:cBhvr>
                                        <p:cTn id="10"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11E7987-09E6-46E4-8973-337FB3BD212C}" type="slidenum">
              <a:rPr kumimoji="1" lang="ja-JP" altLang="en-US" smtClean="0"/>
              <a:t>4</a:t>
            </a:fld>
            <a:endParaRPr kumimoji="1" lang="ja-JP" altLang="en-US" dirty="0"/>
          </a:p>
        </p:txBody>
      </p:sp>
      <p:sp>
        <p:nvSpPr>
          <p:cNvPr id="3" name="タイトル 1"/>
          <p:cNvSpPr txBox="1"/>
          <p:nvPr/>
        </p:nvSpPr>
        <p:spPr>
          <a:xfrm>
            <a:off x="1599565" y="775507"/>
            <a:ext cx="5944870" cy="850106"/>
          </a:xfrm>
          <a:prstGeom prst="rect">
            <a:avLst/>
          </a:prstGeom>
          <a:noFill/>
        </p:spPr>
        <p:txBody>
          <a:bodyPr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cs typeface="Meiryo UI" panose="020B0604030504040204" pitchFamily="50" charset="-128"/>
              </a:rPr>
              <a:t>大阪府の学校</a:t>
            </a:r>
          </a:p>
        </p:txBody>
      </p:sp>
      <p:graphicFrame>
        <p:nvGraphicFramePr>
          <p:cNvPr id="4" name="表 3"/>
          <p:cNvGraphicFramePr>
            <a:graphicFrameLocks noGrp="1"/>
          </p:cNvGraphicFramePr>
          <p:nvPr>
            <p:extLst>
              <p:ext uri="{D42A27DB-BD31-4B8C-83A1-F6EECF244321}">
                <p14:modId xmlns:p14="http://schemas.microsoft.com/office/powerpoint/2010/main" val="2239486258"/>
              </p:ext>
            </p:extLst>
          </p:nvPr>
        </p:nvGraphicFramePr>
        <p:xfrm>
          <a:off x="586800" y="1905642"/>
          <a:ext cx="8100000" cy="4149650"/>
        </p:xfrm>
        <a:graphic>
          <a:graphicData uri="http://schemas.openxmlformats.org/drawingml/2006/table">
            <a:tbl>
              <a:tblPr firstRow="1" bandRow="1">
                <a:tableStyleId>{6E25E649-3F16-4E02-A733-19D2CDBF48F0}</a:tableStyleId>
              </a:tblPr>
              <a:tblGrid>
                <a:gridCol w="2700000">
                  <a:extLst>
                    <a:ext uri="{9D8B030D-6E8A-4147-A177-3AD203B41FA5}">
                      <a16:colId xmlns:a16="http://schemas.microsoft.com/office/drawing/2014/main" val="20000"/>
                    </a:ext>
                  </a:extLst>
                </a:gridCol>
                <a:gridCol w="1645200">
                  <a:extLst>
                    <a:ext uri="{9D8B030D-6E8A-4147-A177-3AD203B41FA5}">
                      <a16:colId xmlns:a16="http://schemas.microsoft.com/office/drawing/2014/main" val="20001"/>
                    </a:ext>
                  </a:extLst>
                </a:gridCol>
                <a:gridCol w="19548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tblGrid>
              <a:tr h="755464">
                <a:tc>
                  <a:txBody>
                    <a:bodyPr/>
                    <a:lstStyle/>
                    <a:p>
                      <a:endPar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学校数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教諭数</a:t>
                      </a:r>
                      <a:endPar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（管理職除く）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平均年齢</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755464">
                <a:tc>
                  <a:txBody>
                    <a:bodyPr/>
                    <a:lstStyle/>
                    <a:p>
                      <a:r>
                        <a:rPr kumimoji="1" lang="ja-JP" altLang="en-US" sz="2400" dirty="0">
                          <a:latin typeface="Meiryo UI" panose="020B0604030504040204" pitchFamily="50" charset="-128"/>
                          <a:ea typeface="Meiryo UI" panose="020B0604030504040204" pitchFamily="50" charset="-128"/>
                        </a:rPr>
                        <a:t>小学校</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solidFill>
                            <a:srgbClr val="FF0000"/>
                          </a:solidFill>
                          <a:latin typeface="Meiryo UI" panose="020B0604030504040204" pitchFamily="50" charset="-128"/>
                          <a:ea typeface="Meiryo UI" panose="020B0604030504040204" pitchFamily="50" charset="-128"/>
                        </a:rPr>
                        <a:t>523</a:t>
                      </a:r>
                      <a:r>
                        <a:rPr kumimoji="1" lang="ja-JP" altLang="en-US" sz="2400" dirty="0">
                          <a:solidFill>
                            <a:srgbClr val="FF0000"/>
                          </a:solidFill>
                          <a:latin typeface="Meiryo UI" panose="020B0604030504040204" pitchFamily="50" charset="-128"/>
                          <a:ea typeface="Meiryo UI" panose="020B0604030504040204" pitchFamily="50" charset="-128"/>
                        </a:rPr>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solidFill>
                            <a:srgbClr val="FF0000"/>
                          </a:solidFill>
                          <a:latin typeface="Meiryo UI" panose="020B0604030504040204" pitchFamily="50" charset="-128"/>
                          <a:ea typeface="Meiryo UI" panose="020B0604030504040204" pitchFamily="50" charset="-128"/>
                        </a:rPr>
                        <a:t>11,722</a:t>
                      </a:r>
                      <a:r>
                        <a:rPr kumimoji="1" lang="ja-JP" altLang="en-US" sz="2400" dirty="0">
                          <a:solidFill>
                            <a:srgbClr val="FF0000"/>
                          </a:solidFill>
                          <a:latin typeface="Meiryo UI" panose="020B0604030504040204" pitchFamily="50" charset="-128"/>
                          <a:ea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latin typeface="Meiryo UI" panose="020B0604030504040204" pitchFamily="50" charset="-128"/>
                          <a:ea typeface="Meiryo UI" panose="020B0604030504040204" pitchFamily="50" charset="-128"/>
                        </a:rPr>
                        <a:t>38.2</a:t>
                      </a:r>
                      <a:r>
                        <a:rPr kumimoji="1" lang="ja-JP" altLang="en-US" sz="2400" dirty="0">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55464">
                <a:tc>
                  <a:txBody>
                    <a:bodyPr/>
                    <a:lstStyle/>
                    <a:p>
                      <a:r>
                        <a:rPr kumimoji="1" lang="ja-JP" altLang="en-US" sz="2400" dirty="0">
                          <a:latin typeface="Meiryo UI" panose="020B0604030504040204" pitchFamily="50" charset="-128"/>
                          <a:ea typeface="Meiryo UI" panose="020B0604030504040204" pitchFamily="50" charset="-128"/>
                        </a:rPr>
                        <a:t>中学校</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solidFill>
                            <a:srgbClr val="FF0000"/>
                          </a:solidFill>
                          <a:latin typeface="Meiryo UI" panose="020B0604030504040204" pitchFamily="50" charset="-128"/>
                          <a:ea typeface="Meiryo UI" panose="020B0604030504040204" pitchFamily="50" charset="-128"/>
                        </a:rPr>
                        <a:t>252</a:t>
                      </a:r>
                      <a:r>
                        <a:rPr kumimoji="1" lang="ja-JP" altLang="en-US" sz="2400" dirty="0">
                          <a:solidFill>
                            <a:srgbClr val="FF0000"/>
                          </a:solidFill>
                          <a:latin typeface="Meiryo UI" panose="020B0604030504040204" pitchFamily="50" charset="-128"/>
                          <a:ea typeface="Meiryo UI" panose="020B0604030504040204" pitchFamily="50" charset="-128"/>
                        </a:rPr>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solidFill>
                            <a:srgbClr val="FF0000"/>
                          </a:solidFill>
                          <a:latin typeface="Meiryo UI" panose="020B0604030504040204" pitchFamily="50" charset="-128"/>
                          <a:ea typeface="Meiryo UI" panose="020B0604030504040204" pitchFamily="50" charset="-128"/>
                        </a:rPr>
                        <a:t>6,342</a:t>
                      </a:r>
                      <a:r>
                        <a:rPr kumimoji="1" lang="ja-JP" altLang="en-US" sz="2400" dirty="0">
                          <a:solidFill>
                            <a:srgbClr val="FF0000"/>
                          </a:solidFill>
                          <a:latin typeface="Meiryo UI" panose="020B0604030504040204" pitchFamily="50" charset="-128"/>
                          <a:ea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latin typeface="Meiryo UI" panose="020B0604030504040204" pitchFamily="50" charset="-128"/>
                          <a:ea typeface="Meiryo UI" panose="020B0604030504040204" pitchFamily="50" charset="-128"/>
                        </a:rPr>
                        <a:t>37.6</a:t>
                      </a:r>
                      <a:r>
                        <a:rPr kumimoji="1" lang="ja-JP" altLang="en-US" sz="2400" dirty="0">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55464">
                <a:tc>
                  <a:txBody>
                    <a:bodyPr/>
                    <a:lstStyle/>
                    <a:p>
                      <a:r>
                        <a:rPr kumimoji="1" lang="ja-JP" altLang="en-US" sz="2400" dirty="0">
                          <a:latin typeface="Meiryo UI" panose="020B0604030504040204" pitchFamily="50" charset="-128"/>
                          <a:ea typeface="Meiryo UI" panose="020B0604030504040204" pitchFamily="50" charset="-128"/>
                        </a:rPr>
                        <a:t>府立高等学校</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solidFill>
                            <a:srgbClr val="FF0000"/>
                          </a:solidFill>
                          <a:latin typeface="Meiryo UI" panose="020B0604030504040204" pitchFamily="50" charset="-128"/>
                          <a:ea typeface="Meiryo UI" panose="020B0604030504040204" pitchFamily="50" charset="-128"/>
                        </a:rPr>
                        <a:t>168</a:t>
                      </a:r>
                      <a:r>
                        <a:rPr kumimoji="1" lang="ja-JP" altLang="en-US" sz="2400" dirty="0">
                          <a:solidFill>
                            <a:srgbClr val="FF0000"/>
                          </a:solidFill>
                          <a:latin typeface="Meiryo UI" panose="020B0604030504040204" pitchFamily="50" charset="-128"/>
                          <a:ea typeface="Meiryo UI" panose="020B0604030504040204" pitchFamily="50" charset="-128"/>
                        </a:rPr>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solidFill>
                            <a:srgbClr val="FF0000"/>
                          </a:solidFill>
                          <a:latin typeface="Meiryo UI" panose="020B0604030504040204" pitchFamily="50" charset="-128"/>
                          <a:ea typeface="Meiryo UI" panose="020B0604030504040204" pitchFamily="50" charset="-128"/>
                        </a:rPr>
                        <a:t>6,260</a:t>
                      </a:r>
                      <a:r>
                        <a:rPr kumimoji="1" lang="ja-JP" altLang="en-US" sz="2400" dirty="0">
                          <a:solidFill>
                            <a:srgbClr val="FF0000"/>
                          </a:solidFill>
                          <a:latin typeface="Meiryo UI" panose="020B0604030504040204" pitchFamily="50" charset="-128"/>
                          <a:ea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latin typeface="Meiryo UI" panose="020B0604030504040204" pitchFamily="50" charset="-128"/>
                          <a:ea typeface="Meiryo UI" panose="020B0604030504040204" pitchFamily="50" charset="-128"/>
                        </a:rPr>
                        <a:t>40.6</a:t>
                      </a:r>
                      <a:r>
                        <a:rPr kumimoji="1" lang="ja-JP" altLang="en-US" sz="2400" dirty="0">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62034">
                <a:tc>
                  <a:txBody>
                    <a:bodyPr/>
                    <a:lstStyle/>
                    <a:p>
                      <a:r>
                        <a:rPr kumimoji="1" lang="ja-JP" altLang="en-US" sz="2400" dirty="0">
                          <a:latin typeface="Meiryo UI" panose="020B0604030504040204" pitchFamily="50" charset="-128"/>
                          <a:ea typeface="Meiryo UI" panose="020B0604030504040204" pitchFamily="50" charset="-128"/>
                        </a:rPr>
                        <a:t>府立支援学校</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solidFill>
                            <a:srgbClr val="FF0000"/>
                          </a:solidFill>
                          <a:latin typeface="Meiryo UI" panose="020B0604030504040204" pitchFamily="50" charset="-128"/>
                          <a:ea typeface="Meiryo UI" panose="020B0604030504040204" pitchFamily="50" charset="-128"/>
                        </a:rPr>
                        <a:t>47</a:t>
                      </a:r>
                      <a:r>
                        <a:rPr kumimoji="1" lang="ja-JP" altLang="en-US" sz="2400" dirty="0">
                          <a:solidFill>
                            <a:srgbClr val="FF0000"/>
                          </a:solidFill>
                          <a:latin typeface="Meiryo UI" panose="020B0604030504040204" pitchFamily="50" charset="-128"/>
                          <a:ea typeface="Meiryo UI" panose="020B0604030504040204" pitchFamily="50" charset="-128"/>
                        </a:rPr>
                        <a:t>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solidFill>
                            <a:srgbClr val="FF0000"/>
                          </a:solidFill>
                          <a:latin typeface="Meiryo UI" panose="020B0604030504040204" pitchFamily="50" charset="-128"/>
                          <a:ea typeface="Meiryo UI" panose="020B0604030504040204" pitchFamily="50" charset="-128"/>
                        </a:rPr>
                        <a:t>4,028</a:t>
                      </a:r>
                      <a:r>
                        <a:rPr kumimoji="1" lang="ja-JP" altLang="en-US" sz="2400" dirty="0">
                          <a:solidFill>
                            <a:srgbClr val="FF0000"/>
                          </a:solidFill>
                          <a:latin typeface="Meiryo UI" panose="020B0604030504040204" pitchFamily="50" charset="-128"/>
                          <a:ea typeface="Meiryo UI" panose="020B0604030504040204" pitchFamily="50" charset="-128"/>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latin typeface="Meiryo UI" panose="020B0604030504040204" pitchFamily="50" charset="-128"/>
                          <a:ea typeface="Meiryo UI" panose="020B0604030504040204" pitchFamily="50" charset="-128"/>
                        </a:rPr>
                        <a:t>40.0</a:t>
                      </a:r>
                      <a:r>
                        <a:rPr kumimoji="1" lang="ja-JP" altLang="en-US" sz="2400" dirty="0">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3600">
                <a:tc gridSpan="4">
                  <a:txBody>
                    <a:bodyPr/>
                    <a:lstStyle/>
                    <a:p>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小学校・中学校については、「大阪市」、「堺市」、「豊能地区」除く府内</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36</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a:t>
                      </a:r>
                      <a:endParaRPr kumimoji="1" lang="ja-JP" altLang="en-US" sz="2800" dirty="0">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ja-JP"/>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5" name="テキスト ボックス 4"/>
          <p:cNvSpPr txBox="1"/>
          <p:nvPr/>
        </p:nvSpPr>
        <p:spPr>
          <a:xfrm>
            <a:off x="7159235" y="1219106"/>
            <a:ext cx="1375200" cy="338554"/>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令和</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年度</a:t>
            </a:r>
            <a:endParaRPr kumimoji="1" lang="en-US" altLang="ja-JP" sz="16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2C9F18E3-418B-4330-80B2-BE81856DDA1C}"/>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０１ 大阪の教員とは</a:t>
            </a:r>
          </a:p>
        </p:txBody>
      </p:sp>
      <p:pic>
        <p:nvPicPr>
          <p:cNvPr id="7" name="図 6">
            <a:extLst>
              <a:ext uri="{FF2B5EF4-FFF2-40B4-BE49-F238E27FC236}">
                <a16:creationId xmlns:a16="http://schemas.microsoft.com/office/drawing/2014/main" id="{FB7030A3-1647-4881-9CA6-3800C930C5D4}"/>
              </a:ext>
            </a:extLst>
          </p:cNvPr>
          <p:cNvPicPr>
            <a:picLocks noChangeAspect="1"/>
          </p:cNvPicPr>
          <p:nvPr/>
        </p:nvPicPr>
        <p:blipFill>
          <a:blip r:embed="rId3"/>
          <a:stretch>
            <a:fillRect/>
          </a:stretch>
        </p:blipFill>
        <p:spPr>
          <a:xfrm>
            <a:off x="7760812" y="39353"/>
            <a:ext cx="1311188" cy="37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60C34DBE-1942-4753-80AE-2968277EC38E}"/>
              </a:ext>
            </a:extLst>
          </p:cNvPr>
          <p:cNvSpPr/>
          <p:nvPr/>
        </p:nvSpPr>
        <p:spPr>
          <a:xfrm>
            <a:off x="25083" y="-23374"/>
            <a:ext cx="9144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dirty="0">
              <a:solidFill>
                <a:srgbClr val="FDEADA"/>
              </a:solidFill>
            </a:endParaRPr>
          </a:p>
        </p:txBody>
      </p:sp>
      <p:sp>
        <p:nvSpPr>
          <p:cNvPr id="52" name="フローチャート: 判断 51">
            <a:extLst>
              <a:ext uri="{FF2B5EF4-FFF2-40B4-BE49-F238E27FC236}">
                <a16:creationId xmlns:a16="http://schemas.microsoft.com/office/drawing/2014/main" id="{0F0EC36C-4122-4A3C-9454-87FEFE589F62}"/>
              </a:ext>
            </a:extLst>
          </p:cNvPr>
          <p:cNvSpPr/>
          <p:nvPr/>
        </p:nvSpPr>
        <p:spPr>
          <a:xfrm>
            <a:off x="1696360" y="3956751"/>
            <a:ext cx="2576312" cy="2614070"/>
          </a:xfrm>
          <a:prstGeom prst="flowChartDecisi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フローチャート: 判断 52">
            <a:extLst>
              <a:ext uri="{FF2B5EF4-FFF2-40B4-BE49-F238E27FC236}">
                <a16:creationId xmlns:a16="http://schemas.microsoft.com/office/drawing/2014/main" id="{1F089B8D-36ED-4560-BE93-0033A7D2900E}"/>
              </a:ext>
            </a:extLst>
          </p:cNvPr>
          <p:cNvSpPr/>
          <p:nvPr/>
        </p:nvSpPr>
        <p:spPr>
          <a:xfrm>
            <a:off x="6312779" y="4184612"/>
            <a:ext cx="2576312" cy="2614070"/>
          </a:xfrm>
          <a:prstGeom prst="flowChartDecisi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 name="グループ化 2">
            <a:extLst>
              <a:ext uri="{FF2B5EF4-FFF2-40B4-BE49-F238E27FC236}">
                <a16:creationId xmlns:a16="http://schemas.microsoft.com/office/drawing/2014/main" id="{492066A4-D376-42DE-AA25-BD1B227EE3E9}"/>
              </a:ext>
            </a:extLst>
          </p:cNvPr>
          <p:cNvGrpSpPr/>
          <p:nvPr/>
        </p:nvGrpSpPr>
        <p:grpSpPr>
          <a:xfrm>
            <a:off x="4581633" y="4020815"/>
            <a:ext cx="4685184" cy="2583091"/>
            <a:chOff x="4643268" y="1157129"/>
            <a:chExt cx="4685184" cy="2583091"/>
          </a:xfrm>
        </p:grpSpPr>
        <p:pic>
          <p:nvPicPr>
            <p:cNvPr id="15" name="図 14">
              <a:extLst>
                <a:ext uri="{FF2B5EF4-FFF2-40B4-BE49-F238E27FC236}">
                  <a16:creationId xmlns:a16="http://schemas.microsoft.com/office/drawing/2014/main" id="{ACE5C6B6-519A-4BEE-BF6C-29F7E03B740B}"/>
                </a:ext>
              </a:extLst>
            </p:cNvPr>
            <p:cNvPicPr>
              <a:picLocks noChangeAspect="1"/>
            </p:cNvPicPr>
            <p:nvPr/>
          </p:nvPicPr>
          <p:blipFill rotWithShape="1">
            <a:blip r:embed="rId3">
              <a:clrChange>
                <a:clrFrom>
                  <a:srgbClr val="000000"/>
                </a:clrFrom>
                <a:clrTo>
                  <a:srgbClr val="000000">
                    <a:alpha val="0"/>
                  </a:srgbClr>
                </a:clrTo>
              </a:clrChange>
            </a:blip>
            <a:srcRect l="6510" t="8735" r="8565" b="2494"/>
            <a:stretch/>
          </p:blipFill>
          <p:spPr>
            <a:xfrm>
              <a:off x="7716577" y="1168405"/>
              <a:ext cx="1611875" cy="2519411"/>
            </a:xfrm>
            <a:prstGeom prst="rect">
              <a:avLst/>
            </a:prstGeom>
            <a:ln>
              <a:noFill/>
            </a:ln>
          </p:spPr>
        </p:pic>
        <p:sp>
          <p:nvSpPr>
            <p:cNvPr id="23" name="テキスト ボックス 22">
              <a:extLst>
                <a:ext uri="{FF2B5EF4-FFF2-40B4-BE49-F238E27FC236}">
                  <a16:creationId xmlns:a16="http://schemas.microsoft.com/office/drawing/2014/main" id="{30B32C3B-FD4C-41B6-A617-6E84C32D61DC}"/>
                </a:ext>
              </a:extLst>
            </p:cNvPr>
            <p:cNvSpPr txBox="1"/>
            <p:nvPr/>
          </p:nvSpPr>
          <p:spPr>
            <a:xfrm>
              <a:off x="6619291" y="3370888"/>
              <a:ext cx="1490862" cy="369332"/>
            </a:xfrm>
            <a:prstGeom prst="rect">
              <a:avLst/>
            </a:prstGeom>
            <a:noFill/>
          </p:spPr>
          <p:txBody>
            <a:bodyPr wrap="square">
              <a:spAutoFit/>
            </a:bodyPr>
            <a:lstStyle/>
            <a:p>
              <a:r>
                <a:rPr lang="ja-JP" altLang="en-US" b="0" i="0" u="none" strike="noStrike" baseline="0" dirty="0">
                  <a:solidFill>
                    <a:srgbClr val="231815"/>
                  </a:solidFill>
                  <a:latin typeface="HGS創英角ﾎﾟｯﾌﾟ体" panose="040B0A00000000000000" pitchFamily="50" charset="-128"/>
                  <a:ea typeface="HGS創英角ﾎﾟｯﾌﾟ体" panose="040B0A00000000000000" pitchFamily="50" charset="-128"/>
                </a:rPr>
                <a:t>中学校 教諭</a:t>
              </a:r>
              <a:endParaRPr lang="ja-JP" altLang="en-US" dirty="0">
                <a:latin typeface="HGS創英角ﾎﾟｯﾌﾟ体" panose="040B0A00000000000000" pitchFamily="50" charset="-128"/>
                <a:ea typeface="HGS創英角ﾎﾟｯﾌﾟ体" panose="040B0A00000000000000" pitchFamily="50" charset="-128"/>
              </a:endParaRPr>
            </a:p>
          </p:txBody>
        </p:sp>
        <p:sp>
          <p:nvSpPr>
            <p:cNvPr id="38" name="テキスト ボックス 37">
              <a:extLst>
                <a:ext uri="{FF2B5EF4-FFF2-40B4-BE49-F238E27FC236}">
                  <a16:creationId xmlns:a16="http://schemas.microsoft.com/office/drawing/2014/main" id="{22B0A60E-752F-4C73-90A5-DCCFEFBB6BF8}"/>
                </a:ext>
              </a:extLst>
            </p:cNvPr>
            <p:cNvSpPr txBox="1"/>
            <p:nvPr/>
          </p:nvSpPr>
          <p:spPr>
            <a:xfrm>
              <a:off x="4643268" y="1157129"/>
              <a:ext cx="3339023" cy="2308324"/>
            </a:xfrm>
            <a:prstGeom prst="rect">
              <a:avLst/>
            </a:prstGeom>
            <a:noFill/>
          </p:spPr>
          <p:txBody>
            <a:bodyPr wrap="square">
              <a:spAutoFit/>
            </a:bodyPr>
            <a:lstStyle/>
            <a:p>
              <a:pPr algn="l"/>
              <a:r>
                <a:rPr lang="ja-JP" altLang="en-US" sz="1600" b="0" i="0" u="none" strike="noStrike" baseline="0" dirty="0">
                  <a:solidFill>
                    <a:srgbClr val="231815"/>
                  </a:solidFill>
                  <a:latin typeface="KozGoPro-Medium"/>
                </a:rPr>
                <a:t>働く中で、好きなことに一生懸命取り組む姿や、苦手なことにくじけそうになりながらも取り組む姿を見て、子どもたちの成長を感じています。成長する子どもたちをサポートする中で自分自身の成長も実感しています。教員は</a:t>
              </a:r>
              <a:r>
                <a:rPr lang="ja-JP" altLang="en-US" sz="1600" b="1" i="0" u="sng" strike="noStrike" baseline="0" dirty="0">
                  <a:latin typeface="KozGoPro-Medium"/>
                </a:rPr>
                <a:t>子どもたちと「ともに成長」できる魅力的な仕事</a:t>
              </a:r>
              <a:r>
                <a:rPr lang="ja-JP" altLang="en-US" sz="1600" b="0" i="0" u="none" strike="noStrike" baseline="0" dirty="0">
                  <a:solidFill>
                    <a:srgbClr val="231815"/>
                  </a:solidFill>
                  <a:latin typeface="KozGoPro-Medium"/>
                </a:rPr>
                <a:t>です。</a:t>
              </a:r>
            </a:p>
            <a:p>
              <a:pPr algn="l"/>
              <a:r>
                <a:rPr lang="ja-JP" altLang="en-US" sz="1600" b="0" i="0" u="none" strike="noStrike" baseline="0" dirty="0">
                  <a:solidFill>
                    <a:srgbClr val="231815"/>
                  </a:solidFill>
                  <a:latin typeface="KozGoPro-Medium"/>
                </a:rPr>
                <a:t>ぜひ、一緒に働きましょう。</a:t>
              </a:r>
              <a:endParaRPr lang="ja-JP" altLang="en-US" sz="1600" dirty="0"/>
            </a:p>
          </p:txBody>
        </p:sp>
      </p:grpSp>
      <p:sp>
        <p:nvSpPr>
          <p:cNvPr id="56" name="正方形/長方形 55">
            <a:extLst>
              <a:ext uri="{FF2B5EF4-FFF2-40B4-BE49-F238E27FC236}">
                <a16:creationId xmlns:a16="http://schemas.microsoft.com/office/drawing/2014/main" id="{65D3247C-28CC-41B7-A3D4-AE7BC8FC3FA9}"/>
              </a:ext>
            </a:extLst>
          </p:cNvPr>
          <p:cNvSpPr>
            <a:spLocks noChangeArrowheads="1"/>
          </p:cNvSpPr>
          <p:nvPr/>
        </p:nvSpPr>
        <p:spPr bwMode="auto">
          <a:xfrm>
            <a:off x="2395019" y="3222194"/>
            <a:ext cx="4404126" cy="628761"/>
          </a:xfrm>
          <a:prstGeom prst="rect">
            <a:avLst/>
          </a:prstGeom>
          <a:noFill/>
          <a:ln>
            <a:noFill/>
          </a:ln>
          <a:effectLst>
            <a:glow>
              <a:schemeClr val="accent1"/>
            </a:glow>
          </a:effectLst>
        </p:spPr>
        <p:txBody>
          <a:bodyPr/>
          <a:lstStyle/>
          <a:p>
            <a:r>
              <a:rPr lang="ja-JP" altLang="en-US" sz="36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A00000000000000" pitchFamily="50" charset="-128"/>
                <a:ea typeface="HGP創英角ｺﾞｼｯｸUB" panose="020B0A00000000000000" pitchFamily="50" charset="-128"/>
              </a:rPr>
              <a:t>教員からのメッセージ</a:t>
            </a:r>
          </a:p>
        </p:txBody>
      </p:sp>
      <p:sp>
        <p:nvSpPr>
          <p:cNvPr id="22" name="正方形/長方形 21">
            <a:extLst>
              <a:ext uri="{FF2B5EF4-FFF2-40B4-BE49-F238E27FC236}">
                <a16:creationId xmlns:a16="http://schemas.microsoft.com/office/drawing/2014/main" id="{ACCFCD6B-93FD-4BE3-8641-C187502E1359}"/>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０２ 大阪の教員の魅力</a:t>
            </a:r>
          </a:p>
        </p:txBody>
      </p:sp>
      <p:pic>
        <p:nvPicPr>
          <p:cNvPr id="20" name="図 19">
            <a:extLst>
              <a:ext uri="{FF2B5EF4-FFF2-40B4-BE49-F238E27FC236}">
                <a16:creationId xmlns:a16="http://schemas.microsoft.com/office/drawing/2014/main" id="{D8BDA77B-46E7-4789-A6BF-FE7C6548D9A7}"/>
              </a:ext>
            </a:extLst>
          </p:cNvPr>
          <p:cNvPicPr>
            <a:picLocks noChangeAspect="1"/>
          </p:cNvPicPr>
          <p:nvPr/>
        </p:nvPicPr>
        <p:blipFill>
          <a:blip r:embed="rId4"/>
          <a:stretch>
            <a:fillRect/>
          </a:stretch>
        </p:blipFill>
        <p:spPr>
          <a:xfrm>
            <a:off x="7760812" y="39353"/>
            <a:ext cx="1311188" cy="378000"/>
          </a:xfrm>
          <a:prstGeom prst="rect">
            <a:avLst/>
          </a:prstGeom>
        </p:spPr>
      </p:pic>
      <p:grpSp>
        <p:nvGrpSpPr>
          <p:cNvPr id="2" name="グループ化 1">
            <a:extLst>
              <a:ext uri="{FF2B5EF4-FFF2-40B4-BE49-F238E27FC236}">
                <a16:creationId xmlns:a16="http://schemas.microsoft.com/office/drawing/2014/main" id="{B4FA0C49-6CE8-4904-8AE8-7C98AFED5BDC}"/>
              </a:ext>
            </a:extLst>
          </p:cNvPr>
          <p:cNvGrpSpPr/>
          <p:nvPr/>
        </p:nvGrpSpPr>
        <p:grpSpPr>
          <a:xfrm>
            <a:off x="134410" y="3996942"/>
            <a:ext cx="4701914" cy="2542926"/>
            <a:chOff x="146950" y="1146142"/>
            <a:chExt cx="4701914" cy="2542926"/>
          </a:xfrm>
        </p:grpSpPr>
        <p:sp>
          <p:nvSpPr>
            <p:cNvPr id="21" name="テキスト ボックス 20">
              <a:extLst>
                <a:ext uri="{FF2B5EF4-FFF2-40B4-BE49-F238E27FC236}">
                  <a16:creationId xmlns:a16="http://schemas.microsoft.com/office/drawing/2014/main" id="{C047D0D0-D41C-4013-BF57-69213D907B5D}"/>
                </a:ext>
              </a:extLst>
            </p:cNvPr>
            <p:cNvSpPr txBox="1"/>
            <p:nvPr/>
          </p:nvSpPr>
          <p:spPr>
            <a:xfrm>
              <a:off x="1936691" y="3319736"/>
              <a:ext cx="1468524" cy="369332"/>
            </a:xfrm>
            <a:prstGeom prst="rect">
              <a:avLst/>
            </a:prstGeom>
            <a:noFill/>
          </p:spPr>
          <p:txBody>
            <a:bodyPr wrap="square">
              <a:spAutoFit/>
            </a:bodyPr>
            <a:lstStyle/>
            <a:p>
              <a:r>
                <a:rPr lang="ja-JP" altLang="en-US" b="0" i="0" u="none" strike="noStrike" baseline="0" dirty="0">
                  <a:solidFill>
                    <a:srgbClr val="231815"/>
                  </a:solidFill>
                  <a:latin typeface="HGS創英角ﾎﾟｯﾌﾟ体" panose="040B0A00000000000000" pitchFamily="50" charset="-128"/>
                  <a:ea typeface="HGS創英角ﾎﾟｯﾌﾟ体" panose="040B0A00000000000000" pitchFamily="50" charset="-128"/>
                </a:rPr>
                <a:t>小学校 教諭</a:t>
              </a:r>
              <a:endParaRPr lang="ja-JP" altLang="en-US" dirty="0">
                <a:latin typeface="HGS創英角ﾎﾟｯﾌﾟ体" panose="040B0A00000000000000" pitchFamily="50" charset="-128"/>
                <a:ea typeface="HGS創英角ﾎﾟｯﾌﾟ体" panose="040B0A00000000000000" pitchFamily="50" charset="-128"/>
              </a:endParaRPr>
            </a:p>
          </p:txBody>
        </p:sp>
        <p:sp>
          <p:nvSpPr>
            <p:cNvPr id="36" name="テキスト ボックス 35">
              <a:extLst>
                <a:ext uri="{FF2B5EF4-FFF2-40B4-BE49-F238E27FC236}">
                  <a16:creationId xmlns:a16="http://schemas.microsoft.com/office/drawing/2014/main" id="{C3C3695B-D63D-45A8-8393-284876EEC9DE}"/>
                </a:ext>
              </a:extLst>
            </p:cNvPr>
            <p:cNvSpPr txBox="1"/>
            <p:nvPr/>
          </p:nvSpPr>
          <p:spPr>
            <a:xfrm>
              <a:off x="146950" y="1152296"/>
              <a:ext cx="3530566" cy="2308324"/>
            </a:xfrm>
            <a:prstGeom prst="rect">
              <a:avLst/>
            </a:prstGeom>
            <a:noFill/>
          </p:spPr>
          <p:txBody>
            <a:bodyPr wrap="square">
              <a:spAutoFit/>
            </a:bodyPr>
            <a:lstStyle/>
            <a:p>
              <a:pPr algn="l"/>
              <a:r>
                <a:rPr lang="ja-JP" altLang="en-US" sz="1600" b="0" i="0" u="none" strike="noStrike" baseline="0" dirty="0">
                  <a:solidFill>
                    <a:srgbClr val="231815"/>
                  </a:solidFill>
                  <a:latin typeface="KozGoPro-Medium"/>
                </a:rPr>
                <a:t>教員生活が始まってすぐの頃は不安を感じることが多くありました。しかし、子どもたちの笑顔やがんばる姿を見ると、教員をしていてよかったと心から思います。教員は、</a:t>
              </a:r>
              <a:r>
                <a:rPr lang="ja-JP" altLang="en-US" sz="1600" b="1" i="0" u="sng" strike="noStrike" baseline="0" dirty="0">
                  <a:latin typeface="KozGoPro-Medium"/>
                </a:rPr>
                <a:t>子どもたちの成長にかかわるだけでなく、自分自身も成長する</a:t>
              </a:r>
            </a:p>
            <a:p>
              <a:pPr algn="l"/>
              <a:r>
                <a:rPr lang="ja-JP" altLang="en-US" sz="1600" b="1" i="0" u="sng" strike="noStrike" baseline="0" dirty="0">
                  <a:latin typeface="KozGoPro-Medium"/>
                </a:rPr>
                <a:t>ことができる仕事</a:t>
              </a:r>
              <a:r>
                <a:rPr lang="ja-JP" altLang="en-US" sz="1600" b="0" i="0" u="none" strike="noStrike" baseline="0" dirty="0">
                  <a:solidFill>
                    <a:srgbClr val="231815"/>
                  </a:solidFill>
                  <a:latin typeface="KozGoPro-Medium"/>
                </a:rPr>
                <a:t>です。子どもたちの夢や生き方につながるよう毎日を過ごしませんか。</a:t>
              </a:r>
              <a:endParaRPr lang="ja-JP" altLang="en-US" sz="1600" dirty="0"/>
            </a:p>
          </p:txBody>
        </p:sp>
        <p:pic>
          <p:nvPicPr>
            <p:cNvPr id="24" name="図 23">
              <a:extLst>
                <a:ext uri="{FF2B5EF4-FFF2-40B4-BE49-F238E27FC236}">
                  <a16:creationId xmlns:a16="http://schemas.microsoft.com/office/drawing/2014/main" id="{FC45CD99-3947-47EC-A254-020EB183194A}"/>
                </a:ext>
              </a:extLst>
            </p:cNvPr>
            <p:cNvPicPr>
              <a:picLocks noChangeAspect="1"/>
            </p:cNvPicPr>
            <p:nvPr/>
          </p:nvPicPr>
          <p:blipFill rotWithShape="1">
            <a:blip r:embed="rId5">
              <a:clrChange>
                <a:clrFrom>
                  <a:srgbClr val="000000"/>
                </a:clrFrom>
                <a:clrTo>
                  <a:srgbClr val="000000">
                    <a:alpha val="0"/>
                  </a:srgbClr>
                </a:clrTo>
              </a:clrChange>
            </a:blip>
            <a:srcRect l="5002" t="3280" r="8915" b="4093"/>
            <a:stretch/>
          </p:blipFill>
          <p:spPr>
            <a:xfrm>
              <a:off x="3277402" y="1146142"/>
              <a:ext cx="1571462" cy="2536319"/>
            </a:xfrm>
            <a:prstGeom prst="rect">
              <a:avLst/>
            </a:prstGeom>
            <a:ln>
              <a:noFill/>
            </a:ln>
          </p:spPr>
        </p:pic>
      </p:grpSp>
      <p:sp>
        <p:nvSpPr>
          <p:cNvPr id="25" name="スライド番号プレースホルダー 2">
            <a:extLst>
              <a:ext uri="{FF2B5EF4-FFF2-40B4-BE49-F238E27FC236}">
                <a16:creationId xmlns:a16="http://schemas.microsoft.com/office/drawing/2014/main" id="{07ADDB0E-76EF-490A-A179-D5B50CED8137}"/>
              </a:ext>
            </a:extLst>
          </p:cNvPr>
          <p:cNvSpPr>
            <a:spLocks noGrp="1"/>
          </p:cNvSpPr>
          <p:nvPr>
            <p:ph type="sldNum" sz="quarter" idx="12"/>
          </p:nvPr>
        </p:nvSpPr>
        <p:spPr>
          <a:xfrm>
            <a:off x="6758400" y="6459869"/>
            <a:ext cx="2133600" cy="365125"/>
          </a:xfrm>
        </p:spPr>
        <p:txBody>
          <a:bodyPr/>
          <a:lstStyle/>
          <a:p>
            <a:fld id="{B11E7987-09E6-46E4-8973-337FB3BD212C}" type="slidenum">
              <a:rPr kumimoji="1" lang="ja-JP" altLang="en-US" smtClean="0">
                <a:latin typeface="+mn-ea"/>
              </a:rPr>
              <a:t>5</a:t>
            </a:fld>
            <a:endParaRPr kumimoji="1" lang="ja-JP" altLang="en-US" dirty="0">
              <a:latin typeface="+mn-ea"/>
            </a:endParaRPr>
          </a:p>
        </p:txBody>
      </p:sp>
      <p:sp>
        <p:nvSpPr>
          <p:cNvPr id="7" name="四角形: 角を丸くする 6">
            <a:extLst>
              <a:ext uri="{FF2B5EF4-FFF2-40B4-BE49-F238E27FC236}">
                <a16:creationId xmlns:a16="http://schemas.microsoft.com/office/drawing/2014/main" id="{D218CFA8-DE5E-486E-B980-13F61904A58B}"/>
              </a:ext>
            </a:extLst>
          </p:cNvPr>
          <p:cNvSpPr/>
          <p:nvPr/>
        </p:nvSpPr>
        <p:spPr>
          <a:xfrm>
            <a:off x="134410" y="729000"/>
            <a:ext cx="8937590" cy="2323334"/>
          </a:xfrm>
          <a:prstGeom prst="round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2061E4C3-BCCE-4AF6-8B7B-10B433717815}"/>
              </a:ext>
            </a:extLst>
          </p:cNvPr>
          <p:cNvSpPr txBox="1"/>
          <p:nvPr/>
        </p:nvSpPr>
        <p:spPr>
          <a:xfrm>
            <a:off x="178338" y="794258"/>
            <a:ext cx="8837489" cy="2246769"/>
          </a:xfrm>
          <a:prstGeom prst="rect">
            <a:avLst/>
          </a:prstGeom>
          <a:noFill/>
        </p:spPr>
        <p:txBody>
          <a:bodyPr wrap="square" rtlCol="0">
            <a:spAutoFit/>
          </a:bodyPr>
          <a:lstStyle/>
          <a:p>
            <a:r>
              <a:rPr lang="ja-JP" altLang="en-US" sz="2800" b="1" dirty="0"/>
              <a:t>◇子どもたちの成長に関わることができる。</a:t>
            </a:r>
            <a:endParaRPr lang="en-US" altLang="ja-JP" sz="2800" b="1" dirty="0"/>
          </a:p>
          <a:p>
            <a:r>
              <a:rPr lang="ja-JP" altLang="en-US" sz="2800" b="1" dirty="0"/>
              <a:t>◇子どもたちの「わかった！」という声や、できることが増　えるようになった姿を見ているときにやりがいを感じることができる。</a:t>
            </a:r>
            <a:endParaRPr lang="en-US" altLang="ja-JP" sz="2800" b="1" dirty="0"/>
          </a:p>
          <a:p>
            <a:r>
              <a:rPr lang="ja-JP" altLang="en-US" sz="2800" b="1" dirty="0"/>
              <a:t>◇子どもと一緒に自分自身も成長することができる。</a:t>
            </a:r>
            <a:endParaRPr kumimoji="1" lang="ja-JP" altLang="en-US" b="1" dirty="0"/>
          </a:p>
        </p:txBody>
      </p:sp>
    </p:spTree>
    <p:extLst>
      <p:ext uri="{BB962C8B-B14F-4D97-AF65-F5344CB8AC3E}">
        <p14:creationId xmlns:p14="http://schemas.microsoft.com/office/powerpoint/2010/main" val="4219751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60C34DBE-1942-4753-80AE-2968277EC38E}"/>
              </a:ext>
            </a:extLst>
          </p:cNvPr>
          <p:cNvSpPr/>
          <p:nvPr/>
        </p:nvSpPr>
        <p:spPr>
          <a:xfrm>
            <a:off x="0" y="29497"/>
            <a:ext cx="9144000"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dirty="0"/>
          </a:p>
        </p:txBody>
      </p:sp>
      <p:sp>
        <p:nvSpPr>
          <p:cNvPr id="51" name="フローチャート: 判断 50">
            <a:extLst>
              <a:ext uri="{FF2B5EF4-FFF2-40B4-BE49-F238E27FC236}">
                <a16:creationId xmlns:a16="http://schemas.microsoft.com/office/drawing/2014/main" id="{89897168-FA73-4A8C-B450-FF1C81657877}"/>
              </a:ext>
            </a:extLst>
          </p:cNvPr>
          <p:cNvSpPr/>
          <p:nvPr/>
        </p:nvSpPr>
        <p:spPr>
          <a:xfrm>
            <a:off x="5911282" y="724557"/>
            <a:ext cx="2576312" cy="2614070"/>
          </a:xfrm>
          <a:prstGeom prst="flowChartDecisi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フローチャート: 判断 53">
            <a:extLst>
              <a:ext uri="{FF2B5EF4-FFF2-40B4-BE49-F238E27FC236}">
                <a16:creationId xmlns:a16="http://schemas.microsoft.com/office/drawing/2014/main" id="{8109511A-F655-46B9-B5DF-EABE5A00ACD9}"/>
              </a:ext>
            </a:extLst>
          </p:cNvPr>
          <p:cNvSpPr/>
          <p:nvPr/>
        </p:nvSpPr>
        <p:spPr>
          <a:xfrm>
            <a:off x="5911282" y="3969000"/>
            <a:ext cx="2576312" cy="2614070"/>
          </a:xfrm>
          <a:prstGeom prst="flowChartDecision">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3AB1A441-D69E-4AE8-95EA-AAD195C668FA}"/>
              </a:ext>
            </a:extLst>
          </p:cNvPr>
          <p:cNvSpPr>
            <a:spLocks noGrp="1"/>
          </p:cNvSpPr>
          <p:nvPr>
            <p:ph type="sldNum" sz="quarter" idx="12"/>
          </p:nvPr>
        </p:nvSpPr>
        <p:spPr>
          <a:xfrm>
            <a:off x="6758400" y="6459869"/>
            <a:ext cx="2133600" cy="365125"/>
          </a:xfrm>
        </p:spPr>
        <p:txBody>
          <a:bodyPr/>
          <a:lstStyle/>
          <a:p>
            <a:fld id="{B11E7987-09E6-46E4-8973-337FB3BD212C}" type="slidenum">
              <a:rPr kumimoji="1" lang="ja-JP" altLang="en-US" smtClean="0">
                <a:latin typeface="+mn-ea"/>
              </a:rPr>
              <a:t>6</a:t>
            </a:fld>
            <a:endParaRPr kumimoji="1" lang="ja-JP" altLang="en-US" dirty="0">
              <a:latin typeface="+mn-ea"/>
            </a:endParaRPr>
          </a:p>
        </p:txBody>
      </p:sp>
      <p:pic>
        <p:nvPicPr>
          <p:cNvPr id="59" name="図 58">
            <a:extLst>
              <a:ext uri="{FF2B5EF4-FFF2-40B4-BE49-F238E27FC236}">
                <a16:creationId xmlns:a16="http://schemas.microsoft.com/office/drawing/2014/main" id="{00C0D306-88EF-47F6-A39C-E9713F10A44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50" b="94934" l="9748" r="93277">
                        <a14:foregroundMark x1="29580" y1="65198" x2="29580" y2="65198"/>
                        <a14:foregroundMark x1="29748" y1="76211" x2="29748" y2="79075"/>
                        <a14:foregroundMark x1="28739" y1="65419" x2="28739" y2="65419"/>
                        <a14:foregroundMark x1="25714" y1="68943" x2="25714" y2="68943"/>
                        <a14:foregroundMark x1="25882" y1="64978" x2="25882" y2="64978"/>
                        <a14:foregroundMark x1="89580" y1="25110" x2="89580" y2="25110"/>
                        <a14:foregroundMark x1="93613" y1="35903" x2="93613" y2="35903"/>
                        <a14:foregroundMark x1="74286" y1="8150" x2="74286" y2="8150"/>
                        <a14:foregroundMark x1="65714" y1="65639" x2="65714" y2="65639"/>
                        <a14:foregroundMark x1="67563" y1="65639" x2="67563" y2="65639"/>
                        <a14:foregroundMark x1="77479" y1="80837" x2="77479" y2="80837"/>
                        <a14:foregroundMark x1="77647" y1="71806" x2="77647" y2="71806"/>
                        <a14:foregroundMark x1="76134" y1="94934" x2="76134" y2="94934"/>
                        <a14:foregroundMark x1="31597" y1="61674" x2="31597" y2="61674"/>
                      </a14:backgroundRemoval>
                    </a14:imgEffect>
                  </a14:imgLayer>
                </a14:imgProps>
              </a:ext>
            </a:extLst>
          </a:blip>
          <a:srcRect l="59386" t="68948" r="1488"/>
          <a:stretch/>
        </p:blipFill>
        <p:spPr>
          <a:xfrm>
            <a:off x="2173104" y="4552252"/>
            <a:ext cx="3405149" cy="2062103"/>
          </a:xfrm>
          <a:prstGeom prst="rect">
            <a:avLst/>
          </a:prstGeom>
        </p:spPr>
      </p:pic>
      <p:pic>
        <p:nvPicPr>
          <p:cNvPr id="61" name="図 60">
            <a:extLst>
              <a:ext uri="{FF2B5EF4-FFF2-40B4-BE49-F238E27FC236}">
                <a16:creationId xmlns:a16="http://schemas.microsoft.com/office/drawing/2014/main" id="{49FC1EE0-B85E-4095-B7F6-22163CA3A07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50" b="94934" l="9748" r="93277">
                        <a14:foregroundMark x1="29580" y1="65198" x2="29580" y2="65198"/>
                        <a14:foregroundMark x1="29748" y1="76211" x2="29748" y2="79075"/>
                        <a14:foregroundMark x1="28739" y1="65419" x2="28739" y2="65419"/>
                        <a14:foregroundMark x1="25714" y1="68943" x2="25714" y2="68943"/>
                        <a14:foregroundMark x1="25882" y1="64978" x2="25882" y2="64978"/>
                        <a14:foregroundMark x1="89580" y1="25110" x2="89580" y2="25110"/>
                        <a14:foregroundMark x1="93613" y1="35903" x2="93613" y2="35903"/>
                        <a14:foregroundMark x1="74286" y1="8150" x2="74286" y2="8150"/>
                        <a14:foregroundMark x1="65714" y1="65639" x2="65714" y2="65639"/>
                        <a14:foregroundMark x1="67563" y1="65639" x2="67563" y2="65639"/>
                        <a14:foregroundMark x1="77479" y1="80837" x2="77479" y2="80837"/>
                        <a14:foregroundMark x1="77647" y1="71806" x2="77647" y2="71806"/>
                        <a14:foregroundMark x1="76134" y1="94934" x2="76134" y2="94934"/>
                        <a14:foregroundMark x1="31597" y1="61674" x2="31597" y2="61674"/>
                      </a14:backgroundRemoval>
                    </a14:imgEffect>
                  </a14:imgLayer>
                </a14:imgProps>
              </a:ext>
            </a:extLst>
          </a:blip>
          <a:srcRect l="49858" r="1488" b="35637"/>
          <a:stretch/>
        </p:blipFill>
        <p:spPr>
          <a:xfrm rot="21077513">
            <a:off x="1089913" y="229237"/>
            <a:ext cx="3486677" cy="3519386"/>
          </a:xfrm>
          <a:prstGeom prst="rect">
            <a:avLst/>
          </a:prstGeom>
        </p:spPr>
      </p:pic>
      <p:sp>
        <p:nvSpPr>
          <p:cNvPr id="17" name="正方形/長方形 16">
            <a:extLst>
              <a:ext uri="{FF2B5EF4-FFF2-40B4-BE49-F238E27FC236}">
                <a16:creationId xmlns:a16="http://schemas.microsoft.com/office/drawing/2014/main" id="{6E8F1060-F62C-4764-B62B-52BF9964F6A8}"/>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０２ 大阪の教員の魅力</a:t>
            </a:r>
          </a:p>
        </p:txBody>
      </p:sp>
      <p:pic>
        <p:nvPicPr>
          <p:cNvPr id="18" name="図 17">
            <a:extLst>
              <a:ext uri="{FF2B5EF4-FFF2-40B4-BE49-F238E27FC236}">
                <a16:creationId xmlns:a16="http://schemas.microsoft.com/office/drawing/2014/main" id="{785D0E6A-6B74-4D6E-8866-763F126C058F}"/>
              </a:ext>
            </a:extLst>
          </p:cNvPr>
          <p:cNvPicPr>
            <a:picLocks noChangeAspect="1"/>
          </p:cNvPicPr>
          <p:nvPr/>
        </p:nvPicPr>
        <p:blipFill>
          <a:blip r:embed="rId5"/>
          <a:stretch>
            <a:fillRect/>
          </a:stretch>
        </p:blipFill>
        <p:spPr>
          <a:xfrm>
            <a:off x="7760812" y="39353"/>
            <a:ext cx="1311188" cy="378000"/>
          </a:xfrm>
          <a:prstGeom prst="rect">
            <a:avLst/>
          </a:prstGeom>
        </p:spPr>
      </p:pic>
      <p:grpSp>
        <p:nvGrpSpPr>
          <p:cNvPr id="22" name="グループ化 21">
            <a:extLst>
              <a:ext uri="{FF2B5EF4-FFF2-40B4-BE49-F238E27FC236}">
                <a16:creationId xmlns:a16="http://schemas.microsoft.com/office/drawing/2014/main" id="{5FA25546-C8E9-4560-9C1F-A2ECF8739523}"/>
              </a:ext>
            </a:extLst>
          </p:cNvPr>
          <p:cNvGrpSpPr/>
          <p:nvPr/>
        </p:nvGrpSpPr>
        <p:grpSpPr>
          <a:xfrm>
            <a:off x="4455728" y="881077"/>
            <a:ext cx="4360069" cy="2748372"/>
            <a:chOff x="188622" y="3996285"/>
            <a:chExt cx="4360069" cy="2748372"/>
          </a:xfrm>
        </p:grpSpPr>
        <p:pic>
          <p:nvPicPr>
            <p:cNvPr id="23" name="図 22">
              <a:extLst>
                <a:ext uri="{FF2B5EF4-FFF2-40B4-BE49-F238E27FC236}">
                  <a16:creationId xmlns:a16="http://schemas.microsoft.com/office/drawing/2014/main" id="{3B91856E-947D-4F81-B077-64D78626C6BA}"/>
                </a:ext>
              </a:extLst>
            </p:cNvPr>
            <p:cNvPicPr>
              <a:picLocks noChangeAspect="1"/>
            </p:cNvPicPr>
            <p:nvPr/>
          </p:nvPicPr>
          <p:blipFill rotWithShape="1">
            <a:blip r:embed="rId6">
              <a:clrChange>
                <a:clrFrom>
                  <a:srgbClr val="000000"/>
                </a:clrFrom>
                <a:clrTo>
                  <a:srgbClr val="000000">
                    <a:alpha val="0"/>
                  </a:srgbClr>
                </a:clrTo>
              </a:clrChange>
            </a:blip>
            <a:srcRect r="3533" b="1926"/>
            <a:stretch/>
          </p:blipFill>
          <p:spPr>
            <a:xfrm>
              <a:off x="3314059" y="3996285"/>
              <a:ext cx="1234632" cy="2447627"/>
            </a:xfrm>
            <a:prstGeom prst="rect">
              <a:avLst/>
            </a:prstGeom>
          </p:spPr>
        </p:pic>
        <p:sp>
          <p:nvSpPr>
            <p:cNvPr id="24" name="テキスト ボックス 23">
              <a:extLst>
                <a:ext uri="{FF2B5EF4-FFF2-40B4-BE49-F238E27FC236}">
                  <a16:creationId xmlns:a16="http://schemas.microsoft.com/office/drawing/2014/main" id="{6C81BC11-E7F5-4848-93F4-C5E9760C2F53}"/>
                </a:ext>
              </a:extLst>
            </p:cNvPr>
            <p:cNvSpPr txBox="1"/>
            <p:nvPr/>
          </p:nvSpPr>
          <p:spPr>
            <a:xfrm>
              <a:off x="1386644" y="6375325"/>
              <a:ext cx="2254957" cy="369332"/>
            </a:xfrm>
            <a:prstGeom prst="rect">
              <a:avLst/>
            </a:prstGeom>
            <a:noFill/>
          </p:spPr>
          <p:txBody>
            <a:bodyPr wrap="square">
              <a:spAutoFit/>
            </a:bodyPr>
            <a:lstStyle/>
            <a:p>
              <a:r>
                <a:rPr lang="ja-JP" altLang="en-US" b="0" i="0" u="none" strike="noStrike" baseline="0" dirty="0">
                  <a:solidFill>
                    <a:srgbClr val="231815"/>
                  </a:solidFill>
                  <a:latin typeface="HGS創英角ﾎﾟｯﾌﾟ体" panose="040B0A00000000000000" pitchFamily="50" charset="-128"/>
                  <a:ea typeface="HGS創英角ﾎﾟｯﾌﾟ体" panose="040B0A00000000000000" pitchFamily="50" charset="-128"/>
                </a:rPr>
                <a:t>府立高等学校 教諭</a:t>
              </a:r>
              <a:endParaRPr lang="ja-JP" altLang="en-US" dirty="0">
                <a:latin typeface="HGS創英角ﾎﾟｯﾌﾟ体" panose="040B0A00000000000000" pitchFamily="50" charset="-128"/>
                <a:ea typeface="HGS創英角ﾎﾟｯﾌﾟ体" panose="040B0A00000000000000" pitchFamily="50" charset="-128"/>
              </a:endParaRPr>
            </a:p>
          </p:txBody>
        </p:sp>
        <p:sp>
          <p:nvSpPr>
            <p:cNvPr id="26" name="テキスト ボックス 25">
              <a:extLst>
                <a:ext uri="{FF2B5EF4-FFF2-40B4-BE49-F238E27FC236}">
                  <a16:creationId xmlns:a16="http://schemas.microsoft.com/office/drawing/2014/main" id="{B15D70FC-394D-41FB-A9A5-F5096ACD5108}"/>
                </a:ext>
              </a:extLst>
            </p:cNvPr>
            <p:cNvSpPr txBox="1"/>
            <p:nvPr/>
          </p:nvSpPr>
          <p:spPr>
            <a:xfrm>
              <a:off x="188622" y="4028894"/>
              <a:ext cx="3237581" cy="2554545"/>
            </a:xfrm>
            <a:prstGeom prst="rect">
              <a:avLst/>
            </a:prstGeom>
            <a:noFill/>
          </p:spPr>
          <p:txBody>
            <a:bodyPr wrap="square">
              <a:spAutoFit/>
            </a:bodyPr>
            <a:lstStyle/>
            <a:p>
              <a:pPr algn="l"/>
              <a:r>
                <a:rPr lang="ja-JP" altLang="en-US" sz="1600" b="0" i="0" u="none" strike="noStrike" baseline="0" dirty="0">
                  <a:solidFill>
                    <a:srgbClr val="231815"/>
                  </a:solidFill>
                  <a:latin typeface="KozGoPro-Medium"/>
                </a:rPr>
                <a:t>初めは授業を成り立たせることに精一杯で、自分の説明で生徒は理解できているのかといった不安を感じることが多くありました。授業を繰り返す中で、徐々に生徒一人ひとりと信頼関係を築くことができるようになり、一方的ではなく、対話的な授業ができるようになりました。</a:t>
              </a:r>
              <a:r>
                <a:rPr lang="ja-JP" altLang="en-US" sz="1600" b="1" i="0" u="sng" strike="noStrike" baseline="0" dirty="0">
                  <a:latin typeface="KozGoPro-Medium"/>
                </a:rPr>
                <a:t>生徒とともに自分自身も成長できる毎日です。</a:t>
              </a:r>
              <a:endParaRPr lang="ja-JP" altLang="en-US" sz="1600" b="1" u="sng" dirty="0"/>
            </a:p>
          </p:txBody>
        </p:sp>
      </p:grpSp>
      <p:grpSp>
        <p:nvGrpSpPr>
          <p:cNvPr id="27" name="グループ化 26">
            <a:extLst>
              <a:ext uri="{FF2B5EF4-FFF2-40B4-BE49-F238E27FC236}">
                <a16:creationId xmlns:a16="http://schemas.microsoft.com/office/drawing/2014/main" id="{9273BE10-7BD4-4FF8-9956-A7433320928D}"/>
              </a:ext>
            </a:extLst>
          </p:cNvPr>
          <p:cNvGrpSpPr/>
          <p:nvPr/>
        </p:nvGrpSpPr>
        <p:grpSpPr>
          <a:xfrm>
            <a:off x="4387494" y="3911318"/>
            <a:ext cx="4500114" cy="2810484"/>
            <a:chOff x="4681002" y="3991319"/>
            <a:chExt cx="4500114" cy="2810484"/>
          </a:xfrm>
        </p:grpSpPr>
        <p:sp>
          <p:nvSpPr>
            <p:cNvPr id="28" name="テキスト ボックス 27">
              <a:extLst>
                <a:ext uri="{FF2B5EF4-FFF2-40B4-BE49-F238E27FC236}">
                  <a16:creationId xmlns:a16="http://schemas.microsoft.com/office/drawing/2014/main" id="{2695E040-CDFC-44AD-8A7F-8C2A5637E3CB}"/>
                </a:ext>
              </a:extLst>
            </p:cNvPr>
            <p:cNvSpPr txBox="1"/>
            <p:nvPr/>
          </p:nvSpPr>
          <p:spPr>
            <a:xfrm>
              <a:off x="5904449" y="6432471"/>
              <a:ext cx="2340576" cy="369332"/>
            </a:xfrm>
            <a:prstGeom prst="rect">
              <a:avLst/>
            </a:prstGeom>
            <a:noFill/>
          </p:spPr>
          <p:txBody>
            <a:bodyPr wrap="square">
              <a:spAutoFit/>
            </a:bodyPr>
            <a:lstStyle/>
            <a:p>
              <a:r>
                <a:rPr lang="ja-JP" altLang="en-US" b="0" i="0" u="none" strike="noStrike" baseline="0" dirty="0">
                  <a:solidFill>
                    <a:srgbClr val="231815"/>
                  </a:solidFill>
                  <a:latin typeface="HGS創英角ﾎﾟｯﾌﾟ体" panose="040B0A00000000000000" pitchFamily="50" charset="-128"/>
                  <a:ea typeface="HGS創英角ﾎﾟｯﾌﾟ体" panose="040B0A00000000000000" pitchFamily="50" charset="-128"/>
                </a:rPr>
                <a:t>府立支援学校 教諭</a:t>
              </a:r>
              <a:endParaRPr lang="ja-JP" altLang="en-US" dirty="0">
                <a:latin typeface="HGS創英角ﾎﾟｯﾌﾟ体" panose="040B0A00000000000000" pitchFamily="50" charset="-128"/>
                <a:ea typeface="HGS創英角ﾎﾟｯﾌﾟ体" panose="040B0A00000000000000" pitchFamily="50" charset="-128"/>
              </a:endParaRPr>
            </a:p>
          </p:txBody>
        </p:sp>
        <p:sp>
          <p:nvSpPr>
            <p:cNvPr id="29" name="テキスト ボックス 28">
              <a:extLst>
                <a:ext uri="{FF2B5EF4-FFF2-40B4-BE49-F238E27FC236}">
                  <a16:creationId xmlns:a16="http://schemas.microsoft.com/office/drawing/2014/main" id="{A193BBAD-6576-420D-A5DE-87415FAAC003}"/>
                </a:ext>
              </a:extLst>
            </p:cNvPr>
            <p:cNvSpPr txBox="1"/>
            <p:nvPr/>
          </p:nvSpPr>
          <p:spPr>
            <a:xfrm>
              <a:off x="4681002" y="4178605"/>
              <a:ext cx="3301289" cy="2062103"/>
            </a:xfrm>
            <a:prstGeom prst="rect">
              <a:avLst/>
            </a:prstGeom>
            <a:noFill/>
          </p:spPr>
          <p:txBody>
            <a:bodyPr wrap="square">
              <a:spAutoFit/>
            </a:bodyPr>
            <a:lstStyle/>
            <a:p>
              <a:pPr algn="l"/>
              <a:r>
                <a:rPr lang="ja-JP" altLang="en-US" sz="1600" b="0" i="0" u="none" strike="noStrike" baseline="0" dirty="0">
                  <a:solidFill>
                    <a:srgbClr val="231815"/>
                  </a:solidFill>
                  <a:latin typeface="KozGoPro-Medium"/>
                </a:rPr>
                <a:t>授業づくりや生徒対応などで悩むことも多くありますが、生徒が「分かった！」「もっとやってみたい！」と笑顔で伝えてくれる瞬間がなによりも嬉しく、自分の支えになっています。一人ひとりに寄り添い、</a:t>
              </a:r>
              <a:r>
                <a:rPr lang="ja-JP" altLang="en-US" sz="1600" b="1" i="0" u="sng" strike="noStrike" baseline="0" dirty="0">
                  <a:latin typeface="KozGoPro-Medium"/>
                </a:rPr>
                <a:t>生徒と一緒に自分自身も成長できるのが、教員という仕事の魅力</a:t>
              </a:r>
              <a:r>
                <a:rPr lang="ja-JP" altLang="en-US" sz="1600" b="0" i="0" u="none" strike="noStrike" baseline="0" dirty="0">
                  <a:solidFill>
                    <a:srgbClr val="231815"/>
                  </a:solidFill>
                  <a:latin typeface="KozGoPro-Medium"/>
                </a:rPr>
                <a:t>だと思います。</a:t>
              </a:r>
              <a:endParaRPr lang="ja-JP" altLang="en-US" sz="1600" dirty="0"/>
            </a:p>
          </p:txBody>
        </p:sp>
        <p:pic>
          <p:nvPicPr>
            <p:cNvPr id="30" name="図 29">
              <a:extLst>
                <a:ext uri="{FF2B5EF4-FFF2-40B4-BE49-F238E27FC236}">
                  <a16:creationId xmlns:a16="http://schemas.microsoft.com/office/drawing/2014/main" id="{6DC64DA8-CDB9-41FD-977B-A0C17D81DFFE}"/>
                </a:ext>
              </a:extLst>
            </p:cNvPr>
            <p:cNvPicPr>
              <a:picLocks noChangeAspect="1"/>
            </p:cNvPicPr>
            <p:nvPr/>
          </p:nvPicPr>
          <p:blipFill rotWithShape="1">
            <a:blip r:embed="rId7">
              <a:clrChange>
                <a:clrFrom>
                  <a:srgbClr val="000000"/>
                </a:clrFrom>
                <a:clrTo>
                  <a:srgbClr val="000000">
                    <a:alpha val="0"/>
                  </a:srgbClr>
                </a:clrTo>
              </a:clrChange>
            </a:blip>
            <a:srcRect t="-928" r="6824" b="928"/>
            <a:stretch/>
          </p:blipFill>
          <p:spPr>
            <a:xfrm>
              <a:off x="8007374" y="3991319"/>
              <a:ext cx="1173742" cy="2519412"/>
            </a:xfrm>
            <a:prstGeom prst="rect">
              <a:avLst/>
            </a:prstGeom>
          </p:spPr>
        </p:pic>
      </p:grpSp>
      <p:pic>
        <p:nvPicPr>
          <p:cNvPr id="60" name="図 59">
            <a:extLst>
              <a:ext uri="{FF2B5EF4-FFF2-40B4-BE49-F238E27FC236}">
                <a16:creationId xmlns:a16="http://schemas.microsoft.com/office/drawing/2014/main" id="{CCD4A76A-99B5-42A1-83A9-5B7781CD98A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150" b="94934" l="9748" r="93277">
                        <a14:foregroundMark x1="29580" y1="65198" x2="29580" y2="65198"/>
                        <a14:foregroundMark x1="29748" y1="76211" x2="29748" y2="79075"/>
                        <a14:foregroundMark x1="28739" y1="65419" x2="28739" y2="65419"/>
                        <a14:foregroundMark x1="25714" y1="68943" x2="25714" y2="68943"/>
                        <a14:foregroundMark x1="25882" y1="64978" x2="25882" y2="64978"/>
                        <a14:foregroundMark x1="89580" y1="25110" x2="89580" y2="25110"/>
                        <a14:foregroundMark x1="93613" y1="35903" x2="93613" y2="35903"/>
                        <a14:foregroundMark x1="74286" y1="8150" x2="74286" y2="8150"/>
                        <a14:foregroundMark x1="65714" y1="65639" x2="65714" y2="65639"/>
                        <a14:foregroundMark x1="67563" y1="65639" x2="67563" y2="65639"/>
                        <a14:foregroundMark x1="77479" y1="80837" x2="77479" y2="80837"/>
                        <a14:foregroundMark x1="77647" y1="71806" x2="77647" y2="71806"/>
                        <a14:foregroundMark x1="76134" y1="94934" x2="76134" y2="94934"/>
                        <a14:foregroundMark x1="31597" y1="61674" x2="31597" y2="61674"/>
                      </a14:backgroundRemoval>
                    </a14:imgEffect>
                  </a14:imgLayer>
                </a14:imgProps>
              </a:ext>
            </a:extLst>
          </a:blip>
          <a:srcRect t="43903" r="48182"/>
          <a:stretch/>
        </p:blipFill>
        <p:spPr>
          <a:xfrm>
            <a:off x="-1208680" y="3149259"/>
            <a:ext cx="4396847" cy="3631914"/>
          </a:xfrm>
          <a:prstGeom prst="rect">
            <a:avLst/>
          </a:prstGeom>
        </p:spPr>
      </p:pic>
    </p:spTree>
    <p:extLst>
      <p:ext uri="{BB962C8B-B14F-4D97-AF65-F5344CB8AC3E}">
        <p14:creationId xmlns:p14="http://schemas.microsoft.com/office/powerpoint/2010/main" val="434391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17893" y="644438"/>
            <a:ext cx="7257296" cy="610485"/>
          </a:xfrm>
        </p:spPr>
        <p:txBody>
          <a:bodyPr>
            <a:noAutofit/>
          </a:bodyPr>
          <a:lstStyle/>
          <a:p>
            <a:pPr algn="ctr"/>
            <a:r>
              <a:rPr lang="ja-JP" altLang="en-US"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初任給</a:t>
            </a:r>
          </a:p>
        </p:txBody>
      </p:sp>
      <p:graphicFrame>
        <p:nvGraphicFramePr>
          <p:cNvPr id="6" name="表 5"/>
          <p:cNvGraphicFramePr>
            <a:graphicFrameLocks noGrp="1"/>
          </p:cNvGraphicFramePr>
          <p:nvPr>
            <p:extLst>
              <p:ext uri="{D42A27DB-BD31-4B8C-83A1-F6EECF244321}">
                <p14:modId xmlns:p14="http://schemas.microsoft.com/office/powerpoint/2010/main" val="748878278"/>
              </p:ext>
            </p:extLst>
          </p:nvPr>
        </p:nvGraphicFramePr>
        <p:xfrm>
          <a:off x="207937" y="2410080"/>
          <a:ext cx="8728124" cy="2853939"/>
        </p:xfrm>
        <a:graphic>
          <a:graphicData uri="http://schemas.openxmlformats.org/drawingml/2006/table">
            <a:tbl>
              <a:tblPr firstRow="1" bandRow="1">
                <a:tableStyleId>{F5AB1C69-6EDB-4FF4-983F-18BD219EF322}</a:tableStyleId>
              </a:tblPr>
              <a:tblGrid>
                <a:gridCol w="1664063">
                  <a:extLst>
                    <a:ext uri="{9D8B030D-6E8A-4147-A177-3AD203B41FA5}">
                      <a16:colId xmlns:a16="http://schemas.microsoft.com/office/drawing/2014/main" val="20000"/>
                    </a:ext>
                  </a:extLst>
                </a:gridCol>
                <a:gridCol w="2306252">
                  <a:extLst>
                    <a:ext uri="{9D8B030D-6E8A-4147-A177-3AD203B41FA5}">
                      <a16:colId xmlns:a16="http://schemas.microsoft.com/office/drawing/2014/main" val="20001"/>
                    </a:ext>
                  </a:extLst>
                </a:gridCol>
                <a:gridCol w="2298603">
                  <a:extLst>
                    <a:ext uri="{9D8B030D-6E8A-4147-A177-3AD203B41FA5}">
                      <a16:colId xmlns:a16="http://schemas.microsoft.com/office/drawing/2014/main" val="20002"/>
                    </a:ext>
                  </a:extLst>
                </a:gridCol>
                <a:gridCol w="2459206">
                  <a:extLst>
                    <a:ext uri="{9D8B030D-6E8A-4147-A177-3AD203B41FA5}">
                      <a16:colId xmlns:a16="http://schemas.microsoft.com/office/drawing/2014/main" val="20003"/>
                    </a:ext>
                  </a:extLst>
                </a:gridCol>
              </a:tblGrid>
              <a:tr h="648000">
                <a:tc>
                  <a:txBody>
                    <a:bodyPr/>
                    <a:lstStyle/>
                    <a:p>
                      <a:pPr algn="ctr">
                        <a:lnSpc>
                          <a:spcPts val="1400"/>
                        </a:lnSpc>
                      </a:pPr>
                      <a:r>
                        <a:rPr kumimoji="1" lang="ja-JP" altLang="en-US" sz="2400" dirty="0">
                          <a:latin typeface="游ゴシック" panose="020B0400000000000000" pitchFamily="50" charset="-128"/>
                          <a:ea typeface="游ゴシック" panose="020B0400000000000000" pitchFamily="50" charset="-128"/>
                        </a:rPr>
                        <a:t>区分</a:t>
                      </a:r>
                      <a:endParaRPr kumimoji="1" lang="ja-JP" altLang="en-US" sz="2400" b="0" dirty="0">
                        <a:latin typeface="游ゴシック" panose="020B0400000000000000" pitchFamily="50" charset="-128"/>
                        <a:ea typeface="游ゴシック" panose="020B0400000000000000" pitchFamily="50" charset="-128"/>
                      </a:endParaRPr>
                    </a:p>
                  </a:txBody>
                  <a:tcPr marL="68580" marR="68580" marT="34290" marB="34290" anchor="ctr"/>
                </a:tc>
                <a:tc>
                  <a:txBody>
                    <a:bodyPr/>
                    <a:lstStyle/>
                    <a:p>
                      <a:pPr algn="ctr"/>
                      <a:r>
                        <a:rPr kumimoji="1" lang="ja-JP" altLang="en-US" sz="2400" b="1" dirty="0">
                          <a:latin typeface="游ゴシック" panose="020B0400000000000000" pitchFamily="50" charset="-128"/>
                          <a:ea typeface="游ゴシック" panose="020B0400000000000000" pitchFamily="50" charset="-128"/>
                        </a:rPr>
                        <a:t>短期大学卒</a:t>
                      </a:r>
                      <a:endParaRPr kumimoji="1" lang="ja-JP" altLang="en-US" sz="2400" b="0" dirty="0">
                        <a:latin typeface="游ゴシック" panose="020B0400000000000000" pitchFamily="50" charset="-128"/>
                        <a:ea typeface="游ゴシック" panose="020B0400000000000000" pitchFamily="50" charset="-128"/>
                      </a:endParaRPr>
                    </a:p>
                  </a:txBody>
                  <a:tcPr marL="68580" marR="68580" marT="34290" marB="34290" anchor="ctr"/>
                </a:tc>
                <a:tc>
                  <a:txBody>
                    <a:bodyPr/>
                    <a:lstStyle/>
                    <a:p>
                      <a:pPr algn="ctr"/>
                      <a:r>
                        <a:rPr kumimoji="1" lang="ja-JP" altLang="en-US" sz="2400" b="1" dirty="0">
                          <a:latin typeface="游ゴシック" panose="020B0400000000000000" pitchFamily="50" charset="-128"/>
                          <a:ea typeface="游ゴシック" panose="020B0400000000000000" pitchFamily="50" charset="-128"/>
                        </a:rPr>
                        <a:t>四年制大学卒</a:t>
                      </a:r>
                    </a:p>
                  </a:txBody>
                  <a:tcPr marL="68580" marR="68580" marT="34290" marB="34290" anchor="ctr"/>
                </a:tc>
                <a:tc>
                  <a:txBody>
                    <a:bodyPr/>
                    <a:lstStyle/>
                    <a:p>
                      <a:pPr algn="ctr"/>
                      <a:r>
                        <a:rPr kumimoji="1" lang="ja-JP" altLang="en-US" sz="2400" b="1" dirty="0">
                          <a:latin typeface="游ゴシック" panose="020B0400000000000000" pitchFamily="50" charset="-128"/>
                          <a:ea typeface="游ゴシック" panose="020B0400000000000000" pitchFamily="50" charset="-128"/>
                        </a:rPr>
                        <a:t>大学院修士</a:t>
                      </a:r>
                      <a:endParaRPr kumimoji="1" lang="en-US" altLang="ja-JP" sz="2400" b="1" dirty="0">
                        <a:latin typeface="游ゴシック" panose="020B0400000000000000" pitchFamily="50" charset="-128"/>
                        <a:ea typeface="游ゴシック" panose="020B0400000000000000" pitchFamily="50" charset="-128"/>
                      </a:endParaRPr>
                    </a:p>
                    <a:p>
                      <a:pPr algn="ctr"/>
                      <a:r>
                        <a:rPr kumimoji="1" lang="ja-JP" altLang="en-US" sz="2400" b="1" dirty="0">
                          <a:latin typeface="游ゴシック" panose="020B0400000000000000" pitchFamily="50" charset="-128"/>
                          <a:ea typeface="游ゴシック" panose="020B0400000000000000" pitchFamily="50" charset="-128"/>
                        </a:rPr>
                        <a:t>課程修了</a:t>
                      </a:r>
                    </a:p>
                  </a:txBody>
                  <a:tcPr marL="68580" marR="68580" marT="34290" marB="34290" anchor="ctr"/>
                </a:tc>
                <a:extLst>
                  <a:ext uri="{0D108BD9-81ED-4DB2-BD59-A6C34878D82A}">
                    <a16:rowId xmlns:a16="http://schemas.microsoft.com/office/drawing/2014/main" val="10000"/>
                  </a:ext>
                </a:extLst>
              </a:tr>
              <a:tr h="1047691">
                <a:tc>
                  <a:txBody>
                    <a:bodyPr/>
                    <a:lstStyle/>
                    <a:p>
                      <a:pPr algn="ctr">
                        <a:lnSpc>
                          <a:spcPts val="1400"/>
                        </a:lnSpc>
                      </a:pPr>
                      <a:r>
                        <a:rPr kumimoji="1" lang="ja-JP" altLang="en-US" sz="2000" dirty="0">
                          <a:solidFill>
                            <a:schemeClr val="tx1">
                              <a:lumMod val="75000"/>
                              <a:lumOff val="25000"/>
                            </a:schemeClr>
                          </a:solidFill>
                          <a:latin typeface="游ゴシック" panose="020B0400000000000000" pitchFamily="50" charset="-128"/>
                          <a:ea typeface="游ゴシック" panose="020B0400000000000000" pitchFamily="50" charset="-128"/>
                        </a:rPr>
                        <a:t>小・中学校</a:t>
                      </a:r>
                    </a:p>
                  </a:txBody>
                  <a:tcPr marL="68580" marR="68580" marT="34290" marB="34290" anchor="ctr"/>
                </a:tc>
                <a:tc>
                  <a:txBody>
                    <a:bodyPr/>
                    <a:lstStyle/>
                    <a:p>
                      <a:pPr algn="ctr"/>
                      <a:r>
                        <a:rPr kumimoji="1" lang="ja-JP" altLang="en-US" sz="2000" dirty="0">
                          <a:solidFill>
                            <a:schemeClr val="tx1">
                              <a:lumMod val="75000"/>
                              <a:lumOff val="25000"/>
                            </a:schemeClr>
                          </a:solidFill>
                          <a:latin typeface="游ゴシック" panose="020B0400000000000000" pitchFamily="50" charset="-128"/>
                          <a:ea typeface="游ゴシック" panose="020B0400000000000000" pitchFamily="50" charset="-128"/>
                        </a:rPr>
                        <a:t>月額</a:t>
                      </a:r>
                      <a:endParaRPr kumimoji="1" lang="en-US" altLang="ja-JP" sz="20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000" dirty="0">
                          <a:solidFill>
                            <a:schemeClr val="tx1">
                              <a:lumMod val="75000"/>
                              <a:lumOff val="25000"/>
                            </a:schemeClr>
                          </a:solidFill>
                          <a:latin typeface="游ゴシック" panose="020B0400000000000000" pitchFamily="50" charset="-128"/>
                          <a:ea typeface="游ゴシック" panose="020B0400000000000000" pitchFamily="50" charset="-128"/>
                        </a:rPr>
                        <a:t>約</a:t>
                      </a:r>
                      <a:r>
                        <a:rPr kumimoji="1" lang="en-US" altLang="ja-JP" sz="2800" dirty="0">
                          <a:solidFill>
                            <a:srgbClr val="FF0000"/>
                          </a:solidFill>
                          <a:latin typeface="Arial Black" panose="020B0A04020102020204" pitchFamily="34" charset="0"/>
                          <a:ea typeface="游ゴシック" panose="020B0400000000000000" pitchFamily="50" charset="-128"/>
                        </a:rPr>
                        <a:t>242,000</a:t>
                      </a:r>
                      <a:r>
                        <a:rPr kumimoji="1" lang="ja-JP" altLang="en-US" sz="2000" dirty="0">
                          <a:solidFill>
                            <a:schemeClr val="tx1">
                              <a:lumMod val="75000"/>
                              <a:lumOff val="25000"/>
                            </a:schemeClr>
                          </a:solidFill>
                          <a:latin typeface="游ゴシック" panose="020B0400000000000000" pitchFamily="50" charset="-128"/>
                          <a:ea typeface="游ゴシック" panose="020B0400000000000000" pitchFamily="50" charset="-128"/>
                        </a:rPr>
                        <a:t>円</a:t>
                      </a:r>
                    </a:p>
                  </a:txBody>
                  <a:tcPr marL="68580" marR="68580" marT="34290" marB="34290" anchor="ctr"/>
                </a:tc>
                <a:tc>
                  <a:txBody>
                    <a:bodyPr/>
                    <a:lstStyle/>
                    <a:p>
                      <a:pPr algn="ctr"/>
                      <a:r>
                        <a:rPr kumimoji="1" lang="ja-JP" altLang="en-US" sz="2000" dirty="0">
                          <a:solidFill>
                            <a:schemeClr val="tx1">
                              <a:lumMod val="75000"/>
                              <a:lumOff val="25000"/>
                            </a:schemeClr>
                          </a:solidFill>
                          <a:latin typeface="游ゴシック" panose="020B0400000000000000" pitchFamily="50" charset="-128"/>
                          <a:ea typeface="游ゴシック" panose="020B0400000000000000" pitchFamily="50" charset="-128"/>
                        </a:rPr>
                        <a:t>月額</a:t>
                      </a:r>
                      <a:endParaRPr kumimoji="1" lang="en-US" altLang="ja-JP" sz="20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000" dirty="0">
                          <a:solidFill>
                            <a:schemeClr val="tx1">
                              <a:lumMod val="75000"/>
                              <a:lumOff val="25000"/>
                            </a:schemeClr>
                          </a:solidFill>
                          <a:latin typeface="游ゴシック" panose="020B0400000000000000" pitchFamily="50" charset="-128"/>
                          <a:ea typeface="游ゴシック" panose="020B0400000000000000" pitchFamily="50" charset="-128"/>
                        </a:rPr>
                        <a:t>約</a:t>
                      </a:r>
                      <a:r>
                        <a:rPr kumimoji="1" lang="en-US" altLang="ja-JP" sz="2800" dirty="0">
                          <a:solidFill>
                            <a:srgbClr val="FF0000"/>
                          </a:solidFill>
                          <a:latin typeface="Arial Black" panose="020B0A04020102020204" pitchFamily="34" charset="0"/>
                          <a:ea typeface="游ゴシック" panose="020B0400000000000000" pitchFamily="50" charset="-128"/>
                        </a:rPr>
                        <a:t>266,000</a:t>
                      </a:r>
                      <a:r>
                        <a:rPr kumimoji="1" lang="ja-JP" altLang="en-US" sz="2000" dirty="0">
                          <a:solidFill>
                            <a:schemeClr val="tx1">
                              <a:lumMod val="75000"/>
                              <a:lumOff val="25000"/>
                            </a:schemeClr>
                          </a:solidFill>
                          <a:latin typeface="游ゴシック" panose="020B0400000000000000" pitchFamily="50" charset="-128"/>
                          <a:ea typeface="游ゴシック" panose="020B0400000000000000" pitchFamily="50" charset="-128"/>
                        </a:rPr>
                        <a:t>円</a:t>
                      </a:r>
                    </a:p>
                  </a:txBody>
                  <a:tcPr marL="68580" marR="68580" marT="34290" marB="34290" anchor="ctr"/>
                </a:tc>
                <a:tc>
                  <a:txBody>
                    <a:bodyPr/>
                    <a:lstStyle/>
                    <a:p>
                      <a:pPr algn="ctr"/>
                      <a:r>
                        <a:rPr kumimoji="1" lang="ja-JP" altLang="en-US" sz="2000" dirty="0">
                          <a:solidFill>
                            <a:schemeClr val="tx1">
                              <a:lumMod val="75000"/>
                              <a:lumOff val="25000"/>
                            </a:schemeClr>
                          </a:solidFill>
                          <a:latin typeface="游ゴシック" panose="020B0400000000000000" pitchFamily="50" charset="-128"/>
                          <a:ea typeface="游ゴシック" panose="020B0400000000000000" pitchFamily="50" charset="-128"/>
                        </a:rPr>
                        <a:t>月額</a:t>
                      </a:r>
                      <a:endParaRPr kumimoji="1" lang="en-US" altLang="ja-JP" sz="20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000" dirty="0">
                          <a:solidFill>
                            <a:schemeClr val="tx1">
                              <a:lumMod val="75000"/>
                              <a:lumOff val="25000"/>
                            </a:schemeClr>
                          </a:solidFill>
                          <a:latin typeface="游ゴシック" panose="020B0400000000000000" pitchFamily="50" charset="-128"/>
                          <a:ea typeface="游ゴシック" panose="020B0400000000000000" pitchFamily="50" charset="-128"/>
                        </a:rPr>
                        <a:t>約</a:t>
                      </a:r>
                      <a:r>
                        <a:rPr kumimoji="1" lang="en-US" altLang="ja-JP" sz="2800" dirty="0">
                          <a:solidFill>
                            <a:srgbClr val="FF0000"/>
                          </a:solidFill>
                          <a:latin typeface="Arial Black" panose="020B0A04020102020204" pitchFamily="34" charset="0"/>
                          <a:ea typeface="游ゴシック" panose="020B0400000000000000" pitchFamily="50" charset="-128"/>
                        </a:rPr>
                        <a:t>286,000</a:t>
                      </a:r>
                      <a:r>
                        <a:rPr kumimoji="1" lang="ja-JP" altLang="en-US" sz="2000" dirty="0">
                          <a:solidFill>
                            <a:schemeClr val="tx1">
                              <a:lumMod val="75000"/>
                              <a:lumOff val="25000"/>
                            </a:schemeClr>
                          </a:solidFill>
                          <a:latin typeface="游ゴシック" panose="020B0400000000000000" pitchFamily="50" charset="-128"/>
                          <a:ea typeface="游ゴシック" panose="020B0400000000000000" pitchFamily="50" charset="-128"/>
                        </a:rPr>
                        <a:t>円</a:t>
                      </a:r>
                    </a:p>
                  </a:txBody>
                  <a:tcPr marL="68580" marR="68580" marT="34290" marB="34290" anchor="ctr"/>
                </a:tc>
                <a:extLst>
                  <a:ext uri="{0D108BD9-81ED-4DB2-BD59-A6C34878D82A}">
                    <a16:rowId xmlns:a16="http://schemas.microsoft.com/office/drawing/2014/main" val="10001"/>
                  </a:ext>
                </a:extLst>
              </a:tr>
              <a:tr h="1006148">
                <a:tc>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2000" dirty="0">
                          <a:solidFill>
                            <a:schemeClr val="tx1">
                              <a:lumMod val="75000"/>
                              <a:lumOff val="25000"/>
                            </a:schemeClr>
                          </a:solidFill>
                          <a:latin typeface="游ゴシック" panose="020B0400000000000000" pitchFamily="50" charset="-128"/>
                          <a:ea typeface="游ゴシック" panose="020B0400000000000000" pitchFamily="50" charset="-128"/>
                        </a:rPr>
                        <a:t>高等学校</a:t>
                      </a:r>
                      <a:endParaRPr kumimoji="1" lang="en-US" altLang="ja-JP" sz="20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2000"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en-US" altLang="ja-JP" sz="20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1" lang="ja-JP" altLang="en-US" sz="2000" dirty="0">
                          <a:solidFill>
                            <a:schemeClr val="tx1">
                              <a:lumMod val="75000"/>
                              <a:lumOff val="25000"/>
                            </a:schemeClr>
                          </a:solidFill>
                          <a:latin typeface="游ゴシック" panose="020B0400000000000000" pitchFamily="50" charset="-128"/>
                          <a:ea typeface="游ゴシック" panose="020B0400000000000000" pitchFamily="50" charset="-128"/>
                        </a:rPr>
                        <a:t>支援学校</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tx1">
                              <a:lumMod val="75000"/>
                              <a:lumOff val="25000"/>
                            </a:schemeClr>
                          </a:solidFill>
                          <a:latin typeface="游ゴシック" panose="020B0400000000000000" pitchFamily="50" charset="-128"/>
                          <a:ea typeface="游ゴシック" panose="020B0400000000000000" pitchFamily="50" charset="-128"/>
                        </a:rPr>
                        <a:t>月額</a:t>
                      </a:r>
                      <a:endParaRPr kumimoji="1" lang="en-US" altLang="ja-JP" sz="20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tx1">
                              <a:lumMod val="75000"/>
                              <a:lumOff val="25000"/>
                            </a:schemeClr>
                          </a:solidFill>
                          <a:latin typeface="游ゴシック" panose="020B0400000000000000" pitchFamily="50" charset="-128"/>
                          <a:ea typeface="游ゴシック" panose="020B0400000000000000" pitchFamily="50" charset="-128"/>
                        </a:rPr>
                        <a:t>約</a:t>
                      </a:r>
                      <a:r>
                        <a:rPr kumimoji="1" lang="en-US" altLang="ja-JP" sz="2800" dirty="0">
                          <a:solidFill>
                            <a:srgbClr val="FF0000"/>
                          </a:solidFill>
                          <a:latin typeface="Arial Black" panose="020B0A04020102020204" pitchFamily="34" charset="0"/>
                          <a:ea typeface="游ゴシック" panose="020B0400000000000000" pitchFamily="50" charset="-128"/>
                        </a:rPr>
                        <a:t>246,000</a:t>
                      </a:r>
                      <a:r>
                        <a:rPr kumimoji="1" lang="ja-JP" altLang="en-US" sz="2000" dirty="0">
                          <a:solidFill>
                            <a:schemeClr val="tx1">
                              <a:lumMod val="75000"/>
                              <a:lumOff val="25000"/>
                            </a:schemeClr>
                          </a:solidFill>
                          <a:latin typeface="游ゴシック" panose="020B0400000000000000" pitchFamily="50" charset="-128"/>
                          <a:ea typeface="游ゴシック" panose="020B0400000000000000" pitchFamily="50" charset="-128"/>
                        </a:rPr>
                        <a:t>円</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tx1">
                              <a:lumMod val="75000"/>
                              <a:lumOff val="25000"/>
                            </a:schemeClr>
                          </a:solidFill>
                          <a:latin typeface="游ゴシック" panose="020B0400000000000000" pitchFamily="50" charset="-128"/>
                          <a:ea typeface="游ゴシック" panose="020B0400000000000000" pitchFamily="50" charset="-128"/>
                        </a:rPr>
                        <a:t>月額</a:t>
                      </a:r>
                      <a:endParaRPr kumimoji="1" lang="en-US" altLang="ja-JP" sz="20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tx1">
                              <a:lumMod val="75000"/>
                              <a:lumOff val="25000"/>
                            </a:schemeClr>
                          </a:solidFill>
                          <a:latin typeface="游ゴシック" panose="020B0400000000000000" pitchFamily="50" charset="-128"/>
                          <a:ea typeface="游ゴシック" panose="020B0400000000000000" pitchFamily="50" charset="-128"/>
                        </a:rPr>
                        <a:t>約</a:t>
                      </a:r>
                      <a:r>
                        <a:rPr kumimoji="1" lang="en-US" altLang="ja-JP" sz="2800" dirty="0">
                          <a:solidFill>
                            <a:srgbClr val="FF0000"/>
                          </a:solidFill>
                          <a:latin typeface="Arial Black" panose="020B0A04020102020204" pitchFamily="34" charset="0"/>
                          <a:ea typeface="游ゴシック" panose="020B0400000000000000" pitchFamily="50" charset="-128"/>
                        </a:rPr>
                        <a:t>266,000</a:t>
                      </a:r>
                      <a:r>
                        <a:rPr kumimoji="1" lang="ja-JP" altLang="en-US" sz="2000" dirty="0">
                          <a:solidFill>
                            <a:schemeClr val="tx1">
                              <a:lumMod val="75000"/>
                              <a:lumOff val="25000"/>
                            </a:schemeClr>
                          </a:solidFill>
                          <a:latin typeface="游ゴシック" panose="020B0400000000000000" pitchFamily="50" charset="-128"/>
                          <a:ea typeface="游ゴシック" panose="020B0400000000000000" pitchFamily="50" charset="-128"/>
                        </a:rPr>
                        <a:t>円</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tx1">
                              <a:lumMod val="75000"/>
                              <a:lumOff val="25000"/>
                            </a:schemeClr>
                          </a:solidFill>
                          <a:latin typeface="游ゴシック" panose="020B0400000000000000" pitchFamily="50" charset="-128"/>
                          <a:ea typeface="游ゴシック" panose="020B0400000000000000" pitchFamily="50" charset="-128"/>
                        </a:rPr>
                        <a:t>月額</a:t>
                      </a:r>
                      <a:endParaRPr kumimoji="1" lang="en-US" altLang="ja-JP" sz="2000"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tx1">
                              <a:lumMod val="75000"/>
                              <a:lumOff val="25000"/>
                            </a:schemeClr>
                          </a:solidFill>
                          <a:latin typeface="游ゴシック" panose="020B0400000000000000" pitchFamily="50" charset="-128"/>
                          <a:ea typeface="游ゴシック" panose="020B0400000000000000" pitchFamily="50" charset="-128"/>
                        </a:rPr>
                        <a:t>約</a:t>
                      </a:r>
                      <a:r>
                        <a:rPr kumimoji="1" lang="en-US" altLang="ja-JP" sz="2800" dirty="0">
                          <a:solidFill>
                            <a:srgbClr val="FF0000"/>
                          </a:solidFill>
                          <a:latin typeface="Arial Black" panose="020B0A04020102020204" pitchFamily="34" charset="0"/>
                          <a:ea typeface="游ゴシック" panose="020B0400000000000000" pitchFamily="50" charset="-128"/>
                        </a:rPr>
                        <a:t>286,000</a:t>
                      </a:r>
                      <a:r>
                        <a:rPr kumimoji="1" lang="ja-JP" altLang="en-US" sz="2000" dirty="0">
                          <a:solidFill>
                            <a:schemeClr val="tx1">
                              <a:lumMod val="75000"/>
                              <a:lumOff val="25000"/>
                            </a:schemeClr>
                          </a:solidFill>
                          <a:latin typeface="游ゴシック" panose="020B0400000000000000" pitchFamily="50" charset="-128"/>
                          <a:ea typeface="游ゴシック" panose="020B0400000000000000" pitchFamily="50" charset="-128"/>
                        </a:rPr>
                        <a:t>円</a:t>
                      </a:r>
                    </a:p>
                  </a:txBody>
                  <a:tcPr marL="68580" marR="68580" marT="34290" marB="34290" anchor="ctr"/>
                </a:tc>
                <a:extLst>
                  <a:ext uri="{0D108BD9-81ED-4DB2-BD59-A6C34878D82A}">
                    <a16:rowId xmlns:a16="http://schemas.microsoft.com/office/drawing/2014/main" val="1268962146"/>
                  </a:ext>
                </a:extLst>
              </a:tr>
            </a:tbl>
          </a:graphicData>
        </a:graphic>
      </p:graphicFrame>
      <p:sp>
        <p:nvSpPr>
          <p:cNvPr id="7" name="テキスト ボックス 6"/>
          <p:cNvSpPr txBox="1"/>
          <p:nvPr/>
        </p:nvSpPr>
        <p:spPr>
          <a:xfrm>
            <a:off x="149536" y="1995470"/>
            <a:ext cx="4782464" cy="369332"/>
          </a:xfrm>
          <a:prstGeom prst="rect">
            <a:avLst/>
          </a:prstGeom>
          <a:noFill/>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（令和</a:t>
            </a:r>
            <a:r>
              <a:rPr kumimoji="1" lang="en-US" altLang="ja-JP" dirty="0">
                <a:latin typeface="游ゴシック" panose="020B0400000000000000" pitchFamily="50" charset="-128"/>
                <a:ea typeface="游ゴシック" panose="020B0400000000000000" pitchFamily="50" charset="-128"/>
              </a:rPr>
              <a:t>6</a:t>
            </a:r>
            <a:r>
              <a:rPr kumimoji="1" lang="ja-JP" altLang="en-US" dirty="0">
                <a:latin typeface="游ゴシック" panose="020B0400000000000000" pitchFamily="50" charset="-128"/>
                <a:ea typeface="游ゴシック" panose="020B0400000000000000" pitchFamily="50" charset="-128"/>
              </a:rPr>
              <a:t>年４月１日時点・新卒者の場合）</a:t>
            </a:r>
          </a:p>
        </p:txBody>
      </p:sp>
      <p:sp>
        <p:nvSpPr>
          <p:cNvPr id="12" name="角丸四角形吹き出し 11"/>
          <p:cNvSpPr/>
          <p:nvPr/>
        </p:nvSpPr>
        <p:spPr>
          <a:xfrm>
            <a:off x="2412000" y="5287109"/>
            <a:ext cx="6524061" cy="458017"/>
          </a:xfrm>
          <a:prstGeom prst="wedgeRoundRectCallout">
            <a:avLst>
              <a:gd name="adj1" fmla="val -56318"/>
              <a:gd name="adj2" fmla="val -43639"/>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このほか、諸手当（扶養・住居・通勤・期末勤勉等）を条件に応じて支給</a:t>
            </a:r>
            <a:endPar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4" name="円形吹き出し 13"/>
          <p:cNvSpPr/>
          <p:nvPr/>
        </p:nvSpPr>
        <p:spPr>
          <a:xfrm>
            <a:off x="5472000" y="1165649"/>
            <a:ext cx="1558702" cy="1276310"/>
          </a:xfrm>
          <a:prstGeom prst="wedgeEllipseCallout">
            <a:avLst>
              <a:gd name="adj1" fmla="val -44603"/>
              <a:gd name="adj2" fmla="val 52214"/>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algn="ctr"/>
            <a:endParaRPr lang="ja-JP" altLang="en-US" sz="500" b="1" dirty="0">
              <a:solidFill>
                <a:schemeClr val="tx1"/>
              </a:solidFill>
            </a:endParaRPr>
          </a:p>
        </p:txBody>
      </p:sp>
      <p:sp>
        <p:nvSpPr>
          <p:cNvPr id="15" name="テキスト ボックス 14"/>
          <p:cNvSpPr txBox="1"/>
          <p:nvPr/>
        </p:nvSpPr>
        <p:spPr>
          <a:xfrm>
            <a:off x="5445423" y="1570891"/>
            <a:ext cx="1661990" cy="523220"/>
          </a:xfrm>
          <a:prstGeom prst="rect">
            <a:avLst/>
          </a:prstGeom>
          <a:noFill/>
        </p:spPr>
        <p:txBody>
          <a:bodyPr wrap="square" rtlCol="0">
            <a:spAutoFit/>
          </a:bodyPr>
          <a:lstStyle/>
          <a:p>
            <a:pPr algn="ctr"/>
            <a:r>
              <a:rPr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近畿府県市で</a:t>
            </a:r>
            <a:endPar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トップクラス！</a:t>
            </a:r>
            <a:endParaRPr lang="ja-JP" altLang="en-US" sz="9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12"/>
          </p:nvPr>
        </p:nvSpPr>
        <p:spPr/>
        <p:txBody>
          <a:bodyPr/>
          <a:lstStyle/>
          <a:p>
            <a:fld id="{B11E7987-09E6-46E4-8973-337FB3BD212C}" type="slidenum">
              <a:rPr kumimoji="1" lang="ja-JP" altLang="en-US" smtClean="0"/>
              <a:t>7</a:t>
            </a:fld>
            <a:endParaRPr kumimoji="1" lang="ja-JP" altLang="en-US"/>
          </a:p>
        </p:txBody>
      </p:sp>
      <p:sp>
        <p:nvSpPr>
          <p:cNvPr id="9" name="正方形/長方形 8">
            <a:extLst>
              <a:ext uri="{FF2B5EF4-FFF2-40B4-BE49-F238E27FC236}">
                <a16:creationId xmlns:a16="http://schemas.microsoft.com/office/drawing/2014/main" id="{52C3C623-62A6-49F6-89AE-42056B546D5E}"/>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０３ 働きやすい職場環境　</a:t>
            </a:r>
          </a:p>
        </p:txBody>
      </p:sp>
      <p:pic>
        <p:nvPicPr>
          <p:cNvPr id="10" name="図 9">
            <a:extLst>
              <a:ext uri="{FF2B5EF4-FFF2-40B4-BE49-F238E27FC236}">
                <a16:creationId xmlns:a16="http://schemas.microsoft.com/office/drawing/2014/main" id="{58BB5247-9A91-40B2-97C3-538F906DF714}"/>
              </a:ext>
            </a:extLst>
          </p:cNvPr>
          <p:cNvPicPr>
            <a:picLocks noChangeAspect="1"/>
          </p:cNvPicPr>
          <p:nvPr/>
        </p:nvPicPr>
        <p:blipFill>
          <a:blip r:embed="rId3"/>
          <a:stretch>
            <a:fillRect/>
          </a:stretch>
        </p:blipFill>
        <p:spPr>
          <a:xfrm>
            <a:off x="7760812" y="39353"/>
            <a:ext cx="1311188" cy="378000"/>
          </a:xfrm>
          <a:prstGeom prst="rect">
            <a:avLst/>
          </a:prstGeom>
        </p:spPr>
      </p:pic>
    </p:spTree>
    <p:extLst>
      <p:ext uri="{BB962C8B-B14F-4D97-AF65-F5344CB8AC3E}">
        <p14:creationId xmlns:p14="http://schemas.microsoft.com/office/powerpoint/2010/main" val="3588055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p:nvPr>
            <p:extLst>
              <p:ext uri="{D42A27DB-BD31-4B8C-83A1-F6EECF244321}">
                <p14:modId xmlns:p14="http://schemas.microsoft.com/office/powerpoint/2010/main" val="1115777991"/>
              </p:ext>
            </p:extLst>
          </p:nvPr>
        </p:nvGraphicFramePr>
        <p:xfrm>
          <a:off x="527654" y="1654980"/>
          <a:ext cx="7609685" cy="4702391"/>
        </p:xfrm>
        <a:graphic>
          <a:graphicData uri="http://schemas.openxmlformats.org/drawingml/2006/chart">
            <c:chart xmlns:c="http://schemas.openxmlformats.org/drawingml/2006/chart" xmlns:r="http://schemas.openxmlformats.org/officeDocument/2006/relationships" r:id="rId3"/>
          </a:graphicData>
        </a:graphic>
      </p:graphicFrame>
      <p:sp>
        <p:nvSpPr>
          <p:cNvPr id="5" name="フローチャート: 処理 4"/>
          <p:cNvSpPr/>
          <p:nvPr/>
        </p:nvSpPr>
        <p:spPr bwMode="auto">
          <a:xfrm>
            <a:off x="1652191" y="523645"/>
            <a:ext cx="5992649" cy="103187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3200" b="0"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HGP創英角ｺﾞｼｯｸUB" panose="020B0A00000000000000" pitchFamily="50" charset="-128"/>
                <a:ea typeface="HGP創英角ｺﾞｼｯｸUB" panose="020B0A00000000000000" pitchFamily="50" charset="-128"/>
              </a:rPr>
              <a:t>教員のモデル年収額</a:t>
            </a:r>
          </a:p>
        </p:txBody>
      </p:sp>
      <p:sp>
        <p:nvSpPr>
          <p:cNvPr id="19" name="テキスト ボックス 18"/>
          <p:cNvSpPr txBox="1"/>
          <p:nvPr/>
        </p:nvSpPr>
        <p:spPr>
          <a:xfrm>
            <a:off x="1151897" y="5803425"/>
            <a:ext cx="1477373" cy="584775"/>
          </a:xfrm>
          <a:prstGeom prst="rect">
            <a:avLst/>
          </a:prstGeom>
          <a:noFill/>
        </p:spPr>
        <p:txBody>
          <a:bodyPr wrap="square" rtlCol="0">
            <a:spAutoFit/>
          </a:bodyPr>
          <a:lstStyle/>
          <a:p>
            <a:r>
              <a:rPr kumimoji="1" lang="ja-JP" altLang="en-US" sz="1600" dirty="0"/>
              <a:t>教諭</a:t>
            </a:r>
            <a:endParaRPr kumimoji="1" lang="en-US" altLang="ja-JP" sz="1600" dirty="0"/>
          </a:p>
          <a:p>
            <a:r>
              <a:rPr kumimoji="1" lang="ja-JP" altLang="en-US" sz="1600" dirty="0"/>
              <a:t>（大卒初任給）</a:t>
            </a:r>
          </a:p>
        </p:txBody>
      </p:sp>
      <p:sp>
        <p:nvSpPr>
          <p:cNvPr id="20" name="テキスト ボックス 19"/>
          <p:cNvSpPr txBox="1"/>
          <p:nvPr/>
        </p:nvSpPr>
        <p:spPr>
          <a:xfrm>
            <a:off x="2765277" y="5922164"/>
            <a:ext cx="1216919" cy="338554"/>
          </a:xfrm>
          <a:prstGeom prst="rect">
            <a:avLst/>
          </a:prstGeom>
          <a:noFill/>
        </p:spPr>
        <p:txBody>
          <a:bodyPr wrap="square" rtlCol="0">
            <a:spAutoFit/>
          </a:bodyPr>
          <a:lstStyle/>
          <a:p>
            <a:r>
              <a:rPr kumimoji="1" lang="ja-JP" altLang="en-US" sz="1600" dirty="0"/>
              <a:t>教諭（</a:t>
            </a:r>
            <a:r>
              <a:rPr kumimoji="1" lang="en-US" altLang="ja-JP" sz="1600" dirty="0"/>
              <a:t>35</a:t>
            </a:r>
            <a:r>
              <a:rPr kumimoji="1" lang="ja-JP" altLang="en-US" sz="1600" dirty="0"/>
              <a:t>歳）</a:t>
            </a:r>
          </a:p>
        </p:txBody>
      </p:sp>
      <p:sp>
        <p:nvSpPr>
          <p:cNvPr id="21" name="テキスト ボックス 20"/>
          <p:cNvSpPr txBox="1"/>
          <p:nvPr/>
        </p:nvSpPr>
        <p:spPr>
          <a:xfrm>
            <a:off x="3994505" y="5791309"/>
            <a:ext cx="1789081" cy="584775"/>
          </a:xfrm>
          <a:prstGeom prst="rect">
            <a:avLst/>
          </a:prstGeom>
          <a:noFill/>
        </p:spPr>
        <p:txBody>
          <a:bodyPr wrap="square" rtlCol="0">
            <a:spAutoFit/>
          </a:bodyPr>
          <a:lstStyle/>
          <a:p>
            <a:r>
              <a:rPr kumimoji="1" lang="ja-JP" altLang="en-US" sz="1600" dirty="0"/>
              <a:t>首席・指導教諭</a:t>
            </a:r>
            <a:endParaRPr kumimoji="1" lang="en-US" altLang="ja-JP" sz="1600" dirty="0"/>
          </a:p>
          <a:p>
            <a:r>
              <a:rPr kumimoji="1" lang="ja-JP" altLang="en-US" sz="1600" dirty="0"/>
              <a:t>（</a:t>
            </a:r>
            <a:r>
              <a:rPr lang="en-US" altLang="ja-JP" sz="1600" dirty="0"/>
              <a:t>4</a:t>
            </a:r>
            <a:r>
              <a:rPr kumimoji="1" lang="en-US" altLang="ja-JP" sz="1600" dirty="0"/>
              <a:t>5</a:t>
            </a:r>
            <a:r>
              <a:rPr kumimoji="1" lang="ja-JP" altLang="en-US" sz="1600" dirty="0"/>
              <a:t>歳）</a:t>
            </a:r>
          </a:p>
        </p:txBody>
      </p:sp>
      <p:sp>
        <p:nvSpPr>
          <p:cNvPr id="22" name="テキスト ボックス 21"/>
          <p:cNvSpPr txBox="1"/>
          <p:nvPr/>
        </p:nvSpPr>
        <p:spPr>
          <a:xfrm>
            <a:off x="5592037" y="5919357"/>
            <a:ext cx="1368425" cy="338554"/>
          </a:xfrm>
          <a:prstGeom prst="rect">
            <a:avLst/>
          </a:prstGeom>
          <a:noFill/>
        </p:spPr>
        <p:txBody>
          <a:bodyPr wrap="square" rtlCol="0">
            <a:spAutoFit/>
          </a:bodyPr>
          <a:lstStyle/>
          <a:p>
            <a:r>
              <a:rPr lang="ja-JP" altLang="en-US" sz="1600" dirty="0"/>
              <a:t>教頭</a:t>
            </a:r>
            <a:r>
              <a:rPr kumimoji="1" lang="ja-JP" altLang="en-US" sz="1600" dirty="0"/>
              <a:t>（</a:t>
            </a:r>
            <a:r>
              <a:rPr kumimoji="1" lang="en-US" altLang="ja-JP" sz="1600" dirty="0"/>
              <a:t>50</a:t>
            </a:r>
            <a:r>
              <a:rPr kumimoji="1" lang="ja-JP" altLang="en-US" sz="1600" dirty="0"/>
              <a:t>歳）</a:t>
            </a:r>
          </a:p>
        </p:txBody>
      </p:sp>
      <p:sp>
        <p:nvSpPr>
          <p:cNvPr id="23" name="テキスト ボックス 22"/>
          <p:cNvSpPr txBox="1"/>
          <p:nvPr/>
        </p:nvSpPr>
        <p:spPr>
          <a:xfrm>
            <a:off x="6872883" y="5922164"/>
            <a:ext cx="1373504" cy="338554"/>
          </a:xfrm>
          <a:prstGeom prst="rect">
            <a:avLst/>
          </a:prstGeom>
          <a:noFill/>
        </p:spPr>
        <p:txBody>
          <a:bodyPr wrap="square" rtlCol="0">
            <a:spAutoFit/>
          </a:bodyPr>
          <a:lstStyle/>
          <a:p>
            <a:r>
              <a:rPr kumimoji="1" lang="ja-JP" altLang="en-US" sz="1600" dirty="0"/>
              <a:t>校長（</a:t>
            </a:r>
            <a:r>
              <a:rPr kumimoji="1" lang="en-US" altLang="ja-JP" sz="1600" dirty="0"/>
              <a:t>55</a:t>
            </a:r>
            <a:r>
              <a:rPr kumimoji="1" lang="ja-JP" altLang="en-US" sz="1600" dirty="0"/>
              <a:t>歳）</a:t>
            </a:r>
          </a:p>
        </p:txBody>
      </p:sp>
      <p:sp>
        <p:nvSpPr>
          <p:cNvPr id="9" name="テキスト ボックス 6"/>
          <p:cNvSpPr txBox="1"/>
          <p:nvPr/>
        </p:nvSpPr>
        <p:spPr>
          <a:xfrm>
            <a:off x="2629270" y="6357371"/>
            <a:ext cx="6416426" cy="307777"/>
          </a:xfrm>
          <a:prstGeom prst="rect">
            <a:avLst/>
          </a:prstGeom>
          <a:noFill/>
        </p:spPr>
        <p:txBody>
          <a:bodyPr wrap="square" rtlCol="0">
            <a:spAutoFit/>
          </a:bodyPr>
          <a:lstStyle/>
          <a:p>
            <a:r>
              <a:rPr lang="ja-JP" altLang="en-US" sz="1400" i="0" dirty="0">
                <a:solidFill>
                  <a:srgbClr val="222222"/>
                </a:solidFill>
                <a:effectLst/>
                <a:latin typeface="游ゴシック" panose="020B0400000000000000" pitchFamily="50" charset="-128"/>
                <a:ea typeface="游ゴシック" panose="020B0400000000000000" pitchFamily="50" charset="-128"/>
              </a:rPr>
              <a:t>府ＨＰ「職員のモデル年収額及び職員一人当たりの給料・諸手当一覧」より</a:t>
            </a:r>
            <a:endParaRPr kumimoji="1" lang="ja-JP" altLang="en-US" sz="1400" dirty="0">
              <a:latin typeface="+mn-ea"/>
            </a:endParaRPr>
          </a:p>
        </p:txBody>
      </p:sp>
      <p:sp>
        <p:nvSpPr>
          <p:cNvPr id="18" name="テキスト ボックス 17">
            <a:extLst>
              <a:ext uri="{FF2B5EF4-FFF2-40B4-BE49-F238E27FC236}">
                <a16:creationId xmlns:a16="http://schemas.microsoft.com/office/drawing/2014/main" id="{F0337696-7A10-4AC5-BAC0-864DF7B8BACD}"/>
              </a:ext>
            </a:extLst>
          </p:cNvPr>
          <p:cNvSpPr txBox="1"/>
          <p:nvPr/>
        </p:nvSpPr>
        <p:spPr>
          <a:xfrm>
            <a:off x="454445" y="1619769"/>
            <a:ext cx="1030630" cy="400110"/>
          </a:xfrm>
          <a:prstGeom prst="rect">
            <a:avLst/>
          </a:prstGeom>
          <a:noFill/>
        </p:spPr>
        <p:txBody>
          <a:bodyPr wrap="square" rtlCol="0">
            <a:spAutoFit/>
          </a:bodyPr>
          <a:lstStyle/>
          <a:p>
            <a:r>
              <a:rPr lang="ja-JP" altLang="en-US" sz="2000" dirty="0"/>
              <a:t>（万円）</a:t>
            </a:r>
            <a:endParaRPr kumimoji="1" lang="ja-JP" altLang="en-US" sz="2000" dirty="0"/>
          </a:p>
        </p:txBody>
      </p:sp>
      <p:sp>
        <p:nvSpPr>
          <p:cNvPr id="16" name="スライド番号プレースホルダー 1">
            <a:extLst>
              <a:ext uri="{FF2B5EF4-FFF2-40B4-BE49-F238E27FC236}">
                <a16:creationId xmlns:a16="http://schemas.microsoft.com/office/drawing/2014/main" id="{574BE315-D8DE-4C2C-A497-CB879AA84E66}"/>
              </a:ext>
            </a:extLst>
          </p:cNvPr>
          <p:cNvSpPr>
            <a:spLocks noGrp="1"/>
          </p:cNvSpPr>
          <p:nvPr>
            <p:ph type="sldNum" sz="quarter" idx="12"/>
          </p:nvPr>
        </p:nvSpPr>
        <p:spPr>
          <a:xfrm>
            <a:off x="4648517" y="6392582"/>
            <a:ext cx="4420235" cy="391505"/>
          </a:xfrm>
        </p:spPr>
        <p:txBody>
          <a:bodyPr/>
          <a:lstStyle/>
          <a:p>
            <a:r>
              <a:rPr kumimoji="1" lang="ja-JP" altLang="en-US" dirty="0"/>
              <a:t>　</a:t>
            </a:r>
            <a:fld id="{B11E7987-09E6-46E4-8973-337FB3BD212C}" type="slidenum">
              <a:rPr kumimoji="1" lang="ja-JP" altLang="en-US" smtClean="0"/>
              <a:t>8</a:t>
            </a:fld>
            <a:endParaRPr kumimoji="1" lang="ja-JP" altLang="en-US" dirty="0"/>
          </a:p>
        </p:txBody>
      </p:sp>
      <p:sp>
        <p:nvSpPr>
          <p:cNvPr id="26" name="正方形/長方形 25">
            <a:extLst>
              <a:ext uri="{FF2B5EF4-FFF2-40B4-BE49-F238E27FC236}">
                <a16:creationId xmlns:a16="http://schemas.microsoft.com/office/drawing/2014/main" id="{9D8D0372-B4BF-4AAC-B195-3D10FC97353F}"/>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０３ 働きやすい職場環境　</a:t>
            </a:r>
          </a:p>
        </p:txBody>
      </p:sp>
      <p:pic>
        <p:nvPicPr>
          <p:cNvPr id="24" name="図 23">
            <a:extLst>
              <a:ext uri="{FF2B5EF4-FFF2-40B4-BE49-F238E27FC236}">
                <a16:creationId xmlns:a16="http://schemas.microsoft.com/office/drawing/2014/main" id="{3016E541-8455-4D9C-A21B-017B4A9C7DB0}"/>
              </a:ext>
            </a:extLst>
          </p:cNvPr>
          <p:cNvPicPr>
            <a:picLocks noChangeAspect="1"/>
          </p:cNvPicPr>
          <p:nvPr/>
        </p:nvPicPr>
        <p:blipFill>
          <a:blip r:embed="rId4"/>
          <a:stretch>
            <a:fillRect/>
          </a:stretch>
        </p:blipFill>
        <p:spPr>
          <a:xfrm>
            <a:off x="7760812" y="39353"/>
            <a:ext cx="1311188" cy="378000"/>
          </a:xfrm>
          <a:prstGeom prst="rect">
            <a:avLst/>
          </a:prstGeom>
        </p:spPr>
      </p:pic>
    </p:spTree>
    <p:extLst>
      <p:ext uri="{BB962C8B-B14F-4D97-AF65-F5344CB8AC3E}">
        <p14:creationId xmlns:p14="http://schemas.microsoft.com/office/powerpoint/2010/main" val="1427493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43352" y="466749"/>
            <a:ext cx="7257296" cy="610485"/>
          </a:xfrm>
        </p:spPr>
        <p:txBody>
          <a:bodyPr>
            <a:noAutofit/>
          </a:bodyPr>
          <a:lstStyle/>
          <a:p>
            <a:pPr algn="ctr"/>
            <a:r>
              <a:rPr lang="ja-JP" altLang="en-US" sz="3200" dirty="0">
                <a:solidFill>
                  <a:schemeClr val="tx1">
                    <a:lumMod val="75000"/>
                    <a:lumOff val="2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主な休暇休業制度</a:t>
            </a:r>
          </a:p>
        </p:txBody>
      </p:sp>
      <p:graphicFrame>
        <p:nvGraphicFramePr>
          <p:cNvPr id="34" name="表 33"/>
          <p:cNvGraphicFramePr>
            <a:graphicFrameLocks noGrp="1"/>
          </p:cNvGraphicFramePr>
          <p:nvPr>
            <p:extLst>
              <p:ext uri="{D42A27DB-BD31-4B8C-83A1-F6EECF244321}">
                <p14:modId xmlns:p14="http://schemas.microsoft.com/office/powerpoint/2010/main" val="2388281322"/>
              </p:ext>
            </p:extLst>
          </p:nvPr>
        </p:nvGraphicFramePr>
        <p:xfrm>
          <a:off x="252000" y="1077234"/>
          <a:ext cx="8640000" cy="5388050"/>
        </p:xfrm>
        <a:graphic>
          <a:graphicData uri="http://schemas.openxmlformats.org/drawingml/2006/table">
            <a:tbl>
              <a:tblPr firstRow="1" bandRow="1">
                <a:tableStyleId>{F5AB1C69-6EDB-4FF4-983F-18BD219EF322}</a:tableStyleId>
              </a:tblPr>
              <a:tblGrid>
                <a:gridCol w="1440000">
                  <a:extLst>
                    <a:ext uri="{9D8B030D-6E8A-4147-A177-3AD203B41FA5}">
                      <a16:colId xmlns:a16="http://schemas.microsoft.com/office/drawing/2014/main" val="20000"/>
                    </a:ext>
                  </a:extLst>
                </a:gridCol>
                <a:gridCol w="1440000">
                  <a:extLst>
                    <a:ext uri="{9D8B030D-6E8A-4147-A177-3AD203B41FA5}">
                      <a16:colId xmlns:a16="http://schemas.microsoft.com/office/drawing/2014/main" val="20001"/>
                    </a:ext>
                  </a:extLst>
                </a:gridCol>
                <a:gridCol w="5760000">
                  <a:extLst>
                    <a:ext uri="{9D8B030D-6E8A-4147-A177-3AD203B41FA5}">
                      <a16:colId xmlns:a16="http://schemas.microsoft.com/office/drawing/2014/main" val="20002"/>
                    </a:ext>
                  </a:extLst>
                </a:gridCol>
              </a:tblGrid>
              <a:tr h="654506">
                <a:tc>
                  <a:txBody>
                    <a:bodyPr/>
                    <a:lstStyle/>
                    <a:p>
                      <a:pPr algn="ctr">
                        <a:lnSpc>
                          <a:spcPts val="3360"/>
                        </a:lnSpc>
                      </a:pPr>
                      <a:r>
                        <a:rPr kumimoji="1" lang="ja-JP" altLang="en-US" sz="2400" b="0" dirty="0">
                          <a:latin typeface="游ゴシック" panose="020B0400000000000000" pitchFamily="50" charset="-128"/>
                          <a:ea typeface="游ゴシック" panose="020B0400000000000000" pitchFamily="50" charset="-128"/>
                        </a:rPr>
                        <a:t>勤務時間</a:t>
                      </a:r>
                    </a:p>
                  </a:txBody>
                  <a:tcPr marL="68580" marR="68580" marT="34290" marB="34290" anchor="ctr"/>
                </a:tc>
                <a:tc>
                  <a:txBody>
                    <a:bodyPr/>
                    <a:lstStyle/>
                    <a:p>
                      <a:pPr algn="ctr">
                        <a:lnSpc>
                          <a:spcPts val="3360"/>
                        </a:lnSpc>
                      </a:pPr>
                      <a:r>
                        <a:rPr kumimoji="1" lang="ja-JP" altLang="en-US" sz="2400" b="0" dirty="0">
                          <a:latin typeface="游ゴシック" panose="020B0400000000000000" pitchFamily="50" charset="-128"/>
                          <a:ea typeface="游ゴシック" panose="020B0400000000000000" pitchFamily="50" charset="-128"/>
                        </a:rPr>
                        <a:t>休日等</a:t>
                      </a:r>
                      <a:endParaRPr kumimoji="1" lang="en-US" altLang="ja-JP" sz="2400" b="0" dirty="0">
                        <a:latin typeface="游ゴシック" panose="020B0400000000000000" pitchFamily="50" charset="-128"/>
                        <a:ea typeface="游ゴシック" panose="020B0400000000000000" pitchFamily="50" charset="-128"/>
                      </a:endParaRPr>
                    </a:p>
                  </a:txBody>
                  <a:tcPr marL="68580" marR="68580" marT="34290" marB="34290" anchor="ctr"/>
                </a:tc>
                <a:tc>
                  <a:txBody>
                    <a:bodyPr/>
                    <a:lstStyle/>
                    <a:p>
                      <a:pPr algn="ctr">
                        <a:lnSpc>
                          <a:spcPts val="3360"/>
                        </a:lnSpc>
                      </a:pPr>
                      <a:r>
                        <a:rPr kumimoji="1" lang="ja-JP" altLang="en-US" sz="2400" b="0" dirty="0">
                          <a:latin typeface="游ゴシック" panose="020B0400000000000000" pitchFamily="50" charset="-128"/>
                          <a:ea typeface="游ゴシック" panose="020B0400000000000000" pitchFamily="50" charset="-128"/>
                        </a:rPr>
                        <a:t>制度</a:t>
                      </a:r>
                    </a:p>
                  </a:txBody>
                  <a:tcPr marL="68580" marR="68580" marT="34290" marB="34290" anchor="ctr"/>
                </a:tc>
                <a:extLst>
                  <a:ext uri="{0D108BD9-81ED-4DB2-BD59-A6C34878D82A}">
                    <a16:rowId xmlns:a16="http://schemas.microsoft.com/office/drawing/2014/main" val="10000"/>
                  </a:ext>
                </a:extLst>
              </a:tr>
              <a:tr h="4581238">
                <a:tc>
                  <a:txBody>
                    <a:bodyPr/>
                    <a:lstStyle/>
                    <a:p>
                      <a:pPr algn="l">
                        <a:lnSpc>
                          <a:spcPts val="2300"/>
                        </a:lnSpc>
                      </a:pPr>
                      <a:r>
                        <a:rPr kumimoji="1" lang="ja-JP" altLang="en-US" sz="1800" b="0" dirty="0">
                          <a:latin typeface="游ゴシック" panose="020B0400000000000000" pitchFamily="50" charset="-128"/>
                          <a:ea typeface="游ゴシック" panose="020B0400000000000000" pitchFamily="50" charset="-128"/>
                        </a:rPr>
                        <a:t>週あたり</a:t>
                      </a:r>
                      <a:endParaRPr kumimoji="1" lang="en-US" altLang="ja-JP" sz="1800" b="0" dirty="0">
                        <a:latin typeface="游ゴシック" panose="020B0400000000000000" pitchFamily="50" charset="-128"/>
                        <a:ea typeface="游ゴシック" panose="020B0400000000000000" pitchFamily="50" charset="-128"/>
                      </a:endParaRPr>
                    </a:p>
                    <a:p>
                      <a:pPr algn="l">
                        <a:lnSpc>
                          <a:spcPts val="2300"/>
                        </a:lnSpc>
                      </a:pPr>
                      <a:r>
                        <a:rPr kumimoji="1" lang="en-US" altLang="ja-JP" sz="1800" b="0" dirty="0">
                          <a:latin typeface="游ゴシック" panose="020B0400000000000000" pitchFamily="50" charset="-128"/>
                          <a:ea typeface="游ゴシック" panose="020B0400000000000000" pitchFamily="50" charset="-128"/>
                        </a:rPr>
                        <a:t>38</a:t>
                      </a:r>
                      <a:r>
                        <a:rPr kumimoji="1" lang="ja-JP" altLang="en-US" sz="1800" b="0" dirty="0">
                          <a:latin typeface="游ゴシック" panose="020B0400000000000000" pitchFamily="50" charset="-128"/>
                          <a:ea typeface="游ゴシック" panose="020B0400000000000000" pitchFamily="50" charset="-128"/>
                        </a:rPr>
                        <a:t>時間</a:t>
                      </a:r>
                      <a:r>
                        <a:rPr kumimoji="1" lang="en-US" altLang="ja-JP" sz="1800" b="0" dirty="0">
                          <a:latin typeface="游ゴシック" panose="020B0400000000000000" pitchFamily="50" charset="-128"/>
                          <a:ea typeface="游ゴシック" panose="020B0400000000000000" pitchFamily="50" charset="-128"/>
                        </a:rPr>
                        <a:t>45</a:t>
                      </a:r>
                      <a:r>
                        <a:rPr kumimoji="1" lang="ja-JP" altLang="en-US" sz="1800" b="0" dirty="0">
                          <a:latin typeface="游ゴシック" panose="020B0400000000000000" pitchFamily="50" charset="-128"/>
                          <a:ea typeface="游ゴシック" panose="020B0400000000000000" pitchFamily="50" charset="-128"/>
                        </a:rPr>
                        <a:t>分</a:t>
                      </a:r>
                      <a:endParaRPr kumimoji="1" lang="en-US" altLang="ja-JP" sz="1800" b="0" dirty="0">
                        <a:latin typeface="游ゴシック" panose="020B0400000000000000" pitchFamily="50" charset="-128"/>
                        <a:ea typeface="游ゴシック" panose="020B0400000000000000" pitchFamily="50" charset="-128"/>
                      </a:endParaRPr>
                    </a:p>
                  </a:txBody>
                  <a:tcPr marL="68580" marR="68580" marT="34290" marB="34290"/>
                </a:tc>
                <a:tc>
                  <a:txBody>
                    <a:bodyPr/>
                    <a:lstStyle/>
                    <a:p>
                      <a:pPr algn="l">
                        <a:lnSpc>
                          <a:spcPts val="2300"/>
                        </a:lnSpc>
                      </a:pPr>
                      <a:r>
                        <a:rPr kumimoji="1" lang="ja-JP" altLang="en-US" sz="1800" b="0" dirty="0">
                          <a:latin typeface="游ゴシック" panose="020B0400000000000000" pitchFamily="50" charset="-128"/>
                          <a:ea typeface="游ゴシック" panose="020B0400000000000000" pitchFamily="50" charset="-128"/>
                        </a:rPr>
                        <a:t>・土曜日</a:t>
                      </a:r>
                      <a:endParaRPr kumimoji="1" lang="en-US" altLang="ja-JP" sz="1800" b="0" dirty="0">
                        <a:latin typeface="游ゴシック" panose="020B0400000000000000" pitchFamily="50" charset="-128"/>
                        <a:ea typeface="游ゴシック" panose="020B0400000000000000" pitchFamily="50" charset="-128"/>
                      </a:endParaRPr>
                    </a:p>
                    <a:p>
                      <a:pPr algn="l">
                        <a:lnSpc>
                          <a:spcPts val="2300"/>
                        </a:lnSpc>
                      </a:pPr>
                      <a:r>
                        <a:rPr kumimoji="1" lang="ja-JP" altLang="en-US" sz="1800" b="0" dirty="0">
                          <a:latin typeface="游ゴシック" panose="020B0400000000000000" pitchFamily="50" charset="-128"/>
                          <a:ea typeface="游ゴシック" panose="020B0400000000000000" pitchFamily="50" charset="-128"/>
                        </a:rPr>
                        <a:t>・日曜日</a:t>
                      </a:r>
                      <a:endParaRPr kumimoji="1" lang="en-US" altLang="ja-JP" sz="1800" b="0" dirty="0">
                        <a:latin typeface="游ゴシック" panose="020B0400000000000000" pitchFamily="50" charset="-128"/>
                        <a:ea typeface="游ゴシック" panose="020B0400000000000000" pitchFamily="50" charset="-128"/>
                      </a:endParaRPr>
                    </a:p>
                    <a:p>
                      <a:pPr algn="l">
                        <a:lnSpc>
                          <a:spcPts val="2300"/>
                        </a:lnSpc>
                      </a:pPr>
                      <a:r>
                        <a:rPr kumimoji="1" lang="ja-JP" altLang="en-US" sz="1800" b="0" dirty="0">
                          <a:latin typeface="游ゴシック" panose="020B0400000000000000" pitchFamily="50" charset="-128"/>
                          <a:ea typeface="游ゴシック" panose="020B0400000000000000" pitchFamily="50" charset="-128"/>
                        </a:rPr>
                        <a:t>・祝日</a:t>
                      </a:r>
                      <a:endParaRPr kumimoji="1" lang="en-US" altLang="ja-JP" sz="1800" b="0" dirty="0">
                        <a:latin typeface="游ゴシック" panose="020B0400000000000000" pitchFamily="50" charset="-128"/>
                        <a:ea typeface="游ゴシック" panose="020B0400000000000000" pitchFamily="50" charset="-128"/>
                      </a:endParaRPr>
                    </a:p>
                    <a:p>
                      <a:pPr algn="l">
                        <a:lnSpc>
                          <a:spcPts val="2300"/>
                        </a:lnSpc>
                      </a:pPr>
                      <a:r>
                        <a:rPr kumimoji="1" lang="ja-JP" altLang="en-US" sz="1800" b="0" dirty="0">
                          <a:latin typeface="游ゴシック" panose="020B0400000000000000" pitchFamily="50" charset="-128"/>
                          <a:ea typeface="游ゴシック" panose="020B0400000000000000" pitchFamily="50" charset="-128"/>
                        </a:rPr>
                        <a:t>・年末年始</a:t>
                      </a:r>
                      <a:endParaRPr kumimoji="1" lang="en-US" altLang="ja-JP" sz="1800" b="0" dirty="0">
                        <a:latin typeface="游ゴシック" panose="020B0400000000000000" pitchFamily="50" charset="-128"/>
                        <a:ea typeface="游ゴシック" panose="020B0400000000000000" pitchFamily="50" charset="-128"/>
                      </a:endParaRPr>
                    </a:p>
                    <a:p>
                      <a:pPr algn="l">
                        <a:lnSpc>
                          <a:spcPts val="2300"/>
                        </a:lnSpc>
                      </a:pPr>
                      <a:r>
                        <a:rPr kumimoji="1" lang="en-US" altLang="ja-JP" sz="1800" b="0" dirty="0">
                          <a:latin typeface="游ゴシック" panose="020B0400000000000000" pitchFamily="50" charset="-128"/>
                          <a:ea typeface="游ゴシック" panose="020B0400000000000000" pitchFamily="50" charset="-128"/>
                        </a:rPr>
                        <a:t>(12</a:t>
                      </a:r>
                      <a:r>
                        <a:rPr kumimoji="1" lang="ja-JP" altLang="en-US" sz="1800" b="0" dirty="0">
                          <a:latin typeface="游ゴシック" panose="020B0400000000000000" pitchFamily="50" charset="-128"/>
                          <a:ea typeface="游ゴシック" panose="020B0400000000000000" pitchFamily="50" charset="-128"/>
                        </a:rPr>
                        <a:t>月</a:t>
                      </a:r>
                      <a:r>
                        <a:rPr kumimoji="1" lang="en-US" altLang="ja-JP" sz="1800" b="0" dirty="0">
                          <a:latin typeface="游ゴシック" panose="020B0400000000000000" pitchFamily="50" charset="-128"/>
                          <a:ea typeface="游ゴシック" panose="020B0400000000000000" pitchFamily="50" charset="-128"/>
                        </a:rPr>
                        <a:t>29</a:t>
                      </a:r>
                      <a:r>
                        <a:rPr kumimoji="1" lang="ja-JP" altLang="en-US" sz="1800" b="0" dirty="0">
                          <a:latin typeface="游ゴシック" panose="020B0400000000000000" pitchFamily="50" charset="-128"/>
                          <a:ea typeface="游ゴシック" panose="020B0400000000000000" pitchFamily="50" charset="-128"/>
                        </a:rPr>
                        <a:t>日～</a:t>
                      </a:r>
                      <a:r>
                        <a:rPr kumimoji="1" lang="en-US" altLang="ja-JP" sz="1800" b="0" dirty="0">
                          <a:latin typeface="游ゴシック" panose="020B0400000000000000" pitchFamily="50" charset="-128"/>
                          <a:ea typeface="游ゴシック" panose="020B0400000000000000" pitchFamily="50" charset="-128"/>
                        </a:rPr>
                        <a:t>1</a:t>
                      </a:r>
                      <a:r>
                        <a:rPr kumimoji="1" lang="ja-JP" altLang="en-US" sz="1800" b="0" dirty="0">
                          <a:latin typeface="游ゴシック" panose="020B0400000000000000" pitchFamily="50" charset="-128"/>
                          <a:ea typeface="游ゴシック" panose="020B0400000000000000" pitchFamily="50" charset="-128"/>
                        </a:rPr>
                        <a:t>月</a:t>
                      </a:r>
                      <a:r>
                        <a:rPr kumimoji="1" lang="en-US" altLang="ja-JP" sz="1800" b="0" dirty="0">
                          <a:latin typeface="游ゴシック" panose="020B0400000000000000" pitchFamily="50" charset="-128"/>
                          <a:ea typeface="游ゴシック" panose="020B0400000000000000" pitchFamily="50" charset="-128"/>
                        </a:rPr>
                        <a:t>3</a:t>
                      </a:r>
                      <a:r>
                        <a:rPr kumimoji="1" lang="ja-JP" altLang="en-US" sz="1800" b="0" dirty="0">
                          <a:latin typeface="游ゴシック" panose="020B0400000000000000" pitchFamily="50" charset="-128"/>
                          <a:ea typeface="游ゴシック" panose="020B0400000000000000" pitchFamily="50" charset="-128"/>
                        </a:rPr>
                        <a:t>日</a:t>
                      </a:r>
                      <a:r>
                        <a:rPr kumimoji="1" lang="en-US" altLang="ja-JP" sz="1800" b="0" dirty="0">
                          <a:latin typeface="游ゴシック" panose="020B0400000000000000" pitchFamily="50" charset="-128"/>
                          <a:ea typeface="游ゴシック" panose="020B0400000000000000" pitchFamily="50" charset="-128"/>
                        </a:rPr>
                        <a:t>)</a:t>
                      </a:r>
                    </a:p>
                  </a:txBody>
                  <a:tcPr marL="68580" marR="68580" marT="34290" marB="34290"/>
                </a:tc>
                <a:tc>
                  <a:txBody>
                    <a:bodyPr/>
                    <a:lstStyle/>
                    <a:p>
                      <a:pPr algn="l">
                        <a:lnSpc>
                          <a:spcPts val="2300"/>
                        </a:lnSpc>
                      </a:pPr>
                      <a:r>
                        <a:rPr kumimoji="1" lang="ja-JP" altLang="en-US" sz="1800" b="1" dirty="0">
                          <a:solidFill>
                            <a:schemeClr val="tx1"/>
                          </a:solidFill>
                          <a:latin typeface="游ゴシック" panose="020B0400000000000000" pitchFamily="50" charset="-128"/>
                          <a:ea typeface="游ゴシック" panose="020B0400000000000000" pitchFamily="50" charset="-128"/>
                        </a:rPr>
                        <a:t>・年次休暇</a:t>
                      </a:r>
                      <a:endParaRPr kumimoji="1" lang="en-US" altLang="ja-JP" sz="1800" b="1" dirty="0">
                        <a:solidFill>
                          <a:schemeClr val="tx1"/>
                        </a:solidFill>
                        <a:latin typeface="游ゴシック" panose="020B0400000000000000" pitchFamily="50" charset="-128"/>
                        <a:ea typeface="游ゴシック" panose="020B0400000000000000" pitchFamily="50" charset="-128"/>
                      </a:endParaRPr>
                    </a:p>
                    <a:p>
                      <a:pPr algn="l">
                        <a:lnSpc>
                          <a:spcPts val="2300"/>
                        </a:lnSpc>
                      </a:pPr>
                      <a:r>
                        <a:rPr kumimoji="1" lang="ja-JP" altLang="en-US" sz="1800" b="1" dirty="0">
                          <a:solidFill>
                            <a:schemeClr val="tx1"/>
                          </a:solidFill>
                          <a:latin typeface="游ゴシック" panose="020B0400000000000000" pitchFamily="50" charset="-128"/>
                          <a:ea typeface="游ゴシック" panose="020B0400000000000000" pitchFamily="50" charset="-128"/>
                        </a:rPr>
                        <a:t>　</a:t>
                      </a:r>
                      <a:r>
                        <a:rPr kumimoji="1" lang="en-US" altLang="ja-JP" sz="1800" b="0" dirty="0">
                          <a:solidFill>
                            <a:schemeClr val="tx1"/>
                          </a:solidFill>
                          <a:latin typeface="游ゴシック" panose="020B0400000000000000" pitchFamily="50" charset="-128"/>
                          <a:ea typeface="游ゴシック" panose="020B0400000000000000" pitchFamily="50" charset="-128"/>
                        </a:rPr>
                        <a:t>1</a:t>
                      </a:r>
                      <a:r>
                        <a:rPr kumimoji="1" lang="ja-JP" altLang="en-US" sz="1800" b="0" dirty="0">
                          <a:solidFill>
                            <a:schemeClr val="tx1"/>
                          </a:solidFill>
                          <a:latin typeface="游ゴシック" panose="020B0400000000000000" pitchFamily="50" charset="-128"/>
                          <a:ea typeface="游ゴシック" panose="020B0400000000000000" pitchFamily="50" charset="-128"/>
                        </a:rPr>
                        <a:t>年につき</a:t>
                      </a:r>
                      <a:r>
                        <a:rPr kumimoji="1" lang="en-US" altLang="ja-JP" sz="1800" b="0" dirty="0">
                          <a:solidFill>
                            <a:schemeClr val="tx1"/>
                          </a:solidFill>
                          <a:latin typeface="游ゴシック" panose="020B0400000000000000" pitchFamily="50" charset="-128"/>
                          <a:ea typeface="游ゴシック" panose="020B0400000000000000" pitchFamily="50" charset="-128"/>
                        </a:rPr>
                        <a:t>20</a:t>
                      </a:r>
                      <a:r>
                        <a:rPr kumimoji="1" lang="ja-JP" altLang="en-US" sz="1800" b="0" dirty="0">
                          <a:solidFill>
                            <a:schemeClr val="tx1"/>
                          </a:solidFill>
                          <a:latin typeface="游ゴシック" panose="020B0400000000000000" pitchFamily="50" charset="-128"/>
                          <a:ea typeface="游ゴシック" panose="020B0400000000000000" pitchFamily="50" charset="-128"/>
                        </a:rPr>
                        <a:t>日（</a:t>
                      </a:r>
                      <a:r>
                        <a:rPr kumimoji="1" lang="en-US" altLang="ja-JP" sz="1800" b="0" dirty="0">
                          <a:solidFill>
                            <a:schemeClr val="tx1"/>
                          </a:solidFill>
                          <a:latin typeface="游ゴシック" panose="020B0400000000000000" pitchFamily="50" charset="-128"/>
                          <a:ea typeface="游ゴシック" panose="020B0400000000000000" pitchFamily="50" charset="-128"/>
                        </a:rPr>
                        <a:t>20</a:t>
                      </a:r>
                      <a:r>
                        <a:rPr kumimoji="1" lang="ja-JP" altLang="en-US" sz="1800" b="0" dirty="0">
                          <a:solidFill>
                            <a:schemeClr val="tx1"/>
                          </a:solidFill>
                          <a:latin typeface="游ゴシック" panose="020B0400000000000000" pitchFamily="50" charset="-128"/>
                          <a:ea typeface="游ゴシック" panose="020B0400000000000000" pitchFamily="50" charset="-128"/>
                        </a:rPr>
                        <a:t>日を限度に繰越可能）</a:t>
                      </a:r>
                      <a:endParaRPr kumimoji="1" lang="en-US" altLang="ja-JP" sz="1800" b="0" dirty="0">
                        <a:solidFill>
                          <a:schemeClr val="tx1"/>
                        </a:solidFill>
                        <a:latin typeface="游ゴシック" panose="020B0400000000000000" pitchFamily="50" charset="-128"/>
                        <a:ea typeface="游ゴシック" panose="020B0400000000000000" pitchFamily="50" charset="-128"/>
                      </a:endParaRPr>
                    </a:p>
                    <a:p>
                      <a:pPr algn="l">
                        <a:lnSpc>
                          <a:spcPts val="2300"/>
                        </a:lnSpc>
                      </a:pPr>
                      <a:r>
                        <a:rPr kumimoji="1" lang="ja-JP" altLang="en-US" sz="1800" b="1" dirty="0">
                          <a:solidFill>
                            <a:schemeClr val="tx1"/>
                          </a:solidFill>
                          <a:latin typeface="游ゴシック" panose="020B0400000000000000" pitchFamily="50" charset="-128"/>
                          <a:ea typeface="游ゴシック" panose="020B0400000000000000" pitchFamily="50" charset="-128"/>
                        </a:rPr>
                        <a:t>・夏期休暇</a:t>
                      </a:r>
                      <a:endParaRPr kumimoji="1" lang="en-US" altLang="ja-JP" sz="1800" b="1" dirty="0">
                        <a:solidFill>
                          <a:schemeClr val="tx1"/>
                        </a:solidFill>
                        <a:latin typeface="游ゴシック" panose="020B0400000000000000" pitchFamily="50" charset="-128"/>
                        <a:ea typeface="游ゴシック" panose="020B0400000000000000" pitchFamily="50" charset="-128"/>
                      </a:endParaRPr>
                    </a:p>
                    <a:p>
                      <a:pPr algn="l">
                        <a:lnSpc>
                          <a:spcPts val="2300"/>
                        </a:lnSpc>
                      </a:pPr>
                      <a:r>
                        <a:rPr kumimoji="1" lang="ja-JP" altLang="en-US" sz="1800" b="1" dirty="0">
                          <a:solidFill>
                            <a:schemeClr val="tx1"/>
                          </a:solidFill>
                          <a:latin typeface="游ゴシック" panose="020B0400000000000000" pitchFamily="50" charset="-128"/>
                          <a:ea typeface="游ゴシック" panose="020B0400000000000000" pitchFamily="50" charset="-128"/>
                        </a:rPr>
                        <a:t>　</a:t>
                      </a:r>
                      <a:r>
                        <a:rPr kumimoji="1" lang="ja-JP" altLang="en-US" sz="1800" b="0" dirty="0">
                          <a:solidFill>
                            <a:schemeClr val="tx1"/>
                          </a:solidFill>
                          <a:latin typeface="游ゴシック" panose="020B0400000000000000" pitchFamily="50" charset="-128"/>
                          <a:ea typeface="游ゴシック" panose="020B0400000000000000" pitchFamily="50" charset="-128"/>
                        </a:rPr>
                        <a:t>５日（</a:t>
                      </a:r>
                      <a:r>
                        <a:rPr kumimoji="1" lang="en-US" altLang="ja-JP" sz="1800" b="0" dirty="0">
                          <a:solidFill>
                            <a:schemeClr val="tx1"/>
                          </a:solidFill>
                          <a:latin typeface="游ゴシック" panose="020B0400000000000000" pitchFamily="50" charset="-128"/>
                          <a:ea typeface="游ゴシック" panose="020B0400000000000000" pitchFamily="50" charset="-128"/>
                        </a:rPr>
                        <a:t>6</a:t>
                      </a:r>
                      <a:r>
                        <a:rPr kumimoji="1" lang="ja-JP" altLang="en-US" sz="1800" b="0" dirty="0">
                          <a:solidFill>
                            <a:schemeClr val="tx1"/>
                          </a:solidFill>
                          <a:latin typeface="游ゴシック" panose="020B0400000000000000" pitchFamily="50" charset="-128"/>
                          <a:ea typeface="游ゴシック" panose="020B0400000000000000" pitchFamily="50" charset="-128"/>
                        </a:rPr>
                        <a:t>月～</a:t>
                      </a:r>
                      <a:r>
                        <a:rPr kumimoji="1" lang="en-US" altLang="ja-JP" sz="1800" b="0" dirty="0">
                          <a:solidFill>
                            <a:schemeClr val="tx1"/>
                          </a:solidFill>
                          <a:latin typeface="游ゴシック" panose="020B0400000000000000" pitchFamily="50" charset="-128"/>
                          <a:ea typeface="游ゴシック" panose="020B0400000000000000" pitchFamily="50" charset="-128"/>
                        </a:rPr>
                        <a:t>10</a:t>
                      </a:r>
                      <a:r>
                        <a:rPr kumimoji="1" lang="ja-JP" altLang="en-US" sz="1800" b="0" dirty="0">
                          <a:solidFill>
                            <a:schemeClr val="tx1"/>
                          </a:solidFill>
                          <a:latin typeface="游ゴシック" panose="020B0400000000000000" pitchFamily="50" charset="-128"/>
                          <a:ea typeface="游ゴシック" panose="020B0400000000000000" pitchFamily="50" charset="-128"/>
                        </a:rPr>
                        <a:t>月に取得）</a:t>
                      </a:r>
                      <a:endParaRPr kumimoji="1" lang="en-US" altLang="ja-JP" sz="1800" b="0" dirty="0">
                        <a:solidFill>
                          <a:schemeClr val="tx1"/>
                        </a:solidFill>
                        <a:latin typeface="游ゴシック" panose="020B0400000000000000" pitchFamily="50" charset="-128"/>
                        <a:ea typeface="游ゴシック" panose="020B0400000000000000" pitchFamily="50" charset="-128"/>
                      </a:endParaRPr>
                    </a:p>
                    <a:p>
                      <a:pPr algn="l">
                        <a:lnSpc>
                          <a:spcPts val="2300"/>
                        </a:lnSpc>
                      </a:pPr>
                      <a:r>
                        <a:rPr kumimoji="1" lang="ja-JP" altLang="en-US" sz="1800" b="1" dirty="0">
                          <a:solidFill>
                            <a:schemeClr val="tx1"/>
                          </a:solidFill>
                          <a:latin typeface="游ゴシック" panose="020B0400000000000000" pitchFamily="50" charset="-128"/>
                          <a:ea typeface="游ゴシック" panose="020B0400000000000000" pitchFamily="50" charset="-128"/>
                        </a:rPr>
                        <a:t>・妊娠、出産に関する制度　</a:t>
                      </a:r>
                      <a:endParaRPr kumimoji="1" lang="en-US" altLang="ja-JP" sz="1800" b="1" dirty="0">
                        <a:solidFill>
                          <a:schemeClr val="tx1"/>
                        </a:solidFill>
                        <a:latin typeface="游ゴシック" panose="020B0400000000000000" pitchFamily="50" charset="-128"/>
                        <a:ea typeface="游ゴシック" panose="020B0400000000000000" pitchFamily="50" charset="-128"/>
                      </a:endParaRPr>
                    </a:p>
                    <a:p>
                      <a:pPr algn="l">
                        <a:lnSpc>
                          <a:spcPts val="2300"/>
                        </a:lnSpc>
                      </a:pPr>
                      <a:r>
                        <a:rPr kumimoji="1" lang="ja-JP" altLang="en-US" sz="1800" b="0" dirty="0">
                          <a:solidFill>
                            <a:schemeClr val="tx1"/>
                          </a:solidFill>
                          <a:latin typeface="游ゴシック" panose="020B0400000000000000" pitchFamily="50" charset="-128"/>
                          <a:ea typeface="游ゴシック" panose="020B0400000000000000" pitchFamily="50" charset="-128"/>
                        </a:rPr>
                        <a:t>　産前産後休暇、妊娠障害（つわり）休暇、</a:t>
                      </a:r>
                      <a:endParaRPr kumimoji="1" lang="en-US" altLang="ja-JP" sz="1800" b="0" dirty="0">
                        <a:solidFill>
                          <a:schemeClr val="tx1"/>
                        </a:solidFill>
                        <a:latin typeface="游ゴシック" panose="020B0400000000000000" pitchFamily="50" charset="-128"/>
                        <a:ea typeface="游ゴシック" panose="020B0400000000000000" pitchFamily="50" charset="-128"/>
                      </a:endParaRPr>
                    </a:p>
                    <a:p>
                      <a:pPr algn="l">
                        <a:lnSpc>
                          <a:spcPts val="2300"/>
                        </a:lnSpc>
                      </a:pPr>
                      <a:r>
                        <a:rPr kumimoji="1" lang="ja-JP" altLang="en-US" sz="1800" b="0" dirty="0">
                          <a:solidFill>
                            <a:schemeClr val="tx1"/>
                          </a:solidFill>
                          <a:latin typeface="游ゴシック" panose="020B0400000000000000" pitchFamily="50" charset="-128"/>
                          <a:ea typeface="游ゴシック" panose="020B0400000000000000" pitchFamily="50" charset="-128"/>
                        </a:rPr>
                        <a:t>　妊婦通勤緩和、出生サポート（不妊）休暇　等</a:t>
                      </a:r>
                      <a:endParaRPr kumimoji="1" lang="en-US" altLang="ja-JP" sz="1800" b="0" dirty="0">
                        <a:solidFill>
                          <a:schemeClr val="tx1"/>
                        </a:solidFill>
                        <a:latin typeface="游ゴシック" panose="020B0400000000000000" pitchFamily="50" charset="-128"/>
                        <a:ea typeface="游ゴシック" panose="020B0400000000000000" pitchFamily="50" charset="-128"/>
                      </a:endParaRPr>
                    </a:p>
                    <a:p>
                      <a:pPr algn="l">
                        <a:lnSpc>
                          <a:spcPts val="2300"/>
                        </a:lnSpc>
                      </a:pPr>
                      <a:r>
                        <a:rPr kumimoji="1" lang="ja-JP" altLang="en-US" sz="1800" b="1" dirty="0">
                          <a:solidFill>
                            <a:schemeClr val="tx1"/>
                          </a:solidFill>
                          <a:latin typeface="游ゴシック" panose="020B0400000000000000" pitchFamily="50" charset="-128"/>
                          <a:ea typeface="游ゴシック" panose="020B0400000000000000" pitchFamily="50" charset="-128"/>
                        </a:rPr>
                        <a:t>・育児に関する制度</a:t>
                      </a:r>
                      <a:endParaRPr kumimoji="1" lang="en-US" altLang="ja-JP" sz="1600" b="1" dirty="0">
                        <a:solidFill>
                          <a:schemeClr val="tx1"/>
                        </a:solidFill>
                        <a:latin typeface="游ゴシック" panose="020B0400000000000000" pitchFamily="50" charset="-128"/>
                        <a:ea typeface="游ゴシック" panose="020B0400000000000000" pitchFamily="50" charset="-128"/>
                      </a:endParaRPr>
                    </a:p>
                    <a:p>
                      <a:pPr algn="l">
                        <a:lnSpc>
                          <a:spcPts val="2300"/>
                        </a:lnSpc>
                      </a:pPr>
                      <a:r>
                        <a:rPr kumimoji="1" lang="en-US" altLang="ja-JP" sz="1800" b="0" dirty="0">
                          <a:solidFill>
                            <a:schemeClr val="tx1"/>
                          </a:solidFill>
                          <a:latin typeface="游ゴシック" panose="020B0400000000000000" pitchFamily="50" charset="-128"/>
                          <a:ea typeface="游ゴシック" panose="020B0400000000000000" pitchFamily="50" charset="-128"/>
                        </a:rPr>
                        <a:t>    </a:t>
                      </a:r>
                      <a:r>
                        <a:rPr kumimoji="1" lang="ja-JP" altLang="en-US" sz="1800" b="0" dirty="0">
                          <a:solidFill>
                            <a:schemeClr val="tx1"/>
                          </a:solidFill>
                          <a:latin typeface="游ゴシック" panose="020B0400000000000000" pitchFamily="50" charset="-128"/>
                          <a:ea typeface="游ゴシック" panose="020B0400000000000000" pitchFamily="50" charset="-128"/>
                        </a:rPr>
                        <a:t>育児休業、短時間勤務、部分休業、育児時間、</a:t>
                      </a:r>
                      <a:endParaRPr kumimoji="1" lang="en-US" altLang="ja-JP" sz="1800" b="0" dirty="0">
                        <a:solidFill>
                          <a:schemeClr val="tx1"/>
                        </a:solidFill>
                        <a:latin typeface="游ゴシック" panose="020B0400000000000000" pitchFamily="50" charset="-128"/>
                        <a:ea typeface="游ゴシック" panose="020B0400000000000000" pitchFamily="50" charset="-128"/>
                      </a:endParaRPr>
                    </a:p>
                    <a:p>
                      <a:pPr algn="l">
                        <a:lnSpc>
                          <a:spcPts val="2300"/>
                        </a:lnSpc>
                      </a:pPr>
                      <a:r>
                        <a:rPr kumimoji="1" lang="ja-JP" altLang="en-US" sz="1800" b="0" dirty="0">
                          <a:solidFill>
                            <a:schemeClr val="tx1"/>
                          </a:solidFill>
                          <a:latin typeface="游ゴシック" panose="020B0400000000000000" pitchFamily="50" charset="-128"/>
                          <a:ea typeface="游ゴシック" panose="020B0400000000000000" pitchFamily="50" charset="-128"/>
                        </a:rPr>
                        <a:t>　子の看護休暇、早出遅出勤務　等</a:t>
                      </a:r>
                      <a:endParaRPr kumimoji="1" lang="en-US" altLang="ja-JP" sz="1800" b="0" dirty="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800" b="1" dirty="0">
                          <a:solidFill>
                            <a:schemeClr val="tx1"/>
                          </a:solidFill>
                          <a:latin typeface="游ゴシック" panose="020B0400000000000000" pitchFamily="50" charset="-128"/>
                          <a:ea typeface="游ゴシック" panose="020B0400000000000000" pitchFamily="50" charset="-128"/>
                        </a:rPr>
                        <a:t>・病気療養に関する制度</a:t>
                      </a:r>
                      <a:endParaRPr kumimoji="1" lang="en-US" altLang="ja-JP" sz="1600" b="1" dirty="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800" b="0" dirty="0">
                          <a:solidFill>
                            <a:schemeClr val="tx1"/>
                          </a:solidFill>
                          <a:latin typeface="游ゴシック" panose="020B0400000000000000" pitchFamily="50" charset="-128"/>
                          <a:ea typeface="游ゴシック" panose="020B0400000000000000" pitchFamily="50" charset="-128"/>
                        </a:rPr>
                        <a:t>　病気休暇、病気休職</a:t>
                      </a:r>
                      <a:endParaRPr kumimoji="1" lang="en-US" altLang="ja-JP" sz="1800" b="0" dirty="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800" b="1" dirty="0">
                          <a:solidFill>
                            <a:schemeClr val="tx1"/>
                          </a:solidFill>
                          <a:latin typeface="游ゴシック" panose="020B0400000000000000" pitchFamily="50" charset="-128"/>
                          <a:ea typeface="游ゴシック" panose="020B0400000000000000" pitchFamily="50" charset="-128"/>
                        </a:rPr>
                        <a:t>・介護に関する制度</a:t>
                      </a:r>
                      <a:endParaRPr kumimoji="1" lang="en-US" altLang="ja-JP" sz="1600" b="1" dirty="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800" b="0" dirty="0">
                          <a:solidFill>
                            <a:schemeClr val="tx1"/>
                          </a:solidFill>
                          <a:latin typeface="游ゴシック" panose="020B0400000000000000" pitchFamily="50" charset="-128"/>
                          <a:ea typeface="游ゴシック" panose="020B0400000000000000" pitchFamily="50" charset="-128"/>
                        </a:rPr>
                        <a:t>　介護休暇、介護時間、早出遅出勤務　等</a:t>
                      </a:r>
                      <a:endParaRPr kumimoji="1" lang="en-US" altLang="ja-JP" sz="1800" b="0" dirty="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800" b="1" dirty="0">
                          <a:solidFill>
                            <a:schemeClr val="tx1"/>
                          </a:solidFill>
                          <a:latin typeface="游ゴシック" panose="020B0400000000000000" pitchFamily="50" charset="-128"/>
                          <a:ea typeface="游ゴシック" panose="020B0400000000000000" pitchFamily="50" charset="-128"/>
                        </a:rPr>
                        <a:t>・その他の休暇制度</a:t>
                      </a:r>
                      <a:endParaRPr kumimoji="1" lang="en-US" altLang="ja-JP" sz="1800" b="1" dirty="0">
                        <a:solidFill>
                          <a:schemeClr val="tx1"/>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800" b="0" dirty="0">
                          <a:solidFill>
                            <a:schemeClr val="tx1"/>
                          </a:solidFill>
                          <a:latin typeface="游ゴシック" panose="020B0400000000000000" pitchFamily="50" charset="-128"/>
                          <a:ea typeface="游ゴシック" panose="020B0400000000000000" pitchFamily="50" charset="-128"/>
                        </a:rPr>
                        <a:t>　結婚休暇、服喪休暇　等　</a:t>
                      </a:r>
                      <a:endParaRPr kumimoji="1" lang="en-US" altLang="ja-JP" sz="1800" b="0" dirty="0">
                        <a:solidFill>
                          <a:schemeClr val="tx1"/>
                        </a:solidFill>
                        <a:latin typeface="游ゴシック" panose="020B0400000000000000" pitchFamily="50" charset="-128"/>
                        <a:ea typeface="游ゴシック" panose="020B0400000000000000" pitchFamily="50" charset="-128"/>
                      </a:endParaRPr>
                    </a:p>
                  </a:txBody>
                  <a:tcPr marL="68580" marR="68580" marT="34290" marB="34290"/>
                </a:tc>
                <a:extLst>
                  <a:ext uri="{0D108BD9-81ED-4DB2-BD59-A6C34878D82A}">
                    <a16:rowId xmlns:a16="http://schemas.microsoft.com/office/drawing/2014/main" val="10001"/>
                  </a:ext>
                </a:extLst>
              </a:tr>
            </a:tbl>
          </a:graphicData>
        </a:graphic>
      </p:graphicFrame>
      <p:grpSp>
        <p:nvGrpSpPr>
          <p:cNvPr id="8" name="グループ化 7"/>
          <p:cNvGrpSpPr/>
          <p:nvPr/>
        </p:nvGrpSpPr>
        <p:grpSpPr>
          <a:xfrm>
            <a:off x="7258578" y="545022"/>
            <a:ext cx="1691999" cy="1581346"/>
            <a:chOff x="7817679" y="3106268"/>
            <a:chExt cx="1155312" cy="1081261"/>
          </a:xfrm>
        </p:grpSpPr>
        <p:sp>
          <p:nvSpPr>
            <p:cNvPr id="3" name="円形吹き出し 2"/>
            <p:cNvSpPr/>
            <p:nvPr/>
          </p:nvSpPr>
          <p:spPr>
            <a:xfrm>
              <a:off x="7817679" y="3106268"/>
              <a:ext cx="1119794" cy="1081261"/>
            </a:xfrm>
            <a:prstGeom prst="wedgeEllipseCallout">
              <a:avLst>
                <a:gd name="adj1" fmla="val -59534"/>
                <a:gd name="adj2" fmla="val 29684"/>
              </a:avLst>
            </a:prstGeom>
            <a:solidFill>
              <a:schemeClr val="bg1"/>
            </a:solid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27000" rIns="27000" rtlCol="0" anchor="ctr"/>
            <a:lstStyle/>
            <a:p>
              <a:pPr algn="ctr"/>
              <a:endParaRPr lang="ja-JP" altLang="en-US" sz="500" b="1" dirty="0">
                <a:solidFill>
                  <a:schemeClr val="tx1"/>
                </a:solidFill>
              </a:endParaRPr>
            </a:p>
          </p:txBody>
        </p:sp>
        <p:sp>
          <p:nvSpPr>
            <p:cNvPr id="4" name="テキスト ボックス 3"/>
            <p:cNvSpPr txBox="1"/>
            <p:nvPr/>
          </p:nvSpPr>
          <p:spPr>
            <a:xfrm>
              <a:off x="7817679" y="3245506"/>
              <a:ext cx="1155312" cy="634256"/>
            </a:xfrm>
            <a:prstGeom prst="rect">
              <a:avLst/>
            </a:prstGeom>
            <a:noFill/>
          </p:spPr>
          <p:txBody>
            <a:bodyPr wrap="square" rtlCol="0">
              <a:spAutoFit/>
            </a:bodyPr>
            <a:lstStyle/>
            <a:p>
              <a:pPr algn="ctr"/>
              <a:r>
                <a:rPr lang="ja-JP" altLang="en-US" sz="1600" b="1" dirty="0">
                  <a:latin typeface="游ゴシック" panose="020B0400000000000000" pitchFamily="50" charset="-128"/>
                  <a:ea typeface="游ゴシック" panose="020B0400000000000000" pitchFamily="50" charset="-128"/>
                </a:rPr>
                <a:t>年次休暇は</a:t>
              </a:r>
              <a:endParaRPr lang="en-US" altLang="ja-JP" sz="1600" b="1" dirty="0">
                <a:latin typeface="游ゴシック" panose="020B0400000000000000" pitchFamily="50" charset="-128"/>
                <a:ea typeface="游ゴシック" panose="020B0400000000000000" pitchFamily="50" charset="-128"/>
              </a:endParaRPr>
            </a:p>
            <a:p>
              <a:pPr algn="ctr"/>
              <a:r>
                <a:rPr lang="en-US" altLang="ja-JP" sz="1600" b="1" dirty="0">
                  <a:latin typeface="Rockwell Extra Bold" panose="02060903040505020403" pitchFamily="18" charset="0"/>
                  <a:ea typeface="游ゴシック" panose="020B0400000000000000" pitchFamily="50" charset="-128"/>
                </a:rPr>
                <a:t>1</a:t>
              </a:r>
              <a:r>
                <a:rPr lang="ja-JP" altLang="en-US" sz="1600" b="1" dirty="0">
                  <a:latin typeface="游ゴシック" panose="020B0400000000000000" pitchFamily="50" charset="-128"/>
                  <a:ea typeface="游ゴシック" panose="020B0400000000000000" pitchFamily="50" charset="-128"/>
                </a:rPr>
                <a:t>年目の</a:t>
              </a:r>
              <a:endParaRPr lang="en-US" altLang="ja-JP" sz="1600" b="1" dirty="0">
                <a:latin typeface="游ゴシック" panose="020B0400000000000000" pitchFamily="50" charset="-128"/>
                <a:ea typeface="游ゴシック" panose="020B0400000000000000" pitchFamily="50" charset="-128"/>
              </a:endParaRPr>
            </a:p>
            <a:p>
              <a:pPr algn="ctr"/>
              <a:r>
                <a:rPr lang="en-US" altLang="ja-JP" sz="1600" b="1" dirty="0">
                  <a:latin typeface="Rockwell Extra Bold" panose="02060903040505020403" pitchFamily="18" charset="0"/>
                  <a:ea typeface="游ゴシック" panose="020B0400000000000000" pitchFamily="50" charset="-128"/>
                </a:rPr>
                <a:t>4</a:t>
              </a:r>
              <a:r>
                <a:rPr lang="ja-JP" altLang="en-US" sz="1600" b="1" dirty="0">
                  <a:latin typeface="游ゴシック" panose="020B0400000000000000" pitchFamily="50" charset="-128"/>
                  <a:ea typeface="游ゴシック" panose="020B0400000000000000" pitchFamily="50" charset="-128"/>
                </a:rPr>
                <a:t>月から</a:t>
              </a:r>
              <a:endParaRPr lang="en-US" altLang="ja-JP" sz="1600" b="1" dirty="0">
                <a:latin typeface="游ゴシック" panose="020B0400000000000000" pitchFamily="50" charset="-128"/>
                <a:ea typeface="游ゴシック" panose="020B0400000000000000" pitchFamily="50" charset="-128"/>
              </a:endParaRPr>
            </a:p>
            <a:p>
              <a:pPr algn="ctr"/>
              <a:r>
                <a:rPr lang="en-US" altLang="ja-JP" sz="2000" b="1" u="sng" dirty="0">
                  <a:latin typeface="Rockwell Extra Bold" panose="02060903040505020403" pitchFamily="18" charset="0"/>
                  <a:ea typeface="游ゴシック" panose="020B0400000000000000" pitchFamily="50" charset="-128"/>
                </a:rPr>
                <a:t>20</a:t>
              </a:r>
              <a:r>
                <a:rPr lang="ja-JP" altLang="en-US" sz="1600" b="1" u="sng" dirty="0">
                  <a:latin typeface="游ゴシック" panose="020B0400000000000000" pitchFamily="50" charset="-128"/>
                  <a:ea typeface="游ゴシック" panose="020B0400000000000000" pitchFamily="50" charset="-128"/>
                </a:rPr>
                <a:t>日</a:t>
              </a:r>
              <a:endParaRPr lang="ja-JP" altLang="en-US" sz="1000" b="1" u="sng" dirty="0">
                <a:latin typeface="游ゴシック" panose="020B0400000000000000" pitchFamily="50" charset="-128"/>
                <a:ea typeface="游ゴシック" panose="020B0400000000000000" pitchFamily="50" charset="-128"/>
              </a:endParaRPr>
            </a:p>
          </p:txBody>
        </p:sp>
      </p:grpSp>
      <p:sp>
        <p:nvSpPr>
          <p:cNvPr id="12" name="スライド番号プレースホルダー 3"/>
          <p:cNvSpPr>
            <a:spLocks noGrp="1"/>
          </p:cNvSpPr>
          <p:nvPr>
            <p:ph type="sldNum" sz="quarter" idx="12"/>
          </p:nvPr>
        </p:nvSpPr>
        <p:spPr>
          <a:xfrm>
            <a:off x="6553200" y="6356350"/>
            <a:ext cx="2133600" cy="365125"/>
          </a:xfrm>
        </p:spPr>
        <p:txBody>
          <a:bodyPr/>
          <a:lstStyle/>
          <a:p>
            <a:fld id="{B11E7987-09E6-46E4-8973-337FB3BD212C}" type="slidenum">
              <a:rPr kumimoji="1" lang="ja-JP" altLang="en-US" smtClean="0"/>
              <a:t>9</a:t>
            </a:fld>
            <a:endParaRPr kumimoji="1" lang="ja-JP" altLang="en-US"/>
          </a:p>
        </p:txBody>
      </p:sp>
      <p:sp>
        <p:nvSpPr>
          <p:cNvPr id="10" name="正方形/長方形 9">
            <a:extLst>
              <a:ext uri="{FF2B5EF4-FFF2-40B4-BE49-F238E27FC236}">
                <a16:creationId xmlns:a16="http://schemas.microsoft.com/office/drawing/2014/main" id="{B35093D1-F91B-4753-BA07-513325E5607C}"/>
              </a:ext>
            </a:extLst>
          </p:cNvPr>
          <p:cNvSpPr/>
          <p:nvPr/>
        </p:nvSpPr>
        <p:spPr>
          <a:xfrm>
            <a:off x="0" y="0"/>
            <a:ext cx="9144000" cy="4499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t>０３ 働きやすい職場環境　</a:t>
            </a:r>
          </a:p>
        </p:txBody>
      </p:sp>
      <p:pic>
        <p:nvPicPr>
          <p:cNvPr id="9" name="図 8">
            <a:extLst>
              <a:ext uri="{FF2B5EF4-FFF2-40B4-BE49-F238E27FC236}">
                <a16:creationId xmlns:a16="http://schemas.microsoft.com/office/drawing/2014/main" id="{5DA8C00A-5A17-47F4-AF39-7FDAF8077085}"/>
              </a:ext>
            </a:extLst>
          </p:cNvPr>
          <p:cNvPicPr>
            <a:picLocks noChangeAspect="1"/>
          </p:cNvPicPr>
          <p:nvPr/>
        </p:nvPicPr>
        <p:blipFill>
          <a:blip r:embed="rId3"/>
          <a:stretch>
            <a:fillRect/>
          </a:stretch>
        </p:blipFill>
        <p:spPr>
          <a:xfrm>
            <a:off x="7760812" y="39353"/>
            <a:ext cx="1311188" cy="378000"/>
          </a:xfrm>
          <a:prstGeom prst="rect">
            <a:avLst/>
          </a:prstGeom>
        </p:spPr>
      </p:pic>
      <p:sp>
        <p:nvSpPr>
          <p:cNvPr id="5" name="四角形: 角を丸くする 4">
            <a:extLst>
              <a:ext uri="{FF2B5EF4-FFF2-40B4-BE49-F238E27FC236}">
                <a16:creationId xmlns:a16="http://schemas.microsoft.com/office/drawing/2014/main" id="{A315724B-7B51-4079-9979-C7B75968D351}"/>
              </a:ext>
            </a:extLst>
          </p:cNvPr>
          <p:cNvSpPr/>
          <p:nvPr/>
        </p:nvSpPr>
        <p:spPr>
          <a:xfrm>
            <a:off x="362836" y="4413223"/>
            <a:ext cx="2689363" cy="1951195"/>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1830C0E7-DC77-415B-8194-CD0EFF8DCF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192" y="4536787"/>
            <a:ext cx="1288649" cy="1288649"/>
          </a:xfrm>
          <a:prstGeom prst="rect">
            <a:avLst/>
          </a:prstGeom>
        </p:spPr>
      </p:pic>
      <p:grpSp>
        <p:nvGrpSpPr>
          <p:cNvPr id="15" name="グループ化 14">
            <a:extLst>
              <a:ext uri="{FF2B5EF4-FFF2-40B4-BE49-F238E27FC236}">
                <a16:creationId xmlns:a16="http://schemas.microsoft.com/office/drawing/2014/main" id="{F6FA7262-9938-4E77-9D99-FBCCC23CCF1E}"/>
              </a:ext>
            </a:extLst>
          </p:cNvPr>
          <p:cNvGrpSpPr/>
          <p:nvPr/>
        </p:nvGrpSpPr>
        <p:grpSpPr>
          <a:xfrm>
            <a:off x="432001" y="5949000"/>
            <a:ext cx="2519999" cy="332979"/>
            <a:chOff x="2232001" y="6170250"/>
            <a:chExt cx="2830190" cy="341312"/>
          </a:xfrm>
        </p:grpSpPr>
        <p:sp>
          <p:nvSpPr>
            <p:cNvPr id="16" name="四角形: 角を丸くする 15">
              <a:extLst>
                <a:ext uri="{FF2B5EF4-FFF2-40B4-BE49-F238E27FC236}">
                  <a16:creationId xmlns:a16="http://schemas.microsoft.com/office/drawing/2014/main" id="{47FC3516-DCF9-414D-8BA3-6112AEDFE4FE}"/>
                </a:ext>
              </a:extLst>
            </p:cNvPr>
            <p:cNvSpPr/>
            <p:nvPr/>
          </p:nvSpPr>
          <p:spPr>
            <a:xfrm>
              <a:off x="2232001" y="6170250"/>
              <a:ext cx="2021565" cy="34131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ja-JP" sz="1200" dirty="0"/>
                <a:t>大阪府　</a:t>
              </a:r>
              <a:r>
                <a:rPr lang="ja-JP" altLang="en-US" sz="1200" dirty="0"/>
                <a:t>学校　勤務条件</a:t>
              </a:r>
              <a:endParaRPr kumimoji="1" lang="ja-JP" altLang="en-US" sz="1200" dirty="0"/>
            </a:p>
          </p:txBody>
        </p:sp>
        <p:sp>
          <p:nvSpPr>
            <p:cNvPr id="17" name="四角形: 角を丸くする 16">
              <a:extLst>
                <a:ext uri="{FF2B5EF4-FFF2-40B4-BE49-F238E27FC236}">
                  <a16:creationId xmlns:a16="http://schemas.microsoft.com/office/drawing/2014/main" id="{975839D2-91A0-4AD4-BBA9-2DC99EF04493}"/>
                </a:ext>
              </a:extLst>
            </p:cNvPr>
            <p:cNvSpPr/>
            <p:nvPr/>
          </p:nvSpPr>
          <p:spPr>
            <a:xfrm>
              <a:off x="4310323" y="6170250"/>
              <a:ext cx="751868" cy="341312"/>
            </a:xfrm>
            <a:prstGeom prst="roundRect">
              <a:avLst/>
            </a:prstGeom>
            <a:effectLst/>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200" dirty="0"/>
                <a:t>検索</a:t>
              </a:r>
            </a:p>
          </p:txBody>
        </p:sp>
      </p:grpSp>
    </p:spTree>
    <p:extLst>
      <p:ext uri="{BB962C8B-B14F-4D97-AF65-F5344CB8AC3E}">
        <p14:creationId xmlns:p14="http://schemas.microsoft.com/office/powerpoint/2010/main" val="257065218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3521</Words>
  <Application>Microsoft Office PowerPoint</Application>
  <PresentationFormat>画面に合わせる (4:3)</PresentationFormat>
  <Paragraphs>629</Paragraphs>
  <Slides>35</Slides>
  <Notes>35</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35</vt:i4>
      </vt:variant>
    </vt:vector>
  </HeadingPairs>
  <TitlesOfParts>
    <vt:vector size="52" baseType="lpstr">
      <vt:lpstr>HGPｺﾞｼｯｸE</vt:lpstr>
      <vt:lpstr>HGP創英角ｺﾞｼｯｸUB</vt:lpstr>
      <vt:lpstr>HGS創英角ﾎﾟｯﾌﾟ体</vt:lpstr>
      <vt:lpstr>HG教科書体</vt:lpstr>
      <vt:lpstr>KozGoPro-Medium</vt:lpstr>
      <vt:lpstr>Meiryo UI</vt:lpstr>
      <vt:lpstr>ＭＳ Ｐゴシック</vt:lpstr>
      <vt:lpstr>新細明體</vt:lpstr>
      <vt:lpstr>メイリオ</vt:lpstr>
      <vt:lpstr>游ゴシック</vt:lpstr>
      <vt:lpstr>游明朝</vt:lpstr>
      <vt:lpstr>Arial</vt:lpstr>
      <vt:lpstr>Arial Black</vt:lpstr>
      <vt:lpstr>Calibri</vt:lpstr>
      <vt:lpstr>MV Boli</vt:lpstr>
      <vt:lpstr>Rockwell Extra Bold</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初任給</vt:lpstr>
      <vt:lpstr>PowerPoint プレゼンテーション</vt:lpstr>
      <vt:lpstr>主な休暇休業制度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2024-11-29T06:34:27Z</dcterms:created>
  <dcterms:modified xsi:type="dcterms:W3CDTF">2024-11-29T06:36:34Z</dcterms:modified>
</cp:coreProperties>
</file>