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801" r:id="rId1"/>
  </p:sldMasterIdLst>
  <p:notesMasterIdLst>
    <p:notesMasterId r:id="rId3"/>
  </p:notesMasterIdLst>
  <p:sldIdLst>
    <p:sldId id="653" r:id="rId2"/>
  </p:sldIdLst>
  <p:sldSz cx="6858000" cy="986472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94"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33CCCC"/>
    <a:srgbClr val="00FFCC"/>
    <a:srgbClr val="F2F2F2"/>
    <a:srgbClr val="FBE5D6"/>
    <a:srgbClr val="000066"/>
    <a:srgbClr val="516385"/>
    <a:srgbClr val="4A566C"/>
    <a:srgbClr val="F8CBAD"/>
    <a:srgbClr val="9DC3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658" autoAdjust="0"/>
    <p:restoredTop sz="95896" autoAdjust="0"/>
  </p:normalViewPr>
  <p:slideViewPr>
    <p:cSldViewPr snapToGrid="0">
      <p:cViewPr varScale="1">
        <p:scale>
          <a:sx n="68" d="100"/>
          <a:sy n="68" d="100"/>
        </p:scale>
        <p:origin x="2597" y="72"/>
      </p:cViewPr>
      <p:guideLst>
        <p:guide orient="horz" pos="2994"/>
        <p:guide pos="2160"/>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3"/>
            <a:ext cx="2949786" cy="498693"/>
          </a:xfrm>
          <a:prstGeom prst="rect">
            <a:avLst/>
          </a:prstGeom>
        </p:spPr>
        <p:txBody>
          <a:bodyPr vert="horz" lIns="91408" tIns="45706" rIns="91408"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2" y="3"/>
            <a:ext cx="2949786" cy="498693"/>
          </a:xfrm>
          <a:prstGeom prst="rect">
            <a:avLst/>
          </a:prstGeom>
        </p:spPr>
        <p:txBody>
          <a:bodyPr vert="horz" lIns="91408" tIns="45706" rIns="91408" bIns="45706" rtlCol="0"/>
          <a:lstStyle>
            <a:lvl1pPr algn="r">
              <a:defRPr sz="1200"/>
            </a:lvl1pPr>
          </a:lstStyle>
          <a:p>
            <a:fld id="{2834F7C2-E3C1-485C-AEC1-A22E69A3451F}" type="datetimeFigureOut">
              <a:rPr kumimoji="1" lang="ja-JP" altLang="en-US" smtClean="0"/>
              <a:t>2026/5/28</a:t>
            </a:fld>
            <a:endParaRPr kumimoji="1" lang="ja-JP" altLang="en-US"/>
          </a:p>
        </p:txBody>
      </p:sp>
      <p:sp>
        <p:nvSpPr>
          <p:cNvPr id="4" name="スライド イメージ プレースホルダー 3"/>
          <p:cNvSpPr>
            <a:spLocks noGrp="1" noRot="1" noChangeAspect="1"/>
          </p:cNvSpPr>
          <p:nvPr>
            <p:ph type="sldImg" idx="2"/>
          </p:nvPr>
        </p:nvSpPr>
        <p:spPr>
          <a:xfrm>
            <a:off x="2238375" y="1243013"/>
            <a:ext cx="2330450" cy="3354387"/>
          </a:xfrm>
          <a:prstGeom prst="rect">
            <a:avLst/>
          </a:prstGeom>
          <a:noFill/>
          <a:ln w="12700">
            <a:solidFill>
              <a:prstClr val="black"/>
            </a:solidFill>
          </a:ln>
        </p:spPr>
        <p:txBody>
          <a:bodyPr vert="horz" lIns="91408" tIns="45706" rIns="91408" bIns="45706"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08" tIns="45706" rIns="91408"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7"/>
            <a:ext cx="2949786" cy="498692"/>
          </a:xfrm>
          <a:prstGeom prst="rect">
            <a:avLst/>
          </a:prstGeom>
        </p:spPr>
        <p:txBody>
          <a:bodyPr vert="horz" lIns="91408" tIns="45706" rIns="91408"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2" y="9440647"/>
            <a:ext cx="2949786" cy="498692"/>
          </a:xfrm>
          <a:prstGeom prst="rect">
            <a:avLst/>
          </a:prstGeom>
        </p:spPr>
        <p:txBody>
          <a:bodyPr vert="horz" lIns="91408" tIns="45706" rIns="91408" bIns="45706" rtlCol="0" anchor="b"/>
          <a:lstStyle>
            <a:lvl1pPr algn="r">
              <a:defRPr sz="1200"/>
            </a:lvl1pPr>
          </a:lstStyle>
          <a:p>
            <a:fld id="{2FA404CE-5901-4433-A4E3-CDF533FEFA05}" type="slidenum">
              <a:rPr kumimoji="1" lang="ja-JP" altLang="en-US" smtClean="0"/>
              <a:t>‹#›</a:t>
            </a:fld>
            <a:endParaRPr kumimoji="1" lang="ja-JP" altLang="en-US"/>
          </a:p>
        </p:txBody>
      </p:sp>
    </p:spTree>
    <p:extLst>
      <p:ext uri="{BB962C8B-B14F-4D97-AF65-F5344CB8AC3E}">
        <p14:creationId xmlns:p14="http://schemas.microsoft.com/office/powerpoint/2010/main" val="675585917"/>
      </p:ext>
    </p:extLst>
  </p:cSld>
  <p:clrMap bg1="lt1" tx1="dk1" bg2="lt2" tx2="dk2" accent1="accent1" accent2="accent2" accent3="accent3" accent4="accent4" accent5="accent5" accent6="accent6" hlink="hlink" folHlink="folHlink"/>
  <p:notesStyle>
    <a:lvl1pPr marL="0" algn="l" defTabSz="514350" rtl="0" eaLnBrk="1" latinLnBrk="0" hangingPunct="1">
      <a:defRPr kumimoji="1" sz="675" kern="1200">
        <a:solidFill>
          <a:schemeClr val="tx1"/>
        </a:solidFill>
        <a:latin typeface="+mn-lt"/>
        <a:ea typeface="+mn-ea"/>
        <a:cs typeface="+mn-cs"/>
      </a:defRPr>
    </a:lvl1pPr>
    <a:lvl2pPr marL="257175" algn="l" defTabSz="514350" rtl="0" eaLnBrk="1" latinLnBrk="0" hangingPunct="1">
      <a:defRPr kumimoji="1" sz="675" kern="1200">
        <a:solidFill>
          <a:schemeClr val="tx1"/>
        </a:solidFill>
        <a:latin typeface="+mn-lt"/>
        <a:ea typeface="+mn-ea"/>
        <a:cs typeface="+mn-cs"/>
      </a:defRPr>
    </a:lvl2pPr>
    <a:lvl3pPr marL="514350" algn="l" defTabSz="514350" rtl="0" eaLnBrk="1" latinLnBrk="0" hangingPunct="1">
      <a:defRPr kumimoji="1" sz="675" kern="1200">
        <a:solidFill>
          <a:schemeClr val="tx1"/>
        </a:solidFill>
        <a:latin typeface="+mn-lt"/>
        <a:ea typeface="+mn-ea"/>
        <a:cs typeface="+mn-cs"/>
      </a:defRPr>
    </a:lvl3pPr>
    <a:lvl4pPr marL="771525" algn="l" defTabSz="514350" rtl="0" eaLnBrk="1" latinLnBrk="0" hangingPunct="1">
      <a:defRPr kumimoji="1" sz="675" kern="1200">
        <a:solidFill>
          <a:schemeClr val="tx1"/>
        </a:solidFill>
        <a:latin typeface="+mn-lt"/>
        <a:ea typeface="+mn-ea"/>
        <a:cs typeface="+mn-cs"/>
      </a:defRPr>
    </a:lvl4pPr>
    <a:lvl5pPr marL="1028700" algn="l" defTabSz="514350" rtl="0" eaLnBrk="1" latinLnBrk="0" hangingPunct="1">
      <a:defRPr kumimoji="1" sz="675" kern="1200">
        <a:solidFill>
          <a:schemeClr val="tx1"/>
        </a:solidFill>
        <a:latin typeface="+mn-lt"/>
        <a:ea typeface="+mn-ea"/>
        <a:cs typeface="+mn-cs"/>
      </a:defRPr>
    </a:lvl5pPr>
    <a:lvl6pPr marL="1285875" algn="l" defTabSz="514350" rtl="0" eaLnBrk="1" latinLnBrk="0" hangingPunct="1">
      <a:defRPr kumimoji="1" sz="675" kern="1200">
        <a:solidFill>
          <a:schemeClr val="tx1"/>
        </a:solidFill>
        <a:latin typeface="+mn-lt"/>
        <a:ea typeface="+mn-ea"/>
        <a:cs typeface="+mn-cs"/>
      </a:defRPr>
    </a:lvl6pPr>
    <a:lvl7pPr marL="1543050" algn="l" defTabSz="514350" rtl="0" eaLnBrk="1" latinLnBrk="0" hangingPunct="1">
      <a:defRPr kumimoji="1" sz="675" kern="1200">
        <a:solidFill>
          <a:schemeClr val="tx1"/>
        </a:solidFill>
        <a:latin typeface="+mn-lt"/>
        <a:ea typeface="+mn-ea"/>
        <a:cs typeface="+mn-cs"/>
      </a:defRPr>
    </a:lvl7pPr>
    <a:lvl8pPr marL="1800225" algn="l" defTabSz="514350" rtl="0" eaLnBrk="1" latinLnBrk="0" hangingPunct="1">
      <a:defRPr kumimoji="1" sz="675" kern="1200">
        <a:solidFill>
          <a:schemeClr val="tx1"/>
        </a:solidFill>
        <a:latin typeface="+mn-lt"/>
        <a:ea typeface="+mn-ea"/>
        <a:cs typeface="+mn-cs"/>
      </a:defRPr>
    </a:lvl8pPr>
    <a:lvl9pPr marL="2057400" algn="l" defTabSz="514350" rtl="0" eaLnBrk="1" latinLnBrk="0" hangingPunct="1">
      <a:defRPr kumimoji="1" sz="67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01850" y="742950"/>
            <a:ext cx="2584450" cy="3716338"/>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1606">
              <a:defRPr/>
            </a:pPr>
            <a:fld id="{42787226-618E-490E-9C26-24E6078C4AF0}" type="slidenum">
              <a:rPr kumimoji="1" lang="ja-JP" altLang="en-US">
                <a:solidFill>
                  <a:prstClr val="black"/>
                </a:solidFill>
                <a:latin typeface="Calibri"/>
                <a:ea typeface="ＭＳ Ｐゴシック" panose="020B0600070205080204" pitchFamily="50" charset="-128"/>
              </a:rPr>
              <a:pPr defTabSz="911606">
                <a:defRPr/>
              </a:pPr>
              <a:t>1</a:t>
            </a:fld>
            <a:endParaRPr kumimoji="1"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79323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14436"/>
            <a:ext cx="5143500" cy="3434386"/>
          </a:xfrm>
        </p:spPr>
        <p:txBody>
          <a:bodyPr anchor="b"/>
          <a:lstStyle>
            <a:lvl1pPr algn="ctr">
              <a:defRPr sz="3361"/>
            </a:lvl1pPr>
          </a:lstStyle>
          <a:p>
            <a:r>
              <a:rPr kumimoji="1" lang="ja-JP" altLang="en-US"/>
              <a:t>マスター タイトルの書式設定</a:t>
            </a:r>
          </a:p>
        </p:txBody>
      </p:sp>
      <p:sp>
        <p:nvSpPr>
          <p:cNvPr id="3" name="サブタイトル 2"/>
          <p:cNvSpPr>
            <a:spLocks noGrp="1"/>
          </p:cNvSpPr>
          <p:nvPr>
            <p:ph type="subTitle" idx="1"/>
          </p:nvPr>
        </p:nvSpPr>
        <p:spPr>
          <a:xfrm>
            <a:off x="857250" y="5181265"/>
            <a:ext cx="5143500" cy="2381691"/>
          </a:xfrm>
        </p:spPr>
        <p:txBody>
          <a:bodyPr/>
          <a:lstStyle>
            <a:lvl1pPr marL="0" indent="0" algn="ctr">
              <a:buNone/>
              <a:defRPr sz="1344"/>
            </a:lvl1pPr>
            <a:lvl2pPr marL="256095" indent="0" algn="ctr">
              <a:buNone/>
              <a:defRPr sz="1120"/>
            </a:lvl2pPr>
            <a:lvl3pPr marL="512190" indent="0" algn="ctr">
              <a:buNone/>
              <a:defRPr sz="1009"/>
            </a:lvl3pPr>
            <a:lvl4pPr marL="768285" indent="0" algn="ctr">
              <a:buNone/>
              <a:defRPr sz="896"/>
            </a:lvl4pPr>
            <a:lvl5pPr marL="1024379" indent="0" algn="ctr">
              <a:buNone/>
              <a:defRPr sz="896"/>
            </a:lvl5pPr>
            <a:lvl6pPr marL="1280474" indent="0" algn="ctr">
              <a:buNone/>
              <a:defRPr sz="896"/>
            </a:lvl6pPr>
            <a:lvl7pPr marL="1536569" indent="0" algn="ctr">
              <a:buNone/>
              <a:defRPr sz="896"/>
            </a:lvl7pPr>
            <a:lvl8pPr marL="1792664" indent="0" algn="ctr">
              <a:buNone/>
              <a:defRPr sz="896"/>
            </a:lvl8pPr>
            <a:lvl9pPr marL="2048759" indent="0" algn="ctr">
              <a:buNone/>
              <a:defRPr sz="896"/>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E02A643-9BB0-4E02-80B2-2C0A5E5D738E}" type="datetimeFigureOut">
              <a:rPr kumimoji="1" lang="ja-JP" altLang="en-US" smtClean="0"/>
              <a:t>2026/5/28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816108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E02A643-9BB0-4E02-80B2-2C0A5E5D738E}" type="datetimeFigureOut">
              <a:rPr kumimoji="1" lang="ja-JP" altLang="en-US" smtClean="0"/>
              <a:t>2026/5/28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990061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5206"/>
            <a:ext cx="1478756" cy="835989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525206"/>
            <a:ext cx="4350544" cy="835989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E02A643-9BB0-4E02-80B2-2C0A5E5D738E}" type="datetimeFigureOut">
              <a:rPr kumimoji="1" lang="ja-JP" altLang="en-US" smtClean="0"/>
              <a:t>2026/5/28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406690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E02A643-9BB0-4E02-80B2-2C0A5E5D738E}" type="datetimeFigureOut">
              <a:rPr kumimoji="1" lang="ja-JP" altLang="en-US" smtClean="0"/>
              <a:t>2026/5/28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838829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7" y="2459332"/>
            <a:ext cx="5915025" cy="4103451"/>
          </a:xfrm>
        </p:spPr>
        <p:txBody>
          <a:bodyPr anchor="b"/>
          <a:lstStyle>
            <a:lvl1pPr>
              <a:defRPr sz="3361"/>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7" y="6601604"/>
            <a:ext cx="5915025" cy="2157908"/>
          </a:xfrm>
        </p:spPr>
        <p:txBody>
          <a:bodyPr/>
          <a:lstStyle>
            <a:lvl1pPr marL="0" indent="0">
              <a:buNone/>
              <a:defRPr sz="1344">
                <a:solidFill>
                  <a:schemeClr val="tx1">
                    <a:tint val="82000"/>
                  </a:schemeClr>
                </a:solidFill>
              </a:defRPr>
            </a:lvl1pPr>
            <a:lvl2pPr marL="256095" indent="0">
              <a:buNone/>
              <a:defRPr sz="1120">
                <a:solidFill>
                  <a:schemeClr val="tx1">
                    <a:tint val="82000"/>
                  </a:schemeClr>
                </a:solidFill>
              </a:defRPr>
            </a:lvl2pPr>
            <a:lvl3pPr marL="512190" indent="0">
              <a:buNone/>
              <a:defRPr sz="1009">
                <a:solidFill>
                  <a:schemeClr val="tx1">
                    <a:tint val="82000"/>
                  </a:schemeClr>
                </a:solidFill>
              </a:defRPr>
            </a:lvl3pPr>
            <a:lvl4pPr marL="768285" indent="0">
              <a:buNone/>
              <a:defRPr sz="896">
                <a:solidFill>
                  <a:schemeClr val="tx1">
                    <a:tint val="82000"/>
                  </a:schemeClr>
                </a:solidFill>
              </a:defRPr>
            </a:lvl4pPr>
            <a:lvl5pPr marL="1024379" indent="0">
              <a:buNone/>
              <a:defRPr sz="896">
                <a:solidFill>
                  <a:schemeClr val="tx1">
                    <a:tint val="82000"/>
                  </a:schemeClr>
                </a:solidFill>
              </a:defRPr>
            </a:lvl5pPr>
            <a:lvl6pPr marL="1280474" indent="0">
              <a:buNone/>
              <a:defRPr sz="896">
                <a:solidFill>
                  <a:schemeClr val="tx1">
                    <a:tint val="82000"/>
                  </a:schemeClr>
                </a:solidFill>
              </a:defRPr>
            </a:lvl6pPr>
            <a:lvl7pPr marL="1536569" indent="0">
              <a:buNone/>
              <a:defRPr sz="896">
                <a:solidFill>
                  <a:schemeClr val="tx1">
                    <a:tint val="82000"/>
                  </a:schemeClr>
                </a:solidFill>
              </a:defRPr>
            </a:lvl7pPr>
            <a:lvl8pPr marL="1792664" indent="0">
              <a:buNone/>
              <a:defRPr sz="896">
                <a:solidFill>
                  <a:schemeClr val="tx1">
                    <a:tint val="82000"/>
                  </a:schemeClr>
                </a:solidFill>
              </a:defRPr>
            </a:lvl8pPr>
            <a:lvl9pPr marL="2048759" indent="0">
              <a:buNone/>
              <a:defRPr sz="896">
                <a:solidFill>
                  <a:schemeClr val="tx1">
                    <a:tint val="82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E02A643-9BB0-4E02-80B2-2C0A5E5D738E}" type="datetimeFigureOut">
              <a:rPr kumimoji="1" lang="ja-JP" altLang="en-US" smtClean="0"/>
              <a:t>2026/5/28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144736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626027"/>
            <a:ext cx="2914650" cy="625907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626027"/>
            <a:ext cx="2914650" cy="625907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E02A643-9BB0-4E02-80B2-2C0A5E5D738E}" type="datetimeFigureOut">
              <a:rPr kumimoji="1" lang="ja-JP" altLang="en-US" smtClean="0"/>
              <a:t>2026/5/28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956824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2" y="525207"/>
            <a:ext cx="5915025" cy="1906724"/>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1" y="2418230"/>
            <a:ext cx="2901255" cy="1185136"/>
          </a:xfrm>
        </p:spPr>
        <p:txBody>
          <a:bodyPr anchor="b"/>
          <a:lstStyle>
            <a:lvl1pPr marL="0" indent="0">
              <a:buNone/>
              <a:defRPr sz="1344" b="1"/>
            </a:lvl1pPr>
            <a:lvl2pPr marL="256095" indent="0">
              <a:buNone/>
              <a:defRPr sz="1120" b="1"/>
            </a:lvl2pPr>
            <a:lvl3pPr marL="512190" indent="0">
              <a:buNone/>
              <a:defRPr sz="1009" b="1"/>
            </a:lvl3pPr>
            <a:lvl4pPr marL="768285" indent="0">
              <a:buNone/>
              <a:defRPr sz="896" b="1"/>
            </a:lvl4pPr>
            <a:lvl5pPr marL="1024379" indent="0">
              <a:buNone/>
              <a:defRPr sz="896" b="1"/>
            </a:lvl5pPr>
            <a:lvl6pPr marL="1280474" indent="0">
              <a:buNone/>
              <a:defRPr sz="896" b="1"/>
            </a:lvl6pPr>
            <a:lvl7pPr marL="1536569" indent="0">
              <a:buNone/>
              <a:defRPr sz="896" b="1"/>
            </a:lvl7pPr>
            <a:lvl8pPr marL="1792664" indent="0">
              <a:buNone/>
              <a:defRPr sz="896" b="1"/>
            </a:lvl8pPr>
            <a:lvl9pPr marL="2048759" indent="0">
              <a:buNone/>
              <a:defRPr sz="896"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1" y="3603366"/>
            <a:ext cx="2901255" cy="530000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4" y="2418230"/>
            <a:ext cx="2915543" cy="1185136"/>
          </a:xfrm>
        </p:spPr>
        <p:txBody>
          <a:bodyPr anchor="b"/>
          <a:lstStyle>
            <a:lvl1pPr marL="0" indent="0">
              <a:buNone/>
              <a:defRPr sz="1344" b="1"/>
            </a:lvl1pPr>
            <a:lvl2pPr marL="256095" indent="0">
              <a:buNone/>
              <a:defRPr sz="1120" b="1"/>
            </a:lvl2pPr>
            <a:lvl3pPr marL="512190" indent="0">
              <a:buNone/>
              <a:defRPr sz="1009" b="1"/>
            </a:lvl3pPr>
            <a:lvl4pPr marL="768285" indent="0">
              <a:buNone/>
              <a:defRPr sz="896" b="1"/>
            </a:lvl4pPr>
            <a:lvl5pPr marL="1024379" indent="0">
              <a:buNone/>
              <a:defRPr sz="896" b="1"/>
            </a:lvl5pPr>
            <a:lvl6pPr marL="1280474" indent="0">
              <a:buNone/>
              <a:defRPr sz="896" b="1"/>
            </a:lvl6pPr>
            <a:lvl7pPr marL="1536569" indent="0">
              <a:buNone/>
              <a:defRPr sz="896" b="1"/>
            </a:lvl7pPr>
            <a:lvl8pPr marL="1792664" indent="0">
              <a:buNone/>
              <a:defRPr sz="896" b="1"/>
            </a:lvl8pPr>
            <a:lvl9pPr marL="2048759" indent="0">
              <a:buNone/>
              <a:defRPr sz="896"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4" y="3603366"/>
            <a:ext cx="2915543" cy="530000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E02A643-9BB0-4E02-80B2-2C0A5E5D738E}" type="datetimeFigureOut">
              <a:rPr kumimoji="1" lang="ja-JP" altLang="en-US" smtClean="0"/>
              <a:t>2026/5/28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241925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E02A643-9BB0-4E02-80B2-2C0A5E5D738E}" type="datetimeFigureOut">
              <a:rPr kumimoji="1" lang="ja-JP" altLang="en-US" smtClean="0"/>
              <a:t>2026/5/28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212691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E02A643-9BB0-4E02-80B2-2C0A5E5D738E}" type="datetimeFigureOut">
              <a:rPr kumimoji="1" lang="ja-JP" altLang="en-US" smtClean="0"/>
              <a:t>2026/5/28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4061085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2" y="657648"/>
            <a:ext cx="2211883" cy="2301769"/>
          </a:xfrm>
        </p:spPr>
        <p:txBody>
          <a:bodyPr anchor="b"/>
          <a:lstStyle>
            <a:lvl1pPr>
              <a:defRPr sz="1792"/>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4" y="1420339"/>
            <a:ext cx="3471863" cy="7010349"/>
          </a:xfrm>
        </p:spPr>
        <p:txBody>
          <a:bodyPr/>
          <a:lstStyle>
            <a:lvl1pPr>
              <a:defRPr sz="1792"/>
            </a:lvl1pPr>
            <a:lvl2pPr>
              <a:defRPr sz="1568"/>
            </a:lvl2pPr>
            <a:lvl3pPr>
              <a:defRPr sz="1344"/>
            </a:lvl3pPr>
            <a:lvl4pPr>
              <a:defRPr sz="1120"/>
            </a:lvl4pPr>
            <a:lvl5pPr>
              <a:defRPr sz="1120"/>
            </a:lvl5pPr>
            <a:lvl6pPr>
              <a:defRPr sz="1120"/>
            </a:lvl6pPr>
            <a:lvl7pPr>
              <a:defRPr sz="1120"/>
            </a:lvl7pPr>
            <a:lvl8pPr>
              <a:defRPr sz="1120"/>
            </a:lvl8pPr>
            <a:lvl9pPr>
              <a:defRPr sz="11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2" y="2959418"/>
            <a:ext cx="2211883" cy="5482687"/>
          </a:xfrm>
        </p:spPr>
        <p:txBody>
          <a:bodyPr/>
          <a:lstStyle>
            <a:lvl1pPr marL="0" indent="0">
              <a:buNone/>
              <a:defRPr sz="896"/>
            </a:lvl1pPr>
            <a:lvl2pPr marL="256095" indent="0">
              <a:buNone/>
              <a:defRPr sz="785"/>
            </a:lvl2pPr>
            <a:lvl3pPr marL="512190" indent="0">
              <a:buNone/>
              <a:defRPr sz="672"/>
            </a:lvl3pPr>
            <a:lvl4pPr marL="768285" indent="0">
              <a:buNone/>
              <a:defRPr sz="561"/>
            </a:lvl4pPr>
            <a:lvl5pPr marL="1024379" indent="0">
              <a:buNone/>
              <a:defRPr sz="561"/>
            </a:lvl5pPr>
            <a:lvl6pPr marL="1280474" indent="0">
              <a:buNone/>
              <a:defRPr sz="561"/>
            </a:lvl6pPr>
            <a:lvl7pPr marL="1536569" indent="0">
              <a:buNone/>
              <a:defRPr sz="561"/>
            </a:lvl7pPr>
            <a:lvl8pPr marL="1792664" indent="0">
              <a:buNone/>
              <a:defRPr sz="561"/>
            </a:lvl8pPr>
            <a:lvl9pPr marL="2048759" indent="0">
              <a:buNone/>
              <a:defRPr sz="56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E02A643-9BB0-4E02-80B2-2C0A5E5D738E}" type="datetimeFigureOut">
              <a:rPr kumimoji="1" lang="ja-JP" altLang="en-US" smtClean="0"/>
              <a:t>2026/5/28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534984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2" y="657648"/>
            <a:ext cx="2211883" cy="2301769"/>
          </a:xfrm>
        </p:spPr>
        <p:txBody>
          <a:bodyPr anchor="b"/>
          <a:lstStyle>
            <a:lvl1pPr>
              <a:defRPr sz="1792"/>
            </a:lvl1pPr>
          </a:lstStyle>
          <a:p>
            <a:r>
              <a:rPr kumimoji="1" lang="ja-JP" altLang="en-US"/>
              <a:t>マスター タイトルの書式設定</a:t>
            </a:r>
          </a:p>
        </p:txBody>
      </p:sp>
      <p:sp>
        <p:nvSpPr>
          <p:cNvPr id="3" name="図プレースホルダー 2"/>
          <p:cNvSpPr>
            <a:spLocks noGrp="1"/>
          </p:cNvSpPr>
          <p:nvPr>
            <p:ph type="pic" idx="1"/>
          </p:nvPr>
        </p:nvSpPr>
        <p:spPr>
          <a:xfrm>
            <a:off x="2915544" y="1420339"/>
            <a:ext cx="3471863" cy="7010349"/>
          </a:xfrm>
        </p:spPr>
        <p:txBody>
          <a:bodyPr/>
          <a:lstStyle>
            <a:lvl1pPr marL="0" indent="0">
              <a:buNone/>
              <a:defRPr sz="1792"/>
            </a:lvl1pPr>
            <a:lvl2pPr marL="256095" indent="0">
              <a:buNone/>
              <a:defRPr sz="1568"/>
            </a:lvl2pPr>
            <a:lvl3pPr marL="512190" indent="0">
              <a:buNone/>
              <a:defRPr sz="1344"/>
            </a:lvl3pPr>
            <a:lvl4pPr marL="768285" indent="0">
              <a:buNone/>
              <a:defRPr sz="1120"/>
            </a:lvl4pPr>
            <a:lvl5pPr marL="1024379" indent="0">
              <a:buNone/>
              <a:defRPr sz="1120"/>
            </a:lvl5pPr>
            <a:lvl6pPr marL="1280474" indent="0">
              <a:buNone/>
              <a:defRPr sz="1120"/>
            </a:lvl6pPr>
            <a:lvl7pPr marL="1536569" indent="0">
              <a:buNone/>
              <a:defRPr sz="1120"/>
            </a:lvl7pPr>
            <a:lvl8pPr marL="1792664" indent="0">
              <a:buNone/>
              <a:defRPr sz="1120"/>
            </a:lvl8pPr>
            <a:lvl9pPr marL="2048759" indent="0">
              <a:buNone/>
              <a:defRPr sz="1120"/>
            </a:lvl9pPr>
          </a:lstStyle>
          <a:p>
            <a:endParaRPr kumimoji="1" lang="ja-JP" altLang="en-US"/>
          </a:p>
        </p:txBody>
      </p:sp>
      <p:sp>
        <p:nvSpPr>
          <p:cNvPr id="4" name="テキスト プレースホルダー 3"/>
          <p:cNvSpPr>
            <a:spLocks noGrp="1"/>
          </p:cNvSpPr>
          <p:nvPr>
            <p:ph type="body" sz="half" idx="2"/>
          </p:nvPr>
        </p:nvSpPr>
        <p:spPr>
          <a:xfrm>
            <a:off x="472382" y="2959418"/>
            <a:ext cx="2211883" cy="5482687"/>
          </a:xfrm>
        </p:spPr>
        <p:txBody>
          <a:bodyPr/>
          <a:lstStyle>
            <a:lvl1pPr marL="0" indent="0">
              <a:buNone/>
              <a:defRPr sz="896"/>
            </a:lvl1pPr>
            <a:lvl2pPr marL="256095" indent="0">
              <a:buNone/>
              <a:defRPr sz="785"/>
            </a:lvl2pPr>
            <a:lvl3pPr marL="512190" indent="0">
              <a:buNone/>
              <a:defRPr sz="672"/>
            </a:lvl3pPr>
            <a:lvl4pPr marL="768285" indent="0">
              <a:buNone/>
              <a:defRPr sz="561"/>
            </a:lvl4pPr>
            <a:lvl5pPr marL="1024379" indent="0">
              <a:buNone/>
              <a:defRPr sz="561"/>
            </a:lvl5pPr>
            <a:lvl6pPr marL="1280474" indent="0">
              <a:buNone/>
              <a:defRPr sz="561"/>
            </a:lvl6pPr>
            <a:lvl7pPr marL="1536569" indent="0">
              <a:buNone/>
              <a:defRPr sz="561"/>
            </a:lvl7pPr>
            <a:lvl8pPr marL="1792664" indent="0">
              <a:buNone/>
              <a:defRPr sz="561"/>
            </a:lvl8pPr>
            <a:lvl9pPr marL="2048759" indent="0">
              <a:buNone/>
              <a:defRPr sz="56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E02A643-9BB0-4E02-80B2-2C0A5E5D738E}" type="datetimeFigureOut">
              <a:rPr kumimoji="1" lang="ja-JP" altLang="en-US" smtClean="0"/>
              <a:t>2026/5/28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688250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9" y="525207"/>
            <a:ext cx="5915025" cy="1906724"/>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9" y="2626027"/>
            <a:ext cx="5915025" cy="625907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143140"/>
            <a:ext cx="1543050" cy="525205"/>
          </a:xfrm>
          <a:prstGeom prst="rect">
            <a:avLst/>
          </a:prstGeom>
        </p:spPr>
        <p:txBody>
          <a:bodyPr vert="horz" lIns="91440" tIns="45720" rIns="91440" bIns="45720" rtlCol="0" anchor="ctr"/>
          <a:lstStyle>
            <a:lvl1pPr algn="l">
              <a:defRPr sz="672">
                <a:solidFill>
                  <a:schemeClr val="tx1">
                    <a:tint val="82000"/>
                  </a:schemeClr>
                </a:solidFill>
              </a:defRPr>
            </a:lvl1pPr>
          </a:lstStyle>
          <a:p>
            <a:fld id="{0E02A643-9BB0-4E02-80B2-2C0A5E5D738E}" type="datetimeFigureOut">
              <a:rPr kumimoji="1" lang="ja-JP" altLang="en-US" smtClean="0"/>
              <a:t>2026/5/28</a:t>
            </a:fld>
            <a:endParaRPr kumimoji="1" lang="ja-JP" altLang="en-US"/>
          </a:p>
        </p:txBody>
      </p:sp>
      <p:sp>
        <p:nvSpPr>
          <p:cNvPr id="5" name="フッター プレースホルダー 4"/>
          <p:cNvSpPr>
            <a:spLocks noGrp="1"/>
          </p:cNvSpPr>
          <p:nvPr>
            <p:ph type="ftr" sz="quarter" idx="3"/>
          </p:nvPr>
        </p:nvSpPr>
        <p:spPr>
          <a:xfrm>
            <a:off x="2271714" y="9143140"/>
            <a:ext cx="2314575" cy="525205"/>
          </a:xfrm>
          <a:prstGeom prst="rect">
            <a:avLst/>
          </a:prstGeom>
        </p:spPr>
        <p:txBody>
          <a:bodyPr vert="horz" lIns="91440" tIns="45720" rIns="91440" bIns="45720" rtlCol="0" anchor="ctr"/>
          <a:lstStyle>
            <a:lvl1pPr algn="ctr">
              <a:defRPr sz="672">
                <a:solidFill>
                  <a:schemeClr val="tx1">
                    <a:tint val="82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143140"/>
            <a:ext cx="1543050" cy="525205"/>
          </a:xfrm>
          <a:prstGeom prst="rect">
            <a:avLst/>
          </a:prstGeom>
        </p:spPr>
        <p:txBody>
          <a:bodyPr vert="horz" lIns="91440" tIns="45720" rIns="91440" bIns="45720" rtlCol="0" anchor="ctr"/>
          <a:lstStyle>
            <a:lvl1pPr algn="r">
              <a:defRPr sz="672">
                <a:solidFill>
                  <a:schemeClr val="tx1">
                    <a:tint val="82000"/>
                  </a:schemeClr>
                </a:solidFill>
              </a:defRPr>
            </a:lvl1p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825408010"/>
      </p:ext>
    </p:extLst>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Lst>
  <p:txStyles>
    <p:titleStyle>
      <a:lvl1pPr algn="l" defTabSz="910560" rtl="0" eaLnBrk="1" latinLnBrk="0" hangingPunct="1">
        <a:lnSpc>
          <a:spcPct val="90000"/>
        </a:lnSpc>
        <a:spcBef>
          <a:spcPct val="0"/>
        </a:spcBef>
        <a:buNone/>
        <a:defRPr kumimoji="1" sz="4382" kern="1200">
          <a:solidFill>
            <a:schemeClr val="tx1"/>
          </a:solidFill>
          <a:latin typeface="+mj-lt"/>
          <a:ea typeface="+mj-ea"/>
          <a:cs typeface="+mj-cs"/>
        </a:defRPr>
      </a:lvl1pPr>
    </p:titleStyle>
    <p:bodyStyle>
      <a:lvl1pPr marL="227640" indent="-227640" algn="l" defTabSz="910560" rtl="0" eaLnBrk="1" latinLnBrk="0" hangingPunct="1">
        <a:lnSpc>
          <a:spcPct val="90000"/>
        </a:lnSpc>
        <a:spcBef>
          <a:spcPts val="996"/>
        </a:spcBef>
        <a:buFont typeface="Arial" panose="020B0604020202020204" pitchFamily="34" charset="0"/>
        <a:buChar char="•"/>
        <a:defRPr kumimoji="1" sz="2788" kern="1200">
          <a:solidFill>
            <a:schemeClr val="tx1"/>
          </a:solidFill>
          <a:latin typeface="+mn-lt"/>
          <a:ea typeface="+mn-ea"/>
          <a:cs typeface="+mn-cs"/>
        </a:defRPr>
      </a:lvl1pPr>
      <a:lvl2pPr marL="682920" indent="-227640" algn="l" defTabSz="910560" rtl="0" eaLnBrk="1" latinLnBrk="0" hangingPunct="1">
        <a:lnSpc>
          <a:spcPct val="90000"/>
        </a:lnSpc>
        <a:spcBef>
          <a:spcPts val="498"/>
        </a:spcBef>
        <a:buFont typeface="Arial" panose="020B0604020202020204" pitchFamily="34" charset="0"/>
        <a:buChar char="•"/>
        <a:defRPr kumimoji="1" sz="2390" kern="1200">
          <a:solidFill>
            <a:schemeClr val="tx1"/>
          </a:solidFill>
          <a:latin typeface="+mn-lt"/>
          <a:ea typeface="+mn-ea"/>
          <a:cs typeface="+mn-cs"/>
        </a:defRPr>
      </a:lvl2pPr>
      <a:lvl3pPr marL="1138199" indent="-227640" algn="l" defTabSz="910560" rtl="0" eaLnBrk="1" latinLnBrk="0" hangingPunct="1">
        <a:lnSpc>
          <a:spcPct val="90000"/>
        </a:lnSpc>
        <a:spcBef>
          <a:spcPts val="498"/>
        </a:spcBef>
        <a:buFont typeface="Arial" panose="020B0604020202020204" pitchFamily="34" charset="0"/>
        <a:buChar char="•"/>
        <a:defRPr kumimoji="1" sz="1992" kern="1200">
          <a:solidFill>
            <a:schemeClr val="tx1"/>
          </a:solidFill>
          <a:latin typeface="+mn-lt"/>
          <a:ea typeface="+mn-ea"/>
          <a:cs typeface="+mn-cs"/>
        </a:defRPr>
      </a:lvl3pPr>
      <a:lvl4pPr marL="1593479" indent="-227640" algn="l" defTabSz="910560" rtl="0" eaLnBrk="1" latinLnBrk="0" hangingPunct="1">
        <a:lnSpc>
          <a:spcPct val="90000"/>
        </a:lnSpc>
        <a:spcBef>
          <a:spcPts val="498"/>
        </a:spcBef>
        <a:buFont typeface="Arial" panose="020B0604020202020204" pitchFamily="34" charset="0"/>
        <a:buChar char="•"/>
        <a:defRPr kumimoji="1" sz="1792" kern="1200">
          <a:solidFill>
            <a:schemeClr val="tx1"/>
          </a:solidFill>
          <a:latin typeface="+mn-lt"/>
          <a:ea typeface="+mn-ea"/>
          <a:cs typeface="+mn-cs"/>
        </a:defRPr>
      </a:lvl4pPr>
      <a:lvl5pPr marL="2048759" indent="-227640" algn="l" defTabSz="910560" rtl="0" eaLnBrk="1" latinLnBrk="0" hangingPunct="1">
        <a:lnSpc>
          <a:spcPct val="90000"/>
        </a:lnSpc>
        <a:spcBef>
          <a:spcPts val="498"/>
        </a:spcBef>
        <a:buFont typeface="Arial" panose="020B0604020202020204" pitchFamily="34" charset="0"/>
        <a:buChar char="•"/>
        <a:defRPr kumimoji="1" sz="1792" kern="1200">
          <a:solidFill>
            <a:schemeClr val="tx1"/>
          </a:solidFill>
          <a:latin typeface="+mn-lt"/>
          <a:ea typeface="+mn-ea"/>
          <a:cs typeface="+mn-cs"/>
        </a:defRPr>
      </a:lvl5pPr>
      <a:lvl6pPr marL="2504039" indent="-227640" algn="l" defTabSz="910560" rtl="0" eaLnBrk="1" latinLnBrk="0" hangingPunct="1">
        <a:lnSpc>
          <a:spcPct val="90000"/>
        </a:lnSpc>
        <a:spcBef>
          <a:spcPts val="498"/>
        </a:spcBef>
        <a:buFont typeface="Arial" panose="020B0604020202020204" pitchFamily="34" charset="0"/>
        <a:buChar char="•"/>
        <a:defRPr kumimoji="1" sz="1792" kern="1200">
          <a:solidFill>
            <a:schemeClr val="tx1"/>
          </a:solidFill>
          <a:latin typeface="+mn-lt"/>
          <a:ea typeface="+mn-ea"/>
          <a:cs typeface="+mn-cs"/>
        </a:defRPr>
      </a:lvl6pPr>
      <a:lvl7pPr marL="2959318" indent="-227640" algn="l" defTabSz="910560" rtl="0" eaLnBrk="1" latinLnBrk="0" hangingPunct="1">
        <a:lnSpc>
          <a:spcPct val="90000"/>
        </a:lnSpc>
        <a:spcBef>
          <a:spcPts val="498"/>
        </a:spcBef>
        <a:buFont typeface="Arial" panose="020B0604020202020204" pitchFamily="34" charset="0"/>
        <a:buChar char="•"/>
        <a:defRPr kumimoji="1" sz="1792" kern="1200">
          <a:solidFill>
            <a:schemeClr val="tx1"/>
          </a:solidFill>
          <a:latin typeface="+mn-lt"/>
          <a:ea typeface="+mn-ea"/>
          <a:cs typeface="+mn-cs"/>
        </a:defRPr>
      </a:lvl7pPr>
      <a:lvl8pPr marL="3414598" indent="-227640" algn="l" defTabSz="910560" rtl="0" eaLnBrk="1" latinLnBrk="0" hangingPunct="1">
        <a:lnSpc>
          <a:spcPct val="90000"/>
        </a:lnSpc>
        <a:spcBef>
          <a:spcPts val="498"/>
        </a:spcBef>
        <a:buFont typeface="Arial" panose="020B0604020202020204" pitchFamily="34" charset="0"/>
        <a:buChar char="•"/>
        <a:defRPr kumimoji="1" sz="1792" kern="1200">
          <a:solidFill>
            <a:schemeClr val="tx1"/>
          </a:solidFill>
          <a:latin typeface="+mn-lt"/>
          <a:ea typeface="+mn-ea"/>
          <a:cs typeface="+mn-cs"/>
        </a:defRPr>
      </a:lvl8pPr>
      <a:lvl9pPr marL="3869878" indent="-227640" algn="l" defTabSz="910560" rtl="0" eaLnBrk="1" latinLnBrk="0" hangingPunct="1">
        <a:lnSpc>
          <a:spcPct val="90000"/>
        </a:lnSpc>
        <a:spcBef>
          <a:spcPts val="498"/>
        </a:spcBef>
        <a:buFont typeface="Arial" panose="020B0604020202020204" pitchFamily="34" charset="0"/>
        <a:buChar char="•"/>
        <a:defRPr kumimoji="1" sz="1792" kern="1200">
          <a:solidFill>
            <a:schemeClr val="tx1"/>
          </a:solidFill>
          <a:latin typeface="+mn-lt"/>
          <a:ea typeface="+mn-ea"/>
          <a:cs typeface="+mn-cs"/>
        </a:defRPr>
      </a:lvl9pPr>
    </p:bodyStyle>
    <p:otherStyle>
      <a:defPPr>
        <a:defRPr lang="ja-JP"/>
      </a:defPPr>
      <a:lvl1pPr marL="0" algn="l" defTabSz="910560" rtl="0" eaLnBrk="1" latinLnBrk="0" hangingPunct="1">
        <a:defRPr kumimoji="1" sz="1792" kern="1200">
          <a:solidFill>
            <a:schemeClr val="tx1"/>
          </a:solidFill>
          <a:latin typeface="+mn-lt"/>
          <a:ea typeface="+mn-ea"/>
          <a:cs typeface="+mn-cs"/>
        </a:defRPr>
      </a:lvl1pPr>
      <a:lvl2pPr marL="455280" algn="l" defTabSz="910560" rtl="0" eaLnBrk="1" latinLnBrk="0" hangingPunct="1">
        <a:defRPr kumimoji="1" sz="1792" kern="1200">
          <a:solidFill>
            <a:schemeClr val="tx1"/>
          </a:solidFill>
          <a:latin typeface="+mn-lt"/>
          <a:ea typeface="+mn-ea"/>
          <a:cs typeface="+mn-cs"/>
        </a:defRPr>
      </a:lvl2pPr>
      <a:lvl3pPr marL="910560" algn="l" defTabSz="910560" rtl="0" eaLnBrk="1" latinLnBrk="0" hangingPunct="1">
        <a:defRPr kumimoji="1" sz="1792" kern="1200">
          <a:solidFill>
            <a:schemeClr val="tx1"/>
          </a:solidFill>
          <a:latin typeface="+mn-lt"/>
          <a:ea typeface="+mn-ea"/>
          <a:cs typeface="+mn-cs"/>
        </a:defRPr>
      </a:lvl3pPr>
      <a:lvl4pPr marL="1365839" algn="l" defTabSz="910560" rtl="0" eaLnBrk="1" latinLnBrk="0" hangingPunct="1">
        <a:defRPr kumimoji="1" sz="1792" kern="1200">
          <a:solidFill>
            <a:schemeClr val="tx1"/>
          </a:solidFill>
          <a:latin typeface="+mn-lt"/>
          <a:ea typeface="+mn-ea"/>
          <a:cs typeface="+mn-cs"/>
        </a:defRPr>
      </a:lvl4pPr>
      <a:lvl5pPr marL="1821119" algn="l" defTabSz="910560" rtl="0" eaLnBrk="1" latinLnBrk="0" hangingPunct="1">
        <a:defRPr kumimoji="1" sz="1792" kern="1200">
          <a:solidFill>
            <a:schemeClr val="tx1"/>
          </a:solidFill>
          <a:latin typeface="+mn-lt"/>
          <a:ea typeface="+mn-ea"/>
          <a:cs typeface="+mn-cs"/>
        </a:defRPr>
      </a:lvl5pPr>
      <a:lvl6pPr marL="2276399" algn="l" defTabSz="910560" rtl="0" eaLnBrk="1" latinLnBrk="0" hangingPunct="1">
        <a:defRPr kumimoji="1" sz="1792" kern="1200">
          <a:solidFill>
            <a:schemeClr val="tx1"/>
          </a:solidFill>
          <a:latin typeface="+mn-lt"/>
          <a:ea typeface="+mn-ea"/>
          <a:cs typeface="+mn-cs"/>
        </a:defRPr>
      </a:lvl6pPr>
      <a:lvl7pPr marL="2731679" algn="l" defTabSz="910560" rtl="0" eaLnBrk="1" latinLnBrk="0" hangingPunct="1">
        <a:defRPr kumimoji="1" sz="1792" kern="1200">
          <a:solidFill>
            <a:schemeClr val="tx1"/>
          </a:solidFill>
          <a:latin typeface="+mn-lt"/>
          <a:ea typeface="+mn-ea"/>
          <a:cs typeface="+mn-cs"/>
        </a:defRPr>
      </a:lvl7pPr>
      <a:lvl8pPr marL="3186958" algn="l" defTabSz="910560" rtl="0" eaLnBrk="1" latinLnBrk="0" hangingPunct="1">
        <a:defRPr kumimoji="1" sz="1792" kern="1200">
          <a:solidFill>
            <a:schemeClr val="tx1"/>
          </a:solidFill>
          <a:latin typeface="+mn-lt"/>
          <a:ea typeface="+mn-ea"/>
          <a:cs typeface="+mn-cs"/>
        </a:defRPr>
      </a:lvl8pPr>
      <a:lvl9pPr marL="3642238" algn="l" defTabSz="910560" rtl="0" eaLnBrk="1" latinLnBrk="0" hangingPunct="1">
        <a:defRPr kumimoji="1" sz="179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BA8A5CA9-9DD4-4311-B27E-49FEF975A3ED}"/>
              </a:ext>
            </a:extLst>
          </p:cNvPr>
          <p:cNvSpPr/>
          <p:nvPr/>
        </p:nvSpPr>
        <p:spPr>
          <a:xfrm>
            <a:off x="96855" y="1975701"/>
            <a:ext cx="6685499" cy="1504749"/>
          </a:xfrm>
          <a:prstGeom prst="rect">
            <a:avLst/>
          </a:prstGeom>
          <a:solidFill>
            <a:schemeClr val="bg1">
              <a:lumMod val="9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63" name="正方形/長方形 62"/>
          <p:cNvSpPr/>
          <p:nvPr/>
        </p:nvSpPr>
        <p:spPr>
          <a:xfrm>
            <a:off x="0" y="1329902"/>
            <a:ext cx="6857999" cy="541915"/>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1" i="0" u="sng"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大阪府業務改善・賃上げ促進補助金</a:t>
            </a:r>
            <a:r>
              <a:rPr kumimoji="0" lang="ja-JP" altLang="en-US" sz="2000" b="1" i="0" u="sng"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のご案内</a:t>
            </a:r>
            <a:endParaRPr kumimoji="0" lang="en-US" altLang="ja-JP" sz="2000" b="1" i="0" u="sng"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p:txBody>
      </p:sp>
      <p:pic>
        <p:nvPicPr>
          <p:cNvPr id="33" name="図 32" descr="C:\Users\MatsunagaYu\AppData\Local\Microsoft\Windows\INetCache\Content.Word\poster_yoko_png.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1298" y="122772"/>
            <a:ext cx="1351270" cy="481909"/>
          </a:xfrm>
          <a:prstGeom prst="rect">
            <a:avLst/>
          </a:prstGeom>
          <a:noFill/>
          <a:ln>
            <a:noFill/>
          </a:ln>
        </p:spPr>
      </p:pic>
      <p:sp>
        <p:nvSpPr>
          <p:cNvPr id="53" name="正方形/長方形 52">
            <a:extLst>
              <a:ext uri="{FF2B5EF4-FFF2-40B4-BE49-F238E27FC236}">
                <a16:creationId xmlns:a16="http://schemas.microsoft.com/office/drawing/2014/main" id="{315F4995-B859-485F-9523-65E7C40F2105}"/>
              </a:ext>
            </a:extLst>
          </p:cNvPr>
          <p:cNvSpPr/>
          <p:nvPr/>
        </p:nvSpPr>
        <p:spPr>
          <a:xfrm>
            <a:off x="225881" y="2481550"/>
            <a:ext cx="6406235" cy="880069"/>
          </a:xfrm>
          <a:prstGeom prst="rect">
            <a:avLst/>
          </a:prstGeom>
          <a:noFill/>
          <a:ln w="38100" cmpd="sng">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graphicFrame>
        <p:nvGraphicFramePr>
          <p:cNvPr id="54" name="表 11">
            <a:extLst>
              <a:ext uri="{FF2B5EF4-FFF2-40B4-BE49-F238E27FC236}">
                <a16:creationId xmlns:a16="http://schemas.microsoft.com/office/drawing/2014/main" id="{A79D2173-DFB2-491E-9494-3A606D02B39E}"/>
              </a:ext>
            </a:extLst>
          </p:cNvPr>
          <p:cNvGraphicFramePr>
            <a:graphicFrameLocks noGrp="1"/>
          </p:cNvGraphicFramePr>
          <p:nvPr>
            <p:extLst>
              <p:ext uri="{D42A27DB-BD31-4B8C-83A1-F6EECF244321}">
                <p14:modId xmlns:p14="http://schemas.microsoft.com/office/powerpoint/2010/main" val="625240728"/>
              </p:ext>
            </p:extLst>
          </p:nvPr>
        </p:nvGraphicFramePr>
        <p:xfrm>
          <a:off x="400773" y="2788870"/>
          <a:ext cx="3946180" cy="365760"/>
        </p:xfrm>
        <a:graphic>
          <a:graphicData uri="http://schemas.openxmlformats.org/drawingml/2006/table">
            <a:tbl>
              <a:tblPr firstRow="1" bandRow="1">
                <a:tableStyleId>{5940675A-B579-460E-94D1-54222C63F5DA}</a:tableStyleId>
              </a:tblPr>
              <a:tblGrid>
                <a:gridCol w="2634858">
                  <a:extLst>
                    <a:ext uri="{9D8B030D-6E8A-4147-A177-3AD203B41FA5}">
                      <a16:colId xmlns:a16="http://schemas.microsoft.com/office/drawing/2014/main" val="3882129666"/>
                    </a:ext>
                  </a:extLst>
                </a:gridCol>
                <a:gridCol w="1311322">
                  <a:extLst>
                    <a:ext uri="{9D8B030D-6E8A-4147-A177-3AD203B41FA5}">
                      <a16:colId xmlns:a16="http://schemas.microsoft.com/office/drawing/2014/main" val="2923941541"/>
                    </a:ext>
                  </a:extLst>
                </a:gridCol>
              </a:tblGrid>
              <a:tr h="319614">
                <a:tc>
                  <a:txBody>
                    <a:bodyPr/>
                    <a:lstStyle/>
                    <a:p>
                      <a:pPr algn="ctr"/>
                      <a:r>
                        <a:rPr kumimoji="1" lang="ja-JP" altLang="en-US" sz="1800" dirty="0">
                          <a:latin typeface="BIZ UDPゴシック" panose="020B0400000000000000" pitchFamily="50" charset="-128"/>
                          <a:ea typeface="BIZ UDPゴシック" panose="020B0400000000000000" pitchFamily="50" charset="-128"/>
                        </a:rPr>
                        <a:t>国：</a:t>
                      </a:r>
                      <a:r>
                        <a:rPr kumimoji="1" lang="en-US" altLang="ja-JP" sz="1800" dirty="0">
                          <a:latin typeface="BIZ UDPゴシック" panose="020B0400000000000000" pitchFamily="50" charset="-128"/>
                          <a:ea typeface="BIZ UDPゴシック" panose="020B0400000000000000" pitchFamily="50" charset="-128"/>
                        </a:rPr>
                        <a:t>3/4</a:t>
                      </a:r>
                      <a:endParaRPr kumimoji="1" lang="ja-JP" altLang="en-US" sz="1800" dirty="0">
                        <a:latin typeface="BIZ UDPゴシック" panose="020B0400000000000000" pitchFamily="50" charset="-128"/>
                        <a:ea typeface="BIZ UDPゴシック" panose="020B0400000000000000" pitchFamily="50" charset="-128"/>
                      </a:endParaRPr>
                    </a:p>
                  </a:txBody>
                  <a:tcPr>
                    <a:lnL w="6350" cap="flat" cmpd="sng" algn="ctr">
                      <a:solidFill>
                        <a:schemeClr val="bg1">
                          <a:lumMod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r>
                        <a:rPr kumimoji="1" lang="ja-JP" altLang="en-US" sz="1800" b="1" dirty="0">
                          <a:latin typeface="BIZ UDPゴシック" panose="020B0400000000000000" pitchFamily="50" charset="-128"/>
                          <a:ea typeface="BIZ UDPゴシック" panose="020B0400000000000000" pitchFamily="50" charset="-128"/>
                        </a:rPr>
                        <a:t>府：</a:t>
                      </a:r>
                      <a:r>
                        <a:rPr kumimoji="1" lang="en-US" altLang="ja-JP" sz="1800" b="1" dirty="0">
                          <a:latin typeface="BIZ UDPゴシック" panose="020B0400000000000000" pitchFamily="50" charset="-128"/>
                          <a:ea typeface="BIZ UDPゴシック" panose="020B0400000000000000" pitchFamily="50" charset="-128"/>
                        </a:rPr>
                        <a:t>1/4</a:t>
                      </a:r>
                      <a:endParaRPr kumimoji="1" lang="ja-JP" altLang="en-US" sz="1800" b="1" dirty="0">
                        <a:latin typeface="BIZ UDPゴシック" panose="020B0400000000000000" pitchFamily="50" charset="-128"/>
                        <a:ea typeface="BIZ UDPゴシック" panose="020B0400000000000000" pitchFamily="50" charset="-128"/>
                      </a:endParaRPr>
                    </a:p>
                  </a:txBody>
                  <a:tcP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2217741771"/>
                  </a:ext>
                </a:extLst>
              </a:tr>
            </a:tbl>
          </a:graphicData>
        </a:graphic>
      </p:graphicFrame>
      <p:sp>
        <p:nvSpPr>
          <p:cNvPr id="57" name="正方形/長方形 56">
            <a:extLst>
              <a:ext uri="{FF2B5EF4-FFF2-40B4-BE49-F238E27FC236}">
                <a16:creationId xmlns:a16="http://schemas.microsoft.com/office/drawing/2014/main" id="{46848F04-65B7-44E2-B1C5-569D444D64CE}"/>
              </a:ext>
            </a:extLst>
          </p:cNvPr>
          <p:cNvSpPr/>
          <p:nvPr/>
        </p:nvSpPr>
        <p:spPr>
          <a:xfrm>
            <a:off x="816294" y="2488672"/>
            <a:ext cx="3156261" cy="30777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補助対象経費</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cxnSp>
        <p:nvCxnSpPr>
          <p:cNvPr id="58" name="直線矢印コネクタ 57">
            <a:extLst>
              <a:ext uri="{FF2B5EF4-FFF2-40B4-BE49-F238E27FC236}">
                <a16:creationId xmlns:a16="http://schemas.microsoft.com/office/drawing/2014/main" id="{E28AF0FE-9694-46FF-8D0F-AD15A924A5CE}"/>
              </a:ext>
            </a:extLst>
          </p:cNvPr>
          <p:cNvCxnSpPr>
            <a:cxnSpLocks/>
          </p:cNvCxnSpPr>
          <p:nvPr/>
        </p:nvCxnSpPr>
        <p:spPr>
          <a:xfrm flipV="1">
            <a:off x="4427696" y="2971749"/>
            <a:ext cx="394959" cy="1"/>
          </a:xfrm>
          <a:prstGeom prst="straightConnector1">
            <a:avLst/>
          </a:prstGeom>
          <a:ln w="50800">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9" name="テキスト ボックス 58">
            <a:extLst>
              <a:ext uri="{FF2B5EF4-FFF2-40B4-BE49-F238E27FC236}">
                <a16:creationId xmlns:a16="http://schemas.microsoft.com/office/drawing/2014/main" id="{6633BBC4-D3DC-4C2E-B0B2-D13559B2AB43}"/>
              </a:ext>
            </a:extLst>
          </p:cNvPr>
          <p:cNvSpPr txBox="1"/>
          <p:nvPr/>
        </p:nvSpPr>
        <p:spPr>
          <a:xfrm>
            <a:off x="4869202" y="2603726"/>
            <a:ext cx="1875855" cy="73866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府独自の上乗せ</a:t>
            </a: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で</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さらなる賃上げを</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応援！</a:t>
            </a:r>
          </a:p>
        </p:txBody>
      </p:sp>
      <p:grpSp>
        <p:nvGrpSpPr>
          <p:cNvPr id="16" name="グループ化 15">
            <a:extLst>
              <a:ext uri="{FF2B5EF4-FFF2-40B4-BE49-F238E27FC236}">
                <a16:creationId xmlns:a16="http://schemas.microsoft.com/office/drawing/2014/main" id="{16597D88-DDF4-47D5-B3F8-749927319B5C}"/>
              </a:ext>
            </a:extLst>
          </p:cNvPr>
          <p:cNvGrpSpPr/>
          <p:nvPr/>
        </p:nvGrpSpPr>
        <p:grpSpPr>
          <a:xfrm>
            <a:off x="94870" y="8591549"/>
            <a:ext cx="6763129" cy="1231131"/>
            <a:chOff x="94870" y="8639597"/>
            <a:chExt cx="6763129" cy="1329388"/>
          </a:xfrm>
        </p:grpSpPr>
        <p:sp>
          <p:nvSpPr>
            <p:cNvPr id="41" name="角丸四角形 37">
              <a:extLst>
                <a:ext uri="{FF2B5EF4-FFF2-40B4-BE49-F238E27FC236}">
                  <a16:creationId xmlns:a16="http://schemas.microsoft.com/office/drawing/2014/main" id="{0E97857B-5F24-4E55-8DC3-E4207C88B8BA}"/>
                </a:ext>
              </a:extLst>
            </p:cNvPr>
            <p:cNvSpPr/>
            <p:nvPr/>
          </p:nvSpPr>
          <p:spPr>
            <a:xfrm>
              <a:off x="5586920" y="8790883"/>
              <a:ext cx="687066" cy="319000"/>
            </a:xfrm>
            <a:prstGeom prst="roundRect">
              <a:avLst>
                <a:gd name="adj" fmla="val 3554"/>
              </a:avLst>
            </a:prstGeom>
            <a:solidFill>
              <a:schemeClr val="bg1">
                <a:lumMod val="9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ダミー</a:t>
              </a:r>
            </a:p>
          </p:txBody>
        </p:sp>
        <p:sp>
          <p:nvSpPr>
            <p:cNvPr id="92" name="正方形/長方形 91">
              <a:extLst>
                <a:ext uri="{FF2B5EF4-FFF2-40B4-BE49-F238E27FC236}">
                  <a16:creationId xmlns:a16="http://schemas.microsoft.com/office/drawing/2014/main" id="{0F17AE9E-A618-4164-A621-ABA46A8F4034}"/>
                </a:ext>
              </a:extLst>
            </p:cNvPr>
            <p:cNvSpPr/>
            <p:nvPr/>
          </p:nvSpPr>
          <p:spPr>
            <a:xfrm>
              <a:off x="94870" y="8639597"/>
              <a:ext cx="6650187" cy="132938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17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問合せ先：大阪府商工労働部雇用推進室労働環境課　労働環境推進グループ</a:t>
              </a:r>
              <a:endParaRPr kumimoji="0"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ts val="17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電話番号</a:t>
              </a:r>
              <a:r>
                <a:rPr kumimoji="0"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06-6946-2605</a:t>
              </a:r>
            </a:p>
            <a:p>
              <a:pPr marL="0" marR="0" lvl="0" indent="0" algn="l" defTabSz="457200" rtl="0" eaLnBrk="1" fontAlgn="auto" latinLnBrk="0" hangingPunct="1">
                <a:lnSpc>
                  <a:spcPts val="17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E-mail :</a:t>
              </a:r>
              <a:r>
                <a:rPr kumimoji="0" lang="en-US" altLang="ja-JP" sz="12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rodokankyo-g05@gbox.pref.osaka.lg.jp</a:t>
              </a:r>
            </a:p>
            <a:p>
              <a:pPr marL="0" marR="0" lvl="0" indent="0" algn="l" defTabSz="457200" rtl="0" eaLnBrk="1" fontAlgn="auto" latinLnBrk="0" hangingPunct="1">
                <a:lnSpc>
                  <a:spcPts val="500"/>
                </a:lnSpc>
                <a:spcBef>
                  <a:spcPts val="0"/>
                </a:spcBef>
                <a:spcAft>
                  <a:spcPts val="0"/>
                </a:spcAft>
                <a:buClrTx/>
                <a:buSzTx/>
                <a:buFontTx/>
                <a:buNone/>
                <a:tabLst/>
                <a:defRPr/>
              </a:pPr>
              <a:endParaRPr kumimoji="0" lang="en-US" altLang="ja-JP"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本事業は、令和８年度物価高騰対応重点支援地方創生臨時交付金を活用して実施しています</a:t>
              </a:r>
              <a:endParaRPr kumimoji="0"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81" name="正方形/長方形 80">
              <a:extLst>
                <a:ext uri="{FF2B5EF4-FFF2-40B4-BE49-F238E27FC236}">
                  <a16:creationId xmlns:a16="http://schemas.microsoft.com/office/drawing/2014/main" id="{4A42919C-25CC-4839-B03E-8597BC2EC273}"/>
                </a:ext>
              </a:extLst>
            </p:cNvPr>
            <p:cNvSpPr/>
            <p:nvPr/>
          </p:nvSpPr>
          <p:spPr>
            <a:xfrm>
              <a:off x="5348628" y="9611037"/>
              <a:ext cx="1509371" cy="319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＜大阪府ホームページ＞</a:t>
              </a:r>
              <a:endParaRPr kumimoji="0"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grpSp>
      <p:sp>
        <p:nvSpPr>
          <p:cNvPr id="2" name="フローチャート: 代替処理 1">
            <a:extLst>
              <a:ext uri="{FF2B5EF4-FFF2-40B4-BE49-F238E27FC236}">
                <a16:creationId xmlns:a16="http://schemas.microsoft.com/office/drawing/2014/main" id="{4CAFD53B-EFC7-4931-95C5-44918F73F51D}"/>
              </a:ext>
            </a:extLst>
          </p:cNvPr>
          <p:cNvSpPr/>
          <p:nvPr/>
        </p:nvSpPr>
        <p:spPr>
          <a:xfrm>
            <a:off x="239163" y="530387"/>
            <a:ext cx="3946181" cy="704582"/>
          </a:xfrm>
          <a:prstGeom prst="flowChartAlternateProcess">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400" b="1" i="0" u="non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中小企業・小規模事業者の皆様へ</a:t>
            </a:r>
            <a:endParaRPr kumimoji="1" lang="ja-JP" altLang="en-US" sz="1400" b="0" i="0" u="non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p:txBody>
      </p:sp>
      <p:sp>
        <p:nvSpPr>
          <p:cNvPr id="30" name="角丸四角形 10">
            <a:extLst>
              <a:ext uri="{FF2B5EF4-FFF2-40B4-BE49-F238E27FC236}">
                <a16:creationId xmlns:a16="http://schemas.microsoft.com/office/drawing/2014/main" id="{3DE162E6-F751-48F9-89B1-8C903F2ACBAD}"/>
              </a:ext>
            </a:extLst>
          </p:cNvPr>
          <p:cNvSpPr/>
          <p:nvPr/>
        </p:nvSpPr>
        <p:spPr>
          <a:xfrm>
            <a:off x="94870" y="3537741"/>
            <a:ext cx="6685499" cy="636538"/>
          </a:xfrm>
          <a:prstGeom prst="roundRect">
            <a:avLst>
              <a:gd name="adj" fmla="val 3554"/>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令和</a:t>
            </a:r>
            <a:r>
              <a:rPr kumimoji="1" lang="en-US" altLang="ja-JP"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8</a:t>
            </a:r>
            <a:r>
              <a:rPr kumimoji="1"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年度「業務改善助成金」（以下、「国助成金」という）を活用し、</a:t>
            </a:r>
            <a:endParaRPr kumimoji="1" lang="en-US" altLang="ja-JP" sz="1400" b="1" u="sng" dirty="0">
              <a:solidFill>
                <a:schemeClr val="accent2">
                  <a:lumMod val="75000"/>
                </a:schemeClr>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大阪府の定める</a:t>
            </a:r>
            <a:r>
              <a:rPr kumimoji="1" lang="ja-JP" altLang="en-US" sz="14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交付要件を満たす事業者に対し、上乗せ補助を行います</a:t>
            </a:r>
            <a:endParaRPr kumimoji="1" lang="ja-JP" altLang="en-US"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graphicFrame>
        <p:nvGraphicFramePr>
          <p:cNvPr id="44" name="表 15">
            <a:extLst>
              <a:ext uri="{FF2B5EF4-FFF2-40B4-BE49-F238E27FC236}">
                <a16:creationId xmlns:a16="http://schemas.microsoft.com/office/drawing/2014/main" id="{44F50CD1-CEF4-4AE8-9656-7F482418337E}"/>
              </a:ext>
            </a:extLst>
          </p:cNvPr>
          <p:cNvGraphicFramePr>
            <a:graphicFrameLocks noGrp="1"/>
          </p:cNvGraphicFramePr>
          <p:nvPr>
            <p:extLst>
              <p:ext uri="{D42A27DB-BD31-4B8C-83A1-F6EECF244321}">
                <p14:modId xmlns:p14="http://schemas.microsoft.com/office/powerpoint/2010/main" val="189432603"/>
              </p:ext>
            </p:extLst>
          </p:nvPr>
        </p:nvGraphicFramePr>
        <p:xfrm>
          <a:off x="83581" y="5067908"/>
          <a:ext cx="6685499" cy="3527803"/>
        </p:xfrm>
        <a:graphic>
          <a:graphicData uri="http://schemas.openxmlformats.org/drawingml/2006/table">
            <a:tbl>
              <a:tblPr firstRow="1" bandRow="1">
                <a:tableStyleId>{5C22544A-7EE6-4342-B048-85BDC9FD1C3A}</a:tableStyleId>
              </a:tblPr>
              <a:tblGrid>
                <a:gridCol w="1854403">
                  <a:extLst>
                    <a:ext uri="{9D8B030D-6E8A-4147-A177-3AD203B41FA5}">
                      <a16:colId xmlns:a16="http://schemas.microsoft.com/office/drawing/2014/main" val="3722714174"/>
                    </a:ext>
                  </a:extLst>
                </a:gridCol>
                <a:gridCol w="4831096">
                  <a:extLst>
                    <a:ext uri="{9D8B030D-6E8A-4147-A177-3AD203B41FA5}">
                      <a16:colId xmlns:a16="http://schemas.microsoft.com/office/drawing/2014/main" val="3034088220"/>
                    </a:ext>
                  </a:extLst>
                </a:gridCol>
              </a:tblGrid>
              <a:tr h="201022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1400" b="1" strike="noStrike" dirty="0">
                          <a:solidFill>
                            <a:schemeClr val="tx1"/>
                          </a:solidFill>
                          <a:latin typeface="Meiryo UI" panose="020B0604030504040204" pitchFamily="50" charset="-128"/>
                          <a:ea typeface="Meiryo UI" panose="020B0604030504040204" pitchFamily="50" charset="-128"/>
                        </a:rPr>
                        <a:t>補助</a:t>
                      </a:r>
                      <a:r>
                        <a:rPr lang="ja-JP" altLang="en-US" sz="1400" b="1" strike="noStrike" baseline="0" dirty="0">
                          <a:solidFill>
                            <a:schemeClr val="tx1"/>
                          </a:solidFill>
                          <a:latin typeface="Meiryo UI" panose="020B0604030504040204" pitchFamily="50" charset="-128"/>
                          <a:ea typeface="Meiryo UI" panose="020B0604030504040204" pitchFamily="50" charset="-128"/>
                        </a:rPr>
                        <a:t>対象</a:t>
                      </a:r>
                      <a:r>
                        <a:rPr lang="ja-JP" altLang="en-US" sz="1400" b="1" strike="noStrike" dirty="0">
                          <a:solidFill>
                            <a:schemeClr val="tx1"/>
                          </a:solidFill>
                          <a:latin typeface="Meiryo UI" panose="020B0604030504040204" pitchFamily="50" charset="-128"/>
                          <a:ea typeface="Meiryo UI" panose="020B0604030504040204" pitchFamily="50" charset="-128"/>
                        </a:rPr>
                        <a:t>事</a:t>
                      </a:r>
                      <a:r>
                        <a:rPr lang="ja-JP" altLang="en-US" sz="1400" b="1" dirty="0">
                          <a:solidFill>
                            <a:schemeClr val="tx1"/>
                          </a:solidFill>
                          <a:latin typeface="Meiryo UI" panose="020B0604030504040204" pitchFamily="50" charset="-128"/>
                          <a:ea typeface="Meiryo UI" panose="020B0604030504040204" pitchFamily="50" charset="-128"/>
                        </a:rPr>
                        <a:t>業者</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nchorCtr="1">
                    <a:solidFill>
                      <a:schemeClr val="accent6">
                        <a:lumMod val="20000"/>
                        <a:lumOff val="80000"/>
                      </a:schemeClr>
                    </a:solidFill>
                  </a:tcPr>
                </a:tc>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下記のいずれにも該当する者</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en-US" altLang="ja-JP" sz="1200" b="0" dirty="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対象</a:t>
                      </a:r>
                      <a:r>
                        <a:rPr kumimoji="1" lang="en-US" altLang="ja-JP" sz="1200" b="0" dirty="0">
                          <a:solidFill>
                            <a:schemeClr val="tx1"/>
                          </a:solidFill>
                          <a:latin typeface="Meiryo UI" panose="020B0604030504040204" pitchFamily="50" charset="-128"/>
                          <a:ea typeface="Meiryo UI" panose="020B0604030504040204" pitchFamily="50" charset="-128"/>
                        </a:rPr>
                        <a:t>】</a:t>
                      </a:r>
                      <a:endParaRPr kumimoji="1" lang="en-US" altLang="ja-JP" sz="1200" b="1" dirty="0">
                        <a:solidFill>
                          <a:srgbClr val="FF0000"/>
                        </a:solidFill>
                        <a:latin typeface="Meiryo UI" panose="020B0604030504040204" pitchFamily="50" charset="-128"/>
                        <a:ea typeface="Meiryo UI" panose="020B0604030504040204" pitchFamily="50" charset="-128"/>
                      </a:endParaRPr>
                    </a:p>
                    <a:p>
                      <a:pPr algn="l"/>
                      <a:r>
                        <a:rPr kumimoji="1" lang="ja-JP" altLang="en-US" sz="1200" b="0" strike="noStrike" baseline="0" dirty="0">
                          <a:solidFill>
                            <a:schemeClr val="tx1"/>
                          </a:solidFill>
                          <a:latin typeface="Meiryo UI" panose="020B0604030504040204" pitchFamily="50" charset="-128"/>
                          <a:ea typeface="Meiryo UI" panose="020B0604030504040204" pitchFamily="50" charset="-128"/>
                        </a:rPr>
                        <a:t>　○　令和８年度の国助成金を</a:t>
                      </a:r>
                      <a:r>
                        <a:rPr kumimoji="1" lang="ja-JP" altLang="en-US" sz="1200" b="0" dirty="0">
                          <a:solidFill>
                            <a:schemeClr val="tx1"/>
                          </a:solidFill>
                          <a:latin typeface="Meiryo UI" panose="020B0604030504040204" pitchFamily="50" charset="-128"/>
                          <a:ea typeface="Meiryo UI" panose="020B0604030504040204" pitchFamily="50" charset="-128"/>
                        </a:rPr>
                        <a:t>大阪労働局に交付申請してい</a:t>
                      </a:r>
                      <a:r>
                        <a:rPr kumimoji="1" lang="ja-JP" altLang="en-US" sz="1200" b="0" strike="noStrike" baseline="0" dirty="0">
                          <a:solidFill>
                            <a:schemeClr val="tx1"/>
                          </a:solidFill>
                          <a:latin typeface="Meiryo UI" panose="020B0604030504040204" pitchFamily="50" charset="-128"/>
                          <a:ea typeface="Meiryo UI" panose="020B0604030504040204" pitchFamily="50" charset="-128"/>
                        </a:rPr>
                        <a:t>ること</a:t>
                      </a:r>
                      <a:endParaRPr kumimoji="1" lang="en-US" altLang="ja-JP" sz="1200" b="0" strike="noStrike" baseline="0" dirty="0">
                        <a:solidFill>
                          <a:schemeClr val="tx1"/>
                        </a:solidFill>
                        <a:latin typeface="Meiryo UI" panose="020B0604030504040204" pitchFamily="50" charset="-128"/>
                        <a:ea typeface="Meiryo UI" panose="020B0604030504040204" pitchFamily="50" charset="-128"/>
                      </a:endParaRPr>
                    </a:p>
                    <a:p>
                      <a:pPr algn="l"/>
                      <a:r>
                        <a:rPr kumimoji="1" lang="ja-JP" altLang="en-US" sz="1200" b="0" strike="noStrike" baseline="0" dirty="0">
                          <a:solidFill>
                            <a:schemeClr val="tx1"/>
                          </a:solidFill>
                          <a:latin typeface="Meiryo UI" panose="020B0604030504040204" pitchFamily="50" charset="-128"/>
                          <a:ea typeface="Meiryo UI" panose="020B0604030504040204" pitchFamily="50" charset="-128"/>
                        </a:rPr>
                        <a:t>　　 　</a:t>
                      </a:r>
                      <a:r>
                        <a:rPr kumimoji="1" lang="en-US" altLang="ja-JP" sz="1200" b="0" strike="noStrike" baseline="0" dirty="0">
                          <a:solidFill>
                            <a:schemeClr val="tx1"/>
                          </a:solidFill>
                          <a:latin typeface="Meiryo UI" panose="020B0604030504040204" pitchFamily="50" charset="-128"/>
                          <a:ea typeface="Meiryo UI" panose="020B0604030504040204" pitchFamily="50" charset="-128"/>
                        </a:rPr>
                        <a:t>※</a:t>
                      </a:r>
                      <a:r>
                        <a:rPr kumimoji="1" lang="ja-JP" altLang="en-US" sz="1200" b="0" strike="noStrike" baseline="0" dirty="0">
                          <a:solidFill>
                            <a:schemeClr val="tx1"/>
                          </a:solidFill>
                          <a:latin typeface="Meiryo UI" panose="020B0604030504040204" pitchFamily="50" charset="-128"/>
                          <a:ea typeface="Meiryo UI" panose="020B0604030504040204" pitchFamily="50" charset="-128"/>
                        </a:rPr>
                        <a:t>別途知事が定める日までに、国助成金の交付額確定及び</a:t>
                      </a:r>
                      <a:endParaRPr kumimoji="1" lang="en-US" altLang="ja-JP" sz="1200" b="0" strike="noStrike" baseline="0" dirty="0">
                        <a:solidFill>
                          <a:schemeClr val="tx1"/>
                        </a:solidFill>
                        <a:latin typeface="Meiryo UI" panose="020B0604030504040204" pitchFamily="50" charset="-128"/>
                        <a:ea typeface="Meiryo UI" panose="020B0604030504040204" pitchFamily="50" charset="-128"/>
                      </a:endParaRPr>
                    </a:p>
                    <a:p>
                      <a:pPr algn="l"/>
                      <a:r>
                        <a:rPr kumimoji="1" lang="ja-JP" altLang="en-US" sz="1200" b="0" strike="noStrike" baseline="0" dirty="0">
                          <a:solidFill>
                            <a:schemeClr val="tx1"/>
                          </a:solidFill>
                          <a:latin typeface="Meiryo UI" panose="020B0604030504040204" pitchFamily="50" charset="-128"/>
                          <a:ea typeface="Meiryo UI" panose="020B0604030504040204" pitchFamily="50" charset="-128"/>
                        </a:rPr>
                        <a:t>　　　　　支給決定の通知を受ける必要があります</a:t>
                      </a:r>
                      <a:endParaRPr kumimoji="1" lang="en-US" altLang="ja-JP" sz="1200" b="0" strike="noStrike" baseline="0" dirty="0">
                        <a:solidFill>
                          <a:schemeClr val="tx1"/>
                        </a:solidFill>
                        <a:latin typeface="Meiryo UI" panose="020B0604030504040204" pitchFamily="50" charset="-128"/>
                        <a:ea typeface="Meiryo UI" panose="020B0604030504040204" pitchFamily="50" charset="-128"/>
                      </a:endParaRPr>
                    </a:p>
                    <a:p>
                      <a:pPr algn="l"/>
                      <a:r>
                        <a:rPr kumimoji="1" lang="en-US" altLang="ja-JP" sz="1200" b="0" dirty="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要件</a:t>
                      </a:r>
                      <a:r>
                        <a:rPr kumimoji="1" lang="en-US" altLang="ja-JP" sz="1200" b="0" dirty="0">
                          <a:solidFill>
                            <a:schemeClr val="tx1"/>
                          </a:solidFill>
                          <a:latin typeface="Meiryo UI" panose="020B0604030504040204" pitchFamily="50" charset="-128"/>
                          <a:ea typeface="Meiryo UI" panose="020B0604030504040204" pitchFamily="50" charset="-128"/>
                        </a:rPr>
                        <a:t>】</a:t>
                      </a:r>
                    </a:p>
                    <a:p>
                      <a:pPr algn="l"/>
                      <a:r>
                        <a:rPr kumimoji="1" lang="ja-JP" altLang="en-US" sz="1200" b="0" dirty="0">
                          <a:solidFill>
                            <a:schemeClr val="tx1"/>
                          </a:solidFill>
                          <a:latin typeface="Meiryo UI" panose="020B0604030504040204" pitchFamily="50" charset="-128"/>
                          <a:ea typeface="Meiryo UI" panose="020B0604030504040204" pitchFamily="50" charset="-128"/>
                        </a:rPr>
                        <a:t>　○　令和８年度の国助成金において、事業場から大阪労働局に提出</a:t>
                      </a:r>
                    </a:p>
                    <a:p>
                      <a:pPr algn="l"/>
                      <a:r>
                        <a:rPr kumimoji="1" lang="ja-JP" altLang="en-US" sz="1200" b="0" dirty="0">
                          <a:solidFill>
                            <a:schemeClr val="tx1"/>
                          </a:solidFill>
                          <a:latin typeface="Meiryo UI" panose="020B0604030504040204" pitchFamily="50" charset="-128"/>
                          <a:ea typeface="Meiryo UI" panose="020B0604030504040204" pitchFamily="50" charset="-128"/>
                        </a:rPr>
                        <a:t>　　 　した事業実施計画書に記載の金額を上回る賃上げを行うこと</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strike="noStrike" baseline="0" dirty="0">
                          <a:solidFill>
                            <a:schemeClr val="tx1"/>
                          </a:solidFill>
                          <a:latin typeface="Meiryo UI" panose="020B0604030504040204" pitchFamily="50" charset="-128"/>
                          <a:ea typeface="Meiryo UI" panose="020B0604030504040204" pitchFamily="50" charset="-128"/>
                        </a:rPr>
                        <a:t>　○　</a:t>
                      </a:r>
                      <a:r>
                        <a:rPr kumimoji="1" lang="ja-JP" altLang="en-US" sz="1200" b="0" dirty="0">
                          <a:solidFill>
                            <a:schemeClr val="tx1"/>
                          </a:solidFill>
                          <a:latin typeface="Meiryo UI" panose="020B0604030504040204" pitchFamily="50" charset="-128"/>
                          <a:ea typeface="Meiryo UI" panose="020B0604030504040204" pitchFamily="50" charset="-128"/>
                        </a:rPr>
                        <a:t>令和８年度改定予定の大阪府最低賃金よりさらに２％を上回る金額</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　　 　まで事業場内最低賃金を引上げること</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solidFill>
                      <a:schemeClr val="bg1">
                        <a:lumMod val="95000"/>
                      </a:schemeClr>
                    </a:solidFill>
                  </a:tcPr>
                </a:tc>
                <a:extLst>
                  <a:ext uri="{0D108BD9-81ED-4DB2-BD59-A6C34878D82A}">
                    <a16:rowId xmlns:a16="http://schemas.microsoft.com/office/drawing/2014/main" val="3108345583"/>
                  </a:ext>
                </a:extLst>
              </a:tr>
              <a:tr h="1517578">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Meiryo UI" panose="020B0604030504040204" pitchFamily="50" charset="-128"/>
                          <a:ea typeface="Meiryo UI" panose="020B0604030504040204" pitchFamily="50" charset="-128"/>
                        </a:rPr>
                        <a:t>補助金額</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nchor="ctr" anchorCtr="1">
                    <a:solidFill>
                      <a:schemeClr val="accent6">
                        <a:lumMod val="20000"/>
                        <a:lumOff val="80000"/>
                      </a:schemeClr>
                    </a:solidFill>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対象経費に補助率を乗じた額</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（千円未満の端数が生じた場合、端数切り捨て）</a:t>
                      </a:r>
                    </a:p>
                    <a:p>
                      <a:pPr algn="l"/>
                      <a:r>
                        <a:rPr kumimoji="1" lang="ja-JP" altLang="en-US" sz="1200" dirty="0">
                          <a:solidFill>
                            <a:schemeClr val="tx1"/>
                          </a:solidFill>
                          <a:latin typeface="Meiryo UI" panose="020B0604030504040204" pitchFamily="50" charset="-128"/>
                          <a:ea typeface="Meiryo UI" panose="020B0604030504040204" pitchFamily="50" charset="-128"/>
                        </a:rPr>
                        <a:t>○　対象経費</a:t>
                      </a:r>
                    </a:p>
                    <a:p>
                      <a:pPr algn="l"/>
                      <a:r>
                        <a:rPr kumimoji="1" lang="ja-JP" altLang="en-US" sz="1200" dirty="0">
                          <a:solidFill>
                            <a:schemeClr val="tx1"/>
                          </a:solidFill>
                          <a:latin typeface="Meiryo UI" panose="020B0604030504040204" pitchFamily="50" charset="-128"/>
                          <a:ea typeface="Meiryo UI" panose="020B0604030504040204" pitchFamily="50" charset="-128"/>
                        </a:rPr>
                        <a:t>　 　国助成金の対象経費支出済額</a:t>
                      </a:r>
                    </a:p>
                    <a:p>
                      <a:pPr algn="l"/>
                      <a:r>
                        <a:rPr kumimoji="1" lang="ja-JP" altLang="en-US" sz="1200" dirty="0">
                          <a:solidFill>
                            <a:schemeClr val="tx1"/>
                          </a:solidFill>
                          <a:latin typeface="Meiryo UI" panose="020B0604030504040204" pitchFamily="50" charset="-128"/>
                          <a:ea typeface="Meiryo UI" panose="020B0604030504040204" pitchFamily="50" charset="-128"/>
                        </a:rPr>
                        <a:t>○　補助率</a:t>
                      </a:r>
                    </a:p>
                    <a:p>
                      <a:pPr algn="l"/>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1/4</a:t>
                      </a:r>
                      <a:r>
                        <a:rPr kumimoji="1" lang="ja-JP" altLang="en-US" sz="1200" dirty="0">
                          <a:solidFill>
                            <a:schemeClr val="tx1"/>
                          </a:solidFill>
                          <a:latin typeface="Meiryo UI" panose="020B0604030504040204" pitchFamily="50" charset="-128"/>
                          <a:ea typeface="Meiryo UI" panose="020B0604030504040204" pitchFamily="50" charset="-128"/>
                        </a:rPr>
                        <a:t>（上限</a:t>
                      </a:r>
                      <a:r>
                        <a:rPr kumimoji="1" lang="en-US" altLang="ja-JP" sz="1200" dirty="0">
                          <a:solidFill>
                            <a:schemeClr val="tx1"/>
                          </a:solidFill>
                          <a:latin typeface="Meiryo UI" panose="020B0604030504040204" pitchFamily="50" charset="-128"/>
                          <a:ea typeface="Meiryo UI" panose="020B0604030504040204" pitchFamily="50" charset="-128"/>
                        </a:rPr>
                        <a:t>200</a:t>
                      </a:r>
                      <a:r>
                        <a:rPr kumimoji="1" lang="ja-JP" altLang="en-US" sz="1200" dirty="0">
                          <a:solidFill>
                            <a:schemeClr val="tx1"/>
                          </a:solidFill>
                          <a:latin typeface="Meiryo UI" panose="020B0604030504040204" pitchFamily="50" charset="-128"/>
                          <a:ea typeface="Meiryo UI" panose="020B0604030504040204" pitchFamily="50" charset="-128"/>
                        </a:rPr>
                        <a:t>万円）</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参考</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国助成金の補助率：</a:t>
                      </a:r>
                      <a:r>
                        <a:rPr kumimoji="1" lang="en-US" altLang="ja-JP" sz="1200" dirty="0">
                          <a:solidFill>
                            <a:schemeClr val="tx1"/>
                          </a:solidFill>
                          <a:latin typeface="Meiryo UI" panose="020B0604030504040204" pitchFamily="50" charset="-128"/>
                          <a:ea typeface="Meiryo UI" panose="020B0604030504040204" pitchFamily="50" charset="-128"/>
                        </a:rPr>
                        <a:t>3/4</a:t>
                      </a:r>
                      <a:r>
                        <a:rPr kumimoji="1" lang="ja-JP" altLang="en-US" sz="1200" dirty="0">
                          <a:solidFill>
                            <a:schemeClr val="tx1"/>
                          </a:solidFill>
                          <a:latin typeface="Meiryo UI" panose="020B0604030504040204" pitchFamily="50" charset="-128"/>
                          <a:ea typeface="Meiryo UI" panose="020B0604030504040204" pitchFamily="50" charset="-128"/>
                        </a:rPr>
                        <a:t>（上限</a:t>
                      </a:r>
                      <a:r>
                        <a:rPr kumimoji="1" lang="en-US" altLang="ja-JP" sz="1200" dirty="0">
                          <a:solidFill>
                            <a:schemeClr val="tx1"/>
                          </a:solidFill>
                          <a:latin typeface="Meiryo UI" panose="020B0604030504040204" pitchFamily="50" charset="-128"/>
                          <a:ea typeface="Meiryo UI" panose="020B0604030504040204" pitchFamily="50" charset="-128"/>
                        </a:rPr>
                        <a:t>600</a:t>
                      </a:r>
                      <a:r>
                        <a:rPr kumimoji="1" lang="ja-JP" altLang="en-US" sz="1200" dirty="0">
                          <a:solidFill>
                            <a:schemeClr val="tx1"/>
                          </a:solidFill>
                          <a:latin typeface="Meiryo UI" panose="020B0604030504040204" pitchFamily="50" charset="-128"/>
                          <a:ea typeface="Meiryo UI" panose="020B0604030504040204" pitchFamily="50" charset="-128"/>
                        </a:rPr>
                        <a:t>万円）</a:t>
                      </a:r>
                    </a:p>
                  </a:txBody>
                  <a:tcPr anchor="ctr">
                    <a:solidFill>
                      <a:schemeClr val="bg1">
                        <a:lumMod val="95000"/>
                      </a:schemeClr>
                    </a:solidFill>
                  </a:tcPr>
                </a:tc>
                <a:extLst>
                  <a:ext uri="{0D108BD9-81ED-4DB2-BD59-A6C34878D82A}">
                    <a16:rowId xmlns:a16="http://schemas.microsoft.com/office/drawing/2014/main" val="1910110002"/>
                  </a:ext>
                </a:extLst>
              </a:tr>
            </a:tbl>
          </a:graphicData>
        </a:graphic>
      </p:graphicFrame>
      <p:sp>
        <p:nvSpPr>
          <p:cNvPr id="6" name="四角形: 角を丸くする 5">
            <a:extLst>
              <a:ext uri="{FF2B5EF4-FFF2-40B4-BE49-F238E27FC236}">
                <a16:creationId xmlns:a16="http://schemas.microsoft.com/office/drawing/2014/main" id="{2DE29001-4431-4EAE-A7A6-C1AEA82AFD99}"/>
              </a:ext>
            </a:extLst>
          </p:cNvPr>
          <p:cNvSpPr/>
          <p:nvPr/>
        </p:nvSpPr>
        <p:spPr>
          <a:xfrm>
            <a:off x="94870" y="4249621"/>
            <a:ext cx="2108399" cy="358181"/>
          </a:xfrm>
          <a:prstGeom prst="roundRect">
            <a:avLst>
              <a:gd name="adj" fmla="val 50000"/>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補助金申請の受付開始</a:t>
            </a:r>
          </a:p>
        </p:txBody>
      </p:sp>
      <p:sp>
        <p:nvSpPr>
          <p:cNvPr id="26" name="テキスト ボックス 25">
            <a:extLst>
              <a:ext uri="{FF2B5EF4-FFF2-40B4-BE49-F238E27FC236}">
                <a16:creationId xmlns:a16="http://schemas.microsoft.com/office/drawing/2014/main" id="{75F0C732-ADEE-4469-89BB-79E768CA3178}"/>
              </a:ext>
            </a:extLst>
          </p:cNvPr>
          <p:cNvSpPr txBox="1"/>
          <p:nvPr/>
        </p:nvSpPr>
        <p:spPr>
          <a:xfrm>
            <a:off x="2224238" y="4251092"/>
            <a:ext cx="3429000" cy="307777"/>
          </a:xfrm>
          <a:prstGeom prst="rect">
            <a:avLst/>
          </a:prstGeom>
          <a:noFill/>
        </p:spPr>
        <p:txBody>
          <a:bodyPr wrap="square">
            <a:spAutoFit/>
          </a:bodyPr>
          <a:lstStyle/>
          <a:p>
            <a:r>
              <a:rPr kumimoji="1" lang="ja-JP" altLang="en-US" sz="1400" b="1" dirty="0">
                <a:solidFill>
                  <a:schemeClr val="tx1"/>
                </a:solidFill>
                <a:latin typeface="BIZ UDPゴシック" panose="020B0400000000000000" pitchFamily="50" charset="-128"/>
                <a:ea typeface="BIZ UDPゴシック" panose="020B0400000000000000" pitchFamily="50" charset="-128"/>
              </a:rPr>
              <a:t>令和８年９月１日（予定）</a:t>
            </a:r>
          </a:p>
        </p:txBody>
      </p:sp>
      <p:sp>
        <p:nvSpPr>
          <p:cNvPr id="29" name="テキスト ボックス 28">
            <a:extLst>
              <a:ext uri="{FF2B5EF4-FFF2-40B4-BE49-F238E27FC236}">
                <a16:creationId xmlns:a16="http://schemas.microsoft.com/office/drawing/2014/main" id="{40E2F0BB-E6D7-449C-8EA4-DA3DD4E9D7E7}"/>
              </a:ext>
            </a:extLst>
          </p:cNvPr>
          <p:cNvSpPr txBox="1"/>
          <p:nvPr/>
        </p:nvSpPr>
        <p:spPr>
          <a:xfrm>
            <a:off x="2224238" y="4695821"/>
            <a:ext cx="4633761" cy="307777"/>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1400" b="1" u="sng" dirty="0">
                <a:latin typeface="BIZ UDPゴシック" panose="020B0400000000000000" pitchFamily="50" charset="-128"/>
                <a:ea typeface="BIZ UDPゴシック" panose="020B0400000000000000" pitchFamily="50" charset="-128"/>
              </a:rPr>
              <a:t>※</a:t>
            </a:r>
            <a:r>
              <a:rPr lang="ja-JP" altLang="en-US" sz="1400" b="1" u="sng" dirty="0">
                <a:latin typeface="BIZ UDPゴシック" panose="020B0400000000000000" pitchFamily="50" charset="-128"/>
                <a:ea typeface="BIZ UDPゴシック" panose="020B0400000000000000" pitchFamily="50" charset="-128"/>
              </a:rPr>
              <a:t>詳細は、大阪府ホームページにおいて後日公表します</a:t>
            </a:r>
            <a:r>
              <a:rPr kumimoji="1" lang="ja-JP" altLang="en-US" sz="1400" b="1" u="sng" dirty="0">
                <a:latin typeface="BIZ UDPゴシック" panose="020B0400000000000000" pitchFamily="50" charset="-128"/>
                <a:ea typeface="BIZ UDPゴシック" panose="020B0400000000000000" pitchFamily="50" charset="-128"/>
              </a:rPr>
              <a:t>　</a:t>
            </a:r>
            <a:endParaRPr kumimoji="1" lang="zh-TW" altLang="en-US" sz="1400" b="1" u="sng" dirty="0">
              <a:latin typeface="BIZ UDPゴシック" panose="020B0400000000000000" pitchFamily="50" charset="-128"/>
              <a:ea typeface="BIZ UDPゴシック" panose="020B0400000000000000" pitchFamily="50" charset="-128"/>
            </a:endParaRPr>
          </a:p>
        </p:txBody>
      </p:sp>
      <p:pic>
        <p:nvPicPr>
          <p:cNvPr id="28" name="図 27">
            <a:extLst>
              <a:ext uri="{FF2B5EF4-FFF2-40B4-BE49-F238E27FC236}">
                <a16:creationId xmlns:a16="http://schemas.microsoft.com/office/drawing/2014/main" id="{E7080B4C-8EBF-484F-94F5-3F8ADBC0052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93895" y="8693627"/>
            <a:ext cx="738422" cy="761491"/>
          </a:xfrm>
          <a:prstGeom prst="rect">
            <a:avLst/>
          </a:prstGeom>
        </p:spPr>
      </p:pic>
      <p:sp>
        <p:nvSpPr>
          <p:cNvPr id="4" name="楕円 3">
            <a:extLst>
              <a:ext uri="{FF2B5EF4-FFF2-40B4-BE49-F238E27FC236}">
                <a16:creationId xmlns:a16="http://schemas.microsoft.com/office/drawing/2014/main" id="{EE6E1153-47F2-475B-9F0A-999F11067ACC}"/>
              </a:ext>
            </a:extLst>
          </p:cNvPr>
          <p:cNvSpPr/>
          <p:nvPr/>
        </p:nvSpPr>
        <p:spPr>
          <a:xfrm>
            <a:off x="4192968" y="515187"/>
            <a:ext cx="2499360" cy="704582"/>
          </a:xfrm>
          <a:prstGeom prst="ellipse">
            <a:avLst/>
          </a:prstGeom>
          <a:solidFill>
            <a:schemeClr val="accent6">
              <a:lumMod val="20000"/>
              <a:lumOff val="80000"/>
            </a:schemeClr>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設備投資・賃上げを</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応援します！！</a:t>
            </a:r>
            <a:endParaRPr kumimoji="1" lang="ja-JP" altLang="en-US" sz="1400" dirty="0"/>
          </a:p>
        </p:txBody>
      </p:sp>
      <p:sp>
        <p:nvSpPr>
          <p:cNvPr id="7" name="吹き出し: 角を丸めた四角形 6">
            <a:extLst>
              <a:ext uri="{FF2B5EF4-FFF2-40B4-BE49-F238E27FC236}">
                <a16:creationId xmlns:a16="http://schemas.microsoft.com/office/drawing/2014/main" id="{DACAB285-6E27-497C-8A33-D8CADD237F8D}"/>
              </a:ext>
            </a:extLst>
          </p:cNvPr>
          <p:cNvSpPr/>
          <p:nvPr/>
        </p:nvSpPr>
        <p:spPr>
          <a:xfrm>
            <a:off x="1108833" y="2027599"/>
            <a:ext cx="5024347" cy="373960"/>
          </a:xfrm>
          <a:prstGeom prst="wedgeRoundRectCallout">
            <a:avLst>
              <a:gd name="adj1" fmla="val 1873"/>
              <a:gd name="adj2" fmla="val 134100"/>
              <a:gd name="adj3" fmla="val 16667"/>
            </a:avLst>
          </a:prstGeom>
          <a:solidFill>
            <a:schemeClr val="bg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補助率</a:t>
            </a:r>
            <a:r>
              <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1/4</a:t>
            </a: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上限</a:t>
            </a:r>
            <a:r>
              <a:rPr kumimoji="1" lang="en-US" altLang="ja-JP"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200</a:t>
            </a:r>
            <a:r>
              <a:rPr kumimoji="1"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万円）を交付します！</a:t>
            </a:r>
            <a:endParaRPr kumimoji="1" lang="ja-JP" altLang="en-US" dirty="0"/>
          </a:p>
        </p:txBody>
      </p:sp>
      <p:sp>
        <p:nvSpPr>
          <p:cNvPr id="31" name="四角形: 角を丸くする 30">
            <a:extLst>
              <a:ext uri="{FF2B5EF4-FFF2-40B4-BE49-F238E27FC236}">
                <a16:creationId xmlns:a16="http://schemas.microsoft.com/office/drawing/2014/main" id="{8054B7CE-824D-41A6-8713-9831C67D9DE6}"/>
              </a:ext>
            </a:extLst>
          </p:cNvPr>
          <p:cNvSpPr/>
          <p:nvPr/>
        </p:nvSpPr>
        <p:spPr>
          <a:xfrm>
            <a:off x="94870" y="4669692"/>
            <a:ext cx="2108399" cy="358181"/>
          </a:xfrm>
          <a:prstGeom prst="roundRect">
            <a:avLst>
              <a:gd name="adj" fmla="val 50000"/>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補助金交付の主な要件</a:t>
            </a:r>
          </a:p>
        </p:txBody>
      </p:sp>
    </p:spTree>
    <p:extLst>
      <p:ext uri="{BB962C8B-B14F-4D97-AF65-F5344CB8AC3E}">
        <p14:creationId xmlns:p14="http://schemas.microsoft.com/office/powerpoint/2010/main" val="325796501"/>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377</Words>
  <Application>Microsoft Office PowerPoint</Application>
  <PresentationFormat>ユーザー設定</PresentationFormat>
  <Paragraphs>44</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Aptos</vt:lpstr>
      <vt:lpstr>Aptos Display</vt:lpstr>
      <vt:lpstr>BIZ UDPゴシック</vt:lpstr>
      <vt:lpstr>Meiryo UI</vt:lpstr>
      <vt:lpstr>游ゴシック</vt:lpstr>
      <vt:lpstr>Arial</vt:lpstr>
      <vt:lpstr>Calibri</vt:lpstr>
      <vt:lpstr>1_Office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2026-05-28T02:51:00Z</dcterms:modified>
</cp:coreProperties>
</file>