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p:sldMasterIdLst>
    <p:sldMasterId id="2147483648" r:id="rId1"/>
  </p:sldMasterIdLst>
  <p:sldIdLst>
    <p:sldId id="258" r:id="rId2"/>
    <p:sldId id="260" r:id="rId3"/>
  </p:sldIdLst>
  <p:sldSz cx="12801600" cy="9601200" type="A3"/>
  <p:notesSz cx="9939338" cy="6807200"/>
  <p:defaultTextStyle>
    <a:defPPr>
      <a:defRPr kern="0"/>
    </a:defPPr>
  </p:defaultTextStyle>
  <p:extLst>
    <p:ext uri="{EFAFB233-063F-42B5-8137-9DF3F51BA10A}">
      <p15:sldGuideLst xmlns:p15="http://schemas.microsoft.com/office/powerpoint/2012/main">
        <p15:guide id="1" orient="horz" pos="3656" userDrawn="1">
          <p15:clr>
            <a:srgbClr val="A4A3A4"/>
          </p15:clr>
        </p15:guide>
        <p15:guide id="2" pos="2586"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0CAB4"/>
    <a:srgbClr val="00213B"/>
    <a:srgbClr val="BED5E8"/>
    <a:srgbClr val="E5E2DE"/>
    <a:srgbClr val="ECF0F4"/>
    <a:srgbClr val="8F8B8A"/>
    <a:srgbClr val="3E3A3A"/>
    <a:srgbClr val="FFE8D1"/>
    <a:srgbClr val="FFCC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4" d="100"/>
          <a:sy n="64" d="100"/>
        </p:scale>
        <p:origin x="1200" y="86"/>
      </p:cViewPr>
      <p:guideLst>
        <p:guide orient="horz" pos="3656"/>
        <p:guide pos="2586"/>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4.png"/><Relationship Id="rId4" Type="http://schemas.openxmlformats.org/officeDocument/2006/relationships/image" Target="../media/image3.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960120" y="2976373"/>
            <a:ext cx="10881360" cy="561820"/>
          </a:xfrm>
          <a:prstGeom prst="rect">
            <a:avLst/>
          </a:prstGeom>
        </p:spPr>
        <p:txBody>
          <a:bodyPr wrap="square" lIns="0" tIns="0" rIns="0" bIns="0">
            <a:spAutoFit/>
          </a:bodyPr>
          <a:lstStyle>
            <a:lvl1pPr>
              <a:defRPr sz="3651" b="1" i="0">
                <a:solidFill>
                  <a:schemeClr val="bg1"/>
                </a:solidFill>
                <a:latin typeface="Adobe Fan Heiti Std B"/>
                <a:cs typeface="Adobe Fan Heiti Std B"/>
              </a:defRPr>
            </a:lvl1pPr>
          </a:lstStyle>
          <a:p>
            <a:endParaRPr/>
          </a:p>
        </p:txBody>
      </p:sp>
      <p:sp>
        <p:nvSpPr>
          <p:cNvPr id="3" name="Holder 3"/>
          <p:cNvSpPr>
            <a:spLocks noGrp="1"/>
          </p:cNvSpPr>
          <p:nvPr>
            <p:ph type="subTitle" idx="4"/>
          </p:nvPr>
        </p:nvSpPr>
        <p:spPr>
          <a:xfrm>
            <a:off x="1920240" y="5376673"/>
            <a:ext cx="8961120" cy="276999"/>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3/6/2025</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bg>
      <p:bgPr>
        <a:solidFill>
          <a:schemeClr val="bg1"/>
        </a:solidFill>
        <a:effectLst/>
      </p:bgPr>
    </p:bg>
    <p:spTree>
      <p:nvGrpSpPr>
        <p:cNvPr id="1" name=""/>
        <p:cNvGrpSpPr/>
        <p:nvPr/>
      </p:nvGrpSpPr>
      <p:grpSpPr>
        <a:xfrm>
          <a:off x="0" y="0"/>
          <a:ext cx="0" cy="0"/>
          <a:chOff x="0" y="0"/>
          <a:chExt cx="0" cy="0"/>
        </a:xfrm>
      </p:grpSpPr>
      <p:pic>
        <p:nvPicPr>
          <p:cNvPr id="16" name="bg object 16"/>
          <p:cNvPicPr/>
          <p:nvPr/>
        </p:nvPicPr>
        <p:blipFill>
          <a:blip r:embed="rId2" cstate="print"/>
          <a:stretch>
            <a:fillRect/>
          </a:stretch>
        </p:blipFill>
        <p:spPr>
          <a:xfrm>
            <a:off x="0" y="15"/>
            <a:ext cx="12799928" cy="2285133"/>
          </a:xfrm>
          <a:prstGeom prst="rect">
            <a:avLst/>
          </a:prstGeom>
        </p:spPr>
      </p:pic>
      <p:pic>
        <p:nvPicPr>
          <p:cNvPr id="17" name="bg object 17"/>
          <p:cNvPicPr/>
          <p:nvPr/>
        </p:nvPicPr>
        <p:blipFill>
          <a:blip r:embed="rId3" cstate="print"/>
          <a:stretch>
            <a:fillRect/>
          </a:stretch>
        </p:blipFill>
        <p:spPr>
          <a:xfrm>
            <a:off x="0" y="7175346"/>
            <a:ext cx="12799926" cy="2422243"/>
          </a:xfrm>
          <a:prstGeom prst="rect">
            <a:avLst/>
          </a:prstGeom>
        </p:spPr>
      </p:pic>
      <p:pic>
        <p:nvPicPr>
          <p:cNvPr id="18" name="bg object 18"/>
          <p:cNvPicPr/>
          <p:nvPr/>
        </p:nvPicPr>
        <p:blipFill>
          <a:blip r:embed="rId4" cstate="print"/>
          <a:stretch>
            <a:fillRect/>
          </a:stretch>
        </p:blipFill>
        <p:spPr>
          <a:xfrm>
            <a:off x="0" y="9277678"/>
            <a:ext cx="12799928" cy="319911"/>
          </a:xfrm>
          <a:prstGeom prst="rect">
            <a:avLst/>
          </a:prstGeom>
        </p:spPr>
      </p:pic>
      <p:pic>
        <p:nvPicPr>
          <p:cNvPr id="19" name="bg object 19"/>
          <p:cNvPicPr/>
          <p:nvPr/>
        </p:nvPicPr>
        <p:blipFill>
          <a:blip r:embed="rId5" cstate="print"/>
          <a:stretch>
            <a:fillRect/>
          </a:stretch>
        </p:blipFill>
        <p:spPr>
          <a:xfrm>
            <a:off x="6680097" y="3605815"/>
            <a:ext cx="5840328" cy="5843272"/>
          </a:xfrm>
          <a:prstGeom prst="rect">
            <a:avLst/>
          </a:prstGeom>
        </p:spPr>
      </p:pic>
      <p:sp>
        <p:nvSpPr>
          <p:cNvPr id="2" name="Holder 2"/>
          <p:cNvSpPr>
            <a:spLocks noGrp="1"/>
          </p:cNvSpPr>
          <p:nvPr>
            <p:ph type="title"/>
          </p:nvPr>
        </p:nvSpPr>
        <p:spPr>
          <a:xfrm>
            <a:off x="3644516" y="649063"/>
            <a:ext cx="1078708" cy="561820"/>
          </a:xfrm>
        </p:spPr>
        <p:txBody>
          <a:bodyPr lIns="0" tIns="0" rIns="0" bIns="0"/>
          <a:lstStyle>
            <a:lvl1pPr>
              <a:defRPr sz="3651" b="1" i="0">
                <a:solidFill>
                  <a:schemeClr val="bg1"/>
                </a:solidFill>
                <a:latin typeface="Adobe Fan Heiti Std B"/>
                <a:cs typeface="Adobe Fan Heiti Std B"/>
              </a:defRPr>
            </a:lvl1pPr>
          </a:lstStyle>
          <a:p>
            <a:endParaRPr/>
          </a:p>
        </p:txBody>
      </p:sp>
      <p:sp>
        <p:nvSpPr>
          <p:cNvPr id="3" name="Holder 3"/>
          <p:cNvSpPr>
            <a:spLocks noGrp="1"/>
          </p:cNvSpPr>
          <p:nvPr>
            <p:ph type="body" idx="1"/>
          </p:nvPr>
        </p:nvSpPr>
        <p:spPr/>
        <p:txBody>
          <a:bodyPr lIns="0" tIns="0" rIns="0" bIns="0"/>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3/6/2025</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a:xfrm>
            <a:off x="3644516" y="649063"/>
            <a:ext cx="1078708" cy="561820"/>
          </a:xfrm>
        </p:spPr>
        <p:txBody>
          <a:bodyPr lIns="0" tIns="0" rIns="0" bIns="0"/>
          <a:lstStyle>
            <a:lvl1pPr>
              <a:defRPr sz="3651" b="1" i="0">
                <a:solidFill>
                  <a:schemeClr val="bg1"/>
                </a:solidFill>
                <a:latin typeface="Adobe Fan Heiti Std B"/>
                <a:cs typeface="Adobe Fan Heiti Std B"/>
              </a:defRPr>
            </a:lvl1pPr>
          </a:lstStyle>
          <a:p>
            <a:endParaRPr/>
          </a:p>
        </p:txBody>
      </p:sp>
      <p:sp>
        <p:nvSpPr>
          <p:cNvPr id="3" name="Holder 3"/>
          <p:cNvSpPr>
            <a:spLocks noGrp="1"/>
          </p:cNvSpPr>
          <p:nvPr>
            <p:ph sz="half" idx="2"/>
          </p:nvPr>
        </p:nvSpPr>
        <p:spPr>
          <a:xfrm>
            <a:off x="640082" y="2208277"/>
            <a:ext cx="5568696" cy="276999"/>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6592826" y="2208277"/>
            <a:ext cx="5568696" cy="276999"/>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3/6/2025</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a:xfrm>
            <a:off x="3644516" y="649063"/>
            <a:ext cx="1078708" cy="561820"/>
          </a:xfrm>
        </p:spPr>
        <p:txBody>
          <a:bodyPr lIns="0" tIns="0" rIns="0" bIns="0"/>
          <a:lstStyle>
            <a:lvl1pPr>
              <a:defRPr sz="3651" b="1" i="0">
                <a:solidFill>
                  <a:schemeClr val="bg1"/>
                </a:solidFill>
                <a:latin typeface="Adobe Fan Heiti Std B"/>
                <a:cs typeface="Adobe Fan Heiti Std B"/>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3/6/2025</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obj" preserve="1">
  <p:cSld name="Blank">
    <p:bg>
      <p:bgPr>
        <a:solidFill>
          <a:schemeClr val="bg1"/>
        </a:solidFill>
        <a:effectLst/>
      </p:bgPr>
    </p:bg>
    <p:spTree>
      <p:nvGrpSpPr>
        <p:cNvPr id="1" name=""/>
        <p:cNvGrpSpPr/>
        <p:nvPr/>
      </p:nvGrpSpPr>
      <p:grpSpPr>
        <a:xfrm>
          <a:off x="0" y="0"/>
          <a:ext cx="0" cy="0"/>
          <a:chOff x="0" y="0"/>
          <a:chExt cx="0" cy="0"/>
        </a:xfrm>
      </p:grpSpPr>
      <p:pic>
        <p:nvPicPr>
          <p:cNvPr id="16" name="bg object 16"/>
          <p:cNvPicPr/>
          <p:nvPr/>
        </p:nvPicPr>
        <p:blipFill>
          <a:blip r:embed="rId2" cstate="print"/>
          <a:stretch>
            <a:fillRect/>
          </a:stretch>
        </p:blipFill>
        <p:spPr>
          <a:xfrm>
            <a:off x="0" y="15"/>
            <a:ext cx="12799928" cy="2285133"/>
          </a:xfrm>
          <a:prstGeom prst="rect">
            <a:avLst/>
          </a:prstGeom>
        </p:spPr>
      </p:pic>
      <p:pic>
        <p:nvPicPr>
          <p:cNvPr id="17" name="bg object 17"/>
          <p:cNvPicPr/>
          <p:nvPr/>
        </p:nvPicPr>
        <p:blipFill>
          <a:blip r:embed="rId3" cstate="print"/>
          <a:stretch>
            <a:fillRect/>
          </a:stretch>
        </p:blipFill>
        <p:spPr>
          <a:xfrm>
            <a:off x="0" y="9277660"/>
            <a:ext cx="12799928" cy="319927"/>
          </a:xfrm>
          <a:prstGeom prst="rect">
            <a:avLst/>
          </a:prstGeom>
        </p:spPr>
      </p:pic>
      <p:sp>
        <p:nvSpPr>
          <p:cNvPr id="18" name="bg object 18"/>
          <p:cNvSpPr/>
          <p:nvPr/>
        </p:nvSpPr>
        <p:spPr>
          <a:xfrm>
            <a:off x="6723194" y="959762"/>
            <a:ext cx="5645931" cy="7587447"/>
          </a:xfrm>
          <a:custGeom>
            <a:avLst/>
            <a:gdLst/>
            <a:ahLst/>
            <a:cxnLst/>
            <a:rect l="l" t="t" r="r" b="b"/>
            <a:pathLst>
              <a:path w="4716145" h="5976620">
                <a:moveTo>
                  <a:pt x="4542790" y="0"/>
                </a:moveTo>
                <a:lnTo>
                  <a:pt x="173215" y="0"/>
                </a:lnTo>
                <a:lnTo>
                  <a:pt x="127302" y="6215"/>
                </a:lnTo>
                <a:lnTo>
                  <a:pt x="85963" y="23738"/>
                </a:lnTo>
                <a:lnTo>
                  <a:pt x="50879" y="50884"/>
                </a:lnTo>
                <a:lnTo>
                  <a:pt x="23735" y="85968"/>
                </a:lnTo>
                <a:lnTo>
                  <a:pt x="6214" y="127307"/>
                </a:lnTo>
                <a:lnTo>
                  <a:pt x="0" y="173215"/>
                </a:lnTo>
                <a:lnTo>
                  <a:pt x="0" y="5802795"/>
                </a:lnTo>
                <a:lnTo>
                  <a:pt x="6214" y="5848703"/>
                </a:lnTo>
                <a:lnTo>
                  <a:pt x="23735" y="5890041"/>
                </a:lnTo>
                <a:lnTo>
                  <a:pt x="50879" y="5925126"/>
                </a:lnTo>
                <a:lnTo>
                  <a:pt x="85963" y="5952272"/>
                </a:lnTo>
                <a:lnTo>
                  <a:pt x="127302" y="5969795"/>
                </a:lnTo>
                <a:lnTo>
                  <a:pt x="173215" y="5976010"/>
                </a:lnTo>
                <a:lnTo>
                  <a:pt x="4542790" y="5976010"/>
                </a:lnTo>
                <a:lnTo>
                  <a:pt x="4588698" y="5969795"/>
                </a:lnTo>
                <a:lnTo>
                  <a:pt x="4630036" y="5952272"/>
                </a:lnTo>
                <a:lnTo>
                  <a:pt x="4665121" y="5925126"/>
                </a:lnTo>
                <a:lnTo>
                  <a:pt x="4692267" y="5890041"/>
                </a:lnTo>
                <a:lnTo>
                  <a:pt x="4709790" y="5848703"/>
                </a:lnTo>
                <a:lnTo>
                  <a:pt x="4716005" y="5802795"/>
                </a:lnTo>
                <a:lnTo>
                  <a:pt x="4716005" y="173215"/>
                </a:lnTo>
                <a:lnTo>
                  <a:pt x="4709790" y="127307"/>
                </a:lnTo>
                <a:lnTo>
                  <a:pt x="4692267" y="85968"/>
                </a:lnTo>
                <a:lnTo>
                  <a:pt x="4665121" y="50884"/>
                </a:lnTo>
                <a:lnTo>
                  <a:pt x="4630036" y="23738"/>
                </a:lnTo>
                <a:lnTo>
                  <a:pt x="4588698" y="6215"/>
                </a:lnTo>
                <a:lnTo>
                  <a:pt x="4542790" y="0"/>
                </a:lnTo>
                <a:close/>
              </a:path>
            </a:pathLst>
          </a:custGeom>
          <a:solidFill>
            <a:srgbClr val="FFFFFF"/>
          </a:solidFill>
        </p:spPr>
        <p:txBody>
          <a:bodyPr wrap="square" lIns="0" tIns="0" rIns="0" bIns="0" rtlCol="0"/>
          <a:lstStyle/>
          <a:p>
            <a:endParaRPr/>
          </a:p>
        </p:txBody>
      </p:sp>
      <p:sp>
        <p:nvSpPr>
          <p:cNvPr id="19" name="bg object 19"/>
          <p:cNvSpPr/>
          <p:nvPr/>
        </p:nvSpPr>
        <p:spPr>
          <a:xfrm>
            <a:off x="6723194" y="959762"/>
            <a:ext cx="5645931" cy="7587447"/>
          </a:xfrm>
          <a:custGeom>
            <a:avLst/>
            <a:gdLst/>
            <a:ahLst/>
            <a:cxnLst/>
            <a:rect l="l" t="t" r="r" b="b"/>
            <a:pathLst>
              <a:path w="4716145" h="5976620">
                <a:moveTo>
                  <a:pt x="4716005" y="5802795"/>
                </a:moveTo>
                <a:lnTo>
                  <a:pt x="4709790" y="5848703"/>
                </a:lnTo>
                <a:lnTo>
                  <a:pt x="4692267" y="5890041"/>
                </a:lnTo>
                <a:lnTo>
                  <a:pt x="4665121" y="5925126"/>
                </a:lnTo>
                <a:lnTo>
                  <a:pt x="4630036" y="5952272"/>
                </a:lnTo>
                <a:lnTo>
                  <a:pt x="4588698" y="5969795"/>
                </a:lnTo>
                <a:lnTo>
                  <a:pt x="4542790" y="5976010"/>
                </a:lnTo>
                <a:lnTo>
                  <a:pt x="173215" y="5976010"/>
                </a:lnTo>
                <a:lnTo>
                  <a:pt x="127302" y="5969795"/>
                </a:lnTo>
                <a:lnTo>
                  <a:pt x="85963" y="5952272"/>
                </a:lnTo>
                <a:lnTo>
                  <a:pt x="50879" y="5925126"/>
                </a:lnTo>
                <a:lnTo>
                  <a:pt x="23735" y="5890041"/>
                </a:lnTo>
                <a:lnTo>
                  <a:pt x="6214" y="5848703"/>
                </a:lnTo>
                <a:lnTo>
                  <a:pt x="0" y="5802795"/>
                </a:lnTo>
                <a:lnTo>
                  <a:pt x="0" y="173215"/>
                </a:lnTo>
                <a:lnTo>
                  <a:pt x="6214" y="127307"/>
                </a:lnTo>
                <a:lnTo>
                  <a:pt x="23735" y="85968"/>
                </a:lnTo>
                <a:lnTo>
                  <a:pt x="50879" y="50884"/>
                </a:lnTo>
                <a:lnTo>
                  <a:pt x="85963" y="23738"/>
                </a:lnTo>
                <a:lnTo>
                  <a:pt x="127302" y="6215"/>
                </a:lnTo>
                <a:lnTo>
                  <a:pt x="173215" y="0"/>
                </a:lnTo>
                <a:lnTo>
                  <a:pt x="4542790" y="0"/>
                </a:lnTo>
                <a:lnTo>
                  <a:pt x="4588698" y="6215"/>
                </a:lnTo>
                <a:lnTo>
                  <a:pt x="4630036" y="23738"/>
                </a:lnTo>
                <a:lnTo>
                  <a:pt x="4665121" y="50884"/>
                </a:lnTo>
                <a:lnTo>
                  <a:pt x="4692267" y="85968"/>
                </a:lnTo>
                <a:lnTo>
                  <a:pt x="4709790" y="127307"/>
                </a:lnTo>
                <a:lnTo>
                  <a:pt x="4716005" y="173215"/>
                </a:lnTo>
                <a:lnTo>
                  <a:pt x="4716005" y="5802795"/>
                </a:lnTo>
                <a:close/>
              </a:path>
            </a:pathLst>
          </a:custGeom>
          <a:ln w="71996">
            <a:solidFill>
              <a:srgbClr val="F7C9DD"/>
            </a:solidFill>
          </a:ln>
        </p:spPr>
        <p:txBody>
          <a:bodyPr wrap="square" lIns="0" tIns="0" rIns="0" bIns="0" rtlCol="0"/>
          <a:lstStyle/>
          <a:p>
            <a:endParaRPr/>
          </a:p>
        </p:txBody>
      </p:sp>
      <p:sp>
        <p:nvSpPr>
          <p:cNvPr id="20" name="bg object 20"/>
          <p:cNvSpPr/>
          <p:nvPr/>
        </p:nvSpPr>
        <p:spPr>
          <a:xfrm>
            <a:off x="430975" y="4361122"/>
            <a:ext cx="5645931" cy="2719937"/>
          </a:xfrm>
          <a:custGeom>
            <a:avLst/>
            <a:gdLst/>
            <a:ahLst/>
            <a:cxnLst/>
            <a:rect l="l" t="t" r="r" b="b"/>
            <a:pathLst>
              <a:path w="4716145" h="2142490">
                <a:moveTo>
                  <a:pt x="4715992" y="1968792"/>
                </a:moveTo>
                <a:lnTo>
                  <a:pt x="4709778" y="2014700"/>
                </a:lnTo>
                <a:lnTo>
                  <a:pt x="4692257" y="2056038"/>
                </a:lnTo>
                <a:lnTo>
                  <a:pt x="4665113" y="2091123"/>
                </a:lnTo>
                <a:lnTo>
                  <a:pt x="4630029" y="2118269"/>
                </a:lnTo>
                <a:lnTo>
                  <a:pt x="4588689" y="2135792"/>
                </a:lnTo>
                <a:lnTo>
                  <a:pt x="4542777" y="2142007"/>
                </a:lnTo>
                <a:lnTo>
                  <a:pt x="173202" y="2142007"/>
                </a:lnTo>
                <a:lnTo>
                  <a:pt x="127295" y="2135792"/>
                </a:lnTo>
                <a:lnTo>
                  <a:pt x="85959" y="2118269"/>
                </a:lnTo>
                <a:lnTo>
                  <a:pt x="50877" y="2091123"/>
                </a:lnTo>
                <a:lnTo>
                  <a:pt x="23734" y="2056038"/>
                </a:lnTo>
                <a:lnTo>
                  <a:pt x="6214" y="2014700"/>
                </a:lnTo>
                <a:lnTo>
                  <a:pt x="0" y="1968792"/>
                </a:lnTo>
                <a:lnTo>
                  <a:pt x="0" y="173202"/>
                </a:lnTo>
                <a:lnTo>
                  <a:pt x="6214" y="127295"/>
                </a:lnTo>
                <a:lnTo>
                  <a:pt x="23734" y="85959"/>
                </a:lnTo>
                <a:lnTo>
                  <a:pt x="50877" y="50877"/>
                </a:lnTo>
                <a:lnTo>
                  <a:pt x="85959" y="23734"/>
                </a:lnTo>
                <a:lnTo>
                  <a:pt x="127295" y="6214"/>
                </a:lnTo>
                <a:lnTo>
                  <a:pt x="173202" y="0"/>
                </a:lnTo>
                <a:lnTo>
                  <a:pt x="4542777" y="0"/>
                </a:lnTo>
                <a:lnTo>
                  <a:pt x="4588689" y="6214"/>
                </a:lnTo>
                <a:lnTo>
                  <a:pt x="4630029" y="23734"/>
                </a:lnTo>
                <a:lnTo>
                  <a:pt x="4665113" y="50877"/>
                </a:lnTo>
                <a:lnTo>
                  <a:pt x="4692257" y="85959"/>
                </a:lnTo>
                <a:lnTo>
                  <a:pt x="4709778" y="127295"/>
                </a:lnTo>
                <a:lnTo>
                  <a:pt x="4715992" y="173202"/>
                </a:lnTo>
                <a:lnTo>
                  <a:pt x="4715992" y="1968792"/>
                </a:lnTo>
                <a:close/>
              </a:path>
            </a:pathLst>
          </a:custGeom>
          <a:ln w="71996">
            <a:solidFill>
              <a:srgbClr val="FBD7A1"/>
            </a:solidFill>
          </a:ln>
        </p:spPr>
        <p:txBody>
          <a:bodyPr wrap="square" lIns="0" tIns="0" rIns="0" bIns="0" rtlCol="0"/>
          <a:lstStyle/>
          <a:p>
            <a:endParaRPr/>
          </a:p>
        </p:txBody>
      </p:sp>
      <p:sp>
        <p:nvSpPr>
          <p:cNvPr id="21" name="bg object 21"/>
          <p:cNvSpPr/>
          <p:nvPr/>
        </p:nvSpPr>
        <p:spPr>
          <a:xfrm>
            <a:off x="1853182" y="4082203"/>
            <a:ext cx="2802060" cy="548984"/>
          </a:xfrm>
          <a:custGeom>
            <a:avLst/>
            <a:gdLst/>
            <a:ahLst/>
            <a:cxnLst/>
            <a:rect l="l" t="t" r="r" b="b"/>
            <a:pathLst>
              <a:path w="2340610" h="432435">
                <a:moveTo>
                  <a:pt x="2123998" y="0"/>
                </a:moveTo>
                <a:lnTo>
                  <a:pt x="216001" y="0"/>
                </a:lnTo>
                <a:lnTo>
                  <a:pt x="166627" y="5730"/>
                </a:lnTo>
                <a:lnTo>
                  <a:pt x="121222" y="22041"/>
                </a:lnTo>
                <a:lnTo>
                  <a:pt x="81107" y="47610"/>
                </a:lnTo>
                <a:lnTo>
                  <a:pt x="47606" y="81112"/>
                </a:lnTo>
                <a:lnTo>
                  <a:pt x="22039" y="121227"/>
                </a:lnTo>
                <a:lnTo>
                  <a:pt x="5730" y="166631"/>
                </a:lnTo>
                <a:lnTo>
                  <a:pt x="0" y="216001"/>
                </a:lnTo>
                <a:lnTo>
                  <a:pt x="5730" y="265371"/>
                </a:lnTo>
                <a:lnTo>
                  <a:pt x="22039" y="310775"/>
                </a:lnTo>
                <a:lnTo>
                  <a:pt x="47606" y="350890"/>
                </a:lnTo>
                <a:lnTo>
                  <a:pt x="81107" y="384393"/>
                </a:lnTo>
                <a:lnTo>
                  <a:pt x="121222" y="409961"/>
                </a:lnTo>
                <a:lnTo>
                  <a:pt x="166627" y="426272"/>
                </a:lnTo>
                <a:lnTo>
                  <a:pt x="216001" y="432003"/>
                </a:lnTo>
                <a:lnTo>
                  <a:pt x="2123998" y="432003"/>
                </a:lnTo>
                <a:lnTo>
                  <a:pt x="2173372" y="426272"/>
                </a:lnTo>
                <a:lnTo>
                  <a:pt x="2218778" y="409961"/>
                </a:lnTo>
                <a:lnTo>
                  <a:pt x="2258892" y="384393"/>
                </a:lnTo>
                <a:lnTo>
                  <a:pt x="2292394" y="350890"/>
                </a:lnTo>
                <a:lnTo>
                  <a:pt x="2317960" y="310775"/>
                </a:lnTo>
                <a:lnTo>
                  <a:pt x="2334270" y="265371"/>
                </a:lnTo>
                <a:lnTo>
                  <a:pt x="2340000" y="216001"/>
                </a:lnTo>
                <a:lnTo>
                  <a:pt x="2334270" y="166631"/>
                </a:lnTo>
                <a:lnTo>
                  <a:pt x="2317960" y="121227"/>
                </a:lnTo>
                <a:lnTo>
                  <a:pt x="2292394" y="81112"/>
                </a:lnTo>
                <a:lnTo>
                  <a:pt x="2258892" y="47610"/>
                </a:lnTo>
                <a:lnTo>
                  <a:pt x="2218778" y="22041"/>
                </a:lnTo>
                <a:lnTo>
                  <a:pt x="2173372" y="5730"/>
                </a:lnTo>
                <a:lnTo>
                  <a:pt x="2123998" y="0"/>
                </a:lnTo>
                <a:close/>
              </a:path>
            </a:pathLst>
          </a:custGeom>
          <a:solidFill>
            <a:srgbClr val="FBD7A1"/>
          </a:solidFill>
        </p:spPr>
        <p:txBody>
          <a:bodyPr wrap="square" lIns="0" tIns="0" rIns="0" bIns="0" rtlCol="0"/>
          <a:lstStyle/>
          <a:p>
            <a:endParaRPr/>
          </a:p>
        </p:txBody>
      </p:sp>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3/6/2025</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3644516" y="649063"/>
            <a:ext cx="1078708" cy="469359"/>
          </a:xfrm>
          <a:prstGeom prst="rect">
            <a:avLst/>
          </a:prstGeom>
        </p:spPr>
        <p:txBody>
          <a:bodyPr wrap="square" lIns="0" tIns="0" rIns="0" bIns="0">
            <a:spAutoFit/>
          </a:bodyPr>
          <a:lstStyle>
            <a:lvl1pPr>
              <a:defRPr sz="3050" b="1" i="0">
                <a:solidFill>
                  <a:schemeClr val="bg1"/>
                </a:solidFill>
                <a:latin typeface="Adobe Fan Heiti Std B"/>
                <a:cs typeface="Adobe Fan Heiti Std B"/>
              </a:defRPr>
            </a:lvl1pPr>
          </a:lstStyle>
          <a:p>
            <a:endParaRPr/>
          </a:p>
        </p:txBody>
      </p:sp>
      <p:sp>
        <p:nvSpPr>
          <p:cNvPr id="3" name="Holder 3"/>
          <p:cNvSpPr>
            <a:spLocks noGrp="1"/>
          </p:cNvSpPr>
          <p:nvPr>
            <p:ph type="body" idx="1"/>
          </p:nvPr>
        </p:nvSpPr>
        <p:spPr>
          <a:xfrm>
            <a:off x="640080" y="2208277"/>
            <a:ext cx="11521440" cy="276999"/>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4352544" y="8929117"/>
            <a:ext cx="4096512" cy="276999"/>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640080" y="8929117"/>
            <a:ext cx="2944368" cy="276999"/>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3/6/2025</a:t>
            </a:fld>
            <a:endParaRPr lang="en-US"/>
          </a:p>
        </p:txBody>
      </p:sp>
      <p:sp>
        <p:nvSpPr>
          <p:cNvPr id="6" name="Holder 6"/>
          <p:cNvSpPr>
            <a:spLocks noGrp="1"/>
          </p:cNvSpPr>
          <p:nvPr>
            <p:ph type="sldNum" sz="quarter" idx="7"/>
          </p:nvPr>
        </p:nvSpPr>
        <p:spPr>
          <a:xfrm>
            <a:off x="9217152" y="8929117"/>
            <a:ext cx="2944368" cy="276999"/>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547314">
        <a:defRPr>
          <a:latin typeface="+mn-lt"/>
          <a:ea typeface="+mn-ea"/>
          <a:cs typeface="+mn-cs"/>
        </a:defRPr>
      </a:lvl2pPr>
      <a:lvl3pPr marL="1094628">
        <a:defRPr>
          <a:latin typeface="+mn-lt"/>
          <a:ea typeface="+mn-ea"/>
          <a:cs typeface="+mn-cs"/>
        </a:defRPr>
      </a:lvl3pPr>
      <a:lvl4pPr marL="1641942">
        <a:defRPr>
          <a:latin typeface="+mn-lt"/>
          <a:ea typeface="+mn-ea"/>
          <a:cs typeface="+mn-cs"/>
        </a:defRPr>
      </a:lvl4pPr>
      <a:lvl5pPr marL="2189256">
        <a:defRPr>
          <a:latin typeface="+mn-lt"/>
          <a:ea typeface="+mn-ea"/>
          <a:cs typeface="+mn-cs"/>
        </a:defRPr>
      </a:lvl5pPr>
      <a:lvl6pPr marL="2736571">
        <a:defRPr>
          <a:latin typeface="+mn-lt"/>
          <a:ea typeface="+mn-ea"/>
          <a:cs typeface="+mn-cs"/>
        </a:defRPr>
      </a:lvl6pPr>
      <a:lvl7pPr marL="3283885">
        <a:defRPr>
          <a:latin typeface="+mn-lt"/>
          <a:ea typeface="+mn-ea"/>
          <a:cs typeface="+mn-cs"/>
        </a:defRPr>
      </a:lvl7pPr>
      <a:lvl8pPr marL="3831199">
        <a:defRPr>
          <a:latin typeface="+mn-lt"/>
          <a:ea typeface="+mn-ea"/>
          <a:cs typeface="+mn-cs"/>
        </a:defRPr>
      </a:lvl8pPr>
      <a:lvl9pPr marL="4378513">
        <a:defRPr>
          <a:latin typeface="+mn-lt"/>
          <a:ea typeface="+mn-ea"/>
          <a:cs typeface="+mn-cs"/>
        </a:defRPr>
      </a:lvl9pPr>
    </p:bodyStyle>
    <p:otherStyle>
      <a:lvl1pPr marL="0">
        <a:defRPr>
          <a:latin typeface="+mn-lt"/>
          <a:ea typeface="+mn-ea"/>
          <a:cs typeface="+mn-cs"/>
        </a:defRPr>
      </a:lvl1pPr>
      <a:lvl2pPr marL="547314">
        <a:defRPr>
          <a:latin typeface="+mn-lt"/>
          <a:ea typeface="+mn-ea"/>
          <a:cs typeface="+mn-cs"/>
        </a:defRPr>
      </a:lvl2pPr>
      <a:lvl3pPr marL="1094628">
        <a:defRPr>
          <a:latin typeface="+mn-lt"/>
          <a:ea typeface="+mn-ea"/>
          <a:cs typeface="+mn-cs"/>
        </a:defRPr>
      </a:lvl3pPr>
      <a:lvl4pPr marL="1641942">
        <a:defRPr>
          <a:latin typeface="+mn-lt"/>
          <a:ea typeface="+mn-ea"/>
          <a:cs typeface="+mn-cs"/>
        </a:defRPr>
      </a:lvl4pPr>
      <a:lvl5pPr marL="2189256">
        <a:defRPr>
          <a:latin typeface="+mn-lt"/>
          <a:ea typeface="+mn-ea"/>
          <a:cs typeface="+mn-cs"/>
        </a:defRPr>
      </a:lvl5pPr>
      <a:lvl6pPr marL="2736571">
        <a:defRPr>
          <a:latin typeface="+mn-lt"/>
          <a:ea typeface="+mn-ea"/>
          <a:cs typeface="+mn-cs"/>
        </a:defRPr>
      </a:lvl6pPr>
      <a:lvl7pPr marL="3283885">
        <a:defRPr>
          <a:latin typeface="+mn-lt"/>
          <a:ea typeface="+mn-ea"/>
          <a:cs typeface="+mn-cs"/>
        </a:defRPr>
      </a:lvl7pPr>
      <a:lvl8pPr marL="3831199">
        <a:defRPr>
          <a:latin typeface="+mn-lt"/>
          <a:ea typeface="+mn-ea"/>
          <a:cs typeface="+mn-cs"/>
        </a:defRPr>
      </a:lvl8pPr>
      <a:lvl9pPr marL="4378513">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bg>
      <p:bgPr>
        <a:pattFill prst="pct40">
          <a:fgClr>
            <a:srgbClr val="E5E2DE"/>
          </a:fgClr>
          <a:bgClr>
            <a:srgbClr val="BED5E8"/>
          </a:bgClr>
        </a:pattFill>
        <a:effectLst/>
      </p:bgPr>
    </p:bg>
    <p:spTree>
      <p:nvGrpSpPr>
        <p:cNvPr id="1" name=""/>
        <p:cNvGrpSpPr/>
        <p:nvPr/>
      </p:nvGrpSpPr>
      <p:grpSpPr>
        <a:xfrm>
          <a:off x="0" y="0"/>
          <a:ext cx="0" cy="0"/>
          <a:chOff x="0" y="0"/>
          <a:chExt cx="0" cy="0"/>
        </a:xfrm>
      </p:grpSpPr>
      <p:sp>
        <p:nvSpPr>
          <p:cNvPr id="194" name="正方形/長方形 193">
            <a:extLst>
              <a:ext uri="{FF2B5EF4-FFF2-40B4-BE49-F238E27FC236}">
                <a16:creationId xmlns:a16="http://schemas.microsoft.com/office/drawing/2014/main" id="{EAC545BB-D9F9-331E-B6A1-8BB6EA21663C}"/>
              </a:ext>
            </a:extLst>
          </p:cNvPr>
          <p:cNvSpPr/>
          <p:nvPr/>
        </p:nvSpPr>
        <p:spPr>
          <a:xfrm>
            <a:off x="1" y="615"/>
            <a:ext cx="12801599" cy="1404000"/>
          </a:xfrm>
          <a:prstGeom prst="rect">
            <a:avLst/>
          </a:prstGeom>
          <a:pattFill prst="pct90">
            <a:fgClr>
              <a:srgbClr val="B0CAB4"/>
            </a:fgClr>
            <a:bgClr>
              <a:schemeClr val="bg1"/>
            </a:bgClr>
          </a:patt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b="1" dirty="0">
              <a:solidFill>
                <a:srgbClr val="00213B"/>
              </a:solidFill>
            </a:endParaRPr>
          </a:p>
        </p:txBody>
      </p:sp>
      <p:sp>
        <p:nvSpPr>
          <p:cNvPr id="177" name="四角形: 角を丸くする 176">
            <a:extLst>
              <a:ext uri="{FF2B5EF4-FFF2-40B4-BE49-F238E27FC236}">
                <a16:creationId xmlns:a16="http://schemas.microsoft.com/office/drawing/2014/main" id="{912A39D5-E42D-EE8D-22E5-30DCA4DDF37C}"/>
              </a:ext>
            </a:extLst>
          </p:cNvPr>
          <p:cNvSpPr/>
          <p:nvPr/>
        </p:nvSpPr>
        <p:spPr>
          <a:xfrm>
            <a:off x="689561" y="2062920"/>
            <a:ext cx="5602610" cy="1383978"/>
          </a:xfrm>
          <a:prstGeom prst="roundRect">
            <a:avLst/>
          </a:prstGeom>
          <a:solidFill>
            <a:srgbClr val="ECF0F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b="1">
              <a:solidFill>
                <a:srgbClr val="00213B"/>
              </a:solidFill>
              <a:latin typeface="メイリオ" panose="020B0604030504040204" pitchFamily="50" charset="-128"/>
              <a:ea typeface="メイリオ" panose="020B0604030504040204" pitchFamily="50" charset="-128"/>
            </a:endParaRPr>
          </a:p>
        </p:txBody>
      </p:sp>
      <p:sp>
        <p:nvSpPr>
          <p:cNvPr id="184" name="四角形: 角を丸くする 183">
            <a:extLst>
              <a:ext uri="{FF2B5EF4-FFF2-40B4-BE49-F238E27FC236}">
                <a16:creationId xmlns:a16="http://schemas.microsoft.com/office/drawing/2014/main" id="{E349C48D-4BBD-D413-9459-785F5F99FC9C}"/>
              </a:ext>
            </a:extLst>
          </p:cNvPr>
          <p:cNvSpPr/>
          <p:nvPr/>
        </p:nvSpPr>
        <p:spPr>
          <a:xfrm>
            <a:off x="6766514" y="4137356"/>
            <a:ext cx="5602610" cy="4195775"/>
          </a:xfrm>
          <a:prstGeom prst="roundRect">
            <a:avLst>
              <a:gd name="adj" fmla="val 5486"/>
            </a:avLst>
          </a:prstGeom>
          <a:solidFill>
            <a:srgbClr val="ECF0F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b="1">
              <a:solidFill>
                <a:srgbClr val="00213B"/>
              </a:solidFill>
              <a:latin typeface="メイリオ" panose="020B0604030504040204" pitchFamily="50" charset="-128"/>
              <a:ea typeface="メイリオ" panose="020B0604030504040204" pitchFamily="50" charset="-128"/>
            </a:endParaRPr>
          </a:p>
        </p:txBody>
      </p:sp>
      <p:sp>
        <p:nvSpPr>
          <p:cNvPr id="179" name="四角形: 角を丸くする 178">
            <a:extLst>
              <a:ext uri="{FF2B5EF4-FFF2-40B4-BE49-F238E27FC236}">
                <a16:creationId xmlns:a16="http://schemas.microsoft.com/office/drawing/2014/main" id="{042A1AFE-B729-E68D-C611-7591BFA3CF55}"/>
              </a:ext>
            </a:extLst>
          </p:cNvPr>
          <p:cNvSpPr/>
          <p:nvPr/>
        </p:nvSpPr>
        <p:spPr>
          <a:xfrm>
            <a:off x="6766514" y="2062920"/>
            <a:ext cx="5602610" cy="1383978"/>
          </a:xfrm>
          <a:prstGeom prst="roundRect">
            <a:avLst/>
          </a:prstGeom>
          <a:solidFill>
            <a:srgbClr val="ECF0F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b="1">
              <a:solidFill>
                <a:srgbClr val="00213B"/>
              </a:solidFill>
              <a:latin typeface="メイリオ" panose="020B0604030504040204" pitchFamily="50" charset="-128"/>
              <a:ea typeface="メイリオ" panose="020B0604030504040204" pitchFamily="50" charset="-128"/>
            </a:endParaRPr>
          </a:p>
        </p:txBody>
      </p:sp>
      <p:sp>
        <p:nvSpPr>
          <p:cNvPr id="183" name="四角形: 角を丸くする 182">
            <a:extLst>
              <a:ext uri="{FF2B5EF4-FFF2-40B4-BE49-F238E27FC236}">
                <a16:creationId xmlns:a16="http://schemas.microsoft.com/office/drawing/2014/main" id="{1E20EA46-BD28-A22F-82CA-ECAD8B04CCE6}"/>
              </a:ext>
            </a:extLst>
          </p:cNvPr>
          <p:cNvSpPr/>
          <p:nvPr/>
        </p:nvSpPr>
        <p:spPr>
          <a:xfrm>
            <a:off x="689561" y="4137356"/>
            <a:ext cx="5602610" cy="4195775"/>
          </a:xfrm>
          <a:prstGeom prst="roundRect">
            <a:avLst>
              <a:gd name="adj" fmla="val 5486"/>
            </a:avLst>
          </a:prstGeom>
          <a:solidFill>
            <a:srgbClr val="ECF0F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b="1">
              <a:solidFill>
                <a:srgbClr val="00213B"/>
              </a:solidFill>
              <a:latin typeface="メイリオ" panose="020B0604030504040204" pitchFamily="50" charset="-128"/>
              <a:ea typeface="メイリオ" panose="020B0604030504040204" pitchFamily="50" charset="-128"/>
            </a:endParaRPr>
          </a:p>
        </p:txBody>
      </p:sp>
      <p:sp>
        <p:nvSpPr>
          <p:cNvPr id="90" name="object 2">
            <a:extLst>
              <a:ext uri="{FF2B5EF4-FFF2-40B4-BE49-F238E27FC236}">
                <a16:creationId xmlns:a16="http://schemas.microsoft.com/office/drawing/2014/main" id="{C3106334-D3DD-9A0B-2C79-5F9910942391}"/>
              </a:ext>
            </a:extLst>
          </p:cNvPr>
          <p:cNvSpPr txBox="1"/>
          <p:nvPr/>
        </p:nvSpPr>
        <p:spPr>
          <a:xfrm>
            <a:off x="6766512" y="3813853"/>
            <a:ext cx="5602608" cy="317159"/>
          </a:xfrm>
          <a:prstGeom prst="rect">
            <a:avLst/>
          </a:prstGeom>
        </p:spPr>
        <p:txBody>
          <a:bodyPr vert="horz" wrap="square" lIns="0" tIns="17483" rIns="0" bIns="0" rtlCol="0">
            <a:spAutoFit/>
          </a:bodyPr>
          <a:lstStyle/>
          <a:p>
            <a:pPr marL="15203" algn="ctr">
              <a:lnSpc>
                <a:spcPts val="2340"/>
              </a:lnSpc>
            </a:pPr>
            <a:r>
              <a:rPr sz="2035" b="1" spc="-72">
                <a:solidFill>
                  <a:srgbClr val="00213B"/>
                </a:solidFill>
                <a:latin typeface="メイリオ" panose="020B0604030504040204" pitchFamily="50" charset="-128"/>
                <a:ea typeface="メイリオ" panose="020B0604030504040204" pitchFamily="50" charset="-128"/>
                <a:cs typeface="Adobe Fan Heiti Std B"/>
              </a:rPr>
              <a:t>何入院？</a:t>
            </a:r>
            <a:endParaRPr sz="2035" b="1">
              <a:solidFill>
                <a:srgbClr val="00213B"/>
              </a:solidFill>
              <a:latin typeface="メイリオ" panose="020B0604030504040204" pitchFamily="50" charset="-128"/>
              <a:ea typeface="メイリオ" panose="020B0604030504040204" pitchFamily="50" charset="-128"/>
              <a:cs typeface="Adobe Fan Heiti Std B"/>
            </a:endParaRPr>
          </a:p>
        </p:txBody>
      </p:sp>
      <p:sp>
        <p:nvSpPr>
          <p:cNvPr id="92" name="object 4">
            <a:extLst>
              <a:ext uri="{FF2B5EF4-FFF2-40B4-BE49-F238E27FC236}">
                <a16:creationId xmlns:a16="http://schemas.microsoft.com/office/drawing/2014/main" id="{02A4DBBA-EA03-A7A4-5F61-F7B1A390856B}"/>
              </a:ext>
            </a:extLst>
          </p:cNvPr>
          <p:cNvSpPr txBox="1"/>
          <p:nvPr/>
        </p:nvSpPr>
        <p:spPr>
          <a:xfrm>
            <a:off x="726925" y="8998648"/>
            <a:ext cx="5602610" cy="275545"/>
          </a:xfrm>
          <a:prstGeom prst="rect">
            <a:avLst/>
          </a:prstGeom>
        </p:spPr>
        <p:txBody>
          <a:bodyPr vert="horz" wrap="square" lIns="0" tIns="17483" rIns="0" bIns="0" rtlCol="0">
            <a:spAutoFit/>
          </a:bodyPr>
          <a:lstStyle/>
          <a:p>
            <a:pPr marL="15203">
              <a:spcBef>
                <a:spcPts val="136"/>
              </a:spcBef>
            </a:pPr>
            <a:r>
              <a:rPr sz="1676" b="1" spc="-12" dirty="0">
                <a:solidFill>
                  <a:srgbClr val="00213B"/>
                </a:solidFill>
                <a:latin typeface="メイリオ" panose="020B0604030504040204" pitchFamily="50" charset="-128"/>
                <a:ea typeface="メイリオ" panose="020B0604030504040204" pitchFamily="50" charset="-128"/>
                <a:cs typeface="PMingLiU"/>
              </a:rPr>
              <a:t>大阪府</a:t>
            </a:r>
            <a:r>
              <a:rPr lang="ja-JP" altLang="en-US" sz="1676" b="1" spc="-12" dirty="0">
                <a:solidFill>
                  <a:srgbClr val="00213B"/>
                </a:solidFill>
                <a:latin typeface="メイリオ" panose="020B0604030504040204" pitchFamily="50" charset="-128"/>
                <a:ea typeface="メイリオ" panose="020B0604030504040204" pitchFamily="50" charset="-128"/>
                <a:cs typeface="PMingLiU"/>
              </a:rPr>
              <a:t>福祉部障がい福祉室生活基盤推進課　作成</a:t>
            </a:r>
            <a:endParaRPr sz="1676" b="1" dirty="0">
              <a:solidFill>
                <a:srgbClr val="00213B"/>
              </a:solidFill>
              <a:latin typeface="メイリオ" panose="020B0604030504040204" pitchFamily="50" charset="-128"/>
              <a:ea typeface="メイリオ" panose="020B0604030504040204" pitchFamily="50" charset="-128"/>
              <a:cs typeface="PMingLiU"/>
            </a:endParaRPr>
          </a:p>
        </p:txBody>
      </p:sp>
      <p:sp>
        <p:nvSpPr>
          <p:cNvPr id="99" name="object 11">
            <a:extLst>
              <a:ext uri="{FF2B5EF4-FFF2-40B4-BE49-F238E27FC236}">
                <a16:creationId xmlns:a16="http://schemas.microsoft.com/office/drawing/2014/main" id="{AE260608-C1A1-76CB-1B75-E8A0E7325F6B}"/>
              </a:ext>
            </a:extLst>
          </p:cNvPr>
          <p:cNvSpPr txBox="1"/>
          <p:nvPr/>
        </p:nvSpPr>
        <p:spPr>
          <a:xfrm>
            <a:off x="689562" y="3806792"/>
            <a:ext cx="5602608" cy="317159"/>
          </a:xfrm>
          <a:prstGeom prst="rect">
            <a:avLst/>
          </a:prstGeom>
        </p:spPr>
        <p:txBody>
          <a:bodyPr vert="horz" wrap="square" lIns="0" tIns="17483" rIns="0" bIns="0" rtlCol="0">
            <a:spAutoFit/>
          </a:bodyPr>
          <a:lstStyle/>
          <a:p>
            <a:pPr marL="15203" algn="ctr">
              <a:lnSpc>
                <a:spcPts val="2340"/>
              </a:lnSpc>
            </a:pPr>
            <a:r>
              <a:rPr sz="2035" b="1" spc="-136">
                <a:solidFill>
                  <a:srgbClr val="00213B"/>
                </a:solidFill>
                <a:latin typeface="メイリオ" panose="020B0604030504040204" pitchFamily="50" charset="-128"/>
                <a:ea typeface="メイリオ" panose="020B0604030504040204" pitchFamily="50" charset="-128"/>
                <a:cs typeface="Adobe Fan Heiti Std B"/>
              </a:rPr>
              <a:t>話を聞いてくれるのは</a:t>
            </a:r>
            <a:r>
              <a:rPr sz="2035" b="1" spc="-136" dirty="0">
                <a:solidFill>
                  <a:srgbClr val="00213B"/>
                </a:solidFill>
                <a:latin typeface="メイリオ" panose="020B0604030504040204" pitchFamily="50" charset="-128"/>
                <a:ea typeface="メイリオ" panose="020B0604030504040204" pitchFamily="50" charset="-128"/>
                <a:cs typeface="Adobe Fan Heiti Std B"/>
              </a:rPr>
              <a:t>？</a:t>
            </a:r>
            <a:endParaRPr sz="2035" b="1">
              <a:solidFill>
                <a:srgbClr val="00213B"/>
              </a:solidFill>
              <a:latin typeface="メイリオ" panose="020B0604030504040204" pitchFamily="50" charset="-128"/>
              <a:ea typeface="メイリオ" panose="020B0604030504040204" pitchFamily="50" charset="-128"/>
              <a:cs typeface="Adobe Fan Heiti Std B"/>
            </a:endParaRPr>
          </a:p>
        </p:txBody>
      </p:sp>
      <p:sp>
        <p:nvSpPr>
          <p:cNvPr id="101" name="object 13">
            <a:extLst>
              <a:ext uri="{FF2B5EF4-FFF2-40B4-BE49-F238E27FC236}">
                <a16:creationId xmlns:a16="http://schemas.microsoft.com/office/drawing/2014/main" id="{42FF021A-05C4-67FF-5945-DD2879B26CDE}"/>
              </a:ext>
            </a:extLst>
          </p:cNvPr>
          <p:cNvSpPr txBox="1"/>
          <p:nvPr/>
        </p:nvSpPr>
        <p:spPr>
          <a:xfrm>
            <a:off x="689564" y="1725151"/>
            <a:ext cx="5602609" cy="328515"/>
          </a:xfrm>
          <a:prstGeom prst="rect">
            <a:avLst/>
          </a:prstGeom>
        </p:spPr>
        <p:txBody>
          <a:bodyPr vert="horz" wrap="square" lIns="0" tIns="15204" rIns="0" bIns="0" rtlCol="0">
            <a:spAutoFit/>
          </a:bodyPr>
          <a:lstStyle/>
          <a:p>
            <a:pPr marL="15203" algn="ctr">
              <a:spcBef>
                <a:spcPts val="120"/>
              </a:spcBef>
            </a:pPr>
            <a:r>
              <a:rPr lang="ja-JP" altLang="en-US" sz="2035" b="1" spc="-221" dirty="0">
                <a:solidFill>
                  <a:srgbClr val="00213B"/>
                </a:solidFill>
                <a:latin typeface="メイリオ" panose="020B0604030504040204" pitchFamily="50" charset="-128"/>
                <a:ea typeface="メイリオ" panose="020B0604030504040204" pitchFamily="50" charset="-128"/>
                <a:cs typeface="Adobe Fan Heiti Std B"/>
              </a:rPr>
              <a:t>わたしは今・・・</a:t>
            </a:r>
            <a:r>
              <a:rPr sz="2035" b="1" spc="-221" dirty="0" err="1">
                <a:solidFill>
                  <a:srgbClr val="00213B"/>
                </a:solidFill>
                <a:latin typeface="メイリオ" panose="020B0604030504040204" pitchFamily="50" charset="-128"/>
                <a:ea typeface="メイリオ" panose="020B0604030504040204" pitchFamily="50" charset="-128"/>
                <a:cs typeface="Adobe Fan Heiti Std B"/>
              </a:rPr>
              <a:t>どこにいる</a:t>
            </a:r>
            <a:r>
              <a:rPr sz="2035" b="1" spc="-221" dirty="0">
                <a:solidFill>
                  <a:srgbClr val="00213B"/>
                </a:solidFill>
                <a:latin typeface="メイリオ" panose="020B0604030504040204" pitchFamily="50" charset="-128"/>
                <a:ea typeface="メイリオ" panose="020B0604030504040204" pitchFamily="50" charset="-128"/>
                <a:cs typeface="Adobe Fan Heiti Std B"/>
              </a:rPr>
              <a:t>？</a:t>
            </a:r>
            <a:endParaRPr sz="2035" b="1" dirty="0">
              <a:solidFill>
                <a:srgbClr val="00213B"/>
              </a:solidFill>
              <a:latin typeface="メイリオ" panose="020B0604030504040204" pitchFamily="50" charset="-128"/>
              <a:ea typeface="メイリオ" panose="020B0604030504040204" pitchFamily="50" charset="-128"/>
              <a:cs typeface="Adobe Fan Heiti Std B"/>
            </a:endParaRPr>
          </a:p>
        </p:txBody>
      </p:sp>
      <p:sp>
        <p:nvSpPr>
          <p:cNvPr id="106" name="object 18">
            <a:extLst>
              <a:ext uri="{FF2B5EF4-FFF2-40B4-BE49-F238E27FC236}">
                <a16:creationId xmlns:a16="http://schemas.microsoft.com/office/drawing/2014/main" id="{EC7C922C-86AF-A155-B6C7-657F3DCC4244}"/>
              </a:ext>
            </a:extLst>
          </p:cNvPr>
          <p:cNvSpPr txBox="1"/>
          <p:nvPr/>
        </p:nvSpPr>
        <p:spPr>
          <a:xfrm>
            <a:off x="6766515" y="1733462"/>
            <a:ext cx="5602609" cy="326777"/>
          </a:xfrm>
          <a:prstGeom prst="rect">
            <a:avLst/>
          </a:prstGeom>
        </p:spPr>
        <p:txBody>
          <a:bodyPr vert="horz" wrap="square" lIns="0" tIns="17483" rIns="0" bIns="0" rtlCol="0">
            <a:spAutoFit/>
          </a:bodyPr>
          <a:lstStyle/>
          <a:p>
            <a:pPr marL="19004" algn="ctr">
              <a:lnSpc>
                <a:spcPts val="2376"/>
              </a:lnSpc>
            </a:pPr>
            <a:r>
              <a:rPr sz="2035" b="1" spc="-192" dirty="0" err="1">
                <a:solidFill>
                  <a:srgbClr val="00213B"/>
                </a:solidFill>
                <a:latin typeface="メイリオ" panose="020B0604030504040204" pitchFamily="50" charset="-128"/>
                <a:ea typeface="メイリオ" panose="020B0604030504040204" pitchFamily="50" charset="-128"/>
                <a:cs typeface="Adobe Fan Heiti Std B"/>
              </a:rPr>
              <a:t>入院してどのくらい</a:t>
            </a:r>
            <a:r>
              <a:rPr sz="2035" b="1" spc="-192" dirty="0">
                <a:solidFill>
                  <a:srgbClr val="00213B"/>
                </a:solidFill>
                <a:latin typeface="メイリオ" panose="020B0604030504040204" pitchFamily="50" charset="-128"/>
                <a:ea typeface="メイリオ" panose="020B0604030504040204" pitchFamily="50" charset="-128"/>
                <a:cs typeface="Adobe Fan Heiti Std B"/>
              </a:rPr>
              <a:t>？</a:t>
            </a:r>
            <a:endParaRPr sz="2035" b="1" dirty="0">
              <a:solidFill>
                <a:srgbClr val="00213B"/>
              </a:solidFill>
              <a:latin typeface="メイリオ" panose="020B0604030504040204" pitchFamily="50" charset="-128"/>
              <a:ea typeface="メイリオ" panose="020B0604030504040204" pitchFamily="50" charset="-128"/>
              <a:cs typeface="Adobe Fan Heiti Std B"/>
            </a:endParaRPr>
          </a:p>
        </p:txBody>
      </p:sp>
      <p:grpSp>
        <p:nvGrpSpPr>
          <p:cNvPr id="107" name="object 19">
            <a:extLst>
              <a:ext uri="{FF2B5EF4-FFF2-40B4-BE49-F238E27FC236}">
                <a16:creationId xmlns:a16="http://schemas.microsoft.com/office/drawing/2014/main" id="{8793EAC1-E7E7-0E83-2FE1-EA869BEAD696}"/>
              </a:ext>
            </a:extLst>
          </p:cNvPr>
          <p:cNvGrpSpPr/>
          <p:nvPr/>
        </p:nvGrpSpPr>
        <p:grpSpPr>
          <a:xfrm>
            <a:off x="938348" y="4402864"/>
            <a:ext cx="2456934" cy="1056001"/>
            <a:chOff x="576002" y="3449189"/>
            <a:chExt cx="2052320" cy="882096"/>
          </a:xfrm>
        </p:grpSpPr>
        <p:sp>
          <p:nvSpPr>
            <p:cNvPr id="108" name="object 20">
              <a:extLst>
                <a:ext uri="{FF2B5EF4-FFF2-40B4-BE49-F238E27FC236}">
                  <a16:creationId xmlns:a16="http://schemas.microsoft.com/office/drawing/2014/main" id="{B10E0974-F70A-2AFB-8E65-8CD34246DF98}"/>
                </a:ext>
              </a:extLst>
            </p:cNvPr>
            <p:cNvSpPr/>
            <p:nvPr/>
          </p:nvSpPr>
          <p:spPr>
            <a:xfrm>
              <a:off x="576002" y="3611195"/>
              <a:ext cx="2052320" cy="720090"/>
            </a:xfrm>
            <a:custGeom>
              <a:avLst/>
              <a:gdLst/>
              <a:ahLst/>
              <a:cxnLst/>
              <a:rect l="l" t="t" r="r" b="b"/>
              <a:pathLst>
                <a:path w="2052320" h="720089">
                  <a:moveTo>
                    <a:pt x="1979993" y="0"/>
                  </a:moveTo>
                  <a:lnTo>
                    <a:pt x="71996" y="0"/>
                  </a:lnTo>
                  <a:lnTo>
                    <a:pt x="44041" y="5679"/>
                  </a:lnTo>
                  <a:lnTo>
                    <a:pt x="21148" y="21143"/>
                  </a:lnTo>
                  <a:lnTo>
                    <a:pt x="5680" y="44035"/>
                  </a:lnTo>
                  <a:lnTo>
                    <a:pt x="0" y="71996"/>
                  </a:lnTo>
                  <a:lnTo>
                    <a:pt x="0" y="647992"/>
                  </a:lnTo>
                  <a:lnTo>
                    <a:pt x="5680" y="675947"/>
                  </a:lnTo>
                  <a:lnTo>
                    <a:pt x="21148" y="698839"/>
                  </a:lnTo>
                  <a:lnTo>
                    <a:pt x="44041" y="714307"/>
                  </a:lnTo>
                  <a:lnTo>
                    <a:pt x="71996" y="719988"/>
                  </a:lnTo>
                  <a:lnTo>
                    <a:pt x="1979993" y="719988"/>
                  </a:lnTo>
                  <a:lnTo>
                    <a:pt x="2007950" y="714307"/>
                  </a:lnTo>
                  <a:lnTo>
                    <a:pt x="2030847" y="698839"/>
                  </a:lnTo>
                  <a:lnTo>
                    <a:pt x="2046319" y="675947"/>
                  </a:lnTo>
                  <a:lnTo>
                    <a:pt x="2052002" y="647992"/>
                  </a:lnTo>
                  <a:lnTo>
                    <a:pt x="2052002" y="71996"/>
                  </a:lnTo>
                  <a:lnTo>
                    <a:pt x="2046319" y="44035"/>
                  </a:lnTo>
                  <a:lnTo>
                    <a:pt x="2030847" y="21143"/>
                  </a:lnTo>
                  <a:lnTo>
                    <a:pt x="2007950" y="5679"/>
                  </a:lnTo>
                  <a:lnTo>
                    <a:pt x="1979993" y="0"/>
                  </a:lnTo>
                  <a:close/>
                </a:path>
              </a:pathLst>
            </a:custGeom>
            <a:solidFill>
              <a:schemeClr val="bg1"/>
            </a:solidFill>
            <a:ln>
              <a:noFill/>
            </a:ln>
          </p:spPr>
          <p:txBody>
            <a:bodyPr wrap="square" lIns="0" tIns="0" rIns="0" bIns="0" rtlCol="0"/>
            <a:lstStyle/>
            <a:p>
              <a:endParaRPr b="1">
                <a:solidFill>
                  <a:srgbClr val="00213B"/>
                </a:solidFill>
                <a:latin typeface="メイリオ" panose="020B0604030504040204" pitchFamily="50" charset="-128"/>
                <a:ea typeface="メイリオ" panose="020B0604030504040204" pitchFamily="50" charset="-128"/>
              </a:endParaRPr>
            </a:p>
          </p:txBody>
        </p:sp>
        <p:sp>
          <p:nvSpPr>
            <p:cNvPr id="110" name="object 22">
              <a:extLst>
                <a:ext uri="{FF2B5EF4-FFF2-40B4-BE49-F238E27FC236}">
                  <a16:creationId xmlns:a16="http://schemas.microsoft.com/office/drawing/2014/main" id="{13AA8CCD-7955-09A6-6216-66F2FB347E8F}"/>
                </a:ext>
              </a:extLst>
            </p:cNvPr>
            <p:cNvSpPr/>
            <p:nvPr/>
          </p:nvSpPr>
          <p:spPr>
            <a:xfrm>
              <a:off x="702000" y="3449189"/>
              <a:ext cx="1800225" cy="324485"/>
            </a:xfrm>
            <a:custGeom>
              <a:avLst/>
              <a:gdLst/>
              <a:ahLst/>
              <a:cxnLst/>
              <a:rect l="l" t="t" r="r" b="b"/>
              <a:pathLst>
                <a:path w="1800225" h="324485">
                  <a:moveTo>
                    <a:pt x="1637995" y="0"/>
                  </a:moveTo>
                  <a:lnTo>
                    <a:pt x="161988" y="0"/>
                  </a:lnTo>
                  <a:lnTo>
                    <a:pt x="119055" y="5812"/>
                  </a:lnTo>
                  <a:lnTo>
                    <a:pt x="80395" y="22199"/>
                  </a:lnTo>
                  <a:lnTo>
                    <a:pt x="47585" y="47586"/>
                  </a:lnTo>
                  <a:lnTo>
                    <a:pt x="22199" y="80399"/>
                  </a:lnTo>
                  <a:lnTo>
                    <a:pt x="5812" y="119062"/>
                  </a:lnTo>
                  <a:lnTo>
                    <a:pt x="0" y="162001"/>
                  </a:lnTo>
                  <a:lnTo>
                    <a:pt x="5812" y="204939"/>
                  </a:lnTo>
                  <a:lnTo>
                    <a:pt x="22199" y="243602"/>
                  </a:lnTo>
                  <a:lnTo>
                    <a:pt x="47585" y="276415"/>
                  </a:lnTo>
                  <a:lnTo>
                    <a:pt x="80395" y="301802"/>
                  </a:lnTo>
                  <a:lnTo>
                    <a:pt x="119055" y="318190"/>
                  </a:lnTo>
                  <a:lnTo>
                    <a:pt x="161988" y="324002"/>
                  </a:lnTo>
                  <a:lnTo>
                    <a:pt x="1637995" y="324002"/>
                  </a:lnTo>
                  <a:lnTo>
                    <a:pt x="1680933" y="318190"/>
                  </a:lnTo>
                  <a:lnTo>
                    <a:pt x="1719596" y="301802"/>
                  </a:lnTo>
                  <a:lnTo>
                    <a:pt x="1752409" y="276415"/>
                  </a:lnTo>
                  <a:lnTo>
                    <a:pt x="1777796" y="243602"/>
                  </a:lnTo>
                  <a:lnTo>
                    <a:pt x="1794184" y="204939"/>
                  </a:lnTo>
                  <a:lnTo>
                    <a:pt x="1799996" y="162001"/>
                  </a:lnTo>
                  <a:lnTo>
                    <a:pt x="1794184" y="119062"/>
                  </a:lnTo>
                  <a:lnTo>
                    <a:pt x="1777796" y="80399"/>
                  </a:lnTo>
                  <a:lnTo>
                    <a:pt x="1752409" y="47586"/>
                  </a:lnTo>
                  <a:lnTo>
                    <a:pt x="1719596" y="22199"/>
                  </a:lnTo>
                  <a:lnTo>
                    <a:pt x="1680933" y="5812"/>
                  </a:lnTo>
                  <a:lnTo>
                    <a:pt x="1637995" y="0"/>
                  </a:lnTo>
                  <a:close/>
                </a:path>
              </a:pathLst>
            </a:custGeom>
            <a:solidFill>
              <a:srgbClr val="EBF5EC"/>
            </a:solidFill>
          </p:spPr>
          <p:txBody>
            <a:bodyPr wrap="square" lIns="0" tIns="0" rIns="0" bIns="0" rtlCol="0"/>
            <a:lstStyle/>
            <a:p>
              <a:endParaRPr b="1">
                <a:solidFill>
                  <a:srgbClr val="00213B"/>
                </a:solidFill>
                <a:latin typeface="メイリオ" panose="020B0604030504040204" pitchFamily="50" charset="-128"/>
                <a:ea typeface="メイリオ" panose="020B0604030504040204" pitchFamily="50" charset="-128"/>
              </a:endParaRPr>
            </a:p>
          </p:txBody>
        </p:sp>
      </p:grpSp>
      <p:sp>
        <p:nvSpPr>
          <p:cNvPr id="111" name="object 23">
            <a:extLst>
              <a:ext uri="{FF2B5EF4-FFF2-40B4-BE49-F238E27FC236}">
                <a16:creationId xmlns:a16="http://schemas.microsoft.com/office/drawing/2014/main" id="{743FC49F-B6F9-3B24-D233-F638FA2E749B}"/>
              </a:ext>
            </a:extLst>
          </p:cNvPr>
          <p:cNvSpPr txBox="1"/>
          <p:nvPr/>
        </p:nvSpPr>
        <p:spPr>
          <a:xfrm>
            <a:off x="1089188" y="4500199"/>
            <a:ext cx="2155139" cy="241109"/>
          </a:xfrm>
          <a:prstGeom prst="rect">
            <a:avLst/>
          </a:prstGeom>
        </p:spPr>
        <p:txBody>
          <a:bodyPr vert="horz" wrap="square" lIns="0" tIns="19765" rIns="0" bIns="0" rtlCol="0">
            <a:spAutoFit/>
          </a:bodyPr>
          <a:lstStyle/>
          <a:p>
            <a:pPr marL="15203" algn="ctr">
              <a:spcBef>
                <a:spcPts val="156"/>
              </a:spcBef>
            </a:pPr>
            <a:r>
              <a:rPr sz="1437" b="1" spc="-12" dirty="0">
                <a:solidFill>
                  <a:srgbClr val="00213B"/>
                </a:solidFill>
                <a:latin typeface="メイリオ" panose="020B0604030504040204" pitchFamily="50" charset="-128"/>
                <a:ea typeface="メイリオ" panose="020B0604030504040204" pitchFamily="50" charset="-128"/>
                <a:cs typeface="PMingLiU"/>
              </a:rPr>
              <a:t>主治医の先生</a:t>
            </a:r>
            <a:endParaRPr sz="1437" b="1">
              <a:solidFill>
                <a:srgbClr val="00213B"/>
              </a:solidFill>
              <a:latin typeface="メイリオ" panose="020B0604030504040204" pitchFamily="50" charset="-128"/>
              <a:ea typeface="メイリオ" panose="020B0604030504040204" pitchFamily="50" charset="-128"/>
              <a:cs typeface="PMingLiU"/>
            </a:endParaRPr>
          </a:p>
        </p:txBody>
      </p:sp>
      <p:grpSp>
        <p:nvGrpSpPr>
          <p:cNvPr id="113" name="object 25">
            <a:extLst>
              <a:ext uri="{FF2B5EF4-FFF2-40B4-BE49-F238E27FC236}">
                <a16:creationId xmlns:a16="http://schemas.microsoft.com/office/drawing/2014/main" id="{35870A37-DD5F-3581-8FDC-560A89F30A73}"/>
              </a:ext>
            </a:extLst>
          </p:cNvPr>
          <p:cNvGrpSpPr/>
          <p:nvPr/>
        </p:nvGrpSpPr>
        <p:grpSpPr>
          <a:xfrm>
            <a:off x="938348" y="5707243"/>
            <a:ext cx="2456934" cy="1056001"/>
            <a:chOff x="576002" y="4538760"/>
            <a:chExt cx="2052320" cy="882096"/>
          </a:xfrm>
        </p:grpSpPr>
        <p:sp>
          <p:nvSpPr>
            <p:cNvPr id="114" name="object 26">
              <a:extLst>
                <a:ext uri="{FF2B5EF4-FFF2-40B4-BE49-F238E27FC236}">
                  <a16:creationId xmlns:a16="http://schemas.microsoft.com/office/drawing/2014/main" id="{D46A7D2B-9C1E-64E7-EAC2-B9DA96EB2C80}"/>
                </a:ext>
              </a:extLst>
            </p:cNvPr>
            <p:cNvSpPr/>
            <p:nvPr/>
          </p:nvSpPr>
          <p:spPr>
            <a:xfrm>
              <a:off x="576002" y="4700766"/>
              <a:ext cx="2052320" cy="720090"/>
            </a:xfrm>
            <a:custGeom>
              <a:avLst/>
              <a:gdLst/>
              <a:ahLst/>
              <a:cxnLst/>
              <a:rect l="l" t="t" r="r" b="b"/>
              <a:pathLst>
                <a:path w="2052320" h="720089">
                  <a:moveTo>
                    <a:pt x="1979993" y="0"/>
                  </a:moveTo>
                  <a:lnTo>
                    <a:pt x="71996" y="0"/>
                  </a:lnTo>
                  <a:lnTo>
                    <a:pt x="44041" y="5679"/>
                  </a:lnTo>
                  <a:lnTo>
                    <a:pt x="21148" y="21143"/>
                  </a:lnTo>
                  <a:lnTo>
                    <a:pt x="5680" y="44035"/>
                  </a:lnTo>
                  <a:lnTo>
                    <a:pt x="0" y="71996"/>
                  </a:lnTo>
                  <a:lnTo>
                    <a:pt x="0" y="647992"/>
                  </a:lnTo>
                  <a:lnTo>
                    <a:pt x="5680" y="675947"/>
                  </a:lnTo>
                  <a:lnTo>
                    <a:pt x="21148" y="698839"/>
                  </a:lnTo>
                  <a:lnTo>
                    <a:pt x="44041" y="714307"/>
                  </a:lnTo>
                  <a:lnTo>
                    <a:pt x="71996" y="719988"/>
                  </a:lnTo>
                  <a:lnTo>
                    <a:pt x="1979993" y="719988"/>
                  </a:lnTo>
                  <a:lnTo>
                    <a:pt x="2007950" y="714307"/>
                  </a:lnTo>
                  <a:lnTo>
                    <a:pt x="2030847" y="698839"/>
                  </a:lnTo>
                  <a:lnTo>
                    <a:pt x="2046319" y="675947"/>
                  </a:lnTo>
                  <a:lnTo>
                    <a:pt x="2052002" y="647992"/>
                  </a:lnTo>
                  <a:lnTo>
                    <a:pt x="2052002" y="71996"/>
                  </a:lnTo>
                  <a:lnTo>
                    <a:pt x="2046319" y="44035"/>
                  </a:lnTo>
                  <a:lnTo>
                    <a:pt x="2030847" y="21143"/>
                  </a:lnTo>
                  <a:lnTo>
                    <a:pt x="2007950" y="5679"/>
                  </a:lnTo>
                  <a:lnTo>
                    <a:pt x="1979993" y="0"/>
                  </a:lnTo>
                  <a:close/>
                </a:path>
              </a:pathLst>
            </a:custGeom>
            <a:solidFill>
              <a:srgbClr val="FFFFFF"/>
            </a:solidFill>
          </p:spPr>
          <p:txBody>
            <a:bodyPr wrap="square" lIns="0" tIns="0" rIns="0" bIns="0" rtlCol="0"/>
            <a:lstStyle/>
            <a:p>
              <a:endParaRPr b="1">
                <a:solidFill>
                  <a:srgbClr val="00213B"/>
                </a:solidFill>
                <a:latin typeface="メイリオ" panose="020B0604030504040204" pitchFamily="50" charset="-128"/>
                <a:ea typeface="メイリオ" panose="020B0604030504040204" pitchFamily="50" charset="-128"/>
              </a:endParaRPr>
            </a:p>
          </p:txBody>
        </p:sp>
        <p:sp>
          <p:nvSpPr>
            <p:cNvPr id="116" name="object 28">
              <a:extLst>
                <a:ext uri="{FF2B5EF4-FFF2-40B4-BE49-F238E27FC236}">
                  <a16:creationId xmlns:a16="http://schemas.microsoft.com/office/drawing/2014/main" id="{2BCCB212-6C0C-6934-FE9F-37B8FED815A6}"/>
                </a:ext>
              </a:extLst>
            </p:cNvPr>
            <p:cNvSpPr/>
            <p:nvPr/>
          </p:nvSpPr>
          <p:spPr>
            <a:xfrm>
              <a:off x="702000" y="4538760"/>
              <a:ext cx="1800225" cy="324485"/>
            </a:xfrm>
            <a:custGeom>
              <a:avLst/>
              <a:gdLst/>
              <a:ahLst/>
              <a:cxnLst/>
              <a:rect l="l" t="t" r="r" b="b"/>
              <a:pathLst>
                <a:path w="1800225" h="324485">
                  <a:moveTo>
                    <a:pt x="1637995" y="0"/>
                  </a:moveTo>
                  <a:lnTo>
                    <a:pt x="161988" y="0"/>
                  </a:lnTo>
                  <a:lnTo>
                    <a:pt x="119055" y="5812"/>
                  </a:lnTo>
                  <a:lnTo>
                    <a:pt x="80395" y="22199"/>
                  </a:lnTo>
                  <a:lnTo>
                    <a:pt x="47585" y="47586"/>
                  </a:lnTo>
                  <a:lnTo>
                    <a:pt x="22199" y="80399"/>
                  </a:lnTo>
                  <a:lnTo>
                    <a:pt x="5812" y="119062"/>
                  </a:lnTo>
                  <a:lnTo>
                    <a:pt x="0" y="162001"/>
                  </a:lnTo>
                  <a:lnTo>
                    <a:pt x="5812" y="204939"/>
                  </a:lnTo>
                  <a:lnTo>
                    <a:pt x="22199" y="243602"/>
                  </a:lnTo>
                  <a:lnTo>
                    <a:pt x="47585" y="276415"/>
                  </a:lnTo>
                  <a:lnTo>
                    <a:pt x="80395" y="301802"/>
                  </a:lnTo>
                  <a:lnTo>
                    <a:pt x="119055" y="318190"/>
                  </a:lnTo>
                  <a:lnTo>
                    <a:pt x="161988" y="324002"/>
                  </a:lnTo>
                  <a:lnTo>
                    <a:pt x="1637995" y="324002"/>
                  </a:lnTo>
                  <a:lnTo>
                    <a:pt x="1680933" y="318190"/>
                  </a:lnTo>
                  <a:lnTo>
                    <a:pt x="1719596" y="301802"/>
                  </a:lnTo>
                  <a:lnTo>
                    <a:pt x="1752409" y="276415"/>
                  </a:lnTo>
                  <a:lnTo>
                    <a:pt x="1777796" y="243602"/>
                  </a:lnTo>
                  <a:lnTo>
                    <a:pt x="1794184" y="204939"/>
                  </a:lnTo>
                  <a:lnTo>
                    <a:pt x="1799996" y="162001"/>
                  </a:lnTo>
                  <a:lnTo>
                    <a:pt x="1794184" y="119062"/>
                  </a:lnTo>
                  <a:lnTo>
                    <a:pt x="1777796" y="80399"/>
                  </a:lnTo>
                  <a:lnTo>
                    <a:pt x="1752409" y="47586"/>
                  </a:lnTo>
                  <a:lnTo>
                    <a:pt x="1719596" y="22199"/>
                  </a:lnTo>
                  <a:lnTo>
                    <a:pt x="1680933" y="5812"/>
                  </a:lnTo>
                  <a:lnTo>
                    <a:pt x="1637995" y="0"/>
                  </a:lnTo>
                  <a:close/>
                </a:path>
              </a:pathLst>
            </a:custGeom>
            <a:solidFill>
              <a:srgbClr val="EBF5EC"/>
            </a:solidFill>
          </p:spPr>
          <p:txBody>
            <a:bodyPr wrap="square" lIns="0" tIns="0" rIns="0" bIns="0" rtlCol="0"/>
            <a:lstStyle/>
            <a:p>
              <a:endParaRPr b="1">
                <a:solidFill>
                  <a:srgbClr val="00213B"/>
                </a:solidFill>
                <a:latin typeface="メイリオ" panose="020B0604030504040204" pitchFamily="50" charset="-128"/>
                <a:ea typeface="メイリオ" panose="020B0604030504040204" pitchFamily="50" charset="-128"/>
              </a:endParaRPr>
            </a:p>
          </p:txBody>
        </p:sp>
      </p:grpSp>
      <p:sp>
        <p:nvSpPr>
          <p:cNvPr id="117" name="object 29">
            <a:extLst>
              <a:ext uri="{FF2B5EF4-FFF2-40B4-BE49-F238E27FC236}">
                <a16:creationId xmlns:a16="http://schemas.microsoft.com/office/drawing/2014/main" id="{2613525B-B57E-AC1A-8FC4-C44C0904FEFB}"/>
              </a:ext>
            </a:extLst>
          </p:cNvPr>
          <p:cNvSpPr txBox="1"/>
          <p:nvPr/>
        </p:nvSpPr>
        <p:spPr>
          <a:xfrm>
            <a:off x="1089188" y="5814091"/>
            <a:ext cx="2155139" cy="241109"/>
          </a:xfrm>
          <a:prstGeom prst="rect">
            <a:avLst/>
          </a:prstGeom>
        </p:spPr>
        <p:txBody>
          <a:bodyPr vert="horz" wrap="square" lIns="0" tIns="19765" rIns="0" bIns="0" rtlCol="0">
            <a:spAutoFit/>
          </a:bodyPr>
          <a:lstStyle/>
          <a:p>
            <a:pPr marL="15203" algn="ctr">
              <a:spcBef>
                <a:spcPts val="156"/>
              </a:spcBef>
            </a:pPr>
            <a:r>
              <a:rPr sz="1437" b="1" spc="-42" dirty="0">
                <a:solidFill>
                  <a:srgbClr val="00213B"/>
                </a:solidFill>
                <a:latin typeface="メイリオ" panose="020B0604030504040204" pitchFamily="50" charset="-128"/>
                <a:ea typeface="メイリオ" panose="020B0604030504040204" pitchFamily="50" charset="-128"/>
                <a:cs typeface="PMingLiU"/>
              </a:rPr>
              <a:t>担当の看護師さん</a:t>
            </a:r>
            <a:endParaRPr sz="1437" b="1">
              <a:solidFill>
                <a:srgbClr val="00213B"/>
              </a:solidFill>
              <a:latin typeface="メイリオ" panose="020B0604030504040204" pitchFamily="50" charset="-128"/>
              <a:ea typeface="メイリオ" panose="020B0604030504040204" pitchFamily="50" charset="-128"/>
              <a:cs typeface="PMingLiU"/>
            </a:endParaRPr>
          </a:p>
        </p:txBody>
      </p:sp>
      <p:sp>
        <p:nvSpPr>
          <p:cNvPr id="120" name="object 32">
            <a:extLst>
              <a:ext uri="{FF2B5EF4-FFF2-40B4-BE49-F238E27FC236}">
                <a16:creationId xmlns:a16="http://schemas.microsoft.com/office/drawing/2014/main" id="{1ABB2AE8-3DF3-D735-7549-7ABA6031104B}"/>
              </a:ext>
            </a:extLst>
          </p:cNvPr>
          <p:cNvSpPr/>
          <p:nvPr/>
        </p:nvSpPr>
        <p:spPr>
          <a:xfrm>
            <a:off x="938352" y="7205569"/>
            <a:ext cx="5129002" cy="862055"/>
          </a:xfrm>
          <a:custGeom>
            <a:avLst/>
            <a:gdLst/>
            <a:ahLst/>
            <a:cxnLst/>
            <a:rect l="l" t="t" r="r" b="b"/>
            <a:pathLst>
              <a:path w="4284345" h="720090">
                <a:moveTo>
                  <a:pt x="4211993" y="0"/>
                </a:moveTo>
                <a:lnTo>
                  <a:pt x="71996" y="0"/>
                </a:lnTo>
                <a:lnTo>
                  <a:pt x="44041" y="5679"/>
                </a:lnTo>
                <a:lnTo>
                  <a:pt x="21148" y="21143"/>
                </a:lnTo>
                <a:lnTo>
                  <a:pt x="5680" y="44035"/>
                </a:lnTo>
                <a:lnTo>
                  <a:pt x="0" y="71996"/>
                </a:lnTo>
                <a:lnTo>
                  <a:pt x="0" y="647992"/>
                </a:lnTo>
                <a:lnTo>
                  <a:pt x="5680" y="675947"/>
                </a:lnTo>
                <a:lnTo>
                  <a:pt x="21148" y="698839"/>
                </a:lnTo>
                <a:lnTo>
                  <a:pt x="44041" y="714307"/>
                </a:lnTo>
                <a:lnTo>
                  <a:pt x="71996" y="719988"/>
                </a:lnTo>
                <a:lnTo>
                  <a:pt x="4211993" y="719988"/>
                </a:lnTo>
                <a:lnTo>
                  <a:pt x="4239950" y="714307"/>
                </a:lnTo>
                <a:lnTo>
                  <a:pt x="4262847" y="698839"/>
                </a:lnTo>
                <a:lnTo>
                  <a:pt x="4278319" y="675947"/>
                </a:lnTo>
                <a:lnTo>
                  <a:pt x="4284002" y="647992"/>
                </a:lnTo>
                <a:lnTo>
                  <a:pt x="4284002" y="71996"/>
                </a:lnTo>
                <a:lnTo>
                  <a:pt x="4278319" y="44035"/>
                </a:lnTo>
                <a:lnTo>
                  <a:pt x="4262847" y="21143"/>
                </a:lnTo>
                <a:lnTo>
                  <a:pt x="4239950" y="5679"/>
                </a:lnTo>
                <a:lnTo>
                  <a:pt x="4211993" y="0"/>
                </a:lnTo>
                <a:close/>
              </a:path>
            </a:pathLst>
          </a:custGeom>
          <a:solidFill>
            <a:srgbClr val="FFFFFF"/>
          </a:solidFill>
        </p:spPr>
        <p:txBody>
          <a:bodyPr wrap="square" lIns="0" tIns="0" rIns="0" bIns="0" rtlCol="0"/>
          <a:lstStyle/>
          <a:p>
            <a:endParaRPr b="1">
              <a:solidFill>
                <a:srgbClr val="00213B"/>
              </a:solidFill>
              <a:latin typeface="メイリオ" panose="020B0604030504040204" pitchFamily="50" charset="-128"/>
              <a:ea typeface="メイリオ" panose="020B0604030504040204" pitchFamily="50" charset="-128"/>
            </a:endParaRPr>
          </a:p>
        </p:txBody>
      </p:sp>
      <p:sp>
        <p:nvSpPr>
          <p:cNvPr id="122" name="object 34">
            <a:extLst>
              <a:ext uri="{FF2B5EF4-FFF2-40B4-BE49-F238E27FC236}">
                <a16:creationId xmlns:a16="http://schemas.microsoft.com/office/drawing/2014/main" id="{89D51C3C-BCE2-4416-C8DF-CE910D72B8F0}"/>
              </a:ext>
            </a:extLst>
          </p:cNvPr>
          <p:cNvSpPr/>
          <p:nvPr/>
        </p:nvSpPr>
        <p:spPr>
          <a:xfrm>
            <a:off x="1614431" y="7011626"/>
            <a:ext cx="3831357" cy="388457"/>
          </a:xfrm>
          <a:custGeom>
            <a:avLst/>
            <a:gdLst/>
            <a:ahLst/>
            <a:cxnLst/>
            <a:rect l="l" t="t" r="r" b="b"/>
            <a:pathLst>
              <a:path w="2880360" h="324485">
                <a:moveTo>
                  <a:pt x="2717990" y="0"/>
                </a:moveTo>
                <a:lnTo>
                  <a:pt x="161988" y="0"/>
                </a:lnTo>
                <a:lnTo>
                  <a:pt x="119055" y="5812"/>
                </a:lnTo>
                <a:lnTo>
                  <a:pt x="80395" y="22199"/>
                </a:lnTo>
                <a:lnTo>
                  <a:pt x="47585" y="47586"/>
                </a:lnTo>
                <a:lnTo>
                  <a:pt x="22199" y="80399"/>
                </a:lnTo>
                <a:lnTo>
                  <a:pt x="5812" y="119062"/>
                </a:lnTo>
                <a:lnTo>
                  <a:pt x="0" y="162001"/>
                </a:lnTo>
                <a:lnTo>
                  <a:pt x="5812" y="204939"/>
                </a:lnTo>
                <a:lnTo>
                  <a:pt x="22199" y="243602"/>
                </a:lnTo>
                <a:lnTo>
                  <a:pt x="47585" y="276415"/>
                </a:lnTo>
                <a:lnTo>
                  <a:pt x="80395" y="301802"/>
                </a:lnTo>
                <a:lnTo>
                  <a:pt x="119055" y="318190"/>
                </a:lnTo>
                <a:lnTo>
                  <a:pt x="161988" y="324002"/>
                </a:lnTo>
                <a:lnTo>
                  <a:pt x="2717990" y="324002"/>
                </a:lnTo>
                <a:lnTo>
                  <a:pt x="2760934" y="318190"/>
                </a:lnTo>
                <a:lnTo>
                  <a:pt x="2799601" y="301802"/>
                </a:lnTo>
                <a:lnTo>
                  <a:pt x="2832415" y="276415"/>
                </a:lnTo>
                <a:lnTo>
                  <a:pt x="2857804" y="243602"/>
                </a:lnTo>
                <a:lnTo>
                  <a:pt x="2874191" y="204939"/>
                </a:lnTo>
                <a:lnTo>
                  <a:pt x="2880004" y="162001"/>
                </a:lnTo>
                <a:lnTo>
                  <a:pt x="2874191" y="119062"/>
                </a:lnTo>
                <a:lnTo>
                  <a:pt x="2857804" y="80399"/>
                </a:lnTo>
                <a:lnTo>
                  <a:pt x="2832415" y="47586"/>
                </a:lnTo>
                <a:lnTo>
                  <a:pt x="2799601" y="22199"/>
                </a:lnTo>
                <a:lnTo>
                  <a:pt x="2760934" y="5812"/>
                </a:lnTo>
                <a:lnTo>
                  <a:pt x="2717990" y="0"/>
                </a:lnTo>
                <a:close/>
              </a:path>
            </a:pathLst>
          </a:custGeom>
          <a:solidFill>
            <a:srgbClr val="EBF5EC"/>
          </a:solidFill>
        </p:spPr>
        <p:txBody>
          <a:bodyPr wrap="square" lIns="0" tIns="0" rIns="0" bIns="0" rtlCol="0"/>
          <a:lstStyle/>
          <a:p>
            <a:endParaRPr b="1">
              <a:solidFill>
                <a:srgbClr val="00213B"/>
              </a:solidFill>
              <a:latin typeface="メイリオ" panose="020B0604030504040204" pitchFamily="50" charset="-128"/>
              <a:ea typeface="メイリオ" panose="020B0604030504040204" pitchFamily="50" charset="-128"/>
            </a:endParaRPr>
          </a:p>
        </p:txBody>
      </p:sp>
      <p:sp>
        <p:nvSpPr>
          <p:cNvPr id="123" name="object 35">
            <a:extLst>
              <a:ext uri="{FF2B5EF4-FFF2-40B4-BE49-F238E27FC236}">
                <a16:creationId xmlns:a16="http://schemas.microsoft.com/office/drawing/2014/main" id="{37AD3277-E5F9-195A-070D-BB912A7D47D5}"/>
              </a:ext>
            </a:extLst>
          </p:cNvPr>
          <p:cNvSpPr txBox="1"/>
          <p:nvPr/>
        </p:nvSpPr>
        <p:spPr>
          <a:xfrm>
            <a:off x="1614427" y="7108598"/>
            <a:ext cx="3831358" cy="241109"/>
          </a:xfrm>
          <a:prstGeom prst="rect">
            <a:avLst/>
          </a:prstGeom>
        </p:spPr>
        <p:txBody>
          <a:bodyPr vert="horz" wrap="square" lIns="0" tIns="19765" rIns="0" bIns="0" rtlCol="0">
            <a:spAutoFit/>
          </a:bodyPr>
          <a:lstStyle/>
          <a:p>
            <a:pPr marL="15203" algn="ctr">
              <a:spcBef>
                <a:spcPts val="156"/>
              </a:spcBef>
            </a:pPr>
            <a:r>
              <a:rPr sz="1437" b="1" spc="-42">
                <a:solidFill>
                  <a:srgbClr val="00213B"/>
                </a:solidFill>
                <a:latin typeface="メイリオ" panose="020B0604030504040204" pitchFamily="50" charset="-128"/>
                <a:ea typeface="メイリオ" panose="020B0604030504040204" pitchFamily="50" charset="-128"/>
                <a:cs typeface="PMingLiU"/>
              </a:rPr>
              <a:t>薬剤師さん</a:t>
            </a:r>
            <a:r>
              <a:rPr lang="ja-JP" altLang="en-US" sz="1437" b="1" spc="-42">
                <a:solidFill>
                  <a:srgbClr val="00213B"/>
                </a:solidFill>
                <a:latin typeface="メイリオ" panose="020B0604030504040204" pitchFamily="50" charset="-128"/>
                <a:ea typeface="メイリオ" panose="020B0604030504040204" pitchFamily="50" charset="-128"/>
                <a:cs typeface="PMingLiU"/>
              </a:rPr>
              <a:t>、心理士さん、その他・・・</a:t>
            </a:r>
            <a:endParaRPr sz="1437" b="1">
              <a:solidFill>
                <a:srgbClr val="00213B"/>
              </a:solidFill>
              <a:latin typeface="メイリオ" panose="020B0604030504040204" pitchFamily="50" charset="-128"/>
              <a:ea typeface="メイリオ" panose="020B0604030504040204" pitchFamily="50" charset="-128"/>
              <a:cs typeface="PMingLiU"/>
            </a:endParaRPr>
          </a:p>
        </p:txBody>
      </p:sp>
      <p:sp>
        <p:nvSpPr>
          <p:cNvPr id="127" name="object 39">
            <a:extLst>
              <a:ext uri="{FF2B5EF4-FFF2-40B4-BE49-F238E27FC236}">
                <a16:creationId xmlns:a16="http://schemas.microsoft.com/office/drawing/2014/main" id="{F4806D90-C424-7646-D96C-CAA0089D36B3}"/>
              </a:ext>
            </a:extLst>
          </p:cNvPr>
          <p:cNvSpPr/>
          <p:nvPr/>
        </p:nvSpPr>
        <p:spPr>
          <a:xfrm>
            <a:off x="3610387" y="4596809"/>
            <a:ext cx="2456934" cy="862055"/>
          </a:xfrm>
          <a:custGeom>
            <a:avLst/>
            <a:gdLst/>
            <a:ahLst/>
            <a:cxnLst/>
            <a:rect l="l" t="t" r="r" b="b"/>
            <a:pathLst>
              <a:path w="2052320" h="720089">
                <a:moveTo>
                  <a:pt x="1979993" y="0"/>
                </a:moveTo>
                <a:lnTo>
                  <a:pt x="71996" y="0"/>
                </a:lnTo>
                <a:lnTo>
                  <a:pt x="44041" y="5679"/>
                </a:lnTo>
                <a:lnTo>
                  <a:pt x="21148" y="21143"/>
                </a:lnTo>
                <a:lnTo>
                  <a:pt x="5680" y="44035"/>
                </a:lnTo>
                <a:lnTo>
                  <a:pt x="0" y="71996"/>
                </a:lnTo>
                <a:lnTo>
                  <a:pt x="0" y="647992"/>
                </a:lnTo>
                <a:lnTo>
                  <a:pt x="5680" y="675947"/>
                </a:lnTo>
                <a:lnTo>
                  <a:pt x="21148" y="698839"/>
                </a:lnTo>
                <a:lnTo>
                  <a:pt x="44041" y="714307"/>
                </a:lnTo>
                <a:lnTo>
                  <a:pt x="71996" y="719988"/>
                </a:lnTo>
                <a:lnTo>
                  <a:pt x="1979993" y="719988"/>
                </a:lnTo>
                <a:lnTo>
                  <a:pt x="2007950" y="714307"/>
                </a:lnTo>
                <a:lnTo>
                  <a:pt x="2030847" y="698839"/>
                </a:lnTo>
                <a:lnTo>
                  <a:pt x="2046319" y="675947"/>
                </a:lnTo>
                <a:lnTo>
                  <a:pt x="2052002" y="647992"/>
                </a:lnTo>
                <a:lnTo>
                  <a:pt x="2052002" y="71996"/>
                </a:lnTo>
                <a:lnTo>
                  <a:pt x="2046319" y="44035"/>
                </a:lnTo>
                <a:lnTo>
                  <a:pt x="2030847" y="21143"/>
                </a:lnTo>
                <a:lnTo>
                  <a:pt x="2007950" y="5679"/>
                </a:lnTo>
                <a:lnTo>
                  <a:pt x="1979993" y="0"/>
                </a:lnTo>
                <a:close/>
              </a:path>
            </a:pathLst>
          </a:custGeom>
          <a:solidFill>
            <a:srgbClr val="FFFFFF"/>
          </a:solidFill>
          <a:ln>
            <a:noFill/>
          </a:ln>
        </p:spPr>
        <p:txBody>
          <a:bodyPr wrap="square" lIns="0" tIns="0" rIns="0" bIns="0" rtlCol="0"/>
          <a:lstStyle/>
          <a:p>
            <a:endParaRPr b="1">
              <a:solidFill>
                <a:srgbClr val="00213B"/>
              </a:solidFill>
              <a:latin typeface="メイリオ" panose="020B0604030504040204" pitchFamily="50" charset="-128"/>
              <a:ea typeface="メイリオ" panose="020B0604030504040204" pitchFamily="50" charset="-128"/>
            </a:endParaRPr>
          </a:p>
        </p:txBody>
      </p:sp>
      <p:sp>
        <p:nvSpPr>
          <p:cNvPr id="129" name="object 41">
            <a:extLst>
              <a:ext uri="{FF2B5EF4-FFF2-40B4-BE49-F238E27FC236}">
                <a16:creationId xmlns:a16="http://schemas.microsoft.com/office/drawing/2014/main" id="{BCF8E3A7-FD3D-E95D-00D1-F7AD8A687A72}"/>
              </a:ext>
            </a:extLst>
          </p:cNvPr>
          <p:cNvSpPr/>
          <p:nvPr/>
        </p:nvSpPr>
        <p:spPr>
          <a:xfrm>
            <a:off x="3761227" y="4402867"/>
            <a:ext cx="2155139" cy="388457"/>
          </a:xfrm>
          <a:custGeom>
            <a:avLst/>
            <a:gdLst/>
            <a:ahLst/>
            <a:cxnLst/>
            <a:rect l="l" t="t" r="r" b="b"/>
            <a:pathLst>
              <a:path w="1800225" h="324485">
                <a:moveTo>
                  <a:pt x="1637995" y="0"/>
                </a:moveTo>
                <a:lnTo>
                  <a:pt x="161988" y="0"/>
                </a:lnTo>
                <a:lnTo>
                  <a:pt x="119055" y="5812"/>
                </a:lnTo>
                <a:lnTo>
                  <a:pt x="80395" y="22199"/>
                </a:lnTo>
                <a:lnTo>
                  <a:pt x="47585" y="47586"/>
                </a:lnTo>
                <a:lnTo>
                  <a:pt x="22199" y="80399"/>
                </a:lnTo>
                <a:lnTo>
                  <a:pt x="5812" y="119062"/>
                </a:lnTo>
                <a:lnTo>
                  <a:pt x="0" y="162001"/>
                </a:lnTo>
                <a:lnTo>
                  <a:pt x="5812" y="204939"/>
                </a:lnTo>
                <a:lnTo>
                  <a:pt x="22199" y="243602"/>
                </a:lnTo>
                <a:lnTo>
                  <a:pt x="47585" y="276415"/>
                </a:lnTo>
                <a:lnTo>
                  <a:pt x="80395" y="301802"/>
                </a:lnTo>
                <a:lnTo>
                  <a:pt x="119055" y="318190"/>
                </a:lnTo>
                <a:lnTo>
                  <a:pt x="161988" y="324002"/>
                </a:lnTo>
                <a:lnTo>
                  <a:pt x="1637995" y="324002"/>
                </a:lnTo>
                <a:lnTo>
                  <a:pt x="1680933" y="318190"/>
                </a:lnTo>
                <a:lnTo>
                  <a:pt x="1719596" y="301802"/>
                </a:lnTo>
                <a:lnTo>
                  <a:pt x="1752409" y="276415"/>
                </a:lnTo>
                <a:lnTo>
                  <a:pt x="1777796" y="243602"/>
                </a:lnTo>
                <a:lnTo>
                  <a:pt x="1794184" y="204939"/>
                </a:lnTo>
                <a:lnTo>
                  <a:pt x="1799996" y="162001"/>
                </a:lnTo>
                <a:lnTo>
                  <a:pt x="1794184" y="119062"/>
                </a:lnTo>
                <a:lnTo>
                  <a:pt x="1777796" y="80399"/>
                </a:lnTo>
                <a:lnTo>
                  <a:pt x="1752409" y="47586"/>
                </a:lnTo>
                <a:lnTo>
                  <a:pt x="1719596" y="22199"/>
                </a:lnTo>
                <a:lnTo>
                  <a:pt x="1680933" y="5812"/>
                </a:lnTo>
                <a:lnTo>
                  <a:pt x="1637995" y="0"/>
                </a:lnTo>
                <a:close/>
              </a:path>
            </a:pathLst>
          </a:custGeom>
          <a:solidFill>
            <a:srgbClr val="EBF5EC"/>
          </a:solidFill>
        </p:spPr>
        <p:txBody>
          <a:bodyPr wrap="square" lIns="0" tIns="0" rIns="0" bIns="0" rtlCol="0"/>
          <a:lstStyle/>
          <a:p>
            <a:endParaRPr b="1">
              <a:solidFill>
                <a:srgbClr val="00213B"/>
              </a:solidFill>
              <a:latin typeface="メイリオ" panose="020B0604030504040204" pitchFamily="50" charset="-128"/>
              <a:ea typeface="メイリオ" panose="020B0604030504040204" pitchFamily="50" charset="-128"/>
            </a:endParaRPr>
          </a:p>
        </p:txBody>
      </p:sp>
      <p:sp>
        <p:nvSpPr>
          <p:cNvPr id="130" name="object 42">
            <a:extLst>
              <a:ext uri="{FF2B5EF4-FFF2-40B4-BE49-F238E27FC236}">
                <a16:creationId xmlns:a16="http://schemas.microsoft.com/office/drawing/2014/main" id="{1CA9E0F4-C237-761A-036C-9006AD9CE302}"/>
              </a:ext>
            </a:extLst>
          </p:cNvPr>
          <p:cNvSpPr txBox="1"/>
          <p:nvPr/>
        </p:nvSpPr>
        <p:spPr>
          <a:xfrm>
            <a:off x="3761227" y="4500199"/>
            <a:ext cx="2155139" cy="241109"/>
          </a:xfrm>
          <a:prstGeom prst="rect">
            <a:avLst/>
          </a:prstGeom>
        </p:spPr>
        <p:txBody>
          <a:bodyPr vert="horz" wrap="square" lIns="0" tIns="19765" rIns="0" bIns="0" rtlCol="0">
            <a:spAutoFit/>
          </a:bodyPr>
          <a:lstStyle/>
          <a:p>
            <a:pPr marL="15203" algn="ctr">
              <a:spcBef>
                <a:spcPts val="156"/>
              </a:spcBef>
            </a:pPr>
            <a:r>
              <a:rPr sz="1437" b="1" spc="-42" dirty="0" err="1">
                <a:solidFill>
                  <a:srgbClr val="00213B"/>
                </a:solidFill>
                <a:latin typeface="メイリオ" panose="020B0604030504040204" pitchFamily="50" charset="-128"/>
                <a:ea typeface="メイリオ" panose="020B0604030504040204" pitchFamily="50" charset="-128"/>
                <a:cs typeface="PMingLiU"/>
              </a:rPr>
              <a:t>担当の相談員さん</a:t>
            </a:r>
            <a:endParaRPr sz="1437" b="1" dirty="0">
              <a:solidFill>
                <a:srgbClr val="00213B"/>
              </a:solidFill>
              <a:latin typeface="メイリオ" panose="020B0604030504040204" pitchFamily="50" charset="-128"/>
              <a:ea typeface="メイリオ" panose="020B0604030504040204" pitchFamily="50" charset="-128"/>
              <a:cs typeface="PMingLiU"/>
            </a:endParaRPr>
          </a:p>
        </p:txBody>
      </p:sp>
      <p:grpSp>
        <p:nvGrpSpPr>
          <p:cNvPr id="132" name="object 44">
            <a:extLst>
              <a:ext uri="{FF2B5EF4-FFF2-40B4-BE49-F238E27FC236}">
                <a16:creationId xmlns:a16="http://schemas.microsoft.com/office/drawing/2014/main" id="{CB4690C7-86A8-B84F-D6F4-9B05522D6ADD}"/>
              </a:ext>
            </a:extLst>
          </p:cNvPr>
          <p:cNvGrpSpPr/>
          <p:nvPr/>
        </p:nvGrpSpPr>
        <p:grpSpPr>
          <a:xfrm>
            <a:off x="3610386" y="5707243"/>
            <a:ext cx="2456934" cy="1056001"/>
            <a:chOff x="2808002" y="4538760"/>
            <a:chExt cx="2052320" cy="882096"/>
          </a:xfrm>
        </p:grpSpPr>
        <p:sp>
          <p:nvSpPr>
            <p:cNvPr id="133" name="object 45">
              <a:extLst>
                <a:ext uri="{FF2B5EF4-FFF2-40B4-BE49-F238E27FC236}">
                  <a16:creationId xmlns:a16="http://schemas.microsoft.com/office/drawing/2014/main" id="{3FC8ABB1-2FA8-C5C4-8CCA-A8B5A367BA4A}"/>
                </a:ext>
              </a:extLst>
            </p:cNvPr>
            <p:cNvSpPr/>
            <p:nvPr/>
          </p:nvSpPr>
          <p:spPr>
            <a:xfrm>
              <a:off x="2808002" y="4700766"/>
              <a:ext cx="2052320" cy="720090"/>
            </a:xfrm>
            <a:custGeom>
              <a:avLst/>
              <a:gdLst/>
              <a:ahLst/>
              <a:cxnLst/>
              <a:rect l="l" t="t" r="r" b="b"/>
              <a:pathLst>
                <a:path w="2052320" h="720089">
                  <a:moveTo>
                    <a:pt x="1979993" y="0"/>
                  </a:moveTo>
                  <a:lnTo>
                    <a:pt x="71996" y="0"/>
                  </a:lnTo>
                  <a:lnTo>
                    <a:pt x="44041" y="5679"/>
                  </a:lnTo>
                  <a:lnTo>
                    <a:pt x="21148" y="21143"/>
                  </a:lnTo>
                  <a:lnTo>
                    <a:pt x="5680" y="44035"/>
                  </a:lnTo>
                  <a:lnTo>
                    <a:pt x="0" y="71996"/>
                  </a:lnTo>
                  <a:lnTo>
                    <a:pt x="0" y="647992"/>
                  </a:lnTo>
                  <a:lnTo>
                    <a:pt x="5680" y="675947"/>
                  </a:lnTo>
                  <a:lnTo>
                    <a:pt x="21148" y="698839"/>
                  </a:lnTo>
                  <a:lnTo>
                    <a:pt x="44041" y="714307"/>
                  </a:lnTo>
                  <a:lnTo>
                    <a:pt x="71996" y="719988"/>
                  </a:lnTo>
                  <a:lnTo>
                    <a:pt x="1979993" y="719988"/>
                  </a:lnTo>
                  <a:lnTo>
                    <a:pt x="2007950" y="714307"/>
                  </a:lnTo>
                  <a:lnTo>
                    <a:pt x="2030847" y="698839"/>
                  </a:lnTo>
                  <a:lnTo>
                    <a:pt x="2046319" y="675947"/>
                  </a:lnTo>
                  <a:lnTo>
                    <a:pt x="2052002" y="647992"/>
                  </a:lnTo>
                  <a:lnTo>
                    <a:pt x="2052002" y="71996"/>
                  </a:lnTo>
                  <a:lnTo>
                    <a:pt x="2046319" y="44035"/>
                  </a:lnTo>
                  <a:lnTo>
                    <a:pt x="2030847" y="21143"/>
                  </a:lnTo>
                  <a:lnTo>
                    <a:pt x="2007950" y="5679"/>
                  </a:lnTo>
                  <a:lnTo>
                    <a:pt x="1979993" y="0"/>
                  </a:lnTo>
                  <a:close/>
                </a:path>
              </a:pathLst>
            </a:custGeom>
            <a:solidFill>
              <a:srgbClr val="FFFFFF"/>
            </a:solidFill>
          </p:spPr>
          <p:txBody>
            <a:bodyPr wrap="square" lIns="0" tIns="0" rIns="0" bIns="0" rtlCol="0"/>
            <a:lstStyle/>
            <a:p>
              <a:endParaRPr b="1">
                <a:solidFill>
                  <a:srgbClr val="00213B"/>
                </a:solidFill>
                <a:latin typeface="メイリオ" panose="020B0604030504040204" pitchFamily="50" charset="-128"/>
                <a:ea typeface="メイリオ" panose="020B0604030504040204" pitchFamily="50" charset="-128"/>
              </a:endParaRPr>
            </a:p>
          </p:txBody>
        </p:sp>
        <p:sp>
          <p:nvSpPr>
            <p:cNvPr id="135" name="object 47">
              <a:extLst>
                <a:ext uri="{FF2B5EF4-FFF2-40B4-BE49-F238E27FC236}">
                  <a16:creationId xmlns:a16="http://schemas.microsoft.com/office/drawing/2014/main" id="{8442C0DE-330C-12ED-9BB1-5CF69C8531AA}"/>
                </a:ext>
              </a:extLst>
            </p:cNvPr>
            <p:cNvSpPr/>
            <p:nvPr/>
          </p:nvSpPr>
          <p:spPr>
            <a:xfrm>
              <a:off x="2934000" y="4538760"/>
              <a:ext cx="1800225" cy="324485"/>
            </a:xfrm>
            <a:custGeom>
              <a:avLst/>
              <a:gdLst/>
              <a:ahLst/>
              <a:cxnLst/>
              <a:rect l="l" t="t" r="r" b="b"/>
              <a:pathLst>
                <a:path w="1800225" h="324485">
                  <a:moveTo>
                    <a:pt x="1637995" y="0"/>
                  </a:moveTo>
                  <a:lnTo>
                    <a:pt x="161988" y="0"/>
                  </a:lnTo>
                  <a:lnTo>
                    <a:pt x="119055" y="5812"/>
                  </a:lnTo>
                  <a:lnTo>
                    <a:pt x="80395" y="22199"/>
                  </a:lnTo>
                  <a:lnTo>
                    <a:pt x="47585" y="47586"/>
                  </a:lnTo>
                  <a:lnTo>
                    <a:pt x="22199" y="80399"/>
                  </a:lnTo>
                  <a:lnTo>
                    <a:pt x="5812" y="119062"/>
                  </a:lnTo>
                  <a:lnTo>
                    <a:pt x="0" y="162001"/>
                  </a:lnTo>
                  <a:lnTo>
                    <a:pt x="5812" y="204939"/>
                  </a:lnTo>
                  <a:lnTo>
                    <a:pt x="22199" y="243602"/>
                  </a:lnTo>
                  <a:lnTo>
                    <a:pt x="47585" y="276415"/>
                  </a:lnTo>
                  <a:lnTo>
                    <a:pt x="80395" y="301802"/>
                  </a:lnTo>
                  <a:lnTo>
                    <a:pt x="119055" y="318190"/>
                  </a:lnTo>
                  <a:lnTo>
                    <a:pt x="161988" y="324002"/>
                  </a:lnTo>
                  <a:lnTo>
                    <a:pt x="1637995" y="324002"/>
                  </a:lnTo>
                  <a:lnTo>
                    <a:pt x="1680933" y="318190"/>
                  </a:lnTo>
                  <a:lnTo>
                    <a:pt x="1719596" y="301802"/>
                  </a:lnTo>
                  <a:lnTo>
                    <a:pt x="1752409" y="276415"/>
                  </a:lnTo>
                  <a:lnTo>
                    <a:pt x="1777796" y="243602"/>
                  </a:lnTo>
                  <a:lnTo>
                    <a:pt x="1794184" y="204939"/>
                  </a:lnTo>
                  <a:lnTo>
                    <a:pt x="1799996" y="162001"/>
                  </a:lnTo>
                  <a:lnTo>
                    <a:pt x="1794184" y="119062"/>
                  </a:lnTo>
                  <a:lnTo>
                    <a:pt x="1777796" y="80399"/>
                  </a:lnTo>
                  <a:lnTo>
                    <a:pt x="1752409" y="47586"/>
                  </a:lnTo>
                  <a:lnTo>
                    <a:pt x="1719596" y="22199"/>
                  </a:lnTo>
                  <a:lnTo>
                    <a:pt x="1680933" y="5812"/>
                  </a:lnTo>
                  <a:lnTo>
                    <a:pt x="1637995" y="0"/>
                  </a:lnTo>
                  <a:close/>
                </a:path>
              </a:pathLst>
            </a:custGeom>
            <a:solidFill>
              <a:srgbClr val="EBF5EC"/>
            </a:solidFill>
          </p:spPr>
          <p:txBody>
            <a:bodyPr wrap="square" lIns="0" tIns="0" rIns="0" bIns="0" rtlCol="0"/>
            <a:lstStyle/>
            <a:p>
              <a:endParaRPr b="1">
                <a:solidFill>
                  <a:srgbClr val="00213B"/>
                </a:solidFill>
                <a:latin typeface="メイリオ" panose="020B0604030504040204" pitchFamily="50" charset="-128"/>
                <a:ea typeface="メイリオ" panose="020B0604030504040204" pitchFamily="50" charset="-128"/>
              </a:endParaRPr>
            </a:p>
          </p:txBody>
        </p:sp>
      </p:grpSp>
      <p:sp>
        <p:nvSpPr>
          <p:cNvPr id="136" name="object 48">
            <a:extLst>
              <a:ext uri="{FF2B5EF4-FFF2-40B4-BE49-F238E27FC236}">
                <a16:creationId xmlns:a16="http://schemas.microsoft.com/office/drawing/2014/main" id="{99609056-255C-C553-B685-44DBB6D5DD23}"/>
              </a:ext>
            </a:extLst>
          </p:cNvPr>
          <p:cNvSpPr txBox="1"/>
          <p:nvPr/>
        </p:nvSpPr>
        <p:spPr>
          <a:xfrm>
            <a:off x="3761223" y="5824116"/>
            <a:ext cx="2155140" cy="217196"/>
          </a:xfrm>
          <a:prstGeom prst="rect">
            <a:avLst/>
          </a:prstGeom>
        </p:spPr>
        <p:txBody>
          <a:bodyPr vert="horz" wrap="square" lIns="0" tIns="17483" rIns="0" bIns="0" rtlCol="0">
            <a:spAutoFit/>
          </a:bodyPr>
          <a:lstStyle/>
          <a:p>
            <a:pPr marL="15203" algn="ctr">
              <a:lnSpc>
                <a:spcPts val="1532"/>
              </a:lnSpc>
            </a:pPr>
            <a:r>
              <a:rPr sz="1437" b="1" spc="-42" dirty="0" err="1">
                <a:solidFill>
                  <a:srgbClr val="00213B"/>
                </a:solidFill>
                <a:latin typeface="メイリオ" panose="020B0604030504040204" pitchFamily="50" charset="-128"/>
                <a:ea typeface="メイリオ" panose="020B0604030504040204" pitchFamily="50" charset="-128"/>
                <a:cs typeface="PMingLiU"/>
              </a:rPr>
              <a:t>担当の作業療法士さん</a:t>
            </a:r>
            <a:endParaRPr sz="1437" b="1" dirty="0">
              <a:solidFill>
                <a:srgbClr val="00213B"/>
              </a:solidFill>
              <a:latin typeface="メイリオ" panose="020B0604030504040204" pitchFamily="50" charset="-128"/>
              <a:ea typeface="メイリオ" panose="020B0604030504040204" pitchFamily="50" charset="-128"/>
              <a:cs typeface="PMingLiU"/>
            </a:endParaRPr>
          </a:p>
        </p:txBody>
      </p:sp>
      <p:sp>
        <p:nvSpPr>
          <p:cNvPr id="137" name="object 49">
            <a:extLst>
              <a:ext uri="{FF2B5EF4-FFF2-40B4-BE49-F238E27FC236}">
                <a16:creationId xmlns:a16="http://schemas.microsoft.com/office/drawing/2014/main" id="{2029C8BF-79D4-7D23-B0B1-F8A09CA3DBFD}"/>
              </a:ext>
            </a:extLst>
          </p:cNvPr>
          <p:cNvSpPr txBox="1"/>
          <p:nvPr/>
        </p:nvSpPr>
        <p:spPr>
          <a:xfrm>
            <a:off x="7090536" y="2166459"/>
            <a:ext cx="653178" cy="241109"/>
          </a:xfrm>
          <a:prstGeom prst="rect">
            <a:avLst/>
          </a:prstGeom>
        </p:spPr>
        <p:txBody>
          <a:bodyPr vert="horz" wrap="square" lIns="0" tIns="19765" rIns="0" bIns="0" rtlCol="0">
            <a:spAutoFit/>
          </a:bodyPr>
          <a:lstStyle/>
          <a:p>
            <a:pPr marL="15203">
              <a:spcBef>
                <a:spcPts val="156"/>
              </a:spcBef>
            </a:pPr>
            <a:r>
              <a:rPr sz="1437" b="1" spc="-24" dirty="0">
                <a:solidFill>
                  <a:srgbClr val="00213B"/>
                </a:solidFill>
                <a:latin typeface="メイリオ" panose="020B0604030504040204" pitchFamily="50" charset="-128"/>
                <a:ea typeface="メイリオ" panose="020B0604030504040204" pitchFamily="50" charset="-128"/>
                <a:cs typeface="PMingLiU"/>
              </a:rPr>
              <a:t>入院日</a:t>
            </a:r>
            <a:endParaRPr sz="1437" b="1">
              <a:solidFill>
                <a:srgbClr val="00213B"/>
              </a:solidFill>
              <a:latin typeface="メイリオ" panose="020B0604030504040204" pitchFamily="50" charset="-128"/>
              <a:ea typeface="メイリオ" panose="020B0604030504040204" pitchFamily="50" charset="-128"/>
              <a:cs typeface="PMingLiU"/>
            </a:endParaRPr>
          </a:p>
        </p:txBody>
      </p:sp>
      <p:sp>
        <p:nvSpPr>
          <p:cNvPr id="148" name="object 60">
            <a:extLst>
              <a:ext uri="{FF2B5EF4-FFF2-40B4-BE49-F238E27FC236}">
                <a16:creationId xmlns:a16="http://schemas.microsoft.com/office/drawing/2014/main" id="{445FEC45-487C-B2FE-5F36-B09273D7D913}"/>
              </a:ext>
            </a:extLst>
          </p:cNvPr>
          <p:cNvSpPr txBox="1"/>
          <p:nvPr/>
        </p:nvSpPr>
        <p:spPr>
          <a:xfrm>
            <a:off x="11785536" y="2908640"/>
            <a:ext cx="202971" cy="238805"/>
          </a:xfrm>
          <a:prstGeom prst="rect">
            <a:avLst/>
          </a:prstGeom>
        </p:spPr>
        <p:txBody>
          <a:bodyPr vert="horz" wrap="square" lIns="0" tIns="17483" rIns="0" bIns="0" rtlCol="0">
            <a:spAutoFit/>
          </a:bodyPr>
          <a:lstStyle/>
          <a:p>
            <a:pPr marL="15203">
              <a:spcBef>
                <a:spcPts val="18"/>
              </a:spcBef>
            </a:pPr>
            <a:r>
              <a:rPr sz="1437" b="1" spc="-60">
                <a:solidFill>
                  <a:srgbClr val="00213B"/>
                </a:solidFill>
                <a:latin typeface="メイリオ" panose="020B0604030504040204" pitchFamily="50" charset="-128"/>
                <a:ea typeface="メイリオ" panose="020B0604030504040204" pitchFamily="50" charset="-128"/>
                <a:cs typeface="PMingLiU"/>
              </a:rPr>
              <a:t>日</a:t>
            </a:r>
            <a:endParaRPr sz="1437" b="1">
              <a:solidFill>
                <a:srgbClr val="00213B"/>
              </a:solidFill>
              <a:latin typeface="メイリオ" panose="020B0604030504040204" pitchFamily="50" charset="-128"/>
              <a:ea typeface="メイリオ" panose="020B0604030504040204" pitchFamily="50" charset="-128"/>
              <a:cs typeface="PMingLiU"/>
            </a:endParaRPr>
          </a:p>
        </p:txBody>
      </p:sp>
      <p:sp>
        <p:nvSpPr>
          <p:cNvPr id="149" name="object 61">
            <a:extLst>
              <a:ext uri="{FF2B5EF4-FFF2-40B4-BE49-F238E27FC236}">
                <a16:creationId xmlns:a16="http://schemas.microsoft.com/office/drawing/2014/main" id="{CEEACF2C-4C18-489B-3130-5BD4265B4DC5}"/>
              </a:ext>
            </a:extLst>
          </p:cNvPr>
          <p:cNvSpPr txBox="1"/>
          <p:nvPr/>
        </p:nvSpPr>
        <p:spPr>
          <a:xfrm>
            <a:off x="10477751" y="2917485"/>
            <a:ext cx="202971" cy="238805"/>
          </a:xfrm>
          <a:prstGeom prst="rect">
            <a:avLst/>
          </a:prstGeom>
        </p:spPr>
        <p:txBody>
          <a:bodyPr vert="horz" wrap="square" lIns="0" tIns="17483" rIns="0" bIns="0" rtlCol="0">
            <a:spAutoFit/>
          </a:bodyPr>
          <a:lstStyle/>
          <a:p>
            <a:pPr marL="15203">
              <a:spcBef>
                <a:spcPts val="18"/>
              </a:spcBef>
            </a:pPr>
            <a:r>
              <a:rPr lang="ja-JP" altLang="en-US" sz="1437" b="1" spc="-60">
                <a:solidFill>
                  <a:srgbClr val="00213B"/>
                </a:solidFill>
                <a:latin typeface="メイリオ" panose="020B0604030504040204" pitchFamily="50" charset="-128"/>
                <a:ea typeface="メイリオ" panose="020B0604030504040204" pitchFamily="50" charset="-128"/>
                <a:cs typeface="PMingLiU"/>
              </a:rPr>
              <a:t>月</a:t>
            </a:r>
            <a:endParaRPr sz="1437" b="1">
              <a:solidFill>
                <a:srgbClr val="00213B"/>
              </a:solidFill>
              <a:latin typeface="メイリオ" panose="020B0604030504040204" pitchFamily="50" charset="-128"/>
              <a:ea typeface="メイリオ" panose="020B0604030504040204" pitchFamily="50" charset="-128"/>
              <a:cs typeface="PMingLiU"/>
            </a:endParaRPr>
          </a:p>
        </p:txBody>
      </p:sp>
      <p:sp>
        <p:nvSpPr>
          <p:cNvPr id="150" name="object 62">
            <a:extLst>
              <a:ext uri="{FF2B5EF4-FFF2-40B4-BE49-F238E27FC236}">
                <a16:creationId xmlns:a16="http://schemas.microsoft.com/office/drawing/2014/main" id="{A39587FE-9FAD-A4C0-FD23-F905B15ED75A}"/>
              </a:ext>
            </a:extLst>
          </p:cNvPr>
          <p:cNvSpPr txBox="1"/>
          <p:nvPr/>
        </p:nvSpPr>
        <p:spPr>
          <a:xfrm>
            <a:off x="9157006" y="2908641"/>
            <a:ext cx="202971" cy="238805"/>
          </a:xfrm>
          <a:prstGeom prst="rect">
            <a:avLst/>
          </a:prstGeom>
        </p:spPr>
        <p:txBody>
          <a:bodyPr vert="horz" wrap="square" lIns="0" tIns="17483" rIns="0" bIns="0" rtlCol="0">
            <a:spAutoFit/>
          </a:bodyPr>
          <a:lstStyle/>
          <a:p>
            <a:pPr marL="15203">
              <a:spcBef>
                <a:spcPts val="18"/>
              </a:spcBef>
            </a:pPr>
            <a:r>
              <a:rPr sz="1437" b="1" spc="-60">
                <a:solidFill>
                  <a:srgbClr val="00213B"/>
                </a:solidFill>
                <a:latin typeface="メイリオ" panose="020B0604030504040204" pitchFamily="50" charset="-128"/>
                <a:ea typeface="メイリオ" panose="020B0604030504040204" pitchFamily="50" charset="-128"/>
                <a:cs typeface="PMingLiU"/>
              </a:rPr>
              <a:t>年</a:t>
            </a:r>
            <a:endParaRPr sz="1437" b="1">
              <a:solidFill>
                <a:srgbClr val="00213B"/>
              </a:solidFill>
              <a:latin typeface="メイリオ" panose="020B0604030504040204" pitchFamily="50" charset="-128"/>
              <a:ea typeface="メイリオ" panose="020B0604030504040204" pitchFamily="50" charset="-128"/>
              <a:cs typeface="PMingLiU"/>
            </a:endParaRPr>
          </a:p>
        </p:txBody>
      </p:sp>
      <p:sp>
        <p:nvSpPr>
          <p:cNvPr id="156" name="object 68">
            <a:extLst>
              <a:ext uri="{FF2B5EF4-FFF2-40B4-BE49-F238E27FC236}">
                <a16:creationId xmlns:a16="http://schemas.microsoft.com/office/drawing/2014/main" id="{80B08078-3755-25B1-4CB2-798F357517AA}"/>
              </a:ext>
            </a:extLst>
          </p:cNvPr>
          <p:cNvSpPr txBox="1"/>
          <p:nvPr/>
        </p:nvSpPr>
        <p:spPr>
          <a:xfrm>
            <a:off x="2964484" y="2920394"/>
            <a:ext cx="664993" cy="238805"/>
          </a:xfrm>
          <a:prstGeom prst="rect">
            <a:avLst/>
          </a:prstGeom>
        </p:spPr>
        <p:txBody>
          <a:bodyPr vert="horz" wrap="square" lIns="0" tIns="17483" rIns="0" bIns="0" rtlCol="0">
            <a:spAutoFit/>
          </a:bodyPr>
          <a:lstStyle/>
          <a:p>
            <a:pPr marL="22045">
              <a:spcBef>
                <a:spcPts val="18"/>
              </a:spcBef>
            </a:pPr>
            <a:r>
              <a:rPr sz="1437" b="1">
                <a:solidFill>
                  <a:srgbClr val="00213B"/>
                </a:solidFill>
                <a:latin typeface="メイリオ" panose="020B0604030504040204" pitchFamily="50" charset="-128"/>
                <a:ea typeface="メイリオ" panose="020B0604030504040204" pitchFamily="50" charset="-128"/>
                <a:cs typeface="PMingLiU"/>
              </a:rPr>
              <a:t>病院</a:t>
            </a:r>
            <a:r>
              <a:rPr sz="1437" b="1" spc="-60">
                <a:solidFill>
                  <a:srgbClr val="00213B"/>
                </a:solidFill>
                <a:latin typeface="メイリオ" panose="020B0604030504040204" pitchFamily="50" charset="-128"/>
                <a:ea typeface="メイリオ" panose="020B0604030504040204" pitchFamily="50" charset="-128"/>
                <a:cs typeface="PMingLiU"/>
              </a:rPr>
              <a:t>の</a:t>
            </a:r>
            <a:endParaRPr sz="1437" b="1">
              <a:solidFill>
                <a:srgbClr val="00213B"/>
              </a:solidFill>
              <a:latin typeface="メイリオ" panose="020B0604030504040204" pitchFamily="50" charset="-128"/>
              <a:ea typeface="メイリオ" panose="020B0604030504040204" pitchFamily="50" charset="-128"/>
              <a:cs typeface="PMingLiU"/>
            </a:endParaRPr>
          </a:p>
        </p:txBody>
      </p:sp>
      <p:sp>
        <p:nvSpPr>
          <p:cNvPr id="169" name="object 81">
            <a:extLst>
              <a:ext uri="{FF2B5EF4-FFF2-40B4-BE49-F238E27FC236}">
                <a16:creationId xmlns:a16="http://schemas.microsoft.com/office/drawing/2014/main" id="{F18CA897-03AC-76F3-2019-1B74292FD082}"/>
              </a:ext>
            </a:extLst>
          </p:cNvPr>
          <p:cNvSpPr txBox="1"/>
          <p:nvPr/>
        </p:nvSpPr>
        <p:spPr>
          <a:xfrm>
            <a:off x="3" y="505328"/>
            <a:ext cx="12801599" cy="562803"/>
          </a:xfrm>
          <a:prstGeom prst="rect">
            <a:avLst/>
          </a:prstGeom>
        </p:spPr>
        <p:txBody>
          <a:bodyPr vert="horz" wrap="square" lIns="0" tIns="18245" rIns="0" bIns="0" rtlCol="0">
            <a:spAutoFit/>
          </a:bodyPr>
          <a:lstStyle/>
          <a:p>
            <a:pPr algn="ctr">
              <a:lnSpc>
                <a:spcPts val="4244"/>
              </a:lnSpc>
              <a:tabLst>
                <a:tab pos="705427" algn="l"/>
              </a:tabLst>
            </a:pPr>
            <a:r>
              <a:rPr lang="ja-JP" altLang="en-US" sz="3651" b="1" spc="599" dirty="0">
                <a:solidFill>
                  <a:srgbClr val="00213B"/>
                </a:solidFill>
                <a:latin typeface="メイリオ" panose="020B0604030504040204" pitchFamily="50" charset="-128"/>
                <a:ea typeface="メイリオ" panose="020B0604030504040204" pitchFamily="50" charset="-128"/>
                <a:cs typeface="Adobe Fan Heiti Std B"/>
              </a:rPr>
              <a:t>わたしの</a:t>
            </a:r>
            <a:r>
              <a:rPr sz="3651" b="1" spc="599" dirty="0" err="1">
                <a:solidFill>
                  <a:srgbClr val="00213B"/>
                </a:solidFill>
                <a:latin typeface="メイリオ" panose="020B0604030504040204" pitchFamily="50" charset="-128"/>
                <a:ea typeface="メイリオ" panose="020B0604030504040204" pitchFamily="50" charset="-128"/>
                <a:cs typeface="Adobe Fan Heiti Std B"/>
              </a:rPr>
              <a:t>希望</a:t>
            </a:r>
            <a:r>
              <a:rPr lang="ja-JP" altLang="en-US" sz="3651" b="1" spc="599" dirty="0">
                <a:solidFill>
                  <a:srgbClr val="00213B"/>
                </a:solidFill>
                <a:latin typeface="メイリオ" panose="020B0604030504040204" pitchFamily="50" charset="-128"/>
                <a:ea typeface="メイリオ" panose="020B0604030504040204" pitchFamily="50" charset="-128"/>
                <a:cs typeface="Adobe Fan Heiti Std B"/>
              </a:rPr>
              <a:t>シート</a:t>
            </a:r>
            <a:endParaRPr sz="3651" b="1" spc="599" dirty="0">
              <a:solidFill>
                <a:srgbClr val="00213B"/>
              </a:solidFill>
              <a:latin typeface="メイリオ" panose="020B0604030504040204" pitchFamily="50" charset="-128"/>
              <a:ea typeface="メイリオ" panose="020B0604030504040204" pitchFamily="50" charset="-128"/>
              <a:cs typeface="Adobe Fan Heiti Std B"/>
            </a:endParaRPr>
          </a:p>
        </p:txBody>
      </p:sp>
      <p:sp>
        <p:nvSpPr>
          <p:cNvPr id="174" name="object 86">
            <a:extLst>
              <a:ext uri="{FF2B5EF4-FFF2-40B4-BE49-F238E27FC236}">
                <a16:creationId xmlns:a16="http://schemas.microsoft.com/office/drawing/2014/main" id="{5EB484AA-BAA5-3021-DF2C-A62B7B1EA537}"/>
              </a:ext>
            </a:extLst>
          </p:cNvPr>
          <p:cNvSpPr txBox="1"/>
          <p:nvPr/>
        </p:nvSpPr>
        <p:spPr>
          <a:xfrm>
            <a:off x="5646521" y="2915757"/>
            <a:ext cx="541920" cy="238805"/>
          </a:xfrm>
          <a:prstGeom prst="rect">
            <a:avLst/>
          </a:prstGeom>
        </p:spPr>
        <p:txBody>
          <a:bodyPr vert="horz" wrap="square" lIns="0" tIns="17483" rIns="0" bIns="0" rtlCol="0">
            <a:spAutoFit/>
          </a:bodyPr>
          <a:lstStyle/>
          <a:p>
            <a:pPr marL="27366">
              <a:spcBef>
                <a:spcPts val="18"/>
              </a:spcBef>
            </a:pPr>
            <a:r>
              <a:rPr lang="ja-JP" altLang="en-US" sz="1437" b="1" spc="-30">
                <a:solidFill>
                  <a:srgbClr val="00213B"/>
                </a:solidFill>
                <a:latin typeface="メイリオ" panose="020B0604030504040204" pitchFamily="50" charset="-128"/>
                <a:ea typeface="メイリオ" panose="020B0604030504040204" pitchFamily="50" charset="-128"/>
                <a:cs typeface="PMingLiU"/>
              </a:rPr>
              <a:t>病棟</a:t>
            </a:r>
            <a:endParaRPr lang="ja-JP" altLang="en-US" sz="1437" b="1">
              <a:solidFill>
                <a:srgbClr val="00213B"/>
              </a:solidFill>
              <a:latin typeface="メイリオ" panose="020B0604030504040204" pitchFamily="50" charset="-128"/>
              <a:ea typeface="メイリオ" panose="020B0604030504040204" pitchFamily="50" charset="-128"/>
              <a:cs typeface="PMingLiU"/>
            </a:endParaRPr>
          </a:p>
        </p:txBody>
      </p:sp>
      <p:sp>
        <p:nvSpPr>
          <p:cNvPr id="28" name="object 20">
            <a:extLst>
              <a:ext uri="{FF2B5EF4-FFF2-40B4-BE49-F238E27FC236}">
                <a16:creationId xmlns:a16="http://schemas.microsoft.com/office/drawing/2014/main" id="{757DEAAA-0256-E1E8-9102-5C37232EE198}"/>
              </a:ext>
            </a:extLst>
          </p:cNvPr>
          <p:cNvSpPr/>
          <p:nvPr/>
        </p:nvSpPr>
        <p:spPr>
          <a:xfrm>
            <a:off x="938142" y="2381665"/>
            <a:ext cx="1982814" cy="862418"/>
          </a:xfrm>
          <a:custGeom>
            <a:avLst/>
            <a:gdLst/>
            <a:ahLst/>
            <a:cxnLst/>
            <a:rect l="l" t="t" r="r" b="b"/>
            <a:pathLst>
              <a:path w="2052320" h="720089">
                <a:moveTo>
                  <a:pt x="1979993" y="0"/>
                </a:moveTo>
                <a:lnTo>
                  <a:pt x="71996" y="0"/>
                </a:lnTo>
                <a:lnTo>
                  <a:pt x="44041" y="5679"/>
                </a:lnTo>
                <a:lnTo>
                  <a:pt x="21148" y="21143"/>
                </a:lnTo>
                <a:lnTo>
                  <a:pt x="5680" y="44035"/>
                </a:lnTo>
                <a:lnTo>
                  <a:pt x="0" y="71996"/>
                </a:lnTo>
                <a:lnTo>
                  <a:pt x="0" y="647992"/>
                </a:lnTo>
                <a:lnTo>
                  <a:pt x="5680" y="675947"/>
                </a:lnTo>
                <a:lnTo>
                  <a:pt x="21148" y="698839"/>
                </a:lnTo>
                <a:lnTo>
                  <a:pt x="44041" y="714307"/>
                </a:lnTo>
                <a:lnTo>
                  <a:pt x="71996" y="719988"/>
                </a:lnTo>
                <a:lnTo>
                  <a:pt x="1979993" y="719988"/>
                </a:lnTo>
                <a:lnTo>
                  <a:pt x="2007950" y="714307"/>
                </a:lnTo>
                <a:lnTo>
                  <a:pt x="2030847" y="698839"/>
                </a:lnTo>
                <a:lnTo>
                  <a:pt x="2046319" y="675947"/>
                </a:lnTo>
                <a:lnTo>
                  <a:pt x="2052002" y="647992"/>
                </a:lnTo>
                <a:lnTo>
                  <a:pt x="2052002" y="71996"/>
                </a:lnTo>
                <a:lnTo>
                  <a:pt x="2046319" y="44035"/>
                </a:lnTo>
                <a:lnTo>
                  <a:pt x="2030847" y="21143"/>
                </a:lnTo>
                <a:lnTo>
                  <a:pt x="2007950" y="5679"/>
                </a:lnTo>
                <a:lnTo>
                  <a:pt x="1979993" y="0"/>
                </a:lnTo>
                <a:close/>
              </a:path>
            </a:pathLst>
          </a:custGeom>
          <a:solidFill>
            <a:schemeClr val="bg1"/>
          </a:solidFill>
          <a:ln>
            <a:noFill/>
          </a:ln>
        </p:spPr>
        <p:txBody>
          <a:bodyPr wrap="square" lIns="0" tIns="0" rIns="0" bIns="0" rtlCol="0"/>
          <a:lstStyle/>
          <a:p>
            <a:endParaRPr b="1">
              <a:solidFill>
                <a:srgbClr val="00213B"/>
              </a:solidFill>
              <a:latin typeface="メイリオ" panose="020B0604030504040204" pitchFamily="50" charset="-128"/>
              <a:ea typeface="メイリオ" panose="020B0604030504040204" pitchFamily="50" charset="-128"/>
            </a:endParaRPr>
          </a:p>
        </p:txBody>
      </p:sp>
      <p:sp>
        <p:nvSpPr>
          <p:cNvPr id="29" name="object 20">
            <a:extLst>
              <a:ext uri="{FF2B5EF4-FFF2-40B4-BE49-F238E27FC236}">
                <a16:creationId xmlns:a16="http://schemas.microsoft.com/office/drawing/2014/main" id="{1A690DC3-A55B-082A-1955-EA0C8EFBAB87}"/>
              </a:ext>
            </a:extLst>
          </p:cNvPr>
          <p:cNvSpPr/>
          <p:nvPr/>
        </p:nvSpPr>
        <p:spPr>
          <a:xfrm>
            <a:off x="3636923" y="2381665"/>
            <a:ext cx="1982814" cy="862417"/>
          </a:xfrm>
          <a:custGeom>
            <a:avLst/>
            <a:gdLst/>
            <a:ahLst/>
            <a:cxnLst/>
            <a:rect l="l" t="t" r="r" b="b"/>
            <a:pathLst>
              <a:path w="2052320" h="720089">
                <a:moveTo>
                  <a:pt x="1979993" y="0"/>
                </a:moveTo>
                <a:lnTo>
                  <a:pt x="71996" y="0"/>
                </a:lnTo>
                <a:lnTo>
                  <a:pt x="44041" y="5679"/>
                </a:lnTo>
                <a:lnTo>
                  <a:pt x="21148" y="21143"/>
                </a:lnTo>
                <a:lnTo>
                  <a:pt x="5680" y="44035"/>
                </a:lnTo>
                <a:lnTo>
                  <a:pt x="0" y="71996"/>
                </a:lnTo>
                <a:lnTo>
                  <a:pt x="0" y="647992"/>
                </a:lnTo>
                <a:lnTo>
                  <a:pt x="5680" y="675947"/>
                </a:lnTo>
                <a:lnTo>
                  <a:pt x="21148" y="698839"/>
                </a:lnTo>
                <a:lnTo>
                  <a:pt x="44041" y="714307"/>
                </a:lnTo>
                <a:lnTo>
                  <a:pt x="71996" y="719988"/>
                </a:lnTo>
                <a:lnTo>
                  <a:pt x="1979993" y="719988"/>
                </a:lnTo>
                <a:lnTo>
                  <a:pt x="2007950" y="714307"/>
                </a:lnTo>
                <a:lnTo>
                  <a:pt x="2030847" y="698839"/>
                </a:lnTo>
                <a:lnTo>
                  <a:pt x="2046319" y="675947"/>
                </a:lnTo>
                <a:lnTo>
                  <a:pt x="2052002" y="647992"/>
                </a:lnTo>
                <a:lnTo>
                  <a:pt x="2052002" y="71996"/>
                </a:lnTo>
                <a:lnTo>
                  <a:pt x="2046319" y="44035"/>
                </a:lnTo>
                <a:lnTo>
                  <a:pt x="2030847" y="21143"/>
                </a:lnTo>
                <a:lnTo>
                  <a:pt x="2007950" y="5679"/>
                </a:lnTo>
                <a:lnTo>
                  <a:pt x="1979993" y="0"/>
                </a:lnTo>
                <a:close/>
              </a:path>
            </a:pathLst>
          </a:custGeom>
          <a:solidFill>
            <a:schemeClr val="bg1"/>
          </a:solidFill>
          <a:ln>
            <a:noFill/>
          </a:ln>
        </p:spPr>
        <p:txBody>
          <a:bodyPr wrap="square" lIns="0" tIns="0" rIns="0" bIns="0" rtlCol="0"/>
          <a:lstStyle/>
          <a:p>
            <a:endParaRPr b="1">
              <a:solidFill>
                <a:srgbClr val="00213B"/>
              </a:solidFill>
              <a:latin typeface="メイリオ" panose="020B0604030504040204" pitchFamily="50" charset="-128"/>
              <a:ea typeface="メイリオ" panose="020B0604030504040204" pitchFamily="50" charset="-128"/>
            </a:endParaRPr>
          </a:p>
        </p:txBody>
      </p:sp>
      <p:sp>
        <p:nvSpPr>
          <p:cNvPr id="30" name="object 20">
            <a:extLst>
              <a:ext uri="{FF2B5EF4-FFF2-40B4-BE49-F238E27FC236}">
                <a16:creationId xmlns:a16="http://schemas.microsoft.com/office/drawing/2014/main" id="{9F22CB20-2D91-15D6-30C6-F79E0777A2BE}"/>
              </a:ext>
            </a:extLst>
          </p:cNvPr>
          <p:cNvSpPr/>
          <p:nvPr/>
        </p:nvSpPr>
        <p:spPr>
          <a:xfrm>
            <a:off x="7090536" y="2381665"/>
            <a:ext cx="1982814" cy="862417"/>
          </a:xfrm>
          <a:custGeom>
            <a:avLst/>
            <a:gdLst/>
            <a:ahLst/>
            <a:cxnLst/>
            <a:rect l="l" t="t" r="r" b="b"/>
            <a:pathLst>
              <a:path w="2052320" h="720089">
                <a:moveTo>
                  <a:pt x="1979993" y="0"/>
                </a:moveTo>
                <a:lnTo>
                  <a:pt x="71996" y="0"/>
                </a:lnTo>
                <a:lnTo>
                  <a:pt x="44041" y="5679"/>
                </a:lnTo>
                <a:lnTo>
                  <a:pt x="21148" y="21143"/>
                </a:lnTo>
                <a:lnTo>
                  <a:pt x="5680" y="44035"/>
                </a:lnTo>
                <a:lnTo>
                  <a:pt x="0" y="71996"/>
                </a:lnTo>
                <a:lnTo>
                  <a:pt x="0" y="647992"/>
                </a:lnTo>
                <a:lnTo>
                  <a:pt x="5680" y="675947"/>
                </a:lnTo>
                <a:lnTo>
                  <a:pt x="21148" y="698839"/>
                </a:lnTo>
                <a:lnTo>
                  <a:pt x="44041" y="714307"/>
                </a:lnTo>
                <a:lnTo>
                  <a:pt x="71996" y="719988"/>
                </a:lnTo>
                <a:lnTo>
                  <a:pt x="1979993" y="719988"/>
                </a:lnTo>
                <a:lnTo>
                  <a:pt x="2007950" y="714307"/>
                </a:lnTo>
                <a:lnTo>
                  <a:pt x="2030847" y="698839"/>
                </a:lnTo>
                <a:lnTo>
                  <a:pt x="2046319" y="675947"/>
                </a:lnTo>
                <a:lnTo>
                  <a:pt x="2052002" y="647992"/>
                </a:lnTo>
                <a:lnTo>
                  <a:pt x="2052002" y="71996"/>
                </a:lnTo>
                <a:lnTo>
                  <a:pt x="2046319" y="44035"/>
                </a:lnTo>
                <a:lnTo>
                  <a:pt x="2030847" y="21143"/>
                </a:lnTo>
                <a:lnTo>
                  <a:pt x="2007950" y="5679"/>
                </a:lnTo>
                <a:lnTo>
                  <a:pt x="1979993" y="0"/>
                </a:lnTo>
                <a:close/>
              </a:path>
            </a:pathLst>
          </a:custGeom>
          <a:solidFill>
            <a:schemeClr val="bg1"/>
          </a:solidFill>
          <a:ln>
            <a:noFill/>
          </a:ln>
        </p:spPr>
        <p:txBody>
          <a:bodyPr wrap="square" lIns="0" tIns="0" rIns="0" bIns="0" rtlCol="0"/>
          <a:lstStyle/>
          <a:p>
            <a:endParaRPr b="1">
              <a:solidFill>
                <a:srgbClr val="00213B"/>
              </a:solidFill>
              <a:latin typeface="メイリオ" panose="020B0604030504040204" pitchFamily="50" charset="-128"/>
              <a:ea typeface="メイリオ" panose="020B0604030504040204" pitchFamily="50" charset="-128"/>
            </a:endParaRPr>
          </a:p>
        </p:txBody>
      </p:sp>
      <p:sp>
        <p:nvSpPr>
          <p:cNvPr id="31" name="object 20">
            <a:extLst>
              <a:ext uri="{FF2B5EF4-FFF2-40B4-BE49-F238E27FC236}">
                <a16:creationId xmlns:a16="http://schemas.microsoft.com/office/drawing/2014/main" id="{2AE3FD93-2285-8520-0758-B047E428CA38}"/>
              </a:ext>
            </a:extLst>
          </p:cNvPr>
          <p:cNvSpPr/>
          <p:nvPr/>
        </p:nvSpPr>
        <p:spPr>
          <a:xfrm>
            <a:off x="9443633" y="2381665"/>
            <a:ext cx="1002755" cy="862417"/>
          </a:xfrm>
          <a:custGeom>
            <a:avLst/>
            <a:gdLst/>
            <a:ahLst/>
            <a:cxnLst/>
            <a:rect l="l" t="t" r="r" b="b"/>
            <a:pathLst>
              <a:path w="2052320" h="720089">
                <a:moveTo>
                  <a:pt x="1979993" y="0"/>
                </a:moveTo>
                <a:lnTo>
                  <a:pt x="71996" y="0"/>
                </a:lnTo>
                <a:lnTo>
                  <a:pt x="44041" y="5679"/>
                </a:lnTo>
                <a:lnTo>
                  <a:pt x="21148" y="21143"/>
                </a:lnTo>
                <a:lnTo>
                  <a:pt x="5680" y="44035"/>
                </a:lnTo>
                <a:lnTo>
                  <a:pt x="0" y="71996"/>
                </a:lnTo>
                <a:lnTo>
                  <a:pt x="0" y="647992"/>
                </a:lnTo>
                <a:lnTo>
                  <a:pt x="5680" y="675947"/>
                </a:lnTo>
                <a:lnTo>
                  <a:pt x="21148" y="698839"/>
                </a:lnTo>
                <a:lnTo>
                  <a:pt x="44041" y="714307"/>
                </a:lnTo>
                <a:lnTo>
                  <a:pt x="71996" y="719988"/>
                </a:lnTo>
                <a:lnTo>
                  <a:pt x="1979993" y="719988"/>
                </a:lnTo>
                <a:lnTo>
                  <a:pt x="2007950" y="714307"/>
                </a:lnTo>
                <a:lnTo>
                  <a:pt x="2030847" y="698839"/>
                </a:lnTo>
                <a:lnTo>
                  <a:pt x="2046319" y="675947"/>
                </a:lnTo>
                <a:lnTo>
                  <a:pt x="2052002" y="647992"/>
                </a:lnTo>
                <a:lnTo>
                  <a:pt x="2052002" y="71996"/>
                </a:lnTo>
                <a:lnTo>
                  <a:pt x="2046319" y="44035"/>
                </a:lnTo>
                <a:lnTo>
                  <a:pt x="2030847" y="21143"/>
                </a:lnTo>
                <a:lnTo>
                  <a:pt x="2007950" y="5679"/>
                </a:lnTo>
                <a:lnTo>
                  <a:pt x="1979993" y="0"/>
                </a:lnTo>
                <a:close/>
              </a:path>
            </a:pathLst>
          </a:custGeom>
          <a:solidFill>
            <a:schemeClr val="bg1"/>
          </a:solidFill>
          <a:ln>
            <a:noFill/>
          </a:ln>
        </p:spPr>
        <p:txBody>
          <a:bodyPr wrap="square" lIns="0" tIns="0" rIns="0" bIns="0" rtlCol="0"/>
          <a:lstStyle/>
          <a:p>
            <a:endParaRPr b="1">
              <a:solidFill>
                <a:srgbClr val="00213B"/>
              </a:solidFill>
              <a:latin typeface="メイリオ" panose="020B0604030504040204" pitchFamily="50" charset="-128"/>
              <a:ea typeface="メイリオ" panose="020B0604030504040204" pitchFamily="50" charset="-128"/>
            </a:endParaRPr>
          </a:p>
        </p:txBody>
      </p:sp>
      <p:sp>
        <p:nvSpPr>
          <p:cNvPr id="64" name="object 20">
            <a:extLst>
              <a:ext uri="{FF2B5EF4-FFF2-40B4-BE49-F238E27FC236}">
                <a16:creationId xmlns:a16="http://schemas.microsoft.com/office/drawing/2014/main" id="{2748800A-EC40-39BF-D90D-B2FACFEDC8BB}"/>
              </a:ext>
            </a:extLst>
          </p:cNvPr>
          <p:cNvSpPr/>
          <p:nvPr/>
        </p:nvSpPr>
        <p:spPr>
          <a:xfrm>
            <a:off x="10753585" y="2381665"/>
            <a:ext cx="1002755" cy="862417"/>
          </a:xfrm>
          <a:custGeom>
            <a:avLst/>
            <a:gdLst/>
            <a:ahLst/>
            <a:cxnLst/>
            <a:rect l="l" t="t" r="r" b="b"/>
            <a:pathLst>
              <a:path w="2052320" h="720089">
                <a:moveTo>
                  <a:pt x="1979993" y="0"/>
                </a:moveTo>
                <a:lnTo>
                  <a:pt x="71996" y="0"/>
                </a:lnTo>
                <a:lnTo>
                  <a:pt x="44041" y="5679"/>
                </a:lnTo>
                <a:lnTo>
                  <a:pt x="21148" y="21143"/>
                </a:lnTo>
                <a:lnTo>
                  <a:pt x="5680" y="44035"/>
                </a:lnTo>
                <a:lnTo>
                  <a:pt x="0" y="71996"/>
                </a:lnTo>
                <a:lnTo>
                  <a:pt x="0" y="647992"/>
                </a:lnTo>
                <a:lnTo>
                  <a:pt x="5680" y="675947"/>
                </a:lnTo>
                <a:lnTo>
                  <a:pt x="21148" y="698839"/>
                </a:lnTo>
                <a:lnTo>
                  <a:pt x="44041" y="714307"/>
                </a:lnTo>
                <a:lnTo>
                  <a:pt x="71996" y="719988"/>
                </a:lnTo>
                <a:lnTo>
                  <a:pt x="1979993" y="719988"/>
                </a:lnTo>
                <a:lnTo>
                  <a:pt x="2007950" y="714307"/>
                </a:lnTo>
                <a:lnTo>
                  <a:pt x="2030847" y="698839"/>
                </a:lnTo>
                <a:lnTo>
                  <a:pt x="2046319" y="675947"/>
                </a:lnTo>
                <a:lnTo>
                  <a:pt x="2052002" y="647992"/>
                </a:lnTo>
                <a:lnTo>
                  <a:pt x="2052002" y="71996"/>
                </a:lnTo>
                <a:lnTo>
                  <a:pt x="2046319" y="44035"/>
                </a:lnTo>
                <a:lnTo>
                  <a:pt x="2030847" y="21143"/>
                </a:lnTo>
                <a:lnTo>
                  <a:pt x="2007950" y="5679"/>
                </a:lnTo>
                <a:lnTo>
                  <a:pt x="1979993" y="0"/>
                </a:lnTo>
                <a:close/>
              </a:path>
            </a:pathLst>
          </a:custGeom>
          <a:solidFill>
            <a:schemeClr val="bg1"/>
          </a:solidFill>
          <a:ln>
            <a:noFill/>
          </a:ln>
        </p:spPr>
        <p:txBody>
          <a:bodyPr wrap="square" lIns="0" tIns="0" rIns="0" bIns="0" rtlCol="0"/>
          <a:lstStyle/>
          <a:p>
            <a:endParaRPr b="1">
              <a:solidFill>
                <a:srgbClr val="00213B"/>
              </a:solidFill>
              <a:latin typeface="メイリオ" panose="020B0604030504040204" pitchFamily="50" charset="-128"/>
              <a:ea typeface="メイリオ" panose="020B0604030504040204" pitchFamily="50" charset="-128"/>
            </a:endParaRPr>
          </a:p>
        </p:txBody>
      </p:sp>
      <p:grpSp>
        <p:nvGrpSpPr>
          <p:cNvPr id="66" name="グループ化 65">
            <a:extLst>
              <a:ext uri="{FF2B5EF4-FFF2-40B4-BE49-F238E27FC236}">
                <a16:creationId xmlns:a16="http://schemas.microsoft.com/office/drawing/2014/main" id="{B268CE7C-1592-8EF0-2DB8-4F2564A8B0FE}"/>
              </a:ext>
            </a:extLst>
          </p:cNvPr>
          <p:cNvGrpSpPr/>
          <p:nvPr/>
        </p:nvGrpSpPr>
        <p:grpSpPr>
          <a:xfrm>
            <a:off x="7039360" y="4398322"/>
            <a:ext cx="2280570" cy="277082"/>
            <a:chOff x="5880100" y="3445399"/>
            <a:chExt cx="1905000" cy="231452"/>
          </a:xfrm>
        </p:grpSpPr>
        <p:sp>
          <p:nvSpPr>
            <p:cNvPr id="157" name="object 69">
              <a:extLst>
                <a:ext uri="{FF2B5EF4-FFF2-40B4-BE49-F238E27FC236}">
                  <a16:creationId xmlns:a16="http://schemas.microsoft.com/office/drawing/2014/main" id="{DCEEED95-4965-C4F2-6F8E-FD36BAF961F4}"/>
                </a:ext>
              </a:extLst>
            </p:cNvPr>
            <p:cNvSpPr txBox="1"/>
            <p:nvPr/>
          </p:nvSpPr>
          <p:spPr>
            <a:xfrm>
              <a:off x="6146356" y="3445399"/>
              <a:ext cx="1638744" cy="231452"/>
            </a:xfrm>
            <a:prstGeom prst="rect">
              <a:avLst/>
            </a:prstGeom>
          </p:spPr>
          <p:txBody>
            <a:bodyPr vert="horz" wrap="square" lIns="0" tIns="19005" rIns="0" bIns="0" rtlCol="0">
              <a:spAutoFit/>
            </a:bodyPr>
            <a:lstStyle/>
            <a:p>
              <a:pPr marL="45610" eaLnBrk="0">
                <a:spcBef>
                  <a:spcPts val="150"/>
                </a:spcBef>
                <a:buClr>
                  <a:srgbClr val="9FA0A0"/>
                </a:buClr>
                <a:buSzPct val="150000"/>
                <a:tabLst>
                  <a:tab pos="434811" algn="l"/>
                </a:tabLst>
              </a:pPr>
              <a:r>
                <a:rPr sz="1676" b="1" spc="-18" dirty="0" err="1">
                  <a:solidFill>
                    <a:srgbClr val="00213B"/>
                  </a:solidFill>
                  <a:latin typeface="メイリオ" panose="020B0604030504040204" pitchFamily="50" charset="-128"/>
                  <a:ea typeface="メイリオ" panose="020B0604030504040204" pitchFamily="50" charset="-128"/>
                  <a:cs typeface="PMingLiU"/>
                </a:rPr>
                <a:t>任意入院</a:t>
              </a:r>
              <a:endParaRPr sz="1676" b="1" dirty="0">
                <a:solidFill>
                  <a:srgbClr val="00213B"/>
                </a:solidFill>
                <a:latin typeface="メイリオ" panose="020B0604030504040204" pitchFamily="50" charset="-128"/>
                <a:ea typeface="メイリオ" panose="020B0604030504040204" pitchFamily="50" charset="-128"/>
                <a:cs typeface="PMingLiU"/>
              </a:endParaRPr>
            </a:p>
          </p:txBody>
        </p:sp>
        <p:sp>
          <p:nvSpPr>
            <p:cNvPr id="65" name="正方形/長方形 64">
              <a:extLst>
                <a:ext uri="{FF2B5EF4-FFF2-40B4-BE49-F238E27FC236}">
                  <a16:creationId xmlns:a16="http://schemas.microsoft.com/office/drawing/2014/main" id="{D7908657-50BE-E316-46CA-1D57F540A019}"/>
                </a:ext>
              </a:extLst>
            </p:cNvPr>
            <p:cNvSpPr/>
            <p:nvPr/>
          </p:nvSpPr>
          <p:spPr>
            <a:xfrm>
              <a:off x="5880100" y="3464216"/>
              <a:ext cx="164911" cy="164911"/>
            </a:xfrm>
            <a:prstGeom prst="rect">
              <a:avLst/>
            </a:prstGeom>
            <a:noFill/>
            <a:ln w="19050">
              <a:solidFill>
                <a:schemeClr val="bg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b="1">
                <a:solidFill>
                  <a:srgbClr val="00213B"/>
                </a:solidFill>
              </a:endParaRPr>
            </a:p>
          </p:txBody>
        </p:sp>
      </p:grpSp>
      <p:grpSp>
        <p:nvGrpSpPr>
          <p:cNvPr id="67" name="グループ化 66">
            <a:extLst>
              <a:ext uri="{FF2B5EF4-FFF2-40B4-BE49-F238E27FC236}">
                <a16:creationId xmlns:a16="http://schemas.microsoft.com/office/drawing/2014/main" id="{3BEA274C-DFC1-2438-BA99-039AA263F54C}"/>
              </a:ext>
            </a:extLst>
          </p:cNvPr>
          <p:cNvGrpSpPr/>
          <p:nvPr/>
        </p:nvGrpSpPr>
        <p:grpSpPr>
          <a:xfrm>
            <a:off x="7039360" y="4873876"/>
            <a:ext cx="2280570" cy="277082"/>
            <a:chOff x="5880100" y="3445399"/>
            <a:chExt cx="1905000" cy="231452"/>
          </a:xfrm>
        </p:grpSpPr>
        <p:sp>
          <p:nvSpPr>
            <p:cNvPr id="68" name="object 69">
              <a:extLst>
                <a:ext uri="{FF2B5EF4-FFF2-40B4-BE49-F238E27FC236}">
                  <a16:creationId xmlns:a16="http://schemas.microsoft.com/office/drawing/2014/main" id="{9C12C5AE-63CC-EB82-8FB2-56695A29B0DC}"/>
                </a:ext>
              </a:extLst>
            </p:cNvPr>
            <p:cNvSpPr txBox="1"/>
            <p:nvPr/>
          </p:nvSpPr>
          <p:spPr>
            <a:xfrm>
              <a:off x="6146356" y="3445399"/>
              <a:ext cx="1638744" cy="231452"/>
            </a:xfrm>
            <a:prstGeom prst="rect">
              <a:avLst/>
            </a:prstGeom>
          </p:spPr>
          <p:txBody>
            <a:bodyPr vert="horz" wrap="square" lIns="0" tIns="19005" rIns="0" bIns="0" rtlCol="0">
              <a:spAutoFit/>
            </a:bodyPr>
            <a:lstStyle/>
            <a:p>
              <a:pPr marL="45610" eaLnBrk="0">
                <a:spcBef>
                  <a:spcPts val="150"/>
                </a:spcBef>
                <a:buClr>
                  <a:srgbClr val="9FA0A0"/>
                </a:buClr>
                <a:buSzPct val="150000"/>
                <a:tabLst>
                  <a:tab pos="434811" algn="l"/>
                </a:tabLst>
              </a:pPr>
              <a:r>
                <a:rPr lang="ja-JP" altLang="en-US" sz="1676" b="1" spc="-18">
                  <a:solidFill>
                    <a:srgbClr val="00213B"/>
                  </a:solidFill>
                  <a:latin typeface="メイリオ" panose="020B0604030504040204" pitchFamily="50" charset="-128"/>
                  <a:ea typeface="メイリオ" panose="020B0604030504040204" pitchFamily="50" charset="-128"/>
                  <a:cs typeface="PMingLiU"/>
                </a:rPr>
                <a:t>措置</a:t>
              </a:r>
              <a:r>
                <a:rPr sz="1676" b="1" spc="-18">
                  <a:solidFill>
                    <a:srgbClr val="00213B"/>
                  </a:solidFill>
                  <a:latin typeface="メイリオ" panose="020B0604030504040204" pitchFamily="50" charset="-128"/>
                  <a:ea typeface="メイリオ" panose="020B0604030504040204" pitchFamily="50" charset="-128"/>
                  <a:cs typeface="PMingLiU"/>
                </a:rPr>
                <a:t>入院</a:t>
              </a:r>
              <a:endParaRPr sz="1676" b="1">
                <a:solidFill>
                  <a:srgbClr val="00213B"/>
                </a:solidFill>
                <a:latin typeface="メイリオ" panose="020B0604030504040204" pitchFamily="50" charset="-128"/>
                <a:ea typeface="メイリオ" panose="020B0604030504040204" pitchFamily="50" charset="-128"/>
                <a:cs typeface="PMingLiU"/>
              </a:endParaRPr>
            </a:p>
          </p:txBody>
        </p:sp>
        <p:sp>
          <p:nvSpPr>
            <p:cNvPr id="69" name="正方形/長方形 68">
              <a:extLst>
                <a:ext uri="{FF2B5EF4-FFF2-40B4-BE49-F238E27FC236}">
                  <a16:creationId xmlns:a16="http://schemas.microsoft.com/office/drawing/2014/main" id="{471713D9-7747-8917-5D3D-B56398D649D2}"/>
                </a:ext>
              </a:extLst>
            </p:cNvPr>
            <p:cNvSpPr/>
            <p:nvPr/>
          </p:nvSpPr>
          <p:spPr>
            <a:xfrm>
              <a:off x="5880100" y="3464216"/>
              <a:ext cx="164911" cy="164911"/>
            </a:xfrm>
            <a:prstGeom prst="rect">
              <a:avLst/>
            </a:prstGeom>
            <a:noFill/>
            <a:ln w="19050">
              <a:solidFill>
                <a:schemeClr val="bg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b="1">
                <a:solidFill>
                  <a:srgbClr val="00213B"/>
                </a:solidFill>
              </a:endParaRPr>
            </a:p>
          </p:txBody>
        </p:sp>
      </p:grpSp>
      <p:grpSp>
        <p:nvGrpSpPr>
          <p:cNvPr id="73" name="グループ化 72">
            <a:extLst>
              <a:ext uri="{FF2B5EF4-FFF2-40B4-BE49-F238E27FC236}">
                <a16:creationId xmlns:a16="http://schemas.microsoft.com/office/drawing/2014/main" id="{192CE5EA-AE2A-627F-0248-54EB4E326993}"/>
              </a:ext>
            </a:extLst>
          </p:cNvPr>
          <p:cNvGrpSpPr/>
          <p:nvPr/>
        </p:nvGrpSpPr>
        <p:grpSpPr>
          <a:xfrm>
            <a:off x="8771239" y="4398322"/>
            <a:ext cx="2280570" cy="277082"/>
            <a:chOff x="5880100" y="3445399"/>
            <a:chExt cx="1905000" cy="231452"/>
          </a:xfrm>
        </p:grpSpPr>
        <p:sp>
          <p:nvSpPr>
            <p:cNvPr id="74" name="object 69">
              <a:extLst>
                <a:ext uri="{FF2B5EF4-FFF2-40B4-BE49-F238E27FC236}">
                  <a16:creationId xmlns:a16="http://schemas.microsoft.com/office/drawing/2014/main" id="{99DEBFC9-922C-6A5F-C57C-6FE38AA60325}"/>
                </a:ext>
              </a:extLst>
            </p:cNvPr>
            <p:cNvSpPr txBox="1"/>
            <p:nvPr/>
          </p:nvSpPr>
          <p:spPr>
            <a:xfrm>
              <a:off x="6146356" y="3445399"/>
              <a:ext cx="1638744" cy="231452"/>
            </a:xfrm>
            <a:prstGeom prst="rect">
              <a:avLst/>
            </a:prstGeom>
          </p:spPr>
          <p:txBody>
            <a:bodyPr vert="horz" wrap="square" lIns="0" tIns="19005" rIns="0" bIns="0" rtlCol="0">
              <a:spAutoFit/>
            </a:bodyPr>
            <a:lstStyle/>
            <a:p>
              <a:pPr marL="45610" eaLnBrk="0">
                <a:spcBef>
                  <a:spcPts val="150"/>
                </a:spcBef>
                <a:buClr>
                  <a:srgbClr val="9FA0A0"/>
                </a:buClr>
                <a:buSzPct val="150000"/>
                <a:tabLst>
                  <a:tab pos="434811" algn="l"/>
                </a:tabLst>
              </a:pPr>
              <a:r>
                <a:rPr lang="ja-JP" altLang="en-US" sz="1676" b="1" spc="-18">
                  <a:solidFill>
                    <a:srgbClr val="00213B"/>
                  </a:solidFill>
                  <a:latin typeface="メイリオ" panose="020B0604030504040204" pitchFamily="50" charset="-128"/>
                  <a:ea typeface="メイリオ" panose="020B0604030504040204" pitchFamily="50" charset="-128"/>
                  <a:cs typeface="PMingLiU"/>
                </a:rPr>
                <a:t>医療保護</a:t>
              </a:r>
              <a:r>
                <a:rPr sz="1676" b="1" spc="-18">
                  <a:solidFill>
                    <a:srgbClr val="00213B"/>
                  </a:solidFill>
                  <a:latin typeface="メイリオ" panose="020B0604030504040204" pitchFamily="50" charset="-128"/>
                  <a:ea typeface="メイリオ" panose="020B0604030504040204" pitchFamily="50" charset="-128"/>
                  <a:cs typeface="PMingLiU"/>
                </a:rPr>
                <a:t>入院</a:t>
              </a:r>
              <a:endParaRPr sz="1676" b="1">
                <a:solidFill>
                  <a:srgbClr val="00213B"/>
                </a:solidFill>
                <a:latin typeface="メイリオ" panose="020B0604030504040204" pitchFamily="50" charset="-128"/>
                <a:ea typeface="メイリオ" panose="020B0604030504040204" pitchFamily="50" charset="-128"/>
                <a:cs typeface="PMingLiU"/>
              </a:endParaRPr>
            </a:p>
          </p:txBody>
        </p:sp>
        <p:sp>
          <p:nvSpPr>
            <p:cNvPr id="75" name="正方形/長方形 74">
              <a:extLst>
                <a:ext uri="{FF2B5EF4-FFF2-40B4-BE49-F238E27FC236}">
                  <a16:creationId xmlns:a16="http://schemas.microsoft.com/office/drawing/2014/main" id="{98FEA6C6-B1AA-F8DD-6476-5D3F6CA161ED}"/>
                </a:ext>
              </a:extLst>
            </p:cNvPr>
            <p:cNvSpPr/>
            <p:nvPr/>
          </p:nvSpPr>
          <p:spPr>
            <a:xfrm>
              <a:off x="5880100" y="3464216"/>
              <a:ext cx="164911" cy="164911"/>
            </a:xfrm>
            <a:prstGeom prst="rect">
              <a:avLst/>
            </a:prstGeom>
            <a:noFill/>
            <a:ln w="19050">
              <a:solidFill>
                <a:schemeClr val="bg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b="1">
                <a:solidFill>
                  <a:srgbClr val="00213B"/>
                </a:solidFill>
              </a:endParaRPr>
            </a:p>
          </p:txBody>
        </p:sp>
      </p:grpSp>
      <p:grpSp>
        <p:nvGrpSpPr>
          <p:cNvPr id="89" name="グループ化 88">
            <a:extLst>
              <a:ext uri="{FF2B5EF4-FFF2-40B4-BE49-F238E27FC236}">
                <a16:creationId xmlns:a16="http://schemas.microsoft.com/office/drawing/2014/main" id="{56F7D45A-A773-6D42-6A59-30E4A885B9DC}"/>
              </a:ext>
            </a:extLst>
          </p:cNvPr>
          <p:cNvGrpSpPr/>
          <p:nvPr/>
        </p:nvGrpSpPr>
        <p:grpSpPr>
          <a:xfrm>
            <a:off x="7039360" y="5349429"/>
            <a:ext cx="2280570" cy="277082"/>
            <a:chOff x="5880100" y="3445399"/>
            <a:chExt cx="1905000" cy="231452"/>
          </a:xfrm>
        </p:grpSpPr>
        <p:sp>
          <p:nvSpPr>
            <p:cNvPr id="93" name="object 69">
              <a:extLst>
                <a:ext uri="{FF2B5EF4-FFF2-40B4-BE49-F238E27FC236}">
                  <a16:creationId xmlns:a16="http://schemas.microsoft.com/office/drawing/2014/main" id="{38731824-751A-D063-69EB-5D9F99C8F8C1}"/>
                </a:ext>
              </a:extLst>
            </p:cNvPr>
            <p:cNvSpPr txBox="1"/>
            <p:nvPr/>
          </p:nvSpPr>
          <p:spPr>
            <a:xfrm>
              <a:off x="6146356" y="3445399"/>
              <a:ext cx="1638744" cy="231452"/>
            </a:xfrm>
            <a:prstGeom prst="rect">
              <a:avLst/>
            </a:prstGeom>
          </p:spPr>
          <p:txBody>
            <a:bodyPr vert="horz" wrap="square" lIns="0" tIns="19005" rIns="0" bIns="0" rtlCol="0">
              <a:spAutoFit/>
            </a:bodyPr>
            <a:lstStyle/>
            <a:p>
              <a:pPr marL="45610" eaLnBrk="0">
                <a:spcBef>
                  <a:spcPts val="150"/>
                </a:spcBef>
                <a:buClr>
                  <a:srgbClr val="9FA0A0"/>
                </a:buClr>
                <a:buSzPct val="150000"/>
                <a:tabLst>
                  <a:tab pos="434811" algn="l"/>
                </a:tabLst>
              </a:pPr>
              <a:r>
                <a:rPr lang="ja-JP" altLang="en-US" sz="1676" b="1" spc="-18">
                  <a:solidFill>
                    <a:srgbClr val="00213B"/>
                  </a:solidFill>
                  <a:latin typeface="メイリオ" panose="020B0604030504040204" pitchFamily="50" charset="-128"/>
                  <a:ea typeface="メイリオ" panose="020B0604030504040204" pitchFamily="50" charset="-128"/>
                  <a:cs typeface="PMingLiU"/>
                </a:rPr>
                <a:t>その他の</a:t>
              </a:r>
              <a:r>
                <a:rPr sz="1676" b="1" spc="-18">
                  <a:solidFill>
                    <a:srgbClr val="00213B"/>
                  </a:solidFill>
                  <a:latin typeface="メイリオ" panose="020B0604030504040204" pitchFamily="50" charset="-128"/>
                  <a:ea typeface="メイリオ" panose="020B0604030504040204" pitchFamily="50" charset="-128"/>
                  <a:cs typeface="PMingLiU"/>
                </a:rPr>
                <a:t>入院</a:t>
              </a:r>
              <a:endParaRPr sz="1676" b="1">
                <a:solidFill>
                  <a:srgbClr val="00213B"/>
                </a:solidFill>
                <a:latin typeface="メイリオ" panose="020B0604030504040204" pitchFamily="50" charset="-128"/>
                <a:ea typeface="メイリオ" panose="020B0604030504040204" pitchFamily="50" charset="-128"/>
                <a:cs typeface="PMingLiU"/>
              </a:endParaRPr>
            </a:p>
          </p:txBody>
        </p:sp>
        <p:sp>
          <p:nvSpPr>
            <p:cNvPr id="94" name="正方形/長方形 93">
              <a:extLst>
                <a:ext uri="{FF2B5EF4-FFF2-40B4-BE49-F238E27FC236}">
                  <a16:creationId xmlns:a16="http://schemas.microsoft.com/office/drawing/2014/main" id="{2EFCD2B5-1F3A-AAC5-6F3E-433E314337A1}"/>
                </a:ext>
              </a:extLst>
            </p:cNvPr>
            <p:cNvSpPr/>
            <p:nvPr/>
          </p:nvSpPr>
          <p:spPr>
            <a:xfrm>
              <a:off x="5880100" y="3464216"/>
              <a:ext cx="164911" cy="164911"/>
            </a:xfrm>
            <a:prstGeom prst="rect">
              <a:avLst/>
            </a:prstGeom>
            <a:noFill/>
            <a:ln w="19050">
              <a:solidFill>
                <a:schemeClr val="bg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b="1">
                <a:solidFill>
                  <a:srgbClr val="00213B"/>
                </a:solidFill>
              </a:endParaRPr>
            </a:p>
          </p:txBody>
        </p:sp>
      </p:grpSp>
      <p:sp>
        <p:nvSpPr>
          <p:cNvPr id="95" name="object 39">
            <a:extLst>
              <a:ext uri="{FF2B5EF4-FFF2-40B4-BE49-F238E27FC236}">
                <a16:creationId xmlns:a16="http://schemas.microsoft.com/office/drawing/2014/main" id="{F9592642-F76E-A571-4DAA-026B0ED2CE0E}"/>
              </a:ext>
            </a:extLst>
          </p:cNvPr>
          <p:cNvSpPr/>
          <p:nvPr/>
        </p:nvSpPr>
        <p:spPr>
          <a:xfrm>
            <a:off x="6986695" y="5658174"/>
            <a:ext cx="5161142" cy="2409450"/>
          </a:xfrm>
          <a:custGeom>
            <a:avLst/>
            <a:gdLst/>
            <a:ahLst/>
            <a:cxnLst/>
            <a:rect l="l" t="t" r="r" b="b"/>
            <a:pathLst>
              <a:path w="2052320" h="720089">
                <a:moveTo>
                  <a:pt x="1979993" y="0"/>
                </a:moveTo>
                <a:lnTo>
                  <a:pt x="71996" y="0"/>
                </a:lnTo>
                <a:lnTo>
                  <a:pt x="44041" y="5679"/>
                </a:lnTo>
                <a:lnTo>
                  <a:pt x="21148" y="21143"/>
                </a:lnTo>
                <a:lnTo>
                  <a:pt x="5680" y="44035"/>
                </a:lnTo>
                <a:lnTo>
                  <a:pt x="0" y="71996"/>
                </a:lnTo>
                <a:lnTo>
                  <a:pt x="0" y="647992"/>
                </a:lnTo>
                <a:lnTo>
                  <a:pt x="5680" y="675947"/>
                </a:lnTo>
                <a:lnTo>
                  <a:pt x="21148" y="698839"/>
                </a:lnTo>
                <a:lnTo>
                  <a:pt x="44041" y="714307"/>
                </a:lnTo>
                <a:lnTo>
                  <a:pt x="71996" y="719988"/>
                </a:lnTo>
                <a:lnTo>
                  <a:pt x="1979993" y="719988"/>
                </a:lnTo>
                <a:lnTo>
                  <a:pt x="2007950" y="714307"/>
                </a:lnTo>
                <a:lnTo>
                  <a:pt x="2030847" y="698839"/>
                </a:lnTo>
                <a:lnTo>
                  <a:pt x="2046319" y="675947"/>
                </a:lnTo>
                <a:lnTo>
                  <a:pt x="2052002" y="647992"/>
                </a:lnTo>
                <a:lnTo>
                  <a:pt x="2052002" y="71996"/>
                </a:lnTo>
                <a:lnTo>
                  <a:pt x="2046319" y="44035"/>
                </a:lnTo>
                <a:lnTo>
                  <a:pt x="2030847" y="21143"/>
                </a:lnTo>
                <a:lnTo>
                  <a:pt x="2007950" y="5679"/>
                </a:lnTo>
                <a:lnTo>
                  <a:pt x="1979993" y="0"/>
                </a:lnTo>
                <a:close/>
              </a:path>
            </a:pathLst>
          </a:custGeom>
          <a:solidFill>
            <a:srgbClr val="FFFFFF"/>
          </a:solidFill>
          <a:ln>
            <a:noFill/>
          </a:ln>
        </p:spPr>
        <p:txBody>
          <a:bodyPr wrap="square" lIns="0" tIns="0" rIns="0" bIns="0" rtlCol="0"/>
          <a:lstStyle/>
          <a:p>
            <a:endParaRPr b="1">
              <a:solidFill>
                <a:srgbClr val="00213B"/>
              </a:solidFill>
              <a:latin typeface="メイリオ" panose="020B0604030504040204" pitchFamily="50" charset="-128"/>
              <a:ea typeface="メイリオ" panose="020B0604030504040204" pitchFamily="50" charset="-128"/>
            </a:endParaRPr>
          </a:p>
        </p:txBody>
      </p:sp>
      <p:sp>
        <p:nvSpPr>
          <p:cNvPr id="96" name="object 86">
            <a:extLst>
              <a:ext uri="{FF2B5EF4-FFF2-40B4-BE49-F238E27FC236}">
                <a16:creationId xmlns:a16="http://schemas.microsoft.com/office/drawing/2014/main" id="{49C766E7-C9B8-9ED8-E9C3-9260F24D04D1}"/>
              </a:ext>
            </a:extLst>
          </p:cNvPr>
          <p:cNvSpPr txBox="1"/>
          <p:nvPr/>
        </p:nvSpPr>
        <p:spPr>
          <a:xfrm>
            <a:off x="5593318" y="2825954"/>
            <a:ext cx="507210" cy="109858"/>
          </a:xfrm>
          <a:prstGeom prst="rect">
            <a:avLst/>
          </a:prstGeom>
        </p:spPr>
        <p:txBody>
          <a:bodyPr vert="horz" wrap="square" lIns="0" tIns="17483" rIns="0" bIns="0" rtlCol="0">
            <a:spAutoFit/>
          </a:bodyPr>
          <a:lstStyle/>
          <a:p>
            <a:pPr marL="27366" algn="ctr">
              <a:spcBef>
                <a:spcPts val="18"/>
              </a:spcBef>
            </a:pPr>
            <a:r>
              <a:rPr lang="ja-JP" altLang="en-US" sz="599" b="1">
                <a:solidFill>
                  <a:srgbClr val="00213B"/>
                </a:solidFill>
                <a:latin typeface="メイリオ" panose="020B0604030504040204" pitchFamily="50" charset="-128"/>
                <a:ea typeface="メイリオ" panose="020B0604030504040204" pitchFamily="50" charset="-128"/>
                <a:cs typeface="PMingLiU"/>
              </a:rPr>
              <a:t>びょうとう</a:t>
            </a:r>
          </a:p>
        </p:txBody>
      </p:sp>
      <p:sp>
        <p:nvSpPr>
          <p:cNvPr id="97" name="object 86">
            <a:extLst>
              <a:ext uri="{FF2B5EF4-FFF2-40B4-BE49-F238E27FC236}">
                <a16:creationId xmlns:a16="http://schemas.microsoft.com/office/drawing/2014/main" id="{F139614D-009F-38FF-D9C4-ACFFC2FF03FA}"/>
              </a:ext>
            </a:extLst>
          </p:cNvPr>
          <p:cNvSpPr txBox="1"/>
          <p:nvPr/>
        </p:nvSpPr>
        <p:spPr>
          <a:xfrm>
            <a:off x="2902527" y="2825954"/>
            <a:ext cx="507210" cy="109858"/>
          </a:xfrm>
          <a:prstGeom prst="rect">
            <a:avLst/>
          </a:prstGeom>
        </p:spPr>
        <p:txBody>
          <a:bodyPr vert="horz" wrap="square" lIns="0" tIns="17483" rIns="0" bIns="0" rtlCol="0">
            <a:spAutoFit/>
          </a:bodyPr>
          <a:lstStyle/>
          <a:p>
            <a:pPr marL="27366" algn="ctr">
              <a:spcBef>
                <a:spcPts val="18"/>
              </a:spcBef>
            </a:pPr>
            <a:r>
              <a:rPr lang="ja-JP" altLang="en-US" sz="599" b="1">
                <a:solidFill>
                  <a:srgbClr val="00213B"/>
                </a:solidFill>
                <a:latin typeface="メイリオ" panose="020B0604030504040204" pitchFamily="50" charset="-128"/>
                <a:ea typeface="メイリオ" panose="020B0604030504040204" pitchFamily="50" charset="-128"/>
                <a:cs typeface="PMingLiU"/>
              </a:rPr>
              <a:t>びょういん</a:t>
            </a:r>
          </a:p>
        </p:txBody>
      </p:sp>
      <p:sp>
        <p:nvSpPr>
          <p:cNvPr id="98" name="object 86">
            <a:extLst>
              <a:ext uri="{FF2B5EF4-FFF2-40B4-BE49-F238E27FC236}">
                <a16:creationId xmlns:a16="http://schemas.microsoft.com/office/drawing/2014/main" id="{754CFBC2-49BD-066F-E2C8-7214FB1DC2E3}"/>
              </a:ext>
            </a:extLst>
          </p:cNvPr>
          <p:cNvSpPr txBox="1"/>
          <p:nvPr/>
        </p:nvSpPr>
        <p:spPr>
          <a:xfrm>
            <a:off x="9126877" y="2825954"/>
            <a:ext cx="247165" cy="109858"/>
          </a:xfrm>
          <a:prstGeom prst="rect">
            <a:avLst/>
          </a:prstGeom>
        </p:spPr>
        <p:txBody>
          <a:bodyPr vert="horz" wrap="square" lIns="0" tIns="17483" rIns="0" bIns="0" rtlCol="0">
            <a:spAutoFit/>
          </a:bodyPr>
          <a:lstStyle/>
          <a:p>
            <a:pPr marL="27366" algn="ctr">
              <a:spcBef>
                <a:spcPts val="18"/>
              </a:spcBef>
            </a:pPr>
            <a:r>
              <a:rPr lang="ja-JP" altLang="en-US" sz="599" b="1">
                <a:solidFill>
                  <a:srgbClr val="00213B"/>
                </a:solidFill>
                <a:latin typeface="メイリオ" panose="020B0604030504040204" pitchFamily="50" charset="-128"/>
                <a:ea typeface="メイリオ" panose="020B0604030504040204" pitchFamily="50" charset="-128"/>
                <a:cs typeface="PMingLiU"/>
              </a:rPr>
              <a:t>ねん</a:t>
            </a:r>
          </a:p>
        </p:txBody>
      </p:sp>
      <p:sp>
        <p:nvSpPr>
          <p:cNvPr id="100" name="object 86">
            <a:extLst>
              <a:ext uri="{FF2B5EF4-FFF2-40B4-BE49-F238E27FC236}">
                <a16:creationId xmlns:a16="http://schemas.microsoft.com/office/drawing/2014/main" id="{BAD7517C-A6EA-6632-8498-19117BACED74}"/>
              </a:ext>
            </a:extLst>
          </p:cNvPr>
          <p:cNvSpPr txBox="1"/>
          <p:nvPr/>
        </p:nvSpPr>
        <p:spPr>
          <a:xfrm>
            <a:off x="10446388" y="2825954"/>
            <a:ext cx="247165" cy="109858"/>
          </a:xfrm>
          <a:prstGeom prst="rect">
            <a:avLst/>
          </a:prstGeom>
        </p:spPr>
        <p:txBody>
          <a:bodyPr vert="horz" wrap="square" lIns="0" tIns="17483" rIns="0" bIns="0" rtlCol="0">
            <a:spAutoFit/>
          </a:bodyPr>
          <a:lstStyle/>
          <a:p>
            <a:pPr marL="27366" algn="ctr">
              <a:spcBef>
                <a:spcPts val="18"/>
              </a:spcBef>
            </a:pPr>
            <a:r>
              <a:rPr lang="ja-JP" altLang="en-US" sz="599" b="1">
                <a:solidFill>
                  <a:srgbClr val="00213B"/>
                </a:solidFill>
                <a:latin typeface="メイリオ" panose="020B0604030504040204" pitchFamily="50" charset="-128"/>
                <a:ea typeface="メイリオ" panose="020B0604030504040204" pitchFamily="50" charset="-128"/>
                <a:cs typeface="PMingLiU"/>
              </a:rPr>
              <a:t>がつ</a:t>
            </a:r>
          </a:p>
        </p:txBody>
      </p:sp>
      <p:sp>
        <p:nvSpPr>
          <p:cNvPr id="104" name="object 86">
            <a:extLst>
              <a:ext uri="{FF2B5EF4-FFF2-40B4-BE49-F238E27FC236}">
                <a16:creationId xmlns:a16="http://schemas.microsoft.com/office/drawing/2014/main" id="{71CB003A-7780-FB1E-CC94-276E3419DCA1}"/>
              </a:ext>
            </a:extLst>
          </p:cNvPr>
          <p:cNvSpPr txBox="1"/>
          <p:nvPr/>
        </p:nvSpPr>
        <p:spPr>
          <a:xfrm>
            <a:off x="11752037" y="2825954"/>
            <a:ext cx="247165" cy="109858"/>
          </a:xfrm>
          <a:prstGeom prst="rect">
            <a:avLst/>
          </a:prstGeom>
        </p:spPr>
        <p:txBody>
          <a:bodyPr vert="horz" wrap="square" lIns="0" tIns="17483" rIns="0" bIns="0" rtlCol="0">
            <a:spAutoFit/>
          </a:bodyPr>
          <a:lstStyle/>
          <a:p>
            <a:pPr marL="27366" algn="ctr">
              <a:spcBef>
                <a:spcPts val="18"/>
              </a:spcBef>
            </a:pPr>
            <a:r>
              <a:rPr lang="ja-JP" altLang="en-US" sz="599" b="1">
                <a:solidFill>
                  <a:srgbClr val="00213B"/>
                </a:solidFill>
                <a:latin typeface="メイリオ" panose="020B0604030504040204" pitchFamily="50" charset="-128"/>
                <a:ea typeface="メイリオ" panose="020B0604030504040204" pitchFamily="50" charset="-128"/>
                <a:cs typeface="PMingLiU"/>
              </a:rPr>
              <a:t>にち</a:t>
            </a:r>
          </a:p>
        </p:txBody>
      </p:sp>
      <p:sp>
        <p:nvSpPr>
          <p:cNvPr id="105" name="object 86">
            <a:extLst>
              <a:ext uri="{FF2B5EF4-FFF2-40B4-BE49-F238E27FC236}">
                <a16:creationId xmlns:a16="http://schemas.microsoft.com/office/drawing/2014/main" id="{BB9A7DE5-2819-5F41-19BD-C40CFF1184CE}"/>
              </a:ext>
            </a:extLst>
          </p:cNvPr>
          <p:cNvSpPr txBox="1"/>
          <p:nvPr/>
        </p:nvSpPr>
        <p:spPr>
          <a:xfrm>
            <a:off x="9157005" y="4310745"/>
            <a:ext cx="1224791" cy="109858"/>
          </a:xfrm>
          <a:prstGeom prst="rect">
            <a:avLst/>
          </a:prstGeom>
        </p:spPr>
        <p:txBody>
          <a:bodyPr vert="horz" wrap="square" lIns="0" tIns="17483" rIns="0" bIns="0" rtlCol="0">
            <a:spAutoFit/>
          </a:bodyPr>
          <a:lstStyle/>
          <a:p>
            <a:pPr marL="27366" algn="ctr">
              <a:spcBef>
                <a:spcPts val="18"/>
              </a:spcBef>
            </a:pPr>
            <a:r>
              <a:rPr lang="ja-JP" altLang="en-US" sz="599" b="1" spc="239">
                <a:solidFill>
                  <a:srgbClr val="00213B"/>
                </a:solidFill>
                <a:latin typeface="メイリオ" panose="020B0604030504040204" pitchFamily="50" charset="-128"/>
                <a:ea typeface="メイリオ" panose="020B0604030504040204" pitchFamily="50" charset="-128"/>
                <a:cs typeface="PMingLiU"/>
              </a:rPr>
              <a:t>いりょうほごにゅういん</a:t>
            </a:r>
          </a:p>
        </p:txBody>
      </p:sp>
      <p:sp>
        <p:nvSpPr>
          <p:cNvPr id="118" name="object 86">
            <a:extLst>
              <a:ext uri="{FF2B5EF4-FFF2-40B4-BE49-F238E27FC236}">
                <a16:creationId xmlns:a16="http://schemas.microsoft.com/office/drawing/2014/main" id="{BE80799F-E5F2-8C41-221F-9E089E83B2D8}"/>
              </a:ext>
            </a:extLst>
          </p:cNvPr>
          <p:cNvSpPr txBox="1"/>
          <p:nvPr/>
        </p:nvSpPr>
        <p:spPr>
          <a:xfrm>
            <a:off x="7404253" y="4310745"/>
            <a:ext cx="854165" cy="109858"/>
          </a:xfrm>
          <a:prstGeom prst="rect">
            <a:avLst/>
          </a:prstGeom>
        </p:spPr>
        <p:txBody>
          <a:bodyPr vert="horz" wrap="square" lIns="0" tIns="17483" rIns="0" bIns="0" rtlCol="0">
            <a:spAutoFit/>
          </a:bodyPr>
          <a:lstStyle/>
          <a:p>
            <a:pPr marL="27366" algn="ctr">
              <a:spcBef>
                <a:spcPts val="18"/>
              </a:spcBef>
            </a:pPr>
            <a:r>
              <a:rPr lang="ja-JP" altLang="en-US" sz="599" b="1" spc="180">
                <a:solidFill>
                  <a:srgbClr val="00213B"/>
                </a:solidFill>
                <a:latin typeface="メイリオ" panose="020B0604030504040204" pitchFamily="50" charset="-128"/>
                <a:ea typeface="メイリオ" panose="020B0604030504040204" pitchFamily="50" charset="-128"/>
                <a:cs typeface="PMingLiU"/>
              </a:rPr>
              <a:t>にんいにゅういん</a:t>
            </a:r>
          </a:p>
        </p:txBody>
      </p:sp>
      <p:sp>
        <p:nvSpPr>
          <p:cNvPr id="125" name="object 86">
            <a:extLst>
              <a:ext uri="{FF2B5EF4-FFF2-40B4-BE49-F238E27FC236}">
                <a16:creationId xmlns:a16="http://schemas.microsoft.com/office/drawing/2014/main" id="{9D598319-ACC4-DD7F-00AA-4DEBD88CA746}"/>
              </a:ext>
            </a:extLst>
          </p:cNvPr>
          <p:cNvSpPr txBox="1"/>
          <p:nvPr/>
        </p:nvSpPr>
        <p:spPr>
          <a:xfrm>
            <a:off x="7404253" y="4782355"/>
            <a:ext cx="854165" cy="109858"/>
          </a:xfrm>
          <a:prstGeom prst="rect">
            <a:avLst/>
          </a:prstGeom>
        </p:spPr>
        <p:txBody>
          <a:bodyPr vert="horz" wrap="square" lIns="0" tIns="17483" rIns="0" bIns="0" rtlCol="0">
            <a:spAutoFit/>
          </a:bodyPr>
          <a:lstStyle/>
          <a:p>
            <a:pPr marL="27366" algn="ctr">
              <a:spcBef>
                <a:spcPts val="18"/>
              </a:spcBef>
            </a:pPr>
            <a:r>
              <a:rPr lang="ja-JP" altLang="en-US" sz="599" b="1" spc="239">
                <a:solidFill>
                  <a:srgbClr val="00213B"/>
                </a:solidFill>
                <a:latin typeface="メイリオ" panose="020B0604030504040204" pitchFamily="50" charset="-128"/>
                <a:ea typeface="メイリオ" panose="020B0604030504040204" pitchFamily="50" charset="-128"/>
                <a:cs typeface="PMingLiU"/>
              </a:rPr>
              <a:t>そちにゅういん</a:t>
            </a:r>
          </a:p>
        </p:txBody>
      </p:sp>
      <p:sp>
        <p:nvSpPr>
          <p:cNvPr id="131" name="object 86">
            <a:extLst>
              <a:ext uri="{FF2B5EF4-FFF2-40B4-BE49-F238E27FC236}">
                <a16:creationId xmlns:a16="http://schemas.microsoft.com/office/drawing/2014/main" id="{5A9F1518-C5EF-E1EF-9A48-EB98EF832B40}"/>
              </a:ext>
            </a:extLst>
          </p:cNvPr>
          <p:cNvSpPr txBox="1"/>
          <p:nvPr/>
        </p:nvSpPr>
        <p:spPr>
          <a:xfrm>
            <a:off x="7828377" y="5263914"/>
            <a:ext cx="215604" cy="109858"/>
          </a:xfrm>
          <a:prstGeom prst="rect">
            <a:avLst/>
          </a:prstGeom>
        </p:spPr>
        <p:txBody>
          <a:bodyPr vert="horz" wrap="square" lIns="0" tIns="17483" rIns="0" bIns="0" rtlCol="0">
            <a:spAutoFit/>
          </a:bodyPr>
          <a:lstStyle/>
          <a:p>
            <a:pPr marL="27366" algn="ctr">
              <a:spcBef>
                <a:spcPts val="18"/>
              </a:spcBef>
            </a:pPr>
            <a:r>
              <a:rPr lang="ja-JP" altLang="en-US" sz="599" b="1" spc="180">
                <a:solidFill>
                  <a:srgbClr val="00213B"/>
                </a:solidFill>
                <a:latin typeface="メイリオ" panose="020B0604030504040204" pitchFamily="50" charset="-128"/>
                <a:ea typeface="メイリオ" panose="020B0604030504040204" pitchFamily="50" charset="-128"/>
                <a:cs typeface="PMingLiU"/>
              </a:rPr>
              <a:t>た</a:t>
            </a:r>
          </a:p>
        </p:txBody>
      </p:sp>
      <p:sp>
        <p:nvSpPr>
          <p:cNvPr id="138" name="object 86">
            <a:extLst>
              <a:ext uri="{FF2B5EF4-FFF2-40B4-BE49-F238E27FC236}">
                <a16:creationId xmlns:a16="http://schemas.microsoft.com/office/drawing/2014/main" id="{1D6ED7F1-6167-FA73-6387-103AF2D2B43D}"/>
              </a:ext>
            </a:extLst>
          </p:cNvPr>
          <p:cNvSpPr txBox="1"/>
          <p:nvPr/>
        </p:nvSpPr>
        <p:spPr>
          <a:xfrm>
            <a:off x="8137752" y="5263914"/>
            <a:ext cx="607286" cy="109858"/>
          </a:xfrm>
          <a:prstGeom prst="rect">
            <a:avLst/>
          </a:prstGeom>
        </p:spPr>
        <p:txBody>
          <a:bodyPr vert="horz" wrap="square" lIns="0" tIns="17483" rIns="0" bIns="0" rtlCol="0">
            <a:spAutoFit/>
          </a:bodyPr>
          <a:lstStyle/>
          <a:p>
            <a:pPr marL="27366" algn="ctr">
              <a:spcBef>
                <a:spcPts val="18"/>
              </a:spcBef>
            </a:pPr>
            <a:r>
              <a:rPr lang="ja-JP" altLang="en-US" sz="599" b="1">
                <a:solidFill>
                  <a:srgbClr val="00213B"/>
                </a:solidFill>
                <a:latin typeface="メイリオ" panose="020B0604030504040204" pitchFamily="50" charset="-128"/>
                <a:ea typeface="メイリオ" panose="020B0604030504040204" pitchFamily="50" charset="-128"/>
                <a:cs typeface="PMingLiU"/>
              </a:rPr>
              <a:t>にゅういん</a:t>
            </a:r>
          </a:p>
        </p:txBody>
      </p:sp>
      <p:sp>
        <p:nvSpPr>
          <p:cNvPr id="161" name="object 86">
            <a:extLst>
              <a:ext uri="{FF2B5EF4-FFF2-40B4-BE49-F238E27FC236}">
                <a16:creationId xmlns:a16="http://schemas.microsoft.com/office/drawing/2014/main" id="{894EB71C-04AD-B94D-DE43-F7A84A8E33A4}"/>
              </a:ext>
            </a:extLst>
          </p:cNvPr>
          <p:cNvSpPr txBox="1"/>
          <p:nvPr/>
        </p:nvSpPr>
        <p:spPr>
          <a:xfrm>
            <a:off x="7067730" y="2082371"/>
            <a:ext cx="583942" cy="109858"/>
          </a:xfrm>
          <a:prstGeom prst="rect">
            <a:avLst/>
          </a:prstGeom>
        </p:spPr>
        <p:txBody>
          <a:bodyPr vert="horz" wrap="square" lIns="0" tIns="17483" rIns="0" bIns="0" rtlCol="0">
            <a:spAutoFit/>
          </a:bodyPr>
          <a:lstStyle/>
          <a:p>
            <a:pPr marL="27366" algn="ctr">
              <a:spcBef>
                <a:spcPts val="18"/>
              </a:spcBef>
            </a:pPr>
            <a:r>
              <a:rPr lang="ja-JP" altLang="en-US" sz="599" b="1">
                <a:solidFill>
                  <a:srgbClr val="00213B"/>
                </a:solidFill>
                <a:latin typeface="メイリオ" panose="020B0604030504040204" pitchFamily="50" charset="-128"/>
                <a:ea typeface="メイリオ" panose="020B0604030504040204" pitchFamily="50" charset="-128"/>
                <a:cs typeface="PMingLiU"/>
              </a:rPr>
              <a:t>にゅういんび</a:t>
            </a:r>
          </a:p>
        </p:txBody>
      </p:sp>
      <p:sp>
        <p:nvSpPr>
          <p:cNvPr id="162" name="object 86">
            <a:extLst>
              <a:ext uri="{FF2B5EF4-FFF2-40B4-BE49-F238E27FC236}">
                <a16:creationId xmlns:a16="http://schemas.microsoft.com/office/drawing/2014/main" id="{E8036EB0-B358-7741-5B12-DA4A58C1840E}"/>
              </a:ext>
            </a:extLst>
          </p:cNvPr>
          <p:cNvSpPr txBox="1"/>
          <p:nvPr/>
        </p:nvSpPr>
        <p:spPr>
          <a:xfrm>
            <a:off x="1641035" y="4410555"/>
            <a:ext cx="547337" cy="109858"/>
          </a:xfrm>
          <a:prstGeom prst="rect">
            <a:avLst/>
          </a:prstGeom>
        </p:spPr>
        <p:txBody>
          <a:bodyPr vert="horz" wrap="square" lIns="0" tIns="17483" rIns="0" bIns="0" rtlCol="0">
            <a:spAutoFit/>
          </a:bodyPr>
          <a:lstStyle/>
          <a:p>
            <a:pPr marL="27366" algn="ctr">
              <a:spcBef>
                <a:spcPts val="18"/>
              </a:spcBef>
            </a:pPr>
            <a:r>
              <a:rPr lang="ja-JP" altLang="en-US" sz="599" b="1" spc="180">
                <a:solidFill>
                  <a:srgbClr val="00213B"/>
                </a:solidFill>
                <a:latin typeface="メイリオ" panose="020B0604030504040204" pitchFamily="50" charset="-128"/>
                <a:ea typeface="メイリオ" panose="020B0604030504040204" pitchFamily="50" charset="-128"/>
                <a:cs typeface="PMingLiU"/>
              </a:rPr>
              <a:t>しゅじい</a:t>
            </a:r>
          </a:p>
        </p:txBody>
      </p:sp>
      <p:sp>
        <p:nvSpPr>
          <p:cNvPr id="164" name="object 86">
            <a:extLst>
              <a:ext uri="{FF2B5EF4-FFF2-40B4-BE49-F238E27FC236}">
                <a16:creationId xmlns:a16="http://schemas.microsoft.com/office/drawing/2014/main" id="{DB3C9C11-AADC-BB31-9232-C2D269ADA2FE}"/>
              </a:ext>
            </a:extLst>
          </p:cNvPr>
          <p:cNvSpPr txBox="1"/>
          <p:nvPr/>
        </p:nvSpPr>
        <p:spPr>
          <a:xfrm>
            <a:off x="2256483" y="4410555"/>
            <a:ext cx="547337" cy="109858"/>
          </a:xfrm>
          <a:prstGeom prst="rect">
            <a:avLst/>
          </a:prstGeom>
        </p:spPr>
        <p:txBody>
          <a:bodyPr vert="horz" wrap="square" lIns="0" tIns="17483" rIns="0" bIns="0" rtlCol="0">
            <a:spAutoFit/>
          </a:bodyPr>
          <a:lstStyle/>
          <a:p>
            <a:pPr marL="27366" algn="ctr">
              <a:spcBef>
                <a:spcPts val="18"/>
              </a:spcBef>
            </a:pPr>
            <a:r>
              <a:rPr lang="ja-JP" altLang="en-US" sz="599" b="1" spc="144">
                <a:solidFill>
                  <a:srgbClr val="00213B"/>
                </a:solidFill>
                <a:latin typeface="メイリオ" panose="020B0604030504040204" pitchFamily="50" charset="-128"/>
                <a:ea typeface="メイリオ" panose="020B0604030504040204" pitchFamily="50" charset="-128"/>
                <a:cs typeface="PMingLiU"/>
              </a:rPr>
              <a:t>せんせい</a:t>
            </a:r>
          </a:p>
        </p:txBody>
      </p:sp>
      <p:sp>
        <p:nvSpPr>
          <p:cNvPr id="166" name="object 86">
            <a:extLst>
              <a:ext uri="{FF2B5EF4-FFF2-40B4-BE49-F238E27FC236}">
                <a16:creationId xmlns:a16="http://schemas.microsoft.com/office/drawing/2014/main" id="{57001B31-9586-6BBF-98AA-FA0CB5FA586A}"/>
              </a:ext>
            </a:extLst>
          </p:cNvPr>
          <p:cNvSpPr txBox="1"/>
          <p:nvPr/>
        </p:nvSpPr>
        <p:spPr>
          <a:xfrm>
            <a:off x="4038486" y="4410555"/>
            <a:ext cx="547337" cy="109858"/>
          </a:xfrm>
          <a:prstGeom prst="rect">
            <a:avLst/>
          </a:prstGeom>
        </p:spPr>
        <p:txBody>
          <a:bodyPr vert="horz" wrap="square" lIns="0" tIns="17483" rIns="0" bIns="0" rtlCol="0">
            <a:spAutoFit/>
          </a:bodyPr>
          <a:lstStyle/>
          <a:p>
            <a:pPr marL="27366" algn="ctr">
              <a:spcBef>
                <a:spcPts val="18"/>
              </a:spcBef>
            </a:pPr>
            <a:r>
              <a:rPr lang="ja-JP" altLang="en-US" sz="599" b="1" spc="144">
                <a:solidFill>
                  <a:srgbClr val="00213B"/>
                </a:solidFill>
                <a:latin typeface="メイリオ" panose="020B0604030504040204" pitchFamily="50" charset="-128"/>
                <a:ea typeface="メイリオ" panose="020B0604030504040204" pitchFamily="50" charset="-128"/>
                <a:cs typeface="PMingLiU"/>
              </a:rPr>
              <a:t>たんとう</a:t>
            </a:r>
          </a:p>
        </p:txBody>
      </p:sp>
      <p:sp>
        <p:nvSpPr>
          <p:cNvPr id="167" name="object 86">
            <a:extLst>
              <a:ext uri="{FF2B5EF4-FFF2-40B4-BE49-F238E27FC236}">
                <a16:creationId xmlns:a16="http://schemas.microsoft.com/office/drawing/2014/main" id="{AA4B9E3F-804A-7BA8-337F-75A999DF996A}"/>
              </a:ext>
            </a:extLst>
          </p:cNvPr>
          <p:cNvSpPr txBox="1"/>
          <p:nvPr/>
        </p:nvSpPr>
        <p:spPr>
          <a:xfrm>
            <a:off x="4633836" y="4410554"/>
            <a:ext cx="575040" cy="109858"/>
          </a:xfrm>
          <a:prstGeom prst="rect">
            <a:avLst/>
          </a:prstGeom>
        </p:spPr>
        <p:txBody>
          <a:bodyPr vert="horz" wrap="square" lIns="0" tIns="17483" rIns="0" bIns="0" rtlCol="0">
            <a:spAutoFit/>
          </a:bodyPr>
          <a:lstStyle/>
          <a:p>
            <a:pPr marL="27366" algn="ctr">
              <a:spcBef>
                <a:spcPts val="18"/>
              </a:spcBef>
            </a:pPr>
            <a:r>
              <a:rPr lang="ja-JP" altLang="en-US" sz="599" b="1" spc="96">
                <a:solidFill>
                  <a:srgbClr val="00213B"/>
                </a:solidFill>
                <a:latin typeface="メイリオ" panose="020B0604030504040204" pitchFamily="50" charset="-128"/>
                <a:ea typeface="メイリオ" panose="020B0604030504040204" pitchFamily="50" charset="-128"/>
                <a:cs typeface="PMingLiU"/>
              </a:rPr>
              <a:t>そうだんいん</a:t>
            </a:r>
          </a:p>
        </p:txBody>
      </p:sp>
      <p:sp>
        <p:nvSpPr>
          <p:cNvPr id="168" name="object 86">
            <a:extLst>
              <a:ext uri="{FF2B5EF4-FFF2-40B4-BE49-F238E27FC236}">
                <a16:creationId xmlns:a16="http://schemas.microsoft.com/office/drawing/2014/main" id="{6002DF72-92CA-86FE-B4CD-878E16452C30}"/>
              </a:ext>
            </a:extLst>
          </p:cNvPr>
          <p:cNvSpPr txBox="1"/>
          <p:nvPr/>
        </p:nvSpPr>
        <p:spPr>
          <a:xfrm>
            <a:off x="3856040" y="5718750"/>
            <a:ext cx="547337" cy="109858"/>
          </a:xfrm>
          <a:prstGeom prst="rect">
            <a:avLst/>
          </a:prstGeom>
        </p:spPr>
        <p:txBody>
          <a:bodyPr vert="horz" wrap="square" lIns="0" tIns="17483" rIns="0" bIns="0" rtlCol="0">
            <a:spAutoFit/>
          </a:bodyPr>
          <a:lstStyle/>
          <a:p>
            <a:pPr marL="27366" algn="ctr">
              <a:spcBef>
                <a:spcPts val="18"/>
              </a:spcBef>
            </a:pPr>
            <a:r>
              <a:rPr lang="ja-JP" altLang="en-US" sz="599" b="1" spc="144">
                <a:solidFill>
                  <a:srgbClr val="00213B"/>
                </a:solidFill>
                <a:latin typeface="メイリオ" panose="020B0604030504040204" pitchFamily="50" charset="-128"/>
                <a:ea typeface="メイリオ" panose="020B0604030504040204" pitchFamily="50" charset="-128"/>
                <a:cs typeface="PMingLiU"/>
              </a:rPr>
              <a:t>たんとう</a:t>
            </a:r>
          </a:p>
        </p:txBody>
      </p:sp>
      <p:sp>
        <p:nvSpPr>
          <p:cNvPr id="170" name="object 86">
            <a:extLst>
              <a:ext uri="{FF2B5EF4-FFF2-40B4-BE49-F238E27FC236}">
                <a16:creationId xmlns:a16="http://schemas.microsoft.com/office/drawing/2014/main" id="{192995F4-4FE0-4592-5A25-3C85B5AD10AB}"/>
              </a:ext>
            </a:extLst>
          </p:cNvPr>
          <p:cNvSpPr txBox="1"/>
          <p:nvPr/>
        </p:nvSpPr>
        <p:spPr>
          <a:xfrm>
            <a:off x="1366835" y="5718750"/>
            <a:ext cx="547337" cy="109858"/>
          </a:xfrm>
          <a:prstGeom prst="rect">
            <a:avLst/>
          </a:prstGeom>
        </p:spPr>
        <p:txBody>
          <a:bodyPr vert="horz" wrap="square" lIns="0" tIns="17483" rIns="0" bIns="0" rtlCol="0">
            <a:spAutoFit/>
          </a:bodyPr>
          <a:lstStyle/>
          <a:p>
            <a:pPr marL="27366" algn="ctr">
              <a:spcBef>
                <a:spcPts val="18"/>
              </a:spcBef>
            </a:pPr>
            <a:r>
              <a:rPr lang="ja-JP" altLang="en-US" sz="599" b="1" spc="144">
                <a:solidFill>
                  <a:srgbClr val="00213B"/>
                </a:solidFill>
                <a:latin typeface="メイリオ" panose="020B0604030504040204" pitchFamily="50" charset="-128"/>
                <a:ea typeface="メイリオ" panose="020B0604030504040204" pitchFamily="50" charset="-128"/>
                <a:cs typeface="PMingLiU"/>
              </a:rPr>
              <a:t>たんとう</a:t>
            </a:r>
          </a:p>
        </p:txBody>
      </p:sp>
      <p:sp>
        <p:nvSpPr>
          <p:cNvPr id="171" name="object 86">
            <a:extLst>
              <a:ext uri="{FF2B5EF4-FFF2-40B4-BE49-F238E27FC236}">
                <a16:creationId xmlns:a16="http://schemas.microsoft.com/office/drawing/2014/main" id="{201E7E92-5144-FBD0-068C-2B2FDCFDF7A9}"/>
              </a:ext>
            </a:extLst>
          </p:cNvPr>
          <p:cNvSpPr txBox="1"/>
          <p:nvPr/>
        </p:nvSpPr>
        <p:spPr>
          <a:xfrm>
            <a:off x="4443630" y="5718749"/>
            <a:ext cx="947592" cy="109858"/>
          </a:xfrm>
          <a:prstGeom prst="rect">
            <a:avLst/>
          </a:prstGeom>
        </p:spPr>
        <p:txBody>
          <a:bodyPr vert="horz" wrap="square" lIns="0" tIns="17483" rIns="0" bIns="0" rtlCol="0">
            <a:spAutoFit/>
          </a:bodyPr>
          <a:lstStyle/>
          <a:p>
            <a:pPr marL="27366" algn="ctr">
              <a:spcBef>
                <a:spcPts val="18"/>
              </a:spcBef>
            </a:pPr>
            <a:r>
              <a:rPr lang="ja-JP" altLang="en-US" sz="599" b="1" spc="60">
                <a:solidFill>
                  <a:srgbClr val="00213B"/>
                </a:solidFill>
                <a:latin typeface="メイリオ" panose="020B0604030504040204" pitchFamily="50" charset="-128"/>
                <a:ea typeface="メイリオ" panose="020B0604030504040204" pitchFamily="50" charset="-128"/>
                <a:cs typeface="PMingLiU"/>
              </a:rPr>
              <a:t>さぎょうりょうほうし</a:t>
            </a:r>
          </a:p>
        </p:txBody>
      </p:sp>
      <p:sp>
        <p:nvSpPr>
          <p:cNvPr id="172" name="object 86">
            <a:extLst>
              <a:ext uri="{FF2B5EF4-FFF2-40B4-BE49-F238E27FC236}">
                <a16:creationId xmlns:a16="http://schemas.microsoft.com/office/drawing/2014/main" id="{0794F3A7-10F5-1A61-88D7-8D51B24B497D}"/>
              </a:ext>
            </a:extLst>
          </p:cNvPr>
          <p:cNvSpPr txBox="1"/>
          <p:nvPr/>
        </p:nvSpPr>
        <p:spPr>
          <a:xfrm>
            <a:off x="2008990" y="5718750"/>
            <a:ext cx="517668" cy="109858"/>
          </a:xfrm>
          <a:prstGeom prst="rect">
            <a:avLst/>
          </a:prstGeom>
        </p:spPr>
        <p:txBody>
          <a:bodyPr vert="horz" wrap="square" lIns="0" tIns="17483" rIns="0" bIns="0" rtlCol="0">
            <a:spAutoFit/>
          </a:bodyPr>
          <a:lstStyle/>
          <a:p>
            <a:pPr marL="27366" algn="ctr">
              <a:spcBef>
                <a:spcPts val="18"/>
              </a:spcBef>
            </a:pPr>
            <a:r>
              <a:rPr lang="ja-JP" altLang="en-US" sz="599" b="1" spc="180">
                <a:solidFill>
                  <a:srgbClr val="00213B"/>
                </a:solidFill>
                <a:latin typeface="メイリオ" panose="020B0604030504040204" pitchFamily="50" charset="-128"/>
                <a:ea typeface="メイリオ" panose="020B0604030504040204" pitchFamily="50" charset="-128"/>
                <a:cs typeface="PMingLiU"/>
              </a:rPr>
              <a:t>かんごし</a:t>
            </a:r>
          </a:p>
        </p:txBody>
      </p:sp>
      <p:sp>
        <p:nvSpPr>
          <p:cNvPr id="173" name="object 86">
            <a:extLst>
              <a:ext uri="{FF2B5EF4-FFF2-40B4-BE49-F238E27FC236}">
                <a16:creationId xmlns:a16="http://schemas.microsoft.com/office/drawing/2014/main" id="{DB0370D4-3CF9-8469-631E-4AC576467161}"/>
              </a:ext>
            </a:extLst>
          </p:cNvPr>
          <p:cNvSpPr txBox="1"/>
          <p:nvPr/>
        </p:nvSpPr>
        <p:spPr>
          <a:xfrm>
            <a:off x="1914173" y="7026581"/>
            <a:ext cx="612483" cy="109858"/>
          </a:xfrm>
          <a:prstGeom prst="rect">
            <a:avLst/>
          </a:prstGeom>
        </p:spPr>
        <p:txBody>
          <a:bodyPr vert="horz" wrap="square" lIns="0" tIns="17483" rIns="0" bIns="0" rtlCol="0">
            <a:spAutoFit/>
          </a:bodyPr>
          <a:lstStyle/>
          <a:p>
            <a:pPr marL="27366" algn="ctr">
              <a:spcBef>
                <a:spcPts val="18"/>
              </a:spcBef>
            </a:pPr>
            <a:r>
              <a:rPr lang="ja-JP" altLang="en-US" sz="599" b="1" spc="180">
                <a:solidFill>
                  <a:srgbClr val="00213B"/>
                </a:solidFill>
                <a:latin typeface="メイリオ" panose="020B0604030504040204" pitchFamily="50" charset="-128"/>
                <a:ea typeface="メイリオ" panose="020B0604030504040204" pitchFamily="50" charset="-128"/>
                <a:cs typeface="PMingLiU"/>
              </a:rPr>
              <a:t>やくざいし</a:t>
            </a:r>
          </a:p>
        </p:txBody>
      </p:sp>
      <p:sp>
        <p:nvSpPr>
          <p:cNvPr id="175" name="object 86">
            <a:extLst>
              <a:ext uri="{FF2B5EF4-FFF2-40B4-BE49-F238E27FC236}">
                <a16:creationId xmlns:a16="http://schemas.microsoft.com/office/drawing/2014/main" id="{7F0D67D5-4005-770A-D2AE-B72A3D7FE1FA}"/>
              </a:ext>
            </a:extLst>
          </p:cNvPr>
          <p:cNvSpPr txBox="1"/>
          <p:nvPr/>
        </p:nvSpPr>
        <p:spPr>
          <a:xfrm>
            <a:off x="2969390" y="7026582"/>
            <a:ext cx="612483" cy="109858"/>
          </a:xfrm>
          <a:prstGeom prst="rect">
            <a:avLst/>
          </a:prstGeom>
        </p:spPr>
        <p:txBody>
          <a:bodyPr vert="horz" wrap="square" lIns="0" tIns="17483" rIns="0" bIns="0" rtlCol="0">
            <a:spAutoFit/>
          </a:bodyPr>
          <a:lstStyle/>
          <a:p>
            <a:pPr marL="27366" algn="ctr">
              <a:spcBef>
                <a:spcPts val="18"/>
              </a:spcBef>
            </a:pPr>
            <a:r>
              <a:rPr lang="ja-JP" altLang="en-US" sz="599" b="1" spc="180">
                <a:solidFill>
                  <a:srgbClr val="00213B"/>
                </a:solidFill>
                <a:latin typeface="メイリオ" panose="020B0604030504040204" pitchFamily="50" charset="-128"/>
                <a:ea typeface="メイリオ" panose="020B0604030504040204" pitchFamily="50" charset="-128"/>
                <a:cs typeface="PMingLiU"/>
              </a:rPr>
              <a:t>しんりし</a:t>
            </a:r>
          </a:p>
        </p:txBody>
      </p:sp>
      <p:sp>
        <p:nvSpPr>
          <p:cNvPr id="176" name="object 86">
            <a:extLst>
              <a:ext uri="{FF2B5EF4-FFF2-40B4-BE49-F238E27FC236}">
                <a16:creationId xmlns:a16="http://schemas.microsoft.com/office/drawing/2014/main" id="{50537471-B3FF-019E-972C-7109AA6A71C2}"/>
              </a:ext>
            </a:extLst>
          </p:cNvPr>
          <p:cNvSpPr txBox="1"/>
          <p:nvPr/>
        </p:nvSpPr>
        <p:spPr>
          <a:xfrm>
            <a:off x="4417629" y="7026582"/>
            <a:ext cx="182446" cy="109858"/>
          </a:xfrm>
          <a:prstGeom prst="rect">
            <a:avLst/>
          </a:prstGeom>
        </p:spPr>
        <p:txBody>
          <a:bodyPr vert="horz" wrap="square" lIns="0" tIns="17483" rIns="0" bIns="0" rtlCol="0">
            <a:spAutoFit/>
          </a:bodyPr>
          <a:lstStyle/>
          <a:p>
            <a:pPr marL="27366" algn="ctr">
              <a:spcBef>
                <a:spcPts val="18"/>
              </a:spcBef>
            </a:pPr>
            <a:r>
              <a:rPr lang="ja-JP" altLang="en-US" sz="599" b="1" spc="180">
                <a:solidFill>
                  <a:srgbClr val="00213B"/>
                </a:solidFill>
                <a:latin typeface="メイリオ" panose="020B0604030504040204" pitchFamily="50" charset="-128"/>
                <a:ea typeface="メイリオ" panose="020B0604030504040204" pitchFamily="50" charset="-128"/>
                <a:cs typeface="PMingLiU"/>
              </a:rPr>
              <a:t>た</a:t>
            </a:r>
          </a:p>
        </p:txBody>
      </p:sp>
      <p:sp>
        <p:nvSpPr>
          <p:cNvPr id="178" name="object 86">
            <a:extLst>
              <a:ext uri="{FF2B5EF4-FFF2-40B4-BE49-F238E27FC236}">
                <a16:creationId xmlns:a16="http://schemas.microsoft.com/office/drawing/2014/main" id="{579DA455-3176-4864-A96C-E2EF456C8AC6}"/>
              </a:ext>
            </a:extLst>
          </p:cNvPr>
          <p:cNvSpPr txBox="1"/>
          <p:nvPr/>
        </p:nvSpPr>
        <p:spPr>
          <a:xfrm>
            <a:off x="8371329" y="1637147"/>
            <a:ext cx="583942" cy="109858"/>
          </a:xfrm>
          <a:prstGeom prst="rect">
            <a:avLst/>
          </a:prstGeom>
        </p:spPr>
        <p:txBody>
          <a:bodyPr vert="horz" wrap="square" lIns="0" tIns="17483" rIns="0" bIns="0" rtlCol="0">
            <a:spAutoFit/>
          </a:bodyPr>
          <a:lstStyle/>
          <a:p>
            <a:pPr marL="27366" algn="ctr">
              <a:spcBef>
                <a:spcPts val="18"/>
              </a:spcBef>
            </a:pPr>
            <a:r>
              <a:rPr lang="ja-JP" altLang="en-US" sz="599" b="1" spc="144">
                <a:solidFill>
                  <a:srgbClr val="00213B"/>
                </a:solidFill>
                <a:latin typeface="メイリオ" panose="020B0604030504040204" pitchFamily="50" charset="-128"/>
                <a:ea typeface="メイリオ" panose="020B0604030504040204" pitchFamily="50" charset="-128"/>
                <a:cs typeface="PMingLiU"/>
              </a:rPr>
              <a:t>にゅういん</a:t>
            </a:r>
          </a:p>
        </p:txBody>
      </p:sp>
      <p:sp>
        <p:nvSpPr>
          <p:cNvPr id="181" name="object 86">
            <a:extLst>
              <a:ext uri="{FF2B5EF4-FFF2-40B4-BE49-F238E27FC236}">
                <a16:creationId xmlns:a16="http://schemas.microsoft.com/office/drawing/2014/main" id="{08E2778F-202A-6F0E-8F80-E309150AA9A8}"/>
              </a:ext>
            </a:extLst>
          </p:cNvPr>
          <p:cNvSpPr txBox="1"/>
          <p:nvPr/>
        </p:nvSpPr>
        <p:spPr>
          <a:xfrm>
            <a:off x="2756767" y="1637148"/>
            <a:ext cx="333976" cy="109858"/>
          </a:xfrm>
          <a:prstGeom prst="rect">
            <a:avLst/>
          </a:prstGeom>
        </p:spPr>
        <p:txBody>
          <a:bodyPr vert="horz" wrap="square" lIns="0" tIns="17483" rIns="0" bIns="0" rtlCol="0">
            <a:spAutoFit/>
          </a:bodyPr>
          <a:lstStyle/>
          <a:p>
            <a:pPr marL="27366" algn="ctr">
              <a:spcBef>
                <a:spcPts val="18"/>
              </a:spcBef>
            </a:pPr>
            <a:r>
              <a:rPr lang="ja-JP" altLang="en-US" sz="599" b="1" spc="144">
                <a:solidFill>
                  <a:srgbClr val="00213B"/>
                </a:solidFill>
                <a:latin typeface="メイリオ" panose="020B0604030504040204" pitchFamily="50" charset="-128"/>
                <a:ea typeface="メイリオ" panose="020B0604030504040204" pitchFamily="50" charset="-128"/>
                <a:cs typeface="PMingLiU"/>
              </a:rPr>
              <a:t>いま</a:t>
            </a:r>
          </a:p>
        </p:txBody>
      </p:sp>
      <p:sp>
        <p:nvSpPr>
          <p:cNvPr id="182" name="object 86">
            <a:extLst>
              <a:ext uri="{FF2B5EF4-FFF2-40B4-BE49-F238E27FC236}">
                <a16:creationId xmlns:a16="http://schemas.microsoft.com/office/drawing/2014/main" id="{2619FFEB-C534-6ACB-8A94-9CBBC86C9393}"/>
              </a:ext>
            </a:extLst>
          </p:cNvPr>
          <p:cNvSpPr txBox="1"/>
          <p:nvPr/>
        </p:nvSpPr>
        <p:spPr>
          <a:xfrm>
            <a:off x="2131384" y="3713468"/>
            <a:ext cx="333976" cy="109858"/>
          </a:xfrm>
          <a:prstGeom prst="rect">
            <a:avLst/>
          </a:prstGeom>
        </p:spPr>
        <p:txBody>
          <a:bodyPr vert="horz" wrap="square" lIns="0" tIns="17483" rIns="0" bIns="0" rtlCol="0">
            <a:spAutoFit/>
          </a:bodyPr>
          <a:lstStyle/>
          <a:p>
            <a:pPr marL="27366" algn="ctr">
              <a:spcBef>
                <a:spcPts val="18"/>
              </a:spcBef>
            </a:pPr>
            <a:r>
              <a:rPr lang="ja-JP" altLang="en-US" sz="599" b="1" spc="120">
                <a:solidFill>
                  <a:srgbClr val="00213B"/>
                </a:solidFill>
                <a:latin typeface="メイリオ" panose="020B0604030504040204" pitchFamily="50" charset="-128"/>
                <a:ea typeface="メイリオ" panose="020B0604030504040204" pitchFamily="50" charset="-128"/>
                <a:cs typeface="PMingLiU"/>
              </a:rPr>
              <a:t>はなし</a:t>
            </a:r>
          </a:p>
        </p:txBody>
      </p:sp>
      <p:sp>
        <p:nvSpPr>
          <p:cNvPr id="185" name="object 86">
            <a:extLst>
              <a:ext uri="{FF2B5EF4-FFF2-40B4-BE49-F238E27FC236}">
                <a16:creationId xmlns:a16="http://schemas.microsoft.com/office/drawing/2014/main" id="{FFD0C93C-EC8B-BDF4-B29E-0BAE7661FADE}"/>
              </a:ext>
            </a:extLst>
          </p:cNvPr>
          <p:cNvSpPr txBox="1"/>
          <p:nvPr/>
        </p:nvSpPr>
        <p:spPr>
          <a:xfrm>
            <a:off x="2610555" y="3713469"/>
            <a:ext cx="333976" cy="109858"/>
          </a:xfrm>
          <a:prstGeom prst="rect">
            <a:avLst/>
          </a:prstGeom>
        </p:spPr>
        <p:txBody>
          <a:bodyPr vert="horz" wrap="square" lIns="0" tIns="17483" rIns="0" bIns="0" rtlCol="0">
            <a:spAutoFit/>
          </a:bodyPr>
          <a:lstStyle/>
          <a:p>
            <a:pPr marL="27366" algn="ctr">
              <a:spcBef>
                <a:spcPts val="18"/>
              </a:spcBef>
            </a:pPr>
            <a:r>
              <a:rPr lang="ja-JP" altLang="en-US" sz="599" b="1" spc="120">
                <a:solidFill>
                  <a:srgbClr val="00213B"/>
                </a:solidFill>
                <a:latin typeface="メイリオ" panose="020B0604030504040204" pitchFamily="50" charset="-128"/>
                <a:ea typeface="メイリオ" panose="020B0604030504040204" pitchFamily="50" charset="-128"/>
                <a:cs typeface="PMingLiU"/>
              </a:rPr>
              <a:t>き</a:t>
            </a:r>
          </a:p>
        </p:txBody>
      </p:sp>
      <p:sp>
        <p:nvSpPr>
          <p:cNvPr id="186" name="object 86">
            <a:extLst>
              <a:ext uri="{FF2B5EF4-FFF2-40B4-BE49-F238E27FC236}">
                <a16:creationId xmlns:a16="http://schemas.microsoft.com/office/drawing/2014/main" id="{BCFDD55A-ED24-4A72-9D5D-59E9AE80FEA7}"/>
              </a:ext>
            </a:extLst>
          </p:cNvPr>
          <p:cNvSpPr txBox="1"/>
          <p:nvPr/>
        </p:nvSpPr>
        <p:spPr>
          <a:xfrm>
            <a:off x="9047840" y="3713468"/>
            <a:ext cx="842232" cy="109858"/>
          </a:xfrm>
          <a:prstGeom prst="rect">
            <a:avLst/>
          </a:prstGeom>
        </p:spPr>
        <p:txBody>
          <a:bodyPr vert="horz" wrap="square" lIns="0" tIns="17483" rIns="0" bIns="0" rtlCol="0">
            <a:spAutoFit/>
          </a:bodyPr>
          <a:lstStyle/>
          <a:p>
            <a:pPr marL="27366" algn="ctr">
              <a:spcBef>
                <a:spcPts val="18"/>
              </a:spcBef>
            </a:pPr>
            <a:r>
              <a:rPr lang="ja-JP" altLang="en-US" sz="599" b="1" spc="180">
                <a:solidFill>
                  <a:srgbClr val="00213B"/>
                </a:solidFill>
                <a:latin typeface="メイリオ" panose="020B0604030504040204" pitchFamily="50" charset="-128"/>
                <a:ea typeface="メイリオ" panose="020B0604030504040204" pitchFamily="50" charset="-128"/>
                <a:cs typeface="PMingLiU"/>
              </a:rPr>
              <a:t>なににゅういん</a:t>
            </a:r>
          </a:p>
        </p:txBody>
      </p:sp>
      <p:sp>
        <p:nvSpPr>
          <p:cNvPr id="187" name="object 86">
            <a:extLst>
              <a:ext uri="{FF2B5EF4-FFF2-40B4-BE49-F238E27FC236}">
                <a16:creationId xmlns:a16="http://schemas.microsoft.com/office/drawing/2014/main" id="{15C51C1A-9ECC-6E64-350E-FEA7CFCBBCAB}"/>
              </a:ext>
            </a:extLst>
          </p:cNvPr>
          <p:cNvSpPr txBox="1"/>
          <p:nvPr/>
        </p:nvSpPr>
        <p:spPr>
          <a:xfrm>
            <a:off x="6180345" y="292134"/>
            <a:ext cx="912228" cy="165066"/>
          </a:xfrm>
          <a:prstGeom prst="rect">
            <a:avLst/>
          </a:prstGeom>
        </p:spPr>
        <p:txBody>
          <a:bodyPr vert="horz" wrap="square" lIns="0" tIns="17483" rIns="0" bIns="0" rtlCol="0">
            <a:spAutoFit/>
          </a:bodyPr>
          <a:lstStyle/>
          <a:p>
            <a:pPr marL="27366" algn="ctr">
              <a:spcBef>
                <a:spcPts val="18"/>
              </a:spcBef>
            </a:pPr>
            <a:r>
              <a:rPr lang="ja-JP" altLang="en-US" sz="958" b="1" spc="239" dirty="0">
                <a:solidFill>
                  <a:srgbClr val="00213B"/>
                </a:solidFill>
                <a:latin typeface="メイリオ" panose="020B0604030504040204" pitchFamily="50" charset="-128"/>
                <a:ea typeface="メイリオ" panose="020B0604030504040204" pitchFamily="50" charset="-128"/>
                <a:cs typeface="PMingLiU"/>
              </a:rPr>
              <a:t>きぼう</a:t>
            </a:r>
          </a:p>
        </p:txBody>
      </p:sp>
      <p:sp>
        <p:nvSpPr>
          <p:cNvPr id="190" name="object 86">
            <a:extLst>
              <a:ext uri="{FF2B5EF4-FFF2-40B4-BE49-F238E27FC236}">
                <a16:creationId xmlns:a16="http://schemas.microsoft.com/office/drawing/2014/main" id="{D24EE8BA-12FF-636F-9ED3-0975B334A73D}"/>
              </a:ext>
            </a:extLst>
          </p:cNvPr>
          <p:cNvSpPr txBox="1"/>
          <p:nvPr/>
        </p:nvSpPr>
        <p:spPr>
          <a:xfrm>
            <a:off x="4894911" y="8888790"/>
            <a:ext cx="516232" cy="109858"/>
          </a:xfrm>
          <a:prstGeom prst="rect">
            <a:avLst/>
          </a:prstGeom>
        </p:spPr>
        <p:txBody>
          <a:bodyPr vert="horz" wrap="square" lIns="0" tIns="17483" rIns="0" bIns="0" rtlCol="0">
            <a:spAutoFit/>
          </a:bodyPr>
          <a:lstStyle/>
          <a:p>
            <a:pPr marL="27366" algn="ctr">
              <a:spcBef>
                <a:spcPts val="18"/>
              </a:spcBef>
            </a:pPr>
            <a:r>
              <a:rPr lang="ja-JP" altLang="en-US" sz="599" b="1" spc="-60" dirty="0">
                <a:solidFill>
                  <a:srgbClr val="00213B"/>
                </a:solidFill>
                <a:latin typeface="メイリオ" panose="020B0604030504040204" pitchFamily="50" charset="-128"/>
                <a:ea typeface="メイリオ" panose="020B0604030504040204" pitchFamily="50" charset="-128"/>
                <a:cs typeface="PMingLiU"/>
              </a:rPr>
              <a:t>さくせい</a:t>
            </a:r>
          </a:p>
        </p:txBody>
      </p:sp>
      <p:sp>
        <p:nvSpPr>
          <p:cNvPr id="191" name="object 86">
            <a:extLst>
              <a:ext uri="{FF2B5EF4-FFF2-40B4-BE49-F238E27FC236}">
                <a16:creationId xmlns:a16="http://schemas.microsoft.com/office/drawing/2014/main" id="{5B9C111D-DD81-6D68-5DB2-3FBC2DE4A20A}"/>
              </a:ext>
            </a:extLst>
          </p:cNvPr>
          <p:cNvSpPr txBox="1"/>
          <p:nvPr/>
        </p:nvSpPr>
        <p:spPr>
          <a:xfrm>
            <a:off x="825798" y="8896820"/>
            <a:ext cx="3838446" cy="109858"/>
          </a:xfrm>
          <a:prstGeom prst="rect">
            <a:avLst/>
          </a:prstGeom>
        </p:spPr>
        <p:txBody>
          <a:bodyPr vert="horz" wrap="square" lIns="0" tIns="17483" rIns="0" bIns="0" rtlCol="0">
            <a:spAutoFit/>
          </a:bodyPr>
          <a:lstStyle/>
          <a:p>
            <a:pPr marL="27366" algn="ctr">
              <a:spcBef>
                <a:spcPts val="18"/>
              </a:spcBef>
            </a:pPr>
            <a:r>
              <a:rPr lang="ja-JP" altLang="en-US" sz="599" b="1" spc="239" dirty="0">
                <a:solidFill>
                  <a:srgbClr val="00213B"/>
                </a:solidFill>
                <a:latin typeface="メイリオ" panose="020B0604030504040204" pitchFamily="50" charset="-128"/>
                <a:ea typeface="メイリオ" panose="020B0604030504040204" pitchFamily="50" charset="-128"/>
                <a:cs typeface="PMingLiU"/>
              </a:rPr>
              <a:t>おおさかふふくしぶしょうがいふくししつせいかつきばんすいしんか</a:t>
            </a:r>
          </a:p>
        </p:txBody>
      </p:sp>
      <p:sp>
        <p:nvSpPr>
          <p:cNvPr id="192" name="正方形/長方形 191">
            <a:extLst>
              <a:ext uri="{FF2B5EF4-FFF2-40B4-BE49-F238E27FC236}">
                <a16:creationId xmlns:a16="http://schemas.microsoft.com/office/drawing/2014/main" id="{D8879C63-783A-BD9F-81D1-D3837A3CADB3}"/>
              </a:ext>
            </a:extLst>
          </p:cNvPr>
          <p:cNvSpPr/>
          <p:nvPr/>
        </p:nvSpPr>
        <p:spPr>
          <a:xfrm>
            <a:off x="3" y="9377593"/>
            <a:ext cx="12801599" cy="235639"/>
          </a:xfrm>
          <a:prstGeom prst="rect">
            <a:avLst/>
          </a:prstGeom>
          <a:pattFill prst="pct75">
            <a:fgClr>
              <a:srgbClr val="B0CAB4"/>
            </a:fgClr>
            <a:bgClr>
              <a:schemeClr val="bg1"/>
            </a:bgClr>
          </a:patt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b="1">
              <a:solidFill>
                <a:srgbClr val="00213B"/>
              </a:solidFill>
            </a:endParaRPr>
          </a:p>
        </p:txBody>
      </p:sp>
    </p:spTree>
    <p:extLst>
      <p:ext uri="{BB962C8B-B14F-4D97-AF65-F5344CB8AC3E}">
        <p14:creationId xmlns:p14="http://schemas.microsoft.com/office/powerpoint/2010/main" val="486901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pattFill prst="pct40">
          <a:fgClr>
            <a:srgbClr val="E5E2DE"/>
          </a:fgClr>
          <a:bgClr>
            <a:srgbClr val="BED5E8"/>
          </a:bgClr>
        </a:pattFill>
        <a:effectLst/>
      </p:bgPr>
    </p:bg>
    <p:spTree>
      <p:nvGrpSpPr>
        <p:cNvPr id="1" name=""/>
        <p:cNvGrpSpPr/>
        <p:nvPr/>
      </p:nvGrpSpPr>
      <p:grpSpPr>
        <a:xfrm>
          <a:off x="0" y="0"/>
          <a:ext cx="0" cy="0"/>
          <a:chOff x="0" y="0"/>
          <a:chExt cx="0" cy="0"/>
        </a:xfrm>
      </p:grpSpPr>
      <p:sp>
        <p:nvSpPr>
          <p:cNvPr id="346" name="object 17">
            <a:extLst>
              <a:ext uri="{FF2B5EF4-FFF2-40B4-BE49-F238E27FC236}">
                <a16:creationId xmlns:a16="http://schemas.microsoft.com/office/drawing/2014/main" id="{040B95A4-3F26-CDFE-A07C-B37CA602BCDC}"/>
              </a:ext>
            </a:extLst>
          </p:cNvPr>
          <p:cNvSpPr/>
          <p:nvPr/>
        </p:nvSpPr>
        <p:spPr>
          <a:xfrm>
            <a:off x="614350" y="7376537"/>
            <a:ext cx="5645931" cy="1316613"/>
          </a:xfrm>
          <a:custGeom>
            <a:avLst/>
            <a:gdLst/>
            <a:ahLst/>
            <a:cxnLst/>
            <a:rect l="l" t="t" r="r" b="b"/>
            <a:pathLst>
              <a:path w="4266565" h="1422400">
                <a:moveTo>
                  <a:pt x="4193997" y="0"/>
                </a:moveTo>
                <a:lnTo>
                  <a:pt x="71996" y="0"/>
                </a:lnTo>
                <a:lnTo>
                  <a:pt x="44041" y="5680"/>
                </a:lnTo>
                <a:lnTo>
                  <a:pt x="21148" y="21148"/>
                </a:lnTo>
                <a:lnTo>
                  <a:pt x="5680" y="44041"/>
                </a:lnTo>
                <a:lnTo>
                  <a:pt x="0" y="71996"/>
                </a:lnTo>
                <a:lnTo>
                  <a:pt x="0" y="1349997"/>
                </a:lnTo>
                <a:lnTo>
                  <a:pt x="5680" y="1377952"/>
                </a:lnTo>
                <a:lnTo>
                  <a:pt x="21148" y="1400844"/>
                </a:lnTo>
                <a:lnTo>
                  <a:pt x="44041" y="1416312"/>
                </a:lnTo>
                <a:lnTo>
                  <a:pt x="71996" y="1421993"/>
                </a:lnTo>
                <a:lnTo>
                  <a:pt x="4193997" y="1421993"/>
                </a:lnTo>
                <a:lnTo>
                  <a:pt x="4221952" y="1416312"/>
                </a:lnTo>
                <a:lnTo>
                  <a:pt x="4244844" y="1400844"/>
                </a:lnTo>
                <a:lnTo>
                  <a:pt x="4260312" y="1377952"/>
                </a:lnTo>
                <a:lnTo>
                  <a:pt x="4265993" y="1349997"/>
                </a:lnTo>
                <a:lnTo>
                  <a:pt x="4265993" y="71996"/>
                </a:lnTo>
                <a:lnTo>
                  <a:pt x="4260312" y="44041"/>
                </a:lnTo>
                <a:lnTo>
                  <a:pt x="4244844" y="21148"/>
                </a:lnTo>
                <a:lnTo>
                  <a:pt x="4221952" y="5680"/>
                </a:lnTo>
                <a:lnTo>
                  <a:pt x="4193997" y="0"/>
                </a:lnTo>
                <a:close/>
              </a:path>
            </a:pathLst>
          </a:custGeom>
          <a:noFill/>
          <a:ln w="19050" cap="rnd">
            <a:solidFill>
              <a:schemeClr val="accent2">
                <a:lumMod val="50000"/>
              </a:schemeClr>
            </a:solidFill>
            <a:prstDash val="solid"/>
          </a:ln>
        </p:spPr>
        <p:txBody>
          <a:bodyPr wrap="square" lIns="0" tIns="0" rIns="0" bIns="0" rtlCol="0"/>
          <a:lstStyle/>
          <a:p>
            <a:endParaRPr b="1">
              <a:solidFill>
                <a:srgbClr val="00213B"/>
              </a:solidFill>
              <a:latin typeface="メイリオ" panose="020B0604030504040204" pitchFamily="50" charset="-128"/>
              <a:ea typeface="メイリオ" panose="020B0604030504040204" pitchFamily="50" charset="-128"/>
            </a:endParaRPr>
          </a:p>
        </p:txBody>
      </p:sp>
      <p:sp>
        <p:nvSpPr>
          <p:cNvPr id="237" name="object 4">
            <a:extLst>
              <a:ext uri="{FF2B5EF4-FFF2-40B4-BE49-F238E27FC236}">
                <a16:creationId xmlns:a16="http://schemas.microsoft.com/office/drawing/2014/main" id="{C673088C-298E-CFE7-7B9C-B1D4C61CFFB5}"/>
              </a:ext>
            </a:extLst>
          </p:cNvPr>
          <p:cNvSpPr/>
          <p:nvPr/>
        </p:nvSpPr>
        <p:spPr>
          <a:xfrm>
            <a:off x="6797062" y="1415928"/>
            <a:ext cx="5498165" cy="1218913"/>
          </a:xfrm>
          <a:custGeom>
            <a:avLst/>
            <a:gdLst/>
            <a:ahLst/>
            <a:cxnLst/>
            <a:rect l="l" t="t" r="r" b="b"/>
            <a:pathLst>
              <a:path w="4716145" h="2142490">
                <a:moveTo>
                  <a:pt x="4542777" y="0"/>
                </a:moveTo>
                <a:lnTo>
                  <a:pt x="173202" y="0"/>
                </a:lnTo>
                <a:lnTo>
                  <a:pt x="127295" y="6214"/>
                </a:lnTo>
                <a:lnTo>
                  <a:pt x="85959" y="23734"/>
                </a:lnTo>
                <a:lnTo>
                  <a:pt x="50877" y="50877"/>
                </a:lnTo>
                <a:lnTo>
                  <a:pt x="23734" y="85959"/>
                </a:lnTo>
                <a:lnTo>
                  <a:pt x="6214" y="127295"/>
                </a:lnTo>
                <a:lnTo>
                  <a:pt x="0" y="173202"/>
                </a:lnTo>
                <a:lnTo>
                  <a:pt x="0" y="1968792"/>
                </a:lnTo>
                <a:lnTo>
                  <a:pt x="6214" y="2014700"/>
                </a:lnTo>
                <a:lnTo>
                  <a:pt x="23734" y="2056038"/>
                </a:lnTo>
                <a:lnTo>
                  <a:pt x="50877" y="2091123"/>
                </a:lnTo>
                <a:lnTo>
                  <a:pt x="85959" y="2118269"/>
                </a:lnTo>
                <a:lnTo>
                  <a:pt x="127295" y="2135792"/>
                </a:lnTo>
                <a:lnTo>
                  <a:pt x="173202" y="2142007"/>
                </a:lnTo>
                <a:lnTo>
                  <a:pt x="4542777" y="2142007"/>
                </a:lnTo>
                <a:lnTo>
                  <a:pt x="4588689" y="2135792"/>
                </a:lnTo>
                <a:lnTo>
                  <a:pt x="4630029" y="2118269"/>
                </a:lnTo>
                <a:lnTo>
                  <a:pt x="4665113" y="2091123"/>
                </a:lnTo>
                <a:lnTo>
                  <a:pt x="4692257" y="2056038"/>
                </a:lnTo>
                <a:lnTo>
                  <a:pt x="4709778" y="2014700"/>
                </a:lnTo>
                <a:lnTo>
                  <a:pt x="4715992" y="1968792"/>
                </a:lnTo>
                <a:lnTo>
                  <a:pt x="4715992" y="173202"/>
                </a:lnTo>
                <a:lnTo>
                  <a:pt x="4709778" y="127295"/>
                </a:lnTo>
                <a:lnTo>
                  <a:pt x="4692257" y="85959"/>
                </a:lnTo>
                <a:lnTo>
                  <a:pt x="4665113" y="50877"/>
                </a:lnTo>
                <a:lnTo>
                  <a:pt x="4630029" y="23734"/>
                </a:lnTo>
                <a:lnTo>
                  <a:pt x="4588689" y="6214"/>
                </a:lnTo>
                <a:lnTo>
                  <a:pt x="4542777" y="0"/>
                </a:lnTo>
                <a:close/>
              </a:path>
            </a:pathLst>
          </a:custGeom>
          <a:solidFill>
            <a:srgbClr val="ECF0F4"/>
          </a:solidFill>
        </p:spPr>
        <p:txBody>
          <a:bodyPr wrap="square" lIns="0" tIns="0" rIns="0" bIns="0" rtlCol="0"/>
          <a:lstStyle/>
          <a:p>
            <a:endParaRPr b="1">
              <a:solidFill>
                <a:srgbClr val="00213B"/>
              </a:solidFill>
              <a:latin typeface="メイリオ" panose="020B0604030504040204" pitchFamily="50" charset="-128"/>
              <a:ea typeface="メイリオ" panose="020B0604030504040204" pitchFamily="50" charset="-128"/>
            </a:endParaRPr>
          </a:p>
        </p:txBody>
      </p:sp>
      <p:sp>
        <p:nvSpPr>
          <p:cNvPr id="192" name="正方形/長方形 191">
            <a:extLst>
              <a:ext uri="{FF2B5EF4-FFF2-40B4-BE49-F238E27FC236}">
                <a16:creationId xmlns:a16="http://schemas.microsoft.com/office/drawing/2014/main" id="{D8879C63-783A-BD9F-81D1-D3837A3CADB3}"/>
              </a:ext>
            </a:extLst>
          </p:cNvPr>
          <p:cNvSpPr/>
          <p:nvPr/>
        </p:nvSpPr>
        <p:spPr>
          <a:xfrm>
            <a:off x="3" y="9368629"/>
            <a:ext cx="12801599" cy="235639"/>
          </a:xfrm>
          <a:prstGeom prst="rect">
            <a:avLst/>
          </a:prstGeom>
          <a:pattFill prst="pct75">
            <a:fgClr>
              <a:srgbClr val="B0CAB4"/>
            </a:fgClr>
            <a:bgClr>
              <a:schemeClr val="bg1"/>
            </a:bgClr>
          </a:patt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00213B"/>
              </a:solidFill>
              <a:latin typeface="メイリオ" panose="020B0604030504040204" pitchFamily="50" charset="-128"/>
              <a:ea typeface="メイリオ" panose="020B0604030504040204" pitchFamily="50" charset="-128"/>
            </a:endParaRPr>
          </a:p>
        </p:txBody>
      </p:sp>
      <p:sp>
        <p:nvSpPr>
          <p:cNvPr id="194" name="正方形/長方形 193">
            <a:extLst>
              <a:ext uri="{FF2B5EF4-FFF2-40B4-BE49-F238E27FC236}">
                <a16:creationId xmlns:a16="http://schemas.microsoft.com/office/drawing/2014/main" id="{EAC545BB-D9F9-331E-B6A1-8BB6EA21663C}"/>
              </a:ext>
            </a:extLst>
          </p:cNvPr>
          <p:cNvSpPr/>
          <p:nvPr/>
        </p:nvSpPr>
        <p:spPr>
          <a:xfrm>
            <a:off x="3" y="12032"/>
            <a:ext cx="12801599" cy="235639"/>
          </a:xfrm>
          <a:prstGeom prst="rect">
            <a:avLst/>
          </a:prstGeom>
          <a:pattFill prst="pct75">
            <a:fgClr>
              <a:srgbClr val="B0CAB4"/>
            </a:fgClr>
            <a:bgClr>
              <a:schemeClr val="bg1"/>
            </a:bgClr>
          </a:patt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00213B"/>
              </a:solidFill>
              <a:latin typeface="メイリオ" panose="020B0604030504040204" pitchFamily="50" charset="-128"/>
              <a:ea typeface="メイリオ" panose="020B0604030504040204" pitchFamily="50" charset="-128"/>
            </a:endParaRPr>
          </a:p>
        </p:txBody>
      </p:sp>
      <p:sp>
        <p:nvSpPr>
          <p:cNvPr id="4" name="object 4">
            <a:extLst>
              <a:ext uri="{FF2B5EF4-FFF2-40B4-BE49-F238E27FC236}">
                <a16:creationId xmlns:a16="http://schemas.microsoft.com/office/drawing/2014/main" id="{CE020EFA-78C6-989B-104B-E49CC9F77BDE}"/>
              </a:ext>
            </a:extLst>
          </p:cNvPr>
          <p:cNvSpPr/>
          <p:nvPr/>
        </p:nvSpPr>
        <p:spPr>
          <a:xfrm>
            <a:off x="614350" y="1210989"/>
            <a:ext cx="5645931" cy="2422089"/>
          </a:xfrm>
          <a:custGeom>
            <a:avLst/>
            <a:gdLst/>
            <a:ahLst/>
            <a:cxnLst/>
            <a:rect l="l" t="t" r="r" b="b"/>
            <a:pathLst>
              <a:path w="4716145" h="2142490">
                <a:moveTo>
                  <a:pt x="4542777" y="0"/>
                </a:moveTo>
                <a:lnTo>
                  <a:pt x="173202" y="0"/>
                </a:lnTo>
                <a:lnTo>
                  <a:pt x="127295" y="6214"/>
                </a:lnTo>
                <a:lnTo>
                  <a:pt x="85959" y="23734"/>
                </a:lnTo>
                <a:lnTo>
                  <a:pt x="50877" y="50877"/>
                </a:lnTo>
                <a:lnTo>
                  <a:pt x="23734" y="85959"/>
                </a:lnTo>
                <a:lnTo>
                  <a:pt x="6214" y="127295"/>
                </a:lnTo>
                <a:lnTo>
                  <a:pt x="0" y="173202"/>
                </a:lnTo>
                <a:lnTo>
                  <a:pt x="0" y="1968792"/>
                </a:lnTo>
                <a:lnTo>
                  <a:pt x="6214" y="2014700"/>
                </a:lnTo>
                <a:lnTo>
                  <a:pt x="23734" y="2056038"/>
                </a:lnTo>
                <a:lnTo>
                  <a:pt x="50877" y="2091123"/>
                </a:lnTo>
                <a:lnTo>
                  <a:pt x="85959" y="2118269"/>
                </a:lnTo>
                <a:lnTo>
                  <a:pt x="127295" y="2135792"/>
                </a:lnTo>
                <a:lnTo>
                  <a:pt x="173202" y="2142007"/>
                </a:lnTo>
                <a:lnTo>
                  <a:pt x="4542777" y="2142007"/>
                </a:lnTo>
                <a:lnTo>
                  <a:pt x="4588689" y="2135792"/>
                </a:lnTo>
                <a:lnTo>
                  <a:pt x="4630029" y="2118269"/>
                </a:lnTo>
                <a:lnTo>
                  <a:pt x="4665113" y="2091123"/>
                </a:lnTo>
                <a:lnTo>
                  <a:pt x="4692257" y="2056038"/>
                </a:lnTo>
                <a:lnTo>
                  <a:pt x="4709778" y="2014700"/>
                </a:lnTo>
                <a:lnTo>
                  <a:pt x="4715992" y="1968792"/>
                </a:lnTo>
                <a:lnTo>
                  <a:pt x="4715992" y="173202"/>
                </a:lnTo>
                <a:lnTo>
                  <a:pt x="4709778" y="127295"/>
                </a:lnTo>
                <a:lnTo>
                  <a:pt x="4692257" y="85959"/>
                </a:lnTo>
                <a:lnTo>
                  <a:pt x="4665113" y="50877"/>
                </a:lnTo>
                <a:lnTo>
                  <a:pt x="4630029" y="23734"/>
                </a:lnTo>
                <a:lnTo>
                  <a:pt x="4588689" y="6214"/>
                </a:lnTo>
                <a:lnTo>
                  <a:pt x="4542777" y="0"/>
                </a:lnTo>
                <a:close/>
              </a:path>
            </a:pathLst>
          </a:custGeom>
          <a:solidFill>
            <a:srgbClr val="ECF0F4"/>
          </a:solidFill>
        </p:spPr>
        <p:txBody>
          <a:bodyPr wrap="square" lIns="0" tIns="0" rIns="0" bIns="0" rtlCol="0"/>
          <a:lstStyle/>
          <a:p>
            <a:endParaRPr b="1">
              <a:solidFill>
                <a:srgbClr val="00213B"/>
              </a:solidFill>
              <a:latin typeface="メイリオ" panose="020B0604030504040204" pitchFamily="50" charset="-128"/>
              <a:ea typeface="メイリオ" panose="020B0604030504040204" pitchFamily="50" charset="-128"/>
            </a:endParaRPr>
          </a:p>
        </p:txBody>
      </p:sp>
      <p:sp>
        <p:nvSpPr>
          <p:cNvPr id="7" name="object 7">
            <a:extLst>
              <a:ext uri="{FF2B5EF4-FFF2-40B4-BE49-F238E27FC236}">
                <a16:creationId xmlns:a16="http://schemas.microsoft.com/office/drawing/2014/main" id="{73461572-D530-A3AA-6036-E6B1B393DF32}"/>
              </a:ext>
            </a:extLst>
          </p:cNvPr>
          <p:cNvSpPr txBox="1"/>
          <p:nvPr/>
        </p:nvSpPr>
        <p:spPr>
          <a:xfrm>
            <a:off x="614350" y="878022"/>
            <a:ext cx="5645931" cy="326777"/>
          </a:xfrm>
          <a:prstGeom prst="rect">
            <a:avLst/>
          </a:prstGeom>
        </p:spPr>
        <p:txBody>
          <a:bodyPr vert="horz" wrap="square" lIns="0" tIns="17483" rIns="0" bIns="0" rtlCol="0">
            <a:spAutoFit/>
          </a:bodyPr>
          <a:lstStyle/>
          <a:p>
            <a:pPr marL="15203" algn="ctr">
              <a:lnSpc>
                <a:spcPts val="2364"/>
              </a:lnSpc>
              <a:tabLst>
                <a:tab pos="516908" algn="l"/>
                <a:tab pos="2219663" algn="l"/>
              </a:tabLst>
            </a:pPr>
            <a:r>
              <a:rPr lang="ja-JP" altLang="en-US" sz="2035" b="1" spc="-60">
                <a:solidFill>
                  <a:srgbClr val="00213B"/>
                </a:solidFill>
                <a:latin typeface="メイリオ" panose="020B0604030504040204" pitchFamily="50" charset="-128"/>
                <a:ea typeface="メイリオ" panose="020B0604030504040204" pitchFamily="50" charset="-128"/>
                <a:cs typeface="Adobe Fan Heiti Std B"/>
              </a:rPr>
              <a:t>今　</a:t>
            </a:r>
            <a:r>
              <a:rPr lang="ja-JP" altLang="en-US" sz="2035" b="1" spc="-120">
                <a:solidFill>
                  <a:srgbClr val="00213B"/>
                </a:solidFill>
                <a:latin typeface="メイリオ" panose="020B0604030504040204" pitchFamily="50" charset="-128"/>
                <a:ea typeface="メイリオ" panose="020B0604030504040204" pitchFamily="50" charset="-128"/>
                <a:cs typeface="Adobe Fan Heiti Std B"/>
              </a:rPr>
              <a:t>し</a:t>
            </a:r>
            <a:r>
              <a:rPr lang="ja-JP" altLang="en-US" sz="2035" b="1" spc="-156">
                <a:solidFill>
                  <a:srgbClr val="00213B"/>
                </a:solidFill>
                <a:latin typeface="メイリオ" panose="020B0604030504040204" pitchFamily="50" charset="-128"/>
                <a:ea typeface="メイリオ" panose="020B0604030504040204" pitchFamily="50" charset="-128"/>
                <a:cs typeface="Adobe Fan Heiti Std B"/>
              </a:rPr>
              <a:t>ん</a:t>
            </a:r>
            <a:r>
              <a:rPr lang="ja-JP" altLang="en-US" sz="2035" b="1" spc="-120">
                <a:solidFill>
                  <a:srgbClr val="00213B"/>
                </a:solidFill>
                <a:latin typeface="メイリオ" panose="020B0604030504040204" pitchFamily="50" charset="-128"/>
                <a:ea typeface="メイリオ" panose="020B0604030504040204" pitchFamily="50" charset="-128"/>
                <a:cs typeface="Adobe Fan Heiti Std B"/>
              </a:rPr>
              <a:t>どい</a:t>
            </a:r>
            <a:r>
              <a:rPr lang="ja-JP" altLang="en-US" sz="2035" b="1" spc="-233">
                <a:solidFill>
                  <a:srgbClr val="00213B"/>
                </a:solidFill>
                <a:latin typeface="メイリオ" panose="020B0604030504040204" pitchFamily="50" charset="-128"/>
                <a:ea typeface="メイリオ" panose="020B0604030504040204" pitchFamily="50" charset="-128"/>
                <a:cs typeface="Adobe Fan Heiti Std B"/>
              </a:rPr>
              <a:t>こ</a:t>
            </a:r>
            <a:r>
              <a:rPr lang="ja-JP" altLang="en-US" sz="2035" b="1" spc="-60">
                <a:solidFill>
                  <a:srgbClr val="00213B"/>
                </a:solidFill>
                <a:latin typeface="メイリオ" panose="020B0604030504040204" pitchFamily="50" charset="-128"/>
                <a:ea typeface="メイリオ" panose="020B0604030504040204" pitchFamily="50" charset="-128"/>
                <a:cs typeface="Adobe Fan Heiti Std B"/>
              </a:rPr>
              <a:t>と</a:t>
            </a:r>
            <a:r>
              <a:rPr lang="ja-JP" altLang="en-US" sz="2035" b="1">
                <a:solidFill>
                  <a:srgbClr val="00213B"/>
                </a:solidFill>
                <a:latin typeface="メイリオ" panose="020B0604030504040204" pitchFamily="50" charset="-128"/>
                <a:ea typeface="メイリオ" panose="020B0604030504040204" pitchFamily="50" charset="-128"/>
                <a:cs typeface="Adobe Fan Heiti Std B"/>
              </a:rPr>
              <a:t>	不</a:t>
            </a:r>
            <a:r>
              <a:rPr lang="ja-JP" altLang="en-US" sz="2035" b="1" spc="-30">
                <a:solidFill>
                  <a:srgbClr val="00213B"/>
                </a:solidFill>
                <a:latin typeface="メイリオ" panose="020B0604030504040204" pitchFamily="50" charset="-128"/>
                <a:ea typeface="メイリオ" panose="020B0604030504040204" pitchFamily="50" charset="-128"/>
                <a:cs typeface="Adobe Fan Heiti Std B"/>
              </a:rPr>
              <a:t>安</a:t>
            </a:r>
            <a:r>
              <a:rPr lang="ja-JP" altLang="en-US" sz="2035" b="1" spc="-114">
                <a:solidFill>
                  <a:srgbClr val="00213B"/>
                </a:solidFill>
                <a:latin typeface="メイリオ" panose="020B0604030504040204" pitchFamily="50" charset="-128"/>
                <a:ea typeface="メイリオ" panose="020B0604030504040204" pitchFamily="50" charset="-128"/>
                <a:cs typeface="Adobe Fan Heiti Std B"/>
              </a:rPr>
              <a:t>な</a:t>
            </a:r>
            <a:r>
              <a:rPr lang="ja-JP" altLang="en-US" sz="2035" b="1" spc="-233">
                <a:solidFill>
                  <a:srgbClr val="00213B"/>
                </a:solidFill>
                <a:latin typeface="メイリオ" panose="020B0604030504040204" pitchFamily="50" charset="-128"/>
                <a:ea typeface="メイリオ" panose="020B0604030504040204" pitchFamily="50" charset="-128"/>
                <a:cs typeface="Adobe Fan Heiti Std B"/>
              </a:rPr>
              <a:t>こ</a:t>
            </a:r>
            <a:r>
              <a:rPr lang="ja-JP" altLang="en-US" sz="2035" b="1" spc="-60">
                <a:solidFill>
                  <a:srgbClr val="00213B"/>
                </a:solidFill>
                <a:latin typeface="メイリオ" panose="020B0604030504040204" pitchFamily="50" charset="-128"/>
                <a:ea typeface="メイリオ" panose="020B0604030504040204" pitchFamily="50" charset="-128"/>
                <a:cs typeface="Adobe Fan Heiti Std B"/>
              </a:rPr>
              <a:t>と</a:t>
            </a:r>
            <a:endParaRPr lang="ja-JP" altLang="en-US" sz="2035" b="1">
              <a:solidFill>
                <a:srgbClr val="00213B"/>
              </a:solidFill>
              <a:latin typeface="メイリオ" panose="020B0604030504040204" pitchFamily="50" charset="-128"/>
              <a:ea typeface="メイリオ" panose="020B0604030504040204" pitchFamily="50" charset="-128"/>
              <a:cs typeface="Adobe Fan Heiti Std B"/>
            </a:endParaRPr>
          </a:p>
        </p:txBody>
      </p:sp>
      <p:sp>
        <p:nvSpPr>
          <p:cNvPr id="13" name="object 13">
            <a:extLst>
              <a:ext uri="{FF2B5EF4-FFF2-40B4-BE49-F238E27FC236}">
                <a16:creationId xmlns:a16="http://schemas.microsoft.com/office/drawing/2014/main" id="{E0A6BD63-800F-B016-9C29-2D47C0028C38}"/>
              </a:ext>
            </a:extLst>
          </p:cNvPr>
          <p:cNvSpPr/>
          <p:nvPr/>
        </p:nvSpPr>
        <p:spPr>
          <a:xfrm>
            <a:off x="6992565" y="1510518"/>
            <a:ext cx="5107717" cy="1019675"/>
          </a:xfrm>
          <a:custGeom>
            <a:avLst/>
            <a:gdLst/>
            <a:ahLst/>
            <a:cxnLst/>
            <a:rect l="l" t="t" r="r" b="b"/>
            <a:pathLst>
              <a:path w="4266565" h="792480">
                <a:moveTo>
                  <a:pt x="4193984" y="0"/>
                </a:moveTo>
                <a:lnTo>
                  <a:pt x="71996" y="0"/>
                </a:lnTo>
                <a:lnTo>
                  <a:pt x="44041" y="5681"/>
                </a:lnTo>
                <a:lnTo>
                  <a:pt x="21148" y="21150"/>
                </a:lnTo>
                <a:lnTo>
                  <a:pt x="5680" y="44046"/>
                </a:lnTo>
                <a:lnTo>
                  <a:pt x="0" y="72008"/>
                </a:lnTo>
                <a:lnTo>
                  <a:pt x="0" y="720001"/>
                </a:lnTo>
                <a:lnTo>
                  <a:pt x="5680" y="747956"/>
                </a:lnTo>
                <a:lnTo>
                  <a:pt x="21148" y="770848"/>
                </a:lnTo>
                <a:lnTo>
                  <a:pt x="44041" y="786316"/>
                </a:lnTo>
                <a:lnTo>
                  <a:pt x="71996" y="791997"/>
                </a:lnTo>
                <a:lnTo>
                  <a:pt x="4193984" y="791997"/>
                </a:lnTo>
                <a:lnTo>
                  <a:pt x="4221941" y="786316"/>
                </a:lnTo>
                <a:lnTo>
                  <a:pt x="4244838" y="770848"/>
                </a:lnTo>
                <a:lnTo>
                  <a:pt x="4260310" y="747956"/>
                </a:lnTo>
                <a:lnTo>
                  <a:pt x="4265993" y="720001"/>
                </a:lnTo>
                <a:lnTo>
                  <a:pt x="4265993" y="72008"/>
                </a:lnTo>
                <a:lnTo>
                  <a:pt x="4260310" y="44046"/>
                </a:lnTo>
                <a:lnTo>
                  <a:pt x="4244838" y="21150"/>
                </a:lnTo>
                <a:lnTo>
                  <a:pt x="4221941" y="5681"/>
                </a:lnTo>
                <a:lnTo>
                  <a:pt x="4193984" y="0"/>
                </a:lnTo>
                <a:close/>
              </a:path>
            </a:pathLst>
          </a:custGeom>
          <a:solidFill>
            <a:srgbClr val="FFFFFF"/>
          </a:solidFill>
        </p:spPr>
        <p:txBody>
          <a:bodyPr wrap="square" lIns="0" tIns="0" rIns="0" bIns="0" rtlCol="0"/>
          <a:lstStyle/>
          <a:p>
            <a:endParaRPr b="1">
              <a:solidFill>
                <a:srgbClr val="00213B"/>
              </a:solidFill>
              <a:latin typeface="メイリオ" panose="020B0604030504040204" pitchFamily="50" charset="-128"/>
              <a:ea typeface="メイリオ" panose="020B0604030504040204" pitchFamily="50" charset="-128"/>
            </a:endParaRPr>
          </a:p>
        </p:txBody>
      </p:sp>
      <p:grpSp>
        <p:nvGrpSpPr>
          <p:cNvPr id="16" name="object 16">
            <a:extLst>
              <a:ext uri="{FF2B5EF4-FFF2-40B4-BE49-F238E27FC236}">
                <a16:creationId xmlns:a16="http://schemas.microsoft.com/office/drawing/2014/main" id="{1FC1DBEC-E08A-AF51-B6AF-ABC0361EE86B}"/>
              </a:ext>
            </a:extLst>
          </p:cNvPr>
          <p:cNvGrpSpPr/>
          <p:nvPr/>
        </p:nvGrpSpPr>
        <p:grpSpPr>
          <a:xfrm>
            <a:off x="883718" y="1393965"/>
            <a:ext cx="5107717" cy="2007270"/>
            <a:chOff x="585007" y="1119886"/>
            <a:chExt cx="4266565" cy="1676708"/>
          </a:xfrm>
        </p:grpSpPr>
        <p:sp>
          <p:nvSpPr>
            <p:cNvPr id="17" name="object 17">
              <a:extLst>
                <a:ext uri="{FF2B5EF4-FFF2-40B4-BE49-F238E27FC236}">
                  <a16:creationId xmlns:a16="http://schemas.microsoft.com/office/drawing/2014/main" id="{FE9FE225-F20F-0310-F68B-C7821AB906B9}"/>
                </a:ext>
              </a:extLst>
            </p:cNvPr>
            <p:cNvSpPr/>
            <p:nvPr/>
          </p:nvSpPr>
          <p:spPr>
            <a:xfrm>
              <a:off x="585007" y="1263888"/>
              <a:ext cx="4266565" cy="1532706"/>
            </a:xfrm>
            <a:custGeom>
              <a:avLst/>
              <a:gdLst/>
              <a:ahLst/>
              <a:cxnLst/>
              <a:rect l="l" t="t" r="r" b="b"/>
              <a:pathLst>
                <a:path w="4266565" h="1422400">
                  <a:moveTo>
                    <a:pt x="4193997" y="0"/>
                  </a:moveTo>
                  <a:lnTo>
                    <a:pt x="71996" y="0"/>
                  </a:lnTo>
                  <a:lnTo>
                    <a:pt x="44041" y="5680"/>
                  </a:lnTo>
                  <a:lnTo>
                    <a:pt x="21148" y="21148"/>
                  </a:lnTo>
                  <a:lnTo>
                    <a:pt x="5680" y="44041"/>
                  </a:lnTo>
                  <a:lnTo>
                    <a:pt x="0" y="71996"/>
                  </a:lnTo>
                  <a:lnTo>
                    <a:pt x="0" y="1349997"/>
                  </a:lnTo>
                  <a:lnTo>
                    <a:pt x="5680" y="1377952"/>
                  </a:lnTo>
                  <a:lnTo>
                    <a:pt x="21148" y="1400844"/>
                  </a:lnTo>
                  <a:lnTo>
                    <a:pt x="44041" y="1416312"/>
                  </a:lnTo>
                  <a:lnTo>
                    <a:pt x="71996" y="1421993"/>
                  </a:lnTo>
                  <a:lnTo>
                    <a:pt x="4193997" y="1421993"/>
                  </a:lnTo>
                  <a:lnTo>
                    <a:pt x="4221952" y="1416312"/>
                  </a:lnTo>
                  <a:lnTo>
                    <a:pt x="4244844" y="1400844"/>
                  </a:lnTo>
                  <a:lnTo>
                    <a:pt x="4260312" y="1377952"/>
                  </a:lnTo>
                  <a:lnTo>
                    <a:pt x="4265993" y="1349997"/>
                  </a:lnTo>
                  <a:lnTo>
                    <a:pt x="4265993" y="71996"/>
                  </a:lnTo>
                  <a:lnTo>
                    <a:pt x="4260312" y="44041"/>
                  </a:lnTo>
                  <a:lnTo>
                    <a:pt x="4244844" y="21148"/>
                  </a:lnTo>
                  <a:lnTo>
                    <a:pt x="4221952" y="5680"/>
                  </a:lnTo>
                  <a:lnTo>
                    <a:pt x="4193997" y="0"/>
                  </a:lnTo>
                  <a:close/>
                </a:path>
              </a:pathLst>
            </a:custGeom>
            <a:solidFill>
              <a:srgbClr val="FFFFFF"/>
            </a:solidFill>
          </p:spPr>
          <p:txBody>
            <a:bodyPr wrap="square" lIns="0" tIns="0" rIns="0" bIns="0" rtlCol="0"/>
            <a:lstStyle/>
            <a:p>
              <a:endParaRPr b="1">
                <a:solidFill>
                  <a:srgbClr val="00213B"/>
                </a:solidFill>
                <a:latin typeface="メイリオ" panose="020B0604030504040204" pitchFamily="50" charset="-128"/>
                <a:ea typeface="メイリオ" panose="020B0604030504040204" pitchFamily="50" charset="-128"/>
              </a:endParaRPr>
            </a:p>
          </p:txBody>
        </p:sp>
        <p:sp>
          <p:nvSpPr>
            <p:cNvPr id="19" name="object 19">
              <a:extLst>
                <a:ext uri="{FF2B5EF4-FFF2-40B4-BE49-F238E27FC236}">
                  <a16:creationId xmlns:a16="http://schemas.microsoft.com/office/drawing/2014/main" id="{2E2EFB34-E298-DFE3-13D0-167305CED152}"/>
                </a:ext>
              </a:extLst>
            </p:cNvPr>
            <p:cNvSpPr/>
            <p:nvPr/>
          </p:nvSpPr>
          <p:spPr>
            <a:xfrm>
              <a:off x="1108086" y="1119886"/>
              <a:ext cx="1008380" cy="288290"/>
            </a:xfrm>
            <a:custGeom>
              <a:avLst/>
              <a:gdLst/>
              <a:ahLst/>
              <a:cxnLst/>
              <a:rect l="l" t="t" r="r" b="b"/>
              <a:pathLst>
                <a:path w="1008380" h="288290">
                  <a:moveTo>
                    <a:pt x="863993" y="0"/>
                  </a:moveTo>
                  <a:lnTo>
                    <a:pt x="143992" y="0"/>
                  </a:lnTo>
                  <a:lnTo>
                    <a:pt x="98600" y="7373"/>
                  </a:lnTo>
                  <a:lnTo>
                    <a:pt x="59088" y="27881"/>
                  </a:lnTo>
                  <a:lnTo>
                    <a:pt x="27872" y="59102"/>
                  </a:lnTo>
                  <a:lnTo>
                    <a:pt x="7371" y="98617"/>
                  </a:lnTo>
                  <a:lnTo>
                    <a:pt x="0" y="144005"/>
                  </a:lnTo>
                  <a:lnTo>
                    <a:pt x="7371" y="189387"/>
                  </a:lnTo>
                  <a:lnTo>
                    <a:pt x="27872" y="228898"/>
                  </a:lnTo>
                  <a:lnTo>
                    <a:pt x="59088" y="260117"/>
                  </a:lnTo>
                  <a:lnTo>
                    <a:pt x="98600" y="280624"/>
                  </a:lnTo>
                  <a:lnTo>
                    <a:pt x="143992" y="287997"/>
                  </a:lnTo>
                  <a:lnTo>
                    <a:pt x="863993" y="287997"/>
                  </a:lnTo>
                  <a:lnTo>
                    <a:pt x="909381" y="280624"/>
                  </a:lnTo>
                  <a:lnTo>
                    <a:pt x="948896" y="260117"/>
                  </a:lnTo>
                  <a:lnTo>
                    <a:pt x="980117" y="228898"/>
                  </a:lnTo>
                  <a:lnTo>
                    <a:pt x="1000625" y="189387"/>
                  </a:lnTo>
                  <a:lnTo>
                    <a:pt x="1007999" y="144005"/>
                  </a:lnTo>
                  <a:lnTo>
                    <a:pt x="1000625" y="98617"/>
                  </a:lnTo>
                  <a:lnTo>
                    <a:pt x="980117" y="59102"/>
                  </a:lnTo>
                  <a:lnTo>
                    <a:pt x="948896" y="27881"/>
                  </a:lnTo>
                  <a:lnTo>
                    <a:pt x="909381" y="7373"/>
                  </a:lnTo>
                  <a:lnTo>
                    <a:pt x="863993" y="0"/>
                  </a:lnTo>
                  <a:close/>
                </a:path>
              </a:pathLst>
            </a:custGeom>
            <a:solidFill>
              <a:schemeClr val="accent2">
                <a:lumMod val="40000"/>
                <a:lumOff val="60000"/>
              </a:schemeClr>
            </a:solidFill>
          </p:spPr>
          <p:txBody>
            <a:bodyPr wrap="square" lIns="0" tIns="0" rIns="0" bIns="0" rtlCol="0"/>
            <a:lstStyle/>
            <a:p>
              <a:endParaRPr b="1" dirty="0">
                <a:solidFill>
                  <a:srgbClr val="00213B"/>
                </a:solidFill>
                <a:latin typeface="メイリオ" panose="020B0604030504040204" pitchFamily="50" charset="-128"/>
                <a:ea typeface="メイリオ" panose="020B0604030504040204" pitchFamily="50" charset="-128"/>
              </a:endParaRPr>
            </a:p>
          </p:txBody>
        </p:sp>
      </p:grpSp>
      <p:sp>
        <p:nvSpPr>
          <p:cNvPr id="103" name="object 45">
            <a:extLst>
              <a:ext uri="{FF2B5EF4-FFF2-40B4-BE49-F238E27FC236}">
                <a16:creationId xmlns:a16="http://schemas.microsoft.com/office/drawing/2014/main" id="{F2A641E6-2A8B-3A46-8D36-FEDB93B8D967}"/>
              </a:ext>
            </a:extLst>
          </p:cNvPr>
          <p:cNvSpPr txBox="1"/>
          <p:nvPr/>
        </p:nvSpPr>
        <p:spPr>
          <a:xfrm>
            <a:off x="807693" y="7626278"/>
            <a:ext cx="5365018" cy="888986"/>
          </a:xfrm>
          <a:prstGeom prst="rect">
            <a:avLst/>
          </a:prstGeom>
        </p:spPr>
        <p:txBody>
          <a:bodyPr vert="horz" wrap="square" lIns="0" tIns="16724" rIns="0" bIns="0" rtlCol="0">
            <a:spAutoFit/>
          </a:bodyPr>
          <a:lstStyle/>
          <a:p>
            <a:pPr marL="15203">
              <a:lnSpc>
                <a:spcPct val="150000"/>
              </a:lnSpc>
              <a:spcBef>
                <a:spcPts val="132"/>
              </a:spcBef>
            </a:pPr>
            <a:r>
              <a:rPr sz="1257" b="1" spc="-136" dirty="0" err="1">
                <a:solidFill>
                  <a:srgbClr val="00213B"/>
                </a:solidFill>
                <a:latin typeface="メイリオ" panose="020B0604030504040204" pitchFamily="50" charset="-128"/>
                <a:ea typeface="メイリオ" panose="020B0604030504040204" pitchFamily="50" charset="-128"/>
                <a:cs typeface="PMingLiU"/>
              </a:rPr>
              <a:t>このシートには、皆さん自分自身のお気持ちを書いてほしいと思っています</a:t>
            </a:r>
            <a:r>
              <a:rPr sz="1257" b="1" spc="-136" dirty="0">
                <a:solidFill>
                  <a:srgbClr val="00213B"/>
                </a:solidFill>
                <a:latin typeface="メイリオ" panose="020B0604030504040204" pitchFamily="50" charset="-128"/>
                <a:ea typeface="メイリオ" panose="020B0604030504040204" pitchFamily="50" charset="-128"/>
                <a:cs typeface="PMingLiU"/>
              </a:rPr>
              <a:t>。</a:t>
            </a:r>
            <a:endParaRPr lang="en-US" sz="1257" b="1" spc="-136" dirty="0">
              <a:solidFill>
                <a:srgbClr val="00213B"/>
              </a:solidFill>
              <a:latin typeface="メイリオ" panose="020B0604030504040204" pitchFamily="50" charset="-128"/>
              <a:ea typeface="メイリオ" panose="020B0604030504040204" pitchFamily="50" charset="-128"/>
              <a:cs typeface="PMingLiU"/>
            </a:endParaRPr>
          </a:p>
          <a:p>
            <a:pPr marL="15203">
              <a:lnSpc>
                <a:spcPct val="150000"/>
              </a:lnSpc>
              <a:spcBef>
                <a:spcPts val="132"/>
              </a:spcBef>
            </a:pPr>
            <a:r>
              <a:rPr lang="ja-JP" altLang="en-US" sz="1257" b="1" spc="-136" dirty="0">
                <a:solidFill>
                  <a:srgbClr val="00213B"/>
                </a:solidFill>
                <a:latin typeface="メイリオ" panose="020B0604030504040204" pitchFamily="50" charset="-128"/>
                <a:ea typeface="メイリオ" panose="020B0604030504040204" pitchFamily="50" charset="-128"/>
                <a:cs typeface="PMingLiU"/>
              </a:rPr>
              <a:t>シートを書いて、その時のこころの移り変わりをどなたかに相談できると</a:t>
            </a:r>
            <a:r>
              <a:rPr lang="ja-JP" altLang="en-US" sz="1257" b="1" spc="-168" dirty="0">
                <a:solidFill>
                  <a:srgbClr val="00213B"/>
                </a:solidFill>
                <a:latin typeface="メイリオ" panose="020B0604030504040204" pitchFamily="50" charset="-128"/>
                <a:ea typeface="メイリオ" panose="020B0604030504040204" pitchFamily="50" charset="-128"/>
                <a:cs typeface="PMingLiU"/>
              </a:rPr>
              <a:t>いいな、</a:t>
            </a:r>
            <a:endParaRPr lang="en-US" altLang="ja-JP" sz="1257" b="1" spc="-168" dirty="0">
              <a:solidFill>
                <a:srgbClr val="00213B"/>
              </a:solidFill>
              <a:latin typeface="メイリオ" panose="020B0604030504040204" pitchFamily="50" charset="-128"/>
              <a:ea typeface="メイリオ" panose="020B0604030504040204" pitchFamily="50" charset="-128"/>
              <a:cs typeface="PMingLiU"/>
            </a:endParaRPr>
          </a:p>
          <a:p>
            <a:pPr marL="15203">
              <a:lnSpc>
                <a:spcPct val="150000"/>
              </a:lnSpc>
              <a:spcBef>
                <a:spcPts val="132"/>
              </a:spcBef>
            </a:pPr>
            <a:r>
              <a:rPr lang="ja-JP" altLang="en-US" sz="1257" b="1" spc="-168" dirty="0">
                <a:solidFill>
                  <a:srgbClr val="00213B"/>
                </a:solidFill>
                <a:latin typeface="メイリオ" panose="020B0604030504040204" pitchFamily="50" charset="-128"/>
                <a:ea typeface="メイリオ" panose="020B0604030504040204" pitchFamily="50" charset="-128"/>
                <a:cs typeface="PMingLiU"/>
              </a:rPr>
              <a:t>って思っています。</a:t>
            </a:r>
            <a:endParaRPr sz="1257" b="1" dirty="0">
              <a:solidFill>
                <a:srgbClr val="00213B"/>
              </a:solidFill>
              <a:latin typeface="メイリオ" panose="020B0604030504040204" pitchFamily="50" charset="-128"/>
              <a:ea typeface="メイリオ" panose="020B0604030504040204" pitchFamily="50" charset="-128"/>
              <a:cs typeface="PMingLiU"/>
            </a:endParaRPr>
          </a:p>
        </p:txBody>
      </p:sp>
      <p:sp>
        <p:nvSpPr>
          <p:cNvPr id="128" name="object 53">
            <a:extLst>
              <a:ext uri="{FF2B5EF4-FFF2-40B4-BE49-F238E27FC236}">
                <a16:creationId xmlns:a16="http://schemas.microsoft.com/office/drawing/2014/main" id="{AB9C9133-89EA-4416-967B-6B89DC811B87}"/>
              </a:ext>
            </a:extLst>
          </p:cNvPr>
          <p:cNvSpPr txBox="1"/>
          <p:nvPr/>
        </p:nvSpPr>
        <p:spPr>
          <a:xfrm>
            <a:off x="1509922" y="1498978"/>
            <a:ext cx="1195322" cy="181871"/>
          </a:xfrm>
          <a:prstGeom prst="rect">
            <a:avLst/>
          </a:prstGeom>
        </p:spPr>
        <p:txBody>
          <a:bodyPr vert="horz" wrap="square" lIns="0" tIns="15964" rIns="0" bIns="0" rtlCol="0">
            <a:spAutoFit/>
          </a:bodyPr>
          <a:lstStyle/>
          <a:p>
            <a:pPr marL="15203" algn="ctr">
              <a:spcBef>
                <a:spcPts val="126"/>
              </a:spcBef>
            </a:pPr>
            <a:r>
              <a:rPr sz="1077" b="1" spc="-60" dirty="0">
                <a:solidFill>
                  <a:srgbClr val="00213B"/>
                </a:solidFill>
                <a:latin typeface="メイリオ" panose="020B0604030504040204" pitchFamily="50" charset="-128"/>
                <a:ea typeface="メイリオ" panose="020B0604030504040204" pitchFamily="50" charset="-128"/>
                <a:cs typeface="PMingLiU"/>
              </a:rPr>
              <a:t>おはなしが苦手</a:t>
            </a:r>
            <a:endParaRPr sz="1077" b="1">
              <a:solidFill>
                <a:srgbClr val="00213B"/>
              </a:solidFill>
              <a:latin typeface="メイリオ" panose="020B0604030504040204" pitchFamily="50" charset="-128"/>
              <a:ea typeface="メイリオ" panose="020B0604030504040204" pitchFamily="50" charset="-128"/>
              <a:cs typeface="PMingLiU"/>
            </a:endParaRPr>
          </a:p>
        </p:txBody>
      </p:sp>
      <p:sp>
        <p:nvSpPr>
          <p:cNvPr id="142" name="object 58">
            <a:extLst>
              <a:ext uri="{FF2B5EF4-FFF2-40B4-BE49-F238E27FC236}">
                <a16:creationId xmlns:a16="http://schemas.microsoft.com/office/drawing/2014/main" id="{0F5D9DB3-D7CD-2659-1C78-F9B783097A6E}"/>
              </a:ext>
            </a:extLst>
          </p:cNvPr>
          <p:cNvSpPr txBox="1"/>
          <p:nvPr/>
        </p:nvSpPr>
        <p:spPr>
          <a:xfrm>
            <a:off x="6992565" y="879613"/>
            <a:ext cx="5107717" cy="326777"/>
          </a:xfrm>
          <a:prstGeom prst="rect">
            <a:avLst/>
          </a:prstGeom>
        </p:spPr>
        <p:txBody>
          <a:bodyPr vert="horz" wrap="square" lIns="0" tIns="17483" rIns="0" bIns="0" rtlCol="0">
            <a:spAutoFit/>
          </a:bodyPr>
          <a:lstStyle/>
          <a:p>
            <a:pPr marL="15203" algn="ctr">
              <a:lnSpc>
                <a:spcPts val="2364"/>
              </a:lnSpc>
            </a:pPr>
            <a:r>
              <a:rPr lang="ja-JP" altLang="en-US" sz="2035" b="1" spc="-120" dirty="0">
                <a:solidFill>
                  <a:srgbClr val="00213B"/>
                </a:solidFill>
                <a:latin typeface="メイリオ" panose="020B0604030504040204" pitchFamily="50" charset="-128"/>
                <a:ea typeface="メイリオ" panose="020B0604030504040204" pitchFamily="50" charset="-128"/>
                <a:cs typeface="Adobe Fan Heiti Std B"/>
              </a:rPr>
              <a:t>わたしは今・・・</a:t>
            </a:r>
            <a:r>
              <a:rPr sz="2035" b="1" spc="-120" dirty="0" err="1">
                <a:solidFill>
                  <a:srgbClr val="00213B"/>
                </a:solidFill>
                <a:latin typeface="メイリオ" panose="020B0604030504040204" pitchFamily="50" charset="-128"/>
                <a:ea typeface="メイリオ" panose="020B0604030504040204" pitchFamily="50" charset="-128"/>
                <a:cs typeface="Adobe Fan Heiti Std B"/>
              </a:rPr>
              <a:t>何がしたい</a:t>
            </a:r>
            <a:r>
              <a:rPr sz="2035" b="1" spc="-120" dirty="0">
                <a:solidFill>
                  <a:srgbClr val="00213B"/>
                </a:solidFill>
                <a:latin typeface="メイリオ" panose="020B0604030504040204" pitchFamily="50" charset="-128"/>
                <a:ea typeface="メイリオ" panose="020B0604030504040204" pitchFamily="50" charset="-128"/>
                <a:cs typeface="Adobe Fan Heiti Std B"/>
              </a:rPr>
              <a:t>？</a:t>
            </a:r>
            <a:endParaRPr sz="2035" b="1" dirty="0">
              <a:solidFill>
                <a:srgbClr val="00213B"/>
              </a:solidFill>
              <a:latin typeface="メイリオ" panose="020B0604030504040204" pitchFamily="50" charset="-128"/>
              <a:ea typeface="メイリオ" panose="020B0604030504040204" pitchFamily="50" charset="-128"/>
              <a:cs typeface="Adobe Fan Heiti Std B"/>
            </a:endParaRPr>
          </a:p>
        </p:txBody>
      </p:sp>
      <p:sp>
        <p:nvSpPr>
          <p:cNvPr id="143" name="object 59">
            <a:extLst>
              <a:ext uri="{FF2B5EF4-FFF2-40B4-BE49-F238E27FC236}">
                <a16:creationId xmlns:a16="http://schemas.microsoft.com/office/drawing/2014/main" id="{5BE82BF3-B7BC-0A01-D25D-9CAFDA80DF53}"/>
              </a:ext>
            </a:extLst>
          </p:cNvPr>
          <p:cNvSpPr/>
          <p:nvPr/>
        </p:nvSpPr>
        <p:spPr>
          <a:xfrm>
            <a:off x="2833867" y="1393965"/>
            <a:ext cx="1207182" cy="345126"/>
          </a:xfrm>
          <a:custGeom>
            <a:avLst/>
            <a:gdLst/>
            <a:ahLst/>
            <a:cxnLst/>
            <a:rect l="l" t="t" r="r" b="b"/>
            <a:pathLst>
              <a:path w="1008380" h="288290">
                <a:moveTo>
                  <a:pt x="863993" y="0"/>
                </a:moveTo>
                <a:lnTo>
                  <a:pt x="144005" y="0"/>
                </a:lnTo>
                <a:lnTo>
                  <a:pt x="98612" y="7373"/>
                </a:lnTo>
                <a:lnTo>
                  <a:pt x="59096" y="27881"/>
                </a:lnTo>
                <a:lnTo>
                  <a:pt x="27877" y="59102"/>
                </a:lnTo>
                <a:lnTo>
                  <a:pt x="7372" y="98617"/>
                </a:lnTo>
                <a:lnTo>
                  <a:pt x="0" y="144005"/>
                </a:lnTo>
                <a:lnTo>
                  <a:pt x="7372" y="189387"/>
                </a:lnTo>
                <a:lnTo>
                  <a:pt x="27877" y="228898"/>
                </a:lnTo>
                <a:lnTo>
                  <a:pt x="59096" y="260117"/>
                </a:lnTo>
                <a:lnTo>
                  <a:pt x="98612" y="280624"/>
                </a:lnTo>
                <a:lnTo>
                  <a:pt x="144005" y="287997"/>
                </a:lnTo>
                <a:lnTo>
                  <a:pt x="863993" y="287997"/>
                </a:lnTo>
                <a:lnTo>
                  <a:pt x="909381" y="280624"/>
                </a:lnTo>
                <a:lnTo>
                  <a:pt x="948896" y="260117"/>
                </a:lnTo>
                <a:lnTo>
                  <a:pt x="980117" y="228898"/>
                </a:lnTo>
                <a:lnTo>
                  <a:pt x="1000625" y="189387"/>
                </a:lnTo>
                <a:lnTo>
                  <a:pt x="1007999" y="144005"/>
                </a:lnTo>
                <a:lnTo>
                  <a:pt x="1000625" y="98617"/>
                </a:lnTo>
                <a:lnTo>
                  <a:pt x="980117" y="59102"/>
                </a:lnTo>
                <a:lnTo>
                  <a:pt x="948896" y="27881"/>
                </a:lnTo>
                <a:lnTo>
                  <a:pt x="909381" y="7373"/>
                </a:lnTo>
                <a:lnTo>
                  <a:pt x="863993" y="0"/>
                </a:lnTo>
                <a:close/>
              </a:path>
            </a:pathLst>
          </a:custGeom>
          <a:solidFill>
            <a:schemeClr val="accent2">
              <a:lumMod val="40000"/>
              <a:lumOff val="60000"/>
            </a:schemeClr>
          </a:solidFill>
        </p:spPr>
        <p:txBody>
          <a:bodyPr wrap="square" lIns="0" tIns="0" rIns="0" bIns="0" rtlCol="0"/>
          <a:lstStyle/>
          <a:p>
            <a:endParaRPr b="1">
              <a:solidFill>
                <a:srgbClr val="00213B"/>
              </a:solidFill>
              <a:latin typeface="メイリオ" panose="020B0604030504040204" pitchFamily="50" charset="-128"/>
              <a:ea typeface="メイリオ" panose="020B0604030504040204" pitchFamily="50" charset="-128"/>
            </a:endParaRPr>
          </a:p>
        </p:txBody>
      </p:sp>
      <p:sp>
        <p:nvSpPr>
          <p:cNvPr id="144" name="object 60">
            <a:extLst>
              <a:ext uri="{FF2B5EF4-FFF2-40B4-BE49-F238E27FC236}">
                <a16:creationId xmlns:a16="http://schemas.microsoft.com/office/drawing/2014/main" id="{BAF62E76-EF2E-957B-10C6-78B168751C03}"/>
              </a:ext>
            </a:extLst>
          </p:cNvPr>
          <p:cNvSpPr txBox="1"/>
          <p:nvPr/>
        </p:nvSpPr>
        <p:spPr>
          <a:xfrm>
            <a:off x="2832916" y="1498978"/>
            <a:ext cx="1216685" cy="181871"/>
          </a:xfrm>
          <a:prstGeom prst="rect">
            <a:avLst/>
          </a:prstGeom>
        </p:spPr>
        <p:txBody>
          <a:bodyPr vert="horz" wrap="square" lIns="0" tIns="15964" rIns="0" bIns="0" rtlCol="0">
            <a:spAutoFit/>
          </a:bodyPr>
          <a:lstStyle/>
          <a:p>
            <a:pPr marL="15203" algn="ctr">
              <a:spcBef>
                <a:spcPts val="126"/>
              </a:spcBef>
            </a:pPr>
            <a:r>
              <a:rPr sz="1077" b="1" spc="-72" dirty="0">
                <a:solidFill>
                  <a:srgbClr val="00213B"/>
                </a:solidFill>
                <a:latin typeface="メイリオ" panose="020B0604030504040204" pitchFamily="50" charset="-128"/>
                <a:ea typeface="メイリオ" panose="020B0604030504040204" pitchFamily="50" charset="-128"/>
                <a:cs typeface="PMingLiU"/>
              </a:rPr>
              <a:t>お金のこと</a:t>
            </a:r>
            <a:endParaRPr sz="1077" b="1" dirty="0">
              <a:solidFill>
                <a:srgbClr val="00213B"/>
              </a:solidFill>
              <a:latin typeface="メイリオ" panose="020B0604030504040204" pitchFamily="50" charset="-128"/>
              <a:ea typeface="メイリオ" panose="020B0604030504040204" pitchFamily="50" charset="-128"/>
              <a:cs typeface="PMingLiU"/>
            </a:endParaRPr>
          </a:p>
        </p:txBody>
      </p:sp>
      <p:sp>
        <p:nvSpPr>
          <p:cNvPr id="146" name="object 62">
            <a:extLst>
              <a:ext uri="{FF2B5EF4-FFF2-40B4-BE49-F238E27FC236}">
                <a16:creationId xmlns:a16="http://schemas.microsoft.com/office/drawing/2014/main" id="{12233066-7AB0-A90D-2BAA-B5F8870B7176}"/>
              </a:ext>
            </a:extLst>
          </p:cNvPr>
          <p:cNvSpPr/>
          <p:nvPr/>
        </p:nvSpPr>
        <p:spPr>
          <a:xfrm>
            <a:off x="4157816" y="1393965"/>
            <a:ext cx="1207182" cy="345126"/>
          </a:xfrm>
          <a:custGeom>
            <a:avLst/>
            <a:gdLst/>
            <a:ahLst/>
            <a:cxnLst/>
            <a:rect l="l" t="t" r="r" b="b"/>
            <a:pathLst>
              <a:path w="1008379" h="288290">
                <a:moveTo>
                  <a:pt x="863993" y="0"/>
                </a:moveTo>
                <a:lnTo>
                  <a:pt x="144005" y="0"/>
                </a:lnTo>
                <a:lnTo>
                  <a:pt x="98612" y="7373"/>
                </a:lnTo>
                <a:lnTo>
                  <a:pt x="59096" y="27881"/>
                </a:lnTo>
                <a:lnTo>
                  <a:pt x="27877" y="59102"/>
                </a:lnTo>
                <a:lnTo>
                  <a:pt x="7372" y="98617"/>
                </a:lnTo>
                <a:lnTo>
                  <a:pt x="0" y="144005"/>
                </a:lnTo>
                <a:lnTo>
                  <a:pt x="7372" y="189387"/>
                </a:lnTo>
                <a:lnTo>
                  <a:pt x="27877" y="228898"/>
                </a:lnTo>
                <a:lnTo>
                  <a:pt x="59096" y="260117"/>
                </a:lnTo>
                <a:lnTo>
                  <a:pt x="98612" y="280624"/>
                </a:lnTo>
                <a:lnTo>
                  <a:pt x="144005" y="287997"/>
                </a:lnTo>
                <a:lnTo>
                  <a:pt x="863993" y="287997"/>
                </a:lnTo>
                <a:lnTo>
                  <a:pt x="909381" y="280624"/>
                </a:lnTo>
                <a:lnTo>
                  <a:pt x="948896" y="260117"/>
                </a:lnTo>
                <a:lnTo>
                  <a:pt x="980117" y="228898"/>
                </a:lnTo>
                <a:lnTo>
                  <a:pt x="1000625" y="189387"/>
                </a:lnTo>
                <a:lnTo>
                  <a:pt x="1007999" y="144005"/>
                </a:lnTo>
                <a:lnTo>
                  <a:pt x="1000625" y="98617"/>
                </a:lnTo>
                <a:lnTo>
                  <a:pt x="980117" y="59102"/>
                </a:lnTo>
                <a:lnTo>
                  <a:pt x="948896" y="27881"/>
                </a:lnTo>
                <a:lnTo>
                  <a:pt x="909381" y="7373"/>
                </a:lnTo>
                <a:lnTo>
                  <a:pt x="863993" y="0"/>
                </a:lnTo>
                <a:close/>
              </a:path>
            </a:pathLst>
          </a:custGeom>
          <a:solidFill>
            <a:schemeClr val="accent2">
              <a:lumMod val="40000"/>
              <a:lumOff val="60000"/>
            </a:schemeClr>
          </a:solidFill>
        </p:spPr>
        <p:txBody>
          <a:bodyPr wrap="square" lIns="0" tIns="0" rIns="0" bIns="0" rtlCol="0"/>
          <a:lstStyle/>
          <a:p>
            <a:endParaRPr b="1">
              <a:solidFill>
                <a:srgbClr val="00213B"/>
              </a:solidFill>
              <a:latin typeface="メイリオ" panose="020B0604030504040204" pitchFamily="50" charset="-128"/>
              <a:ea typeface="メイリオ" panose="020B0604030504040204" pitchFamily="50" charset="-128"/>
            </a:endParaRPr>
          </a:p>
        </p:txBody>
      </p:sp>
      <p:sp>
        <p:nvSpPr>
          <p:cNvPr id="147" name="object 63">
            <a:extLst>
              <a:ext uri="{FF2B5EF4-FFF2-40B4-BE49-F238E27FC236}">
                <a16:creationId xmlns:a16="http://schemas.microsoft.com/office/drawing/2014/main" id="{F42D33E1-DA14-A467-BD18-BFD8694810FD}"/>
              </a:ext>
            </a:extLst>
          </p:cNvPr>
          <p:cNvSpPr txBox="1"/>
          <p:nvPr/>
        </p:nvSpPr>
        <p:spPr>
          <a:xfrm>
            <a:off x="4166370" y="1498978"/>
            <a:ext cx="1198631" cy="181871"/>
          </a:xfrm>
          <a:prstGeom prst="rect">
            <a:avLst/>
          </a:prstGeom>
        </p:spPr>
        <p:txBody>
          <a:bodyPr vert="horz" wrap="square" lIns="0" tIns="15964" rIns="0" bIns="0" rtlCol="0">
            <a:spAutoFit/>
          </a:bodyPr>
          <a:lstStyle/>
          <a:p>
            <a:pPr marL="15203" algn="ctr">
              <a:spcBef>
                <a:spcPts val="126"/>
              </a:spcBef>
            </a:pPr>
            <a:r>
              <a:rPr sz="1077" b="1" spc="-66" dirty="0">
                <a:solidFill>
                  <a:srgbClr val="00213B"/>
                </a:solidFill>
                <a:latin typeface="メイリオ" panose="020B0604030504040204" pitchFamily="50" charset="-128"/>
                <a:ea typeface="メイリオ" panose="020B0604030504040204" pitchFamily="50" charset="-128"/>
                <a:cs typeface="PMingLiU"/>
              </a:rPr>
              <a:t>退院できるかな</a:t>
            </a:r>
            <a:endParaRPr sz="1077" b="1" dirty="0">
              <a:solidFill>
                <a:srgbClr val="00213B"/>
              </a:solidFill>
              <a:latin typeface="メイリオ" panose="020B0604030504040204" pitchFamily="50" charset="-128"/>
              <a:ea typeface="メイリオ" panose="020B0604030504040204" pitchFamily="50" charset="-128"/>
              <a:cs typeface="PMingLiU"/>
            </a:endParaRPr>
          </a:p>
        </p:txBody>
      </p:sp>
      <p:sp>
        <p:nvSpPr>
          <p:cNvPr id="151" name="object 64">
            <a:extLst>
              <a:ext uri="{FF2B5EF4-FFF2-40B4-BE49-F238E27FC236}">
                <a16:creationId xmlns:a16="http://schemas.microsoft.com/office/drawing/2014/main" id="{A1B9DF68-67FF-7297-14BE-EF2E88B6AD0C}"/>
              </a:ext>
            </a:extLst>
          </p:cNvPr>
          <p:cNvSpPr txBox="1"/>
          <p:nvPr/>
        </p:nvSpPr>
        <p:spPr>
          <a:xfrm>
            <a:off x="4294127" y="1415927"/>
            <a:ext cx="355009" cy="109858"/>
          </a:xfrm>
          <a:prstGeom prst="rect">
            <a:avLst/>
          </a:prstGeom>
        </p:spPr>
        <p:txBody>
          <a:bodyPr vert="horz" wrap="square" lIns="0" tIns="17483" rIns="0" bIns="0" rtlCol="0">
            <a:spAutoFit/>
          </a:bodyPr>
          <a:lstStyle/>
          <a:p>
            <a:pPr marL="15203">
              <a:spcBef>
                <a:spcPts val="136"/>
              </a:spcBef>
            </a:pPr>
            <a:r>
              <a:rPr sz="599" b="1" spc="-42" dirty="0">
                <a:solidFill>
                  <a:srgbClr val="00213B"/>
                </a:solidFill>
                <a:latin typeface="メイリオ" panose="020B0604030504040204" pitchFamily="50" charset="-128"/>
                <a:ea typeface="メイリオ" panose="020B0604030504040204" pitchFamily="50" charset="-128"/>
                <a:cs typeface="PMingLiU"/>
              </a:rPr>
              <a:t>たいいん</a:t>
            </a:r>
            <a:endParaRPr sz="599" b="1">
              <a:solidFill>
                <a:srgbClr val="00213B"/>
              </a:solidFill>
              <a:latin typeface="メイリオ" panose="020B0604030504040204" pitchFamily="50" charset="-128"/>
              <a:ea typeface="メイリオ" panose="020B0604030504040204" pitchFamily="50" charset="-128"/>
              <a:cs typeface="PMingLiU"/>
            </a:endParaRPr>
          </a:p>
        </p:txBody>
      </p:sp>
      <p:sp>
        <p:nvSpPr>
          <p:cNvPr id="159" name="object 70">
            <a:extLst>
              <a:ext uri="{FF2B5EF4-FFF2-40B4-BE49-F238E27FC236}">
                <a16:creationId xmlns:a16="http://schemas.microsoft.com/office/drawing/2014/main" id="{D1DD9109-7D73-8CCA-5C7C-833D743CE9D4}"/>
              </a:ext>
            </a:extLst>
          </p:cNvPr>
          <p:cNvSpPr/>
          <p:nvPr/>
        </p:nvSpPr>
        <p:spPr>
          <a:xfrm>
            <a:off x="8059210" y="1316577"/>
            <a:ext cx="2973863" cy="388457"/>
          </a:xfrm>
          <a:custGeom>
            <a:avLst/>
            <a:gdLst/>
            <a:ahLst/>
            <a:cxnLst/>
            <a:rect l="l" t="t" r="r" b="b"/>
            <a:pathLst>
              <a:path w="2484120" h="324484">
                <a:moveTo>
                  <a:pt x="2322004" y="0"/>
                </a:moveTo>
                <a:lnTo>
                  <a:pt x="162001" y="0"/>
                </a:lnTo>
                <a:lnTo>
                  <a:pt x="119062" y="5812"/>
                </a:lnTo>
                <a:lnTo>
                  <a:pt x="80399" y="22199"/>
                </a:lnTo>
                <a:lnTo>
                  <a:pt x="47586" y="47586"/>
                </a:lnTo>
                <a:lnTo>
                  <a:pt x="22199" y="80399"/>
                </a:lnTo>
                <a:lnTo>
                  <a:pt x="5812" y="119062"/>
                </a:lnTo>
                <a:lnTo>
                  <a:pt x="0" y="162001"/>
                </a:lnTo>
                <a:lnTo>
                  <a:pt x="5812" y="204945"/>
                </a:lnTo>
                <a:lnTo>
                  <a:pt x="22199" y="243611"/>
                </a:lnTo>
                <a:lnTo>
                  <a:pt x="47586" y="276426"/>
                </a:lnTo>
                <a:lnTo>
                  <a:pt x="80399" y="301815"/>
                </a:lnTo>
                <a:lnTo>
                  <a:pt x="119062" y="318202"/>
                </a:lnTo>
                <a:lnTo>
                  <a:pt x="162001" y="324015"/>
                </a:lnTo>
                <a:lnTo>
                  <a:pt x="2322004" y="324015"/>
                </a:lnTo>
                <a:lnTo>
                  <a:pt x="2364943" y="318202"/>
                </a:lnTo>
                <a:lnTo>
                  <a:pt x="2403606" y="301815"/>
                </a:lnTo>
                <a:lnTo>
                  <a:pt x="2436418" y="276426"/>
                </a:lnTo>
                <a:lnTo>
                  <a:pt x="2461806" y="243611"/>
                </a:lnTo>
                <a:lnTo>
                  <a:pt x="2478193" y="204945"/>
                </a:lnTo>
                <a:lnTo>
                  <a:pt x="2484005" y="162001"/>
                </a:lnTo>
                <a:lnTo>
                  <a:pt x="2478193" y="119062"/>
                </a:lnTo>
                <a:lnTo>
                  <a:pt x="2461806" y="80399"/>
                </a:lnTo>
                <a:lnTo>
                  <a:pt x="2436418" y="47586"/>
                </a:lnTo>
                <a:lnTo>
                  <a:pt x="2403606" y="22199"/>
                </a:lnTo>
                <a:lnTo>
                  <a:pt x="2364943" y="5812"/>
                </a:lnTo>
                <a:lnTo>
                  <a:pt x="2322004" y="0"/>
                </a:lnTo>
                <a:close/>
              </a:path>
            </a:pathLst>
          </a:custGeom>
          <a:solidFill>
            <a:srgbClr val="B0CAB4"/>
          </a:solidFill>
          <a:ln>
            <a:solidFill>
              <a:srgbClr val="B0CAB4"/>
            </a:solidFill>
          </a:ln>
        </p:spPr>
        <p:txBody>
          <a:bodyPr wrap="square" lIns="0" tIns="0" rIns="0" bIns="0" rtlCol="0"/>
          <a:lstStyle/>
          <a:p>
            <a:endParaRPr b="1">
              <a:solidFill>
                <a:srgbClr val="00213B"/>
              </a:solidFill>
              <a:latin typeface="メイリオ" panose="020B0604030504040204" pitchFamily="50" charset="-128"/>
              <a:ea typeface="メイリオ" panose="020B0604030504040204" pitchFamily="50" charset="-128"/>
            </a:endParaRPr>
          </a:p>
        </p:txBody>
      </p:sp>
      <p:sp>
        <p:nvSpPr>
          <p:cNvPr id="160" name="object 71">
            <a:extLst>
              <a:ext uri="{FF2B5EF4-FFF2-40B4-BE49-F238E27FC236}">
                <a16:creationId xmlns:a16="http://schemas.microsoft.com/office/drawing/2014/main" id="{0900BA98-93E5-059E-3A98-0ACC36E1C37F}"/>
              </a:ext>
            </a:extLst>
          </p:cNvPr>
          <p:cNvSpPr txBox="1"/>
          <p:nvPr/>
        </p:nvSpPr>
        <p:spPr>
          <a:xfrm>
            <a:off x="8059210" y="1413922"/>
            <a:ext cx="2973863" cy="222642"/>
          </a:xfrm>
          <a:prstGeom prst="rect">
            <a:avLst/>
          </a:prstGeom>
        </p:spPr>
        <p:txBody>
          <a:bodyPr vert="horz" wrap="square" lIns="0" tIns="19765" rIns="0" bIns="0" rtlCol="0">
            <a:spAutoFit/>
          </a:bodyPr>
          <a:lstStyle/>
          <a:p>
            <a:pPr marL="15203" algn="ctr">
              <a:spcBef>
                <a:spcPts val="156"/>
              </a:spcBef>
            </a:pPr>
            <a:r>
              <a:rPr sz="1317" b="1" spc="-144" dirty="0">
                <a:solidFill>
                  <a:srgbClr val="00213B"/>
                </a:solidFill>
                <a:latin typeface="メイリオ" panose="020B0604030504040204" pitchFamily="50" charset="-128"/>
                <a:ea typeface="メイリオ" panose="020B0604030504040204" pitchFamily="50" charset="-128"/>
                <a:cs typeface="PMingLiU"/>
              </a:rPr>
              <a:t>行きたいところ・やりたいこと</a:t>
            </a:r>
            <a:endParaRPr sz="1317" b="1">
              <a:solidFill>
                <a:srgbClr val="00213B"/>
              </a:solidFill>
              <a:latin typeface="メイリオ" panose="020B0604030504040204" pitchFamily="50" charset="-128"/>
              <a:ea typeface="メイリオ" panose="020B0604030504040204" pitchFamily="50" charset="-128"/>
              <a:cs typeface="PMingLiU"/>
            </a:endParaRPr>
          </a:p>
        </p:txBody>
      </p:sp>
      <p:sp>
        <p:nvSpPr>
          <p:cNvPr id="217" name="object 64">
            <a:extLst>
              <a:ext uri="{FF2B5EF4-FFF2-40B4-BE49-F238E27FC236}">
                <a16:creationId xmlns:a16="http://schemas.microsoft.com/office/drawing/2014/main" id="{3ACDE478-50B1-C943-2E8C-013CB61E92B8}"/>
              </a:ext>
            </a:extLst>
          </p:cNvPr>
          <p:cNvSpPr txBox="1"/>
          <p:nvPr/>
        </p:nvSpPr>
        <p:spPr>
          <a:xfrm>
            <a:off x="3236391" y="1415928"/>
            <a:ext cx="201566" cy="109858"/>
          </a:xfrm>
          <a:prstGeom prst="rect">
            <a:avLst/>
          </a:prstGeom>
        </p:spPr>
        <p:txBody>
          <a:bodyPr vert="horz" wrap="square" lIns="0" tIns="17483" rIns="0" bIns="0" rtlCol="0">
            <a:spAutoFit/>
          </a:bodyPr>
          <a:lstStyle/>
          <a:p>
            <a:pPr marL="15203">
              <a:spcBef>
                <a:spcPts val="136"/>
              </a:spcBef>
            </a:pPr>
            <a:r>
              <a:rPr lang="ja-JP" altLang="en-US" sz="599" b="1" spc="-42">
                <a:solidFill>
                  <a:srgbClr val="00213B"/>
                </a:solidFill>
                <a:latin typeface="メイリオ" panose="020B0604030504040204" pitchFamily="50" charset="-128"/>
                <a:ea typeface="メイリオ" panose="020B0604030504040204" pitchFamily="50" charset="-128"/>
                <a:cs typeface="PMingLiU"/>
              </a:rPr>
              <a:t>かね</a:t>
            </a:r>
            <a:endParaRPr sz="599" b="1">
              <a:solidFill>
                <a:srgbClr val="00213B"/>
              </a:solidFill>
              <a:latin typeface="メイリオ" panose="020B0604030504040204" pitchFamily="50" charset="-128"/>
              <a:ea typeface="メイリオ" panose="020B0604030504040204" pitchFamily="50" charset="-128"/>
              <a:cs typeface="PMingLiU"/>
            </a:endParaRPr>
          </a:p>
        </p:txBody>
      </p:sp>
      <p:sp>
        <p:nvSpPr>
          <p:cNvPr id="218" name="object 64">
            <a:extLst>
              <a:ext uri="{FF2B5EF4-FFF2-40B4-BE49-F238E27FC236}">
                <a16:creationId xmlns:a16="http://schemas.microsoft.com/office/drawing/2014/main" id="{1DBC1BF8-5076-A0B8-CD20-FEDD03E716FA}"/>
              </a:ext>
            </a:extLst>
          </p:cNvPr>
          <p:cNvSpPr txBox="1"/>
          <p:nvPr/>
        </p:nvSpPr>
        <p:spPr>
          <a:xfrm>
            <a:off x="2301858" y="1415927"/>
            <a:ext cx="250482" cy="109858"/>
          </a:xfrm>
          <a:prstGeom prst="rect">
            <a:avLst/>
          </a:prstGeom>
        </p:spPr>
        <p:txBody>
          <a:bodyPr vert="horz" wrap="square" lIns="0" tIns="17483" rIns="0" bIns="0" rtlCol="0">
            <a:spAutoFit/>
          </a:bodyPr>
          <a:lstStyle/>
          <a:p>
            <a:pPr marL="15203">
              <a:spcBef>
                <a:spcPts val="136"/>
              </a:spcBef>
            </a:pPr>
            <a:r>
              <a:rPr lang="ja-JP" altLang="en-US" sz="599" b="1">
                <a:solidFill>
                  <a:srgbClr val="00213B"/>
                </a:solidFill>
                <a:latin typeface="メイリオ" panose="020B0604030504040204" pitchFamily="50" charset="-128"/>
                <a:ea typeface="メイリオ" panose="020B0604030504040204" pitchFamily="50" charset="-128"/>
                <a:cs typeface="PMingLiU"/>
              </a:rPr>
              <a:t>にがて</a:t>
            </a:r>
            <a:endParaRPr sz="599" b="1">
              <a:solidFill>
                <a:srgbClr val="00213B"/>
              </a:solidFill>
              <a:latin typeface="メイリオ" panose="020B0604030504040204" pitchFamily="50" charset="-128"/>
              <a:ea typeface="メイリオ" panose="020B0604030504040204" pitchFamily="50" charset="-128"/>
              <a:cs typeface="PMingLiU"/>
            </a:endParaRPr>
          </a:p>
        </p:txBody>
      </p:sp>
      <p:sp>
        <p:nvSpPr>
          <p:cNvPr id="219" name="object 4">
            <a:extLst>
              <a:ext uri="{FF2B5EF4-FFF2-40B4-BE49-F238E27FC236}">
                <a16:creationId xmlns:a16="http://schemas.microsoft.com/office/drawing/2014/main" id="{E9B4260E-4D36-A67C-855B-1BA491E761B8}"/>
              </a:ext>
            </a:extLst>
          </p:cNvPr>
          <p:cNvSpPr/>
          <p:nvPr/>
        </p:nvSpPr>
        <p:spPr>
          <a:xfrm>
            <a:off x="614350" y="4266388"/>
            <a:ext cx="5645931" cy="2422089"/>
          </a:xfrm>
          <a:custGeom>
            <a:avLst/>
            <a:gdLst/>
            <a:ahLst/>
            <a:cxnLst/>
            <a:rect l="l" t="t" r="r" b="b"/>
            <a:pathLst>
              <a:path w="4716145" h="2142490">
                <a:moveTo>
                  <a:pt x="4542777" y="0"/>
                </a:moveTo>
                <a:lnTo>
                  <a:pt x="173202" y="0"/>
                </a:lnTo>
                <a:lnTo>
                  <a:pt x="127295" y="6214"/>
                </a:lnTo>
                <a:lnTo>
                  <a:pt x="85959" y="23734"/>
                </a:lnTo>
                <a:lnTo>
                  <a:pt x="50877" y="50877"/>
                </a:lnTo>
                <a:lnTo>
                  <a:pt x="23734" y="85959"/>
                </a:lnTo>
                <a:lnTo>
                  <a:pt x="6214" y="127295"/>
                </a:lnTo>
                <a:lnTo>
                  <a:pt x="0" y="173202"/>
                </a:lnTo>
                <a:lnTo>
                  <a:pt x="0" y="1968792"/>
                </a:lnTo>
                <a:lnTo>
                  <a:pt x="6214" y="2014700"/>
                </a:lnTo>
                <a:lnTo>
                  <a:pt x="23734" y="2056038"/>
                </a:lnTo>
                <a:lnTo>
                  <a:pt x="50877" y="2091123"/>
                </a:lnTo>
                <a:lnTo>
                  <a:pt x="85959" y="2118269"/>
                </a:lnTo>
                <a:lnTo>
                  <a:pt x="127295" y="2135792"/>
                </a:lnTo>
                <a:lnTo>
                  <a:pt x="173202" y="2142007"/>
                </a:lnTo>
                <a:lnTo>
                  <a:pt x="4542777" y="2142007"/>
                </a:lnTo>
                <a:lnTo>
                  <a:pt x="4588689" y="2135792"/>
                </a:lnTo>
                <a:lnTo>
                  <a:pt x="4630029" y="2118269"/>
                </a:lnTo>
                <a:lnTo>
                  <a:pt x="4665113" y="2091123"/>
                </a:lnTo>
                <a:lnTo>
                  <a:pt x="4692257" y="2056038"/>
                </a:lnTo>
                <a:lnTo>
                  <a:pt x="4709778" y="2014700"/>
                </a:lnTo>
                <a:lnTo>
                  <a:pt x="4715992" y="1968792"/>
                </a:lnTo>
                <a:lnTo>
                  <a:pt x="4715992" y="173202"/>
                </a:lnTo>
                <a:lnTo>
                  <a:pt x="4709778" y="127295"/>
                </a:lnTo>
                <a:lnTo>
                  <a:pt x="4692257" y="85959"/>
                </a:lnTo>
                <a:lnTo>
                  <a:pt x="4665113" y="50877"/>
                </a:lnTo>
                <a:lnTo>
                  <a:pt x="4630029" y="23734"/>
                </a:lnTo>
                <a:lnTo>
                  <a:pt x="4588689" y="6214"/>
                </a:lnTo>
                <a:lnTo>
                  <a:pt x="4542777" y="0"/>
                </a:lnTo>
                <a:close/>
              </a:path>
            </a:pathLst>
          </a:custGeom>
          <a:solidFill>
            <a:srgbClr val="ECF0F4"/>
          </a:solidFill>
        </p:spPr>
        <p:txBody>
          <a:bodyPr wrap="square" lIns="0" tIns="0" rIns="0" bIns="0" rtlCol="0"/>
          <a:lstStyle/>
          <a:p>
            <a:endParaRPr b="1">
              <a:solidFill>
                <a:srgbClr val="00213B"/>
              </a:solidFill>
              <a:latin typeface="メイリオ" panose="020B0604030504040204" pitchFamily="50" charset="-128"/>
              <a:ea typeface="メイリオ" panose="020B0604030504040204" pitchFamily="50" charset="-128"/>
            </a:endParaRPr>
          </a:p>
        </p:txBody>
      </p:sp>
      <p:sp>
        <p:nvSpPr>
          <p:cNvPr id="220" name="object 7">
            <a:extLst>
              <a:ext uri="{FF2B5EF4-FFF2-40B4-BE49-F238E27FC236}">
                <a16:creationId xmlns:a16="http://schemas.microsoft.com/office/drawing/2014/main" id="{63138DA3-AA71-465E-DD33-7E41B19CE26A}"/>
              </a:ext>
            </a:extLst>
          </p:cNvPr>
          <p:cNvSpPr txBox="1"/>
          <p:nvPr/>
        </p:nvSpPr>
        <p:spPr>
          <a:xfrm>
            <a:off x="614350" y="3933421"/>
            <a:ext cx="5645931" cy="326777"/>
          </a:xfrm>
          <a:prstGeom prst="rect">
            <a:avLst/>
          </a:prstGeom>
        </p:spPr>
        <p:txBody>
          <a:bodyPr vert="horz" wrap="square" lIns="0" tIns="17483" rIns="0" bIns="0" rtlCol="0">
            <a:spAutoFit/>
          </a:bodyPr>
          <a:lstStyle/>
          <a:p>
            <a:pPr marL="15203" algn="ctr">
              <a:lnSpc>
                <a:spcPts val="2364"/>
              </a:lnSpc>
              <a:tabLst>
                <a:tab pos="516908" algn="l"/>
                <a:tab pos="2219663" algn="l"/>
              </a:tabLst>
            </a:pPr>
            <a:r>
              <a:rPr lang="ja-JP" altLang="en-US" sz="2035" b="1" spc="-60">
                <a:solidFill>
                  <a:srgbClr val="00213B"/>
                </a:solidFill>
                <a:latin typeface="メイリオ" panose="020B0604030504040204" pitchFamily="50" charset="-128"/>
                <a:ea typeface="メイリオ" panose="020B0604030504040204" pitchFamily="50" charset="-128"/>
                <a:cs typeface="Adobe Fan Heiti Std B"/>
              </a:rPr>
              <a:t>わたしが今・・・たすけてほしいこと</a:t>
            </a:r>
            <a:endParaRPr lang="ja-JP" altLang="en-US" sz="2035" b="1">
              <a:solidFill>
                <a:srgbClr val="00213B"/>
              </a:solidFill>
              <a:latin typeface="メイリオ" panose="020B0604030504040204" pitchFamily="50" charset="-128"/>
              <a:ea typeface="メイリオ" panose="020B0604030504040204" pitchFamily="50" charset="-128"/>
              <a:cs typeface="Adobe Fan Heiti Std B"/>
            </a:endParaRPr>
          </a:p>
        </p:txBody>
      </p:sp>
      <p:sp>
        <p:nvSpPr>
          <p:cNvPr id="222" name="object 17">
            <a:extLst>
              <a:ext uri="{FF2B5EF4-FFF2-40B4-BE49-F238E27FC236}">
                <a16:creationId xmlns:a16="http://schemas.microsoft.com/office/drawing/2014/main" id="{D2E64A01-6C42-4264-E21D-C07455FCF6CA}"/>
              </a:ext>
            </a:extLst>
          </p:cNvPr>
          <p:cNvSpPr/>
          <p:nvPr/>
        </p:nvSpPr>
        <p:spPr>
          <a:xfrm>
            <a:off x="883718" y="4621756"/>
            <a:ext cx="5107717" cy="1834878"/>
          </a:xfrm>
          <a:custGeom>
            <a:avLst/>
            <a:gdLst/>
            <a:ahLst/>
            <a:cxnLst/>
            <a:rect l="l" t="t" r="r" b="b"/>
            <a:pathLst>
              <a:path w="4266565" h="1422400">
                <a:moveTo>
                  <a:pt x="4193997" y="0"/>
                </a:moveTo>
                <a:lnTo>
                  <a:pt x="71996" y="0"/>
                </a:lnTo>
                <a:lnTo>
                  <a:pt x="44041" y="5680"/>
                </a:lnTo>
                <a:lnTo>
                  <a:pt x="21148" y="21148"/>
                </a:lnTo>
                <a:lnTo>
                  <a:pt x="5680" y="44041"/>
                </a:lnTo>
                <a:lnTo>
                  <a:pt x="0" y="71996"/>
                </a:lnTo>
                <a:lnTo>
                  <a:pt x="0" y="1349997"/>
                </a:lnTo>
                <a:lnTo>
                  <a:pt x="5680" y="1377952"/>
                </a:lnTo>
                <a:lnTo>
                  <a:pt x="21148" y="1400844"/>
                </a:lnTo>
                <a:lnTo>
                  <a:pt x="44041" y="1416312"/>
                </a:lnTo>
                <a:lnTo>
                  <a:pt x="71996" y="1421993"/>
                </a:lnTo>
                <a:lnTo>
                  <a:pt x="4193997" y="1421993"/>
                </a:lnTo>
                <a:lnTo>
                  <a:pt x="4221952" y="1416312"/>
                </a:lnTo>
                <a:lnTo>
                  <a:pt x="4244844" y="1400844"/>
                </a:lnTo>
                <a:lnTo>
                  <a:pt x="4260312" y="1377952"/>
                </a:lnTo>
                <a:lnTo>
                  <a:pt x="4265993" y="1349997"/>
                </a:lnTo>
                <a:lnTo>
                  <a:pt x="4265993" y="71996"/>
                </a:lnTo>
                <a:lnTo>
                  <a:pt x="4260312" y="44041"/>
                </a:lnTo>
                <a:lnTo>
                  <a:pt x="4244844" y="21148"/>
                </a:lnTo>
                <a:lnTo>
                  <a:pt x="4221952" y="5680"/>
                </a:lnTo>
                <a:lnTo>
                  <a:pt x="4193997" y="0"/>
                </a:lnTo>
                <a:close/>
              </a:path>
            </a:pathLst>
          </a:custGeom>
          <a:solidFill>
            <a:srgbClr val="FFFFFF"/>
          </a:solidFill>
        </p:spPr>
        <p:txBody>
          <a:bodyPr wrap="square" lIns="0" tIns="0" rIns="0" bIns="0" rtlCol="0"/>
          <a:lstStyle/>
          <a:p>
            <a:endParaRPr b="1">
              <a:solidFill>
                <a:srgbClr val="00213B"/>
              </a:solidFill>
              <a:latin typeface="メイリオ" panose="020B0604030504040204" pitchFamily="50" charset="-128"/>
              <a:ea typeface="メイリオ" panose="020B0604030504040204" pitchFamily="50" charset="-128"/>
            </a:endParaRPr>
          </a:p>
        </p:txBody>
      </p:sp>
      <p:sp>
        <p:nvSpPr>
          <p:cNvPr id="232" name="object 65">
            <a:extLst>
              <a:ext uri="{FF2B5EF4-FFF2-40B4-BE49-F238E27FC236}">
                <a16:creationId xmlns:a16="http://schemas.microsoft.com/office/drawing/2014/main" id="{10130476-B276-4B73-35DE-3C0607BA9440}"/>
              </a:ext>
            </a:extLst>
          </p:cNvPr>
          <p:cNvSpPr/>
          <p:nvPr/>
        </p:nvSpPr>
        <p:spPr>
          <a:xfrm>
            <a:off x="933902" y="4446129"/>
            <a:ext cx="2025906" cy="345126"/>
          </a:xfrm>
          <a:custGeom>
            <a:avLst/>
            <a:gdLst/>
            <a:ahLst/>
            <a:cxnLst/>
            <a:rect l="l" t="t" r="r" b="b"/>
            <a:pathLst>
              <a:path w="1692275" h="288289">
                <a:moveTo>
                  <a:pt x="1548003" y="0"/>
                </a:moveTo>
                <a:lnTo>
                  <a:pt x="144005" y="0"/>
                </a:lnTo>
                <a:lnTo>
                  <a:pt x="98617" y="7373"/>
                </a:lnTo>
                <a:lnTo>
                  <a:pt x="59102" y="27881"/>
                </a:lnTo>
                <a:lnTo>
                  <a:pt x="27881" y="59102"/>
                </a:lnTo>
                <a:lnTo>
                  <a:pt x="7373" y="98617"/>
                </a:lnTo>
                <a:lnTo>
                  <a:pt x="0" y="144005"/>
                </a:lnTo>
                <a:lnTo>
                  <a:pt x="7373" y="189393"/>
                </a:lnTo>
                <a:lnTo>
                  <a:pt x="27881" y="228908"/>
                </a:lnTo>
                <a:lnTo>
                  <a:pt x="59102" y="260129"/>
                </a:lnTo>
                <a:lnTo>
                  <a:pt x="98617" y="280636"/>
                </a:lnTo>
                <a:lnTo>
                  <a:pt x="144005" y="288010"/>
                </a:lnTo>
                <a:lnTo>
                  <a:pt x="1548003" y="288010"/>
                </a:lnTo>
                <a:lnTo>
                  <a:pt x="1593391" y="280636"/>
                </a:lnTo>
                <a:lnTo>
                  <a:pt x="1632906" y="260129"/>
                </a:lnTo>
                <a:lnTo>
                  <a:pt x="1664127" y="228908"/>
                </a:lnTo>
                <a:lnTo>
                  <a:pt x="1684634" y="189393"/>
                </a:lnTo>
                <a:lnTo>
                  <a:pt x="1692008" y="144005"/>
                </a:lnTo>
                <a:lnTo>
                  <a:pt x="1684634" y="98617"/>
                </a:lnTo>
                <a:lnTo>
                  <a:pt x="1664127" y="59102"/>
                </a:lnTo>
                <a:lnTo>
                  <a:pt x="1632906" y="27881"/>
                </a:lnTo>
                <a:lnTo>
                  <a:pt x="1593391" y="7373"/>
                </a:lnTo>
                <a:lnTo>
                  <a:pt x="1548003" y="0"/>
                </a:lnTo>
                <a:close/>
              </a:path>
            </a:pathLst>
          </a:custGeom>
          <a:solidFill>
            <a:schemeClr val="accent4">
              <a:lumMod val="40000"/>
              <a:lumOff val="60000"/>
            </a:schemeClr>
          </a:solidFill>
        </p:spPr>
        <p:txBody>
          <a:bodyPr wrap="square" lIns="0" tIns="0" rIns="0" bIns="0" rtlCol="0"/>
          <a:lstStyle/>
          <a:p>
            <a:endParaRPr b="1">
              <a:solidFill>
                <a:srgbClr val="00213B"/>
              </a:solidFill>
            </a:endParaRPr>
          </a:p>
        </p:txBody>
      </p:sp>
      <p:sp>
        <p:nvSpPr>
          <p:cNvPr id="224" name="object 53">
            <a:extLst>
              <a:ext uri="{FF2B5EF4-FFF2-40B4-BE49-F238E27FC236}">
                <a16:creationId xmlns:a16="http://schemas.microsoft.com/office/drawing/2014/main" id="{70A3087A-2DA8-7B69-E316-0C1D99D0CC0D}"/>
              </a:ext>
            </a:extLst>
          </p:cNvPr>
          <p:cNvSpPr txBox="1"/>
          <p:nvPr/>
        </p:nvSpPr>
        <p:spPr>
          <a:xfrm>
            <a:off x="943406" y="4554376"/>
            <a:ext cx="2016401" cy="181871"/>
          </a:xfrm>
          <a:prstGeom prst="rect">
            <a:avLst/>
          </a:prstGeom>
        </p:spPr>
        <p:txBody>
          <a:bodyPr vert="horz" wrap="square" lIns="0" tIns="15964" rIns="0" bIns="0" rtlCol="0">
            <a:spAutoFit/>
          </a:bodyPr>
          <a:lstStyle/>
          <a:p>
            <a:pPr marL="15203" algn="ctr">
              <a:spcBef>
                <a:spcPts val="126"/>
              </a:spcBef>
            </a:pPr>
            <a:r>
              <a:rPr sz="1077" b="1" spc="-60" dirty="0" err="1">
                <a:solidFill>
                  <a:srgbClr val="00213B"/>
                </a:solidFill>
                <a:latin typeface="メイリオ" panose="020B0604030504040204" pitchFamily="50" charset="-128"/>
                <a:ea typeface="メイリオ" panose="020B0604030504040204" pitchFamily="50" charset="-128"/>
                <a:cs typeface="PMingLiU"/>
              </a:rPr>
              <a:t>苦手</a:t>
            </a:r>
            <a:r>
              <a:rPr lang="ja-JP" altLang="en-US" sz="1077" b="1" spc="-60" dirty="0">
                <a:solidFill>
                  <a:srgbClr val="00213B"/>
                </a:solidFill>
                <a:latin typeface="メイリオ" panose="020B0604030504040204" pitchFamily="50" charset="-128"/>
                <a:ea typeface="メイリオ" panose="020B0604030504040204" pitchFamily="50" charset="-128"/>
                <a:cs typeface="PMingLiU"/>
              </a:rPr>
              <a:t>なことを手伝ってほしい</a:t>
            </a:r>
            <a:endParaRPr sz="1077" b="1" dirty="0">
              <a:solidFill>
                <a:srgbClr val="00213B"/>
              </a:solidFill>
              <a:latin typeface="メイリオ" panose="020B0604030504040204" pitchFamily="50" charset="-128"/>
              <a:ea typeface="メイリオ" panose="020B0604030504040204" pitchFamily="50" charset="-128"/>
              <a:cs typeface="PMingLiU"/>
            </a:endParaRPr>
          </a:p>
        </p:txBody>
      </p:sp>
      <p:sp>
        <p:nvSpPr>
          <p:cNvPr id="231" name="object 64">
            <a:extLst>
              <a:ext uri="{FF2B5EF4-FFF2-40B4-BE49-F238E27FC236}">
                <a16:creationId xmlns:a16="http://schemas.microsoft.com/office/drawing/2014/main" id="{772428FB-76F5-C066-86C6-DD35577D67C0}"/>
              </a:ext>
            </a:extLst>
          </p:cNvPr>
          <p:cNvSpPr txBox="1"/>
          <p:nvPr/>
        </p:nvSpPr>
        <p:spPr>
          <a:xfrm>
            <a:off x="1121407" y="4471326"/>
            <a:ext cx="250482" cy="109858"/>
          </a:xfrm>
          <a:prstGeom prst="rect">
            <a:avLst/>
          </a:prstGeom>
        </p:spPr>
        <p:txBody>
          <a:bodyPr vert="horz" wrap="square" lIns="0" tIns="17483" rIns="0" bIns="0" rtlCol="0">
            <a:spAutoFit/>
          </a:bodyPr>
          <a:lstStyle/>
          <a:p>
            <a:pPr marL="15203">
              <a:spcBef>
                <a:spcPts val="136"/>
              </a:spcBef>
            </a:pPr>
            <a:r>
              <a:rPr lang="ja-JP" altLang="en-US" sz="599" b="1">
                <a:solidFill>
                  <a:srgbClr val="00213B"/>
                </a:solidFill>
                <a:latin typeface="メイリオ" panose="020B0604030504040204" pitchFamily="50" charset="-128"/>
                <a:ea typeface="メイリオ" panose="020B0604030504040204" pitchFamily="50" charset="-128"/>
                <a:cs typeface="PMingLiU"/>
              </a:rPr>
              <a:t>にがて</a:t>
            </a:r>
            <a:endParaRPr sz="599" b="1">
              <a:solidFill>
                <a:srgbClr val="00213B"/>
              </a:solidFill>
              <a:latin typeface="メイリオ" panose="020B0604030504040204" pitchFamily="50" charset="-128"/>
              <a:ea typeface="メイリオ" panose="020B0604030504040204" pitchFamily="50" charset="-128"/>
              <a:cs typeface="PMingLiU"/>
            </a:endParaRPr>
          </a:p>
        </p:txBody>
      </p:sp>
      <p:sp>
        <p:nvSpPr>
          <p:cNvPr id="234" name="object 55">
            <a:extLst>
              <a:ext uri="{FF2B5EF4-FFF2-40B4-BE49-F238E27FC236}">
                <a16:creationId xmlns:a16="http://schemas.microsoft.com/office/drawing/2014/main" id="{1492868C-2567-EDE1-D8BE-ECAD600765A0}"/>
              </a:ext>
            </a:extLst>
          </p:cNvPr>
          <p:cNvSpPr/>
          <p:nvPr/>
        </p:nvSpPr>
        <p:spPr>
          <a:xfrm>
            <a:off x="4192130" y="4446129"/>
            <a:ext cx="1767442" cy="345126"/>
          </a:xfrm>
          <a:custGeom>
            <a:avLst/>
            <a:gdLst/>
            <a:ahLst/>
            <a:cxnLst/>
            <a:rect l="l" t="t" r="r" b="b"/>
            <a:pathLst>
              <a:path w="1476375" h="288289">
                <a:moveTo>
                  <a:pt x="1332001" y="0"/>
                </a:moveTo>
                <a:lnTo>
                  <a:pt x="144005" y="0"/>
                </a:lnTo>
                <a:lnTo>
                  <a:pt x="98617" y="7373"/>
                </a:lnTo>
                <a:lnTo>
                  <a:pt x="59102" y="27881"/>
                </a:lnTo>
                <a:lnTo>
                  <a:pt x="27881" y="59102"/>
                </a:lnTo>
                <a:lnTo>
                  <a:pt x="7373" y="98617"/>
                </a:lnTo>
                <a:lnTo>
                  <a:pt x="0" y="144005"/>
                </a:lnTo>
                <a:lnTo>
                  <a:pt x="7373" y="189393"/>
                </a:lnTo>
                <a:lnTo>
                  <a:pt x="27881" y="228908"/>
                </a:lnTo>
                <a:lnTo>
                  <a:pt x="59102" y="260129"/>
                </a:lnTo>
                <a:lnTo>
                  <a:pt x="98617" y="280636"/>
                </a:lnTo>
                <a:lnTo>
                  <a:pt x="144005" y="288010"/>
                </a:lnTo>
                <a:lnTo>
                  <a:pt x="1332001" y="288010"/>
                </a:lnTo>
                <a:lnTo>
                  <a:pt x="1377389" y="280636"/>
                </a:lnTo>
                <a:lnTo>
                  <a:pt x="1416904" y="260129"/>
                </a:lnTo>
                <a:lnTo>
                  <a:pt x="1448125" y="228908"/>
                </a:lnTo>
                <a:lnTo>
                  <a:pt x="1468633" y="189393"/>
                </a:lnTo>
                <a:lnTo>
                  <a:pt x="1476006" y="144005"/>
                </a:lnTo>
                <a:lnTo>
                  <a:pt x="1468633" y="98617"/>
                </a:lnTo>
                <a:lnTo>
                  <a:pt x="1448125" y="59102"/>
                </a:lnTo>
                <a:lnTo>
                  <a:pt x="1416904" y="27881"/>
                </a:lnTo>
                <a:lnTo>
                  <a:pt x="1377389" y="7373"/>
                </a:lnTo>
                <a:lnTo>
                  <a:pt x="1332001" y="0"/>
                </a:lnTo>
                <a:close/>
              </a:path>
            </a:pathLst>
          </a:custGeom>
          <a:solidFill>
            <a:schemeClr val="accent4">
              <a:lumMod val="40000"/>
              <a:lumOff val="60000"/>
            </a:schemeClr>
          </a:solidFill>
        </p:spPr>
        <p:txBody>
          <a:bodyPr wrap="square" lIns="0" tIns="0" rIns="0" bIns="0" rtlCol="0"/>
          <a:lstStyle/>
          <a:p>
            <a:endParaRPr b="1">
              <a:solidFill>
                <a:srgbClr val="00213B"/>
              </a:solidFill>
            </a:endParaRPr>
          </a:p>
        </p:txBody>
      </p:sp>
      <p:sp>
        <p:nvSpPr>
          <p:cNvPr id="233" name="object 64">
            <a:extLst>
              <a:ext uri="{FF2B5EF4-FFF2-40B4-BE49-F238E27FC236}">
                <a16:creationId xmlns:a16="http://schemas.microsoft.com/office/drawing/2014/main" id="{E1845AC3-95E0-7D57-A5E7-717B9D7A8F4B}"/>
              </a:ext>
            </a:extLst>
          </p:cNvPr>
          <p:cNvSpPr txBox="1"/>
          <p:nvPr/>
        </p:nvSpPr>
        <p:spPr>
          <a:xfrm>
            <a:off x="1895224" y="4471326"/>
            <a:ext cx="290894" cy="109858"/>
          </a:xfrm>
          <a:prstGeom prst="rect">
            <a:avLst/>
          </a:prstGeom>
        </p:spPr>
        <p:txBody>
          <a:bodyPr vert="horz" wrap="square" lIns="0" tIns="17483" rIns="0" bIns="0" rtlCol="0">
            <a:spAutoFit/>
          </a:bodyPr>
          <a:lstStyle/>
          <a:p>
            <a:pPr marL="15203">
              <a:spcBef>
                <a:spcPts val="136"/>
              </a:spcBef>
            </a:pPr>
            <a:r>
              <a:rPr lang="ja-JP" altLang="en-US" sz="599" b="1">
                <a:solidFill>
                  <a:srgbClr val="00213B"/>
                </a:solidFill>
                <a:latin typeface="メイリオ" panose="020B0604030504040204" pitchFamily="50" charset="-128"/>
                <a:ea typeface="メイリオ" panose="020B0604030504040204" pitchFamily="50" charset="-128"/>
                <a:cs typeface="PMingLiU"/>
              </a:rPr>
              <a:t>てつだ</a:t>
            </a:r>
            <a:endParaRPr sz="599" b="1">
              <a:solidFill>
                <a:srgbClr val="00213B"/>
              </a:solidFill>
              <a:latin typeface="メイリオ" panose="020B0604030504040204" pitchFamily="50" charset="-128"/>
              <a:ea typeface="メイリオ" panose="020B0604030504040204" pitchFamily="50" charset="-128"/>
              <a:cs typeface="PMingLiU"/>
            </a:endParaRPr>
          </a:p>
        </p:txBody>
      </p:sp>
      <p:sp>
        <p:nvSpPr>
          <p:cNvPr id="228" name="object 63">
            <a:extLst>
              <a:ext uri="{FF2B5EF4-FFF2-40B4-BE49-F238E27FC236}">
                <a16:creationId xmlns:a16="http://schemas.microsoft.com/office/drawing/2014/main" id="{1D302A4F-ECF9-A4A6-7AD9-9D59757BAD0C}"/>
              </a:ext>
            </a:extLst>
          </p:cNvPr>
          <p:cNvSpPr txBox="1"/>
          <p:nvPr/>
        </p:nvSpPr>
        <p:spPr>
          <a:xfrm>
            <a:off x="4200580" y="4554376"/>
            <a:ext cx="1758989" cy="181871"/>
          </a:xfrm>
          <a:prstGeom prst="rect">
            <a:avLst/>
          </a:prstGeom>
        </p:spPr>
        <p:txBody>
          <a:bodyPr vert="horz" wrap="square" lIns="0" tIns="15964" rIns="0" bIns="0" rtlCol="0">
            <a:spAutoFit/>
          </a:bodyPr>
          <a:lstStyle/>
          <a:p>
            <a:pPr marL="15203" algn="ctr">
              <a:spcBef>
                <a:spcPts val="126"/>
              </a:spcBef>
            </a:pPr>
            <a:r>
              <a:rPr lang="ja-JP" altLang="en-US" sz="1077" b="1" spc="-66" dirty="0">
                <a:solidFill>
                  <a:srgbClr val="00213B"/>
                </a:solidFill>
                <a:latin typeface="メイリオ" panose="020B0604030504040204" pitchFamily="50" charset="-128"/>
                <a:ea typeface="メイリオ" panose="020B0604030504040204" pitchFamily="50" charset="-128"/>
                <a:cs typeface="PMingLiU"/>
              </a:rPr>
              <a:t>だれかとおはなししたい</a:t>
            </a:r>
            <a:endParaRPr sz="1077" b="1" dirty="0">
              <a:solidFill>
                <a:srgbClr val="00213B"/>
              </a:solidFill>
              <a:latin typeface="メイリオ" panose="020B0604030504040204" pitchFamily="50" charset="-128"/>
              <a:ea typeface="メイリオ" panose="020B0604030504040204" pitchFamily="50" charset="-128"/>
              <a:cs typeface="PMingLiU"/>
            </a:endParaRPr>
          </a:p>
        </p:txBody>
      </p:sp>
      <p:sp>
        <p:nvSpPr>
          <p:cNvPr id="235" name="object 67">
            <a:extLst>
              <a:ext uri="{FF2B5EF4-FFF2-40B4-BE49-F238E27FC236}">
                <a16:creationId xmlns:a16="http://schemas.microsoft.com/office/drawing/2014/main" id="{3A001542-445C-9B25-9F90-95A29835EA32}"/>
              </a:ext>
            </a:extLst>
          </p:cNvPr>
          <p:cNvSpPr/>
          <p:nvPr/>
        </p:nvSpPr>
        <p:spPr>
          <a:xfrm>
            <a:off x="2972376" y="4448165"/>
            <a:ext cx="1207182" cy="345126"/>
          </a:xfrm>
          <a:custGeom>
            <a:avLst/>
            <a:gdLst/>
            <a:ahLst/>
            <a:cxnLst/>
            <a:rect l="l" t="t" r="r" b="b"/>
            <a:pathLst>
              <a:path w="1008379" h="288289">
                <a:moveTo>
                  <a:pt x="863993" y="0"/>
                </a:moveTo>
                <a:lnTo>
                  <a:pt x="144005" y="0"/>
                </a:lnTo>
                <a:lnTo>
                  <a:pt x="98612" y="7373"/>
                </a:lnTo>
                <a:lnTo>
                  <a:pt x="59096" y="27881"/>
                </a:lnTo>
                <a:lnTo>
                  <a:pt x="27877" y="59102"/>
                </a:lnTo>
                <a:lnTo>
                  <a:pt x="7372" y="98617"/>
                </a:lnTo>
                <a:lnTo>
                  <a:pt x="0" y="144005"/>
                </a:lnTo>
                <a:lnTo>
                  <a:pt x="7372" y="189393"/>
                </a:lnTo>
                <a:lnTo>
                  <a:pt x="27877" y="228908"/>
                </a:lnTo>
                <a:lnTo>
                  <a:pt x="59096" y="260129"/>
                </a:lnTo>
                <a:lnTo>
                  <a:pt x="98612" y="280636"/>
                </a:lnTo>
                <a:lnTo>
                  <a:pt x="144005" y="288010"/>
                </a:lnTo>
                <a:lnTo>
                  <a:pt x="863993" y="288010"/>
                </a:lnTo>
                <a:lnTo>
                  <a:pt x="909381" y="280636"/>
                </a:lnTo>
                <a:lnTo>
                  <a:pt x="948896" y="260129"/>
                </a:lnTo>
                <a:lnTo>
                  <a:pt x="980117" y="228908"/>
                </a:lnTo>
                <a:lnTo>
                  <a:pt x="1000625" y="189393"/>
                </a:lnTo>
                <a:lnTo>
                  <a:pt x="1007999" y="144005"/>
                </a:lnTo>
                <a:lnTo>
                  <a:pt x="1000625" y="98617"/>
                </a:lnTo>
                <a:lnTo>
                  <a:pt x="980117" y="59102"/>
                </a:lnTo>
                <a:lnTo>
                  <a:pt x="948896" y="27881"/>
                </a:lnTo>
                <a:lnTo>
                  <a:pt x="909381" y="7373"/>
                </a:lnTo>
                <a:lnTo>
                  <a:pt x="863993" y="0"/>
                </a:lnTo>
                <a:close/>
              </a:path>
            </a:pathLst>
          </a:custGeom>
          <a:solidFill>
            <a:schemeClr val="accent4">
              <a:lumMod val="40000"/>
              <a:lumOff val="60000"/>
            </a:schemeClr>
          </a:solidFill>
        </p:spPr>
        <p:txBody>
          <a:bodyPr wrap="square" lIns="0" tIns="0" rIns="0" bIns="0" rtlCol="0"/>
          <a:lstStyle/>
          <a:p>
            <a:endParaRPr b="1">
              <a:solidFill>
                <a:srgbClr val="00213B"/>
              </a:solidFill>
            </a:endParaRPr>
          </a:p>
        </p:txBody>
      </p:sp>
      <p:sp>
        <p:nvSpPr>
          <p:cNvPr id="226" name="object 60">
            <a:extLst>
              <a:ext uri="{FF2B5EF4-FFF2-40B4-BE49-F238E27FC236}">
                <a16:creationId xmlns:a16="http://schemas.microsoft.com/office/drawing/2014/main" id="{CF25D66F-93D2-FB8F-FAB8-7D59BD8D15C7}"/>
              </a:ext>
            </a:extLst>
          </p:cNvPr>
          <p:cNvSpPr txBox="1"/>
          <p:nvPr/>
        </p:nvSpPr>
        <p:spPr>
          <a:xfrm>
            <a:off x="2954106" y="4554376"/>
            <a:ext cx="1216169" cy="181871"/>
          </a:xfrm>
          <a:prstGeom prst="rect">
            <a:avLst/>
          </a:prstGeom>
        </p:spPr>
        <p:txBody>
          <a:bodyPr vert="horz" wrap="square" lIns="0" tIns="15964" rIns="0" bIns="0" rtlCol="0">
            <a:spAutoFit/>
          </a:bodyPr>
          <a:lstStyle/>
          <a:p>
            <a:pPr marL="15203" algn="ctr">
              <a:spcBef>
                <a:spcPts val="126"/>
              </a:spcBef>
            </a:pPr>
            <a:r>
              <a:rPr lang="ja-JP" altLang="en-US" sz="1077" b="1" spc="-72" dirty="0">
                <a:solidFill>
                  <a:srgbClr val="00213B"/>
                </a:solidFill>
                <a:latin typeface="メイリオ" panose="020B0604030504040204" pitchFamily="50" charset="-128"/>
                <a:ea typeface="メイリオ" panose="020B0604030504040204" pitchFamily="50" charset="-128"/>
                <a:cs typeface="PMingLiU"/>
              </a:rPr>
              <a:t>外出したい</a:t>
            </a:r>
            <a:endParaRPr sz="1077" b="1" dirty="0">
              <a:solidFill>
                <a:srgbClr val="00213B"/>
              </a:solidFill>
              <a:latin typeface="メイリオ" panose="020B0604030504040204" pitchFamily="50" charset="-128"/>
              <a:ea typeface="メイリオ" panose="020B0604030504040204" pitchFamily="50" charset="-128"/>
              <a:cs typeface="PMingLiU"/>
            </a:endParaRPr>
          </a:p>
        </p:txBody>
      </p:sp>
      <p:sp>
        <p:nvSpPr>
          <p:cNvPr id="230" name="object 64">
            <a:extLst>
              <a:ext uri="{FF2B5EF4-FFF2-40B4-BE49-F238E27FC236}">
                <a16:creationId xmlns:a16="http://schemas.microsoft.com/office/drawing/2014/main" id="{E0499467-32BA-6A04-9D1E-AB24E26286F6}"/>
              </a:ext>
            </a:extLst>
          </p:cNvPr>
          <p:cNvSpPr txBox="1"/>
          <p:nvPr/>
        </p:nvSpPr>
        <p:spPr>
          <a:xfrm>
            <a:off x="3201918" y="4471327"/>
            <a:ext cx="427725" cy="109858"/>
          </a:xfrm>
          <a:prstGeom prst="rect">
            <a:avLst/>
          </a:prstGeom>
        </p:spPr>
        <p:txBody>
          <a:bodyPr vert="horz" wrap="square" lIns="0" tIns="17483" rIns="0" bIns="0" rtlCol="0">
            <a:spAutoFit/>
          </a:bodyPr>
          <a:lstStyle/>
          <a:p>
            <a:pPr marL="15203">
              <a:spcBef>
                <a:spcPts val="136"/>
              </a:spcBef>
            </a:pPr>
            <a:r>
              <a:rPr lang="ja-JP" altLang="en-US" sz="599" b="1" spc="-72">
                <a:solidFill>
                  <a:srgbClr val="00213B"/>
                </a:solidFill>
                <a:latin typeface="メイリオ" panose="020B0604030504040204" pitchFamily="50" charset="-128"/>
                <a:ea typeface="メイリオ" panose="020B0604030504040204" pitchFamily="50" charset="-128"/>
                <a:cs typeface="PMingLiU"/>
              </a:rPr>
              <a:t>がいしゅつ</a:t>
            </a:r>
            <a:endParaRPr sz="599" b="1" spc="-72">
              <a:solidFill>
                <a:srgbClr val="00213B"/>
              </a:solidFill>
              <a:latin typeface="メイリオ" panose="020B0604030504040204" pitchFamily="50" charset="-128"/>
              <a:ea typeface="メイリオ" panose="020B0604030504040204" pitchFamily="50" charset="-128"/>
              <a:cs typeface="PMingLiU"/>
            </a:endParaRPr>
          </a:p>
        </p:txBody>
      </p:sp>
      <p:sp>
        <p:nvSpPr>
          <p:cNvPr id="236" name="object 64">
            <a:extLst>
              <a:ext uri="{FF2B5EF4-FFF2-40B4-BE49-F238E27FC236}">
                <a16:creationId xmlns:a16="http://schemas.microsoft.com/office/drawing/2014/main" id="{FD336567-BCF4-1A2B-B405-5C70E4B35B4D}"/>
              </a:ext>
            </a:extLst>
          </p:cNvPr>
          <p:cNvSpPr txBox="1"/>
          <p:nvPr/>
        </p:nvSpPr>
        <p:spPr>
          <a:xfrm>
            <a:off x="8533135" y="1335193"/>
            <a:ext cx="182446" cy="109858"/>
          </a:xfrm>
          <a:prstGeom prst="rect">
            <a:avLst/>
          </a:prstGeom>
        </p:spPr>
        <p:txBody>
          <a:bodyPr vert="horz" wrap="square" lIns="0" tIns="17483" rIns="0" bIns="0" rtlCol="0">
            <a:spAutoFit/>
          </a:bodyPr>
          <a:lstStyle/>
          <a:p>
            <a:pPr marL="15203">
              <a:spcBef>
                <a:spcPts val="136"/>
              </a:spcBef>
            </a:pPr>
            <a:r>
              <a:rPr sz="599" b="1" spc="-42">
                <a:solidFill>
                  <a:srgbClr val="00213B"/>
                </a:solidFill>
                <a:latin typeface="メイリオ" panose="020B0604030504040204" pitchFamily="50" charset="-128"/>
                <a:ea typeface="メイリオ" panose="020B0604030504040204" pitchFamily="50" charset="-128"/>
                <a:cs typeface="PMingLiU"/>
              </a:rPr>
              <a:t>い</a:t>
            </a:r>
            <a:endParaRPr sz="599" b="1">
              <a:solidFill>
                <a:srgbClr val="00213B"/>
              </a:solidFill>
              <a:latin typeface="メイリオ" panose="020B0604030504040204" pitchFamily="50" charset="-128"/>
              <a:ea typeface="メイリオ" panose="020B0604030504040204" pitchFamily="50" charset="-128"/>
              <a:cs typeface="PMingLiU"/>
            </a:endParaRPr>
          </a:p>
        </p:txBody>
      </p:sp>
      <p:sp>
        <p:nvSpPr>
          <p:cNvPr id="313" name="object 4">
            <a:extLst>
              <a:ext uri="{FF2B5EF4-FFF2-40B4-BE49-F238E27FC236}">
                <a16:creationId xmlns:a16="http://schemas.microsoft.com/office/drawing/2014/main" id="{C6980022-C19E-6769-FAB6-24B679E39CC0}"/>
              </a:ext>
            </a:extLst>
          </p:cNvPr>
          <p:cNvSpPr/>
          <p:nvPr/>
        </p:nvSpPr>
        <p:spPr>
          <a:xfrm>
            <a:off x="6797062" y="2840307"/>
            <a:ext cx="5498165" cy="1218913"/>
          </a:xfrm>
          <a:custGeom>
            <a:avLst/>
            <a:gdLst/>
            <a:ahLst/>
            <a:cxnLst/>
            <a:rect l="l" t="t" r="r" b="b"/>
            <a:pathLst>
              <a:path w="4716145" h="2142490">
                <a:moveTo>
                  <a:pt x="4542777" y="0"/>
                </a:moveTo>
                <a:lnTo>
                  <a:pt x="173202" y="0"/>
                </a:lnTo>
                <a:lnTo>
                  <a:pt x="127295" y="6214"/>
                </a:lnTo>
                <a:lnTo>
                  <a:pt x="85959" y="23734"/>
                </a:lnTo>
                <a:lnTo>
                  <a:pt x="50877" y="50877"/>
                </a:lnTo>
                <a:lnTo>
                  <a:pt x="23734" y="85959"/>
                </a:lnTo>
                <a:lnTo>
                  <a:pt x="6214" y="127295"/>
                </a:lnTo>
                <a:lnTo>
                  <a:pt x="0" y="173202"/>
                </a:lnTo>
                <a:lnTo>
                  <a:pt x="0" y="1968792"/>
                </a:lnTo>
                <a:lnTo>
                  <a:pt x="6214" y="2014700"/>
                </a:lnTo>
                <a:lnTo>
                  <a:pt x="23734" y="2056038"/>
                </a:lnTo>
                <a:lnTo>
                  <a:pt x="50877" y="2091123"/>
                </a:lnTo>
                <a:lnTo>
                  <a:pt x="85959" y="2118269"/>
                </a:lnTo>
                <a:lnTo>
                  <a:pt x="127295" y="2135792"/>
                </a:lnTo>
                <a:lnTo>
                  <a:pt x="173202" y="2142007"/>
                </a:lnTo>
                <a:lnTo>
                  <a:pt x="4542777" y="2142007"/>
                </a:lnTo>
                <a:lnTo>
                  <a:pt x="4588689" y="2135792"/>
                </a:lnTo>
                <a:lnTo>
                  <a:pt x="4630029" y="2118269"/>
                </a:lnTo>
                <a:lnTo>
                  <a:pt x="4665113" y="2091123"/>
                </a:lnTo>
                <a:lnTo>
                  <a:pt x="4692257" y="2056038"/>
                </a:lnTo>
                <a:lnTo>
                  <a:pt x="4709778" y="2014700"/>
                </a:lnTo>
                <a:lnTo>
                  <a:pt x="4715992" y="1968792"/>
                </a:lnTo>
                <a:lnTo>
                  <a:pt x="4715992" y="173202"/>
                </a:lnTo>
                <a:lnTo>
                  <a:pt x="4709778" y="127295"/>
                </a:lnTo>
                <a:lnTo>
                  <a:pt x="4692257" y="85959"/>
                </a:lnTo>
                <a:lnTo>
                  <a:pt x="4665113" y="50877"/>
                </a:lnTo>
                <a:lnTo>
                  <a:pt x="4630029" y="23734"/>
                </a:lnTo>
                <a:lnTo>
                  <a:pt x="4588689" y="6214"/>
                </a:lnTo>
                <a:lnTo>
                  <a:pt x="4542777" y="0"/>
                </a:lnTo>
                <a:close/>
              </a:path>
            </a:pathLst>
          </a:custGeom>
          <a:solidFill>
            <a:srgbClr val="ECF0F4"/>
          </a:solidFill>
        </p:spPr>
        <p:txBody>
          <a:bodyPr wrap="square" lIns="0" tIns="0" rIns="0" bIns="0" rtlCol="0"/>
          <a:lstStyle/>
          <a:p>
            <a:endParaRPr b="1">
              <a:solidFill>
                <a:srgbClr val="00213B"/>
              </a:solidFill>
              <a:latin typeface="メイリオ" panose="020B0604030504040204" pitchFamily="50" charset="-128"/>
              <a:ea typeface="メイリオ" panose="020B0604030504040204" pitchFamily="50" charset="-128"/>
            </a:endParaRPr>
          </a:p>
        </p:txBody>
      </p:sp>
      <p:sp>
        <p:nvSpPr>
          <p:cNvPr id="314" name="object 13">
            <a:extLst>
              <a:ext uri="{FF2B5EF4-FFF2-40B4-BE49-F238E27FC236}">
                <a16:creationId xmlns:a16="http://schemas.microsoft.com/office/drawing/2014/main" id="{F7ED1E1D-360F-5852-6B1B-33EC21DC42CC}"/>
              </a:ext>
            </a:extLst>
          </p:cNvPr>
          <p:cNvSpPr/>
          <p:nvPr/>
        </p:nvSpPr>
        <p:spPr>
          <a:xfrm>
            <a:off x="6992565" y="2934897"/>
            <a:ext cx="5107717" cy="1019675"/>
          </a:xfrm>
          <a:custGeom>
            <a:avLst/>
            <a:gdLst/>
            <a:ahLst/>
            <a:cxnLst/>
            <a:rect l="l" t="t" r="r" b="b"/>
            <a:pathLst>
              <a:path w="4266565" h="792480">
                <a:moveTo>
                  <a:pt x="4193984" y="0"/>
                </a:moveTo>
                <a:lnTo>
                  <a:pt x="71996" y="0"/>
                </a:lnTo>
                <a:lnTo>
                  <a:pt x="44041" y="5681"/>
                </a:lnTo>
                <a:lnTo>
                  <a:pt x="21148" y="21150"/>
                </a:lnTo>
                <a:lnTo>
                  <a:pt x="5680" y="44046"/>
                </a:lnTo>
                <a:lnTo>
                  <a:pt x="0" y="72008"/>
                </a:lnTo>
                <a:lnTo>
                  <a:pt x="0" y="720001"/>
                </a:lnTo>
                <a:lnTo>
                  <a:pt x="5680" y="747956"/>
                </a:lnTo>
                <a:lnTo>
                  <a:pt x="21148" y="770848"/>
                </a:lnTo>
                <a:lnTo>
                  <a:pt x="44041" y="786316"/>
                </a:lnTo>
                <a:lnTo>
                  <a:pt x="71996" y="791997"/>
                </a:lnTo>
                <a:lnTo>
                  <a:pt x="4193984" y="791997"/>
                </a:lnTo>
                <a:lnTo>
                  <a:pt x="4221941" y="786316"/>
                </a:lnTo>
                <a:lnTo>
                  <a:pt x="4244838" y="770848"/>
                </a:lnTo>
                <a:lnTo>
                  <a:pt x="4260310" y="747956"/>
                </a:lnTo>
                <a:lnTo>
                  <a:pt x="4265993" y="720001"/>
                </a:lnTo>
                <a:lnTo>
                  <a:pt x="4265993" y="72008"/>
                </a:lnTo>
                <a:lnTo>
                  <a:pt x="4260310" y="44046"/>
                </a:lnTo>
                <a:lnTo>
                  <a:pt x="4244838" y="21150"/>
                </a:lnTo>
                <a:lnTo>
                  <a:pt x="4221941" y="5681"/>
                </a:lnTo>
                <a:lnTo>
                  <a:pt x="4193984" y="0"/>
                </a:lnTo>
                <a:close/>
              </a:path>
            </a:pathLst>
          </a:custGeom>
          <a:solidFill>
            <a:srgbClr val="FFFFFF"/>
          </a:solidFill>
        </p:spPr>
        <p:txBody>
          <a:bodyPr wrap="square" lIns="0" tIns="0" rIns="0" bIns="0" rtlCol="0"/>
          <a:lstStyle/>
          <a:p>
            <a:endParaRPr b="1">
              <a:solidFill>
                <a:srgbClr val="00213B"/>
              </a:solidFill>
              <a:latin typeface="メイリオ" panose="020B0604030504040204" pitchFamily="50" charset="-128"/>
              <a:ea typeface="メイリオ" panose="020B0604030504040204" pitchFamily="50" charset="-128"/>
            </a:endParaRPr>
          </a:p>
        </p:txBody>
      </p:sp>
      <p:sp>
        <p:nvSpPr>
          <p:cNvPr id="315" name="object 70">
            <a:extLst>
              <a:ext uri="{FF2B5EF4-FFF2-40B4-BE49-F238E27FC236}">
                <a16:creationId xmlns:a16="http://schemas.microsoft.com/office/drawing/2014/main" id="{FD3EAE38-D3DC-90B4-5CF3-E81D1F6C9FA6}"/>
              </a:ext>
            </a:extLst>
          </p:cNvPr>
          <p:cNvSpPr/>
          <p:nvPr/>
        </p:nvSpPr>
        <p:spPr>
          <a:xfrm>
            <a:off x="8059210" y="2740956"/>
            <a:ext cx="2973863" cy="388457"/>
          </a:xfrm>
          <a:custGeom>
            <a:avLst/>
            <a:gdLst/>
            <a:ahLst/>
            <a:cxnLst/>
            <a:rect l="l" t="t" r="r" b="b"/>
            <a:pathLst>
              <a:path w="2484120" h="324484">
                <a:moveTo>
                  <a:pt x="2322004" y="0"/>
                </a:moveTo>
                <a:lnTo>
                  <a:pt x="162001" y="0"/>
                </a:lnTo>
                <a:lnTo>
                  <a:pt x="119062" y="5812"/>
                </a:lnTo>
                <a:lnTo>
                  <a:pt x="80399" y="22199"/>
                </a:lnTo>
                <a:lnTo>
                  <a:pt x="47586" y="47586"/>
                </a:lnTo>
                <a:lnTo>
                  <a:pt x="22199" y="80399"/>
                </a:lnTo>
                <a:lnTo>
                  <a:pt x="5812" y="119062"/>
                </a:lnTo>
                <a:lnTo>
                  <a:pt x="0" y="162001"/>
                </a:lnTo>
                <a:lnTo>
                  <a:pt x="5812" y="204945"/>
                </a:lnTo>
                <a:lnTo>
                  <a:pt x="22199" y="243611"/>
                </a:lnTo>
                <a:lnTo>
                  <a:pt x="47586" y="276426"/>
                </a:lnTo>
                <a:lnTo>
                  <a:pt x="80399" y="301815"/>
                </a:lnTo>
                <a:lnTo>
                  <a:pt x="119062" y="318202"/>
                </a:lnTo>
                <a:lnTo>
                  <a:pt x="162001" y="324015"/>
                </a:lnTo>
                <a:lnTo>
                  <a:pt x="2322004" y="324015"/>
                </a:lnTo>
                <a:lnTo>
                  <a:pt x="2364943" y="318202"/>
                </a:lnTo>
                <a:lnTo>
                  <a:pt x="2403606" y="301815"/>
                </a:lnTo>
                <a:lnTo>
                  <a:pt x="2436418" y="276426"/>
                </a:lnTo>
                <a:lnTo>
                  <a:pt x="2461806" y="243611"/>
                </a:lnTo>
                <a:lnTo>
                  <a:pt x="2478193" y="204945"/>
                </a:lnTo>
                <a:lnTo>
                  <a:pt x="2484005" y="162001"/>
                </a:lnTo>
                <a:lnTo>
                  <a:pt x="2478193" y="119062"/>
                </a:lnTo>
                <a:lnTo>
                  <a:pt x="2461806" y="80399"/>
                </a:lnTo>
                <a:lnTo>
                  <a:pt x="2436418" y="47586"/>
                </a:lnTo>
                <a:lnTo>
                  <a:pt x="2403606" y="22199"/>
                </a:lnTo>
                <a:lnTo>
                  <a:pt x="2364943" y="5812"/>
                </a:lnTo>
                <a:lnTo>
                  <a:pt x="2322004" y="0"/>
                </a:lnTo>
                <a:close/>
              </a:path>
            </a:pathLst>
          </a:custGeom>
          <a:solidFill>
            <a:srgbClr val="B0CAB4"/>
          </a:solidFill>
          <a:ln>
            <a:solidFill>
              <a:srgbClr val="B0CAB4"/>
            </a:solidFill>
          </a:ln>
        </p:spPr>
        <p:txBody>
          <a:bodyPr wrap="square" lIns="0" tIns="0" rIns="0" bIns="0" rtlCol="0"/>
          <a:lstStyle/>
          <a:p>
            <a:endParaRPr b="1">
              <a:solidFill>
                <a:srgbClr val="00213B"/>
              </a:solidFill>
              <a:latin typeface="メイリオ" panose="020B0604030504040204" pitchFamily="50" charset="-128"/>
              <a:ea typeface="メイリオ" panose="020B0604030504040204" pitchFamily="50" charset="-128"/>
            </a:endParaRPr>
          </a:p>
        </p:txBody>
      </p:sp>
      <p:sp>
        <p:nvSpPr>
          <p:cNvPr id="316" name="object 71">
            <a:extLst>
              <a:ext uri="{FF2B5EF4-FFF2-40B4-BE49-F238E27FC236}">
                <a16:creationId xmlns:a16="http://schemas.microsoft.com/office/drawing/2014/main" id="{1A03C6E3-98B0-7509-1BEF-B13E1DDA2304}"/>
              </a:ext>
            </a:extLst>
          </p:cNvPr>
          <p:cNvSpPr txBox="1"/>
          <p:nvPr/>
        </p:nvSpPr>
        <p:spPr>
          <a:xfrm>
            <a:off x="8059210" y="2838301"/>
            <a:ext cx="2973863" cy="222642"/>
          </a:xfrm>
          <a:prstGeom prst="rect">
            <a:avLst/>
          </a:prstGeom>
        </p:spPr>
        <p:txBody>
          <a:bodyPr vert="horz" wrap="square" lIns="0" tIns="19765" rIns="0" bIns="0" rtlCol="0">
            <a:spAutoFit/>
          </a:bodyPr>
          <a:lstStyle/>
          <a:p>
            <a:pPr marL="15203" algn="ctr">
              <a:spcBef>
                <a:spcPts val="156"/>
              </a:spcBef>
            </a:pPr>
            <a:r>
              <a:rPr lang="ja-JP" altLang="en-US" sz="1317" b="1" spc="-144" dirty="0">
                <a:solidFill>
                  <a:srgbClr val="00213B"/>
                </a:solidFill>
                <a:latin typeface="メイリオ" panose="020B0604030504040204" pitchFamily="50" charset="-128"/>
                <a:ea typeface="メイリオ" panose="020B0604030504040204" pitchFamily="50" charset="-128"/>
                <a:cs typeface="PMingLiU"/>
              </a:rPr>
              <a:t>食べたいもの・ほしいもの</a:t>
            </a:r>
            <a:endParaRPr sz="1317" b="1" dirty="0">
              <a:solidFill>
                <a:srgbClr val="00213B"/>
              </a:solidFill>
              <a:latin typeface="メイリオ" panose="020B0604030504040204" pitchFamily="50" charset="-128"/>
              <a:ea typeface="メイリオ" panose="020B0604030504040204" pitchFamily="50" charset="-128"/>
              <a:cs typeface="PMingLiU"/>
            </a:endParaRPr>
          </a:p>
        </p:txBody>
      </p:sp>
      <p:sp>
        <p:nvSpPr>
          <p:cNvPr id="317" name="object 64">
            <a:extLst>
              <a:ext uri="{FF2B5EF4-FFF2-40B4-BE49-F238E27FC236}">
                <a16:creationId xmlns:a16="http://schemas.microsoft.com/office/drawing/2014/main" id="{941749E0-710F-73CD-E2E1-9D8862C0BB41}"/>
              </a:ext>
            </a:extLst>
          </p:cNvPr>
          <p:cNvSpPr txBox="1"/>
          <p:nvPr/>
        </p:nvSpPr>
        <p:spPr>
          <a:xfrm>
            <a:off x="8687080" y="2759572"/>
            <a:ext cx="165859" cy="109858"/>
          </a:xfrm>
          <a:prstGeom prst="rect">
            <a:avLst/>
          </a:prstGeom>
        </p:spPr>
        <p:txBody>
          <a:bodyPr vert="horz" wrap="square" lIns="0" tIns="17483" rIns="0" bIns="0" rtlCol="0">
            <a:spAutoFit/>
          </a:bodyPr>
          <a:lstStyle/>
          <a:p>
            <a:pPr marL="15203">
              <a:spcBef>
                <a:spcPts val="136"/>
              </a:spcBef>
            </a:pPr>
            <a:r>
              <a:rPr lang="ja-JP" altLang="en-US" sz="599" b="1" spc="-42">
                <a:solidFill>
                  <a:srgbClr val="00213B"/>
                </a:solidFill>
                <a:latin typeface="メイリオ" panose="020B0604030504040204" pitchFamily="50" charset="-128"/>
                <a:ea typeface="メイリオ" panose="020B0604030504040204" pitchFamily="50" charset="-128"/>
                <a:cs typeface="PMingLiU"/>
              </a:rPr>
              <a:t>た</a:t>
            </a:r>
            <a:endParaRPr sz="599" b="1">
              <a:solidFill>
                <a:srgbClr val="00213B"/>
              </a:solidFill>
              <a:latin typeface="メイリオ" panose="020B0604030504040204" pitchFamily="50" charset="-128"/>
              <a:ea typeface="メイリオ" panose="020B0604030504040204" pitchFamily="50" charset="-128"/>
              <a:cs typeface="PMingLiU"/>
            </a:endParaRPr>
          </a:p>
        </p:txBody>
      </p:sp>
      <p:sp>
        <p:nvSpPr>
          <p:cNvPr id="318" name="object 4">
            <a:extLst>
              <a:ext uri="{FF2B5EF4-FFF2-40B4-BE49-F238E27FC236}">
                <a16:creationId xmlns:a16="http://schemas.microsoft.com/office/drawing/2014/main" id="{CAE93A45-C7CA-1FB5-5AE5-EAA954582A2D}"/>
              </a:ext>
            </a:extLst>
          </p:cNvPr>
          <p:cNvSpPr/>
          <p:nvPr/>
        </p:nvSpPr>
        <p:spPr>
          <a:xfrm>
            <a:off x="6797062" y="4262102"/>
            <a:ext cx="5498165" cy="1218913"/>
          </a:xfrm>
          <a:custGeom>
            <a:avLst/>
            <a:gdLst/>
            <a:ahLst/>
            <a:cxnLst/>
            <a:rect l="l" t="t" r="r" b="b"/>
            <a:pathLst>
              <a:path w="4716145" h="2142490">
                <a:moveTo>
                  <a:pt x="4542777" y="0"/>
                </a:moveTo>
                <a:lnTo>
                  <a:pt x="173202" y="0"/>
                </a:lnTo>
                <a:lnTo>
                  <a:pt x="127295" y="6214"/>
                </a:lnTo>
                <a:lnTo>
                  <a:pt x="85959" y="23734"/>
                </a:lnTo>
                <a:lnTo>
                  <a:pt x="50877" y="50877"/>
                </a:lnTo>
                <a:lnTo>
                  <a:pt x="23734" y="85959"/>
                </a:lnTo>
                <a:lnTo>
                  <a:pt x="6214" y="127295"/>
                </a:lnTo>
                <a:lnTo>
                  <a:pt x="0" y="173202"/>
                </a:lnTo>
                <a:lnTo>
                  <a:pt x="0" y="1968792"/>
                </a:lnTo>
                <a:lnTo>
                  <a:pt x="6214" y="2014700"/>
                </a:lnTo>
                <a:lnTo>
                  <a:pt x="23734" y="2056038"/>
                </a:lnTo>
                <a:lnTo>
                  <a:pt x="50877" y="2091123"/>
                </a:lnTo>
                <a:lnTo>
                  <a:pt x="85959" y="2118269"/>
                </a:lnTo>
                <a:lnTo>
                  <a:pt x="127295" y="2135792"/>
                </a:lnTo>
                <a:lnTo>
                  <a:pt x="173202" y="2142007"/>
                </a:lnTo>
                <a:lnTo>
                  <a:pt x="4542777" y="2142007"/>
                </a:lnTo>
                <a:lnTo>
                  <a:pt x="4588689" y="2135792"/>
                </a:lnTo>
                <a:lnTo>
                  <a:pt x="4630029" y="2118269"/>
                </a:lnTo>
                <a:lnTo>
                  <a:pt x="4665113" y="2091123"/>
                </a:lnTo>
                <a:lnTo>
                  <a:pt x="4692257" y="2056038"/>
                </a:lnTo>
                <a:lnTo>
                  <a:pt x="4709778" y="2014700"/>
                </a:lnTo>
                <a:lnTo>
                  <a:pt x="4715992" y="1968792"/>
                </a:lnTo>
                <a:lnTo>
                  <a:pt x="4715992" y="173202"/>
                </a:lnTo>
                <a:lnTo>
                  <a:pt x="4709778" y="127295"/>
                </a:lnTo>
                <a:lnTo>
                  <a:pt x="4692257" y="85959"/>
                </a:lnTo>
                <a:lnTo>
                  <a:pt x="4665113" y="50877"/>
                </a:lnTo>
                <a:lnTo>
                  <a:pt x="4630029" y="23734"/>
                </a:lnTo>
                <a:lnTo>
                  <a:pt x="4588689" y="6214"/>
                </a:lnTo>
                <a:lnTo>
                  <a:pt x="4542777" y="0"/>
                </a:lnTo>
                <a:close/>
              </a:path>
            </a:pathLst>
          </a:custGeom>
          <a:solidFill>
            <a:srgbClr val="ECF0F4"/>
          </a:solidFill>
        </p:spPr>
        <p:txBody>
          <a:bodyPr wrap="square" lIns="0" tIns="0" rIns="0" bIns="0" rtlCol="0"/>
          <a:lstStyle/>
          <a:p>
            <a:endParaRPr b="1">
              <a:solidFill>
                <a:srgbClr val="00213B"/>
              </a:solidFill>
              <a:latin typeface="メイリオ" panose="020B0604030504040204" pitchFamily="50" charset="-128"/>
              <a:ea typeface="メイリオ" panose="020B0604030504040204" pitchFamily="50" charset="-128"/>
            </a:endParaRPr>
          </a:p>
        </p:txBody>
      </p:sp>
      <p:sp>
        <p:nvSpPr>
          <p:cNvPr id="319" name="object 13">
            <a:extLst>
              <a:ext uri="{FF2B5EF4-FFF2-40B4-BE49-F238E27FC236}">
                <a16:creationId xmlns:a16="http://schemas.microsoft.com/office/drawing/2014/main" id="{20313F8E-232C-09C2-0339-8D8E48C8A5FD}"/>
              </a:ext>
            </a:extLst>
          </p:cNvPr>
          <p:cNvSpPr/>
          <p:nvPr/>
        </p:nvSpPr>
        <p:spPr>
          <a:xfrm>
            <a:off x="6992565" y="4356692"/>
            <a:ext cx="5107717" cy="1019675"/>
          </a:xfrm>
          <a:custGeom>
            <a:avLst/>
            <a:gdLst/>
            <a:ahLst/>
            <a:cxnLst/>
            <a:rect l="l" t="t" r="r" b="b"/>
            <a:pathLst>
              <a:path w="4266565" h="792480">
                <a:moveTo>
                  <a:pt x="4193984" y="0"/>
                </a:moveTo>
                <a:lnTo>
                  <a:pt x="71996" y="0"/>
                </a:lnTo>
                <a:lnTo>
                  <a:pt x="44041" y="5681"/>
                </a:lnTo>
                <a:lnTo>
                  <a:pt x="21148" y="21150"/>
                </a:lnTo>
                <a:lnTo>
                  <a:pt x="5680" y="44046"/>
                </a:lnTo>
                <a:lnTo>
                  <a:pt x="0" y="72008"/>
                </a:lnTo>
                <a:lnTo>
                  <a:pt x="0" y="720001"/>
                </a:lnTo>
                <a:lnTo>
                  <a:pt x="5680" y="747956"/>
                </a:lnTo>
                <a:lnTo>
                  <a:pt x="21148" y="770848"/>
                </a:lnTo>
                <a:lnTo>
                  <a:pt x="44041" y="786316"/>
                </a:lnTo>
                <a:lnTo>
                  <a:pt x="71996" y="791997"/>
                </a:lnTo>
                <a:lnTo>
                  <a:pt x="4193984" y="791997"/>
                </a:lnTo>
                <a:lnTo>
                  <a:pt x="4221941" y="786316"/>
                </a:lnTo>
                <a:lnTo>
                  <a:pt x="4244838" y="770848"/>
                </a:lnTo>
                <a:lnTo>
                  <a:pt x="4260310" y="747956"/>
                </a:lnTo>
                <a:lnTo>
                  <a:pt x="4265993" y="720001"/>
                </a:lnTo>
                <a:lnTo>
                  <a:pt x="4265993" y="72008"/>
                </a:lnTo>
                <a:lnTo>
                  <a:pt x="4260310" y="44046"/>
                </a:lnTo>
                <a:lnTo>
                  <a:pt x="4244838" y="21150"/>
                </a:lnTo>
                <a:lnTo>
                  <a:pt x="4221941" y="5681"/>
                </a:lnTo>
                <a:lnTo>
                  <a:pt x="4193984" y="0"/>
                </a:lnTo>
                <a:close/>
              </a:path>
            </a:pathLst>
          </a:custGeom>
          <a:solidFill>
            <a:srgbClr val="FFFFFF"/>
          </a:solidFill>
        </p:spPr>
        <p:txBody>
          <a:bodyPr wrap="square" lIns="0" tIns="0" rIns="0" bIns="0" rtlCol="0"/>
          <a:lstStyle/>
          <a:p>
            <a:endParaRPr b="1">
              <a:solidFill>
                <a:srgbClr val="00213B"/>
              </a:solidFill>
              <a:latin typeface="メイリオ" panose="020B0604030504040204" pitchFamily="50" charset="-128"/>
              <a:ea typeface="メイリオ" panose="020B0604030504040204" pitchFamily="50" charset="-128"/>
            </a:endParaRPr>
          </a:p>
        </p:txBody>
      </p:sp>
      <p:sp>
        <p:nvSpPr>
          <p:cNvPr id="320" name="object 70">
            <a:extLst>
              <a:ext uri="{FF2B5EF4-FFF2-40B4-BE49-F238E27FC236}">
                <a16:creationId xmlns:a16="http://schemas.microsoft.com/office/drawing/2014/main" id="{A64CBBF4-BF70-7255-DE05-75366ADEFD1E}"/>
              </a:ext>
            </a:extLst>
          </p:cNvPr>
          <p:cNvSpPr/>
          <p:nvPr/>
        </p:nvSpPr>
        <p:spPr>
          <a:xfrm>
            <a:off x="8059210" y="4162751"/>
            <a:ext cx="2973863" cy="388457"/>
          </a:xfrm>
          <a:custGeom>
            <a:avLst/>
            <a:gdLst/>
            <a:ahLst/>
            <a:cxnLst/>
            <a:rect l="l" t="t" r="r" b="b"/>
            <a:pathLst>
              <a:path w="2484120" h="324484">
                <a:moveTo>
                  <a:pt x="2322004" y="0"/>
                </a:moveTo>
                <a:lnTo>
                  <a:pt x="162001" y="0"/>
                </a:lnTo>
                <a:lnTo>
                  <a:pt x="119062" y="5812"/>
                </a:lnTo>
                <a:lnTo>
                  <a:pt x="80399" y="22199"/>
                </a:lnTo>
                <a:lnTo>
                  <a:pt x="47586" y="47586"/>
                </a:lnTo>
                <a:lnTo>
                  <a:pt x="22199" y="80399"/>
                </a:lnTo>
                <a:lnTo>
                  <a:pt x="5812" y="119062"/>
                </a:lnTo>
                <a:lnTo>
                  <a:pt x="0" y="162001"/>
                </a:lnTo>
                <a:lnTo>
                  <a:pt x="5812" y="204945"/>
                </a:lnTo>
                <a:lnTo>
                  <a:pt x="22199" y="243611"/>
                </a:lnTo>
                <a:lnTo>
                  <a:pt x="47586" y="276426"/>
                </a:lnTo>
                <a:lnTo>
                  <a:pt x="80399" y="301815"/>
                </a:lnTo>
                <a:lnTo>
                  <a:pt x="119062" y="318202"/>
                </a:lnTo>
                <a:lnTo>
                  <a:pt x="162001" y="324015"/>
                </a:lnTo>
                <a:lnTo>
                  <a:pt x="2322004" y="324015"/>
                </a:lnTo>
                <a:lnTo>
                  <a:pt x="2364943" y="318202"/>
                </a:lnTo>
                <a:lnTo>
                  <a:pt x="2403606" y="301815"/>
                </a:lnTo>
                <a:lnTo>
                  <a:pt x="2436418" y="276426"/>
                </a:lnTo>
                <a:lnTo>
                  <a:pt x="2461806" y="243611"/>
                </a:lnTo>
                <a:lnTo>
                  <a:pt x="2478193" y="204945"/>
                </a:lnTo>
                <a:lnTo>
                  <a:pt x="2484005" y="162001"/>
                </a:lnTo>
                <a:lnTo>
                  <a:pt x="2478193" y="119062"/>
                </a:lnTo>
                <a:lnTo>
                  <a:pt x="2461806" y="80399"/>
                </a:lnTo>
                <a:lnTo>
                  <a:pt x="2436418" y="47586"/>
                </a:lnTo>
                <a:lnTo>
                  <a:pt x="2403606" y="22199"/>
                </a:lnTo>
                <a:lnTo>
                  <a:pt x="2364943" y="5812"/>
                </a:lnTo>
                <a:lnTo>
                  <a:pt x="2322004" y="0"/>
                </a:lnTo>
                <a:close/>
              </a:path>
            </a:pathLst>
          </a:custGeom>
          <a:solidFill>
            <a:srgbClr val="B0CAB4"/>
          </a:solidFill>
          <a:ln>
            <a:solidFill>
              <a:srgbClr val="B0CAB4"/>
            </a:solidFill>
          </a:ln>
        </p:spPr>
        <p:txBody>
          <a:bodyPr wrap="square" lIns="0" tIns="0" rIns="0" bIns="0" rtlCol="0"/>
          <a:lstStyle/>
          <a:p>
            <a:endParaRPr b="1">
              <a:solidFill>
                <a:srgbClr val="00213B"/>
              </a:solidFill>
              <a:latin typeface="メイリオ" panose="020B0604030504040204" pitchFamily="50" charset="-128"/>
              <a:ea typeface="メイリオ" panose="020B0604030504040204" pitchFamily="50" charset="-128"/>
            </a:endParaRPr>
          </a:p>
        </p:txBody>
      </p:sp>
      <p:sp>
        <p:nvSpPr>
          <p:cNvPr id="321" name="object 71">
            <a:extLst>
              <a:ext uri="{FF2B5EF4-FFF2-40B4-BE49-F238E27FC236}">
                <a16:creationId xmlns:a16="http://schemas.microsoft.com/office/drawing/2014/main" id="{14834D83-74B2-5BD5-8C05-9800AD72665A}"/>
              </a:ext>
            </a:extLst>
          </p:cNvPr>
          <p:cNvSpPr txBox="1"/>
          <p:nvPr/>
        </p:nvSpPr>
        <p:spPr>
          <a:xfrm>
            <a:off x="8059210" y="4260096"/>
            <a:ext cx="2973863" cy="222642"/>
          </a:xfrm>
          <a:prstGeom prst="rect">
            <a:avLst/>
          </a:prstGeom>
        </p:spPr>
        <p:txBody>
          <a:bodyPr vert="horz" wrap="square" lIns="0" tIns="19765" rIns="0" bIns="0" rtlCol="0">
            <a:spAutoFit/>
          </a:bodyPr>
          <a:lstStyle/>
          <a:p>
            <a:pPr marL="15203" algn="ctr">
              <a:spcBef>
                <a:spcPts val="156"/>
              </a:spcBef>
            </a:pPr>
            <a:r>
              <a:rPr lang="ja-JP" altLang="en-US" sz="1317" b="1" spc="-144" dirty="0">
                <a:solidFill>
                  <a:srgbClr val="00213B"/>
                </a:solidFill>
                <a:latin typeface="メイリオ" panose="020B0604030504040204" pitchFamily="50" charset="-128"/>
                <a:ea typeface="メイリオ" panose="020B0604030504040204" pitchFamily="50" charset="-128"/>
                <a:cs typeface="PMingLiU"/>
              </a:rPr>
              <a:t>見たいもの（テレビ・映画・景色 </a:t>
            </a:r>
            <a:r>
              <a:rPr lang="en-US" altLang="ja-JP" sz="1317" b="1" dirty="0">
                <a:solidFill>
                  <a:srgbClr val="00213B"/>
                </a:solidFill>
                <a:latin typeface="メイリオ" panose="020B0604030504040204" pitchFamily="50" charset="-128"/>
                <a:ea typeface="メイリオ" panose="020B0604030504040204" pitchFamily="50" charset="-128"/>
                <a:cs typeface="PMingLiU"/>
              </a:rPr>
              <a:t>etc.</a:t>
            </a:r>
            <a:r>
              <a:rPr lang="ja-JP" altLang="en-US" sz="1317" b="1" spc="-144" dirty="0">
                <a:solidFill>
                  <a:srgbClr val="00213B"/>
                </a:solidFill>
                <a:latin typeface="メイリオ" panose="020B0604030504040204" pitchFamily="50" charset="-128"/>
                <a:ea typeface="メイリオ" panose="020B0604030504040204" pitchFamily="50" charset="-128"/>
                <a:cs typeface="PMingLiU"/>
              </a:rPr>
              <a:t>）</a:t>
            </a:r>
            <a:endParaRPr sz="1317" b="1" dirty="0">
              <a:solidFill>
                <a:srgbClr val="00213B"/>
              </a:solidFill>
              <a:latin typeface="メイリオ" panose="020B0604030504040204" pitchFamily="50" charset="-128"/>
              <a:ea typeface="メイリオ" panose="020B0604030504040204" pitchFamily="50" charset="-128"/>
              <a:cs typeface="PMingLiU"/>
            </a:endParaRPr>
          </a:p>
        </p:txBody>
      </p:sp>
      <p:sp>
        <p:nvSpPr>
          <p:cNvPr id="322" name="object 64">
            <a:extLst>
              <a:ext uri="{FF2B5EF4-FFF2-40B4-BE49-F238E27FC236}">
                <a16:creationId xmlns:a16="http://schemas.microsoft.com/office/drawing/2014/main" id="{863DA344-87A7-4E25-4FB5-8290459055C8}"/>
              </a:ext>
            </a:extLst>
          </p:cNvPr>
          <p:cNvSpPr txBox="1"/>
          <p:nvPr/>
        </p:nvSpPr>
        <p:spPr>
          <a:xfrm>
            <a:off x="8225259" y="4181367"/>
            <a:ext cx="182446" cy="109858"/>
          </a:xfrm>
          <a:prstGeom prst="rect">
            <a:avLst/>
          </a:prstGeom>
        </p:spPr>
        <p:txBody>
          <a:bodyPr vert="horz" wrap="square" lIns="0" tIns="17483" rIns="0" bIns="0" rtlCol="0">
            <a:spAutoFit/>
          </a:bodyPr>
          <a:lstStyle/>
          <a:p>
            <a:pPr marL="15203">
              <a:spcBef>
                <a:spcPts val="136"/>
              </a:spcBef>
            </a:pPr>
            <a:r>
              <a:rPr lang="ja-JP" altLang="en-US" sz="599" b="1" spc="-42">
                <a:solidFill>
                  <a:srgbClr val="00213B"/>
                </a:solidFill>
                <a:latin typeface="メイリオ" panose="020B0604030504040204" pitchFamily="50" charset="-128"/>
                <a:ea typeface="メイリオ" panose="020B0604030504040204" pitchFamily="50" charset="-128"/>
                <a:cs typeface="PMingLiU"/>
              </a:rPr>
              <a:t>み</a:t>
            </a:r>
            <a:endParaRPr sz="599" b="1">
              <a:solidFill>
                <a:srgbClr val="00213B"/>
              </a:solidFill>
              <a:latin typeface="メイリオ" panose="020B0604030504040204" pitchFamily="50" charset="-128"/>
              <a:ea typeface="メイリオ" panose="020B0604030504040204" pitchFamily="50" charset="-128"/>
              <a:cs typeface="PMingLiU"/>
            </a:endParaRPr>
          </a:p>
        </p:txBody>
      </p:sp>
      <p:sp>
        <p:nvSpPr>
          <p:cNvPr id="323" name="object 4">
            <a:extLst>
              <a:ext uri="{FF2B5EF4-FFF2-40B4-BE49-F238E27FC236}">
                <a16:creationId xmlns:a16="http://schemas.microsoft.com/office/drawing/2014/main" id="{4FD93F19-0075-5A35-E7F8-8E9DF1716FC9}"/>
              </a:ext>
            </a:extLst>
          </p:cNvPr>
          <p:cNvSpPr/>
          <p:nvPr/>
        </p:nvSpPr>
        <p:spPr>
          <a:xfrm>
            <a:off x="6797062" y="5677212"/>
            <a:ext cx="5498165" cy="1218913"/>
          </a:xfrm>
          <a:custGeom>
            <a:avLst/>
            <a:gdLst/>
            <a:ahLst/>
            <a:cxnLst/>
            <a:rect l="l" t="t" r="r" b="b"/>
            <a:pathLst>
              <a:path w="4716145" h="2142490">
                <a:moveTo>
                  <a:pt x="4542777" y="0"/>
                </a:moveTo>
                <a:lnTo>
                  <a:pt x="173202" y="0"/>
                </a:lnTo>
                <a:lnTo>
                  <a:pt x="127295" y="6214"/>
                </a:lnTo>
                <a:lnTo>
                  <a:pt x="85959" y="23734"/>
                </a:lnTo>
                <a:lnTo>
                  <a:pt x="50877" y="50877"/>
                </a:lnTo>
                <a:lnTo>
                  <a:pt x="23734" y="85959"/>
                </a:lnTo>
                <a:lnTo>
                  <a:pt x="6214" y="127295"/>
                </a:lnTo>
                <a:lnTo>
                  <a:pt x="0" y="173202"/>
                </a:lnTo>
                <a:lnTo>
                  <a:pt x="0" y="1968792"/>
                </a:lnTo>
                <a:lnTo>
                  <a:pt x="6214" y="2014700"/>
                </a:lnTo>
                <a:lnTo>
                  <a:pt x="23734" y="2056038"/>
                </a:lnTo>
                <a:lnTo>
                  <a:pt x="50877" y="2091123"/>
                </a:lnTo>
                <a:lnTo>
                  <a:pt x="85959" y="2118269"/>
                </a:lnTo>
                <a:lnTo>
                  <a:pt x="127295" y="2135792"/>
                </a:lnTo>
                <a:lnTo>
                  <a:pt x="173202" y="2142007"/>
                </a:lnTo>
                <a:lnTo>
                  <a:pt x="4542777" y="2142007"/>
                </a:lnTo>
                <a:lnTo>
                  <a:pt x="4588689" y="2135792"/>
                </a:lnTo>
                <a:lnTo>
                  <a:pt x="4630029" y="2118269"/>
                </a:lnTo>
                <a:lnTo>
                  <a:pt x="4665113" y="2091123"/>
                </a:lnTo>
                <a:lnTo>
                  <a:pt x="4692257" y="2056038"/>
                </a:lnTo>
                <a:lnTo>
                  <a:pt x="4709778" y="2014700"/>
                </a:lnTo>
                <a:lnTo>
                  <a:pt x="4715992" y="1968792"/>
                </a:lnTo>
                <a:lnTo>
                  <a:pt x="4715992" y="173202"/>
                </a:lnTo>
                <a:lnTo>
                  <a:pt x="4709778" y="127295"/>
                </a:lnTo>
                <a:lnTo>
                  <a:pt x="4692257" y="85959"/>
                </a:lnTo>
                <a:lnTo>
                  <a:pt x="4665113" y="50877"/>
                </a:lnTo>
                <a:lnTo>
                  <a:pt x="4630029" y="23734"/>
                </a:lnTo>
                <a:lnTo>
                  <a:pt x="4588689" y="6214"/>
                </a:lnTo>
                <a:lnTo>
                  <a:pt x="4542777" y="0"/>
                </a:lnTo>
                <a:close/>
              </a:path>
            </a:pathLst>
          </a:custGeom>
          <a:solidFill>
            <a:srgbClr val="ECF0F4"/>
          </a:solidFill>
        </p:spPr>
        <p:txBody>
          <a:bodyPr wrap="square" lIns="0" tIns="0" rIns="0" bIns="0" rtlCol="0"/>
          <a:lstStyle/>
          <a:p>
            <a:endParaRPr b="1">
              <a:solidFill>
                <a:srgbClr val="00213B"/>
              </a:solidFill>
              <a:latin typeface="メイリオ" panose="020B0604030504040204" pitchFamily="50" charset="-128"/>
              <a:ea typeface="メイリオ" panose="020B0604030504040204" pitchFamily="50" charset="-128"/>
            </a:endParaRPr>
          </a:p>
        </p:txBody>
      </p:sp>
      <p:sp>
        <p:nvSpPr>
          <p:cNvPr id="324" name="object 13">
            <a:extLst>
              <a:ext uri="{FF2B5EF4-FFF2-40B4-BE49-F238E27FC236}">
                <a16:creationId xmlns:a16="http://schemas.microsoft.com/office/drawing/2014/main" id="{2531726F-9613-07F3-59A6-FB5AF3F07BF8}"/>
              </a:ext>
            </a:extLst>
          </p:cNvPr>
          <p:cNvSpPr/>
          <p:nvPr/>
        </p:nvSpPr>
        <p:spPr>
          <a:xfrm>
            <a:off x="6992565" y="5771802"/>
            <a:ext cx="5107717" cy="1019675"/>
          </a:xfrm>
          <a:custGeom>
            <a:avLst/>
            <a:gdLst/>
            <a:ahLst/>
            <a:cxnLst/>
            <a:rect l="l" t="t" r="r" b="b"/>
            <a:pathLst>
              <a:path w="4266565" h="792480">
                <a:moveTo>
                  <a:pt x="4193984" y="0"/>
                </a:moveTo>
                <a:lnTo>
                  <a:pt x="71996" y="0"/>
                </a:lnTo>
                <a:lnTo>
                  <a:pt x="44041" y="5681"/>
                </a:lnTo>
                <a:lnTo>
                  <a:pt x="21148" y="21150"/>
                </a:lnTo>
                <a:lnTo>
                  <a:pt x="5680" y="44046"/>
                </a:lnTo>
                <a:lnTo>
                  <a:pt x="0" y="72008"/>
                </a:lnTo>
                <a:lnTo>
                  <a:pt x="0" y="720001"/>
                </a:lnTo>
                <a:lnTo>
                  <a:pt x="5680" y="747956"/>
                </a:lnTo>
                <a:lnTo>
                  <a:pt x="21148" y="770848"/>
                </a:lnTo>
                <a:lnTo>
                  <a:pt x="44041" y="786316"/>
                </a:lnTo>
                <a:lnTo>
                  <a:pt x="71996" y="791997"/>
                </a:lnTo>
                <a:lnTo>
                  <a:pt x="4193984" y="791997"/>
                </a:lnTo>
                <a:lnTo>
                  <a:pt x="4221941" y="786316"/>
                </a:lnTo>
                <a:lnTo>
                  <a:pt x="4244838" y="770848"/>
                </a:lnTo>
                <a:lnTo>
                  <a:pt x="4260310" y="747956"/>
                </a:lnTo>
                <a:lnTo>
                  <a:pt x="4265993" y="720001"/>
                </a:lnTo>
                <a:lnTo>
                  <a:pt x="4265993" y="72008"/>
                </a:lnTo>
                <a:lnTo>
                  <a:pt x="4260310" y="44046"/>
                </a:lnTo>
                <a:lnTo>
                  <a:pt x="4244838" y="21150"/>
                </a:lnTo>
                <a:lnTo>
                  <a:pt x="4221941" y="5681"/>
                </a:lnTo>
                <a:lnTo>
                  <a:pt x="4193984" y="0"/>
                </a:lnTo>
                <a:close/>
              </a:path>
            </a:pathLst>
          </a:custGeom>
          <a:solidFill>
            <a:srgbClr val="FFFFFF"/>
          </a:solidFill>
        </p:spPr>
        <p:txBody>
          <a:bodyPr wrap="square" lIns="0" tIns="0" rIns="0" bIns="0" rtlCol="0"/>
          <a:lstStyle/>
          <a:p>
            <a:endParaRPr b="1">
              <a:solidFill>
                <a:srgbClr val="00213B"/>
              </a:solidFill>
              <a:latin typeface="メイリオ" panose="020B0604030504040204" pitchFamily="50" charset="-128"/>
              <a:ea typeface="メイリオ" panose="020B0604030504040204" pitchFamily="50" charset="-128"/>
            </a:endParaRPr>
          </a:p>
        </p:txBody>
      </p:sp>
      <p:sp>
        <p:nvSpPr>
          <p:cNvPr id="325" name="object 70">
            <a:extLst>
              <a:ext uri="{FF2B5EF4-FFF2-40B4-BE49-F238E27FC236}">
                <a16:creationId xmlns:a16="http://schemas.microsoft.com/office/drawing/2014/main" id="{3BF299B2-DAAF-0788-1979-214903681518}"/>
              </a:ext>
            </a:extLst>
          </p:cNvPr>
          <p:cNvSpPr/>
          <p:nvPr/>
        </p:nvSpPr>
        <p:spPr>
          <a:xfrm>
            <a:off x="8059210" y="5577861"/>
            <a:ext cx="2973863" cy="388457"/>
          </a:xfrm>
          <a:custGeom>
            <a:avLst/>
            <a:gdLst/>
            <a:ahLst/>
            <a:cxnLst/>
            <a:rect l="l" t="t" r="r" b="b"/>
            <a:pathLst>
              <a:path w="2484120" h="324484">
                <a:moveTo>
                  <a:pt x="2322004" y="0"/>
                </a:moveTo>
                <a:lnTo>
                  <a:pt x="162001" y="0"/>
                </a:lnTo>
                <a:lnTo>
                  <a:pt x="119062" y="5812"/>
                </a:lnTo>
                <a:lnTo>
                  <a:pt x="80399" y="22199"/>
                </a:lnTo>
                <a:lnTo>
                  <a:pt x="47586" y="47586"/>
                </a:lnTo>
                <a:lnTo>
                  <a:pt x="22199" y="80399"/>
                </a:lnTo>
                <a:lnTo>
                  <a:pt x="5812" y="119062"/>
                </a:lnTo>
                <a:lnTo>
                  <a:pt x="0" y="162001"/>
                </a:lnTo>
                <a:lnTo>
                  <a:pt x="5812" y="204945"/>
                </a:lnTo>
                <a:lnTo>
                  <a:pt x="22199" y="243611"/>
                </a:lnTo>
                <a:lnTo>
                  <a:pt x="47586" y="276426"/>
                </a:lnTo>
                <a:lnTo>
                  <a:pt x="80399" y="301815"/>
                </a:lnTo>
                <a:lnTo>
                  <a:pt x="119062" y="318202"/>
                </a:lnTo>
                <a:lnTo>
                  <a:pt x="162001" y="324015"/>
                </a:lnTo>
                <a:lnTo>
                  <a:pt x="2322004" y="324015"/>
                </a:lnTo>
                <a:lnTo>
                  <a:pt x="2364943" y="318202"/>
                </a:lnTo>
                <a:lnTo>
                  <a:pt x="2403606" y="301815"/>
                </a:lnTo>
                <a:lnTo>
                  <a:pt x="2436418" y="276426"/>
                </a:lnTo>
                <a:lnTo>
                  <a:pt x="2461806" y="243611"/>
                </a:lnTo>
                <a:lnTo>
                  <a:pt x="2478193" y="204945"/>
                </a:lnTo>
                <a:lnTo>
                  <a:pt x="2484005" y="162001"/>
                </a:lnTo>
                <a:lnTo>
                  <a:pt x="2478193" y="119062"/>
                </a:lnTo>
                <a:lnTo>
                  <a:pt x="2461806" y="80399"/>
                </a:lnTo>
                <a:lnTo>
                  <a:pt x="2436418" y="47586"/>
                </a:lnTo>
                <a:lnTo>
                  <a:pt x="2403606" y="22199"/>
                </a:lnTo>
                <a:lnTo>
                  <a:pt x="2364943" y="5812"/>
                </a:lnTo>
                <a:lnTo>
                  <a:pt x="2322004" y="0"/>
                </a:lnTo>
                <a:close/>
              </a:path>
            </a:pathLst>
          </a:custGeom>
          <a:solidFill>
            <a:srgbClr val="B0CAB4"/>
          </a:solidFill>
          <a:ln>
            <a:solidFill>
              <a:srgbClr val="B0CAB4"/>
            </a:solidFill>
          </a:ln>
        </p:spPr>
        <p:txBody>
          <a:bodyPr wrap="square" lIns="0" tIns="0" rIns="0" bIns="0" rtlCol="0"/>
          <a:lstStyle/>
          <a:p>
            <a:endParaRPr b="1">
              <a:solidFill>
                <a:srgbClr val="00213B"/>
              </a:solidFill>
              <a:latin typeface="メイリオ" panose="020B0604030504040204" pitchFamily="50" charset="-128"/>
              <a:ea typeface="メイリオ" panose="020B0604030504040204" pitchFamily="50" charset="-128"/>
            </a:endParaRPr>
          </a:p>
        </p:txBody>
      </p:sp>
      <p:sp>
        <p:nvSpPr>
          <p:cNvPr id="326" name="object 71">
            <a:extLst>
              <a:ext uri="{FF2B5EF4-FFF2-40B4-BE49-F238E27FC236}">
                <a16:creationId xmlns:a16="http://schemas.microsoft.com/office/drawing/2014/main" id="{E5EBD048-60F0-5087-2190-DD4892742A5D}"/>
              </a:ext>
            </a:extLst>
          </p:cNvPr>
          <p:cNvSpPr txBox="1"/>
          <p:nvPr/>
        </p:nvSpPr>
        <p:spPr>
          <a:xfrm>
            <a:off x="8059210" y="5675206"/>
            <a:ext cx="2973863" cy="222642"/>
          </a:xfrm>
          <a:prstGeom prst="rect">
            <a:avLst/>
          </a:prstGeom>
        </p:spPr>
        <p:txBody>
          <a:bodyPr vert="horz" wrap="square" lIns="0" tIns="19765" rIns="0" bIns="0" rtlCol="0">
            <a:spAutoFit/>
          </a:bodyPr>
          <a:lstStyle/>
          <a:p>
            <a:pPr marL="15203" algn="ctr">
              <a:spcBef>
                <a:spcPts val="156"/>
              </a:spcBef>
            </a:pPr>
            <a:r>
              <a:rPr lang="ja-JP" altLang="en-US" sz="1317" b="1" spc="-144" dirty="0">
                <a:solidFill>
                  <a:srgbClr val="00213B"/>
                </a:solidFill>
                <a:latin typeface="メイリオ" panose="020B0604030504040204" pitchFamily="50" charset="-128"/>
                <a:ea typeface="メイリオ" panose="020B0604030504040204" pitchFamily="50" charset="-128"/>
                <a:cs typeface="PMingLiU"/>
              </a:rPr>
              <a:t>知りたいこと・読みたいもの</a:t>
            </a:r>
            <a:endParaRPr sz="1317" b="1" dirty="0">
              <a:solidFill>
                <a:srgbClr val="00213B"/>
              </a:solidFill>
              <a:latin typeface="メイリオ" panose="020B0604030504040204" pitchFamily="50" charset="-128"/>
              <a:ea typeface="メイリオ" panose="020B0604030504040204" pitchFamily="50" charset="-128"/>
              <a:cs typeface="PMingLiU"/>
            </a:endParaRPr>
          </a:p>
        </p:txBody>
      </p:sp>
      <p:sp>
        <p:nvSpPr>
          <p:cNvPr id="327" name="object 64">
            <a:extLst>
              <a:ext uri="{FF2B5EF4-FFF2-40B4-BE49-F238E27FC236}">
                <a16:creationId xmlns:a16="http://schemas.microsoft.com/office/drawing/2014/main" id="{2081CC88-2828-06C0-3699-3A54B457968A}"/>
              </a:ext>
            </a:extLst>
          </p:cNvPr>
          <p:cNvSpPr txBox="1"/>
          <p:nvPr/>
        </p:nvSpPr>
        <p:spPr>
          <a:xfrm>
            <a:off x="8615807" y="5596477"/>
            <a:ext cx="182446" cy="109858"/>
          </a:xfrm>
          <a:prstGeom prst="rect">
            <a:avLst/>
          </a:prstGeom>
        </p:spPr>
        <p:txBody>
          <a:bodyPr vert="horz" wrap="square" lIns="0" tIns="17483" rIns="0" bIns="0" rtlCol="0">
            <a:spAutoFit/>
          </a:bodyPr>
          <a:lstStyle/>
          <a:p>
            <a:pPr marL="15203">
              <a:spcBef>
                <a:spcPts val="136"/>
              </a:spcBef>
            </a:pPr>
            <a:r>
              <a:rPr lang="ja-JP" altLang="en-US" sz="599" b="1" spc="-42">
                <a:solidFill>
                  <a:srgbClr val="00213B"/>
                </a:solidFill>
                <a:latin typeface="メイリオ" panose="020B0604030504040204" pitchFamily="50" charset="-128"/>
                <a:ea typeface="メイリオ" panose="020B0604030504040204" pitchFamily="50" charset="-128"/>
                <a:cs typeface="PMingLiU"/>
              </a:rPr>
              <a:t>し</a:t>
            </a:r>
            <a:endParaRPr sz="599" b="1">
              <a:solidFill>
                <a:srgbClr val="00213B"/>
              </a:solidFill>
              <a:latin typeface="メイリオ" panose="020B0604030504040204" pitchFamily="50" charset="-128"/>
              <a:ea typeface="メイリオ" panose="020B0604030504040204" pitchFamily="50" charset="-128"/>
              <a:cs typeface="PMingLiU"/>
            </a:endParaRPr>
          </a:p>
        </p:txBody>
      </p:sp>
      <p:sp>
        <p:nvSpPr>
          <p:cNvPr id="328" name="object 4">
            <a:extLst>
              <a:ext uri="{FF2B5EF4-FFF2-40B4-BE49-F238E27FC236}">
                <a16:creationId xmlns:a16="http://schemas.microsoft.com/office/drawing/2014/main" id="{B01FD957-D997-6EE3-E7E0-1BE5821841E2}"/>
              </a:ext>
            </a:extLst>
          </p:cNvPr>
          <p:cNvSpPr/>
          <p:nvPr/>
        </p:nvSpPr>
        <p:spPr>
          <a:xfrm>
            <a:off x="6797062" y="7108698"/>
            <a:ext cx="5498165" cy="1218913"/>
          </a:xfrm>
          <a:custGeom>
            <a:avLst/>
            <a:gdLst/>
            <a:ahLst/>
            <a:cxnLst/>
            <a:rect l="l" t="t" r="r" b="b"/>
            <a:pathLst>
              <a:path w="4716145" h="2142490">
                <a:moveTo>
                  <a:pt x="4542777" y="0"/>
                </a:moveTo>
                <a:lnTo>
                  <a:pt x="173202" y="0"/>
                </a:lnTo>
                <a:lnTo>
                  <a:pt x="127295" y="6214"/>
                </a:lnTo>
                <a:lnTo>
                  <a:pt x="85959" y="23734"/>
                </a:lnTo>
                <a:lnTo>
                  <a:pt x="50877" y="50877"/>
                </a:lnTo>
                <a:lnTo>
                  <a:pt x="23734" y="85959"/>
                </a:lnTo>
                <a:lnTo>
                  <a:pt x="6214" y="127295"/>
                </a:lnTo>
                <a:lnTo>
                  <a:pt x="0" y="173202"/>
                </a:lnTo>
                <a:lnTo>
                  <a:pt x="0" y="1968792"/>
                </a:lnTo>
                <a:lnTo>
                  <a:pt x="6214" y="2014700"/>
                </a:lnTo>
                <a:lnTo>
                  <a:pt x="23734" y="2056038"/>
                </a:lnTo>
                <a:lnTo>
                  <a:pt x="50877" y="2091123"/>
                </a:lnTo>
                <a:lnTo>
                  <a:pt x="85959" y="2118269"/>
                </a:lnTo>
                <a:lnTo>
                  <a:pt x="127295" y="2135792"/>
                </a:lnTo>
                <a:lnTo>
                  <a:pt x="173202" y="2142007"/>
                </a:lnTo>
                <a:lnTo>
                  <a:pt x="4542777" y="2142007"/>
                </a:lnTo>
                <a:lnTo>
                  <a:pt x="4588689" y="2135792"/>
                </a:lnTo>
                <a:lnTo>
                  <a:pt x="4630029" y="2118269"/>
                </a:lnTo>
                <a:lnTo>
                  <a:pt x="4665113" y="2091123"/>
                </a:lnTo>
                <a:lnTo>
                  <a:pt x="4692257" y="2056038"/>
                </a:lnTo>
                <a:lnTo>
                  <a:pt x="4709778" y="2014700"/>
                </a:lnTo>
                <a:lnTo>
                  <a:pt x="4715992" y="1968792"/>
                </a:lnTo>
                <a:lnTo>
                  <a:pt x="4715992" y="173202"/>
                </a:lnTo>
                <a:lnTo>
                  <a:pt x="4709778" y="127295"/>
                </a:lnTo>
                <a:lnTo>
                  <a:pt x="4692257" y="85959"/>
                </a:lnTo>
                <a:lnTo>
                  <a:pt x="4665113" y="50877"/>
                </a:lnTo>
                <a:lnTo>
                  <a:pt x="4630029" y="23734"/>
                </a:lnTo>
                <a:lnTo>
                  <a:pt x="4588689" y="6214"/>
                </a:lnTo>
                <a:lnTo>
                  <a:pt x="4542777" y="0"/>
                </a:lnTo>
                <a:close/>
              </a:path>
            </a:pathLst>
          </a:custGeom>
          <a:solidFill>
            <a:srgbClr val="ECF0F4"/>
          </a:solidFill>
        </p:spPr>
        <p:txBody>
          <a:bodyPr wrap="square" lIns="0" tIns="0" rIns="0" bIns="0" rtlCol="0"/>
          <a:lstStyle/>
          <a:p>
            <a:endParaRPr b="1">
              <a:solidFill>
                <a:srgbClr val="00213B"/>
              </a:solidFill>
              <a:latin typeface="メイリオ" panose="020B0604030504040204" pitchFamily="50" charset="-128"/>
              <a:ea typeface="メイリオ" panose="020B0604030504040204" pitchFamily="50" charset="-128"/>
            </a:endParaRPr>
          </a:p>
        </p:txBody>
      </p:sp>
      <p:sp>
        <p:nvSpPr>
          <p:cNvPr id="329" name="object 13">
            <a:extLst>
              <a:ext uri="{FF2B5EF4-FFF2-40B4-BE49-F238E27FC236}">
                <a16:creationId xmlns:a16="http://schemas.microsoft.com/office/drawing/2014/main" id="{D1C7A3D4-150C-D458-6ABE-F27E6ACEF3C8}"/>
              </a:ext>
            </a:extLst>
          </p:cNvPr>
          <p:cNvSpPr/>
          <p:nvPr/>
        </p:nvSpPr>
        <p:spPr>
          <a:xfrm>
            <a:off x="6992565" y="7203288"/>
            <a:ext cx="5107717" cy="1019675"/>
          </a:xfrm>
          <a:custGeom>
            <a:avLst/>
            <a:gdLst/>
            <a:ahLst/>
            <a:cxnLst/>
            <a:rect l="l" t="t" r="r" b="b"/>
            <a:pathLst>
              <a:path w="4266565" h="792480">
                <a:moveTo>
                  <a:pt x="4193984" y="0"/>
                </a:moveTo>
                <a:lnTo>
                  <a:pt x="71996" y="0"/>
                </a:lnTo>
                <a:lnTo>
                  <a:pt x="44041" y="5681"/>
                </a:lnTo>
                <a:lnTo>
                  <a:pt x="21148" y="21150"/>
                </a:lnTo>
                <a:lnTo>
                  <a:pt x="5680" y="44046"/>
                </a:lnTo>
                <a:lnTo>
                  <a:pt x="0" y="72008"/>
                </a:lnTo>
                <a:lnTo>
                  <a:pt x="0" y="720001"/>
                </a:lnTo>
                <a:lnTo>
                  <a:pt x="5680" y="747956"/>
                </a:lnTo>
                <a:lnTo>
                  <a:pt x="21148" y="770848"/>
                </a:lnTo>
                <a:lnTo>
                  <a:pt x="44041" y="786316"/>
                </a:lnTo>
                <a:lnTo>
                  <a:pt x="71996" y="791997"/>
                </a:lnTo>
                <a:lnTo>
                  <a:pt x="4193984" y="791997"/>
                </a:lnTo>
                <a:lnTo>
                  <a:pt x="4221941" y="786316"/>
                </a:lnTo>
                <a:lnTo>
                  <a:pt x="4244838" y="770848"/>
                </a:lnTo>
                <a:lnTo>
                  <a:pt x="4260310" y="747956"/>
                </a:lnTo>
                <a:lnTo>
                  <a:pt x="4265993" y="720001"/>
                </a:lnTo>
                <a:lnTo>
                  <a:pt x="4265993" y="72008"/>
                </a:lnTo>
                <a:lnTo>
                  <a:pt x="4260310" y="44046"/>
                </a:lnTo>
                <a:lnTo>
                  <a:pt x="4244838" y="21150"/>
                </a:lnTo>
                <a:lnTo>
                  <a:pt x="4221941" y="5681"/>
                </a:lnTo>
                <a:lnTo>
                  <a:pt x="4193984" y="0"/>
                </a:lnTo>
                <a:close/>
              </a:path>
            </a:pathLst>
          </a:custGeom>
          <a:solidFill>
            <a:srgbClr val="FFFFFF"/>
          </a:solidFill>
        </p:spPr>
        <p:txBody>
          <a:bodyPr wrap="square" lIns="0" tIns="0" rIns="0" bIns="0" rtlCol="0"/>
          <a:lstStyle/>
          <a:p>
            <a:endParaRPr b="1">
              <a:solidFill>
                <a:srgbClr val="00213B"/>
              </a:solidFill>
              <a:latin typeface="メイリオ" panose="020B0604030504040204" pitchFamily="50" charset="-128"/>
              <a:ea typeface="メイリオ" panose="020B0604030504040204" pitchFamily="50" charset="-128"/>
            </a:endParaRPr>
          </a:p>
        </p:txBody>
      </p:sp>
      <p:sp>
        <p:nvSpPr>
          <p:cNvPr id="330" name="object 70">
            <a:extLst>
              <a:ext uri="{FF2B5EF4-FFF2-40B4-BE49-F238E27FC236}">
                <a16:creationId xmlns:a16="http://schemas.microsoft.com/office/drawing/2014/main" id="{8A071159-1DE9-67B9-EC13-B579B5C5A312}"/>
              </a:ext>
            </a:extLst>
          </p:cNvPr>
          <p:cNvSpPr/>
          <p:nvPr/>
        </p:nvSpPr>
        <p:spPr>
          <a:xfrm>
            <a:off x="8059210" y="7009347"/>
            <a:ext cx="2973863" cy="388457"/>
          </a:xfrm>
          <a:custGeom>
            <a:avLst/>
            <a:gdLst/>
            <a:ahLst/>
            <a:cxnLst/>
            <a:rect l="l" t="t" r="r" b="b"/>
            <a:pathLst>
              <a:path w="2484120" h="324484">
                <a:moveTo>
                  <a:pt x="2322004" y="0"/>
                </a:moveTo>
                <a:lnTo>
                  <a:pt x="162001" y="0"/>
                </a:lnTo>
                <a:lnTo>
                  <a:pt x="119062" y="5812"/>
                </a:lnTo>
                <a:lnTo>
                  <a:pt x="80399" y="22199"/>
                </a:lnTo>
                <a:lnTo>
                  <a:pt x="47586" y="47586"/>
                </a:lnTo>
                <a:lnTo>
                  <a:pt x="22199" y="80399"/>
                </a:lnTo>
                <a:lnTo>
                  <a:pt x="5812" y="119062"/>
                </a:lnTo>
                <a:lnTo>
                  <a:pt x="0" y="162001"/>
                </a:lnTo>
                <a:lnTo>
                  <a:pt x="5812" y="204945"/>
                </a:lnTo>
                <a:lnTo>
                  <a:pt x="22199" y="243611"/>
                </a:lnTo>
                <a:lnTo>
                  <a:pt x="47586" y="276426"/>
                </a:lnTo>
                <a:lnTo>
                  <a:pt x="80399" y="301815"/>
                </a:lnTo>
                <a:lnTo>
                  <a:pt x="119062" y="318202"/>
                </a:lnTo>
                <a:lnTo>
                  <a:pt x="162001" y="324015"/>
                </a:lnTo>
                <a:lnTo>
                  <a:pt x="2322004" y="324015"/>
                </a:lnTo>
                <a:lnTo>
                  <a:pt x="2364943" y="318202"/>
                </a:lnTo>
                <a:lnTo>
                  <a:pt x="2403606" y="301815"/>
                </a:lnTo>
                <a:lnTo>
                  <a:pt x="2436418" y="276426"/>
                </a:lnTo>
                <a:lnTo>
                  <a:pt x="2461806" y="243611"/>
                </a:lnTo>
                <a:lnTo>
                  <a:pt x="2478193" y="204945"/>
                </a:lnTo>
                <a:lnTo>
                  <a:pt x="2484005" y="162001"/>
                </a:lnTo>
                <a:lnTo>
                  <a:pt x="2478193" y="119062"/>
                </a:lnTo>
                <a:lnTo>
                  <a:pt x="2461806" y="80399"/>
                </a:lnTo>
                <a:lnTo>
                  <a:pt x="2436418" y="47586"/>
                </a:lnTo>
                <a:lnTo>
                  <a:pt x="2403606" y="22199"/>
                </a:lnTo>
                <a:lnTo>
                  <a:pt x="2364943" y="5812"/>
                </a:lnTo>
                <a:lnTo>
                  <a:pt x="2322004" y="0"/>
                </a:lnTo>
                <a:close/>
              </a:path>
            </a:pathLst>
          </a:custGeom>
          <a:solidFill>
            <a:srgbClr val="B0CAB4"/>
          </a:solidFill>
          <a:ln>
            <a:solidFill>
              <a:srgbClr val="B0CAB4"/>
            </a:solidFill>
          </a:ln>
        </p:spPr>
        <p:txBody>
          <a:bodyPr wrap="square" lIns="0" tIns="0" rIns="0" bIns="0" rtlCol="0"/>
          <a:lstStyle/>
          <a:p>
            <a:endParaRPr b="1">
              <a:solidFill>
                <a:srgbClr val="00213B"/>
              </a:solidFill>
              <a:latin typeface="メイリオ" panose="020B0604030504040204" pitchFamily="50" charset="-128"/>
              <a:ea typeface="メイリオ" panose="020B0604030504040204" pitchFamily="50" charset="-128"/>
            </a:endParaRPr>
          </a:p>
        </p:txBody>
      </p:sp>
      <p:sp>
        <p:nvSpPr>
          <p:cNvPr id="331" name="object 71">
            <a:extLst>
              <a:ext uri="{FF2B5EF4-FFF2-40B4-BE49-F238E27FC236}">
                <a16:creationId xmlns:a16="http://schemas.microsoft.com/office/drawing/2014/main" id="{72E3E97B-7B3C-3E60-F615-1701E7909024}"/>
              </a:ext>
            </a:extLst>
          </p:cNvPr>
          <p:cNvSpPr txBox="1"/>
          <p:nvPr/>
        </p:nvSpPr>
        <p:spPr>
          <a:xfrm>
            <a:off x="8059210" y="7106691"/>
            <a:ext cx="2973863" cy="222642"/>
          </a:xfrm>
          <a:prstGeom prst="rect">
            <a:avLst/>
          </a:prstGeom>
        </p:spPr>
        <p:txBody>
          <a:bodyPr vert="horz" wrap="square" lIns="0" tIns="19765" rIns="0" bIns="0" rtlCol="0">
            <a:spAutoFit/>
          </a:bodyPr>
          <a:lstStyle/>
          <a:p>
            <a:pPr marL="15203" algn="ctr">
              <a:spcBef>
                <a:spcPts val="156"/>
              </a:spcBef>
            </a:pPr>
            <a:r>
              <a:rPr lang="ja-JP" altLang="en-US" sz="1317" b="1" spc="-144" dirty="0">
                <a:solidFill>
                  <a:srgbClr val="00213B"/>
                </a:solidFill>
                <a:latin typeface="メイリオ" panose="020B0604030504040204" pitchFamily="50" charset="-128"/>
                <a:ea typeface="メイリオ" panose="020B0604030504040204" pitchFamily="50" charset="-128"/>
                <a:cs typeface="PMingLiU"/>
              </a:rPr>
              <a:t>会いたい人</a:t>
            </a:r>
            <a:endParaRPr sz="1317" b="1" dirty="0">
              <a:solidFill>
                <a:srgbClr val="00213B"/>
              </a:solidFill>
              <a:latin typeface="メイリオ" panose="020B0604030504040204" pitchFamily="50" charset="-128"/>
              <a:ea typeface="メイリオ" panose="020B0604030504040204" pitchFamily="50" charset="-128"/>
              <a:cs typeface="PMingLiU"/>
            </a:endParaRPr>
          </a:p>
        </p:txBody>
      </p:sp>
      <p:sp>
        <p:nvSpPr>
          <p:cNvPr id="332" name="object 64">
            <a:extLst>
              <a:ext uri="{FF2B5EF4-FFF2-40B4-BE49-F238E27FC236}">
                <a16:creationId xmlns:a16="http://schemas.microsoft.com/office/drawing/2014/main" id="{D569D594-DC02-6C55-516F-7BD1FE432840}"/>
              </a:ext>
            </a:extLst>
          </p:cNvPr>
          <p:cNvSpPr txBox="1"/>
          <p:nvPr/>
        </p:nvSpPr>
        <p:spPr>
          <a:xfrm>
            <a:off x="9211604" y="7027962"/>
            <a:ext cx="182446" cy="109858"/>
          </a:xfrm>
          <a:prstGeom prst="rect">
            <a:avLst/>
          </a:prstGeom>
        </p:spPr>
        <p:txBody>
          <a:bodyPr vert="horz" wrap="square" lIns="0" tIns="17483" rIns="0" bIns="0" rtlCol="0">
            <a:spAutoFit/>
          </a:bodyPr>
          <a:lstStyle/>
          <a:p>
            <a:pPr marL="15203">
              <a:spcBef>
                <a:spcPts val="136"/>
              </a:spcBef>
            </a:pPr>
            <a:r>
              <a:rPr lang="ja-JP" altLang="en-US" sz="599" b="1" spc="-42">
                <a:solidFill>
                  <a:srgbClr val="00213B"/>
                </a:solidFill>
                <a:latin typeface="メイリオ" panose="020B0604030504040204" pitchFamily="50" charset="-128"/>
                <a:ea typeface="メイリオ" panose="020B0604030504040204" pitchFamily="50" charset="-128"/>
                <a:cs typeface="PMingLiU"/>
              </a:rPr>
              <a:t>あ</a:t>
            </a:r>
            <a:endParaRPr sz="599" b="1">
              <a:solidFill>
                <a:srgbClr val="00213B"/>
              </a:solidFill>
              <a:latin typeface="メイリオ" panose="020B0604030504040204" pitchFamily="50" charset="-128"/>
              <a:ea typeface="メイリオ" panose="020B0604030504040204" pitchFamily="50" charset="-128"/>
              <a:cs typeface="PMingLiU"/>
            </a:endParaRPr>
          </a:p>
        </p:txBody>
      </p:sp>
      <p:sp>
        <p:nvSpPr>
          <p:cNvPr id="333" name="object 64">
            <a:extLst>
              <a:ext uri="{FF2B5EF4-FFF2-40B4-BE49-F238E27FC236}">
                <a16:creationId xmlns:a16="http://schemas.microsoft.com/office/drawing/2014/main" id="{B698B3D3-26CA-DC2F-B168-9D51AE8ACED6}"/>
              </a:ext>
            </a:extLst>
          </p:cNvPr>
          <p:cNvSpPr txBox="1"/>
          <p:nvPr/>
        </p:nvSpPr>
        <p:spPr>
          <a:xfrm>
            <a:off x="9686843" y="4181367"/>
            <a:ext cx="348615" cy="109858"/>
          </a:xfrm>
          <a:prstGeom prst="rect">
            <a:avLst/>
          </a:prstGeom>
        </p:spPr>
        <p:txBody>
          <a:bodyPr vert="horz" wrap="square" lIns="0" tIns="17483" rIns="0" bIns="0" rtlCol="0">
            <a:spAutoFit/>
          </a:bodyPr>
          <a:lstStyle/>
          <a:p>
            <a:pPr marL="15203">
              <a:spcBef>
                <a:spcPts val="136"/>
              </a:spcBef>
            </a:pPr>
            <a:r>
              <a:rPr lang="ja-JP" altLang="en-US" sz="599" b="1" spc="120">
                <a:solidFill>
                  <a:srgbClr val="00213B"/>
                </a:solidFill>
                <a:latin typeface="メイリオ" panose="020B0604030504040204" pitchFamily="50" charset="-128"/>
                <a:ea typeface="メイリオ" panose="020B0604030504040204" pitchFamily="50" charset="-128"/>
                <a:cs typeface="PMingLiU"/>
              </a:rPr>
              <a:t>えいが</a:t>
            </a:r>
            <a:endParaRPr sz="599" b="1" spc="120">
              <a:solidFill>
                <a:srgbClr val="00213B"/>
              </a:solidFill>
              <a:latin typeface="メイリオ" panose="020B0604030504040204" pitchFamily="50" charset="-128"/>
              <a:ea typeface="メイリオ" panose="020B0604030504040204" pitchFamily="50" charset="-128"/>
              <a:cs typeface="PMingLiU"/>
            </a:endParaRPr>
          </a:p>
        </p:txBody>
      </p:sp>
      <p:sp>
        <p:nvSpPr>
          <p:cNvPr id="334" name="object 64">
            <a:extLst>
              <a:ext uri="{FF2B5EF4-FFF2-40B4-BE49-F238E27FC236}">
                <a16:creationId xmlns:a16="http://schemas.microsoft.com/office/drawing/2014/main" id="{44EA8205-816B-B103-ECD1-D6AF08099B48}"/>
              </a:ext>
            </a:extLst>
          </p:cNvPr>
          <p:cNvSpPr txBox="1"/>
          <p:nvPr/>
        </p:nvSpPr>
        <p:spPr>
          <a:xfrm>
            <a:off x="10143610" y="4181367"/>
            <a:ext cx="348615" cy="109858"/>
          </a:xfrm>
          <a:prstGeom prst="rect">
            <a:avLst/>
          </a:prstGeom>
        </p:spPr>
        <p:txBody>
          <a:bodyPr vert="horz" wrap="square" lIns="0" tIns="17483" rIns="0" bIns="0" rtlCol="0">
            <a:spAutoFit/>
          </a:bodyPr>
          <a:lstStyle/>
          <a:p>
            <a:pPr marL="15203">
              <a:spcBef>
                <a:spcPts val="136"/>
              </a:spcBef>
            </a:pPr>
            <a:r>
              <a:rPr lang="ja-JP" altLang="en-US" sz="599" b="1" spc="120">
                <a:solidFill>
                  <a:srgbClr val="00213B"/>
                </a:solidFill>
                <a:latin typeface="メイリオ" panose="020B0604030504040204" pitchFamily="50" charset="-128"/>
                <a:ea typeface="メイリオ" panose="020B0604030504040204" pitchFamily="50" charset="-128"/>
                <a:cs typeface="PMingLiU"/>
              </a:rPr>
              <a:t>けしき</a:t>
            </a:r>
            <a:endParaRPr sz="599" b="1" spc="120">
              <a:solidFill>
                <a:srgbClr val="00213B"/>
              </a:solidFill>
              <a:latin typeface="メイリオ" panose="020B0604030504040204" pitchFamily="50" charset="-128"/>
              <a:ea typeface="メイリオ" panose="020B0604030504040204" pitchFamily="50" charset="-128"/>
              <a:cs typeface="PMingLiU"/>
            </a:endParaRPr>
          </a:p>
        </p:txBody>
      </p:sp>
      <p:sp>
        <p:nvSpPr>
          <p:cNvPr id="337" name="object 64">
            <a:extLst>
              <a:ext uri="{FF2B5EF4-FFF2-40B4-BE49-F238E27FC236}">
                <a16:creationId xmlns:a16="http://schemas.microsoft.com/office/drawing/2014/main" id="{81D3AF8C-7769-C93D-2B37-0BEE4507BBA3}"/>
              </a:ext>
            </a:extLst>
          </p:cNvPr>
          <p:cNvSpPr txBox="1"/>
          <p:nvPr/>
        </p:nvSpPr>
        <p:spPr>
          <a:xfrm>
            <a:off x="9655026" y="5596477"/>
            <a:ext cx="182446" cy="109858"/>
          </a:xfrm>
          <a:prstGeom prst="rect">
            <a:avLst/>
          </a:prstGeom>
        </p:spPr>
        <p:txBody>
          <a:bodyPr vert="horz" wrap="square" lIns="0" tIns="17483" rIns="0" bIns="0" rtlCol="0">
            <a:spAutoFit/>
          </a:bodyPr>
          <a:lstStyle/>
          <a:p>
            <a:pPr marL="15203">
              <a:spcBef>
                <a:spcPts val="136"/>
              </a:spcBef>
            </a:pPr>
            <a:r>
              <a:rPr lang="ja-JP" altLang="en-US" sz="599" b="1" spc="-42">
                <a:solidFill>
                  <a:srgbClr val="00213B"/>
                </a:solidFill>
                <a:latin typeface="メイリオ" panose="020B0604030504040204" pitchFamily="50" charset="-128"/>
                <a:ea typeface="メイリオ" panose="020B0604030504040204" pitchFamily="50" charset="-128"/>
                <a:cs typeface="PMingLiU"/>
              </a:rPr>
              <a:t>よ</a:t>
            </a:r>
            <a:endParaRPr lang="en-US" sz="599" b="1" spc="-42">
              <a:solidFill>
                <a:srgbClr val="00213B"/>
              </a:solidFill>
              <a:latin typeface="メイリオ" panose="020B0604030504040204" pitchFamily="50" charset="-128"/>
              <a:ea typeface="メイリオ" panose="020B0604030504040204" pitchFamily="50" charset="-128"/>
              <a:cs typeface="PMingLiU"/>
            </a:endParaRPr>
          </a:p>
        </p:txBody>
      </p:sp>
      <p:sp>
        <p:nvSpPr>
          <p:cNvPr id="340" name="object 64">
            <a:extLst>
              <a:ext uri="{FF2B5EF4-FFF2-40B4-BE49-F238E27FC236}">
                <a16:creationId xmlns:a16="http://schemas.microsoft.com/office/drawing/2014/main" id="{BBBC7E83-F473-1A37-AFB2-680BA0B5D05F}"/>
              </a:ext>
            </a:extLst>
          </p:cNvPr>
          <p:cNvSpPr txBox="1"/>
          <p:nvPr/>
        </p:nvSpPr>
        <p:spPr>
          <a:xfrm>
            <a:off x="9769335" y="7027961"/>
            <a:ext cx="182446" cy="109858"/>
          </a:xfrm>
          <a:prstGeom prst="rect">
            <a:avLst/>
          </a:prstGeom>
        </p:spPr>
        <p:txBody>
          <a:bodyPr vert="horz" wrap="square" lIns="0" tIns="17483" rIns="0" bIns="0" rtlCol="0">
            <a:spAutoFit/>
          </a:bodyPr>
          <a:lstStyle/>
          <a:p>
            <a:pPr marL="15203">
              <a:spcBef>
                <a:spcPts val="136"/>
              </a:spcBef>
            </a:pPr>
            <a:r>
              <a:rPr lang="ja-JP" altLang="en-US" sz="599" b="1" spc="-42">
                <a:solidFill>
                  <a:srgbClr val="00213B"/>
                </a:solidFill>
                <a:latin typeface="メイリオ" panose="020B0604030504040204" pitchFamily="50" charset="-128"/>
                <a:ea typeface="メイリオ" panose="020B0604030504040204" pitchFamily="50" charset="-128"/>
                <a:cs typeface="PMingLiU"/>
              </a:rPr>
              <a:t>ひと</a:t>
            </a:r>
            <a:endParaRPr sz="599" b="1">
              <a:solidFill>
                <a:srgbClr val="00213B"/>
              </a:solidFill>
              <a:latin typeface="メイリオ" panose="020B0604030504040204" pitchFamily="50" charset="-128"/>
              <a:ea typeface="メイリオ" panose="020B0604030504040204" pitchFamily="50" charset="-128"/>
              <a:cs typeface="PMingLiU"/>
            </a:endParaRPr>
          </a:p>
        </p:txBody>
      </p:sp>
      <p:sp>
        <p:nvSpPr>
          <p:cNvPr id="341" name="object 86">
            <a:extLst>
              <a:ext uri="{FF2B5EF4-FFF2-40B4-BE49-F238E27FC236}">
                <a16:creationId xmlns:a16="http://schemas.microsoft.com/office/drawing/2014/main" id="{C8539C1B-D397-5B39-51DE-1090E50423BA}"/>
              </a:ext>
            </a:extLst>
          </p:cNvPr>
          <p:cNvSpPr txBox="1"/>
          <p:nvPr/>
        </p:nvSpPr>
        <p:spPr>
          <a:xfrm>
            <a:off x="1682245" y="789667"/>
            <a:ext cx="333976" cy="109858"/>
          </a:xfrm>
          <a:prstGeom prst="rect">
            <a:avLst/>
          </a:prstGeom>
        </p:spPr>
        <p:txBody>
          <a:bodyPr vert="horz" wrap="square" lIns="0" tIns="17483" rIns="0" bIns="0" rtlCol="0">
            <a:spAutoFit/>
          </a:bodyPr>
          <a:lstStyle/>
          <a:p>
            <a:pPr marL="27366" algn="ctr">
              <a:spcBef>
                <a:spcPts val="18"/>
              </a:spcBef>
            </a:pPr>
            <a:r>
              <a:rPr lang="ja-JP" altLang="en-US" sz="599" b="1" spc="144">
                <a:solidFill>
                  <a:srgbClr val="00213B"/>
                </a:solidFill>
                <a:latin typeface="メイリオ" panose="020B0604030504040204" pitchFamily="50" charset="-128"/>
                <a:ea typeface="メイリオ" panose="020B0604030504040204" pitchFamily="50" charset="-128"/>
                <a:cs typeface="PMingLiU"/>
              </a:rPr>
              <a:t>いま</a:t>
            </a:r>
          </a:p>
        </p:txBody>
      </p:sp>
      <p:sp>
        <p:nvSpPr>
          <p:cNvPr id="342" name="object 86">
            <a:extLst>
              <a:ext uri="{FF2B5EF4-FFF2-40B4-BE49-F238E27FC236}">
                <a16:creationId xmlns:a16="http://schemas.microsoft.com/office/drawing/2014/main" id="{2455C26A-7AA1-8984-04FC-780950FAC1CF}"/>
              </a:ext>
            </a:extLst>
          </p:cNvPr>
          <p:cNvSpPr txBox="1"/>
          <p:nvPr/>
        </p:nvSpPr>
        <p:spPr>
          <a:xfrm>
            <a:off x="8773358" y="789667"/>
            <a:ext cx="333976" cy="109858"/>
          </a:xfrm>
          <a:prstGeom prst="rect">
            <a:avLst/>
          </a:prstGeom>
        </p:spPr>
        <p:txBody>
          <a:bodyPr vert="horz" wrap="square" lIns="0" tIns="17483" rIns="0" bIns="0" rtlCol="0">
            <a:spAutoFit/>
          </a:bodyPr>
          <a:lstStyle/>
          <a:p>
            <a:pPr marL="27366" algn="ctr">
              <a:spcBef>
                <a:spcPts val="18"/>
              </a:spcBef>
            </a:pPr>
            <a:r>
              <a:rPr lang="ja-JP" altLang="en-US" sz="599" b="1" spc="144" dirty="0">
                <a:solidFill>
                  <a:srgbClr val="00213B"/>
                </a:solidFill>
                <a:latin typeface="メイリオ" panose="020B0604030504040204" pitchFamily="50" charset="-128"/>
                <a:ea typeface="メイリオ" panose="020B0604030504040204" pitchFamily="50" charset="-128"/>
                <a:cs typeface="PMingLiU"/>
              </a:rPr>
              <a:t>いま</a:t>
            </a:r>
          </a:p>
        </p:txBody>
      </p:sp>
      <p:sp>
        <p:nvSpPr>
          <p:cNvPr id="343" name="object 86">
            <a:extLst>
              <a:ext uri="{FF2B5EF4-FFF2-40B4-BE49-F238E27FC236}">
                <a16:creationId xmlns:a16="http://schemas.microsoft.com/office/drawing/2014/main" id="{0912898A-A889-F0FB-19F9-BDE1E65E3F17}"/>
              </a:ext>
            </a:extLst>
          </p:cNvPr>
          <p:cNvSpPr txBox="1"/>
          <p:nvPr/>
        </p:nvSpPr>
        <p:spPr>
          <a:xfrm>
            <a:off x="9754800" y="789667"/>
            <a:ext cx="333976" cy="109858"/>
          </a:xfrm>
          <a:prstGeom prst="rect">
            <a:avLst/>
          </a:prstGeom>
        </p:spPr>
        <p:txBody>
          <a:bodyPr vert="horz" wrap="square" lIns="0" tIns="17483" rIns="0" bIns="0" rtlCol="0">
            <a:spAutoFit/>
          </a:bodyPr>
          <a:lstStyle/>
          <a:p>
            <a:pPr marL="27366" algn="ctr">
              <a:spcBef>
                <a:spcPts val="18"/>
              </a:spcBef>
            </a:pPr>
            <a:r>
              <a:rPr lang="ja-JP" altLang="en-US" sz="599" b="1" spc="144">
                <a:solidFill>
                  <a:srgbClr val="00213B"/>
                </a:solidFill>
                <a:latin typeface="メイリオ" panose="020B0604030504040204" pitchFamily="50" charset="-128"/>
                <a:ea typeface="メイリオ" panose="020B0604030504040204" pitchFamily="50" charset="-128"/>
                <a:cs typeface="PMingLiU"/>
              </a:rPr>
              <a:t>なに</a:t>
            </a:r>
          </a:p>
        </p:txBody>
      </p:sp>
      <p:sp>
        <p:nvSpPr>
          <p:cNvPr id="344" name="object 86">
            <a:extLst>
              <a:ext uri="{FF2B5EF4-FFF2-40B4-BE49-F238E27FC236}">
                <a16:creationId xmlns:a16="http://schemas.microsoft.com/office/drawing/2014/main" id="{9DAA4027-A1FB-A17D-FF3E-E245D6043241}"/>
              </a:ext>
            </a:extLst>
          </p:cNvPr>
          <p:cNvSpPr txBox="1"/>
          <p:nvPr/>
        </p:nvSpPr>
        <p:spPr>
          <a:xfrm>
            <a:off x="2263912" y="3834242"/>
            <a:ext cx="333976" cy="109858"/>
          </a:xfrm>
          <a:prstGeom prst="rect">
            <a:avLst/>
          </a:prstGeom>
        </p:spPr>
        <p:txBody>
          <a:bodyPr vert="horz" wrap="square" lIns="0" tIns="17483" rIns="0" bIns="0" rtlCol="0">
            <a:spAutoFit/>
          </a:bodyPr>
          <a:lstStyle/>
          <a:p>
            <a:pPr marL="27366" algn="ctr">
              <a:spcBef>
                <a:spcPts val="18"/>
              </a:spcBef>
            </a:pPr>
            <a:r>
              <a:rPr lang="ja-JP" altLang="en-US" sz="599" b="1" spc="144">
                <a:solidFill>
                  <a:srgbClr val="00213B"/>
                </a:solidFill>
                <a:latin typeface="メイリオ" panose="020B0604030504040204" pitchFamily="50" charset="-128"/>
                <a:ea typeface="メイリオ" panose="020B0604030504040204" pitchFamily="50" charset="-128"/>
                <a:cs typeface="PMingLiU"/>
              </a:rPr>
              <a:t>いま</a:t>
            </a:r>
          </a:p>
        </p:txBody>
      </p:sp>
      <p:sp>
        <p:nvSpPr>
          <p:cNvPr id="345" name="object 7">
            <a:extLst>
              <a:ext uri="{FF2B5EF4-FFF2-40B4-BE49-F238E27FC236}">
                <a16:creationId xmlns:a16="http://schemas.microsoft.com/office/drawing/2014/main" id="{FCC635BF-D790-1423-C9FC-5729EFBB6C5D}"/>
              </a:ext>
            </a:extLst>
          </p:cNvPr>
          <p:cNvSpPr txBox="1"/>
          <p:nvPr/>
        </p:nvSpPr>
        <p:spPr>
          <a:xfrm>
            <a:off x="883718" y="7227938"/>
            <a:ext cx="2791539" cy="326777"/>
          </a:xfrm>
          <a:prstGeom prst="rect">
            <a:avLst/>
          </a:prstGeom>
          <a:pattFill prst="pct40">
            <a:fgClr>
              <a:srgbClr val="ECF0F4"/>
            </a:fgClr>
            <a:bgClr>
              <a:srgbClr val="BED5E8"/>
            </a:bgClr>
          </a:pattFill>
        </p:spPr>
        <p:txBody>
          <a:bodyPr vert="horz" wrap="square" lIns="0" tIns="17483" rIns="0" bIns="0" rtlCol="0">
            <a:spAutoFit/>
          </a:bodyPr>
          <a:lstStyle/>
          <a:p>
            <a:pPr marL="15203" algn="ctr">
              <a:lnSpc>
                <a:spcPts val="2364"/>
              </a:lnSpc>
              <a:tabLst>
                <a:tab pos="516908" algn="l"/>
                <a:tab pos="2219663" algn="l"/>
              </a:tabLst>
            </a:pPr>
            <a:r>
              <a:rPr lang="ja-JP" altLang="en-US" sz="2035" b="1" spc="239" dirty="0">
                <a:solidFill>
                  <a:srgbClr val="00213B"/>
                </a:solidFill>
                <a:latin typeface="メイリオ" panose="020B0604030504040204" pitchFamily="50" charset="-128"/>
                <a:ea typeface="メイリオ" panose="020B0604030504040204" pitchFamily="50" charset="-128"/>
                <a:cs typeface="Adobe Fan Heiti Std B"/>
              </a:rPr>
              <a:t>わたしの希望シート</a:t>
            </a:r>
          </a:p>
        </p:txBody>
      </p:sp>
      <p:sp>
        <p:nvSpPr>
          <p:cNvPr id="348" name="object 86">
            <a:extLst>
              <a:ext uri="{FF2B5EF4-FFF2-40B4-BE49-F238E27FC236}">
                <a16:creationId xmlns:a16="http://schemas.microsoft.com/office/drawing/2014/main" id="{EADCEDF6-F28F-7BFE-BB03-4E2F0875053C}"/>
              </a:ext>
            </a:extLst>
          </p:cNvPr>
          <p:cNvSpPr txBox="1"/>
          <p:nvPr/>
        </p:nvSpPr>
        <p:spPr>
          <a:xfrm>
            <a:off x="2143736" y="7137492"/>
            <a:ext cx="547337" cy="109858"/>
          </a:xfrm>
          <a:prstGeom prst="rect">
            <a:avLst/>
          </a:prstGeom>
        </p:spPr>
        <p:txBody>
          <a:bodyPr vert="horz" wrap="square" lIns="0" tIns="17483" rIns="0" bIns="0" rtlCol="0">
            <a:spAutoFit/>
          </a:bodyPr>
          <a:lstStyle/>
          <a:p>
            <a:pPr marL="27366" algn="ctr">
              <a:spcBef>
                <a:spcPts val="18"/>
              </a:spcBef>
            </a:pPr>
            <a:r>
              <a:rPr lang="ja-JP" altLang="en-US" sz="599" b="1" spc="239">
                <a:solidFill>
                  <a:srgbClr val="00213B"/>
                </a:solidFill>
                <a:latin typeface="メイリオ" panose="020B0604030504040204" pitchFamily="50" charset="-128"/>
                <a:ea typeface="メイリオ" panose="020B0604030504040204" pitchFamily="50" charset="-128"/>
                <a:cs typeface="PMingLiU"/>
              </a:rPr>
              <a:t>きぼう</a:t>
            </a:r>
          </a:p>
        </p:txBody>
      </p:sp>
      <p:sp>
        <p:nvSpPr>
          <p:cNvPr id="349" name="object 86">
            <a:extLst>
              <a:ext uri="{FF2B5EF4-FFF2-40B4-BE49-F238E27FC236}">
                <a16:creationId xmlns:a16="http://schemas.microsoft.com/office/drawing/2014/main" id="{0DF7E824-8801-8189-69CB-AB4BB5595709}"/>
              </a:ext>
            </a:extLst>
          </p:cNvPr>
          <p:cNvSpPr txBox="1"/>
          <p:nvPr/>
        </p:nvSpPr>
        <p:spPr>
          <a:xfrm>
            <a:off x="1852916" y="7616333"/>
            <a:ext cx="352204" cy="109858"/>
          </a:xfrm>
          <a:prstGeom prst="rect">
            <a:avLst/>
          </a:prstGeom>
        </p:spPr>
        <p:txBody>
          <a:bodyPr vert="horz" wrap="square" lIns="0" tIns="17483" rIns="0" bIns="0" rtlCol="0">
            <a:spAutoFit/>
          </a:bodyPr>
          <a:lstStyle/>
          <a:p>
            <a:pPr marL="27366" algn="ctr">
              <a:spcBef>
                <a:spcPts val="18"/>
              </a:spcBef>
            </a:pPr>
            <a:r>
              <a:rPr lang="ja-JP" altLang="en-US" sz="599" b="1">
                <a:solidFill>
                  <a:srgbClr val="00213B"/>
                </a:solidFill>
                <a:latin typeface="メイリオ" panose="020B0604030504040204" pitchFamily="50" charset="-128"/>
                <a:ea typeface="メイリオ" panose="020B0604030504040204" pitchFamily="50" charset="-128"/>
                <a:cs typeface="PMingLiU"/>
              </a:rPr>
              <a:t>みな</a:t>
            </a:r>
          </a:p>
        </p:txBody>
      </p:sp>
      <p:sp>
        <p:nvSpPr>
          <p:cNvPr id="350" name="object 86">
            <a:extLst>
              <a:ext uri="{FF2B5EF4-FFF2-40B4-BE49-F238E27FC236}">
                <a16:creationId xmlns:a16="http://schemas.microsoft.com/office/drawing/2014/main" id="{14BA79F5-4A6D-3958-93FF-0B9B6F0217F3}"/>
              </a:ext>
            </a:extLst>
          </p:cNvPr>
          <p:cNvSpPr txBox="1"/>
          <p:nvPr/>
        </p:nvSpPr>
        <p:spPr>
          <a:xfrm>
            <a:off x="2349236" y="7616333"/>
            <a:ext cx="623140" cy="109858"/>
          </a:xfrm>
          <a:prstGeom prst="rect">
            <a:avLst/>
          </a:prstGeom>
        </p:spPr>
        <p:txBody>
          <a:bodyPr vert="horz" wrap="square" lIns="0" tIns="17483" rIns="0" bIns="0" rtlCol="0">
            <a:spAutoFit/>
          </a:bodyPr>
          <a:lstStyle/>
          <a:p>
            <a:pPr marL="27366" algn="ctr">
              <a:spcBef>
                <a:spcPts val="18"/>
              </a:spcBef>
            </a:pPr>
            <a:r>
              <a:rPr lang="ja-JP" altLang="en-US" sz="599" b="1">
                <a:solidFill>
                  <a:srgbClr val="00213B"/>
                </a:solidFill>
                <a:latin typeface="メイリオ" panose="020B0604030504040204" pitchFamily="50" charset="-128"/>
                <a:ea typeface="メイリオ" panose="020B0604030504040204" pitchFamily="50" charset="-128"/>
                <a:cs typeface="PMingLiU"/>
              </a:rPr>
              <a:t>じぶんじしん</a:t>
            </a:r>
          </a:p>
        </p:txBody>
      </p:sp>
      <p:sp>
        <p:nvSpPr>
          <p:cNvPr id="351" name="object 86">
            <a:extLst>
              <a:ext uri="{FF2B5EF4-FFF2-40B4-BE49-F238E27FC236}">
                <a16:creationId xmlns:a16="http://schemas.microsoft.com/office/drawing/2014/main" id="{EF1548C1-285F-7BB3-9C7C-994C44C76A70}"/>
              </a:ext>
            </a:extLst>
          </p:cNvPr>
          <p:cNvSpPr txBox="1"/>
          <p:nvPr/>
        </p:nvSpPr>
        <p:spPr>
          <a:xfrm>
            <a:off x="3165723" y="7616333"/>
            <a:ext cx="407173" cy="109858"/>
          </a:xfrm>
          <a:prstGeom prst="rect">
            <a:avLst/>
          </a:prstGeom>
        </p:spPr>
        <p:txBody>
          <a:bodyPr vert="horz" wrap="square" lIns="0" tIns="17483" rIns="0" bIns="0" rtlCol="0">
            <a:spAutoFit/>
          </a:bodyPr>
          <a:lstStyle/>
          <a:p>
            <a:pPr marL="27366" algn="ctr">
              <a:spcBef>
                <a:spcPts val="18"/>
              </a:spcBef>
            </a:pPr>
            <a:r>
              <a:rPr lang="ja-JP" altLang="en-US" sz="599" b="1">
                <a:solidFill>
                  <a:srgbClr val="00213B"/>
                </a:solidFill>
                <a:latin typeface="メイリオ" panose="020B0604030504040204" pitchFamily="50" charset="-128"/>
                <a:ea typeface="メイリオ" panose="020B0604030504040204" pitchFamily="50" charset="-128"/>
                <a:cs typeface="PMingLiU"/>
              </a:rPr>
              <a:t>きも</a:t>
            </a:r>
          </a:p>
        </p:txBody>
      </p:sp>
      <p:sp>
        <p:nvSpPr>
          <p:cNvPr id="352" name="object 86">
            <a:extLst>
              <a:ext uri="{FF2B5EF4-FFF2-40B4-BE49-F238E27FC236}">
                <a16:creationId xmlns:a16="http://schemas.microsoft.com/office/drawing/2014/main" id="{3C746BBF-C018-BF00-B9B2-F86EE45FC83B}"/>
              </a:ext>
            </a:extLst>
          </p:cNvPr>
          <p:cNvSpPr txBox="1"/>
          <p:nvPr/>
        </p:nvSpPr>
        <p:spPr>
          <a:xfrm>
            <a:off x="3672096" y="7616333"/>
            <a:ext cx="407173" cy="109858"/>
          </a:xfrm>
          <a:prstGeom prst="rect">
            <a:avLst/>
          </a:prstGeom>
        </p:spPr>
        <p:txBody>
          <a:bodyPr vert="horz" wrap="square" lIns="0" tIns="17483" rIns="0" bIns="0" rtlCol="0">
            <a:spAutoFit/>
          </a:bodyPr>
          <a:lstStyle/>
          <a:p>
            <a:pPr marL="27366" algn="ctr">
              <a:spcBef>
                <a:spcPts val="18"/>
              </a:spcBef>
            </a:pPr>
            <a:r>
              <a:rPr lang="ja-JP" altLang="en-US" sz="599" b="1">
                <a:solidFill>
                  <a:srgbClr val="00213B"/>
                </a:solidFill>
                <a:latin typeface="メイリオ" panose="020B0604030504040204" pitchFamily="50" charset="-128"/>
                <a:ea typeface="メイリオ" panose="020B0604030504040204" pitchFamily="50" charset="-128"/>
                <a:cs typeface="PMingLiU"/>
              </a:rPr>
              <a:t>か</a:t>
            </a:r>
          </a:p>
        </p:txBody>
      </p:sp>
      <p:sp>
        <p:nvSpPr>
          <p:cNvPr id="353" name="object 86">
            <a:extLst>
              <a:ext uri="{FF2B5EF4-FFF2-40B4-BE49-F238E27FC236}">
                <a16:creationId xmlns:a16="http://schemas.microsoft.com/office/drawing/2014/main" id="{B5C6D29F-39B4-2883-E1CD-87ED5397547A}"/>
              </a:ext>
            </a:extLst>
          </p:cNvPr>
          <p:cNvSpPr txBox="1"/>
          <p:nvPr/>
        </p:nvSpPr>
        <p:spPr>
          <a:xfrm>
            <a:off x="4665603" y="7616333"/>
            <a:ext cx="407173" cy="109858"/>
          </a:xfrm>
          <a:prstGeom prst="rect">
            <a:avLst/>
          </a:prstGeom>
        </p:spPr>
        <p:txBody>
          <a:bodyPr vert="horz" wrap="square" lIns="0" tIns="17483" rIns="0" bIns="0" rtlCol="0">
            <a:spAutoFit/>
          </a:bodyPr>
          <a:lstStyle/>
          <a:p>
            <a:pPr marL="27366" algn="ctr">
              <a:spcBef>
                <a:spcPts val="18"/>
              </a:spcBef>
            </a:pPr>
            <a:r>
              <a:rPr lang="ja-JP" altLang="en-US" sz="599" b="1">
                <a:solidFill>
                  <a:srgbClr val="00213B"/>
                </a:solidFill>
                <a:latin typeface="メイリオ" panose="020B0604030504040204" pitchFamily="50" charset="-128"/>
                <a:ea typeface="メイリオ" panose="020B0604030504040204" pitchFamily="50" charset="-128"/>
                <a:cs typeface="PMingLiU"/>
              </a:rPr>
              <a:t>おも</a:t>
            </a:r>
          </a:p>
        </p:txBody>
      </p:sp>
      <p:sp>
        <p:nvSpPr>
          <p:cNvPr id="354" name="object 86">
            <a:extLst>
              <a:ext uri="{FF2B5EF4-FFF2-40B4-BE49-F238E27FC236}">
                <a16:creationId xmlns:a16="http://schemas.microsoft.com/office/drawing/2014/main" id="{32ECD796-21E4-AE98-AAF0-7DCE316C51F2}"/>
              </a:ext>
            </a:extLst>
          </p:cNvPr>
          <p:cNvSpPr txBox="1"/>
          <p:nvPr/>
        </p:nvSpPr>
        <p:spPr>
          <a:xfrm>
            <a:off x="4597186" y="7917154"/>
            <a:ext cx="407173" cy="109858"/>
          </a:xfrm>
          <a:prstGeom prst="rect">
            <a:avLst/>
          </a:prstGeom>
        </p:spPr>
        <p:txBody>
          <a:bodyPr vert="horz" wrap="square" lIns="0" tIns="17483" rIns="0" bIns="0" rtlCol="0">
            <a:spAutoFit/>
          </a:bodyPr>
          <a:lstStyle/>
          <a:p>
            <a:pPr marL="27366" algn="ctr">
              <a:spcBef>
                <a:spcPts val="18"/>
              </a:spcBef>
            </a:pPr>
            <a:r>
              <a:rPr lang="ja-JP" altLang="en-US" sz="599" b="1">
                <a:solidFill>
                  <a:srgbClr val="00213B"/>
                </a:solidFill>
                <a:latin typeface="メイリオ" panose="020B0604030504040204" pitchFamily="50" charset="-128"/>
                <a:ea typeface="メイリオ" panose="020B0604030504040204" pitchFamily="50" charset="-128"/>
                <a:cs typeface="PMingLiU"/>
              </a:rPr>
              <a:t>そうだん</a:t>
            </a:r>
          </a:p>
        </p:txBody>
      </p:sp>
      <p:sp>
        <p:nvSpPr>
          <p:cNvPr id="355" name="object 86">
            <a:extLst>
              <a:ext uri="{FF2B5EF4-FFF2-40B4-BE49-F238E27FC236}">
                <a16:creationId xmlns:a16="http://schemas.microsoft.com/office/drawing/2014/main" id="{E180C625-942A-CED6-98A0-1ABEB7F4CB95}"/>
              </a:ext>
            </a:extLst>
          </p:cNvPr>
          <p:cNvSpPr txBox="1"/>
          <p:nvPr/>
        </p:nvSpPr>
        <p:spPr>
          <a:xfrm>
            <a:off x="1364541" y="7917154"/>
            <a:ext cx="179053" cy="109858"/>
          </a:xfrm>
          <a:prstGeom prst="rect">
            <a:avLst/>
          </a:prstGeom>
        </p:spPr>
        <p:txBody>
          <a:bodyPr vert="horz" wrap="square" lIns="0" tIns="17483" rIns="0" bIns="0" rtlCol="0">
            <a:spAutoFit/>
          </a:bodyPr>
          <a:lstStyle/>
          <a:p>
            <a:pPr marL="27366" algn="ctr">
              <a:spcBef>
                <a:spcPts val="18"/>
              </a:spcBef>
            </a:pPr>
            <a:r>
              <a:rPr lang="ja-JP" altLang="en-US" sz="599" b="1">
                <a:solidFill>
                  <a:srgbClr val="00213B"/>
                </a:solidFill>
                <a:latin typeface="メイリオ" panose="020B0604030504040204" pitchFamily="50" charset="-128"/>
                <a:ea typeface="メイリオ" panose="020B0604030504040204" pitchFamily="50" charset="-128"/>
                <a:cs typeface="PMingLiU"/>
              </a:rPr>
              <a:t>か</a:t>
            </a:r>
          </a:p>
        </p:txBody>
      </p:sp>
      <p:sp>
        <p:nvSpPr>
          <p:cNvPr id="356" name="object 86">
            <a:extLst>
              <a:ext uri="{FF2B5EF4-FFF2-40B4-BE49-F238E27FC236}">
                <a16:creationId xmlns:a16="http://schemas.microsoft.com/office/drawing/2014/main" id="{8CB4A525-31A7-8AE8-BF4A-8B5B0F062609}"/>
              </a:ext>
            </a:extLst>
          </p:cNvPr>
          <p:cNvSpPr txBox="1"/>
          <p:nvPr/>
        </p:nvSpPr>
        <p:spPr>
          <a:xfrm>
            <a:off x="2187829" y="7917154"/>
            <a:ext cx="242332" cy="109858"/>
          </a:xfrm>
          <a:prstGeom prst="rect">
            <a:avLst/>
          </a:prstGeom>
        </p:spPr>
        <p:txBody>
          <a:bodyPr vert="horz" wrap="square" lIns="0" tIns="17483" rIns="0" bIns="0" rtlCol="0">
            <a:spAutoFit/>
          </a:bodyPr>
          <a:lstStyle/>
          <a:p>
            <a:pPr marL="27366" algn="ctr">
              <a:spcBef>
                <a:spcPts val="18"/>
              </a:spcBef>
            </a:pPr>
            <a:r>
              <a:rPr lang="ja-JP" altLang="en-US" sz="599" b="1">
                <a:solidFill>
                  <a:srgbClr val="00213B"/>
                </a:solidFill>
                <a:latin typeface="メイリオ" panose="020B0604030504040204" pitchFamily="50" charset="-128"/>
                <a:ea typeface="メイリオ" panose="020B0604030504040204" pitchFamily="50" charset="-128"/>
                <a:cs typeface="PMingLiU"/>
              </a:rPr>
              <a:t>とき</a:t>
            </a:r>
          </a:p>
        </p:txBody>
      </p:sp>
      <p:sp>
        <p:nvSpPr>
          <p:cNvPr id="357" name="object 86">
            <a:extLst>
              <a:ext uri="{FF2B5EF4-FFF2-40B4-BE49-F238E27FC236}">
                <a16:creationId xmlns:a16="http://schemas.microsoft.com/office/drawing/2014/main" id="{DDFCF954-F558-0D81-3CEA-30D1BC734888}"/>
              </a:ext>
            </a:extLst>
          </p:cNvPr>
          <p:cNvSpPr txBox="1"/>
          <p:nvPr/>
        </p:nvSpPr>
        <p:spPr>
          <a:xfrm>
            <a:off x="3023959" y="7917154"/>
            <a:ext cx="280307" cy="109858"/>
          </a:xfrm>
          <a:prstGeom prst="rect">
            <a:avLst/>
          </a:prstGeom>
        </p:spPr>
        <p:txBody>
          <a:bodyPr vert="horz" wrap="square" lIns="0" tIns="17483" rIns="0" bIns="0" rtlCol="0">
            <a:spAutoFit/>
          </a:bodyPr>
          <a:lstStyle/>
          <a:p>
            <a:pPr marL="27366" algn="ctr">
              <a:spcBef>
                <a:spcPts val="18"/>
              </a:spcBef>
            </a:pPr>
            <a:r>
              <a:rPr lang="ja-JP" altLang="en-US" sz="599" b="1">
                <a:solidFill>
                  <a:srgbClr val="00213B"/>
                </a:solidFill>
                <a:latin typeface="メイリオ" panose="020B0604030504040204" pitchFamily="50" charset="-128"/>
                <a:ea typeface="メイリオ" panose="020B0604030504040204" pitchFamily="50" charset="-128"/>
                <a:cs typeface="PMingLiU"/>
              </a:rPr>
              <a:t>うつ</a:t>
            </a:r>
          </a:p>
        </p:txBody>
      </p:sp>
      <p:sp>
        <p:nvSpPr>
          <p:cNvPr id="358" name="object 86">
            <a:extLst>
              <a:ext uri="{FF2B5EF4-FFF2-40B4-BE49-F238E27FC236}">
                <a16:creationId xmlns:a16="http://schemas.microsoft.com/office/drawing/2014/main" id="{4396C48C-3B1E-D003-773B-1B02C47D22A5}"/>
              </a:ext>
            </a:extLst>
          </p:cNvPr>
          <p:cNvSpPr txBox="1"/>
          <p:nvPr/>
        </p:nvSpPr>
        <p:spPr>
          <a:xfrm>
            <a:off x="3350302" y="7917154"/>
            <a:ext cx="203587" cy="109858"/>
          </a:xfrm>
          <a:prstGeom prst="rect">
            <a:avLst/>
          </a:prstGeom>
        </p:spPr>
        <p:txBody>
          <a:bodyPr vert="horz" wrap="square" lIns="0" tIns="17483" rIns="0" bIns="0" rtlCol="0">
            <a:spAutoFit/>
          </a:bodyPr>
          <a:lstStyle/>
          <a:p>
            <a:pPr marL="27366" algn="ctr">
              <a:spcBef>
                <a:spcPts val="18"/>
              </a:spcBef>
            </a:pPr>
            <a:r>
              <a:rPr lang="ja-JP" altLang="en-US" sz="599" b="1">
                <a:solidFill>
                  <a:srgbClr val="00213B"/>
                </a:solidFill>
                <a:latin typeface="メイリオ" panose="020B0604030504040204" pitchFamily="50" charset="-128"/>
                <a:ea typeface="メイリオ" panose="020B0604030504040204" pitchFamily="50" charset="-128"/>
                <a:cs typeface="PMingLiU"/>
              </a:rPr>
              <a:t>か</a:t>
            </a:r>
          </a:p>
        </p:txBody>
      </p:sp>
      <p:sp>
        <p:nvSpPr>
          <p:cNvPr id="359" name="object 86">
            <a:extLst>
              <a:ext uri="{FF2B5EF4-FFF2-40B4-BE49-F238E27FC236}">
                <a16:creationId xmlns:a16="http://schemas.microsoft.com/office/drawing/2014/main" id="{F5A6567B-FCEA-D1A7-899E-59C7345BD293}"/>
              </a:ext>
            </a:extLst>
          </p:cNvPr>
          <p:cNvSpPr txBox="1"/>
          <p:nvPr/>
        </p:nvSpPr>
        <p:spPr>
          <a:xfrm>
            <a:off x="957371" y="8225876"/>
            <a:ext cx="407173" cy="109858"/>
          </a:xfrm>
          <a:prstGeom prst="rect">
            <a:avLst/>
          </a:prstGeom>
        </p:spPr>
        <p:txBody>
          <a:bodyPr vert="horz" wrap="square" lIns="0" tIns="17483" rIns="0" bIns="0" rtlCol="0">
            <a:spAutoFit/>
          </a:bodyPr>
          <a:lstStyle/>
          <a:p>
            <a:pPr marL="27366" algn="ctr">
              <a:spcBef>
                <a:spcPts val="18"/>
              </a:spcBef>
            </a:pPr>
            <a:r>
              <a:rPr lang="ja-JP" altLang="en-US" sz="599" b="1">
                <a:solidFill>
                  <a:srgbClr val="00213B"/>
                </a:solidFill>
                <a:latin typeface="メイリオ" panose="020B0604030504040204" pitchFamily="50" charset="-128"/>
                <a:ea typeface="メイリオ" panose="020B0604030504040204" pitchFamily="50" charset="-128"/>
                <a:cs typeface="PMingLiU"/>
              </a:rPr>
              <a:t>おも</a:t>
            </a:r>
          </a:p>
        </p:txBody>
      </p:sp>
      <p:sp>
        <p:nvSpPr>
          <p:cNvPr id="78" name="object 86">
            <a:extLst>
              <a:ext uri="{FF2B5EF4-FFF2-40B4-BE49-F238E27FC236}">
                <a16:creationId xmlns:a16="http://schemas.microsoft.com/office/drawing/2014/main" id="{9FE0B7FE-F5FA-466C-BB80-AA05AE0E2DED}"/>
              </a:ext>
            </a:extLst>
          </p:cNvPr>
          <p:cNvSpPr txBox="1"/>
          <p:nvPr/>
        </p:nvSpPr>
        <p:spPr>
          <a:xfrm>
            <a:off x="4052392" y="770573"/>
            <a:ext cx="278976" cy="91691"/>
          </a:xfrm>
          <a:prstGeom prst="rect">
            <a:avLst/>
          </a:prstGeom>
        </p:spPr>
        <p:txBody>
          <a:bodyPr vert="horz" wrap="square" lIns="0" tIns="14604" rIns="0" bIns="0" rtlCol="0">
            <a:spAutoFit/>
          </a:bodyPr>
          <a:lstStyle/>
          <a:p>
            <a:pPr marL="22860" algn="ctr">
              <a:lnSpc>
                <a:spcPct val="100000"/>
              </a:lnSpc>
              <a:spcBef>
                <a:spcPts val="15"/>
              </a:spcBef>
            </a:pPr>
            <a:r>
              <a:rPr lang="ja-JP" altLang="en-US" sz="500" b="1" spc="120" dirty="0">
                <a:solidFill>
                  <a:srgbClr val="3E3A3A"/>
                </a:solidFill>
                <a:latin typeface="メイリオ" panose="020B0604030504040204" pitchFamily="50" charset="-128"/>
                <a:ea typeface="メイリオ" panose="020B0604030504040204" pitchFamily="50" charset="-128"/>
                <a:cs typeface="PMingLiU"/>
              </a:rPr>
              <a:t>ふあん</a:t>
            </a:r>
          </a:p>
        </p:txBody>
      </p:sp>
    </p:spTree>
    <p:extLst>
      <p:ext uri="{BB962C8B-B14F-4D97-AF65-F5344CB8AC3E}">
        <p14:creationId xmlns:p14="http://schemas.microsoft.com/office/powerpoint/2010/main" val="167486292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253</Words>
  <Application>Microsoft Office PowerPoint</Application>
  <PresentationFormat>A3 297x420 mm</PresentationFormat>
  <Paragraphs>101</Paragraphs>
  <Slides>2</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2</vt:i4>
      </vt:variant>
    </vt:vector>
  </HeadingPairs>
  <TitlesOfParts>
    <vt:vector size="6" baseType="lpstr">
      <vt:lpstr>Adobe Fan Heiti Std B</vt:lpstr>
      <vt:lpstr>メイリオ</vt:lpstr>
      <vt:lpstr>Calibri</vt:lpstr>
      <vt:lpstr>Office Theme</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2025-02-13T14:53:28Z</dcterms:created>
  <dcterms:modified xsi:type="dcterms:W3CDTF">2025-03-06T01:40:25Z</dcterms:modified>
</cp:coreProperties>
</file>