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2" r:id="rId2"/>
  </p:sldMasterIdLst>
  <p:notesMasterIdLst>
    <p:notesMasterId r:id="rId4"/>
  </p:notesMasterIdLst>
  <p:sldIdLst>
    <p:sldId id="282" r:id="rId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ECA"/>
    <a:srgbClr val="FFCCFF"/>
    <a:srgbClr val="FF0066"/>
    <a:srgbClr val="FFCCCC"/>
    <a:srgbClr val="C9E8FF"/>
    <a:srgbClr val="FFCC66"/>
    <a:srgbClr val="FFCC00"/>
    <a:srgbClr val="A7CEF9"/>
    <a:srgbClr val="FF99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5701" autoAdjust="0"/>
  </p:normalViewPr>
  <p:slideViewPr>
    <p:cSldViewPr>
      <p:cViewPr varScale="1">
        <p:scale>
          <a:sx n="95" d="100"/>
          <a:sy n="95" d="100"/>
        </p:scale>
        <p:origin x="307"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471C8F61-5AE8-4521-91E5-2FCA777C379D}" type="datetimeFigureOut">
              <a:rPr kumimoji="1" lang="ja-JP" altLang="en-US" smtClean="0"/>
              <a:t>2026/8/25</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0C90F97A-5AE9-4F83-8D8C-8E05A16824DE}" type="slidenum">
              <a:rPr kumimoji="1" lang="ja-JP" altLang="en-US" smtClean="0"/>
              <a:t>‹#›</a:t>
            </a:fld>
            <a:endParaRPr kumimoji="1" lang="ja-JP" altLang="en-US"/>
          </a:p>
        </p:txBody>
      </p:sp>
    </p:spTree>
    <p:extLst>
      <p:ext uri="{BB962C8B-B14F-4D97-AF65-F5344CB8AC3E}">
        <p14:creationId xmlns:p14="http://schemas.microsoft.com/office/powerpoint/2010/main" val="424934178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C90F97A-5AE9-4F83-8D8C-8E05A16824DE}" type="slidenum">
              <a:rPr kumimoji="1" lang="ja-JP" altLang="en-US" sz="1200" b="0" i="0" u="sng" strike="noStrike" kern="1200" cap="none" spc="0" normalizeH="0" baseline="0" noProof="0" smtClean="0">
                <a:ln>
                  <a:noFill/>
                </a:ln>
                <a:solidFill>
                  <a:prstClr val="black"/>
                </a:solidFill>
                <a:effectLst/>
                <a:uLnTx/>
                <a:uFillTx/>
                <a:latin typeface="Tahoma" pitchFamily="34"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1" lang="ja-JP" altLang="en-US" sz="1200" b="0" i="0" u="sng" strike="noStrike" kern="1200" cap="none" spc="0" normalizeH="0" baseline="0" noProof="0">
              <a:ln>
                <a:noFill/>
              </a:ln>
              <a:solidFill>
                <a:prstClr val="black"/>
              </a:solidFill>
              <a:effectLst/>
              <a:uLnTx/>
              <a:uFillTx/>
              <a:latin typeface="Tahoma" pitchFamily="34" charset="0"/>
              <a:ea typeface="ＭＳ Ｐゴシック" pitchFamily="50" charset="-128"/>
              <a:cs typeface="+mn-cs"/>
            </a:endParaRPr>
          </a:p>
        </p:txBody>
      </p:sp>
    </p:spTree>
    <p:extLst>
      <p:ext uri="{BB962C8B-B14F-4D97-AF65-F5344CB8AC3E}">
        <p14:creationId xmlns:p14="http://schemas.microsoft.com/office/powerpoint/2010/main" val="1472898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3" y="1124531"/>
            <a:ext cx="6857999" cy="2387600"/>
          </a:xfrm>
        </p:spPr>
        <p:txBody>
          <a:bodyPr anchor="b">
            <a:normAutofit/>
          </a:bodyPr>
          <a:lstStyle>
            <a:lvl1pPr algn="ctr">
              <a:defRPr sz="1454"/>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3" y="3602039"/>
            <a:ext cx="6857999" cy="1655762"/>
          </a:xfrm>
        </p:spPr>
        <p:txBody>
          <a:bodyPr>
            <a:normAutofit/>
          </a:bodyPr>
          <a:lstStyle>
            <a:lvl1pPr marL="0" indent="0" algn="ctr">
              <a:buNone/>
              <a:defRPr sz="581">
                <a:solidFill>
                  <a:schemeClr val="tx1">
                    <a:lumMod val="75000"/>
                    <a:lumOff val="25000"/>
                  </a:schemeClr>
                </a:solidFill>
              </a:defRPr>
            </a:lvl1pPr>
            <a:lvl2pPr marL="110810" indent="0" algn="ctr">
              <a:buNone/>
              <a:defRPr sz="678"/>
            </a:lvl2pPr>
            <a:lvl3pPr marL="221621" indent="0" algn="ctr">
              <a:buNone/>
              <a:defRPr sz="581"/>
            </a:lvl3pPr>
            <a:lvl4pPr marL="332432" indent="0" algn="ctr">
              <a:buNone/>
              <a:defRPr sz="485"/>
            </a:lvl4pPr>
            <a:lvl5pPr marL="443243" indent="0" algn="ctr">
              <a:buNone/>
              <a:defRPr sz="485"/>
            </a:lvl5pPr>
            <a:lvl6pPr marL="554054" indent="0" algn="ctr">
              <a:buNone/>
              <a:defRPr sz="485"/>
            </a:lvl6pPr>
            <a:lvl7pPr marL="664864" indent="0" algn="ctr">
              <a:buNone/>
              <a:defRPr sz="485"/>
            </a:lvl7pPr>
            <a:lvl8pPr marL="775675" indent="0" algn="ctr">
              <a:buNone/>
              <a:defRPr sz="485"/>
            </a:lvl8pPr>
            <a:lvl9pPr marL="886485" indent="0" algn="ctr">
              <a:buNone/>
              <a:defRPr sz="485"/>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7301B55-2226-495B-B3E9-19CF2EB3EEF2}"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98015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E3158B2-25B0-4CFF-BCEE-F17219BD0CFA}"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0218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363"/>
            <a:ext cx="1971676"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1" y="360366"/>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4CE85201-3166-4968-8E38-4D65B7CFB5DF}"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19035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674BDA18-7161-472D-AF9D-139F8546D4FB}" type="datetime1">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526305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0AB61B-8B57-4BDA-82B6-2FED7934F525}" type="datetime1">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3883238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3BEFBB8-CBD1-4397-A512-62B59BDAE349}" type="datetime1">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4035917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D67970D-CE00-4300-9615-265218CEBEAB}" type="datetime1">
              <a:rPr kumimoji="1" lang="ja-JP" altLang="en-US" smtClean="0"/>
              <a:t>2026/8/25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2120571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6C9789D6-A03D-4A6F-B9C2-CC130DF6D185}" type="datetime1">
              <a:rPr kumimoji="1" lang="ja-JP" altLang="en-US" smtClean="0"/>
              <a:t>2026/8/25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3639537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1DEC426-EEFD-4351-BF6D-8E273C40BDB2}" type="datetime1">
              <a:rPr kumimoji="1" lang="ja-JP" altLang="en-US" smtClean="0"/>
              <a:t>2026/8/25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26363042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2BE244F-9531-401C-BE11-A5B87E90730A}" type="datetime1">
              <a:rPr kumimoji="1" lang="ja-JP" altLang="en-US" smtClean="0"/>
              <a:t>2026/8/25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5EBBADE-EEC7-4328-AB46-7FCC4485CB1F}" type="slidenum">
              <a:rPr kumimoji="1" lang="ja-JP" altLang="en-US" smtClean="0"/>
              <a:t>‹#›</a:t>
            </a:fld>
            <a:endParaRPr kumimoji="1" lang="ja-JP" altLang="en-US" dirty="0"/>
          </a:p>
        </p:txBody>
      </p:sp>
    </p:spTree>
    <p:extLst>
      <p:ext uri="{BB962C8B-B14F-4D97-AF65-F5344CB8AC3E}">
        <p14:creationId xmlns:p14="http://schemas.microsoft.com/office/powerpoint/2010/main" val="775327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B30A674-1358-424B-90B7-CD45E8693021}" type="datetime1">
              <a:rPr kumimoji="1" lang="ja-JP" altLang="en-US" smtClean="0"/>
              <a:t>2026/8/25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100353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1581CF8-F5BB-4A0C-8427-49BA4535B135}"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009158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12D3321-A1C4-4D1D-8E0D-0F25EA1E37C2}" type="datetime1">
              <a:rPr kumimoji="1" lang="ja-JP" altLang="en-US" smtClean="0"/>
              <a:t>2026/8/25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3662529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01BFC63-237A-4AAC-9F68-53B1C547E5DE}" type="datetime1">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5025077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81947A1-F7AF-40D6-8BA8-3997510B4AAE}" type="datetime1">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5EBBADE-EEC7-4328-AB46-7FCC4485CB1F}" type="slidenum">
              <a:rPr kumimoji="1" lang="ja-JP" altLang="en-US" smtClean="0"/>
              <a:t>‹#›</a:t>
            </a:fld>
            <a:endParaRPr kumimoji="1" lang="ja-JP" altLang="en-US"/>
          </a:p>
        </p:txBody>
      </p:sp>
    </p:spTree>
    <p:extLst>
      <p:ext uri="{BB962C8B-B14F-4D97-AF65-F5344CB8AC3E}">
        <p14:creationId xmlns:p14="http://schemas.microsoft.com/office/powerpoint/2010/main" val="26941174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1454"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38"/>
            <a:ext cx="7886700" cy="1500187"/>
          </a:xfrm>
        </p:spPr>
        <p:txBody>
          <a:bodyPr anchor="t">
            <a:normAutofit/>
          </a:bodyPr>
          <a:lstStyle>
            <a:lvl1pPr marL="0" indent="0">
              <a:buNone/>
              <a:defRPr sz="581">
                <a:solidFill>
                  <a:schemeClr val="tx1">
                    <a:lumMod val="75000"/>
                    <a:lumOff val="25000"/>
                  </a:schemeClr>
                </a:solidFill>
              </a:defRPr>
            </a:lvl1pPr>
            <a:lvl2pPr marL="110810" indent="0">
              <a:buNone/>
              <a:defRPr sz="437">
                <a:solidFill>
                  <a:schemeClr val="tx1">
                    <a:tint val="75000"/>
                  </a:schemeClr>
                </a:solidFill>
              </a:defRPr>
            </a:lvl2pPr>
            <a:lvl3pPr marL="221621" indent="0">
              <a:buNone/>
              <a:defRPr sz="388">
                <a:solidFill>
                  <a:schemeClr val="tx1">
                    <a:tint val="75000"/>
                  </a:schemeClr>
                </a:solidFill>
              </a:defRPr>
            </a:lvl3pPr>
            <a:lvl4pPr marL="332432" indent="0">
              <a:buNone/>
              <a:defRPr sz="340">
                <a:solidFill>
                  <a:schemeClr val="tx1">
                    <a:tint val="75000"/>
                  </a:schemeClr>
                </a:solidFill>
              </a:defRPr>
            </a:lvl4pPr>
            <a:lvl5pPr marL="443243" indent="0">
              <a:buNone/>
              <a:defRPr sz="340">
                <a:solidFill>
                  <a:schemeClr val="tx1">
                    <a:tint val="75000"/>
                  </a:schemeClr>
                </a:solidFill>
              </a:defRPr>
            </a:lvl5pPr>
            <a:lvl6pPr marL="554054" indent="0">
              <a:buNone/>
              <a:defRPr sz="340">
                <a:solidFill>
                  <a:schemeClr val="tx1">
                    <a:tint val="75000"/>
                  </a:schemeClr>
                </a:solidFill>
              </a:defRPr>
            </a:lvl6pPr>
            <a:lvl7pPr marL="664864" indent="0">
              <a:buNone/>
              <a:defRPr sz="340">
                <a:solidFill>
                  <a:schemeClr val="tx1">
                    <a:tint val="75000"/>
                  </a:schemeClr>
                </a:solidFill>
              </a:defRPr>
            </a:lvl7pPr>
            <a:lvl8pPr marL="775675" indent="0">
              <a:buNone/>
              <a:defRPr sz="340">
                <a:solidFill>
                  <a:schemeClr val="tx1">
                    <a:tint val="75000"/>
                  </a:schemeClr>
                </a:solidFill>
              </a:defRPr>
            </a:lvl8pPr>
            <a:lvl9pPr marL="886485" indent="0">
              <a:buNone/>
              <a:defRPr sz="3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E1BA90F-4711-4347-BC03-D08A58C6FB3A}"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95357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49"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1EEB6AA-FCBB-468A-B872-891D435C6A82}"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89084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8" y="1681852"/>
            <a:ext cx="3867151" cy="825699"/>
          </a:xfrm>
        </p:spPr>
        <p:txBody>
          <a:bodyPr anchor="b">
            <a:normAutofit/>
          </a:bodyPr>
          <a:lstStyle>
            <a:lvl1pPr marL="0" indent="0">
              <a:spcBef>
                <a:spcPts val="0"/>
              </a:spcBef>
              <a:buNone/>
              <a:defRPr sz="581" b="1"/>
            </a:lvl1pPr>
            <a:lvl2pPr marL="110810" indent="0">
              <a:buNone/>
              <a:defRPr sz="485" b="1"/>
            </a:lvl2pPr>
            <a:lvl3pPr marL="221621" indent="0">
              <a:buNone/>
              <a:defRPr sz="437" b="1"/>
            </a:lvl3pPr>
            <a:lvl4pPr marL="332432" indent="0">
              <a:buNone/>
              <a:defRPr sz="388" b="1"/>
            </a:lvl4pPr>
            <a:lvl5pPr marL="443243" indent="0">
              <a:buNone/>
              <a:defRPr sz="388" b="1"/>
            </a:lvl5pPr>
            <a:lvl6pPr marL="554054" indent="0">
              <a:buNone/>
              <a:defRPr sz="388" b="1"/>
            </a:lvl6pPr>
            <a:lvl7pPr marL="664864" indent="0">
              <a:buNone/>
              <a:defRPr sz="388" b="1"/>
            </a:lvl7pPr>
            <a:lvl8pPr marL="775675" indent="0">
              <a:buNone/>
              <a:defRPr sz="388" b="1"/>
            </a:lvl8pPr>
            <a:lvl9pPr marL="886485" indent="0">
              <a:buNone/>
              <a:defRPr sz="388" b="1"/>
            </a:lvl9pPr>
          </a:lstStyle>
          <a:p>
            <a:pPr lvl="0"/>
            <a:r>
              <a:rPr lang="ja-JP" altLang="en-US"/>
              <a:t>マスター テキストの書式設定</a:t>
            </a:r>
          </a:p>
        </p:txBody>
      </p:sp>
      <p:sp>
        <p:nvSpPr>
          <p:cNvPr id="4" name="Content Placeholder 3"/>
          <p:cNvSpPr>
            <a:spLocks noGrp="1"/>
          </p:cNvSpPr>
          <p:nvPr>
            <p:ph sz="half" idx="2"/>
          </p:nvPr>
        </p:nvSpPr>
        <p:spPr>
          <a:xfrm>
            <a:off x="633848" y="2507555"/>
            <a:ext cx="386715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1" y="1681851"/>
            <a:ext cx="3886200" cy="825698"/>
          </a:xfrm>
        </p:spPr>
        <p:txBody>
          <a:bodyPr anchor="b"/>
          <a:lstStyle>
            <a:lvl1pPr marL="0" indent="0">
              <a:spcBef>
                <a:spcPts val="0"/>
              </a:spcBef>
              <a:buNone/>
              <a:defRPr sz="581" b="1"/>
            </a:lvl1pPr>
            <a:lvl2pPr marL="110810" indent="0">
              <a:buNone/>
              <a:defRPr sz="485" b="1"/>
            </a:lvl2pPr>
            <a:lvl3pPr marL="221621" indent="0">
              <a:buNone/>
              <a:defRPr sz="437" b="1"/>
            </a:lvl3pPr>
            <a:lvl4pPr marL="332432" indent="0">
              <a:buNone/>
              <a:defRPr sz="388" b="1"/>
            </a:lvl4pPr>
            <a:lvl5pPr marL="443243" indent="0">
              <a:buNone/>
              <a:defRPr sz="388" b="1"/>
            </a:lvl5pPr>
            <a:lvl6pPr marL="554054" indent="0">
              <a:buNone/>
              <a:defRPr sz="388" b="1"/>
            </a:lvl6pPr>
            <a:lvl7pPr marL="664864" indent="0">
              <a:buNone/>
              <a:defRPr sz="388" b="1"/>
            </a:lvl7pPr>
            <a:lvl8pPr marL="775675" indent="0">
              <a:buNone/>
              <a:defRPr sz="388" b="1"/>
            </a:lvl8pPr>
            <a:lvl9pPr marL="886485" indent="0">
              <a:buNone/>
              <a:defRPr sz="388" b="1"/>
            </a:lvl9pPr>
          </a:lstStyle>
          <a:p>
            <a:pPr lvl="0"/>
            <a:r>
              <a:rPr lang="ja-JP" altLang="en-US"/>
              <a:t>マスター テキストの書式設定</a:t>
            </a:r>
          </a:p>
        </p:txBody>
      </p:sp>
      <p:sp>
        <p:nvSpPr>
          <p:cNvPr id="6" name="Content Placeholder 5"/>
          <p:cNvSpPr>
            <a:spLocks noGrp="1"/>
          </p:cNvSpPr>
          <p:nvPr>
            <p:ph sz="quarter" idx="4"/>
          </p:nvPr>
        </p:nvSpPr>
        <p:spPr>
          <a:xfrm>
            <a:off x="4629151" y="2507555"/>
            <a:ext cx="388620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83C66122-F093-4D7A-9D87-E3B1DDDF736C}"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2200055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0F364-52D9-4BA2-B295-5F64F5F5B480}"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901811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53B03-66C7-4C3B-AFEA-23DB473738D5}"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45637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8" y="457204"/>
            <a:ext cx="2948940" cy="1600197"/>
          </a:xfrm>
        </p:spPr>
        <p:txBody>
          <a:bodyPr anchor="b">
            <a:normAutofit/>
          </a:bodyPr>
          <a:lstStyle>
            <a:lvl1pPr>
              <a:defRPr sz="776"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3" y="990600"/>
            <a:ext cx="4629149" cy="4876800"/>
          </a:xfrm>
        </p:spPr>
        <p:txBody>
          <a:bodyPr/>
          <a:lstStyle>
            <a:lvl1pPr>
              <a:defRPr sz="776"/>
            </a:lvl1pPr>
            <a:lvl2pPr>
              <a:defRPr sz="678"/>
            </a:lvl2pPr>
            <a:lvl3pPr>
              <a:defRPr sz="581"/>
            </a:lvl3pPr>
            <a:lvl4pPr>
              <a:defRPr sz="485"/>
            </a:lvl4pPr>
            <a:lvl5pPr>
              <a:defRPr sz="485"/>
            </a:lvl5pPr>
            <a:lvl6pPr>
              <a:defRPr sz="485"/>
            </a:lvl6pPr>
            <a:lvl7pPr>
              <a:defRPr sz="485"/>
            </a:lvl7pPr>
            <a:lvl8pPr>
              <a:defRPr sz="485"/>
            </a:lvl8pPr>
            <a:lvl9pPr>
              <a:defRPr sz="48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8" y="2057404"/>
            <a:ext cx="2948940" cy="3810001"/>
          </a:xfrm>
        </p:spPr>
        <p:txBody>
          <a:bodyPr>
            <a:normAutofit/>
          </a:bodyPr>
          <a:lstStyle>
            <a:lvl1pPr marL="0" indent="0">
              <a:lnSpc>
                <a:spcPct val="90000"/>
              </a:lnSpc>
              <a:buNone/>
              <a:defRPr sz="388"/>
            </a:lvl1pPr>
            <a:lvl2pPr marL="110810" indent="0">
              <a:buNone/>
              <a:defRPr sz="291"/>
            </a:lvl2pPr>
            <a:lvl3pPr marL="221621" indent="0">
              <a:buNone/>
              <a:defRPr sz="242"/>
            </a:lvl3pPr>
            <a:lvl4pPr marL="332432" indent="0">
              <a:buNone/>
              <a:defRPr sz="218"/>
            </a:lvl4pPr>
            <a:lvl5pPr marL="443243" indent="0">
              <a:buNone/>
              <a:defRPr sz="218"/>
            </a:lvl5pPr>
            <a:lvl6pPr marL="554054" indent="0">
              <a:buNone/>
              <a:defRPr sz="218"/>
            </a:lvl6pPr>
            <a:lvl7pPr marL="664864" indent="0">
              <a:buNone/>
              <a:defRPr sz="218"/>
            </a:lvl7pPr>
            <a:lvl8pPr marL="775675" indent="0">
              <a:buNone/>
              <a:defRPr sz="218"/>
            </a:lvl8pPr>
            <a:lvl9pPr marL="886485" indent="0">
              <a:buNone/>
              <a:defRPr sz="218"/>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EF6E9AF-AC83-4E73-8F93-4A3179A0CAB7}"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98237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8" y="457200"/>
            <a:ext cx="2948940" cy="1600200"/>
          </a:xfrm>
        </p:spPr>
        <p:txBody>
          <a:bodyPr anchor="b">
            <a:normAutofit/>
          </a:bodyPr>
          <a:lstStyle>
            <a:lvl1pPr>
              <a:defRPr sz="776"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3" y="990600"/>
            <a:ext cx="4629149" cy="4876800"/>
          </a:xfrm>
        </p:spPr>
        <p:txBody>
          <a:bodyPr/>
          <a:lstStyle>
            <a:lvl1pPr marL="0" indent="0">
              <a:buNone/>
              <a:defRPr sz="776"/>
            </a:lvl1pPr>
            <a:lvl2pPr marL="110810" indent="0">
              <a:buNone/>
              <a:defRPr sz="678"/>
            </a:lvl2pPr>
            <a:lvl3pPr marL="221621" indent="0">
              <a:buNone/>
              <a:defRPr sz="581"/>
            </a:lvl3pPr>
            <a:lvl4pPr marL="332432" indent="0">
              <a:buNone/>
              <a:defRPr sz="485"/>
            </a:lvl4pPr>
            <a:lvl5pPr marL="443243" indent="0">
              <a:buNone/>
              <a:defRPr sz="485"/>
            </a:lvl5pPr>
            <a:lvl6pPr marL="554054" indent="0">
              <a:buNone/>
              <a:defRPr sz="485"/>
            </a:lvl6pPr>
            <a:lvl7pPr marL="664864" indent="0">
              <a:buNone/>
              <a:defRPr sz="485"/>
            </a:lvl7pPr>
            <a:lvl8pPr marL="775675" indent="0">
              <a:buNone/>
              <a:defRPr sz="485"/>
            </a:lvl8pPr>
            <a:lvl9pPr marL="886485" indent="0">
              <a:buNone/>
              <a:defRPr sz="485"/>
            </a:lvl9pPr>
          </a:lstStyle>
          <a:p>
            <a:r>
              <a:rPr lang="ja-JP" altLang="en-US"/>
              <a:t>図を追加</a:t>
            </a:r>
            <a:endParaRPr lang="en-US" dirty="0"/>
          </a:p>
        </p:txBody>
      </p:sp>
      <p:sp>
        <p:nvSpPr>
          <p:cNvPr id="4" name="Text Placeholder 3"/>
          <p:cNvSpPr>
            <a:spLocks noGrp="1"/>
          </p:cNvSpPr>
          <p:nvPr>
            <p:ph type="body" sz="half" idx="2"/>
          </p:nvPr>
        </p:nvSpPr>
        <p:spPr>
          <a:xfrm>
            <a:off x="630938" y="2057400"/>
            <a:ext cx="2948940" cy="3810000"/>
          </a:xfrm>
        </p:spPr>
        <p:txBody>
          <a:bodyPr>
            <a:normAutofit/>
          </a:bodyPr>
          <a:lstStyle>
            <a:lvl1pPr marL="0" indent="0">
              <a:lnSpc>
                <a:spcPct val="90000"/>
              </a:lnSpc>
              <a:buNone/>
              <a:defRPr sz="388"/>
            </a:lvl1pPr>
            <a:lvl2pPr marL="110810" indent="0">
              <a:buNone/>
              <a:defRPr sz="291"/>
            </a:lvl2pPr>
            <a:lvl3pPr marL="221621" indent="0">
              <a:buNone/>
              <a:defRPr sz="242"/>
            </a:lvl3pPr>
            <a:lvl4pPr marL="332432" indent="0">
              <a:buNone/>
              <a:defRPr sz="218"/>
            </a:lvl4pPr>
            <a:lvl5pPr marL="443243" indent="0">
              <a:buNone/>
              <a:defRPr sz="218"/>
            </a:lvl5pPr>
            <a:lvl6pPr marL="554054" indent="0">
              <a:buNone/>
              <a:defRPr sz="218"/>
            </a:lvl6pPr>
            <a:lvl7pPr marL="664864" indent="0">
              <a:buNone/>
              <a:defRPr sz="218"/>
            </a:lvl7pPr>
            <a:lvl8pPr marL="775675" indent="0">
              <a:buNone/>
              <a:defRPr sz="218"/>
            </a:lvl8pPr>
            <a:lvl9pPr marL="886485" indent="0">
              <a:buNone/>
              <a:defRPr sz="218"/>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E79EFB5-112E-41EA-8D91-63C640700810}"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5272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7"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7" y="1828803"/>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3" y="6356354"/>
            <a:ext cx="2057401" cy="365125"/>
          </a:xfrm>
          <a:prstGeom prst="rect">
            <a:avLst/>
          </a:prstGeom>
        </p:spPr>
        <p:txBody>
          <a:bodyPr vert="horz" lIns="91440" tIns="45720" rIns="91440" bIns="45720" rtlCol="0" anchor="ctr"/>
          <a:lstStyle>
            <a:lvl1pPr algn="l">
              <a:defRPr sz="266">
                <a:solidFill>
                  <a:schemeClr val="tx1">
                    <a:lumMod val="65000"/>
                    <a:lumOff val="35000"/>
                  </a:schemeClr>
                </a:solidFill>
              </a:defRPr>
            </a:lvl1pPr>
          </a:lstStyle>
          <a:p>
            <a:fld id="{36655DA5-ABC0-4CC7-A664-80D08FC906DF}" type="datetime1">
              <a:rPr lang="ja-JP" altLang="en-US" smtClean="0">
                <a:solidFill>
                  <a:prstClr val="black">
                    <a:tint val="75000"/>
                  </a:prstClr>
                </a:solidFill>
              </a:rPr>
              <a:t>2026/8/25</a:t>
            </a:fld>
            <a:endParaRPr lang="ja-JP" altLang="en-US">
              <a:solidFill>
                <a:prstClr val="black">
                  <a:tint val="75000"/>
                </a:prstClr>
              </a:solidFill>
            </a:endParaRPr>
          </a:p>
        </p:txBody>
      </p:sp>
      <p:sp>
        <p:nvSpPr>
          <p:cNvPr id="5" name="Footer Placeholder 4"/>
          <p:cNvSpPr>
            <a:spLocks noGrp="1"/>
          </p:cNvSpPr>
          <p:nvPr>
            <p:ph type="ftr" sz="quarter" idx="3"/>
          </p:nvPr>
        </p:nvSpPr>
        <p:spPr>
          <a:xfrm>
            <a:off x="3028953" y="6356354"/>
            <a:ext cx="3086099" cy="365125"/>
          </a:xfrm>
          <a:prstGeom prst="rect">
            <a:avLst/>
          </a:prstGeom>
        </p:spPr>
        <p:txBody>
          <a:bodyPr vert="horz" lIns="91440" tIns="45720" rIns="91440" bIns="45720" rtlCol="0" anchor="ctr"/>
          <a:lstStyle>
            <a:lvl1pPr algn="ctr">
              <a:defRPr sz="266">
                <a:solidFill>
                  <a:schemeClr val="tx1">
                    <a:lumMod val="65000"/>
                    <a:lumOff val="35000"/>
                  </a:schemeClr>
                </a:solidFill>
              </a:defRPr>
            </a:lvl1pPr>
          </a:lstStyle>
          <a:p>
            <a:endParaRPr lang="ja-JP" altLang="en-US">
              <a:solidFill>
                <a:prstClr val="black">
                  <a:tint val="75000"/>
                </a:prstClr>
              </a:solidFill>
            </a:endParaRPr>
          </a:p>
        </p:txBody>
      </p:sp>
      <p:sp>
        <p:nvSpPr>
          <p:cNvPr id="6" name="Slide Number Placeholder 5"/>
          <p:cNvSpPr>
            <a:spLocks noGrp="1"/>
          </p:cNvSpPr>
          <p:nvPr>
            <p:ph type="sldNum" sz="quarter" idx="4"/>
          </p:nvPr>
        </p:nvSpPr>
        <p:spPr>
          <a:xfrm>
            <a:off x="6463149" y="6356354"/>
            <a:ext cx="2057401" cy="365125"/>
          </a:xfrm>
          <a:prstGeom prst="rect">
            <a:avLst/>
          </a:prstGeom>
        </p:spPr>
        <p:txBody>
          <a:bodyPr vert="horz" lIns="91440" tIns="45720" rIns="91440" bIns="45720" rtlCol="0" anchor="ctr"/>
          <a:lstStyle>
            <a:lvl1pPr algn="r">
              <a:defRPr sz="731" u="none">
                <a:solidFill>
                  <a:schemeClr val="tx1">
                    <a:tint val="75000"/>
                  </a:schemeClr>
                </a:solidFill>
                <a:latin typeface="メイリオ" panose="020B0604030504040204" pitchFamily="50" charset="-128"/>
                <a:ea typeface="メイリオ" panose="020B0604030504040204" pitchFamily="50" charset="-128"/>
              </a:defRPr>
            </a:lvl1pPr>
          </a:lstStyle>
          <a:p>
            <a:fld id="{F7D6A504-3750-4644-8C68-6E21F2120F9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977363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221621" rtl="0" eaLnBrk="1" latinLnBrk="0" hangingPunct="1">
        <a:lnSpc>
          <a:spcPct val="90000"/>
        </a:lnSpc>
        <a:spcBef>
          <a:spcPct val="0"/>
        </a:spcBef>
        <a:buNone/>
        <a:defRPr kumimoji="1" sz="1067" kern="1200">
          <a:solidFill>
            <a:schemeClr val="tx1"/>
          </a:solidFill>
          <a:latin typeface="+mj-lt"/>
          <a:ea typeface="+mj-ea"/>
          <a:cs typeface="+mj-cs"/>
        </a:defRPr>
      </a:lvl1pPr>
    </p:titleStyle>
    <p:bodyStyle>
      <a:lvl1pPr marL="55406" indent="-55406" algn="l" defTabSz="221621" rtl="0" eaLnBrk="1" latinLnBrk="0" hangingPunct="1">
        <a:lnSpc>
          <a:spcPct val="90000"/>
        </a:lnSpc>
        <a:spcBef>
          <a:spcPts val="242"/>
        </a:spcBef>
        <a:buFont typeface="Wingdings 2" pitchFamily="18" charset="2"/>
        <a:buChar char=""/>
        <a:defRPr kumimoji="1" sz="678" kern="1200">
          <a:solidFill>
            <a:schemeClr val="tx1"/>
          </a:solidFill>
          <a:latin typeface="+mn-lt"/>
          <a:ea typeface="+mn-ea"/>
          <a:cs typeface="+mn-cs"/>
        </a:defRPr>
      </a:lvl1pPr>
      <a:lvl2pPr marL="166217" indent="-55406" algn="l" defTabSz="221621" rtl="0" eaLnBrk="1" latinLnBrk="0" hangingPunct="1">
        <a:lnSpc>
          <a:spcPct val="90000"/>
        </a:lnSpc>
        <a:spcBef>
          <a:spcPts val="122"/>
        </a:spcBef>
        <a:buFont typeface="Wingdings 2" pitchFamily="18" charset="2"/>
        <a:buChar char=""/>
        <a:defRPr kumimoji="1" sz="581" kern="1200">
          <a:solidFill>
            <a:schemeClr val="tx1"/>
          </a:solidFill>
          <a:latin typeface="+mn-lt"/>
          <a:ea typeface="+mn-ea"/>
          <a:cs typeface="+mn-cs"/>
        </a:defRPr>
      </a:lvl2pPr>
      <a:lvl3pPr marL="277027" indent="-55406" algn="l" defTabSz="221621" rtl="0" eaLnBrk="1" latinLnBrk="0" hangingPunct="1">
        <a:lnSpc>
          <a:spcPct val="90000"/>
        </a:lnSpc>
        <a:spcBef>
          <a:spcPts val="122"/>
        </a:spcBef>
        <a:buFont typeface="Wingdings 2" pitchFamily="18" charset="2"/>
        <a:buChar char=""/>
        <a:defRPr kumimoji="1" sz="485" kern="1200">
          <a:solidFill>
            <a:schemeClr val="tx1"/>
          </a:solidFill>
          <a:latin typeface="+mn-lt"/>
          <a:ea typeface="+mn-ea"/>
          <a:cs typeface="+mn-cs"/>
        </a:defRPr>
      </a:lvl3pPr>
      <a:lvl4pPr marL="387837" indent="-55406" algn="l" defTabSz="221621" rtl="0" eaLnBrk="1" latinLnBrk="0" hangingPunct="1">
        <a:lnSpc>
          <a:spcPct val="90000"/>
        </a:lnSpc>
        <a:spcBef>
          <a:spcPts val="122"/>
        </a:spcBef>
        <a:buFont typeface="Wingdings 2" pitchFamily="18" charset="2"/>
        <a:buChar char=""/>
        <a:defRPr kumimoji="1" sz="437" kern="1200">
          <a:solidFill>
            <a:schemeClr val="tx1"/>
          </a:solidFill>
          <a:latin typeface="+mn-lt"/>
          <a:ea typeface="+mn-ea"/>
          <a:cs typeface="+mn-cs"/>
        </a:defRPr>
      </a:lvl4pPr>
      <a:lvl5pPr marL="498648" indent="-55406" algn="l" defTabSz="221621" rtl="0" eaLnBrk="1" latinLnBrk="0" hangingPunct="1">
        <a:lnSpc>
          <a:spcPct val="90000"/>
        </a:lnSpc>
        <a:spcBef>
          <a:spcPts val="122"/>
        </a:spcBef>
        <a:buFont typeface="Wingdings 2" pitchFamily="18" charset="2"/>
        <a:buChar char=""/>
        <a:defRPr kumimoji="1" sz="437" kern="1200">
          <a:solidFill>
            <a:schemeClr val="tx1"/>
          </a:solidFill>
          <a:latin typeface="+mn-lt"/>
          <a:ea typeface="+mn-ea"/>
          <a:cs typeface="+mn-cs"/>
        </a:defRPr>
      </a:lvl5pPr>
      <a:lvl6pPr marL="609458" indent="-55406" algn="l" defTabSz="221621" rtl="0" eaLnBrk="1" latinLnBrk="0" hangingPunct="1">
        <a:spcBef>
          <a:spcPct val="20000"/>
        </a:spcBef>
        <a:buFont typeface="Wingdings 2" pitchFamily="18" charset="2"/>
        <a:buChar char=""/>
        <a:defRPr kumimoji="1" sz="437" kern="1200">
          <a:solidFill>
            <a:schemeClr val="tx1"/>
          </a:solidFill>
          <a:latin typeface="+mn-lt"/>
          <a:ea typeface="+mn-ea"/>
          <a:cs typeface="+mn-cs"/>
        </a:defRPr>
      </a:lvl6pPr>
      <a:lvl7pPr marL="720269" indent="-55406" algn="l" defTabSz="221621" rtl="0" eaLnBrk="1" latinLnBrk="0" hangingPunct="1">
        <a:spcBef>
          <a:spcPct val="20000"/>
        </a:spcBef>
        <a:buFont typeface="Wingdings 2" pitchFamily="18" charset="2"/>
        <a:buChar char=""/>
        <a:defRPr kumimoji="1" sz="437" kern="1200">
          <a:solidFill>
            <a:schemeClr val="tx1"/>
          </a:solidFill>
          <a:latin typeface="+mn-lt"/>
          <a:ea typeface="+mn-ea"/>
          <a:cs typeface="+mn-cs"/>
        </a:defRPr>
      </a:lvl7pPr>
      <a:lvl8pPr marL="831080" indent="-55406" algn="l" defTabSz="221621" rtl="0" eaLnBrk="1" latinLnBrk="0" hangingPunct="1">
        <a:spcBef>
          <a:spcPct val="20000"/>
        </a:spcBef>
        <a:buFont typeface="Wingdings 2" pitchFamily="18" charset="2"/>
        <a:buChar char=""/>
        <a:defRPr kumimoji="1" sz="437" kern="1200">
          <a:solidFill>
            <a:schemeClr val="tx1"/>
          </a:solidFill>
          <a:latin typeface="+mn-lt"/>
          <a:ea typeface="+mn-ea"/>
          <a:cs typeface="+mn-cs"/>
        </a:defRPr>
      </a:lvl8pPr>
      <a:lvl9pPr marL="941891" indent="-55406" algn="l" defTabSz="221621" rtl="0" eaLnBrk="1" latinLnBrk="0" hangingPunct="1">
        <a:spcBef>
          <a:spcPct val="20000"/>
        </a:spcBef>
        <a:buFont typeface="Wingdings 2" pitchFamily="18" charset="2"/>
        <a:buChar char=""/>
        <a:defRPr kumimoji="1" sz="437" kern="1200">
          <a:solidFill>
            <a:schemeClr val="tx1"/>
          </a:solidFill>
          <a:latin typeface="+mn-lt"/>
          <a:ea typeface="+mn-ea"/>
          <a:cs typeface="+mn-cs"/>
        </a:defRPr>
      </a:lvl9pPr>
    </p:bodyStyle>
    <p:otherStyle>
      <a:defPPr>
        <a:defRPr lang="en-US"/>
      </a:defPPr>
      <a:lvl1pPr marL="0" algn="l" defTabSz="221621" rtl="0" eaLnBrk="1" latinLnBrk="0" hangingPunct="1">
        <a:defRPr kumimoji="1" sz="437" kern="1200">
          <a:solidFill>
            <a:schemeClr val="tx1"/>
          </a:solidFill>
          <a:latin typeface="+mn-lt"/>
          <a:ea typeface="+mn-ea"/>
          <a:cs typeface="+mn-cs"/>
        </a:defRPr>
      </a:lvl1pPr>
      <a:lvl2pPr marL="110810" algn="l" defTabSz="221621" rtl="0" eaLnBrk="1" latinLnBrk="0" hangingPunct="1">
        <a:defRPr kumimoji="1" sz="437" kern="1200">
          <a:solidFill>
            <a:schemeClr val="tx1"/>
          </a:solidFill>
          <a:latin typeface="+mn-lt"/>
          <a:ea typeface="+mn-ea"/>
          <a:cs typeface="+mn-cs"/>
        </a:defRPr>
      </a:lvl2pPr>
      <a:lvl3pPr marL="221621" algn="l" defTabSz="221621" rtl="0" eaLnBrk="1" latinLnBrk="0" hangingPunct="1">
        <a:defRPr kumimoji="1" sz="437" kern="1200">
          <a:solidFill>
            <a:schemeClr val="tx1"/>
          </a:solidFill>
          <a:latin typeface="+mn-lt"/>
          <a:ea typeface="+mn-ea"/>
          <a:cs typeface="+mn-cs"/>
        </a:defRPr>
      </a:lvl3pPr>
      <a:lvl4pPr marL="332432" algn="l" defTabSz="221621" rtl="0" eaLnBrk="1" latinLnBrk="0" hangingPunct="1">
        <a:defRPr kumimoji="1" sz="437" kern="1200">
          <a:solidFill>
            <a:schemeClr val="tx1"/>
          </a:solidFill>
          <a:latin typeface="+mn-lt"/>
          <a:ea typeface="+mn-ea"/>
          <a:cs typeface="+mn-cs"/>
        </a:defRPr>
      </a:lvl4pPr>
      <a:lvl5pPr marL="443243" algn="l" defTabSz="221621" rtl="0" eaLnBrk="1" latinLnBrk="0" hangingPunct="1">
        <a:defRPr kumimoji="1" sz="437" kern="1200">
          <a:solidFill>
            <a:schemeClr val="tx1"/>
          </a:solidFill>
          <a:latin typeface="+mn-lt"/>
          <a:ea typeface="+mn-ea"/>
          <a:cs typeface="+mn-cs"/>
        </a:defRPr>
      </a:lvl5pPr>
      <a:lvl6pPr marL="554054" algn="l" defTabSz="221621" rtl="0" eaLnBrk="1" latinLnBrk="0" hangingPunct="1">
        <a:defRPr kumimoji="1" sz="437" kern="1200">
          <a:solidFill>
            <a:schemeClr val="tx1"/>
          </a:solidFill>
          <a:latin typeface="+mn-lt"/>
          <a:ea typeface="+mn-ea"/>
          <a:cs typeface="+mn-cs"/>
        </a:defRPr>
      </a:lvl6pPr>
      <a:lvl7pPr marL="664864" algn="l" defTabSz="221621" rtl="0" eaLnBrk="1" latinLnBrk="0" hangingPunct="1">
        <a:defRPr kumimoji="1" sz="437" kern="1200">
          <a:solidFill>
            <a:schemeClr val="tx1"/>
          </a:solidFill>
          <a:latin typeface="+mn-lt"/>
          <a:ea typeface="+mn-ea"/>
          <a:cs typeface="+mn-cs"/>
        </a:defRPr>
      </a:lvl7pPr>
      <a:lvl8pPr marL="775675" algn="l" defTabSz="221621" rtl="0" eaLnBrk="1" latinLnBrk="0" hangingPunct="1">
        <a:defRPr kumimoji="1" sz="437" kern="1200">
          <a:solidFill>
            <a:schemeClr val="tx1"/>
          </a:solidFill>
          <a:latin typeface="+mn-lt"/>
          <a:ea typeface="+mn-ea"/>
          <a:cs typeface="+mn-cs"/>
        </a:defRPr>
      </a:lvl8pPr>
      <a:lvl9pPr marL="886485" algn="l" defTabSz="221621" rtl="0" eaLnBrk="1" latinLnBrk="0" hangingPunct="1">
        <a:defRPr kumimoji="1" sz="43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AD44AF7-53E6-486F-99B7-CBCCCE304FBB}" type="datetime1">
              <a:rPr kumimoji="1" lang="ja-JP" altLang="en-US" smtClean="0"/>
              <a:t>2026/8/25</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948264" y="6356351"/>
            <a:ext cx="2057400" cy="365125"/>
          </a:xfrm>
          <a:prstGeom prst="rect">
            <a:avLst/>
          </a:prstGeom>
        </p:spPr>
        <p:txBody>
          <a:bodyPr vert="horz" lIns="91440" tIns="45720" rIns="91440" bIns="45720" rtlCol="0" anchor="ctr"/>
          <a:lstStyle>
            <a:lvl1pPr algn="r">
              <a:defRPr sz="1100" u="none">
                <a:solidFill>
                  <a:schemeClr val="tx1">
                    <a:tint val="75000"/>
                  </a:schemeClr>
                </a:solidFill>
                <a:latin typeface="メイリオ" panose="020B0604030504040204" pitchFamily="50" charset="-128"/>
                <a:ea typeface="メイリオ" panose="020B0604030504040204" pitchFamily="50" charset="-128"/>
              </a:defRPr>
            </a:lvl1pPr>
          </a:lstStyle>
          <a:p>
            <a:fld id="{95EBBADE-EEC7-4328-AB46-7FCC4485CB1F}" type="slidenum">
              <a:rPr lang="ja-JP" altLang="en-US" smtClean="0"/>
              <a:pPr/>
              <a:t>‹#›</a:t>
            </a:fld>
            <a:endParaRPr lang="ja-JP" altLang="en-US"/>
          </a:p>
        </p:txBody>
      </p:sp>
    </p:spTree>
    <p:extLst>
      <p:ext uri="{BB962C8B-B14F-4D97-AF65-F5344CB8AC3E}">
        <p14:creationId xmlns:p14="http://schemas.microsoft.com/office/powerpoint/2010/main" val="34091111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四角形: 角を丸くする 51">
            <a:extLst>
              <a:ext uri="{FF2B5EF4-FFF2-40B4-BE49-F238E27FC236}">
                <a16:creationId xmlns:a16="http://schemas.microsoft.com/office/drawing/2014/main" id="{87C2B0E0-9CE9-4AE3-B29A-484DF6E1034C}"/>
              </a:ext>
            </a:extLst>
          </p:cNvPr>
          <p:cNvSpPr/>
          <p:nvPr/>
        </p:nvSpPr>
        <p:spPr>
          <a:xfrm>
            <a:off x="49065" y="583792"/>
            <a:ext cx="9080323" cy="171299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57" name="四角形: 角を丸くする 56">
            <a:extLst>
              <a:ext uri="{FF2B5EF4-FFF2-40B4-BE49-F238E27FC236}">
                <a16:creationId xmlns:a16="http://schemas.microsoft.com/office/drawing/2014/main" id="{C76F5F87-1698-4B87-A564-CCCFCA64692B}"/>
              </a:ext>
            </a:extLst>
          </p:cNvPr>
          <p:cNvSpPr/>
          <p:nvPr/>
        </p:nvSpPr>
        <p:spPr>
          <a:xfrm>
            <a:off x="-46899" y="4132426"/>
            <a:ext cx="9080323" cy="1929493"/>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4" name="スライド番号プレースホルダー 3">
            <a:extLst>
              <a:ext uri="{FF2B5EF4-FFF2-40B4-BE49-F238E27FC236}">
                <a16:creationId xmlns:a16="http://schemas.microsoft.com/office/drawing/2014/main" id="{7D1FEE77-B7BB-4406-93C5-8A6EF4EB9D34}"/>
              </a:ext>
            </a:extLst>
          </p:cNvPr>
          <p:cNvSpPr>
            <a:spLocks noGrp="1"/>
          </p:cNvSpPr>
          <p:nvPr>
            <p:ph type="sldNum" sz="quarter" idx="12"/>
          </p:nvPr>
        </p:nvSpPr>
        <p:spPr>
          <a:xfrm>
            <a:off x="7071988" y="6590366"/>
            <a:ext cx="2057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5EBBADE-EEC7-4328-AB46-7FCC4485CB1F}" type="slidenum">
              <a:rPr kumimoji="1" lang="ja-JP" altLang="en-US" sz="1200" b="1" i="0" u="none" strike="noStrike" kern="1200" cap="none" spc="0" normalizeH="0" baseline="0" noProof="0" smtClean="0">
                <a:ln>
                  <a:noFill/>
                </a:ln>
                <a:solidFill>
                  <a:prstClr val="black">
                    <a:tint val="75000"/>
                  </a:prstClr>
                </a:solidFill>
                <a:effectLst/>
                <a:uLnTx/>
                <a:uFillTx/>
                <a:latin typeface="メイリオ" panose="020B0604030504040204" pitchFamily="50" charset="-128"/>
                <a:ea typeface="メイリオ" panose="020B060403050404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1" lang="ja-JP" altLang="en-US" sz="1200" b="1" i="0" u="none" strike="noStrike" kern="1200" cap="none" spc="0" normalizeH="0" baseline="0" noProof="0" dirty="0">
              <a:ln>
                <a:noFill/>
              </a:ln>
              <a:solidFill>
                <a:prstClr val="black">
                  <a:tint val="75000"/>
                </a:prstClr>
              </a:solidFill>
              <a:effectLst/>
              <a:uLnTx/>
              <a:uFillTx/>
              <a:latin typeface="メイリオ" panose="020B0604030504040204" pitchFamily="50" charset="-128"/>
              <a:ea typeface="メイリオ" panose="020B0604030504040204" pitchFamily="50" charset="-128"/>
              <a:cs typeface="+mn-cs"/>
            </a:endParaRPr>
          </a:p>
        </p:txBody>
      </p:sp>
      <p:sp>
        <p:nvSpPr>
          <p:cNvPr id="5" name="角丸四角形 3">
            <a:extLst>
              <a:ext uri="{FF2B5EF4-FFF2-40B4-BE49-F238E27FC236}">
                <a16:creationId xmlns:a16="http://schemas.microsoft.com/office/drawing/2014/main" id="{AD027A15-4C39-4AD7-A150-5A6FC3748DA0}"/>
              </a:ext>
            </a:extLst>
          </p:cNvPr>
          <p:cNvSpPr/>
          <p:nvPr/>
        </p:nvSpPr>
        <p:spPr>
          <a:xfrm>
            <a:off x="53450" y="61914"/>
            <a:ext cx="9020107" cy="482832"/>
          </a:xfrm>
          <a:prstGeom prst="rect">
            <a:avLst/>
          </a:prstGeom>
          <a:solidFill>
            <a:schemeClr val="accent4">
              <a:lumMod val="40000"/>
              <a:lumOff val="60000"/>
            </a:schemeClr>
          </a:solidFill>
          <a:ln>
            <a:solidFill>
              <a:schemeClr val="accent5">
                <a:lumMod val="20000"/>
                <a:lumOff val="80000"/>
              </a:schemeClr>
            </a:solidFill>
          </a:ln>
        </p:spPr>
        <p:style>
          <a:lnRef idx="1">
            <a:schemeClr val="accent4"/>
          </a:lnRef>
          <a:fillRef idx="2">
            <a:schemeClr val="accent4"/>
          </a:fillRef>
          <a:effectRef idx="1">
            <a:schemeClr val="accent4"/>
          </a:effectRef>
          <a:fontRef idx="minor">
            <a:schemeClr val="dk1"/>
          </a:fontRef>
        </p:style>
        <p:txBody>
          <a:bodyPr vert="horz" tIns="10800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eiryo UI" panose="020B0604030504040204" pitchFamily="50" charset="-128"/>
              </a:rPr>
              <a:t>　</a:t>
            </a:r>
            <a:r>
              <a:rPr kumimoji="1" lang="ja-JP" altLang="en-US" sz="2400" b="1"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地域精神医療体制整備広域コーディネーターによる活動例</a:t>
            </a:r>
            <a:endParaRPr kumimoji="1" lang="en-US" altLang="ja-JP" sz="2000" b="1"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p:txBody>
      </p:sp>
      <p:sp>
        <p:nvSpPr>
          <p:cNvPr id="13" name="テキスト ボックス 12">
            <a:extLst>
              <a:ext uri="{FF2B5EF4-FFF2-40B4-BE49-F238E27FC236}">
                <a16:creationId xmlns:a16="http://schemas.microsoft.com/office/drawing/2014/main" id="{BC124A52-5FDF-44E3-AE3E-EE72E99976BE}"/>
              </a:ext>
            </a:extLst>
          </p:cNvPr>
          <p:cNvSpPr txBox="1"/>
          <p:nvPr/>
        </p:nvSpPr>
        <p:spPr>
          <a:xfrm>
            <a:off x="578705" y="4305160"/>
            <a:ext cx="4560322"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精神障がいにも対応した地域包括ケアシステムの構築にかかる</a:t>
            </a:r>
            <a:endParaRPr kumimoji="1" lang="en-US" altLang="ja-JP"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圏域・市町村単位の協議の場への出席（市町村等への橋渡し）</a:t>
            </a:r>
          </a:p>
        </p:txBody>
      </p:sp>
      <p:sp>
        <p:nvSpPr>
          <p:cNvPr id="15" name="四角形: 角を丸くする 14">
            <a:extLst>
              <a:ext uri="{FF2B5EF4-FFF2-40B4-BE49-F238E27FC236}">
                <a16:creationId xmlns:a16="http://schemas.microsoft.com/office/drawing/2014/main" id="{B7DEEB38-0E83-41B6-8300-55FE9B912093}"/>
              </a:ext>
            </a:extLst>
          </p:cNvPr>
          <p:cNvSpPr/>
          <p:nvPr/>
        </p:nvSpPr>
        <p:spPr>
          <a:xfrm>
            <a:off x="9129388" y="-1426321"/>
            <a:ext cx="2827587" cy="640961"/>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6" name="テキスト ボックス 15">
            <a:extLst>
              <a:ext uri="{FF2B5EF4-FFF2-40B4-BE49-F238E27FC236}">
                <a16:creationId xmlns:a16="http://schemas.microsoft.com/office/drawing/2014/main" id="{82A493B6-A981-41D0-974A-DA26A91D827C}"/>
              </a:ext>
            </a:extLst>
          </p:cNvPr>
          <p:cNvSpPr txBox="1"/>
          <p:nvPr/>
        </p:nvSpPr>
        <p:spPr>
          <a:xfrm>
            <a:off x="566968" y="595821"/>
            <a:ext cx="4491988"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精神科病院スタッフの退院促進に関する理解促進への働きかけ</a:t>
            </a:r>
            <a:endParaRPr kumimoji="1" lang="en-US" altLang="ja-JP"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8" name="テキスト ボックス 17">
            <a:extLst>
              <a:ext uri="{FF2B5EF4-FFF2-40B4-BE49-F238E27FC236}">
                <a16:creationId xmlns:a16="http://schemas.microsoft.com/office/drawing/2014/main" id="{106F37FE-056B-45DB-8E4F-F9E386DCE683}"/>
              </a:ext>
            </a:extLst>
          </p:cNvPr>
          <p:cNvSpPr txBox="1"/>
          <p:nvPr/>
        </p:nvSpPr>
        <p:spPr>
          <a:xfrm>
            <a:off x="655677" y="4753613"/>
            <a:ext cx="6995740"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・オブザーバーとして参加し、顔見知りになることで気軽に相談してもらえる関係づくり</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・地域（協議の場）で把握している長期入院ケースについて、精神科病院および入院中の本人と地域をつなげた</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・退院支援に必要な制度等の情報を共有（居住地特例等）</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・スムーズに障がい福祉サービスが受けられるよう、入院中から市町村に働きかけた</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・他の退院ケースの解決事例を紹介することで退院支援が進んだ（退院先の選択肢等）</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・病院から地域支援者と面会を希望する入院患者の相談を受け協議の場（自治体）につないだ</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・大阪府版にも包括ポータルサイトの周知と活用の促進</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　　　　　　　　　　</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9" name="テキスト ボックス 18">
            <a:extLst>
              <a:ext uri="{FF2B5EF4-FFF2-40B4-BE49-F238E27FC236}">
                <a16:creationId xmlns:a16="http://schemas.microsoft.com/office/drawing/2014/main" id="{3358E027-1856-4335-9D42-884C8DDF83DC}"/>
              </a:ext>
            </a:extLst>
          </p:cNvPr>
          <p:cNvSpPr txBox="1"/>
          <p:nvPr/>
        </p:nvSpPr>
        <p:spPr>
          <a:xfrm>
            <a:off x="584581" y="782193"/>
            <a:ext cx="5645483" cy="83099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・効果的な研修になるよう実情に合わせ他の病院の研修内容を紹介</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・退院予定先の地域の状況（社会資源等）の情報共有</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・昨今の地域での暮らし（制度やサービス等）の情報共有</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・院内研修等を通じた地域支援者と病院スタッフの顔つなぎ</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20" name="図 19">
            <a:extLst>
              <a:ext uri="{FF2B5EF4-FFF2-40B4-BE49-F238E27FC236}">
                <a16:creationId xmlns:a16="http://schemas.microsoft.com/office/drawing/2014/main" id="{34D63E99-7DF3-4FF1-A59B-301C84D0879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1126" y="1276652"/>
            <a:ext cx="587308" cy="549145"/>
          </a:xfrm>
          <a:prstGeom prst="rect">
            <a:avLst/>
          </a:prstGeom>
          <a:noFill/>
          <a:ln>
            <a:noFill/>
          </a:ln>
        </p:spPr>
      </p:pic>
      <p:sp>
        <p:nvSpPr>
          <p:cNvPr id="6" name="フローチャート: 代替処理 5">
            <a:extLst>
              <a:ext uri="{FF2B5EF4-FFF2-40B4-BE49-F238E27FC236}">
                <a16:creationId xmlns:a16="http://schemas.microsoft.com/office/drawing/2014/main" id="{456D0D07-4BC1-4F39-976E-8C9410CE645F}"/>
              </a:ext>
            </a:extLst>
          </p:cNvPr>
          <p:cNvSpPr/>
          <p:nvPr/>
        </p:nvSpPr>
        <p:spPr>
          <a:xfrm>
            <a:off x="454886" y="6118152"/>
            <a:ext cx="8307809" cy="436824"/>
          </a:xfrm>
          <a:prstGeom prst="flowChartAlternate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病院だけで退院支援を行うことが難しい複合的な課題のある個別事例について、</a:t>
            </a:r>
            <a:endParaRPr kumimoji="1" lang="en-US" altLang="ja-JP" sz="1400" b="0" i="0" u="none" strike="noStrike" kern="1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病院と市町村等の橋渡しを実施し、個別の伴走支援を行います。</a:t>
            </a:r>
          </a:p>
        </p:txBody>
      </p:sp>
      <p:sp>
        <p:nvSpPr>
          <p:cNvPr id="34" name="フローチャート: 代替処理 33">
            <a:extLst>
              <a:ext uri="{FF2B5EF4-FFF2-40B4-BE49-F238E27FC236}">
                <a16:creationId xmlns:a16="http://schemas.microsoft.com/office/drawing/2014/main" id="{4B6552A6-00E9-4C8C-AD65-06DCB5DA224C}"/>
              </a:ext>
            </a:extLst>
          </p:cNvPr>
          <p:cNvSpPr/>
          <p:nvPr/>
        </p:nvSpPr>
        <p:spPr>
          <a:xfrm>
            <a:off x="219640" y="2377164"/>
            <a:ext cx="8479485" cy="1682239"/>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sng"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テキスト ボックス 31">
            <a:extLst>
              <a:ext uri="{FF2B5EF4-FFF2-40B4-BE49-F238E27FC236}">
                <a16:creationId xmlns:a16="http://schemas.microsoft.com/office/drawing/2014/main" id="{F7F624F1-A77D-49B9-B693-128CBDF7E739}"/>
              </a:ext>
            </a:extLst>
          </p:cNvPr>
          <p:cNvSpPr txBox="1"/>
          <p:nvPr/>
        </p:nvSpPr>
        <p:spPr>
          <a:xfrm>
            <a:off x="3003058" y="3625356"/>
            <a:ext cx="3461721"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退院後の支援者とのつながりのためのフォロー</a:t>
            </a:r>
            <a:endParaRPr kumimoji="1" lang="en-US" altLang="ja-JP"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7" name="テキスト ボックス 26">
            <a:extLst>
              <a:ext uri="{FF2B5EF4-FFF2-40B4-BE49-F238E27FC236}">
                <a16:creationId xmlns:a16="http://schemas.microsoft.com/office/drawing/2014/main" id="{F02D567C-E25B-4873-B4F3-93DA541750B2}"/>
              </a:ext>
            </a:extLst>
          </p:cNvPr>
          <p:cNvSpPr txBox="1"/>
          <p:nvPr/>
        </p:nvSpPr>
        <p:spPr>
          <a:xfrm>
            <a:off x="578705" y="2628539"/>
            <a:ext cx="7284052" cy="110799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・病院スタッフの協力を得て「私の希望シート」を活用し、本人のペースに合わせて話を聞き取り、地域スタッフにつなげた</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・就労しながら地域で生活するイメージを持ってもらうためピアサポート強化事業を利用した就</a:t>
            </a:r>
            <a:r>
              <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B</a:t>
            </a: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の見学・体験等を交えた茶話会を提案</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・地域支援者と連携し、本人への個別面会等を実施</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・ピアサポーターによる個別面会等のサポート</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・本人と地域支援者をつなぐために体験外出等へ同行</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・退院支援会議等で地域支援者等からの情報を家族に伝え地域生活への不安を軽減</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30" name="図 29">
            <a:extLst>
              <a:ext uri="{FF2B5EF4-FFF2-40B4-BE49-F238E27FC236}">
                <a16:creationId xmlns:a16="http://schemas.microsoft.com/office/drawing/2014/main" id="{612CBF45-8C50-4A2E-A8F8-B91478684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9539" y="3598559"/>
            <a:ext cx="588157" cy="339213"/>
          </a:xfrm>
          <a:prstGeom prst="rect">
            <a:avLst/>
          </a:prstGeom>
          <a:noFill/>
          <a:ln>
            <a:noFill/>
          </a:ln>
        </p:spPr>
      </p:pic>
      <p:sp>
        <p:nvSpPr>
          <p:cNvPr id="25" name="テキスト ボックス 24">
            <a:extLst>
              <a:ext uri="{FF2B5EF4-FFF2-40B4-BE49-F238E27FC236}">
                <a16:creationId xmlns:a16="http://schemas.microsoft.com/office/drawing/2014/main" id="{A0572E00-CD16-4F42-B091-E7D7A910AA0C}"/>
              </a:ext>
            </a:extLst>
          </p:cNvPr>
          <p:cNvSpPr txBox="1"/>
          <p:nvPr/>
        </p:nvSpPr>
        <p:spPr>
          <a:xfrm>
            <a:off x="578705" y="2446437"/>
            <a:ext cx="3113768"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長期入院患者への働きかけ</a:t>
            </a:r>
            <a:endParaRPr kumimoji="1" lang="en-US" altLang="ja-JP"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7" name="テキスト ボックス 16">
            <a:extLst>
              <a:ext uri="{FF2B5EF4-FFF2-40B4-BE49-F238E27FC236}">
                <a16:creationId xmlns:a16="http://schemas.microsoft.com/office/drawing/2014/main" id="{629C98DC-0B4A-4A6F-8034-3556FDAB811F}"/>
              </a:ext>
            </a:extLst>
          </p:cNvPr>
          <p:cNvSpPr txBox="1"/>
          <p:nvPr/>
        </p:nvSpPr>
        <p:spPr>
          <a:xfrm>
            <a:off x="1384094" y="1511128"/>
            <a:ext cx="4464496"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地域移行の可能性のある患者の把握のための働きかけ</a:t>
            </a:r>
            <a:endParaRPr kumimoji="1" lang="en-US" altLang="ja-JP" sz="1200" b="1" i="0" u="sng"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2" name="テキスト ボックス 21">
            <a:extLst>
              <a:ext uri="{FF2B5EF4-FFF2-40B4-BE49-F238E27FC236}">
                <a16:creationId xmlns:a16="http://schemas.microsoft.com/office/drawing/2014/main" id="{E02C9241-B088-410A-8226-3EB3123FF40B}"/>
              </a:ext>
            </a:extLst>
          </p:cNvPr>
          <p:cNvSpPr txBox="1"/>
          <p:nvPr/>
        </p:nvSpPr>
        <p:spPr>
          <a:xfrm>
            <a:off x="1375833" y="1732757"/>
            <a:ext cx="7058065" cy="5078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・茶話会を実施しアンケート等から対象者を見つけていく等の働きかけを提案</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・病院や地域スタッフとともに茶話会や外出同行等を通じ本人の希望を引き出し、具体的な地域生活のイメージを共有</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・病棟以外の外来等にも壁新聞を貼ることで退院への意欲喚起を行っている取組等を他の病院でも紹介</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35" name="テキスト ボックス 34">
            <a:extLst>
              <a:ext uri="{FF2B5EF4-FFF2-40B4-BE49-F238E27FC236}">
                <a16:creationId xmlns:a16="http://schemas.microsoft.com/office/drawing/2014/main" id="{6CB88C87-7E45-43A0-930F-05EA65C01843}"/>
              </a:ext>
            </a:extLst>
          </p:cNvPr>
          <p:cNvSpPr txBox="1"/>
          <p:nvPr/>
        </p:nvSpPr>
        <p:spPr>
          <a:xfrm>
            <a:off x="3000724" y="3809558"/>
            <a:ext cx="5962727" cy="69249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・長期入院患者が安心して地域生活が継続できるよう入院中から地域支援者・退院先・医療機関との調整</a:t>
            </a: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28" name="図 27">
            <a:extLst>
              <a:ext uri="{FF2B5EF4-FFF2-40B4-BE49-F238E27FC236}">
                <a16:creationId xmlns:a16="http://schemas.microsoft.com/office/drawing/2014/main" id="{93231243-1606-45F5-8136-1EE5D3B74FF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5316" y="3762467"/>
            <a:ext cx="300175" cy="296317"/>
          </a:xfrm>
          <a:prstGeom prst="rect">
            <a:avLst/>
          </a:prstGeom>
          <a:noFill/>
          <a:ln>
            <a:noFill/>
          </a:ln>
        </p:spPr>
      </p:pic>
      <p:sp>
        <p:nvSpPr>
          <p:cNvPr id="38" name="テキスト ボックス 43">
            <a:extLst>
              <a:ext uri="{FF2B5EF4-FFF2-40B4-BE49-F238E27FC236}">
                <a16:creationId xmlns:a16="http://schemas.microsoft.com/office/drawing/2014/main" id="{4BC2E939-B15D-4883-99C4-02CC3B4AB054}"/>
              </a:ext>
            </a:extLst>
          </p:cNvPr>
          <p:cNvSpPr txBox="1"/>
          <p:nvPr/>
        </p:nvSpPr>
        <p:spPr>
          <a:xfrm>
            <a:off x="3903566" y="6611209"/>
            <a:ext cx="4593558" cy="218567"/>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00" cap="none" spc="0" normalizeH="0" baseline="0" noProof="0" dirty="0">
                <a:ln>
                  <a:noFill/>
                </a:ln>
                <a:solidFill>
                  <a:prstClr val="black"/>
                </a:solidFill>
                <a:effectLst/>
                <a:uLnTx/>
                <a:uFillTx/>
                <a:latin typeface="游明朝" panose="02020400000000000000" pitchFamily="18" charset="-128"/>
                <a:ea typeface="UD デジタル 教科書体 NK-R" panose="02020400000000000000" pitchFamily="18" charset="-128"/>
                <a:cs typeface="Times New Roman" panose="02020603050405020304" pitchFamily="18" charset="0"/>
              </a:rPr>
              <a:t>（</a:t>
            </a:r>
            <a:r>
              <a:rPr kumimoji="1" lang="en-US" altLang="ja-JP" sz="900" b="0" i="0" u="none" strike="noStrike" kern="100" cap="none" spc="0" normalizeH="0" baseline="0" noProof="0" dirty="0">
                <a:ln>
                  <a:noFill/>
                </a:ln>
                <a:solidFill>
                  <a:prstClr val="black"/>
                </a:solidFill>
                <a:effectLst/>
                <a:uLnTx/>
                <a:uFillTx/>
                <a:latin typeface="游明朝" panose="02020400000000000000" pitchFamily="18" charset="-128"/>
                <a:ea typeface="UD デジタル 教科書体 NK-R" panose="02020400000000000000" pitchFamily="18" charset="-128"/>
                <a:cs typeface="Times New Roman" panose="02020603050405020304" pitchFamily="18" charset="0"/>
              </a:rPr>
              <a:t>※</a:t>
            </a:r>
            <a:r>
              <a:rPr kumimoji="1" lang="ja-JP" altLang="en-US" sz="900" b="0" i="0" u="none" strike="noStrike" kern="100" cap="none" spc="0" normalizeH="0" baseline="0" noProof="0" dirty="0">
                <a:ln>
                  <a:noFill/>
                </a:ln>
                <a:solidFill>
                  <a:prstClr val="black"/>
                </a:solidFill>
                <a:effectLst/>
                <a:uLnTx/>
                <a:uFillTx/>
                <a:latin typeface="游明朝" panose="02020400000000000000" pitchFamily="18" charset="-128"/>
                <a:ea typeface="UD デジタル 教科書体 NK-R" panose="02020400000000000000" pitchFamily="18" charset="-128"/>
                <a:cs typeface="Times New Roman" panose="02020603050405020304" pitchFamily="18" charset="0"/>
              </a:rPr>
              <a:t>個別伴走支援：主に広域の調整の場合において病院スタッフおよび地域支援者に同行）</a:t>
            </a:r>
            <a:endParaRPr kumimoji="1" lang="ja-JP" altLang="en-US" sz="1050" b="0" i="0" u="none" strike="noStrike" kern="100" cap="none" spc="0" normalizeH="0" baseline="0" noProof="0" dirty="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p:txBody>
      </p:sp>
      <p:sp>
        <p:nvSpPr>
          <p:cNvPr id="8" name="四角形: 角を丸くする 7">
            <a:extLst>
              <a:ext uri="{FF2B5EF4-FFF2-40B4-BE49-F238E27FC236}">
                <a16:creationId xmlns:a16="http://schemas.microsoft.com/office/drawing/2014/main" id="{8DC7280B-FE66-4B40-AEAF-02A6264EC212}"/>
              </a:ext>
            </a:extLst>
          </p:cNvPr>
          <p:cNvSpPr/>
          <p:nvPr/>
        </p:nvSpPr>
        <p:spPr>
          <a:xfrm>
            <a:off x="53450" y="4160439"/>
            <a:ext cx="507055" cy="1901480"/>
          </a:xfrm>
          <a:prstGeom prst="roundRect">
            <a:avLst/>
          </a:prstGeom>
          <a:solidFill>
            <a:schemeClr val="accent2">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市町村等</a:t>
            </a:r>
          </a:p>
        </p:txBody>
      </p:sp>
      <p:sp>
        <p:nvSpPr>
          <p:cNvPr id="10" name="四角形: 角を丸くする 9">
            <a:extLst>
              <a:ext uri="{FF2B5EF4-FFF2-40B4-BE49-F238E27FC236}">
                <a16:creationId xmlns:a16="http://schemas.microsoft.com/office/drawing/2014/main" id="{6AD96F33-9F4D-40D5-8E7A-81DD19645ABA}"/>
              </a:ext>
            </a:extLst>
          </p:cNvPr>
          <p:cNvSpPr/>
          <p:nvPr/>
        </p:nvSpPr>
        <p:spPr>
          <a:xfrm>
            <a:off x="53450" y="560871"/>
            <a:ext cx="501501" cy="1777764"/>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精神科病院</a:t>
            </a:r>
          </a:p>
        </p:txBody>
      </p:sp>
      <p:pic>
        <p:nvPicPr>
          <p:cNvPr id="14" name="図 13">
            <a:extLst>
              <a:ext uri="{FF2B5EF4-FFF2-40B4-BE49-F238E27FC236}">
                <a16:creationId xmlns:a16="http://schemas.microsoft.com/office/drawing/2014/main" id="{997FA058-BE01-4CD9-8838-43540B614F22}"/>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98621" y="4116567"/>
            <a:ext cx="1008264" cy="947921"/>
          </a:xfrm>
          <a:prstGeom prst="rect">
            <a:avLst/>
          </a:prstGeom>
          <a:noFill/>
          <a:ln>
            <a:noFill/>
          </a:ln>
        </p:spPr>
      </p:pic>
      <p:sp>
        <p:nvSpPr>
          <p:cNvPr id="33" name="四角形: 角を丸くする 32">
            <a:extLst>
              <a:ext uri="{FF2B5EF4-FFF2-40B4-BE49-F238E27FC236}">
                <a16:creationId xmlns:a16="http://schemas.microsoft.com/office/drawing/2014/main" id="{37F23138-8335-42FF-A5AD-4F59AC4B9C60}"/>
              </a:ext>
            </a:extLst>
          </p:cNvPr>
          <p:cNvSpPr/>
          <p:nvPr/>
        </p:nvSpPr>
        <p:spPr>
          <a:xfrm>
            <a:off x="348078" y="2766386"/>
            <a:ext cx="212904" cy="962788"/>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本人・家族</a:t>
            </a:r>
          </a:p>
        </p:txBody>
      </p:sp>
      <p:pic>
        <p:nvPicPr>
          <p:cNvPr id="7" name="図 6">
            <a:extLst>
              <a:ext uri="{FF2B5EF4-FFF2-40B4-BE49-F238E27FC236}">
                <a16:creationId xmlns:a16="http://schemas.microsoft.com/office/drawing/2014/main" id="{559EB9D5-6C94-4318-92C3-88700593DC6B}"/>
              </a:ext>
            </a:extLst>
          </p:cNvPr>
          <p:cNvPicPr>
            <a:picLocks noChangeAspect="1"/>
          </p:cNvPicPr>
          <p:nvPr/>
        </p:nvPicPr>
        <p:blipFill>
          <a:blip r:embed="rId7"/>
          <a:stretch>
            <a:fillRect/>
          </a:stretch>
        </p:blipFill>
        <p:spPr>
          <a:xfrm>
            <a:off x="6321831" y="3034662"/>
            <a:ext cx="433737" cy="390595"/>
          </a:xfrm>
          <a:prstGeom prst="rect">
            <a:avLst/>
          </a:prstGeom>
        </p:spPr>
      </p:pic>
      <p:pic>
        <p:nvPicPr>
          <p:cNvPr id="12" name="図 11">
            <a:extLst>
              <a:ext uri="{FF2B5EF4-FFF2-40B4-BE49-F238E27FC236}">
                <a16:creationId xmlns:a16="http://schemas.microsoft.com/office/drawing/2014/main" id="{8FE76F65-9A54-402F-BFCB-4F5AEDC5F6D0}"/>
              </a:ext>
            </a:extLst>
          </p:cNvPr>
          <p:cNvPicPr>
            <a:picLocks noChangeAspect="1"/>
          </p:cNvPicPr>
          <p:nvPr/>
        </p:nvPicPr>
        <p:blipFill rotWithShape="1">
          <a:blip r:embed="rId8"/>
          <a:srcRect b="37205"/>
          <a:stretch/>
        </p:blipFill>
        <p:spPr>
          <a:xfrm>
            <a:off x="5038560" y="3007118"/>
            <a:ext cx="638307" cy="415728"/>
          </a:xfrm>
          <a:prstGeom prst="rect">
            <a:avLst/>
          </a:prstGeom>
        </p:spPr>
      </p:pic>
      <p:pic>
        <p:nvPicPr>
          <p:cNvPr id="1028" name="Picture 4" descr="三者面談のイラスト">
            <a:extLst>
              <a:ext uri="{FF2B5EF4-FFF2-40B4-BE49-F238E27FC236}">
                <a16:creationId xmlns:a16="http://schemas.microsoft.com/office/drawing/2014/main" id="{D409778B-37DD-40E9-ACF3-EDC1A69CA47E}"/>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8158536" y="2423680"/>
            <a:ext cx="310856" cy="1015500"/>
          </a:xfrm>
          <a:prstGeom prst="rect">
            <a:avLst/>
          </a:prstGeom>
          <a:noFill/>
          <a:extLst>
            <a:ext uri="{909E8E84-426E-40DD-AFC4-6F175D3DCCD1}">
              <a14:hiddenFill xmlns:a14="http://schemas.microsoft.com/office/drawing/2010/main">
                <a:solidFill>
                  <a:srgbClr val="FFFFFF"/>
                </a:solidFill>
              </a14:hiddenFill>
            </a:ext>
          </a:extLst>
        </p:spPr>
      </p:pic>
      <p:pic>
        <p:nvPicPr>
          <p:cNvPr id="21" name="図 20">
            <a:extLst>
              <a:ext uri="{FF2B5EF4-FFF2-40B4-BE49-F238E27FC236}">
                <a16:creationId xmlns:a16="http://schemas.microsoft.com/office/drawing/2014/main" id="{57D32754-2343-4488-96CE-51879A12D0F6}"/>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61103" y="1983109"/>
            <a:ext cx="289973" cy="305348"/>
          </a:xfrm>
          <a:prstGeom prst="rect">
            <a:avLst/>
          </a:prstGeom>
          <a:noFill/>
          <a:ln>
            <a:noFill/>
          </a:ln>
        </p:spPr>
      </p:pic>
      <p:sp>
        <p:nvSpPr>
          <p:cNvPr id="26" name="テキスト ボックス 25">
            <a:extLst>
              <a:ext uri="{FF2B5EF4-FFF2-40B4-BE49-F238E27FC236}">
                <a16:creationId xmlns:a16="http://schemas.microsoft.com/office/drawing/2014/main" id="{8BA9DA15-46D7-439B-845D-E29157CE828E}"/>
              </a:ext>
            </a:extLst>
          </p:cNvPr>
          <p:cNvSpPr txBox="1"/>
          <p:nvPr/>
        </p:nvSpPr>
        <p:spPr>
          <a:xfrm>
            <a:off x="7643046" y="2136297"/>
            <a:ext cx="1047005" cy="200055"/>
          </a:xfrm>
          <a:prstGeom prst="rect">
            <a:avLst/>
          </a:prstGeom>
          <a:noFill/>
          <a:ln>
            <a:noFill/>
          </a:ln>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（壁新聞）</a:t>
            </a:r>
          </a:p>
        </p:txBody>
      </p:sp>
      <p:sp>
        <p:nvSpPr>
          <p:cNvPr id="44" name="テキスト ボックス 43">
            <a:extLst>
              <a:ext uri="{FF2B5EF4-FFF2-40B4-BE49-F238E27FC236}">
                <a16:creationId xmlns:a16="http://schemas.microsoft.com/office/drawing/2014/main" id="{6A55DEC5-FC08-46A4-8DB1-118577063962}"/>
              </a:ext>
            </a:extLst>
          </p:cNvPr>
          <p:cNvSpPr txBox="1"/>
          <p:nvPr/>
        </p:nvSpPr>
        <p:spPr>
          <a:xfrm>
            <a:off x="7046404" y="1639715"/>
            <a:ext cx="1047005" cy="2000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（茶話会）</a:t>
            </a:r>
          </a:p>
        </p:txBody>
      </p:sp>
      <p:sp>
        <p:nvSpPr>
          <p:cNvPr id="45" name="テキスト ボックス 44">
            <a:extLst>
              <a:ext uri="{FF2B5EF4-FFF2-40B4-BE49-F238E27FC236}">
                <a16:creationId xmlns:a16="http://schemas.microsoft.com/office/drawing/2014/main" id="{08D1CFBE-50BA-40E3-89F1-0C2C1F8034E9}"/>
              </a:ext>
            </a:extLst>
          </p:cNvPr>
          <p:cNvSpPr txBox="1"/>
          <p:nvPr/>
        </p:nvSpPr>
        <p:spPr>
          <a:xfrm>
            <a:off x="5134577" y="3415697"/>
            <a:ext cx="1047005" cy="2000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（退院先見学同行）</a:t>
            </a:r>
          </a:p>
        </p:txBody>
      </p:sp>
      <p:sp>
        <p:nvSpPr>
          <p:cNvPr id="46" name="テキスト ボックス 45">
            <a:extLst>
              <a:ext uri="{FF2B5EF4-FFF2-40B4-BE49-F238E27FC236}">
                <a16:creationId xmlns:a16="http://schemas.microsoft.com/office/drawing/2014/main" id="{2F73DEA7-727F-416C-9ED9-AF66843DAE6F}"/>
              </a:ext>
            </a:extLst>
          </p:cNvPr>
          <p:cNvSpPr txBox="1"/>
          <p:nvPr/>
        </p:nvSpPr>
        <p:spPr>
          <a:xfrm>
            <a:off x="5647418" y="1093664"/>
            <a:ext cx="910134" cy="2000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（研修会）</a:t>
            </a:r>
          </a:p>
        </p:txBody>
      </p:sp>
      <p:sp>
        <p:nvSpPr>
          <p:cNvPr id="48" name="テキスト ボックス 47">
            <a:extLst>
              <a:ext uri="{FF2B5EF4-FFF2-40B4-BE49-F238E27FC236}">
                <a16:creationId xmlns:a16="http://schemas.microsoft.com/office/drawing/2014/main" id="{FDFC1355-D044-4F7B-9B62-917EF38AE7FD}"/>
              </a:ext>
            </a:extLst>
          </p:cNvPr>
          <p:cNvSpPr txBox="1"/>
          <p:nvPr/>
        </p:nvSpPr>
        <p:spPr>
          <a:xfrm>
            <a:off x="7198571" y="4984946"/>
            <a:ext cx="1047005" cy="2000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（協議の場への参加）</a:t>
            </a:r>
          </a:p>
        </p:txBody>
      </p:sp>
      <p:sp>
        <p:nvSpPr>
          <p:cNvPr id="49" name="テキスト ボックス 48">
            <a:extLst>
              <a:ext uri="{FF2B5EF4-FFF2-40B4-BE49-F238E27FC236}">
                <a16:creationId xmlns:a16="http://schemas.microsoft.com/office/drawing/2014/main" id="{DDC0F9A1-57BB-44E7-99B6-6AF0123D04A9}"/>
              </a:ext>
            </a:extLst>
          </p:cNvPr>
          <p:cNvSpPr txBox="1"/>
          <p:nvPr/>
        </p:nvSpPr>
        <p:spPr>
          <a:xfrm>
            <a:off x="920266" y="3910625"/>
            <a:ext cx="1201657" cy="2000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（体験外出同行）</a:t>
            </a:r>
          </a:p>
        </p:txBody>
      </p:sp>
      <p:sp>
        <p:nvSpPr>
          <p:cNvPr id="50" name="テキスト ボックス 49">
            <a:extLst>
              <a:ext uri="{FF2B5EF4-FFF2-40B4-BE49-F238E27FC236}">
                <a16:creationId xmlns:a16="http://schemas.microsoft.com/office/drawing/2014/main" id="{E09CE9A8-9856-4FE7-AFDE-3243A00B0FE5}"/>
              </a:ext>
            </a:extLst>
          </p:cNvPr>
          <p:cNvSpPr txBox="1"/>
          <p:nvPr/>
        </p:nvSpPr>
        <p:spPr>
          <a:xfrm>
            <a:off x="7646925" y="3382249"/>
            <a:ext cx="1047005" cy="2000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（フォローアップ）</a:t>
            </a:r>
          </a:p>
        </p:txBody>
      </p:sp>
      <p:pic>
        <p:nvPicPr>
          <p:cNvPr id="29" name="図 28">
            <a:extLst>
              <a:ext uri="{FF2B5EF4-FFF2-40B4-BE49-F238E27FC236}">
                <a16:creationId xmlns:a16="http://schemas.microsoft.com/office/drawing/2014/main" id="{01A1B348-80D1-422B-BD3C-F181993EB174}"/>
              </a:ext>
            </a:extLst>
          </p:cNvPr>
          <p:cNvPicPr>
            <a:picLocks noChangeAspect="1"/>
          </p:cNvPicPr>
          <p:nvPr/>
        </p:nvPicPr>
        <p:blipFill>
          <a:blip r:embed="rId11"/>
          <a:stretch>
            <a:fillRect/>
          </a:stretch>
        </p:blipFill>
        <p:spPr>
          <a:xfrm>
            <a:off x="8065744" y="5093170"/>
            <a:ext cx="862761" cy="862761"/>
          </a:xfrm>
          <a:prstGeom prst="rect">
            <a:avLst/>
          </a:prstGeom>
        </p:spPr>
      </p:pic>
      <p:pic>
        <p:nvPicPr>
          <p:cNvPr id="1030" name="Picture 6" descr="病院・医院の建物イラスト（医療）">
            <a:extLst>
              <a:ext uri="{FF2B5EF4-FFF2-40B4-BE49-F238E27FC236}">
                <a16:creationId xmlns:a16="http://schemas.microsoft.com/office/drawing/2014/main" id="{CA10D3A5-ACD3-4E9C-84E7-78EA514D18C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38470" y="524801"/>
            <a:ext cx="790857" cy="935925"/>
          </a:xfrm>
          <a:prstGeom prst="rect">
            <a:avLst/>
          </a:prstGeom>
          <a:noFill/>
          <a:extLst>
            <a:ext uri="{909E8E84-426E-40DD-AFC4-6F175D3DCCD1}">
              <a14:hiddenFill xmlns:a14="http://schemas.microsoft.com/office/drawing/2010/main">
                <a:solidFill>
                  <a:srgbClr val="FFFFFF"/>
                </a:solidFill>
              </a14:hiddenFill>
            </a:ext>
          </a:extLst>
        </p:spPr>
      </p:pic>
      <p:sp>
        <p:nvSpPr>
          <p:cNvPr id="53" name="テキスト ボックス 52">
            <a:extLst>
              <a:ext uri="{FF2B5EF4-FFF2-40B4-BE49-F238E27FC236}">
                <a16:creationId xmlns:a16="http://schemas.microsoft.com/office/drawing/2014/main" id="{5EF0745E-9F33-4880-BCB1-1B4F13FD354A}"/>
              </a:ext>
            </a:extLst>
          </p:cNvPr>
          <p:cNvSpPr txBox="1"/>
          <p:nvPr/>
        </p:nvSpPr>
        <p:spPr>
          <a:xfrm>
            <a:off x="6078761" y="3385112"/>
            <a:ext cx="1198317" cy="2000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（個別面会）</a:t>
            </a:r>
          </a:p>
        </p:txBody>
      </p:sp>
      <p:pic>
        <p:nvPicPr>
          <p:cNvPr id="1034" name="Picture 10" descr="白衣を着た人たちの会議のイラスト（真剣）">
            <a:extLst>
              <a:ext uri="{FF2B5EF4-FFF2-40B4-BE49-F238E27FC236}">
                <a16:creationId xmlns:a16="http://schemas.microsoft.com/office/drawing/2014/main" id="{94B64D96-CF4A-46F8-8B89-ED560601F51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20310" y="3562564"/>
            <a:ext cx="401159" cy="401159"/>
          </a:xfrm>
          <a:prstGeom prst="rect">
            <a:avLst/>
          </a:prstGeom>
          <a:noFill/>
          <a:extLst>
            <a:ext uri="{909E8E84-426E-40DD-AFC4-6F175D3DCCD1}">
              <a14:hiddenFill xmlns:a14="http://schemas.microsoft.com/office/drawing/2010/main">
                <a:solidFill>
                  <a:srgbClr val="FFFFFF"/>
                </a:solidFill>
              </a14:hiddenFill>
            </a:ext>
          </a:extLst>
        </p:spPr>
      </p:pic>
      <p:sp>
        <p:nvSpPr>
          <p:cNvPr id="56" name="テキスト ボックス 55">
            <a:extLst>
              <a:ext uri="{FF2B5EF4-FFF2-40B4-BE49-F238E27FC236}">
                <a16:creationId xmlns:a16="http://schemas.microsoft.com/office/drawing/2014/main" id="{E92299E3-2036-496F-A8D6-4F848D08105F}"/>
              </a:ext>
            </a:extLst>
          </p:cNvPr>
          <p:cNvSpPr txBox="1"/>
          <p:nvPr/>
        </p:nvSpPr>
        <p:spPr>
          <a:xfrm>
            <a:off x="2017353" y="3919152"/>
            <a:ext cx="1047005" cy="2000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（退院に向けた会議）</a:t>
            </a:r>
          </a:p>
        </p:txBody>
      </p:sp>
      <p:sp>
        <p:nvSpPr>
          <p:cNvPr id="43" name="吹き出し: 円形 42">
            <a:extLst>
              <a:ext uri="{FF2B5EF4-FFF2-40B4-BE49-F238E27FC236}">
                <a16:creationId xmlns:a16="http://schemas.microsoft.com/office/drawing/2014/main" id="{A2C13855-3D7C-426E-9DE1-018F8F398E7F}"/>
              </a:ext>
            </a:extLst>
          </p:cNvPr>
          <p:cNvSpPr/>
          <p:nvPr/>
        </p:nvSpPr>
        <p:spPr>
          <a:xfrm>
            <a:off x="6292389" y="586851"/>
            <a:ext cx="1952019" cy="689801"/>
          </a:xfrm>
          <a:prstGeom prst="wedgeEllipseCallout">
            <a:avLst>
              <a:gd name="adj1" fmla="val 59934"/>
              <a:gd name="adj2" fmla="val 51461"/>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sng"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本人が希望する生活へ</a:t>
            </a:r>
          </a:p>
        </p:txBody>
      </p:sp>
      <p:sp>
        <p:nvSpPr>
          <p:cNvPr id="59" name="吹き出し: 円形 58">
            <a:extLst>
              <a:ext uri="{FF2B5EF4-FFF2-40B4-BE49-F238E27FC236}">
                <a16:creationId xmlns:a16="http://schemas.microsoft.com/office/drawing/2014/main" id="{AB1C5456-3E7D-47C8-9524-02E482C9DD8B}"/>
              </a:ext>
            </a:extLst>
          </p:cNvPr>
          <p:cNvSpPr/>
          <p:nvPr/>
        </p:nvSpPr>
        <p:spPr>
          <a:xfrm>
            <a:off x="6240078" y="5282060"/>
            <a:ext cx="2004330" cy="707886"/>
          </a:xfrm>
          <a:prstGeom prst="wedgeEllipseCallout">
            <a:avLst>
              <a:gd name="adj1" fmla="val 63518"/>
              <a:gd name="adj2" fmla="val 25854"/>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sng"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安心して生活</a:t>
            </a:r>
            <a:endParaRPr kumimoji="1" lang="en-US" altLang="ja-JP" sz="1600" b="1" i="0" u="sng"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sng"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できる場</a:t>
            </a:r>
            <a:r>
              <a:rPr kumimoji="1" lang="ja-JP" altLang="en-US" sz="1400" b="1" i="0" u="sng"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へ</a:t>
            </a:r>
          </a:p>
        </p:txBody>
      </p:sp>
      <p:sp>
        <p:nvSpPr>
          <p:cNvPr id="61" name="上下矢印 24">
            <a:extLst>
              <a:ext uri="{FF2B5EF4-FFF2-40B4-BE49-F238E27FC236}">
                <a16:creationId xmlns:a16="http://schemas.microsoft.com/office/drawing/2014/main" id="{FBD8CFB9-2E9B-4D13-A7D5-C522BC505C41}"/>
              </a:ext>
            </a:extLst>
          </p:cNvPr>
          <p:cNvSpPr/>
          <p:nvPr/>
        </p:nvSpPr>
        <p:spPr>
          <a:xfrm>
            <a:off x="8422862" y="1459142"/>
            <a:ext cx="699386" cy="3628344"/>
          </a:xfrm>
          <a:prstGeom prst="upDownArrow">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つなぐ</a:t>
            </a:r>
          </a:p>
        </p:txBody>
      </p:sp>
      <p:pic>
        <p:nvPicPr>
          <p:cNvPr id="23" name="図 22">
            <a:extLst>
              <a:ext uri="{FF2B5EF4-FFF2-40B4-BE49-F238E27FC236}">
                <a16:creationId xmlns:a16="http://schemas.microsoft.com/office/drawing/2014/main" id="{3BF43F4F-3318-4D9F-A554-A12204E309B4}"/>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14144" y="515630"/>
            <a:ext cx="646356" cy="613493"/>
          </a:xfrm>
          <a:prstGeom prst="rect">
            <a:avLst/>
          </a:prstGeom>
          <a:noFill/>
          <a:ln>
            <a:noFill/>
          </a:ln>
        </p:spPr>
      </p:pic>
      <p:pic>
        <p:nvPicPr>
          <p:cNvPr id="36" name="図 35">
            <a:extLst>
              <a:ext uri="{FF2B5EF4-FFF2-40B4-BE49-F238E27FC236}">
                <a16:creationId xmlns:a16="http://schemas.microsoft.com/office/drawing/2014/main" id="{E1171AFF-14B3-4C12-9211-50F9CF981310}"/>
              </a:ext>
            </a:extLst>
          </p:cNvPr>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441805" y="2844027"/>
            <a:ext cx="709415" cy="684752"/>
          </a:xfrm>
          <a:prstGeom prst="rect">
            <a:avLst/>
          </a:prstGeom>
          <a:noFill/>
          <a:ln>
            <a:noFill/>
          </a:ln>
        </p:spPr>
      </p:pic>
    </p:spTree>
    <p:extLst>
      <p:ext uri="{BB962C8B-B14F-4D97-AF65-F5344CB8AC3E}">
        <p14:creationId xmlns:p14="http://schemas.microsoft.com/office/powerpoint/2010/main" val="2112463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arn(outVertical)">
                                      <p:cBhvr>
                                        <p:cTn id="7" dur="500"/>
                                        <p:tgtEl>
                                          <p:spTgt spid="61"/>
                                        </p:tgtEl>
                                      </p:cBhvr>
                                    </p:animEffect>
                                  </p:childTnLst>
                                </p:cTn>
                              </p:par>
                            </p:childTnLst>
                          </p:cTn>
                        </p:par>
                        <p:par>
                          <p:cTn id="8" fill="hold">
                            <p:stCondLst>
                              <p:cond delay="500"/>
                            </p:stCondLst>
                            <p:childTnLst>
                              <p:par>
                                <p:cTn id="9" presetID="26" presetClass="emph" presetSubtype="0" fill="hold" grpId="1" nodeType="afterEffect">
                                  <p:stCondLst>
                                    <p:cond delay="0"/>
                                  </p:stCondLst>
                                  <p:childTnLst>
                                    <p:animEffect transition="out" filter="fade">
                                      <p:cBhvr>
                                        <p:cTn id="10" dur="500" tmFilter="0, 0; .2, .5; .8, .5; 1, 0"/>
                                        <p:tgtEl>
                                          <p:spTgt spid="61"/>
                                        </p:tgtEl>
                                      </p:cBhvr>
                                    </p:animEffect>
                                    <p:animScale>
                                      <p:cBhvr>
                                        <p:cTn id="11" dur="250" autoRev="1" fill="hold"/>
                                        <p:tgtEl>
                                          <p:spTgt spid="6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1" grpId="1" animBg="1"/>
    </p:bld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625</Words>
  <Application>Microsoft Office PowerPoint</Application>
  <PresentationFormat>画面に合わせる (4:3)</PresentationFormat>
  <Paragraphs>51</Paragraphs>
  <Slides>1</Slides>
  <Notes>1</Notes>
  <HiddenSlides>0</HiddenSlides>
  <MMClips>0</MMClips>
  <ScaleCrop>false</ScaleCrop>
  <HeadingPairs>
    <vt:vector size="6" baseType="variant">
      <vt:variant>
        <vt:lpstr>使用されているフォント</vt:lpstr>
      </vt:variant>
      <vt:variant>
        <vt:i4>11</vt:i4>
      </vt:variant>
      <vt:variant>
        <vt:lpstr>テーマ</vt:lpstr>
      </vt:variant>
      <vt:variant>
        <vt:i4>2</vt:i4>
      </vt:variant>
      <vt:variant>
        <vt:lpstr>スライド タイトル</vt:lpstr>
      </vt:variant>
      <vt:variant>
        <vt:i4>1</vt:i4>
      </vt:variant>
    </vt:vector>
  </HeadingPairs>
  <TitlesOfParts>
    <vt:vector size="14" baseType="lpstr">
      <vt:lpstr>UD デジタル 教科書体 NK-R</vt:lpstr>
      <vt:lpstr>UD デジタル 教科書体 NP-R</vt:lpstr>
      <vt:lpstr>メイリオ</vt:lpstr>
      <vt:lpstr>游ゴシック</vt:lpstr>
      <vt:lpstr>游ゴシック Light</vt:lpstr>
      <vt:lpstr>游明朝</vt:lpstr>
      <vt:lpstr>Arial</vt:lpstr>
      <vt:lpstr>Calibri</vt:lpstr>
      <vt:lpstr>Calibri Light</vt:lpstr>
      <vt:lpstr>Tahoma</vt:lpstr>
      <vt:lpstr>Wingdings 2</vt:lpstr>
      <vt:lpstr>HDOfficeLightV0</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2026-08-25T03:03:14Z</dcterms:created>
  <dcterms:modified xsi:type="dcterms:W3CDTF">2026-08-25T03:03:54Z</dcterms:modified>
</cp:coreProperties>
</file>