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0" autoAdjust="0"/>
    <p:restoredTop sz="94654"/>
  </p:normalViewPr>
  <p:slideViewPr>
    <p:cSldViewPr snapToGrid="0">
      <p:cViewPr varScale="1">
        <p:scale>
          <a:sx n="66" d="100"/>
          <a:sy n="66" d="100"/>
        </p:scale>
        <p:origin x="2261" y="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8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89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r">
              <a:defRPr sz="1200"/>
            </a:lvl1pPr>
          </a:lstStyle>
          <a:p>
            <a:fld id="{7E202F14-3924-0149-B6E7-9C06C22ADF94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3" tIns="45277" rIns="90553" bIns="4527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53" tIns="45277" rIns="90553" bIns="4527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417"/>
            <a:ext cx="2918831" cy="494896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417"/>
            <a:ext cx="2918831" cy="494896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r">
              <a:defRPr sz="1200"/>
            </a:lvl1pPr>
          </a:lstStyle>
          <a:p>
            <a:fld id="{94FDA9C3-1E04-9348-A39B-AE56FF8EC8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51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FDA9C3-1E04-9348-A39B-AE56FF8EC81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538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g"/><Relationship Id="rId3" Type="http://schemas.openxmlformats.org/officeDocument/2006/relationships/hyperlink" Target="mailto:jouhou-c@ofix.or.jp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8">
            <a:extLst>
              <a:ext uri="{FF2B5EF4-FFF2-40B4-BE49-F238E27FC236}">
                <a16:creationId xmlns:a16="http://schemas.microsoft.com/office/drawing/2014/main" id="{63F64571-CD5D-DFC5-490B-A5BABB16C77A}"/>
              </a:ext>
            </a:extLst>
          </p:cNvPr>
          <p:cNvSpPr/>
          <p:nvPr/>
        </p:nvSpPr>
        <p:spPr>
          <a:xfrm>
            <a:off x="3480460" y="933528"/>
            <a:ext cx="2070100" cy="1453515"/>
          </a:xfrm>
          <a:custGeom>
            <a:avLst/>
            <a:gdLst/>
            <a:ahLst/>
            <a:cxnLst/>
            <a:rect l="l" t="t" r="r" b="b"/>
            <a:pathLst>
              <a:path w="2070100" h="1453514">
                <a:moveTo>
                  <a:pt x="1022987" y="0"/>
                </a:moveTo>
                <a:lnTo>
                  <a:pt x="962931" y="1353"/>
                </a:lnTo>
                <a:lnTo>
                  <a:pt x="903738" y="4656"/>
                </a:lnTo>
                <a:lnTo>
                  <a:pt x="845508" y="9853"/>
                </a:lnTo>
                <a:lnTo>
                  <a:pt x="788343" y="16893"/>
                </a:lnTo>
                <a:lnTo>
                  <a:pt x="732346" y="25722"/>
                </a:lnTo>
                <a:lnTo>
                  <a:pt x="677616" y="36288"/>
                </a:lnTo>
                <a:lnTo>
                  <a:pt x="624257" y="48536"/>
                </a:lnTo>
                <a:lnTo>
                  <a:pt x="572369" y="62416"/>
                </a:lnTo>
                <a:lnTo>
                  <a:pt x="522054" y="77872"/>
                </a:lnTo>
                <a:lnTo>
                  <a:pt x="473413" y="94853"/>
                </a:lnTo>
                <a:lnTo>
                  <a:pt x="426549" y="113306"/>
                </a:lnTo>
                <a:lnTo>
                  <a:pt x="381562" y="133177"/>
                </a:lnTo>
                <a:lnTo>
                  <a:pt x="338554" y="154414"/>
                </a:lnTo>
                <a:lnTo>
                  <a:pt x="297628" y="176963"/>
                </a:lnTo>
                <a:lnTo>
                  <a:pt x="258883" y="200771"/>
                </a:lnTo>
                <a:lnTo>
                  <a:pt x="222422" y="225787"/>
                </a:lnTo>
                <a:lnTo>
                  <a:pt x="188347" y="251956"/>
                </a:lnTo>
                <a:lnTo>
                  <a:pt x="156758" y="279225"/>
                </a:lnTo>
                <a:lnTo>
                  <a:pt x="127758" y="307543"/>
                </a:lnTo>
                <a:lnTo>
                  <a:pt x="101448" y="336855"/>
                </a:lnTo>
                <a:lnTo>
                  <a:pt x="77930" y="367109"/>
                </a:lnTo>
                <a:lnTo>
                  <a:pt x="39674" y="430229"/>
                </a:lnTo>
                <a:lnTo>
                  <a:pt x="13802" y="496482"/>
                </a:lnTo>
                <a:lnTo>
                  <a:pt x="1128" y="565441"/>
                </a:lnTo>
                <a:lnTo>
                  <a:pt x="0" y="600328"/>
                </a:lnTo>
                <a:lnTo>
                  <a:pt x="2360" y="634779"/>
                </a:lnTo>
                <a:lnTo>
                  <a:pt x="17176" y="702139"/>
                </a:lnTo>
                <a:lnTo>
                  <a:pt x="44839" y="767053"/>
                </a:lnTo>
                <a:lnTo>
                  <a:pt x="84610" y="829057"/>
                </a:lnTo>
                <a:lnTo>
                  <a:pt x="108805" y="858822"/>
                </a:lnTo>
                <a:lnTo>
                  <a:pt x="135750" y="887685"/>
                </a:lnTo>
                <a:lnTo>
                  <a:pt x="165352" y="915587"/>
                </a:lnTo>
                <a:lnTo>
                  <a:pt x="197520" y="942470"/>
                </a:lnTo>
                <a:lnTo>
                  <a:pt x="232160" y="968276"/>
                </a:lnTo>
                <a:lnTo>
                  <a:pt x="269181" y="992947"/>
                </a:lnTo>
                <a:lnTo>
                  <a:pt x="308490" y="1016424"/>
                </a:lnTo>
                <a:lnTo>
                  <a:pt x="349994" y="1038649"/>
                </a:lnTo>
                <a:lnTo>
                  <a:pt x="393603" y="1059565"/>
                </a:lnTo>
                <a:lnTo>
                  <a:pt x="439222" y="1079111"/>
                </a:lnTo>
                <a:lnTo>
                  <a:pt x="486760" y="1097232"/>
                </a:lnTo>
                <a:lnTo>
                  <a:pt x="536124" y="1113867"/>
                </a:lnTo>
                <a:lnTo>
                  <a:pt x="587223" y="1128960"/>
                </a:lnTo>
                <a:lnTo>
                  <a:pt x="639963" y="1142451"/>
                </a:lnTo>
                <a:lnTo>
                  <a:pt x="694253" y="1154283"/>
                </a:lnTo>
                <a:lnTo>
                  <a:pt x="749999" y="1164396"/>
                </a:lnTo>
                <a:lnTo>
                  <a:pt x="807110" y="1172734"/>
                </a:lnTo>
                <a:lnTo>
                  <a:pt x="865494" y="1179238"/>
                </a:lnTo>
                <a:lnTo>
                  <a:pt x="925057" y="1183849"/>
                </a:lnTo>
                <a:lnTo>
                  <a:pt x="985708" y="1186509"/>
                </a:lnTo>
                <a:lnTo>
                  <a:pt x="1252891" y="1453108"/>
                </a:lnTo>
                <a:lnTo>
                  <a:pt x="1376475" y="1153870"/>
                </a:lnTo>
                <a:lnTo>
                  <a:pt x="1435251" y="1140917"/>
                </a:lnTo>
                <a:lnTo>
                  <a:pt x="1492064" y="1126078"/>
                </a:lnTo>
                <a:lnTo>
                  <a:pt x="1546816" y="1109429"/>
                </a:lnTo>
                <a:lnTo>
                  <a:pt x="1599412" y="1091045"/>
                </a:lnTo>
                <a:lnTo>
                  <a:pt x="1649752" y="1071000"/>
                </a:lnTo>
                <a:lnTo>
                  <a:pt x="1697742" y="1049368"/>
                </a:lnTo>
                <a:lnTo>
                  <a:pt x="1743283" y="1026224"/>
                </a:lnTo>
                <a:lnTo>
                  <a:pt x="1786279" y="1001643"/>
                </a:lnTo>
                <a:lnTo>
                  <a:pt x="1826633" y="975699"/>
                </a:lnTo>
                <a:lnTo>
                  <a:pt x="1864247" y="948467"/>
                </a:lnTo>
                <a:lnTo>
                  <a:pt x="1899025" y="920021"/>
                </a:lnTo>
                <a:lnTo>
                  <a:pt x="1930869" y="890437"/>
                </a:lnTo>
                <a:lnTo>
                  <a:pt x="1959683" y="859789"/>
                </a:lnTo>
                <a:lnTo>
                  <a:pt x="1985370" y="828150"/>
                </a:lnTo>
                <a:lnTo>
                  <a:pt x="2007832" y="795597"/>
                </a:lnTo>
                <a:lnTo>
                  <a:pt x="2026973" y="762203"/>
                </a:lnTo>
                <a:lnTo>
                  <a:pt x="2054903" y="693192"/>
                </a:lnTo>
                <a:lnTo>
                  <a:pt x="2068383" y="621715"/>
                </a:lnTo>
                <a:lnTo>
                  <a:pt x="2069512" y="586828"/>
                </a:lnTo>
                <a:lnTo>
                  <a:pt x="2067152" y="552377"/>
                </a:lnTo>
                <a:lnTo>
                  <a:pt x="2052335" y="485017"/>
                </a:lnTo>
                <a:lnTo>
                  <a:pt x="2024672" y="420103"/>
                </a:lnTo>
                <a:lnTo>
                  <a:pt x="1984901" y="358099"/>
                </a:lnTo>
                <a:lnTo>
                  <a:pt x="1960707" y="328334"/>
                </a:lnTo>
                <a:lnTo>
                  <a:pt x="1933762" y="299471"/>
                </a:lnTo>
                <a:lnTo>
                  <a:pt x="1904159" y="271569"/>
                </a:lnTo>
                <a:lnTo>
                  <a:pt x="1871992" y="244686"/>
                </a:lnTo>
                <a:lnTo>
                  <a:pt x="1837352" y="218880"/>
                </a:lnTo>
                <a:lnTo>
                  <a:pt x="1800331" y="194209"/>
                </a:lnTo>
                <a:lnTo>
                  <a:pt x="1761022" y="170732"/>
                </a:lnTo>
                <a:lnTo>
                  <a:pt x="1719517" y="148507"/>
                </a:lnTo>
                <a:lnTo>
                  <a:pt x="1675909" y="127591"/>
                </a:lnTo>
                <a:lnTo>
                  <a:pt x="1630290" y="108045"/>
                </a:lnTo>
                <a:lnTo>
                  <a:pt x="1582752" y="89924"/>
                </a:lnTo>
                <a:lnTo>
                  <a:pt x="1533387" y="73289"/>
                </a:lnTo>
                <a:lnTo>
                  <a:pt x="1482289" y="58196"/>
                </a:lnTo>
                <a:lnTo>
                  <a:pt x="1429548" y="44705"/>
                </a:lnTo>
                <a:lnTo>
                  <a:pt x="1375259" y="32873"/>
                </a:lnTo>
                <a:lnTo>
                  <a:pt x="1319512" y="22760"/>
                </a:lnTo>
                <a:lnTo>
                  <a:pt x="1262401" y="14422"/>
                </a:lnTo>
                <a:lnTo>
                  <a:pt x="1204018" y="7918"/>
                </a:lnTo>
                <a:lnTo>
                  <a:pt x="1144454" y="3307"/>
                </a:lnTo>
                <a:lnTo>
                  <a:pt x="1083803" y="647"/>
                </a:lnTo>
                <a:lnTo>
                  <a:pt x="1022987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94B09037-9AE2-2C6C-6BCC-F5778203F4C9}"/>
              </a:ext>
            </a:extLst>
          </p:cNvPr>
          <p:cNvSpPr/>
          <p:nvPr/>
        </p:nvSpPr>
        <p:spPr>
          <a:xfrm>
            <a:off x="-3111" y="898219"/>
            <a:ext cx="2711450" cy="1602105"/>
          </a:xfrm>
          <a:custGeom>
            <a:avLst/>
            <a:gdLst/>
            <a:ahLst/>
            <a:cxnLst/>
            <a:rect l="l" t="t" r="r" b="b"/>
            <a:pathLst>
              <a:path w="2711450" h="1602105">
                <a:moveTo>
                  <a:pt x="919170" y="37"/>
                </a:moveTo>
                <a:lnTo>
                  <a:pt x="870510" y="0"/>
                </a:lnTo>
                <a:lnTo>
                  <a:pt x="822398" y="1278"/>
                </a:lnTo>
                <a:lnTo>
                  <a:pt x="774900" y="3882"/>
                </a:lnTo>
                <a:lnTo>
                  <a:pt x="728083" y="7817"/>
                </a:lnTo>
                <a:lnTo>
                  <a:pt x="682012" y="13093"/>
                </a:lnTo>
                <a:lnTo>
                  <a:pt x="636754" y="19716"/>
                </a:lnTo>
                <a:lnTo>
                  <a:pt x="592374" y="27694"/>
                </a:lnTo>
                <a:lnTo>
                  <a:pt x="548940" y="37035"/>
                </a:lnTo>
                <a:lnTo>
                  <a:pt x="506516" y="47747"/>
                </a:lnTo>
                <a:lnTo>
                  <a:pt x="465169" y="59838"/>
                </a:lnTo>
                <a:lnTo>
                  <a:pt x="424965" y="73314"/>
                </a:lnTo>
                <a:lnTo>
                  <a:pt x="385970" y="88185"/>
                </a:lnTo>
                <a:lnTo>
                  <a:pt x="348250" y="104456"/>
                </a:lnTo>
                <a:lnTo>
                  <a:pt x="311871" y="122137"/>
                </a:lnTo>
                <a:lnTo>
                  <a:pt x="276900" y="141235"/>
                </a:lnTo>
                <a:lnTo>
                  <a:pt x="238894" y="164718"/>
                </a:lnTo>
                <a:lnTo>
                  <a:pt x="203736" y="189502"/>
                </a:lnTo>
                <a:lnTo>
                  <a:pt x="171414" y="215524"/>
                </a:lnTo>
                <a:lnTo>
                  <a:pt x="141919" y="242721"/>
                </a:lnTo>
                <a:lnTo>
                  <a:pt x="115239" y="271027"/>
                </a:lnTo>
                <a:lnTo>
                  <a:pt x="70280" y="330716"/>
                </a:lnTo>
                <a:lnTo>
                  <a:pt x="36451" y="394080"/>
                </a:lnTo>
                <a:lnTo>
                  <a:pt x="13665" y="460609"/>
                </a:lnTo>
                <a:lnTo>
                  <a:pt x="1834" y="529792"/>
                </a:lnTo>
                <a:lnTo>
                  <a:pt x="0" y="565219"/>
                </a:lnTo>
                <a:lnTo>
                  <a:pt x="871" y="601118"/>
                </a:lnTo>
                <a:lnTo>
                  <a:pt x="10690" y="674077"/>
                </a:lnTo>
                <a:lnTo>
                  <a:pt x="31204" y="748159"/>
                </a:lnTo>
                <a:lnTo>
                  <a:pt x="45443" y="785461"/>
                </a:lnTo>
                <a:lnTo>
                  <a:pt x="62324" y="822852"/>
                </a:lnTo>
                <a:lnTo>
                  <a:pt x="81834" y="860269"/>
                </a:lnTo>
                <a:lnTo>
                  <a:pt x="103964" y="897647"/>
                </a:lnTo>
                <a:lnTo>
                  <a:pt x="128702" y="934923"/>
                </a:lnTo>
                <a:lnTo>
                  <a:pt x="156037" y="972032"/>
                </a:lnTo>
                <a:lnTo>
                  <a:pt x="185959" y="1008912"/>
                </a:lnTo>
                <a:lnTo>
                  <a:pt x="218456" y="1045497"/>
                </a:lnTo>
                <a:lnTo>
                  <a:pt x="253518" y="1081725"/>
                </a:lnTo>
                <a:lnTo>
                  <a:pt x="291134" y="1117532"/>
                </a:lnTo>
                <a:lnTo>
                  <a:pt x="331293" y="1152853"/>
                </a:lnTo>
                <a:lnTo>
                  <a:pt x="373983" y="1187625"/>
                </a:lnTo>
                <a:lnTo>
                  <a:pt x="419195" y="1221784"/>
                </a:lnTo>
                <a:lnTo>
                  <a:pt x="466917" y="1255267"/>
                </a:lnTo>
                <a:lnTo>
                  <a:pt x="509956" y="1283463"/>
                </a:lnTo>
                <a:lnTo>
                  <a:pt x="553965" y="1310520"/>
                </a:lnTo>
                <a:lnTo>
                  <a:pt x="598880" y="1336429"/>
                </a:lnTo>
                <a:lnTo>
                  <a:pt x="644633" y="1361184"/>
                </a:lnTo>
                <a:lnTo>
                  <a:pt x="691160" y="1384776"/>
                </a:lnTo>
                <a:lnTo>
                  <a:pt x="738394" y="1407198"/>
                </a:lnTo>
                <a:lnTo>
                  <a:pt x="786268" y="1428441"/>
                </a:lnTo>
                <a:lnTo>
                  <a:pt x="834718" y="1448499"/>
                </a:lnTo>
                <a:lnTo>
                  <a:pt x="883676" y="1467363"/>
                </a:lnTo>
                <a:lnTo>
                  <a:pt x="933077" y="1485027"/>
                </a:lnTo>
                <a:lnTo>
                  <a:pt x="982854" y="1501481"/>
                </a:lnTo>
                <a:lnTo>
                  <a:pt x="1032942" y="1516719"/>
                </a:lnTo>
                <a:lnTo>
                  <a:pt x="1083274" y="1530732"/>
                </a:lnTo>
                <a:lnTo>
                  <a:pt x="1133785" y="1543514"/>
                </a:lnTo>
                <a:lnTo>
                  <a:pt x="1184408" y="1555056"/>
                </a:lnTo>
                <a:lnTo>
                  <a:pt x="1235078" y="1565350"/>
                </a:lnTo>
                <a:lnTo>
                  <a:pt x="1285727" y="1574389"/>
                </a:lnTo>
                <a:lnTo>
                  <a:pt x="1336290" y="1582166"/>
                </a:lnTo>
                <a:lnTo>
                  <a:pt x="1386702" y="1588672"/>
                </a:lnTo>
                <a:lnTo>
                  <a:pt x="1436896" y="1593900"/>
                </a:lnTo>
                <a:lnTo>
                  <a:pt x="1486805" y="1597841"/>
                </a:lnTo>
                <a:lnTo>
                  <a:pt x="1536364" y="1600490"/>
                </a:lnTo>
                <a:lnTo>
                  <a:pt x="1585507" y="1601836"/>
                </a:lnTo>
                <a:lnTo>
                  <a:pt x="1634168" y="1601874"/>
                </a:lnTo>
                <a:lnTo>
                  <a:pt x="1682280" y="1600595"/>
                </a:lnTo>
                <a:lnTo>
                  <a:pt x="1729778" y="1597992"/>
                </a:lnTo>
                <a:lnTo>
                  <a:pt x="1776595" y="1594056"/>
                </a:lnTo>
                <a:lnTo>
                  <a:pt x="1822666" y="1588781"/>
                </a:lnTo>
                <a:lnTo>
                  <a:pt x="1867924" y="1582158"/>
                </a:lnTo>
                <a:lnTo>
                  <a:pt x="1912303" y="1574180"/>
                </a:lnTo>
                <a:lnTo>
                  <a:pt x="1955737" y="1564838"/>
                </a:lnTo>
                <a:lnTo>
                  <a:pt x="1998160" y="1554126"/>
                </a:lnTo>
                <a:lnTo>
                  <a:pt x="2039507" y="1542036"/>
                </a:lnTo>
                <a:lnTo>
                  <a:pt x="2079710" y="1528559"/>
                </a:lnTo>
                <a:lnTo>
                  <a:pt x="2118705" y="1513689"/>
                </a:lnTo>
                <a:lnTo>
                  <a:pt x="2156424" y="1497417"/>
                </a:lnTo>
                <a:lnTo>
                  <a:pt x="2192802" y="1479736"/>
                </a:lnTo>
                <a:lnTo>
                  <a:pt x="2227772" y="1460638"/>
                </a:lnTo>
                <a:lnTo>
                  <a:pt x="2711439" y="1539975"/>
                </a:lnTo>
                <a:lnTo>
                  <a:pt x="2450975" y="1242402"/>
                </a:lnTo>
                <a:lnTo>
                  <a:pt x="2468507" y="1206413"/>
                </a:lnTo>
                <a:lnTo>
                  <a:pt x="2482546" y="1169578"/>
                </a:lnTo>
                <a:lnTo>
                  <a:pt x="2493128" y="1131978"/>
                </a:lnTo>
                <a:lnTo>
                  <a:pt x="2500294" y="1093696"/>
                </a:lnTo>
                <a:lnTo>
                  <a:pt x="2504079" y="1054814"/>
                </a:lnTo>
                <a:lnTo>
                  <a:pt x="2504524" y="1015416"/>
                </a:lnTo>
                <a:lnTo>
                  <a:pt x="2501665" y="975584"/>
                </a:lnTo>
                <a:lnTo>
                  <a:pt x="2495541" y="935400"/>
                </a:lnTo>
                <a:lnTo>
                  <a:pt x="2486190" y="894947"/>
                </a:lnTo>
                <a:lnTo>
                  <a:pt x="2473649" y="854308"/>
                </a:lnTo>
                <a:lnTo>
                  <a:pt x="2457958" y="813565"/>
                </a:lnTo>
                <a:lnTo>
                  <a:pt x="2439154" y="772801"/>
                </a:lnTo>
                <a:lnTo>
                  <a:pt x="2417275" y="732098"/>
                </a:lnTo>
                <a:lnTo>
                  <a:pt x="2392360" y="691538"/>
                </a:lnTo>
                <a:lnTo>
                  <a:pt x="2364446" y="651206"/>
                </a:lnTo>
                <a:lnTo>
                  <a:pt x="2333571" y="611182"/>
                </a:lnTo>
                <a:lnTo>
                  <a:pt x="2299774" y="571550"/>
                </a:lnTo>
                <a:lnTo>
                  <a:pt x="2263093" y="532392"/>
                </a:lnTo>
                <a:lnTo>
                  <a:pt x="2223565" y="493791"/>
                </a:lnTo>
                <a:lnTo>
                  <a:pt x="2181230" y="455830"/>
                </a:lnTo>
                <a:lnTo>
                  <a:pt x="2136124" y="418590"/>
                </a:lnTo>
                <a:lnTo>
                  <a:pt x="2088286" y="382155"/>
                </a:lnTo>
                <a:lnTo>
                  <a:pt x="2037755" y="346607"/>
                </a:lnTo>
                <a:lnTo>
                  <a:pt x="1994717" y="318411"/>
                </a:lnTo>
                <a:lnTo>
                  <a:pt x="1950707" y="291354"/>
                </a:lnTo>
                <a:lnTo>
                  <a:pt x="1905793" y="265444"/>
                </a:lnTo>
                <a:lnTo>
                  <a:pt x="1860039" y="240690"/>
                </a:lnTo>
                <a:lnTo>
                  <a:pt x="1813512" y="217098"/>
                </a:lnTo>
                <a:lnTo>
                  <a:pt x="1766279" y="194676"/>
                </a:lnTo>
                <a:lnTo>
                  <a:pt x="1718405" y="173433"/>
                </a:lnTo>
                <a:lnTo>
                  <a:pt x="1669956" y="153375"/>
                </a:lnTo>
                <a:lnTo>
                  <a:pt x="1620998" y="134510"/>
                </a:lnTo>
                <a:lnTo>
                  <a:pt x="1571597" y="116847"/>
                </a:lnTo>
                <a:lnTo>
                  <a:pt x="1521820" y="100393"/>
                </a:lnTo>
                <a:lnTo>
                  <a:pt x="1471733" y="85155"/>
                </a:lnTo>
                <a:lnTo>
                  <a:pt x="1421401" y="71141"/>
                </a:lnTo>
                <a:lnTo>
                  <a:pt x="1370890" y="58360"/>
                </a:lnTo>
                <a:lnTo>
                  <a:pt x="1320267" y="46818"/>
                </a:lnTo>
                <a:lnTo>
                  <a:pt x="1269599" y="36524"/>
                </a:lnTo>
                <a:lnTo>
                  <a:pt x="1218949" y="27484"/>
                </a:lnTo>
                <a:lnTo>
                  <a:pt x="1168386" y="19708"/>
                </a:lnTo>
                <a:lnTo>
                  <a:pt x="1117975" y="13202"/>
                </a:lnTo>
                <a:lnTo>
                  <a:pt x="1067782" y="7974"/>
                </a:lnTo>
                <a:lnTo>
                  <a:pt x="1017872" y="4032"/>
                </a:lnTo>
                <a:lnTo>
                  <a:pt x="968313" y="1384"/>
                </a:lnTo>
                <a:lnTo>
                  <a:pt x="919170" y="37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2058688" y="646834"/>
            <a:ext cx="1400175" cy="1036955"/>
          </a:xfrm>
          <a:custGeom>
            <a:avLst/>
            <a:gdLst/>
            <a:ahLst/>
            <a:cxnLst/>
            <a:rect l="l" t="t" r="r" b="b"/>
            <a:pathLst>
              <a:path w="1400175" h="1036955">
                <a:moveTo>
                  <a:pt x="675506" y="0"/>
                </a:moveTo>
                <a:lnTo>
                  <a:pt x="619090" y="2526"/>
                </a:lnTo>
                <a:lnTo>
                  <a:pt x="563926" y="7718"/>
                </a:lnTo>
                <a:lnTo>
                  <a:pt x="510202" y="15472"/>
                </a:lnTo>
                <a:lnTo>
                  <a:pt x="458106" y="25685"/>
                </a:lnTo>
                <a:lnTo>
                  <a:pt x="407827" y="38253"/>
                </a:lnTo>
                <a:lnTo>
                  <a:pt x="359553" y="53072"/>
                </a:lnTo>
                <a:lnTo>
                  <a:pt x="313473" y="70038"/>
                </a:lnTo>
                <a:lnTo>
                  <a:pt x="269776" y="89047"/>
                </a:lnTo>
                <a:lnTo>
                  <a:pt x="228651" y="109997"/>
                </a:lnTo>
                <a:lnTo>
                  <a:pt x="190285" y="132782"/>
                </a:lnTo>
                <a:lnTo>
                  <a:pt x="154867" y="157300"/>
                </a:lnTo>
                <a:lnTo>
                  <a:pt x="122586" y="183446"/>
                </a:lnTo>
                <a:lnTo>
                  <a:pt x="93631" y="211117"/>
                </a:lnTo>
                <a:lnTo>
                  <a:pt x="68190" y="240209"/>
                </a:lnTo>
                <a:lnTo>
                  <a:pt x="28604" y="302241"/>
                </a:lnTo>
                <a:lnTo>
                  <a:pt x="5337" y="368713"/>
                </a:lnTo>
                <a:lnTo>
                  <a:pt x="0" y="439943"/>
                </a:lnTo>
                <a:lnTo>
                  <a:pt x="4767" y="475814"/>
                </a:lnTo>
                <a:lnTo>
                  <a:pt x="28689" y="544865"/>
                </a:lnTo>
                <a:lnTo>
                  <a:pt x="70462" y="609442"/>
                </a:lnTo>
                <a:lnTo>
                  <a:pt x="97542" y="639720"/>
                </a:lnTo>
                <a:lnTo>
                  <a:pt x="128485" y="668481"/>
                </a:lnTo>
                <a:lnTo>
                  <a:pt x="163091" y="695591"/>
                </a:lnTo>
                <a:lnTo>
                  <a:pt x="201160" y="720918"/>
                </a:lnTo>
                <a:lnTo>
                  <a:pt x="242491" y="744327"/>
                </a:lnTo>
                <a:lnTo>
                  <a:pt x="286885" y="765687"/>
                </a:lnTo>
                <a:lnTo>
                  <a:pt x="334142" y="784864"/>
                </a:lnTo>
                <a:lnTo>
                  <a:pt x="384061" y="801725"/>
                </a:lnTo>
                <a:lnTo>
                  <a:pt x="436444" y="816137"/>
                </a:lnTo>
                <a:lnTo>
                  <a:pt x="491089" y="827967"/>
                </a:lnTo>
                <a:lnTo>
                  <a:pt x="547797" y="837082"/>
                </a:lnTo>
                <a:lnTo>
                  <a:pt x="606367" y="843349"/>
                </a:lnTo>
                <a:lnTo>
                  <a:pt x="666601" y="846635"/>
                </a:lnTo>
                <a:lnTo>
                  <a:pt x="847410" y="1036919"/>
                </a:lnTo>
                <a:lnTo>
                  <a:pt x="931053" y="823343"/>
                </a:lnTo>
                <a:lnTo>
                  <a:pt x="987470" y="809720"/>
                </a:lnTo>
                <a:lnTo>
                  <a:pt x="1041119" y="793398"/>
                </a:lnTo>
                <a:lnTo>
                  <a:pt x="1091807" y="774532"/>
                </a:lnTo>
                <a:lnTo>
                  <a:pt x="1139345" y="753279"/>
                </a:lnTo>
                <a:lnTo>
                  <a:pt x="1183539" y="729792"/>
                </a:lnTo>
                <a:lnTo>
                  <a:pt x="1224199" y="704227"/>
                </a:lnTo>
                <a:lnTo>
                  <a:pt x="1261134" y="676739"/>
                </a:lnTo>
                <a:lnTo>
                  <a:pt x="1294151" y="647483"/>
                </a:lnTo>
                <a:lnTo>
                  <a:pt x="1323060" y="616616"/>
                </a:lnTo>
                <a:lnTo>
                  <a:pt x="1347669" y="584291"/>
                </a:lnTo>
                <a:lnTo>
                  <a:pt x="1367786" y="550664"/>
                </a:lnTo>
                <a:lnTo>
                  <a:pt x="1393781" y="480125"/>
                </a:lnTo>
                <a:lnTo>
                  <a:pt x="1399574" y="406934"/>
                </a:lnTo>
                <a:lnTo>
                  <a:pt x="1394808" y="371064"/>
                </a:lnTo>
                <a:lnTo>
                  <a:pt x="1370889" y="302013"/>
                </a:lnTo>
                <a:lnTo>
                  <a:pt x="1329118" y="237436"/>
                </a:lnTo>
                <a:lnTo>
                  <a:pt x="1302039" y="207158"/>
                </a:lnTo>
                <a:lnTo>
                  <a:pt x="1271096" y="178397"/>
                </a:lnTo>
                <a:lnTo>
                  <a:pt x="1236491" y="151287"/>
                </a:lnTo>
                <a:lnTo>
                  <a:pt x="1198423" y="125960"/>
                </a:lnTo>
                <a:lnTo>
                  <a:pt x="1157092" y="102550"/>
                </a:lnTo>
                <a:lnTo>
                  <a:pt x="1112698" y="81191"/>
                </a:lnTo>
                <a:lnTo>
                  <a:pt x="1065442" y="62014"/>
                </a:lnTo>
                <a:lnTo>
                  <a:pt x="1015522" y="45153"/>
                </a:lnTo>
                <a:lnTo>
                  <a:pt x="963140" y="30740"/>
                </a:lnTo>
                <a:lnTo>
                  <a:pt x="908495" y="18910"/>
                </a:lnTo>
                <a:lnTo>
                  <a:pt x="851787" y="9795"/>
                </a:lnTo>
                <a:lnTo>
                  <a:pt x="793217" y="3529"/>
                </a:lnTo>
                <a:lnTo>
                  <a:pt x="732983" y="243"/>
                </a:lnTo>
                <a:lnTo>
                  <a:pt x="675506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99728" y="9300245"/>
            <a:ext cx="14224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cs typeface="ＭＳ Ｐゴシック"/>
              </a:rPr>
              <a:t>☎</a:t>
            </a:r>
            <a:r>
              <a:rPr sz="1600" b="1" spc="-110" dirty="0">
                <a:cs typeface="ＭＳ Ｐゴシック"/>
              </a:rPr>
              <a:t> </a:t>
            </a:r>
            <a:r>
              <a:rPr sz="1600" b="1" spc="-10" dirty="0">
                <a:cs typeface="Calibri"/>
              </a:rPr>
              <a:t>06-</a:t>
            </a:r>
            <a:r>
              <a:rPr sz="1600" b="1" spc="-15" dirty="0">
                <a:cs typeface="Calibri"/>
              </a:rPr>
              <a:t>6</a:t>
            </a:r>
            <a:r>
              <a:rPr sz="1600" b="1" spc="-10" dirty="0">
                <a:cs typeface="Calibri"/>
              </a:rPr>
              <a:t>941-</a:t>
            </a:r>
            <a:r>
              <a:rPr sz="1600" b="1" spc="-15" dirty="0">
                <a:cs typeface="Calibri"/>
              </a:rPr>
              <a:t>2</a:t>
            </a:r>
            <a:r>
              <a:rPr sz="1600" b="1" spc="-10" dirty="0">
                <a:cs typeface="Calibri"/>
              </a:rPr>
              <a:t>297</a:t>
            </a:r>
            <a:endParaRPr sz="1600" dirty="0"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043" y="8769192"/>
            <a:ext cx="4340669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00" b="1" dirty="0">
                <a:latin typeface="Calibri"/>
                <a:cs typeface="Calibri"/>
              </a:rPr>
              <a:t>Вопросы</a:t>
            </a:r>
            <a:r>
              <a:rPr sz="1600" b="1" dirty="0">
                <a:latin typeface="Calibri"/>
                <a:cs typeface="Calibri"/>
              </a:rPr>
              <a:t>/</a:t>
            </a:r>
            <a:r>
              <a:rPr lang="ru-RU" altLang="ja-JP" sz="1600" b="1" dirty="0">
                <a:latin typeface="Calibri"/>
                <a:cs typeface="Calibri"/>
              </a:rPr>
              <a:t>Заявки</a:t>
            </a:r>
            <a:r>
              <a:rPr sz="1600" b="1" dirty="0"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ru-RU" sz="1600" b="1" dirty="0">
                <a:latin typeface="Calibri"/>
                <a:cs typeface="Calibri"/>
              </a:rPr>
              <a:t>Информационная Служба </a:t>
            </a:r>
            <a:r>
              <a:rPr lang="ru-RU" altLang="ja-JP" sz="1600" b="1" dirty="0">
                <a:latin typeface="Calibri"/>
                <a:cs typeface="Calibri"/>
              </a:rPr>
              <a:t>Осаки </a:t>
            </a:r>
            <a:r>
              <a:rPr lang="ru-RU" sz="1600" b="1" dirty="0">
                <a:latin typeface="Calibri"/>
                <a:cs typeface="Calibri"/>
              </a:rPr>
              <a:t>для Иностранных Резидентов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043" y="9551960"/>
            <a:ext cx="620585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b="1" baseline="3968" dirty="0">
                <a:cs typeface="Calibri"/>
              </a:rPr>
              <a:t>5F</a:t>
            </a:r>
            <a:r>
              <a:rPr sz="2100" b="1" spc="7" baseline="3968" dirty="0">
                <a:cs typeface="Calibri"/>
              </a:rPr>
              <a:t> </a:t>
            </a:r>
            <a:r>
              <a:rPr sz="2100" b="1" baseline="3968" dirty="0">
                <a:cs typeface="Calibri"/>
              </a:rPr>
              <a:t>My</a:t>
            </a:r>
            <a:r>
              <a:rPr sz="2100" b="1" spc="15" baseline="3968" dirty="0">
                <a:cs typeface="Calibri"/>
              </a:rPr>
              <a:t> </a:t>
            </a:r>
            <a:r>
              <a:rPr sz="2100" b="1" baseline="3968" dirty="0">
                <a:cs typeface="Calibri"/>
              </a:rPr>
              <a:t>Dome</a:t>
            </a:r>
            <a:r>
              <a:rPr sz="2100" b="1" spc="7" baseline="3968" dirty="0">
                <a:cs typeface="Calibri"/>
              </a:rPr>
              <a:t> </a:t>
            </a:r>
            <a:r>
              <a:rPr sz="2100" b="1" baseline="3968" dirty="0">
                <a:cs typeface="Calibri"/>
              </a:rPr>
              <a:t>Osaka,</a:t>
            </a:r>
            <a:r>
              <a:rPr sz="2100" b="1" spc="15" baseline="3968" dirty="0">
                <a:cs typeface="Calibri"/>
              </a:rPr>
              <a:t> </a:t>
            </a:r>
            <a:r>
              <a:rPr sz="2100" b="1" spc="7" baseline="3968" dirty="0">
                <a:cs typeface="Calibri"/>
              </a:rPr>
              <a:t>2-5</a:t>
            </a:r>
            <a:r>
              <a:rPr sz="2100" b="1" spc="15" baseline="3968" dirty="0">
                <a:cs typeface="Calibri"/>
              </a:rPr>
              <a:t> </a:t>
            </a:r>
            <a:r>
              <a:rPr sz="2100" b="1" spc="7" baseline="3968" dirty="0" err="1">
                <a:cs typeface="Calibri"/>
              </a:rPr>
              <a:t>Hommachibashi</a:t>
            </a:r>
            <a:r>
              <a:rPr sz="2100" b="1" spc="7" baseline="3968" dirty="0">
                <a:cs typeface="Calibri"/>
              </a:rPr>
              <a:t>,</a:t>
            </a:r>
            <a:r>
              <a:rPr sz="2100" b="1" spc="15" baseline="3968" dirty="0">
                <a:cs typeface="Calibri"/>
              </a:rPr>
              <a:t> </a:t>
            </a:r>
            <a:r>
              <a:rPr sz="2100" b="1" baseline="3968" dirty="0">
                <a:cs typeface="Calibri"/>
              </a:rPr>
              <a:t>Chuo-</a:t>
            </a:r>
            <a:r>
              <a:rPr sz="2100" b="1" baseline="3968" dirty="0" err="1">
                <a:cs typeface="Calibri"/>
              </a:rPr>
              <a:t>ku</a:t>
            </a:r>
            <a:r>
              <a:rPr sz="2100" b="1" baseline="3968" dirty="0">
                <a:cs typeface="Calibri"/>
              </a:rPr>
              <a:t>,</a:t>
            </a:r>
            <a:r>
              <a:rPr sz="2100" b="1" spc="15" baseline="3968" dirty="0">
                <a:cs typeface="Calibri"/>
              </a:rPr>
              <a:t> </a:t>
            </a:r>
            <a:r>
              <a:rPr sz="2100" b="1" baseline="3968" dirty="0">
                <a:cs typeface="Calibri"/>
              </a:rPr>
              <a:t>Osaka</a:t>
            </a:r>
            <a:r>
              <a:rPr sz="2100" b="1" spc="-22" baseline="3968" dirty="0">
                <a:cs typeface="Calibri"/>
              </a:rPr>
              <a:t> </a:t>
            </a:r>
            <a:r>
              <a:rPr sz="1600" b="1" spc="-10" dirty="0">
                <a:cs typeface="ＭＳ Ｐゴシック"/>
              </a:rPr>
              <a:t>✉</a:t>
            </a:r>
            <a:r>
              <a:rPr sz="1600" b="1" spc="-10" dirty="0">
                <a:cs typeface="Calibri"/>
                <a:hlinkClick r:id="rId3"/>
              </a:rPr>
              <a:t>jouhou-c@ofix.or.jp</a:t>
            </a:r>
            <a:endParaRPr sz="1600" dirty="0"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64211" y="974168"/>
            <a:ext cx="1246631" cy="125729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338476" y="861725"/>
            <a:ext cx="176744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EC7C30"/>
                </a:solidFill>
                <a:latin typeface="Calibri 本文"/>
                <a:cs typeface="HGP創英角ﾎﾟｯﾌﾟ体"/>
              </a:rPr>
              <a:t>Онлайн</a:t>
            </a:r>
            <a:endParaRPr sz="2000" dirty="0">
              <a:latin typeface="Calibri 本文"/>
              <a:cs typeface="HGP創英角ﾎﾟｯﾌﾟ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1961" y="49664"/>
            <a:ext cx="6228715" cy="638636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60"/>
              </a:spcBef>
            </a:pPr>
            <a:r>
              <a:rPr lang="en-US" sz="1200" spc="-5" dirty="0">
                <a:solidFill>
                  <a:srgbClr val="3A3838"/>
                </a:solidFill>
                <a:latin typeface="Calibri"/>
                <a:cs typeface="Calibri"/>
              </a:rPr>
              <a:t>  </a:t>
            </a: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Центр трудовых консультаций (Отдел рабочей среды), Правительство Префектуры Осака</a:t>
            </a:r>
            <a:endParaRPr lang="ru-RU" sz="1200" dirty="0">
              <a:latin typeface="Calibri"/>
              <a:cs typeface="Calibri"/>
            </a:endParaRPr>
          </a:p>
          <a:p>
            <a:pPr algn="r">
              <a:lnSpc>
                <a:spcPct val="100000"/>
              </a:lnSpc>
              <a:spcBef>
                <a:spcPts val="260"/>
              </a:spcBef>
            </a:pP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Фонд Международного Обмена Осаки (</a:t>
            </a:r>
            <a:r>
              <a:rPr lang="en" sz="1200" spc="-5" dirty="0">
                <a:solidFill>
                  <a:srgbClr val="3A3838"/>
                </a:solidFill>
                <a:latin typeface="Calibri"/>
                <a:cs typeface="Calibri"/>
              </a:rPr>
              <a:t>OFIX) </a:t>
            </a:r>
            <a:r>
              <a:rPr lang="ru-RU" sz="1200" spc="-5" dirty="0">
                <a:solidFill>
                  <a:srgbClr val="3A3838"/>
                </a:solidFill>
                <a:latin typeface="Calibri"/>
                <a:cs typeface="Calibri"/>
              </a:rPr>
              <a:t>Информационная Служба Осаки для Иностранных</a:t>
            </a:r>
            <a:r>
              <a:rPr lang="ja-JP" altLang="ru-RU" sz="1200" spc="-5" dirty="0">
                <a:solidFill>
                  <a:srgbClr val="3A3838"/>
                </a:solidFill>
                <a:latin typeface="Calibri"/>
                <a:cs typeface="Calibri"/>
              </a:rPr>
              <a:t>　</a:t>
            </a:r>
            <a:r>
              <a:rPr lang="ru-RU" altLang="ja-JP" sz="1200" b="1" dirty="0">
                <a:latin typeface="Calibri"/>
                <a:cs typeface="Calibri"/>
              </a:rPr>
              <a:t> </a:t>
            </a:r>
            <a:r>
              <a:rPr lang="ru-RU" altLang="ja-JP" sz="1200" dirty="0">
                <a:latin typeface="Calibri"/>
                <a:cs typeface="Calibri"/>
              </a:rPr>
              <a:t>Резидентов</a:t>
            </a:r>
            <a:endParaRPr lang="ru-RU" sz="1200" dirty="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86979" y="4682172"/>
            <a:ext cx="1784754" cy="88482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77078" y="4682275"/>
            <a:ext cx="2012065" cy="907443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98343" y="5791572"/>
            <a:ext cx="1762038" cy="85078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42721" y="5791634"/>
            <a:ext cx="2023529" cy="86212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4344" y="5791635"/>
            <a:ext cx="1773325" cy="86217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34344" y="4660513"/>
            <a:ext cx="1784698" cy="941477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465951" y="5952569"/>
            <a:ext cx="1773325" cy="51809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Увольнение,</a:t>
            </a:r>
            <a:endParaRPr lang="en-US" sz="1600" b="1" dirty="0">
              <a:solidFill>
                <a:srgbClr val="843B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Отставка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3361" y="4923710"/>
            <a:ext cx="1784698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200" b="1" spc="-10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Заработок</a:t>
            </a:r>
            <a:endParaRPr lang="en" sz="2200" b="1" spc="-10" dirty="0">
              <a:solidFill>
                <a:srgbClr val="843B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69893" y="5904386"/>
            <a:ext cx="1980345" cy="6283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Трудовой договор</a:t>
            </a:r>
            <a:endParaRPr sz="2000" b="1" dirty="0">
              <a:solidFill>
                <a:srgbClr val="843B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69109" y="4879497"/>
            <a:ext cx="1813740" cy="395621"/>
          </a:xfrm>
          <a:prstGeom prst="rect">
            <a:avLst/>
          </a:prstGeom>
        </p:spPr>
        <p:txBody>
          <a:bodyPr vert="horz" wrap="square" lIns="0" tIns="8699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lang="ru-RU" sz="20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Рабочие часы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4885707" y="4777323"/>
            <a:ext cx="1844126" cy="60676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27299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Сексуальные</a:t>
            </a:r>
            <a:r>
              <a:rPr lang="en-US" sz="16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домогательства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4853902" y="5950314"/>
            <a:ext cx="1907735" cy="486030"/>
          </a:xfrm>
          <a:prstGeom prst="rect">
            <a:avLst/>
          </a:prstGeom>
        </p:spPr>
        <p:txBody>
          <a:bodyPr vert="horz" wrap="square" lIns="0" tIns="5461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lang="ru-RU" sz="1400" b="1" dirty="0">
                <a:solidFill>
                  <a:srgbClr val="843B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Издевательства на работе</a:t>
            </a:r>
          </a:p>
        </p:txBody>
      </p:sp>
      <p:pic>
        <p:nvPicPr>
          <p:cNvPr id="25" name="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014335" y="8918642"/>
            <a:ext cx="616770" cy="616792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67310" y="23888"/>
            <a:ext cx="858519" cy="434975"/>
            <a:chOff x="0" y="45756"/>
            <a:chExt cx="858519" cy="43497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4593" y="45756"/>
              <a:ext cx="383314" cy="26833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53847"/>
              <a:ext cx="512718" cy="126581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197043" y="6785328"/>
            <a:ext cx="6557873" cy="1952842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marL="27305" marR="688975">
              <a:lnSpc>
                <a:spcPct val="101299"/>
              </a:lnSpc>
              <a:spcBef>
                <a:spcPts val="80"/>
              </a:spcBef>
            </a:pPr>
            <a:r>
              <a:rPr lang="ru-RU" sz="1600" b="1" dirty="0">
                <a:solidFill>
                  <a:srgbClr val="7142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Проконсультируйтесь с трудовым специалистом Осакского префектурного центра трудовых консультаций через </a:t>
            </a:r>
            <a:r>
              <a:rPr lang="en-US" sz="1600" b="1" dirty="0">
                <a:solidFill>
                  <a:srgbClr val="7142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Zoom. </a:t>
            </a:r>
            <a:r>
              <a:rPr lang="ru-RU" sz="1600" b="1" dirty="0">
                <a:solidFill>
                  <a:srgbClr val="7142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 можете посетить наш офис или подключиться из дома. </a:t>
            </a:r>
          </a:p>
          <a:p>
            <a:pPr marL="27305" marR="688975">
              <a:lnSpc>
                <a:spcPct val="101299"/>
              </a:lnSpc>
              <a:spcBef>
                <a:spcPts val="80"/>
              </a:spcBef>
            </a:pPr>
            <a:r>
              <a:rPr lang="ru-RU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Языки</a:t>
            </a:r>
            <a:r>
              <a:rPr lang="en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b="1" spc="-70" baseline="4000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Японский, Английский, Китайский, Корейский, Тайский, Вьетнамский, Филиппинский, Португальский, Испанский, Индонезийский </a:t>
            </a:r>
            <a:r>
              <a:rPr lang="ru-RU" altLang="ja-JP" b="1" spc="-70" baseline="4000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b="1" spc="-70" baseline="4000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Непальский</a:t>
            </a:r>
            <a:endParaRPr lang="en-US" b="1" spc="-70" baseline="4000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" marR="857250">
              <a:lnSpc>
                <a:spcPct val="120100"/>
              </a:lnSpc>
              <a:spcBef>
                <a:spcPts val="95"/>
              </a:spcBef>
              <a:tabLst>
                <a:tab pos="1098550" algn="l"/>
                <a:tab pos="1990089" algn="l"/>
                <a:tab pos="2927985" algn="l"/>
                <a:tab pos="3795395" algn="l"/>
                <a:tab pos="4407535" algn="l"/>
              </a:tabLst>
            </a:pPr>
            <a:r>
              <a:rPr lang="ru-RU" sz="1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Записаться можно по телефону или через </a:t>
            </a:r>
            <a:r>
              <a:rPr lang="ru-RU" sz="1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емейл</a:t>
            </a:r>
            <a:r>
              <a:rPr lang="ru-RU" sz="1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lang="en" sz="12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12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принимаем заявки за 2 рабочих дня до даты консультации.</a:t>
            </a:r>
            <a:endParaRPr lang="e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69FE7ACD-A9A4-C78C-DFFC-906D08B158F5}"/>
              </a:ext>
            </a:extLst>
          </p:cNvPr>
          <p:cNvGrpSpPr/>
          <p:nvPr/>
        </p:nvGrpSpPr>
        <p:grpSpPr>
          <a:xfrm>
            <a:off x="67310" y="2502371"/>
            <a:ext cx="7086600" cy="2153048"/>
            <a:chOff x="67310" y="2502371"/>
            <a:chExt cx="7086600" cy="2153048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E16D7A5B-B4B1-D0D9-3314-747BE7C5FA9E}"/>
                </a:ext>
              </a:extLst>
            </p:cNvPr>
            <p:cNvGrpSpPr/>
            <p:nvPr/>
          </p:nvGrpSpPr>
          <p:grpSpPr>
            <a:xfrm>
              <a:off x="208019" y="3302500"/>
              <a:ext cx="6638290" cy="1352919"/>
              <a:chOff x="208019" y="3302500"/>
              <a:chExt cx="6638290" cy="1352919"/>
            </a:xfrm>
          </p:grpSpPr>
          <p:sp>
            <p:nvSpPr>
              <p:cNvPr id="24" name="object 24"/>
              <p:cNvSpPr txBox="1"/>
              <p:nvPr/>
            </p:nvSpPr>
            <p:spPr>
              <a:xfrm>
                <a:off x="208019" y="3302500"/>
                <a:ext cx="6638290" cy="964367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870"/>
                  </a:spcBef>
                </a:pP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Дата и время</a:t>
                </a:r>
                <a:r>
                  <a:rPr sz="2400" b="1" spc="-5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870"/>
                  </a:spcBef>
                </a:pPr>
                <a:r>
                  <a:rPr lang="ru-RU" sz="2200" b="1" dirty="0">
                    <a:solidFill>
                      <a:srgbClr val="3A383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1-й и 3-й понедельник каждого месяца.</a:t>
                </a:r>
              </a:p>
            </p:txBody>
          </p:sp>
          <p:sp>
            <p:nvSpPr>
              <p:cNvPr id="30" name="object 30"/>
              <p:cNvSpPr txBox="1"/>
              <p:nvPr/>
            </p:nvSpPr>
            <p:spPr>
              <a:xfrm>
                <a:off x="234344" y="4294739"/>
                <a:ext cx="3133090" cy="36068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ru-RU" sz="2200" b="1" dirty="0">
                    <a:solidFill>
                      <a:srgbClr val="3A3838"/>
                    </a:solidFill>
                    <a:cs typeface="Arial"/>
                  </a:rPr>
                  <a:t>С 13:30 до 17:15</a:t>
                </a:r>
                <a:endParaRPr sz="2200" dirty="0">
                  <a:cs typeface="Arial"/>
                </a:endParaRPr>
              </a:p>
            </p:txBody>
          </p:sp>
          <p:sp>
            <p:nvSpPr>
              <p:cNvPr id="31" name="object 31"/>
              <p:cNvSpPr txBox="1"/>
              <p:nvPr/>
            </p:nvSpPr>
            <p:spPr>
              <a:xfrm>
                <a:off x="4050423" y="4342624"/>
                <a:ext cx="2496079" cy="25904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600" b="1" dirty="0">
                    <a:solidFill>
                      <a:srgbClr val="3A3838"/>
                    </a:solidFill>
                    <a:cs typeface="UD デジタル 教科書体 NP-B"/>
                  </a:rPr>
                  <a:t>*</a:t>
                </a:r>
                <a:r>
                  <a:rPr lang="ru-RU" sz="1600" b="1" dirty="0">
                    <a:solidFill>
                      <a:srgbClr val="3A3838"/>
                    </a:solidFill>
                  </a:rPr>
                  <a:t>Даты могут варьироваться</a:t>
                </a:r>
                <a:endParaRPr sz="1600" b="1" dirty="0">
                  <a:solidFill>
                    <a:srgbClr val="3A3838"/>
                  </a:solidFill>
                </a:endParaRPr>
              </a:p>
            </p:txBody>
          </p:sp>
        </p:grpSp>
        <p:sp>
          <p:nvSpPr>
            <p:cNvPr id="33" name="object 24">
              <a:extLst>
                <a:ext uri="{FF2B5EF4-FFF2-40B4-BE49-F238E27FC236}">
                  <a16:creationId xmlns:a16="http://schemas.microsoft.com/office/drawing/2014/main" id="{35E912DC-5F1E-9006-D43C-BF2D9AD9CA2A}"/>
                </a:ext>
              </a:extLst>
            </p:cNvPr>
            <p:cNvSpPr txBox="1"/>
            <p:nvPr/>
          </p:nvSpPr>
          <p:spPr>
            <a:xfrm>
              <a:off x="67310" y="2502371"/>
              <a:ext cx="7086600" cy="7514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60655">
                <a:lnSpc>
                  <a:spcPct val="100000"/>
                </a:lnSpc>
                <a:spcBef>
                  <a:spcPts val="100"/>
                </a:spcBef>
                <a:tabLst>
                  <a:tab pos="2274570" algn="l"/>
                </a:tabLst>
              </a:pPr>
              <a:r>
                <a:rPr lang="ru-RU" sz="4800" b="1" spc="-300" dirty="0">
                  <a:solidFill>
                    <a:srgbClr val="C55A11"/>
                  </a:solidFill>
                  <a:latin typeface="Arial"/>
                  <a:cs typeface="Arial"/>
                </a:rPr>
                <a:t>Трудовая Консультация</a:t>
              </a:r>
              <a:endParaRPr sz="4800" spc="-300" dirty="0">
                <a:latin typeface="UD デジタル 教科書体 NP-B"/>
                <a:cs typeface="UD デジタル 教科書体 NP-B"/>
              </a:endParaRPr>
            </a:p>
          </p:txBody>
        </p:sp>
      </p:grpSp>
      <p:sp>
        <p:nvSpPr>
          <p:cNvPr id="37" name="object 21">
            <a:extLst>
              <a:ext uri="{FF2B5EF4-FFF2-40B4-BE49-F238E27FC236}">
                <a16:creationId xmlns:a16="http://schemas.microsoft.com/office/drawing/2014/main" id="{AC842915-C925-FA34-309C-859F567898EA}"/>
              </a:ext>
            </a:extLst>
          </p:cNvPr>
          <p:cNvSpPr txBox="1"/>
          <p:nvPr/>
        </p:nvSpPr>
        <p:spPr>
          <a:xfrm rot="347583">
            <a:off x="3780245" y="1242962"/>
            <a:ext cx="2500470" cy="580287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Calibri 本文"/>
                <a:cs typeface="Calibri"/>
              </a:rPr>
              <a:t>Для иностранных резидентов</a:t>
            </a:r>
          </a:p>
        </p:txBody>
      </p:sp>
      <p:sp>
        <p:nvSpPr>
          <p:cNvPr id="38" name="object 21">
            <a:extLst>
              <a:ext uri="{FF2B5EF4-FFF2-40B4-BE49-F238E27FC236}">
                <a16:creationId xmlns:a16="http://schemas.microsoft.com/office/drawing/2014/main" id="{7E55FE37-EED7-0613-772C-87CADD33F491}"/>
              </a:ext>
            </a:extLst>
          </p:cNvPr>
          <p:cNvSpPr txBox="1"/>
          <p:nvPr/>
        </p:nvSpPr>
        <p:spPr>
          <a:xfrm rot="657690">
            <a:off x="385548" y="1262860"/>
            <a:ext cx="2536002" cy="916276"/>
          </a:xfrm>
          <a:prstGeom prst="rect">
            <a:avLst/>
          </a:prstGeom>
        </p:spPr>
        <p:txBody>
          <a:bodyPr vert="horz" wrap="square" lIns="0" tIns="8699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lang="ru-RU" sz="1400" b="1" spc="-300" dirty="0">
                <a:solidFill>
                  <a:schemeClr val="accent6">
                    <a:lumMod val="75000"/>
                  </a:schemeClr>
                </a:solidFill>
                <a:latin typeface="Calibri 本文"/>
                <a:cs typeface="UD デジタル 教科書体 NP-B"/>
              </a:rPr>
              <a:t>☆</a:t>
            </a:r>
            <a:r>
              <a:rPr lang="en-US" sz="1400" b="1" spc="-300" dirty="0">
                <a:solidFill>
                  <a:schemeClr val="accent6">
                    <a:lumMod val="75000"/>
                  </a:schemeClr>
                </a:solidFill>
                <a:latin typeface="Calibri 本文"/>
                <a:cs typeface="UD デジタル 教科書体 NP-B"/>
              </a:rPr>
              <a:t> 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Calibri 本文"/>
                <a:cs typeface="Calibri"/>
              </a:rPr>
              <a:t>Бесплатно</a:t>
            </a: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alibri 本文"/>
                <a:cs typeface="Calibri"/>
              </a:rPr>
              <a:t>☆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Calibri 本文"/>
                <a:cs typeface="Calibri"/>
              </a:rPr>
              <a:t>По предварительной записи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166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 本文</vt:lpstr>
      <vt:lpstr>UD デジタル 教科書体 NP-B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Rakhmatuloeva Sabina</dc:creator>
  <cp:lastModifiedBy>今井　知子</cp:lastModifiedBy>
  <cp:revision>23</cp:revision>
  <cp:lastPrinted>2024-10-18T09:34:39Z</cp:lastPrinted>
  <dcterms:created xsi:type="dcterms:W3CDTF">2021-08-11T01:39:34Z</dcterms:created>
  <dcterms:modified xsi:type="dcterms:W3CDTF">2024-10-24T07:15:56Z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2021-08-11T00:00:00Z</vt:filetime>
  </property>
</Properties>
</file>