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4207"/>
    <a:srgbClr val="700000"/>
    <a:srgbClr val="EB7B2F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35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mailto:jouhou-c@ofix.or.j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3289" y="9273289"/>
            <a:ext cx="1621415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15" dirty="0">
                <a:latin typeface="ＭＳ Ｐゴシック"/>
                <a:cs typeface="ＭＳ Ｐゴシック"/>
              </a:rPr>
              <a:t>☎</a:t>
            </a:r>
            <a:r>
              <a:rPr b="1" spc="-100" dirty="0">
                <a:latin typeface="ＭＳ Ｐゴシック"/>
                <a:cs typeface="ＭＳ Ｐゴシック"/>
              </a:rPr>
              <a:t> </a:t>
            </a:r>
            <a:r>
              <a:rPr b="1" spc="-25" dirty="0">
                <a:latin typeface="Calibri"/>
                <a:cs typeface="Calibri"/>
              </a:rPr>
              <a:t>06</a:t>
            </a:r>
            <a:r>
              <a:rPr b="1" spc="-15" dirty="0">
                <a:latin typeface="Calibri"/>
                <a:cs typeface="Calibri"/>
              </a:rPr>
              <a:t>-</a:t>
            </a:r>
            <a:r>
              <a:rPr b="1" spc="-25" dirty="0">
                <a:latin typeface="Calibri"/>
                <a:cs typeface="Calibri"/>
              </a:rPr>
              <a:t>6941</a:t>
            </a:r>
            <a:r>
              <a:rPr b="1" spc="-15" dirty="0">
                <a:latin typeface="Calibri"/>
                <a:cs typeface="Calibri"/>
              </a:rPr>
              <a:t>-</a:t>
            </a:r>
            <a:r>
              <a:rPr b="1" spc="-25" dirty="0">
                <a:latin typeface="Calibri"/>
                <a:cs typeface="Calibri"/>
              </a:rPr>
              <a:t>2</a:t>
            </a:r>
            <a:r>
              <a:rPr b="1" spc="-10" dirty="0">
                <a:latin typeface="Calibri"/>
                <a:cs typeface="Calibri"/>
              </a:rPr>
              <a:t>297</a:t>
            </a:r>
            <a:endParaRPr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64124" y="973836"/>
            <a:ext cx="1246631" cy="125729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18614" y="8701"/>
            <a:ext cx="6094730" cy="232114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63500" marR="55880">
              <a:lnSpc>
                <a:spcPts val="1430"/>
              </a:lnSpc>
              <a:spcBef>
                <a:spcPts val="370"/>
              </a:spcBef>
            </a:pPr>
            <a:r>
              <a:rPr lang="ja-JP" altLang="en-US" sz="1200" spc="-30" dirty="0">
                <a:solidFill>
                  <a:srgbClr val="393838"/>
                </a:solidFill>
                <a:latin typeface="Nirmala UI"/>
                <a:cs typeface="Nirmala UI"/>
              </a:rPr>
              <a:t>　　　　　　　　　　</a:t>
            </a:r>
            <a:r>
              <a:rPr lang="hi-IN" altLang="ja-JP" sz="1200" spc="-30" dirty="0">
                <a:solidFill>
                  <a:srgbClr val="393838"/>
                </a:solidFill>
                <a:latin typeface="Nirmala UI"/>
                <a:cs typeface="Nirmala UI"/>
              </a:rPr>
              <a:t>श्रम परामर्श केन्द्र (श्रम वातावरण बिभाग ), ओसाका प्रान्त सरकार </a:t>
            </a:r>
            <a:endParaRPr lang="en-US" sz="1200" spc="-30" dirty="0">
              <a:solidFill>
                <a:srgbClr val="393838"/>
              </a:solidFill>
              <a:latin typeface="Nirmala UI"/>
              <a:cs typeface="Nirmala U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05171" y="4512564"/>
            <a:ext cx="1795271" cy="88544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96312" y="4514088"/>
            <a:ext cx="2011679" cy="90677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17364" y="5622035"/>
            <a:ext cx="1761743" cy="85191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84120" y="5644110"/>
            <a:ext cx="2023871" cy="86258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1355" y="5686044"/>
            <a:ext cx="1772399" cy="862583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52984" y="4538472"/>
            <a:ext cx="1784603" cy="94183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216153" y="5958092"/>
            <a:ext cx="1954889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hi-IN" b="1" spc="-15" dirty="0">
                <a:solidFill>
                  <a:srgbClr val="843A0A"/>
                </a:solidFill>
                <a:latin typeface="Nirmala UI"/>
                <a:cs typeface="Nirmala UI"/>
              </a:rPr>
              <a:t>बर्खास्त/राजीनामा</a:t>
            </a:r>
            <a:endParaRPr dirty="0">
              <a:latin typeface="Nirmala UI"/>
              <a:cs typeface="Nirmala U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0423" y="4804679"/>
            <a:ext cx="40062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59205" algn="l"/>
                <a:tab pos="2442210" algn="l"/>
              </a:tabLst>
            </a:pPr>
            <a:r>
              <a:rPr sz="2000" b="1" spc="-80" dirty="0">
                <a:solidFill>
                  <a:srgbClr val="843A0A"/>
                </a:solidFill>
                <a:latin typeface="Noto Sans Devanagari"/>
                <a:cs typeface="Noto Sans Devanagari"/>
              </a:rPr>
              <a:t>ज्</a:t>
            </a:r>
            <a:r>
              <a:rPr sz="2000" b="1" spc="-135" dirty="0">
                <a:solidFill>
                  <a:srgbClr val="843A0A"/>
                </a:solidFill>
                <a:latin typeface="Noto Sans Devanagari"/>
                <a:cs typeface="Noto Sans Devanagari"/>
              </a:rPr>
              <a:t>य</a:t>
            </a:r>
            <a:r>
              <a:rPr sz="2000" b="1" spc="-65" dirty="0">
                <a:solidFill>
                  <a:srgbClr val="843A0A"/>
                </a:solidFill>
                <a:latin typeface="Noto Sans Devanagari"/>
                <a:cs typeface="Noto Sans Devanagari"/>
              </a:rPr>
              <a:t>ा</a:t>
            </a:r>
            <a:r>
              <a:rPr sz="2000" b="1" spc="-15" dirty="0">
                <a:solidFill>
                  <a:srgbClr val="843A0A"/>
                </a:solidFill>
                <a:latin typeface="Noto Sans Devanagari"/>
                <a:cs typeface="Noto Sans Devanagari"/>
              </a:rPr>
              <a:t>ल</a:t>
            </a:r>
            <a:r>
              <a:rPr sz="2000" b="1" spc="-70" dirty="0">
                <a:solidFill>
                  <a:srgbClr val="843A0A"/>
                </a:solidFill>
                <a:latin typeface="Noto Sans Devanagari"/>
                <a:cs typeface="Noto Sans Devanagari"/>
              </a:rPr>
              <a:t>ा</a:t>
            </a:r>
            <a:r>
              <a:rPr sz="2000" b="1" dirty="0">
                <a:solidFill>
                  <a:srgbClr val="843A0A"/>
                </a:solidFill>
                <a:latin typeface="Noto Sans Devanagari"/>
                <a:cs typeface="Noto Sans Devanagari"/>
              </a:rPr>
              <a:t> </a:t>
            </a:r>
            <a:r>
              <a:rPr sz="2000" b="1" spc="-75" dirty="0">
                <a:solidFill>
                  <a:srgbClr val="843A0A"/>
                </a:solidFill>
                <a:latin typeface="Noto Sans Devanagari"/>
                <a:cs typeface="Noto Sans Devanagari"/>
              </a:rPr>
              <a:t> </a:t>
            </a:r>
            <a:r>
              <a:rPr sz="2000" b="1" spc="-15" dirty="0">
                <a:solidFill>
                  <a:srgbClr val="843A0A"/>
                </a:solidFill>
                <a:latin typeface="Noto Sans Devanagari"/>
                <a:cs typeface="Noto Sans Devanagari"/>
              </a:rPr>
              <a:t>व</a:t>
            </a:r>
            <a:r>
              <a:rPr sz="2000" b="1" spc="-70" dirty="0">
                <a:solidFill>
                  <a:srgbClr val="843A0A"/>
                </a:solidFill>
                <a:latin typeface="Noto Sans Devanagari"/>
                <a:cs typeface="Noto Sans Devanagari"/>
              </a:rPr>
              <a:t>ा</a:t>
            </a:r>
            <a:r>
              <a:rPr sz="2000" b="1" dirty="0">
                <a:solidFill>
                  <a:srgbClr val="843A0A"/>
                </a:solidFill>
                <a:latin typeface="Noto Sans Devanagari"/>
                <a:cs typeface="Noto Sans Devanagari"/>
              </a:rPr>
              <a:t>	</a:t>
            </a:r>
            <a:r>
              <a:rPr sz="2000" b="1" spc="75" dirty="0">
                <a:solidFill>
                  <a:srgbClr val="843A0A"/>
                </a:solidFill>
                <a:latin typeface="Noto Sans Devanagari"/>
                <a:cs typeface="Noto Sans Devanagari"/>
              </a:rPr>
              <a:t>त</a:t>
            </a:r>
            <a:r>
              <a:rPr sz="2000" b="1" spc="-20" dirty="0">
                <a:solidFill>
                  <a:srgbClr val="843A0A"/>
                </a:solidFill>
                <a:latin typeface="Noto Sans Devanagari"/>
                <a:cs typeface="Noto Sans Devanagari"/>
              </a:rPr>
              <a:t>ल</a:t>
            </a:r>
            <a:r>
              <a:rPr sz="2000" b="1" spc="-40" dirty="0">
                <a:solidFill>
                  <a:srgbClr val="843A0A"/>
                </a:solidFill>
                <a:latin typeface="Noto Sans Devanagari"/>
                <a:cs typeface="Noto Sans Devanagari"/>
              </a:rPr>
              <a:t>ब</a:t>
            </a:r>
            <a:r>
              <a:rPr sz="2000" b="1" dirty="0">
                <a:solidFill>
                  <a:srgbClr val="843A0A"/>
                </a:solidFill>
                <a:latin typeface="Noto Sans Devanagari"/>
                <a:cs typeface="Noto Sans Devanagari"/>
              </a:rPr>
              <a:t>	</a:t>
            </a:r>
            <a:r>
              <a:rPr lang="hi-IN" sz="3000" b="1" spc="-7" baseline="1388" dirty="0">
                <a:solidFill>
                  <a:srgbClr val="843A0A"/>
                </a:solidFill>
                <a:latin typeface="Nirmala UI"/>
                <a:cs typeface="Nirmala UI"/>
              </a:rPr>
              <a:t>काम गर्ने समय</a:t>
            </a:r>
            <a:endParaRPr sz="3000" baseline="1388" dirty="0">
              <a:latin typeface="Nirmala UI"/>
              <a:cs typeface="Nirmala U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90955" y="5933374"/>
            <a:ext cx="10217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95" dirty="0">
                <a:solidFill>
                  <a:srgbClr val="843A0A"/>
                </a:solidFill>
                <a:latin typeface="Noto Sans Devanagari"/>
                <a:cs typeface="Noto Sans Devanagari"/>
              </a:rPr>
              <a:t>श्रम</a:t>
            </a:r>
            <a:r>
              <a:rPr sz="2000" b="1" spc="370" dirty="0">
                <a:solidFill>
                  <a:srgbClr val="843A0A"/>
                </a:solidFill>
                <a:latin typeface="Noto Sans Devanagari"/>
                <a:cs typeface="Noto Sans Devanagari"/>
              </a:rPr>
              <a:t> </a:t>
            </a:r>
            <a:r>
              <a:rPr sz="2000" b="1" spc="-5" dirty="0">
                <a:solidFill>
                  <a:srgbClr val="843A0A"/>
                </a:solidFill>
                <a:latin typeface="Noto Sans Devanagari"/>
                <a:cs typeface="Noto Sans Devanagari"/>
              </a:rPr>
              <a:t>करार</a:t>
            </a:r>
            <a:endParaRPr sz="2000" dirty="0">
              <a:latin typeface="Noto Sans Devanagari"/>
              <a:cs typeface="Noto Sans Devanaga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96442" y="4822830"/>
            <a:ext cx="17183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5" dirty="0">
                <a:solidFill>
                  <a:srgbClr val="843A0A"/>
                </a:solidFill>
                <a:latin typeface="Noto Sans Devanagari"/>
                <a:cs typeface="Noto Sans Devanagari"/>
              </a:rPr>
              <a:t>उत्पीडन</a:t>
            </a:r>
            <a:r>
              <a:rPr sz="2000" b="1" spc="-55" dirty="0">
                <a:solidFill>
                  <a:srgbClr val="843A0A"/>
                </a:solidFill>
                <a:latin typeface="Noto Sans Devanagari XCn"/>
                <a:cs typeface="Noto Sans Devanagari XCn"/>
              </a:rPr>
              <a:t>(</a:t>
            </a:r>
            <a:r>
              <a:rPr sz="2000" b="1" spc="-55" dirty="0">
                <a:solidFill>
                  <a:srgbClr val="843A0A"/>
                </a:solidFill>
                <a:latin typeface="Noto Sans Devanagari"/>
                <a:cs typeface="Noto Sans Devanagari"/>
              </a:rPr>
              <a:t>शोषण</a:t>
            </a:r>
            <a:r>
              <a:rPr sz="2000" b="1" spc="345" dirty="0">
                <a:solidFill>
                  <a:srgbClr val="843A0A"/>
                </a:solidFill>
                <a:latin typeface="Noto Sans Devanagari"/>
                <a:cs typeface="Noto Sans Devanagari"/>
              </a:rPr>
              <a:t> </a:t>
            </a:r>
            <a:r>
              <a:rPr sz="2000" b="1" spc="10" dirty="0">
                <a:solidFill>
                  <a:srgbClr val="843A0A"/>
                </a:solidFill>
                <a:latin typeface="Noto Sans Devanagari XCn"/>
                <a:cs typeface="Noto Sans Devanagari XCn"/>
              </a:rPr>
              <a:t>)</a:t>
            </a:r>
            <a:endParaRPr sz="2000" dirty="0">
              <a:latin typeface="Noto Sans Devanagari XCn"/>
              <a:cs typeface="Noto Sans Devanagari XC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8327" y="2616300"/>
            <a:ext cx="6739672" cy="17506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hi-IN" sz="3200" b="1" spc="-35" dirty="0">
                <a:solidFill>
                  <a:srgbClr val="E36C09"/>
                </a:solidFill>
                <a:latin typeface="Nirmala UI"/>
                <a:cs typeface="Nirmala UI"/>
              </a:rPr>
              <a:t>विदेशी नागरिकहरुको लागी श्रम परामर्श</a:t>
            </a:r>
            <a:endParaRPr lang="en-US" sz="3200" b="1" spc="-35" dirty="0">
              <a:solidFill>
                <a:srgbClr val="E36C09"/>
              </a:solidFill>
              <a:latin typeface="Nirmala UI"/>
              <a:cs typeface="Nirmala UI"/>
            </a:endParaRPr>
          </a:p>
          <a:p>
            <a:pPr marL="12700">
              <a:spcBef>
                <a:spcPts val="95"/>
              </a:spcBef>
            </a:pPr>
            <a:r>
              <a:rPr lang="ja-JP" altLang="en-US" sz="2400" kern="100" dirty="0">
                <a:solidFill>
                  <a:srgbClr val="002060"/>
                </a:solidFill>
                <a:latin typeface="Nirmala UI" panose="020B0502040204020203" pitchFamily="34" charset="0"/>
                <a:ea typeface="游明朝" panose="02020400000000000000" pitchFamily="18" charset="-128"/>
                <a:cs typeface="Nirmala UI" panose="020B0502040204020203" pitchFamily="34" charset="0"/>
              </a:rPr>
              <a:t>  </a:t>
            </a:r>
            <a:r>
              <a:rPr lang="en-US" altLang="ja-JP" sz="2800" kern="100" dirty="0" err="1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मासिक</a:t>
            </a:r>
            <a:r>
              <a:rPr lang="en-US" altLang="ja-JP" sz="2800" kern="1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altLang="ja-JP" sz="2800" kern="100" dirty="0" err="1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मिति</a:t>
            </a:r>
            <a:r>
              <a:rPr lang="en-US" altLang="ja-JP" sz="2800" kern="1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र </a:t>
            </a:r>
            <a:r>
              <a:rPr lang="en-US" altLang="ja-JP" sz="2800" kern="100" dirty="0" err="1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समय</a:t>
            </a:r>
            <a:r>
              <a:rPr sz="2800" spc="-5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: </a:t>
            </a:r>
            <a:r>
              <a:rPr lang="ja-JP" altLang="en-US" sz="2000" spc="-5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　</a:t>
            </a:r>
            <a:r>
              <a:rPr lang="hi-IN" altLang="ja-JP" sz="2000" spc="-15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(मिति परिवर्तन हुन पनि सक्छ)</a:t>
            </a:r>
            <a:endParaRPr lang="en-US" altLang="ja-JP" sz="2000" spc="-15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just">
              <a:lnSpc>
                <a:spcPts val="3200"/>
              </a:lnSpc>
              <a:buNone/>
            </a:pPr>
            <a:r>
              <a:rPr lang="ja-JP" altLang="en-US" sz="2400" kern="100" dirty="0">
                <a:solidFill>
                  <a:srgbClr val="002060"/>
                </a:solidFill>
                <a:latin typeface="Nirmala UI" panose="020B0502040204020203" pitchFamily="34" charset="0"/>
                <a:ea typeface="游明朝" panose="02020400000000000000" pitchFamily="18" charset="-128"/>
                <a:cs typeface="Nirmala UI" panose="020B0502040204020203" pitchFamily="34" charset="0"/>
              </a:rPr>
              <a:t>　 </a:t>
            </a:r>
            <a:r>
              <a:rPr lang="en-US" altLang="ja-JP" sz="2400" kern="100" dirty="0" err="1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पहिलो</a:t>
            </a:r>
            <a:r>
              <a:rPr lang="en-US" altLang="ja-JP" sz="2400" kern="1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altLang="ja-JP" sz="2400" kern="100" dirty="0" err="1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शुक्रबार</a:t>
            </a:r>
            <a:r>
              <a:rPr lang="en-US" altLang="ja-JP" sz="2400" kern="1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ja-JP" altLang="en-US" sz="2400" kern="100" dirty="0">
                <a:solidFill>
                  <a:srgbClr val="002060"/>
                </a:solidFill>
                <a:latin typeface="Nirmala UI" panose="020B0502040204020203" pitchFamily="34" charset="0"/>
                <a:ea typeface="游明朝" panose="02020400000000000000" pitchFamily="18" charset="-128"/>
                <a:cs typeface="Nirmala UI" panose="020B0502040204020203" pitchFamily="34" charset="0"/>
              </a:rPr>
              <a:t>  </a:t>
            </a:r>
            <a:r>
              <a:rPr lang="en-US" altLang="ja-JP" sz="2400" spc="-15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(</a:t>
            </a:r>
            <a:r>
              <a:rPr lang="en-US" altLang="ja-JP" sz="2400" spc="275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1:30pm-5:30pm</a:t>
            </a:r>
            <a:r>
              <a:rPr lang="en-US" altLang="ja-JP" sz="2400" spc="-15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 </a:t>
            </a:r>
            <a:endParaRPr lang="ja-JP" altLang="ja-JP" sz="2400" kern="100" dirty="0">
              <a:solidFill>
                <a:srgbClr val="002060"/>
              </a:solidFill>
              <a:effectLst/>
              <a:latin typeface="Nirmala UI" panose="020B0502040204020203" pitchFamily="34" charset="0"/>
              <a:ea typeface="游明朝" panose="02020400000000000000" pitchFamily="18" charset="-128"/>
              <a:cs typeface="Nirmala UI" panose="020B0502040204020203" pitchFamily="34" charset="0"/>
            </a:endParaRPr>
          </a:p>
          <a:p>
            <a:pPr algn="just">
              <a:lnSpc>
                <a:spcPts val="3200"/>
              </a:lnSpc>
            </a:pPr>
            <a:r>
              <a:rPr lang="ja-JP" altLang="en-US" sz="2400" kern="1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游明朝" panose="02020400000000000000" pitchFamily="18" charset="-128"/>
                <a:cs typeface="Nirmala UI" panose="020B0502040204020203" pitchFamily="34" charset="0"/>
              </a:rPr>
              <a:t>　 </a:t>
            </a:r>
            <a:r>
              <a:rPr lang="en-US" altLang="ja-JP" sz="2400" kern="100" dirty="0" err="1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तेस्रो</a:t>
            </a:r>
            <a:r>
              <a:rPr lang="en-US" altLang="ja-JP" sz="2400" kern="1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altLang="ja-JP" sz="2400" kern="100" dirty="0" err="1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बिहीबार</a:t>
            </a:r>
            <a:r>
              <a:rPr lang="ja-JP" altLang="en-US" sz="2400" kern="1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游明朝" panose="02020400000000000000" pitchFamily="18" charset="-128"/>
                <a:cs typeface="Nirmala UI" panose="020B0502040204020203" pitchFamily="34" charset="0"/>
              </a:rPr>
              <a:t>　 </a:t>
            </a:r>
            <a:r>
              <a:rPr lang="ja-JP" altLang="en-US" sz="2400" spc="-15" dirty="0">
                <a:solidFill>
                  <a:srgbClr val="002060"/>
                </a:solidFill>
                <a:latin typeface="Nirmala UI" panose="020B0502040204020203" pitchFamily="34" charset="0"/>
                <a:ea typeface="UD デジタル 教科書体 NK-B" panose="02020700000000000000" pitchFamily="18" charset="-128"/>
                <a:cs typeface="Nirmala UI" panose="020B0502040204020203" pitchFamily="34" charset="0"/>
              </a:rPr>
              <a:t>　</a:t>
            </a:r>
            <a:r>
              <a:rPr lang="en-US" altLang="ja-JP" sz="2400" spc="-15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(</a:t>
            </a:r>
            <a:r>
              <a:rPr lang="en-US" altLang="ja-JP" sz="2400" spc="275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6:00pm-8:00pm</a:t>
            </a:r>
            <a:r>
              <a:rPr lang="en-US" altLang="ja-JP" sz="2400" spc="-15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 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4934925" y="5877807"/>
            <a:ext cx="1691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97535" algn="l"/>
              </a:tabLst>
            </a:pPr>
            <a:r>
              <a:rPr lang="hi-IN" sz="2000" b="1" spc="-375" dirty="0">
                <a:solidFill>
                  <a:srgbClr val="843A0A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कार्यस्थल </a:t>
            </a:r>
            <a:r>
              <a:rPr lang="ja-JP" altLang="en-US" sz="2000" b="1" spc="-375" dirty="0">
                <a:solidFill>
                  <a:srgbClr val="843A0A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</a:t>
            </a:r>
            <a:r>
              <a:rPr lang="hi-IN" sz="2000" b="1" spc="-375" dirty="0">
                <a:solidFill>
                  <a:srgbClr val="843A0A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धम्की</a:t>
            </a:r>
            <a:endParaRPr sz="2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18" name="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472579" y="9169763"/>
            <a:ext cx="615695" cy="615682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226819" y="59436"/>
            <a:ext cx="382523" cy="268223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78894" y="292248"/>
            <a:ext cx="513587" cy="126491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123630" y="6673271"/>
            <a:ext cx="6858000" cy="44486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75"/>
              </a:spcBef>
            </a:pPr>
            <a:r>
              <a:rPr lang="hi-IN" sz="1400" b="1" dirty="0">
                <a:solidFill>
                  <a:srgbClr val="002060"/>
                </a:solidFill>
                <a:latin typeface="Nirmala UI"/>
                <a:cs typeface="Nirmala UI"/>
              </a:rPr>
              <a:t>तपाइँ हाम्रो कार्यालय आएर  वा घरबाट पनि  सेवा लिन सक्नुहुन्छ । जुन विधि अपनाए पनि अग्रिम बूकिंग गर्नु पर्ने छ ।</a:t>
            </a:r>
            <a:endParaRPr sz="1400" dirty="0">
              <a:solidFill>
                <a:srgbClr val="002060"/>
              </a:solidFill>
              <a:latin typeface="Nirmala UI"/>
              <a:cs typeface="Nirmala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8327" y="7662649"/>
            <a:ext cx="6614618" cy="680379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106680">
              <a:lnSpc>
                <a:spcPct val="102200"/>
              </a:lnSpc>
              <a:spcBef>
                <a:spcPts val="65"/>
              </a:spcBef>
              <a:tabLst>
                <a:tab pos="1760220" algn="l"/>
                <a:tab pos="3695700" algn="l"/>
              </a:tabLst>
            </a:pPr>
            <a:r>
              <a:rPr lang="hi-IN" sz="1400" b="1" dirty="0">
                <a:solidFill>
                  <a:srgbClr val="704207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भाषा सपोर्ट: अंग्रेजी भाषा, चीनियाँ भाषा,कोरियान भाषा, पोर्तुगाली भाषा, स्पेनिश भाषा, थाई भाषा, भियतनामी भाषा, फिलिपिनो भाषा, इन्डोनेसियाली भाषा, नेपाली भाषा</a:t>
            </a:r>
            <a:endParaRPr lang="en-US" sz="1400" b="1" dirty="0">
              <a:solidFill>
                <a:srgbClr val="704207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12700" marR="106680">
              <a:lnSpc>
                <a:spcPct val="102200"/>
              </a:lnSpc>
              <a:spcBef>
                <a:spcPts val="65"/>
              </a:spcBef>
              <a:tabLst>
                <a:tab pos="1760220" algn="l"/>
                <a:tab pos="3695700" algn="l"/>
              </a:tabLst>
            </a:pPr>
            <a:endParaRPr sz="1400" dirty="0">
              <a:latin typeface="Noto Sans Devanagari"/>
              <a:cs typeface="Noto Sans Devanaga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78894" y="762000"/>
            <a:ext cx="4800600" cy="1490302"/>
          </a:xfrm>
          <a:custGeom>
            <a:avLst/>
            <a:gdLst/>
            <a:ahLst/>
            <a:cxnLst/>
            <a:rect l="l" t="t" r="r" b="b"/>
            <a:pathLst>
              <a:path w="4614545" h="1702435">
                <a:moveTo>
                  <a:pt x="2784335" y="1638007"/>
                </a:moveTo>
                <a:lnTo>
                  <a:pt x="2516860" y="1330032"/>
                </a:lnTo>
                <a:lnTo>
                  <a:pt x="2534869" y="1292783"/>
                </a:lnTo>
                <a:lnTo>
                  <a:pt x="2549283" y="1254658"/>
                </a:lnTo>
                <a:lnTo>
                  <a:pt x="2560155" y="1215745"/>
                </a:lnTo>
                <a:lnTo>
                  <a:pt x="2567508" y="1176121"/>
                </a:lnTo>
                <a:lnTo>
                  <a:pt x="2571394" y="1135888"/>
                </a:lnTo>
                <a:lnTo>
                  <a:pt x="2571851" y="1095108"/>
                </a:lnTo>
                <a:lnTo>
                  <a:pt x="2568918" y="1053884"/>
                </a:lnTo>
                <a:lnTo>
                  <a:pt x="2562631" y="1012291"/>
                </a:lnTo>
                <a:lnTo>
                  <a:pt x="2553030" y="970432"/>
                </a:lnTo>
                <a:lnTo>
                  <a:pt x="2540152" y="928370"/>
                </a:lnTo>
                <a:lnTo>
                  <a:pt x="2524036" y="886206"/>
                </a:lnTo>
                <a:lnTo>
                  <a:pt x="2504732" y="844016"/>
                </a:lnTo>
                <a:lnTo>
                  <a:pt x="2482253" y="801890"/>
                </a:lnTo>
                <a:lnTo>
                  <a:pt x="2456675" y="759904"/>
                </a:lnTo>
                <a:lnTo>
                  <a:pt x="2428011" y="718172"/>
                </a:lnTo>
                <a:lnTo>
                  <a:pt x="2396299" y="676744"/>
                </a:lnTo>
                <a:lnTo>
                  <a:pt x="2361603" y="635723"/>
                </a:lnTo>
                <a:lnTo>
                  <a:pt x="2323935" y="595198"/>
                </a:lnTo>
                <a:lnTo>
                  <a:pt x="2283345" y="555244"/>
                </a:lnTo>
                <a:lnTo>
                  <a:pt x="2239873" y="515962"/>
                </a:lnTo>
                <a:lnTo>
                  <a:pt x="2193544" y="477418"/>
                </a:lnTo>
                <a:lnTo>
                  <a:pt x="2144420" y="439712"/>
                </a:lnTo>
                <a:lnTo>
                  <a:pt x="2092540" y="402920"/>
                </a:lnTo>
                <a:lnTo>
                  <a:pt x="2048344" y="373735"/>
                </a:lnTo>
                <a:lnTo>
                  <a:pt x="2003145" y="345732"/>
                </a:lnTo>
                <a:lnTo>
                  <a:pt x="1957019" y="318922"/>
                </a:lnTo>
                <a:lnTo>
                  <a:pt x="1910041" y="293306"/>
                </a:lnTo>
                <a:lnTo>
                  <a:pt x="1862264" y="268884"/>
                </a:lnTo>
                <a:lnTo>
                  <a:pt x="1813763" y="245681"/>
                </a:lnTo>
                <a:lnTo>
                  <a:pt x="1764601" y="223697"/>
                </a:lnTo>
                <a:lnTo>
                  <a:pt x="1714842" y="202933"/>
                </a:lnTo>
                <a:lnTo>
                  <a:pt x="1664576" y="183413"/>
                </a:lnTo>
                <a:lnTo>
                  <a:pt x="1613839" y="165125"/>
                </a:lnTo>
                <a:lnTo>
                  <a:pt x="1562735" y="148094"/>
                </a:lnTo>
                <a:lnTo>
                  <a:pt x="1511300" y="132334"/>
                </a:lnTo>
                <a:lnTo>
                  <a:pt x="1459611" y="117817"/>
                </a:lnTo>
                <a:lnTo>
                  <a:pt x="1407744" y="104597"/>
                </a:lnTo>
                <a:lnTo>
                  <a:pt x="1355763" y="92646"/>
                </a:lnTo>
                <a:lnTo>
                  <a:pt x="1303731" y="81991"/>
                </a:lnTo>
                <a:lnTo>
                  <a:pt x="1251712" y="72644"/>
                </a:lnTo>
                <a:lnTo>
                  <a:pt x="1199794" y="64592"/>
                </a:lnTo>
                <a:lnTo>
                  <a:pt x="1148029" y="57861"/>
                </a:lnTo>
                <a:lnTo>
                  <a:pt x="1096479" y="52451"/>
                </a:lnTo>
                <a:lnTo>
                  <a:pt x="1045235" y="48374"/>
                </a:lnTo>
                <a:lnTo>
                  <a:pt x="994346" y="45631"/>
                </a:lnTo>
                <a:lnTo>
                  <a:pt x="943876" y="44234"/>
                </a:lnTo>
                <a:lnTo>
                  <a:pt x="893902" y="44196"/>
                </a:lnTo>
                <a:lnTo>
                  <a:pt x="844499" y="45516"/>
                </a:lnTo>
                <a:lnTo>
                  <a:pt x="795731" y="48209"/>
                </a:lnTo>
                <a:lnTo>
                  <a:pt x="747649" y="52285"/>
                </a:lnTo>
                <a:lnTo>
                  <a:pt x="700341" y="57746"/>
                </a:lnTo>
                <a:lnTo>
                  <a:pt x="653872" y="64604"/>
                </a:lnTo>
                <a:lnTo>
                  <a:pt x="608291" y="72859"/>
                </a:lnTo>
                <a:lnTo>
                  <a:pt x="563689" y="82524"/>
                </a:lnTo>
                <a:lnTo>
                  <a:pt x="520128" y="93611"/>
                </a:lnTo>
                <a:lnTo>
                  <a:pt x="477672" y="106121"/>
                </a:lnTo>
                <a:lnTo>
                  <a:pt x="436384" y="120078"/>
                </a:lnTo>
                <a:lnTo>
                  <a:pt x="396341" y="135458"/>
                </a:lnTo>
                <a:lnTo>
                  <a:pt x="357606" y="152298"/>
                </a:lnTo>
                <a:lnTo>
                  <a:pt x="320255" y="170599"/>
                </a:lnTo>
                <a:lnTo>
                  <a:pt x="284340" y="190373"/>
                </a:lnTo>
                <a:lnTo>
                  <a:pt x="245313" y="214668"/>
                </a:lnTo>
                <a:lnTo>
                  <a:pt x="209207" y="240322"/>
                </a:lnTo>
                <a:lnTo>
                  <a:pt x="176022" y="267258"/>
                </a:lnTo>
                <a:lnTo>
                  <a:pt x="145732" y="295402"/>
                </a:lnTo>
                <a:lnTo>
                  <a:pt x="118325" y="324700"/>
                </a:lnTo>
                <a:lnTo>
                  <a:pt x="72161" y="386473"/>
                </a:lnTo>
                <a:lnTo>
                  <a:pt x="37426" y="452056"/>
                </a:lnTo>
                <a:lnTo>
                  <a:pt x="14020" y="520903"/>
                </a:lnTo>
                <a:lnTo>
                  <a:pt x="1879" y="592505"/>
                </a:lnTo>
                <a:lnTo>
                  <a:pt x="0" y="629170"/>
                </a:lnTo>
                <a:lnTo>
                  <a:pt x="889" y="666330"/>
                </a:lnTo>
                <a:lnTo>
                  <a:pt x="10972" y="741832"/>
                </a:lnTo>
                <a:lnTo>
                  <a:pt x="32042" y="818515"/>
                </a:lnTo>
                <a:lnTo>
                  <a:pt x="46659" y="857110"/>
                </a:lnTo>
                <a:lnTo>
                  <a:pt x="63995" y="895819"/>
                </a:lnTo>
                <a:lnTo>
                  <a:pt x="84023" y="934542"/>
                </a:lnTo>
                <a:lnTo>
                  <a:pt x="106756" y="973226"/>
                </a:lnTo>
                <a:lnTo>
                  <a:pt x="132156" y="1011796"/>
                </a:lnTo>
                <a:lnTo>
                  <a:pt x="160223" y="1050213"/>
                </a:lnTo>
                <a:lnTo>
                  <a:pt x="190957" y="1088377"/>
                </a:lnTo>
                <a:lnTo>
                  <a:pt x="224320" y="1126236"/>
                </a:lnTo>
                <a:lnTo>
                  <a:pt x="260324" y="1163739"/>
                </a:lnTo>
                <a:lnTo>
                  <a:pt x="298958" y="1200797"/>
                </a:lnTo>
                <a:lnTo>
                  <a:pt x="340194" y="1237348"/>
                </a:lnTo>
                <a:lnTo>
                  <a:pt x="384035" y="1273340"/>
                </a:lnTo>
                <a:lnTo>
                  <a:pt x="430453" y="1308696"/>
                </a:lnTo>
                <a:lnTo>
                  <a:pt x="479463" y="1343342"/>
                </a:lnTo>
                <a:lnTo>
                  <a:pt x="523659" y="1372527"/>
                </a:lnTo>
                <a:lnTo>
                  <a:pt x="568858" y="1400530"/>
                </a:lnTo>
                <a:lnTo>
                  <a:pt x="614972" y="1427340"/>
                </a:lnTo>
                <a:lnTo>
                  <a:pt x="661962" y="1452968"/>
                </a:lnTo>
                <a:lnTo>
                  <a:pt x="709739" y="1477378"/>
                </a:lnTo>
                <a:lnTo>
                  <a:pt x="758240" y="1500593"/>
                </a:lnTo>
                <a:lnTo>
                  <a:pt x="807402" y="1522577"/>
                </a:lnTo>
                <a:lnTo>
                  <a:pt x="857148" y="1543329"/>
                </a:lnTo>
                <a:lnTo>
                  <a:pt x="907427" y="1562862"/>
                </a:lnTo>
                <a:lnTo>
                  <a:pt x="958151" y="1581137"/>
                </a:lnTo>
                <a:lnTo>
                  <a:pt x="1009269" y="1598168"/>
                </a:lnTo>
                <a:lnTo>
                  <a:pt x="1060704" y="1613941"/>
                </a:lnTo>
                <a:lnTo>
                  <a:pt x="1112393" y="1628444"/>
                </a:lnTo>
                <a:lnTo>
                  <a:pt x="1164259" y="1641665"/>
                </a:lnTo>
                <a:lnTo>
                  <a:pt x="1216240" y="1653616"/>
                </a:lnTo>
                <a:lnTo>
                  <a:pt x="1268272" y="1664271"/>
                </a:lnTo>
                <a:lnTo>
                  <a:pt x="1320292" y="1673618"/>
                </a:lnTo>
                <a:lnTo>
                  <a:pt x="1372209" y="1681670"/>
                </a:lnTo>
                <a:lnTo>
                  <a:pt x="1423974" y="1688401"/>
                </a:lnTo>
                <a:lnTo>
                  <a:pt x="1475524" y="1693811"/>
                </a:lnTo>
                <a:lnTo>
                  <a:pt x="1526768" y="1697901"/>
                </a:lnTo>
                <a:lnTo>
                  <a:pt x="1577670" y="1700631"/>
                </a:lnTo>
                <a:lnTo>
                  <a:pt x="1628127" y="1702028"/>
                </a:lnTo>
                <a:lnTo>
                  <a:pt x="1678101" y="1702066"/>
                </a:lnTo>
                <a:lnTo>
                  <a:pt x="1727504" y="1700745"/>
                </a:lnTo>
                <a:lnTo>
                  <a:pt x="1776272" y="1698053"/>
                </a:lnTo>
                <a:lnTo>
                  <a:pt x="1824355" y="1693976"/>
                </a:lnTo>
                <a:lnTo>
                  <a:pt x="1871662" y="1688515"/>
                </a:lnTo>
                <a:lnTo>
                  <a:pt x="1918131" y="1681657"/>
                </a:lnTo>
                <a:lnTo>
                  <a:pt x="1963712" y="1673402"/>
                </a:lnTo>
                <a:lnTo>
                  <a:pt x="2008314" y="1663738"/>
                </a:lnTo>
                <a:lnTo>
                  <a:pt x="2051875" y="1652651"/>
                </a:lnTo>
                <a:lnTo>
                  <a:pt x="2094331" y="1640141"/>
                </a:lnTo>
                <a:lnTo>
                  <a:pt x="2135619" y="1626196"/>
                </a:lnTo>
                <a:lnTo>
                  <a:pt x="2175662" y="1610804"/>
                </a:lnTo>
                <a:lnTo>
                  <a:pt x="2214397" y="1593964"/>
                </a:lnTo>
                <a:lnTo>
                  <a:pt x="2251748" y="1575663"/>
                </a:lnTo>
                <a:lnTo>
                  <a:pt x="2287663" y="1555889"/>
                </a:lnTo>
                <a:lnTo>
                  <a:pt x="2784335" y="1638007"/>
                </a:lnTo>
                <a:close/>
              </a:path>
              <a:path w="4614545" h="1702435">
                <a:moveTo>
                  <a:pt x="4614075" y="586981"/>
                </a:moveTo>
                <a:lnTo>
                  <a:pt x="4596904" y="485140"/>
                </a:lnTo>
                <a:lnTo>
                  <a:pt x="4569244" y="420217"/>
                </a:lnTo>
                <a:lnTo>
                  <a:pt x="4529493" y="358190"/>
                </a:lnTo>
                <a:lnTo>
                  <a:pt x="4505299" y="328422"/>
                </a:lnTo>
                <a:lnTo>
                  <a:pt x="4478363" y="299554"/>
                </a:lnTo>
                <a:lnTo>
                  <a:pt x="4448772" y="271640"/>
                </a:lnTo>
                <a:lnTo>
                  <a:pt x="4416603" y="244754"/>
                </a:lnTo>
                <a:lnTo>
                  <a:pt x="4381970" y="218935"/>
                </a:lnTo>
                <a:lnTo>
                  <a:pt x="4344962" y="194259"/>
                </a:lnTo>
                <a:lnTo>
                  <a:pt x="4305668" y="170776"/>
                </a:lnTo>
                <a:lnTo>
                  <a:pt x="4264164" y="148551"/>
                </a:lnTo>
                <a:lnTo>
                  <a:pt x="4220578" y="127622"/>
                </a:lnTo>
                <a:lnTo>
                  <a:pt x="4174960" y="108077"/>
                </a:lnTo>
                <a:lnTo>
                  <a:pt x="4127436" y="89954"/>
                </a:lnTo>
                <a:lnTo>
                  <a:pt x="4078084" y="73304"/>
                </a:lnTo>
                <a:lnTo>
                  <a:pt x="4027005" y="58216"/>
                </a:lnTo>
                <a:lnTo>
                  <a:pt x="3974274" y="44716"/>
                </a:lnTo>
                <a:lnTo>
                  <a:pt x="3919994" y="32880"/>
                </a:lnTo>
                <a:lnTo>
                  <a:pt x="3864267" y="22771"/>
                </a:lnTo>
                <a:lnTo>
                  <a:pt x="3807168" y="14427"/>
                </a:lnTo>
                <a:lnTo>
                  <a:pt x="3748798" y="7924"/>
                </a:lnTo>
                <a:lnTo>
                  <a:pt x="3689248" y="3302"/>
                </a:lnTo>
                <a:lnTo>
                  <a:pt x="3628606" y="647"/>
                </a:lnTo>
                <a:lnTo>
                  <a:pt x="3567811" y="0"/>
                </a:lnTo>
                <a:lnTo>
                  <a:pt x="3507765" y="1358"/>
                </a:lnTo>
                <a:lnTo>
                  <a:pt x="3448596" y="4660"/>
                </a:lnTo>
                <a:lnTo>
                  <a:pt x="3390379" y="9855"/>
                </a:lnTo>
                <a:lnTo>
                  <a:pt x="3333229" y="16903"/>
                </a:lnTo>
                <a:lnTo>
                  <a:pt x="3277235" y="25730"/>
                </a:lnTo>
                <a:lnTo>
                  <a:pt x="3222523" y="36296"/>
                </a:lnTo>
                <a:lnTo>
                  <a:pt x="3169183" y="48552"/>
                </a:lnTo>
                <a:lnTo>
                  <a:pt x="3117304" y="62433"/>
                </a:lnTo>
                <a:lnTo>
                  <a:pt x="3066999" y="77889"/>
                </a:lnTo>
                <a:lnTo>
                  <a:pt x="3018371" y="94881"/>
                </a:lnTo>
                <a:lnTo>
                  <a:pt x="2971520" y="113334"/>
                </a:lnTo>
                <a:lnTo>
                  <a:pt x="2926550" y="133210"/>
                </a:lnTo>
                <a:lnTo>
                  <a:pt x="2883547" y="154457"/>
                </a:lnTo>
                <a:lnTo>
                  <a:pt x="2842628" y="177012"/>
                </a:lnTo>
                <a:lnTo>
                  <a:pt x="2803893" y="200825"/>
                </a:lnTo>
                <a:lnTo>
                  <a:pt x="2767444" y="225844"/>
                </a:lnTo>
                <a:lnTo>
                  <a:pt x="2733370" y="252018"/>
                </a:lnTo>
                <a:lnTo>
                  <a:pt x="2701798" y="279298"/>
                </a:lnTo>
                <a:lnTo>
                  <a:pt x="2672804" y="307619"/>
                </a:lnTo>
                <a:lnTo>
                  <a:pt x="2646502" y="336943"/>
                </a:lnTo>
                <a:lnTo>
                  <a:pt x="2622981" y="367207"/>
                </a:lnTo>
                <a:lnTo>
                  <a:pt x="2584742" y="430339"/>
                </a:lnTo>
                <a:lnTo>
                  <a:pt x="2558872" y="496608"/>
                </a:lnTo>
                <a:lnTo>
                  <a:pt x="2546197" y="565594"/>
                </a:lnTo>
                <a:lnTo>
                  <a:pt x="2545080" y="600481"/>
                </a:lnTo>
                <a:lnTo>
                  <a:pt x="2547429" y="634949"/>
                </a:lnTo>
                <a:lnTo>
                  <a:pt x="2562250" y="702322"/>
                </a:lnTo>
                <a:lnTo>
                  <a:pt x="2589898" y="767257"/>
                </a:lnTo>
                <a:lnTo>
                  <a:pt x="2629662" y="829271"/>
                </a:lnTo>
                <a:lnTo>
                  <a:pt x="2653855" y="859053"/>
                </a:lnTo>
                <a:lnTo>
                  <a:pt x="2680792" y="887920"/>
                </a:lnTo>
                <a:lnTo>
                  <a:pt x="2710383" y="915822"/>
                </a:lnTo>
                <a:lnTo>
                  <a:pt x="2742552" y="942721"/>
                </a:lnTo>
                <a:lnTo>
                  <a:pt x="2777172" y="968527"/>
                </a:lnTo>
                <a:lnTo>
                  <a:pt x="2814193" y="993203"/>
                </a:lnTo>
                <a:lnTo>
                  <a:pt x="2853486" y="1016685"/>
                </a:lnTo>
                <a:lnTo>
                  <a:pt x="2894977" y="1038923"/>
                </a:lnTo>
                <a:lnTo>
                  <a:pt x="2938576" y="1059840"/>
                </a:lnTo>
                <a:lnTo>
                  <a:pt x="2984195" y="1079398"/>
                </a:lnTo>
                <a:lnTo>
                  <a:pt x="3031718" y="1097521"/>
                </a:lnTo>
                <a:lnTo>
                  <a:pt x="3081070" y="1114158"/>
                </a:lnTo>
                <a:lnTo>
                  <a:pt x="3132150" y="1129258"/>
                </a:lnTo>
                <a:lnTo>
                  <a:pt x="3184880" y="1142746"/>
                </a:lnTo>
                <a:lnTo>
                  <a:pt x="3239160" y="1154582"/>
                </a:lnTo>
                <a:lnTo>
                  <a:pt x="3294888" y="1164704"/>
                </a:lnTo>
                <a:lnTo>
                  <a:pt x="3351987" y="1173048"/>
                </a:lnTo>
                <a:lnTo>
                  <a:pt x="3410356" y="1179550"/>
                </a:lnTo>
                <a:lnTo>
                  <a:pt x="3469906" y="1184160"/>
                </a:lnTo>
                <a:lnTo>
                  <a:pt x="3530536" y="1186815"/>
                </a:lnTo>
                <a:lnTo>
                  <a:pt x="3797655" y="1453489"/>
                </a:lnTo>
                <a:lnTo>
                  <a:pt x="3921214" y="1154176"/>
                </a:lnTo>
                <a:lnTo>
                  <a:pt x="3979976" y="1141222"/>
                </a:lnTo>
                <a:lnTo>
                  <a:pt x="4036771" y="1126375"/>
                </a:lnTo>
                <a:lnTo>
                  <a:pt x="4091508" y="1109726"/>
                </a:lnTo>
                <a:lnTo>
                  <a:pt x="4144099" y="1091336"/>
                </a:lnTo>
                <a:lnTo>
                  <a:pt x="4194416" y="1071283"/>
                </a:lnTo>
                <a:lnTo>
                  <a:pt x="4242397" y="1049642"/>
                </a:lnTo>
                <a:lnTo>
                  <a:pt x="4287926" y="1026490"/>
                </a:lnTo>
                <a:lnTo>
                  <a:pt x="4330916" y="1001903"/>
                </a:lnTo>
                <a:lnTo>
                  <a:pt x="4371264" y="975956"/>
                </a:lnTo>
                <a:lnTo>
                  <a:pt x="4408868" y="948715"/>
                </a:lnTo>
                <a:lnTo>
                  <a:pt x="4443628" y="920267"/>
                </a:lnTo>
                <a:lnTo>
                  <a:pt x="4475467" y="890676"/>
                </a:lnTo>
                <a:lnTo>
                  <a:pt x="4504271" y="860018"/>
                </a:lnTo>
                <a:lnTo>
                  <a:pt x="4529963" y="828370"/>
                </a:lnTo>
                <a:lnTo>
                  <a:pt x="4552416" y="795807"/>
                </a:lnTo>
                <a:lnTo>
                  <a:pt x="4571555" y="762406"/>
                </a:lnTo>
                <a:lnTo>
                  <a:pt x="4599470" y="693369"/>
                </a:lnTo>
                <a:lnTo>
                  <a:pt x="4612945" y="621880"/>
                </a:lnTo>
                <a:lnTo>
                  <a:pt x="4614075" y="586981"/>
                </a:lnTo>
                <a:close/>
              </a:path>
            </a:pathLst>
          </a:custGeom>
          <a:solidFill>
            <a:srgbClr val="F8C9AC">
              <a:alpha val="50195"/>
            </a:srgbClr>
          </a:solidFill>
        </p:spPr>
        <p:txBody>
          <a:bodyPr wrap="square" lIns="0" tIns="0" rIns="0" bIns="0" rtlCol="0"/>
          <a:lstStyle/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　　　　　　</a:t>
            </a:r>
            <a:endParaRPr lang="en-US" altLang="ja-JP" dirty="0"/>
          </a:p>
          <a:p>
            <a:r>
              <a:rPr lang="ja-JP" altLang="en-US" b="1" dirty="0">
                <a:solidFill>
                  <a:srgbClr val="EB7B2F"/>
                </a:solidFill>
              </a:rPr>
              <a:t>　　　　　　</a:t>
            </a:r>
            <a:r>
              <a:rPr lang="hi-IN" altLang="ja-JP" b="1" dirty="0">
                <a:solidFill>
                  <a:srgbClr val="EB7B2F"/>
                </a:solidFill>
              </a:rPr>
              <a:t>निशुल्क परामर्श</a:t>
            </a:r>
          </a:p>
          <a:p>
            <a:endParaRPr lang="hi-IN" altLang="ja-JP" dirty="0"/>
          </a:p>
        </p:txBody>
      </p:sp>
      <p:sp>
        <p:nvSpPr>
          <p:cNvPr id="27" name="object 27"/>
          <p:cNvSpPr txBox="1"/>
          <p:nvPr/>
        </p:nvSpPr>
        <p:spPr>
          <a:xfrm>
            <a:off x="713519" y="1155294"/>
            <a:ext cx="1645285" cy="56906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0" marR="5080" indent="-108585">
              <a:lnSpc>
                <a:spcPct val="101099"/>
              </a:lnSpc>
              <a:spcBef>
                <a:spcPts val="95"/>
              </a:spcBef>
            </a:pPr>
            <a:r>
              <a:rPr lang="hi-IN" sz="1850" b="1" dirty="0">
                <a:solidFill>
                  <a:srgbClr val="EB7B2F"/>
                </a:solidFill>
                <a:latin typeface="Nirmala UI"/>
                <a:cs typeface="Nirmala UI"/>
              </a:rPr>
              <a:t>अग्रिम बूकिंगको आवश्यक पर्छ </a:t>
            </a:r>
            <a:endParaRPr sz="1850" b="1" dirty="0">
              <a:solidFill>
                <a:srgbClr val="EB7B2F"/>
              </a:solidFill>
              <a:latin typeface="Nirmala UI"/>
              <a:cs typeface="Nirmala U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29748" y="1001322"/>
            <a:ext cx="900430" cy="59753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17475" marR="5080" indent="-105410">
              <a:lnSpc>
                <a:spcPct val="101600"/>
              </a:lnSpc>
              <a:spcBef>
                <a:spcPts val="85"/>
              </a:spcBef>
            </a:pPr>
            <a:r>
              <a:rPr sz="1850" b="1" spc="-105" dirty="0">
                <a:solidFill>
                  <a:srgbClr val="EB7B2F"/>
                </a:solidFill>
                <a:latin typeface="Noto Sans Devanagari"/>
                <a:cs typeface="Noto Sans Devanagari"/>
              </a:rPr>
              <a:t>अ</a:t>
            </a:r>
            <a:r>
              <a:rPr sz="1850" b="1" spc="125" dirty="0">
                <a:solidFill>
                  <a:srgbClr val="EB7B2F"/>
                </a:solidFill>
                <a:latin typeface="Noto Sans Devanagari"/>
                <a:cs typeface="Noto Sans Devanagari"/>
              </a:rPr>
              <a:t>न</a:t>
            </a:r>
            <a:r>
              <a:rPr sz="1850" b="1" dirty="0">
                <a:solidFill>
                  <a:srgbClr val="EB7B2F"/>
                </a:solidFill>
                <a:latin typeface="Noto Sans Devanagari"/>
                <a:cs typeface="Noto Sans Devanagari"/>
              </a:rPr>
              <a:t>ला</a:t>
            </a:r>
            <a:r>
              <a:rPr sz="1850" b="1" spc="-5" dirty="0">
                <a:solidFill>
                  <a:srgbClr val="EB7B2F"/>
                </a:solidFill>
                <a:latin typeface="Noto Sans Devanagari"/>
                <a:cs typeface="Noto Sans Devanagari"/>
              </a:rPr>
              <a:t>इ</a:t>
            </a:r>
            <a:r>
              <a:rPr sz="1850" b="1" spc="75" dirty="0">
                <a:solidFill>
                  <a:srgbClr val="EB7B2F"/>
                </a:solidFill>
                <a:latin typeface="Noto Sans Devanagari"/>
                <a:cs typeface="Noto Sans Devanagari"/>
              </a:rPr>
              <a:t>न  </a:t>
            </a:r>
            <a:r>
              <a:rPr sz="1850" b="1" spc="30" dirty="0">
                <a:solidFill>
                  <a:srgbClr val="EB7B2F"/>
                </a:solidFill>
                <a:latin typeface="Noto Sans Devanagari"/>
                <a:cs typeface="Noto Sans Devanagari"/>
              </a:rPr>
              <a:t>परामश</a:t>
            </a:r>
            <a:endParaRPr sz="1850" dirty="0">
              <a:latin typeface="Noto Sans Devanagari"/>
              <a:cs typeface="Noto Sans Devanagari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13519" y="246137"/>
            <a:ext cx="616763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altLang="ja-JP" sz="1050" dirty="0"/>
              <a:t>ओसाका फु कोकुसई कोउरियू  जाईदान </a:t>
            </a:r>
            <a:r>
              <a:rPr lang="ja-JP" altLang="en-US" sz="1050" dirty="0"/>
              <a:t>　</a:t>
            </a:r>
            <a:r>
              <a:rPr lang="en-US" altLang="ja-JP" sz="1050" dirty="0"/>
              <a:t>OFIX</a:t>
            </a:r>
            <a:r>
              <a:rPr lang="ja-JP" altLang="en-US" sz="1050" dirty="0"/>
              <a:t>　</a:t>
            </a:r>
            <a:r>
              <a:rPr lang="hi-IN" altLang="ja-JP" sz="1050" dirty="0"/>
              <a:t>ओसाका प्रिफेक्वरमा बसोबास गर्ने बिदेशी नागरिकका लागि जानकारी</a:t>
            </a:r>
            <a:endParaRPr kumimoji="1" lang="ja-JP" altLang="en-US" sz="105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636" y="7191671"/>
            <a:ext cx="72586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altLang="ja-JP" sz="1300" b="1" dirty="0">
                <a:solidFill>
                  <a:srgbClr val="002060"/>
                </a:solidFill>
              </a:rPr>
              <a:t>सामान्यत हामी बूकिंग मिति परामर्श मितिको २ दिन भन्दा पहिले सम्म स्वीकार गर्नेछौं।</a:t>
            </a:r>
            <a:endParaRPr kumimoji="1" lang="ja-JP" altLang="en-US" sz="1300" b="1" dirty="0">
              <a:solidFill>
                <a:srgbClr val="002060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-16046" y="8184729"/>
            <a:ext cx="1657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altLang="ja-JP" sz="1600" dirty="0"/>
              <a:t>सोधपुछ/बुकिंग</a:t>
            </a:r>
            <a:endParaRPr kumimoji="1" lang="ja-JP" altLang="en-US" sz="16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-54146" y="8484728"/>
            <a:ext cx="6157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i-IN" altLang="ja-JP" dirty="0"/>
              <a:t>ओसाका प्रिफेक्वरमा बसोबास गर्ने बिदेशी नागरिकका लागि जानकारी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-41446" y="8819250"/>
            <a:ext cx="70230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i-IN" altLang="ja-JP" sz="1600" dirty="0"/>
              <a:t>ओसाका सी च्यु ओउ कु होन माची बाशी २-५,माई दोमु ओसाका ५ औ तला</a:t>
            </a:r>
            <a:endParaRPr kumimoji="1" lang="ja-JP" altLang="en-US" sz="16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358804" y="9220350"/>
            <a:ext cx="2853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  <a:hlinkClick r:id="rId12"/>
              </a:rPr>
              <a:t>✉</a:t>
            </a:r>
            <a:r>
              <a:rPr lang="en-US" altLang="ja-JP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  <a:hlinkClick r:id="rId12"/>
              </a:rPr>
              <a:t>jouhou-c@ofix.or.jp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189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Noto Sans Devanagari XCn</vt:lpstr>
      <vt:lpstr>UD デジタル 教科書体 NP-B</vt:lpstr>
      <vt:lpstr>Calibri</vt:lpstr>
      <vt:lpstr>Nirmala UI</vt:lpstr>
      <vt:lpstr>Noto Sans Devanagari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9</cp:revision>
  <dcterms:created xsi:type="dcterms:W3CDTF">2022-02-03T05:54:19Z</dcterms:created>
  <dcterms:modified xsi:type="dcterms:W3CDTF">2025-04-28T07:06:13Z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2021-08-12T00:00:00Z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2022-02-03T00:00:00Z</vt:filetime>
  </property>
</Properties>
</file>