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35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jouhou-c@ofix.or.jp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2455" y="2510442"/>
            <a:ext cx="6213896" cy="127470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40"/>
              </a:spcBef>
            </a:pPr>
            <a:r>
              <a:rPr sz="2800" b="1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Tanggal </a:t>
            </a:r>
            <a:r>
              <a:rPr sz="2800" b="1" spc="-7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da</a:t>
            </a:r>
            <a:r>
              <a:rPr sz="2800" b="1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n</a:t>
            </a:r>
            <a:r>
              <a:rPr sz="2800" b="1" spc="-7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sz="2800" b="1" baseline="3086" dirty="0" err="1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wakt</a:t>
            </a:r>
            <a:r>
              <a:rPr sz="2800" b="1" spc="-7" baseline="3086" dirty="0" err="1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u</a:t>
            </a:r>
            <a:r>
              <a:rPr lang="ja-JP" altLang="en-US" sz="2800" b="1" spc="-7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　</a:t>
            </a:r>
            <a:r>
              <a:rPr lang="ja-JP" altLang="en-US" sz="2000" b="1" spc="-7" baseline="3086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：　</a:t>
            </a:r>
            <a:r>
              <a:rPr lang="en-US" altLang="ja-JP" sz="2000" b="1" spc="-5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lang="ja-JP" altLang="en-US" sz="2000" b="1" spc="-5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（</a:t>
            </a:r>
            <a:r>
              <a:rPr lang="en-US" altLang="ja-JP" sz="2000" b="1" spc="-5" dirty="0" err="1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tanggal</a:t>
            </a:r>
            <a:r>
              <a:rPr lang="en-US" altLang="ja-JP" sz="2000" b="1" spc="-5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lang="en-US" altLang="ja-JP" sz="2000" b="1" spc="-5" dirty="0" err="1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dapat</a:t>
            </a:r>
            <a:r>
              <a:rPr lang="en-US" altLang="ja-JP" sz="2000" b="1" spc="-5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lang="en-US" altLang="ja-JP" sz="2000" b="1" spc="-5" dirty="0" err="1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berubah</a:t>
            </a:r>
            <a:r>
              <a:rPr lang="en-US" altLang="ja-JP" sz="2000" b="1" spc="-5" dirty="0">
                <a:solidFill>
                  <a:srgbClr val="1F386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) </a:t>
            </a:r>
          </a:p>
          <a:p>
            <a:pPr marL="12065">
              <a:spcBef>
                <a:spcPts val="940"/>
              </a:spcBef>
            </a:pPr>
            <a:r>
              <a:rPr lang="ja-JP" altLang="en-US" sz="2000" b="1" spc="-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　</a:t>
            </a:r>
            <a:r>
              <a:rPr lang="en-US" altLang="ja-JP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2000" kern="1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Bulanan</a:t>
            </a:r>
            <a:r>
              <a:rPr lang="ja-JP" altLang="en-US" sz="16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6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</a:t>
            </a:r>
            <a:r>
              <a:rPr lang="en-US" altLang="ja-JP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Jumat </a:t>
            </a:r>
            <a:r>
              <a:rPr lang="en-US" altLang="ja-JP" sz="2000" kern="1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Pertama</a:t>
            </a:r>
            <a:r>
              <a:rPr lang="ja-JP" altLang="en-US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sz="1600" b="1" spc="27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1:30pm-5:30pm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) </a:t>
            </a:r>
            <a:endParaRPr lang="ja-JP" altLang="ja-JP" sz="1600" kern="100" dirty="0"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marL="12065">
              <a:spcBef>
                <a:spcPts val="940"/>
              </a:spcBef>
            </a:pPr>
            <a:r>
              <a:rPr lang="ja-JP" altLang="en-US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 </a:t>
            </a:r>
            <a:r>
              <a:rPr lang="en-US" altLang="ja-JP" sz="20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Kamis </a:t>
            </a:r>
            <a:r>
              <a:rPr lang="en-US" altLang="ja-JP" sz="2000" kern="1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ketiga</a:t>
            </a:r>
            <a:r>
              <a:rPr lang="en-US" altLang="ja-JP" sz="20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 </a:t>
            </a:r>
            <a:r>
              <a:rPr lang="ja-JP" altLang="en-US" sz="20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　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sz="1600" b="1" spc="27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6:00pm-8:00pm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) </a:t>
            </a:r>
            <a:endParaRPr lang="ja-JP" altLang="ja-JP" sz="1600" kern="100" dirty="0"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0117" y="502761"/>
            <a:ext cx="2711450" cy="1602105"/>
          </a:xfrm>
          <a:custGeom>
            <a:avLst/>
            <a:gdLst/>
            <a:ahLst/>
            <a:cxnLst/>
            <a:rect l="l" t="t" r="r" b="b"/>
            <a:pathLst>
              <a:path w="2711450" h="1602105">
                <a:moveTo>
                  <a:pt x="919170" y="37"/>
                </a:moveTo>
                <a:lnTo>
                  <a:pt x="870510" y="0"/>
                </a:lnTo>
                <a:lnTo>
                  <a:pt x="822398" y="1278"/>
                </a:lnTo>
                <a:lnTo>
                  <a:pt x="774900" y="3882"/>
                </a:lnTo>
                <a:lnTo>
                  <a:pt x="728083" y="7817"/>
                </a:lnTo>
                <a:lnTo>
                  <a:pt x="682012" y="13093"/>
                </a:lnTo>
                <a:lnTo>
                  <a:pt x="636754" y="19716"/>
                </a:lnTo>
                <a:lnTo>
                  <a:pt x="592374" y="27694"/>
                </a:lnTo>
                <a:lnTo>
                  <a:pt x="548940" y="37035"/>
                </a:lnTo>
                <a:lnTo>
                  <a:pt x="506516" y="47747"/>
                </a:lnTo>
                <a:lnTo>
                  <a:pt x="465169" y="59838"/>
                </a:lnTo>
                <a:lnTo>
                  <a:pt x="424965" y="73314"/>
                </a:lnTo>
                <a:lnTo>
                  <a:pt x="385970" y="88185"/>
                </a:lnTo>
                <a:lnTo>
                  <a:pt x="348250" y="104456"/>
                </a:lnTo>
                <a:lnTo>
                  <a:pt x="311871" y="122137"/>
                </a:lnTo>
                <a:lnTo>
                  <a:pt x="276900" y="141235"/>
                </a:lnTo>
                <a:lnTo>
                  <a:pt x="238894" y="164718"/>
                </a:lnTo>
                <a:lnTo>
                  <a:pt x="203736" y="189502"/>
                </a:lnTo>
                <a:lnTo>
                  <a:pt x="171414" y="215524"/>
                </a:lnTo>
                <a:lnTo>
                  <a:pt x="141919" y="242721"/>
                </a:lnTo>
                <a:lnTo>
                  <a:pt x="115239" y="271027"/>
                </a:lnTo>
                <a:lnTo>
                  <a:pt x="70280" y="330716"/>
                </a:lnTo>
                <a:lnTo>
                  <a:pt x="36451" y="394080"/>
                </a:lnTo>
                <a:lnTo>
                  <a:pt x="13665" y="460609"/>
                </a:lnTo>
                <a:lnTo>
                  <a:pt x="1834" y="529792"/>
                </a:lnTo>
                <a:lnTo>
                  <a:pt x="0" y="565219"/>
                </a:lnTo>
                <a:lnTo>
                  <a:pt x="871" y="601118"/>
                </a:lnTo>
                <a:lnTo>
                  <a:pt x="10690" y="674077"/>
                </a:lnTo>
                <a:lnTo>
                  <a:pt x="31204" y="748159"/>
                </a:lnTo>
                <a:lnTo>
                  <a:pt x="45443" y="785461"/>
                </a:lnTo>
                <a:lnTo>
                  <a:pt x="62324" y="822852"/>
                </a:lnTo>
                <a:lnTo>
                  <a:pt x="81834" y="860269"/>
                </a:lnTo>
                <a:lnTo>
                  <a:pt x="103964" y="897647"/>
                </a:lnTo>
                <a:lnTo>
                  <a:pt x="128702" y="934923"/>
                </a:lnTo>
                <a:lnTo>
                  <a:pt x="156037" y="972032"/>
                </a:lnTo>
                <a:lnTo>
                  <a:pt x="185959" y="1008912"/>
                </a:lnTo>
                <a:lnTo>
                  <a:pt x="218456" y="1045497"/>
                </a:lnTo>
                <a:lnTo>
                  <a:pt x="253518" y="1081725"/>
                </a:lnTo>
                <a:lnTo>
                  <a:pt x="291134" y="1117532"/>
                </a:lnTo>
                <a:lnTo>
                  <a:pt x="331293" y="1152853"/>
                </a:lnTo>
                <a:lnTo>
                  <a:pt x="373983" y="1187625"/>
                </a:lnTo>
                <a:lnTo>
                  <a:pt x="419195" y="1221784"/>
                </a:lnTo>
                <a:lnTo>
                  <a:pt x="466917" y="1255267"/>
                </a:lnTo>
                <a:lnTo>
                  <a:pt x="509956" y="1283463"/>
                </a:lnTo>
                <a:lnTo>
                  <a:pt x="553965" y="1310520"/>
                </a:lnTo>
                <a:lnTo>
                  <a:pt x="598880" y="1336429"/>
                </a:lnTo>
                <a:lnTo>
                  <a:pt x="644633" y="1361184"/>
                </a:lnTo>
                <a:lnTo>
                  <a:pt x="691160" y="1384776"/>
                </a:lnTo>
                <a:lnTo>
                  <a:pt x="738394" y="1407198"/>
                </a:lnTo>
                <a:lnTo>
                  <a:pt x="786268" y="1428441"/>
                </a:lnTo>
                <a:lnTo>
                  <a:pt x="834718" y="1448499"/>
                </a:lnTo>
                <a:lnTo>
                  <a:pt x="883676" y="1467363"/>
                </a:lnTo>
                <a:lnTo>
                  <a:pt x="933077" y="1485027"/>
                </a:lnTo>
                <a:lnTo>
                  <a:pt x="982854" y="1501481"/>
                </a:lnTo>
                <a:lnTo>
                  <a:pt x="1032942" y="1516719"/>
                </a:lnTo>
                <a:lnTo>
                  <a:pt x="1083274" y="1530732"/>
                </a:lnTo>
                <a:lnTo>
                  <a:pt x="1133785" y="1543514"/>
                </a:lnTo>
                <a:lnTo>
                  <a:pt x="1184408" y="1555056"/>
                </a:lnTo>
                <a:lnTo>
                  <a:pt x="1235078" y="1565350"/>
                </a:lnTo>
                <a:lnTo>
                  <a:pt x="1285727" y="1574389"/>
                </a:lnTo>
                <a:lnTo>
                  <a:pt x="1336290" y="1582166"/>
                </a:lnTo>
                <a:lnTo>
                  <a:pt x="1386702" y="1588672"/>
                </a:lnTo>
                <a:lnTo>
                  <a:pt x="1436896" y="1593900"/>
                </a:lnTo>
                <a:lnTo>
                  <a:pt x="1486805" y="1597841"/>
                </a:lnTo>
                <a:lnTo>
                  <a:pt x="1536364" y="1600490"/>
                </a:lnTo>
                <a:lnTo>
                  <a:pt x="1585507" y="1601836"/>
                </a:lnTo>
                <a:lnTo>
                  <a:pt x="1634168" y="1601874"/>
                </a:lnTo>
                <a:lnTo>
                  <a:pt x="1682280" y="1600595"/>
                </a:lnTo>
                <a:lnTo>
                  <a:pt x="1729778" y="1597992"/>
                </a:lnTo>
                <a:lnTo>
                  <a:pt x="1776595" y="1594056"/>
                </a:lnTo>
                <a:lnTo>
                  <a:pt x="1822666" y="1588781"/>
                </a:lnTo>
                <a:lnTo>
                  <a:pt x="1867924" y="1582158"/>
                </a:lnTo>
                <a:lnTo>
                  <a:pt x="1912303" y="1574180"/>
                </a:lnTo>
                <a:lnTo>
                  <a:pt x="1955737" y="1564838"/>
                </a:lnTo>
                <a:lnTo>
                  <a:pt x="1998160" y="1554126"/>
                </a:lnTo>
                <a:lnTo>
                  <a:pt x="2039507" y="1542036"/>
                </a:lnTo>
                <a:lnTo>
                  <a:pt x="2079710" y="1528559"/>
                </a:lnTo>
                <a:lnTo>
                  <a:pt x="2118705" y="1513689"/>
                </a:lnTo>
                <a:lnTo>
                  <a:pt x="2156424" y="1497417"/>
                </a:lnTo>
                <a:lnTo>
                  <a:pt x="2192802" y="1479736"/>
                </a:lnTo>
                <a:lnTo>
                  <a:pt x="2227772" y="1460638"/>
                </a:lnTo>
                <a:lnTo>
                  <a:pt x="2711439" y="1539975"/>
                </a:lnTo>
                <a:lnTo>
                  <a:pt x="2450975" y="1242402"/>
                </a:lnTo>
                <a:lnTo>
                  <a:pt x="2468507" y="1206413"/>
                </a:lnTo>
                <a:lnTo>
                  <a:pt x="2482546" y="1169578"/>
                </a:lnTo>
                <a:lnTo>
                  <a:pt x="2493128" y="1131978"/>
                </a:lnTo>
                <a:lnTo>
                  <a:pt x="2500294" y="1093696"/>
                </a:lnTo>
                <a:lnTo>
                  <a:pt x="2504079" y="1054814"/>
                </a:lnTo>
                <a:lnTo>
                  <a:pt x="2504524" y="1015416"/>
                </a:lnTo>
                <a:lnTo>
                  <a:pt x="2501665" y="975584"/>
                </a:lnTo>
                <a:lnTo>
                  <a:pt x="2495541" y="935400"/>
                </a:lnTo>
                <a:lnTo>
                  <a:pt x="2486190" y="894947"/>
                </a:lnTo>
                <a:lnTo>
                  <a:pt x="2473649" y="854308"/>
                </a:lnTo>
                <a:lnTo>
                  <a:pt x="2457958" y="813565"/>
                </a:lnTo>
                <a:lnTo>
                  <a:pt x="2439154" y="772801"/>
                </a:lnTo>
                <a:lnTo>
                  <a:pt x="2417275" y="732098"/>
                </a:lnTo>
                <a:lnTo>
                  <a:pt x="2392360" y="691538"/>
                </a:lnTo>
                <a:lnTo>
                  <a:pt x="2364446" y="651206"/>
                </a:lnTo>
                <a:lnTo>
                  <a:pt x="2333571" y="611182"/>
                </a:lnTo>
                <a:lnTo>
                  <a:pt x="2299774" y="571550"/>
                </a:lnTo>
                <a:lnTo>
                  <a:pt x="2263093" y="532392"/>
                </a:lnTo>
                <a:lnTo>
                  <a:pt x="2223565" y="493791"/>
                </a:lnTo>
                <a:lnTo>
                  <a:pt x="2181230" y="455830"/>
                </a:lnTo>
                <a:lnTo>
                  <a:pt x="2136124" y="418590"/>
                </a:lnTo>
                <a:lnTo>
                  <a:pt x="2088286" y="382155"/>
                </a:lnTo>
                <a:lnTo>
                  <a:pt x="2037755" y="346607"/>
                </a:lnTo>
                <a:lnTo>
                  <a:pt x="1994717" y="318411"/>
                </a:lnTo>
                <a:lnTo>
                  <a:pt x="1950707" y="291354"/>
                </a:lnTo>
                <a:lnTo>
                  <a:pt x="1905793" y="265444"/>
                </a:lnTo>
                <a:lnTo>
                  <a:pt x="1860039" y="240690"/>
                </a:lnTo>
                <a:lnTo>
                  <a:pt x="1813512" y="217098"/>
                </a:lnTo>
                <a:lnTo>
                  <a:pt x="1766279" y="194676"/>
                </a:lnTo>
                <a:lnTo>
                  <a:pt x="1718405" y="173433"/>
                </a:lnTo>
                <a:lnTo>
                  <a:pt x="1669956" y="153375"/>
                </a:lnTo>
                <a:lnTo>
                  <a:pt x="1620998" y="134510"/>
                </a:lnTo>
                <a:lnTo>
                  <a:pt x="1571597" y="116847"/>
                </a:lnTo>
                <a:lnTo>
                  <a:pt x="1521820" y="100393"/>
                </a:lnTo>
                <a:lnTo>
                  <a:pt x="1471733" y="85155"/>
                </a:lnTo>
                <a:lnTo>
                  <a:pt x="1421401" y="71141"/>
                </a:lnTo>
                <a:lnTo>
                  <a:pt x="1370890" y="58360"/>
                </a:lnTo>
                <a:lnTo>
                  <a:pt x="1320267" y="46818"/>
                </a:lnTo>
                <a:lnTo>
                  <a:pt x="1269599" y="36524"/>
                </a:lnTo>
                <a:lnTo>
                  <a:pt x="1218949" y="27484"/>
                </a:lnTo>
                <a:lnTo>
                  <a:pt x="1168386" y="19708"/>
                </a:lnTo>
                <a:lnTo>
                  <a:pt x="1117975" y="13202"/>
                </a:lnTo>
                <a:lnTo>
                  <a:pt x="1067782" y="7974"/>
                </a:lnTo>
                <a:lnTo>
                  <a:pt x="1017872" y="4032"/>
                </a:lnTo>
                <a:lnTo>
                  <a:pt x="968313" y="1384"/>
                </a:lnTo>
                <a:lnTo>
                  <a:pt x="919170" y="37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6151" y="1987092"/>
            <a:ext cx="6197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0864" algn="l"/>
                <a:tab pos="4355465" algn="l"/>
                <a:tab pos="5498465" algn="l"/>
              </a:tabLst>
            </a:pPr>
            <a:r>
              <a:rPr sz="36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Layanan	Konsultasi	bagi	WNA</a:t>
            </a:r>
            <a:endParaRPr sz="3600">
              <a:latin typeface="UD デジタル 教科書体 N-B"/>
              <a:cs typeface="UD デジタル 教科書体 N-B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6811" y="5139330"/>
            <a:ext cx="1593395" cy="10113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487216" y="8736627"/>
            <a:ext cx="2318385" cy="59055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405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3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3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81923" y="458744"/>
            <a:ext cx="2070100" cy="1453515"/>
          </a:xfrm>
          <a:custGeom>
            <a:avLst/>
            <a:gdLst/>
            <a:ahLst/>
            <a:cxnLst/>
            <a:rect l="l" t="t" r="r" b="b"/>
            <a:pathLst>
              <a:path w="2070100" h="1453514">
                <a:moveTo>
                  <a:pt x="1022987" y="0"/>
                </a:moveTo>
                <a:lnTo>
                  <a:pt x="962931" y="1353"/>
                </a:lnTo>
                <a:lnTo>
                  <a:pt x="903738" y="4656"/>
                </a:lnTo>
                <a:lnTo>
                  <a:pt x="845508" y="9853"/>
                </a:lnTo>
                <a:lnTo>
                  <a:pt x="788343" y="16893"/>
                </a:lnTo>
                <a:lnTo>
                  <a:pt x="732346" y="25722"/>
                </a:lnTo>
                <a:lnTo>
                  <a:pt x="677616" y="36288"/>
                </a:lnTo>
                <a:lnTo>
                  <a:pt x="624257" y="48536"/>
                </a:lnTo>
                <a:lnTo>
                  <a:pt x="572369" y="62416"/>
                </a:lnTo>
                <a:lnTo>
                  <a:pt x="522054" y="77872"/>
                </a:lnTo>
                <a:lnTo>
                  <a:pt x="473413" y="94853"/>
                </a:lnTo>
                <a:lnTo>
                  <a:pt x="426549" y="113306"/>
                </a:lnTo>
                <a:lnTo>
                  <a:pt x="381562" y="133177"/>
                </a:lnTo>
                <a:lnTo>
                  <a:pt x="338554" y="154414"/>
                </a:lnTo>
                <a:lnTo>
                  <a:pt x="297628" y="176963"/>
                </a:lnTo>
                <a:lnTo>
                  <a:pt x="258883" y="200771"/>
                </a:lnTo>
                <a:lnTo>
                  <a:pt x="222422" y="225787"/>
                </a:lnTo>
                <a:lnTo>
                  <a:pt x="188347" y="251956"/>
                </a:lnTo>
                <a:lnTo>
                  <a:pt x="156758" y="279225"/>
                </a:lnTo>
                <a:lnTo>
                  <a:pt x="127758" y="307543"/>
                </a:lnTo>
                <a:lnTo>
                  <a:pt x="101448" y="336855"/>
                </a:lnTo>
                <a:lnTo>
                  <a:pt x="77930" y="367109"/>
                </a:lnTo>
                <a:lnTo>
                  <a:pt x="39674" y="430229"/>
                </a:lnTo>
                <a:lnTo>
                  <a:pt x="13802" y="496482"/>
                </a:lnTo>
                <a:lnTo>
                  <a:pt x="1128" y="565441"/>
                </a:lnTo>
                <a:lnTo>
                  <a:pt x="0" y="600328"/>
                </a:lnTo>
                <a:lnTo>
                  <a:pt x="2360" y="634779"/>
                </a:lnTo>
                <a:lnTo>
                  <a:pt x="17176" y="702139"/>
                </a:lnTo>
                <a:lnTo>
                  <a:pt x="44839" y="767053"/>
                </a:lnTo>
                <a:lnTo>
                  <a:pt x="84610" y="829057"/>
                </a:lnTo>
                <a:lnTo>
                  <a:pt x="108805" y="858822"/>
                </a:lnTo>
                <a:lnTo>
                  <a:pt x="135750" y="887685"/>
                </a:lnTo>
                <a:lnTo>
                  <a:pt x="165352" y="915587"/>
                </a:lnTo>
                <a:lnTo>
                  <a:pt x="197520" y="942470"/>
                </a:lnTo>
                <a:lnTo>
                  <a:pt x="232160" y="968276"/>
                </a:lnTo>
                <a:lnTo>
                  <a:pt x="269181" y="992947"/>
                </a:lnTo>
                <a:lnTo>
                  <a:pt x="308490" y="1016424"/>
                </a:lnTo>
                <a:lnTo>
                  <a:pt x="349994" y="1038649"/>
                </a:lnTo>
                <a:lnTo>
                  <a:pt x="393603" y="1059565"/>
                </a:lnTo>
                <a:lnTo>
                  <a:pt x="439222" y="1079111"/>
                </a:lnTo>
                <a:lnTo>
                  <a:pt x="486760" y="1097232"/>
                </a:lnTo>
                <a:lnTo>
                  <a:pt x="536124" y="1113867"/>
                </a:lnTo>
                <a:lnTo>
                  <a:pt x="587223" y="1128960"/>
                </a:lnTo>
                <a:lnTo>
                  <a:pt x="639963" y="1142451"/>
                </a:lnTo>
                <a:lnTo>
                  <a:pt x="694253" y="1154283"/>
                </a:lnTo>
                <a:lnTo>
                  <a:pt x="749999" y="1164396"/>
                </a:lnTo>
                <a:lnTo>
                  <a:pt x="807110" y="1172734"/>
                </a:lnTo>
                <a:lnTo>
                  <a:pt x="865494" y="1179238"/>
                </a:lnTo>
                <a:lnTo>
                  <a:pt x="925057" y="1183849"/>
                </a:lnTo>
                <a:lnTo>
                  <a:pt x="985708" y="1186509"/>
                </a:lnTo>
                <a:lnTo>
                  <a:pt x="1252891" y="1453108"/>
                </a:lnTo>
                <a:lnTo>
                  <a:pt x="1376475" y="1153870"/>
                </a:lnTo>
                <a:lnTo>
                  <a:pt x="1435251" y="1140917"/>
                </a:lnTo>
                <a:lnTo>
                  <a:pt x="1492064" y="1126078"/>
                </a:lnTo>
                <a:lnTo>
                  <a:pt x="1546816" y="1109429"/>
                </a:lnTo>
                <a:lnTo>
                  <a:pt x="1599412" y="1091045"/>
                </a:lnTo>
                <a:lnTo>
                  <a:pt x="1649752" y="1071000"/>
                </a:lnTo>
                <a:lnTo>
                  <a:pt x="1697742" y="1049368"/>
                </a:lnTo>
                <a:lnTo>
                  <a:pt x="1743283" y="1026224"/>
                </a:lnTo>
                <a:lnTo>
                  <a:pt x="1786279" y="1001643"/>
                </a:lnTo>
                <a:lnTo>
                  <a:pt x="1826633" y="975699"/>
                </a:lnTo>
                <a:lnTo>
                  <a:pt x="1864247" y="948467"/>
                </a:lnTo>
                <a:lnTo>
                  <a:pt x="1899025" y="920021"/>
                </a:lnTo>
                <a:lnTo>
                  <a:pt x="1930869" y="890437"/>
                </a:lnTo>
                <a:lnTo>
                  <a:pt x="1959683" y="859789"/>
                </a:lnTo>
                <a:lnTo>
                  <a:pt x="1985370" y="828150"/>
                </a:lnTo>
                <a:lnTo>
                  <a:pt x="2007832" y="795597"/>
                </a:lnTo>
                <a:lnTo>
                  <a:pt x="2026973" y="762203"/>
                </a:lnTo>
                <a:lnTo>
                  <a:pt x="2054903" y="693192"/>
                </a:lnTo>
                <a:lnTo>
                  <a:pt x="2068383" y="621715"/>
                </a:lnTo>
                <a:lnTo>
                  <a:pt x="2069512" y="586828"/>
                </a:lnTo>
                <a:lnTo>
                  <a:pt x="2067152" y="552377"/>
                </a:lnTo>
                <a:lnTo>
                  <a:pt x="2052335" y="485017"/>
                </a:lnTo>
                <a:lnTo>
                  <a:pt x="2024672" y="420103"/>
                </a:lnTo>
                <a:lnTo>
                  <a:pt x="1984901" y="358099"/>
                </a:lnTo>
                <a:lnTo>
                  <a:pt x="1960707" y="328334"/>
                </a:lnTo>
                <a:lnTo>
                  <a:pt x="1933762" y="299471"/>
                </a:lnTo>
                <a:lnTo>
                  <a:pt x="1904159" y="271569"/>
                </a:lnTo>
                <a:lnTo>
                  <a:pt x="1871992" y="244686"/>
                </a:lnTo>
                <a:lnTo>
                  <a:pt x="1837352" y="218880"/>
                </a:lnTo>
                <a:lnTo>
                  <a:pt x="1800331" y="194209"/>
                </a:lnTo>
                <a:lnTo>
                  <a:pt x="1761022" y="170732"/>
                </a:lnTo>
                <a:lnTo>
                  <a:pt x="1719517" y="148507"/>
                </a:lnTo>
                <a:lnTo>
                  <a:pt x="1675909" y="127591"/>
                </a:lnTo>
                <a:lnTo>
                  <a:pt x="1630290" y="108045"/>
                </a:lnTo>
                <a:lnTo>
                  <a:pt x="1582752" y="89924"/>
                </a:lnTo>
                <a:lnTo>
                  <a:pt x="1533387" y="73289"/>
                </a:lnTo>
                <a:lnTo>
                  <a:pt x="1482289" y="58196"/>
                </a:lnTo>
                <a:lnTo>
                  <a:pt x="1429548" y="44705"/>
                </a:lnTo>
                <a:lnTo>
                  <a:pt x="1375259" y="32873"/>
                </a:lnTo>
                <a:lnTo>
                  <a:pt x="1319512" y="22760"/>
                </a:lnTo>
                <a:lnTo>
                  <a:pt x="1262401" y="14422"/>
                </a:lnTo>
                <a:lnTo>
                  <a:pt x="1204018" y="7918"/>
                </a:lnTo>
                <a:lnTo>
                  <a:pt x="1144454" y="3307"/>
                </a:lnTo>
                <a:lnTo>
                  <a:pt x="1083803" y="647"/>
                </a:lnTo>
                <a:lnTo>
                  <a:pt x="1022987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32959" y="821461"/>
            <a:ext cx="166052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Dapat</a:t>
            </a:r>
            <a:r>
              <a:rPr sz="1600" b="1" spc="-50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konsultasi </a:t>
            </a:r>
            <a:r>
              <a:rPr sz="1600" b="1" spc="-78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online</a:t>
            </a:r>
            <a:endParaRPr sz="1600">
              <a:latin typeface="UD デジタル 教科書体 N-B"/>
              <a:cs typeface="UD デジタル 教科書体 N-B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17008" y="496823"/>
            <a:ext cx="1435607" cy="144475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487" y="5116527"/>
            <a:ext cx="1513665" cy="1022730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606958" y="5202770"/>
            <a:ext cx="116776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PHK/</a:t>
            </a:r>
            <a:endParaRPr sz="2600">
              <a:latin typeface="UD デジタル 教科書体 NK-B"/>
              <a:cs typeface="UD デジタル 教科書体 NK-B"/>
            </a:endParaRPr>
          </a:p>
          <a:p>
            <a:pPr marL="12700">
              <a:lnSpc>
                <a:spcPct val="100000"/>
              </a:lnSpc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Resign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52215" y="3984031"/>
            <a:ext cx="1707106" cy="100120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08" y="3995520"/>
            <a:ext cx="1581828" cy="99994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40884" y="5116685"/>
            <a:ext cx="1741247" cy="104538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81889" y="6273456"/>
            <a:ext cx="6376035" cy="192976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2075" marR="925830">
              <a:lnSpc>
                <a:spcPct val="101099"/>
              </a:lnSpc>
              <a:spcBef>
                <a:spcPts val="75"/>
              </a:spcBef>
            </a:pP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nda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dapat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berkonsultasi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dengan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ahli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di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Pusat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Konsultasi </a:t>
            </a:r>
            <a:r>
              <a:rPr sz="1400" b="1" spc="-4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Ketenagakerjaan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Prefektur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Osaka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secara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online.</a:t>
            </a:r>
            <a:endParaRPr sz="1400">
              <a:latin typeface="UD デジタル 教科書体 NK-B"/>
              <a:cs typeface="UD デジタル 教科書体 NK-B"/>
            </a:endParaRPr>
          </a:p>
          <a:p>
            <a:pPr marL="92075" marR="15875">
              <a:lnSpc>
                <a:spcPts val="1630"/>
              </a:lnSpc>
              <a:spcBef>
                <a:spcPts val="145"/>
              </a:spcBef>
            </a:pP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Metode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konsultasi：Anda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dapat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mengunjungi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kantor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kami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atau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akses </a:t>
            </a:r>
            <a:r>
              <a:rPr sz="1400" b="1" spc="-4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dari</a:t>
            </a:r>
            <a:r>
              <a:rPr sz="14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rumah.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Silahkan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melakukan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reservasi</a:t>
            </a:r>
            <a:r>
              <a:rPr sz="14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apa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pun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metodenya.</a:t>
            </a:r>
            <a:endParaRPr sz="1400">
              <a:latin typeface="UD デジタル 教科書体 NK-B"/>
              <a:cs typeface="UD デジタル 教科書体 NK-B"/>
            </a:endParaRPr>
          </a:p>
          <a:p>
            <a:pPr>
              <a:lnSpc>
                <a:spcPct val="100000"/>
              </a:lnSpc>
            </a:pPr>
            <a:endParaRPr sz="1050">
              <a:latin typeface="UD デジタル 教科書体 NK-B"/>
              <a:cs typeface="UD デジタル 教科書体 NK-B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7" baseline="4629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Secara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prinsip,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kami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dapat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menerima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reservasi</a:t>
            </a:r>
            <a:r>
              <a:rPr sz="11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sampai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2</a:t>
            </a:r>
            <a:r>
              <a:rPr sz="11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hari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sebelum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hari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konsultasi.</a:t>
            </a:r>
            <a:endParaRPr sz="1100">
              <a:latin typeface="UD デジタル 教科書体 NK-B"/>
              <a:cs typeface="UD デジタル 教科書体 NK-B"/>
            </a:endParaRPr>
          </a:p>
          <a:p>
            <a:pPr marL="26670" marR="1115060" indent="15240">
              <a:lnSpc>
                <a:spcPct val="104600"/>
              </a:lnSpc>
              <a:spcBef>
                <a:spcPts val="970"/>
              </a:spcBef>
            </a:pP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Bahasa:Bahasa</a:t>
            </a:r>
            <a:r>
              <a:rPr sz="14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Inggris,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Cina,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Korea,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Portugis,</a:t>
            </a:r>
            <a:r>
              <a:rPr sz="1400" b="1" spc="39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Spanyol, </a:t>
            </a:r>
            <a:r>
              <a:rPr sz="1400" b="1" spc="-4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Thailand,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Filipina,</a:t>
            </a: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Vietnam,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Indonesia,</a:t>
            </a:r>
            <a:r>
              <a:rPr sz="1400" b="1" spc="409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Nepal,</a:t>
            </a:r>
            <a:r>
              <a:rPr sz="14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Jepang</a:t>
            </a:r>
            <a:endParaRPr sz="1400">
              <a:latin typeface="UD デジタル 教科書体 NK-B"/>
              <a:cs typeface="UD デジタル 教科書体 NK-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2264" y="672071"/>
            <a:ext cx="1549400" cy="1140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9"/>
              </a:lnSpc>
              <a:spcBef>
                <a:spcPts val="100"/>
              </a:spcBef>
            </a:pP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Reservasi</a:t>
            </a:r>
            <a:endParaRPr sz="1600">
              <a:latin typeface="UD デジタル 教科書体 N-B"/>
              <a:cs typeface="UD デジタル 教科書体 N-B"/>
            </a:endParaRPr>
          </a:p>
          <a:p>
            <a:pPr marL="520700">
              <a:lnSpc>
                <a:spcPts val="1839"/>
              </a:lnSpc>
            </a:pP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diperlukan</a:t>
            </a:r>
            <a:endParaRPr sz="1600">
              <a:latin typeface="UD デジタル 教科書体 N-B"/>
              <a:cs typeface="UD デジタル 教科書体 N-B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UD デジタル 教科書体 N-B"/>
              <a:cs typeface="UD デジタル 教科書体 N-B"/>
            </a:endParaRPr>
          </a:p>
          <a:p>
            <a:pPr marL="520700" marR="309880" indent="-304800">
              <a:lnSpc>
                <a:spcPts val="1730"/>
              </a:lnSpc>
              <a:spcBef>
                <a:spcPts val="5"/>
              </a:spcBef>
            </a:pPr>
            <a:r>
              <a:rPr sz="16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Konsultasi  gratis</a:t>
            </a:r>
            <a:endParaRPr sz="1600">
              <a:latin typeface="UD デジタル 教科書体 N-B"/>
              <a:cs typeface="UD デジタル 教科書体 N-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6151" y="8524823"/>
            <a:ext cx="2731770" cy="74358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22860">
              <a:lnSpc>
                <a:spcPct val="97200"/>
              </a:lnSpc>
              <a:spcBef>
                <a:spcPts val="150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Pertanyaan/Reservasi： </a:t>
            </a:r>
            <a:r>
              <a:rPr sz="16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Layanan</a:t>
            </a:r>
            <a:r>
              <a:rPr sz="1600" b="1" spc="-5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Informasi</a:t>
            </a:r>
            <a:r>
              <a:rPr sz="1600" b="1" spc="-4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 </a:t>
            </a:r>
            <a:r>
              <a:rPr sz="1600" b="1" spc="-484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untuk</a:t>
            </a:r>
            <a:r>
              <a:rPr sz="16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Orang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Asing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4708" y="9489135"/>
            <a:ext cx="59035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Lantai</a:t>
            </a:r>
            <a:r>
              <a:rPr sz="1400" b="1" spc="-2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5,</a:t>
            </a:r>
            <a:r>
              <a:rPr sz="14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MyDome</a:t>
            </a:r>
            <a:r>
              <a:rPr sz="14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Osaka,</a:t>
            </a:r>
            <a:r>
              <a:rPr sz="14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2-5</a:t>
            </a:r>
            <a:r>
              <a:rPr sz="14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Hommachibashi,</a:t>
            </a:r>
            <a:r>
              <a:rPr sz="14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Chuo-ku,</a:t>
            </a:r>
            <a:r>
              <a:rPr sz="14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pic>
        <p:nvPicPr>
          <p:cNvPr id="19" name="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87727" y="8639611"/>
            <a:ext cx="618624" cy="618650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38443" y="3995314"/>
            <a:ext cx="1490915" cy="977298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753694" y="4240288"/>
            <a:ext cx="74231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Gaji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pic>
        <p:nvPicPr>
          <p:cNvPr id="22" name="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4676" y="8943"/>
            <a:ext cx="361937" cy="253146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03073" y="320285"/>
            <a:ext cx="895672" cy="203025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845210" y="11226"/>
            <a:ext cx="5831840" cy="469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UD デジタル 教科書体 NK-R"/>
                <a:cs typeface="UD デジタル 教科書体 NK-R"/>
              </a:rPr>
              <a:t>Pusat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spc="-5" dirty="0">
                <a:latin typeface="UD デジタル 教科書体 NK-R"/>
                <a:cs typeface="UD デジタル 教科書体 NK-R"/>
              </a:rPr>
              <a:t>Konsultasi</a:t>
            </a:r>
            <a:r>
              <a:rPr sz="1000" spc="-15" dirty="0">
                <a:latin typeface="UD デジタル 教科書体 NK-R"/>
                <a:cs typeface="UD デジタル 教科書体 NK-R"/>
              </a:rPr>
              <a:t> </a:t>
            </a:r>
            <a:r>
              <a:rPr sz="1000" spc="-5" dirty="0">
                <a:latin typeface="UD デジタル 教科書体 NK-R"/>
                <a:cs typeface="UD デジタル 教科書体 NK-R"/>
              </a:rPr>
              <a:t>Ketenagakerjaan</a:t>
            </a:r>
            <a:r>
              <a:rPr sz="1000" spc="-15" dirty="0">
                <a:latin typeface="UD デジタル 教科書体 NK-R"/>
                <a:cs typeface="UD デジタル 教科書体 NK-R"/>
              </a:rPr>
              <a:t> </a:t>
            </a:r>
            <a:r>
              <a:rPr sz="1000" spc="-5" dirty="0">
                <a:latin typeface="UD デジタル 教科書体 NK-R"/>
                <a:cs typeface="UD デジタル 教科書体 NK-R"/>
              </a:rPr>
              <a:t>(Divisi</a:t>
            </a:r>
            <a:r>
              <a:rPr sz="1000" spc="-15" dirty="0">
                <a:latin typeface="UD デジタル 教科書体 NK-R"/>
                <a:cs typeface="UD デジタル 教科書体 NK-R"/>
              </a:rPr>
              <a:t> </a:t>
            </a:r>
            <a:r>
              <a:rPr sz="1000" spc="-5" dirty="0">
                <a:latin typeface="UD デジタル 教科書体 NK-R"/>
                <a:cs typeface="UD デジタル 教科書体 NK-R"/>
              </a:rPr>
              <a:t>Linkungan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dan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ketenagakerjaan),</a:t>
            </a:r>
            <a:r>
              <a:rPr sz="1000" spc="28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Prefektur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Osaka</a:t>
            </a:r>
            <a:endParaRPr sz="1000">
              <a:latin typeface="UD デジタル 教科書体 NK-R"/>
              <a:cs typeface="UD デジタル 教科書体 NK-R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700">
              <a:latin typeface="UD デジタル 教科書体 NK-R"/>
              <a:cs typeface="UD デジタル 教科書体 NK-R"/>
            </a:endParaRPr>
          </a:p>
          <a:p>
            <a:pPr marR="25400" algn="r">
              <a:lnSpc>
                <a:spcPct val="100000"/>
              </a:lnSpc>
            </a:pPr>
            <a:r>
              <a:rPr sz="900" dirty="0">
                <a:latin typeface="UD デジタル 教科書体 NK-R"/>
                <a:cs typeface="UD デジタル 教科書体 NK-R"/>
              </a:rPr>
              <a:t>Yayasan</a:t>
            </a:r>
            <a:r>
              <a:rPr sz="900" spc="-15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Pertukaran</a:t>
            </a:r>
            <a:r>
              <a:rPr sz="900" spc="-10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Internasional</a:t>
            </a:r>
            <a:r>
              <a:rPr sz="900" spc="-15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Osaka</a:t>
            </a:r>
            <a:r>
              <a:rPr sz="900" spc="-5" dirty="0">
                <a:latin typeface="UD デジタル 教科書体 NK-R"/>
                <a:cs typeface="UD デジタル 教科書体 NK-R"/>
              </a:rPr>
              <a:t>【</a:t>
            </a:r>
            <a:r>
              <a:rPr sz="900" dirty="0">
                <a:latin typeface="UD デジタル 教科書体 NK-R"/>
                <a:cs typeface="UD デジタル 教科書体 NK-R"/>
              </a:rPr>
              <a:t>OFIX】</a:t>
            </a:r>
            <a:r>
              <a:rPr sz="900" spc="-5" dirty="0">
                <a:latin typeface="UD デジタル 教科書体 NK-R"/>
                <a:cs typeface="UD デジタル 教科書体 NK-R"/>
              </a:rPr>
              <a:t>Layanan</a:t>
            </a:r>
            <a:r>
              <a:rPr sz="900" spc="-15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Informasi</a:t>
            </a:r>
            <a:r>
              <a:rPr sz="900" spc="-10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Osaka</a:t>
            </a:r>
            <a:r>
              <a:rPr sz="900" spc="-15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untuk</a:t>
            </a:r>
            <a:r>
              <a:rPr sz="900" spc="-10" dirty="0">
                <a:latin typeface="UD デジタル 教科書体 NK-R"/>
                <a:cs typeface="UD デジタル 教科書体 NK-R"/>
              </a:rPr>
              <a:t> </a:t>
            </a:r>
            <a:r>
              <a:rPr sz="900" dirty="0">
                <a:latin typeface="UD デジタル 教科書体 NK-R"/>
                <a:cs typeface="UD デジタル 教科書体 NK-R"/>
              </a:rPr>
              <a:t>Orang</a:t>
            </a:r>
            <a:r>
              <a:rPr sz="900" spc="-10" dirty="0">
                <a:latin typeface="UD デジタル 教科書体 NK-R"/>
                <a:cs typeface="UD デジタル 教科書体 NK-R"/>
              </a:rPr>
              <a:t> </a:t>
            </a:r>
            <a:r>
              <a:rPr sz="900" spc="-5" dirty="0">
                <a:latin typeface="UD デジタル 教科書体 NK-R"/>
                <a:cs typeface="UD デジタル 教科書体 NK-R"/>
              </a:rPr>
              <a:t>Asing</a:t>
            </a:r>
            <a:endParaRPr sz="900">
              <a:latin typeface="UD デジタル 教科書体 NK-R"/>
              <a:cs typeface="UD デジタル 教科書体 NK-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631973" y="5201475"/>
            <a:ext cx="138303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Kontrak  Kerja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73375" y="4039958"/>
            <a:ext cx="111506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43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Waktu  Kerja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08486" y="4145660"/>
            <a:ext cx="14420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6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Pelecehan  Seksual</a:t>
            </a:r>
            <a:endParaRPr sz="2000">
              <a:latin typeface="UD デジタル 教科書体 NK-B"/>
              <a:cs typeface="UD デジタル 教科書体 NK-B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2428" y="5208079"/>
            <a:ext cx="12839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Peecehan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atas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kekuasaan</a:t>
            </a:r>
            <a:endParaRPr sz="1800">
              <a:latin typeface="UD デジタル 教科書体 NK-B"/>
              <a:cs typeface="UD デジタル 教科書体 NK-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178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UD デジタル 教科書体 N-B</vt:lpstr>
      <vt:lpstr>UD デジタル 教科書体 NK-B</vt:lpstr>
      <vt:lpstr>UD デジタル 教科書体 NK-R</vt:lpstr>
      <vt:lpstr>UD デジタル 教科書体 NP-B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2</cp:revision>
  <dcterms:created xsi:type="dcterms:W3CDTF">2022-02-03T05:52:38Z</dcterms:created>
  <dcterms:modified xsi:type="dcterms:W3CDTF">2025-04-28T06:19:43Z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