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858000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776" y="-5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8912" y="3995928"/>
            <a:ext cx="1490471" cy="97688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469136" y="3995928"/>
            <a:ext cx="0" cy="2103120"/>
          </a:xfrm>
          <a:custGeom>
            <a:avLst/>
            <a:gdLst/>
            <a:ahLst/>
            <a:cxnLst/>
            <a:rect l="l" t="t" r="r" b="b"/>
            <a:pathLst>
              <a:path h="2103120">
                <a:moveTo>
                  <a:pt x="0" y="0"/>
                </a:moveTo>
                <a:lnTo>
                  <a:pt x="0" y="2102561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461515" y="4002024"/>
            <a:ext cx="5213985" cy="0"/>
          </a:xfrm>
          <a:custGeom>
            <a:avLst/>
            <a:gdLst/>
            <a:ahLst/>
            <a:cxnLst/>
            <a:rect l="l" t="t" r="r" b="b"/>
            <a:pathLst>
              <a:path w="5213984">
                <a:moveTo>
                  <a:pt x="0" y="0"/>
                </a:moveTo>
                <a:lnTo>
                  <a:pt x="5213426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716779" y="5138927"/>
            <a:ext cx="1594103" cy="101193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38912" y="5116068"/>
            <a:ext cx="1513331" cy="102260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452116" y="3983736"/>
            <a:ext cx="1706879" cy="100126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716779" y="3995928"/>
            <a:ext cx="1581911" cy="99974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441447" y="5116068"/>
            <a:ext cx="1740407" cy="1045463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38912" y="3995928"/>
            <a:ext cx="1490471" cy="976883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409955" y="725421"/>
            <a:ext cx="4541520" cy="1251585"/>
          </a:xfrm>
          <a:custGeom>
            <a:avLst/>
            <a:gdLst/>
            <a:ahLst/>
            <a:cxnLst/>
            <a:rect l="l" t="t" r="r" b="b"/>
            <a:pathLst>
              <a:path w="4541520" h="1251585">
                <a:moveTo>
                  <a:pt x="3492284" y="0"/>
                </a:moveTo>
                <a:lnTo>
                  <a:pt x="3430041" y="1308"/>
                </a:lnTo>
                <a:lnTo>
                  <a:pt x="3368751" y="4419"/>
                </a:lnTo>
                <a:lnTo>
                  <a:pt x="3308502" y="9271"/>
                </a:lnTo>
                <a:lnTo>
                  <a:pt x="3249409" y="15824"/>
                </a:lnTo>
                <a:lnTo>
                  <a:pt x="3191598" y="24028"/>
                </a:lnTo>
                <a:lnTo>
                  <a:pt x="3135172" y="33820"/>
                </a:lnTo>
                <a:lnTo>
                  <a:pt x="3080258" y="45173"/>
                </a:lnTo>
                <a:lnTo>
                  <a:pt x="3026943" y="58013"/>
                </a:lnTo>
                <a:lnTo>
                  <a:pt x="2975368" y="72288"/>
                </a:lnTo>
                <a:lnTo>
                  <a:pt x="2925635" y="87972"/>
                </a:lnTo>
                <a:lnTo>
                  <a:pt x="2877845" y="104990"/>
                </a:lnTo>
                <a:lnTo>
                  <a:pt x="2832125" y="123304"/>
                </a:lnTo>
                <a:lnTo>
                  <a:pt x="2788602" y="142862"/>
                </a:lnTo>
                <a:lnTo>
                  <a:pt x="2747352" y="163588"/>
                </a:lnTo>
                <a:lnTo>
                  <a:pt x="2708529" y="185483"/>
                </a:lnTo>
                <a:lnTo>
                  <a:pt x="2672207" y="208445"/>
                </a:lnTo>
                <a:lnTo>
                  <a:pt x="2638539" y="232460"/>
                </a:lnTo>
                <a:lnTo>
                  <a:pt x="2607602" y="257441"/>
                </a:lnTo>
                <a:lnTo>
                  <a:pt x="2579535" y="283362"/>
                </a:lnTo>
                <a:lnTo>
                  <a:pt x="2532430" y="337832"/>
                </a:lnTo>
                <a:lnTo>
                  <a:pt x="2498128" y="395427"/>
                </a:lnTo>
                <a:lnTo>
                  <a:pt x="2477528" y="455726"/>
                </a:lnTo>
                <a:lnTo>
                  <a:pt x="2471559" y="517931"/>
                </a:lnTo>
                <a:lnTo>
                  <a:pt x="2474201" y="548665"/>
                </a:lnTo>
                <a:lnTo>
                  <a:pt x="2480487" y="578929"/>
                </a:lnTo>
                <a:lnTo>
                  <a:pt x="2487752" y="600951"/>
                </a:lnTo>
                <a:lnTo>
                  <a:pt x="2486520" y="597458"/>
                </a:lnTo>
                <a:lnTo>
                  <a:pt x="2448661" y="534314"/>
                </a:lnTo>
                <a:lnTo>
                  <a:pt x="2422118" y="502729"/>
                </a:lnTo>
                <a:lnTo>
                  <a:pt x="2390609" y="471271"/>
                </a:lnTo>
                <a:lnTo>
                  <a:pt x="2354199" y="440042"/>
                </a:lnTo>
                <a:lnTo>
                  <a:pt x="2312987" y="409130"/>
                </a:lnTo>
                <a:lnTo>
                  <a:pt x="2267038" y="378663"/>
                </a:lnTo>
                <a:lnTo>
                  <a:pt x="2216429" y="348754"/>
                </a:lnTo>
                <a:lnTo>
                  <a:pt x="2161247" y="319481"/>
                </a:lnTo>
                <a:lnTo>
                  <a:pt x="2101570" y="290944"/>
                </a:lnTo>
                <a:lnTo>
                  <a:pt x="2037473" y="263283"/>
                </a:lnTo>
                <a:lnTo>
                  <a:pt x="1992020" y="245237"/>
                </a:lnTo>
                <a:lnTo>
                  <a:pt x="1945487" y="227965"/>
                </a:lnTo>
                <a:lnTo>
                  <a:pt x="1897951" y="211467"/>
                </a:lnTo>
                <a:lnTo>
                  <a:pt x="1849488" y="195745"/>
                </a:lnTo>
                <a:lnTo>
                  <a:pt x="1800186" y="180835"/>
                </a:lnTo>
                <a:lnTo>
                  <a:pt x="1750110" y="166687"/>
                </a:lnTo>
                <a:lnTo>
                  <a:pt x="1699348" y="153352"/>
                </a:lnTo>
                <a:lnTo>
                  <a:pt x="1647977" y="140830"/>
                </a:lnTo>
                <a:lnTo>
                  <a:pt x="1596072" y="129108"/>
                </a:lnTo>
                <a:lnTo>
                  <a:pt x="1543710" y="118186"/>
                </a:lnTo>
                <a:lnTo>
                  <a:pt x="1490967" y="108115"/>
                </a:lnTo>
                <a:lnTo>
                  <a:pt x="1437919" y="98844"/>
                </a:lnTo>
                <a:lnTo>
                  <a:pt x="1384655" y="90411"/>
                </a:lnTo>
                <a:lnTo>
                  <a:pt x="1331252" y="82816"/>
                </a:lnTo>
                <a:lnTo>
                  <a:pt x="1277772" y="76073"/>
                </a:lnTo>
                <a:lnTo>
                  <a:pt x="1224292" y="70167"/>
                </a:lnTo>
                <a:lnTo>
                  <a:pt x="1170914" y="65125"/>
                </a:lnTo>
                <a:lnTo>
                  <a:pt x="1117701" y="60934"/>
                </a:lnTo>
                <a:lnTo>
                  <a:pt x="1064729" y="57607"/>
                </a:lnTo>
                <a:lnTo>
                  <a:pt x="1012075" y="55143"/>
                </a:lnTo>
                <a:lnTo>
                  <a:pt x="959815" y="53568"/>
                </a:lnTo>
                <a:lnTo>
                  <a:pt x="908037" y="52870"/>
                </a:lnTo>
                <a:lnTo>
                  <a:pt x="856805" y="53047"/>
                </a:lnTo>
                <a:lnTo>
                  <a:pt x="806221" y="54127"/>
                </a:lnTo>
                <a:lnTo>
                  <a:pt x="756335" y="56108"/>
                </a:lnTo>
                <a:lnTo>
                  <a:pt x="707237" y="58991"/>
                </a:lnTo>
                <a:lnTo>
                  <a:pt x="659002" y="62776"/>
                </a:lnTo>
                <a:lnTo>
                  <a:pt x="611708" y="67462"/>
                </a:lnTo>
                <a:lnTo>
                  <a:pt x="565442" y="73088"/>
                </a:lnTo>
                <a:lnTo>
                  <a:pt x="520268" y="79629"/>
                </a:lnTo>
                <a:lnTo>
                  <a:pt x="476262" y="87109"/>
                </a:lnTo>
                <a:lnTo>
                  <a:pt x="433527" y="95529"/>
                </a:lnTo>
                <a:lnTo>
                  <a:pt x="392112" y="104876"/>
                </a:lnTo>
                <a:lnTo>
                  <a:pt x="352094" y="115163"/>
                </a:lnTo>
                <a:lnTo>
                  <a:pt x="313575" y="126428"/>
                </a:lnTo>
                <a:lnTo>
                  <a:pt x="276618" y="138633"/>
                </a:lnTo>
                <a:lnTo>
                  <a:pt x="230555" y="156159"/>
                </a:lnTo>
                <a:lnTo>
                  <a:pt x="188747" y="174866"/>
                </a:lnTo>
                <a:lnTo>
                  <a:pt x="151155" y="194640"/>
                </a:lnTo>
                <a:lnTo>
                  <a:pt x="117792" y="215468"/>
                </a:lnTo>
                <a:lnTo>
                  <a:pt x="63588" y="259905"/>
                </a:lnTo>
                <a:lnTo>
                  <a:pt x="26009" y="307594"/>
                </a:lnTo>
                <a:lnTo>
                  <a:pt x="4864" y="357974"/>
                </a:lnTo>
                <a:lnTo>
                  <a:pt x="0" y="410464"/>
                </a:lnTo>
                <a:lnTo>
                  <a:pt x="3632" y="437337"/>
                </a:lnTo>
                <a:lnTo>
                  <a:pt x="22910" y="491947"/>
                </a:lnTo>
                <a:lnTo>
                  <a:pt x="58064" y="547281"/>
                </a:lnTo>
                <a:lnTo>
                  <a:pt x="108965" y="602767"/>
                </a:lnTo>
                <a:lnTo>
                  <a:pt x="140258" y="630377"/>
                </a:lnTo>
                <a:lnTo>
                  <a:pt x="175425" y="657809"/>
                </a:lnTo>
                <a:lnTo>
                  <a:pt x="214439" y="685012"/>
                </a:lnTo>
                <a:lnTo>
                  <a:pt x="257301" y="711873"/>
                </a:lnTo>
                <a:lnTo>
                  <a:pt x="303961" y="738352"/>
                </a:lnTo>
                <a:lnTo>
                  <a:pt x="354418" y="764387"/>
                </a:lnTo>
                <a:lnTo>
                  <a:pt x="408660" y="789876"/>
                </a:lnTo>
                <a:lnTo>
                  <a:pt x="466636" y="814781"/>
                </a:lnTo>
                <a:lnTo>
                  <a:pt x="512102" y="832815"/>
                </a:lnTo>
                <a:lnTo>
                  <a:pt x="558634" y="850099"/>
                </a:lnTo>
                <a:lnTo>
                  <a:pt x="606171" y="866584"/>
                </a:lnTo>
                <a:lnTo>
                  <a:pt x="654634" y="882307"/>
                </a:lnTo>
                <a:lnTo>
                  <a:pt x="703935" y="897242"/>
                </a:lnTo>
                <a:lnTo>
                  <a:pt x="754011" y="911364"/>
                </a:lnTo>
                <a:lnTo>
                  <a:pt x="804773" y="924699"/>
                </a:lnTo>
                <a:lnTo>
                  <a:pt x="856145" y="937234"/>
                </a:lnTo>
                <a:lnTo>
                  <a:pt x="908050" y="948956"/>
                </a:lnTo>
                <a:lnTo>
                  <a:pt x="960412" y="959866"/>
                </a:lnTo>
                <a:lnTo>
                  <a:pt x="1013155" y="969949"/>
                </a:lnTo>
                <a:lnTo>
                  <a:pt x="1066203" y="979220"/>
                </a:lnTo>
                <a:lnTo>
                  <a:pt x="1119466" y="987640"/>
                </a:lnTo>
                <a:lnTo>
                  <a:pt x="1172870" y="995235"/>
                </a:lnTo>
                <a:lnTo>
                  <a:pt x="1226350" y="1001991"/>
                </a:lnTo>
                <a:lnTo>
                  <a:pt x="1279829" y="1007897"/>
                </a:lnTo>
                <a:lnTo>
                  <a:pt x="1333207" y="1012939"/>
                </a:lnTo>
                <a:lnTo>
                  <a:pt x="1386420" y="1017130"/>
                </a:lnTo>
                <a:lnTo>
                  <a:pt x="1439405" y="1020457"/>
                </a:lnTo>
                <a:lnTo>
                  <a:pt x="1492059" y="1022921"/>
                </a:lnTo>
                <a:lnTo>
                  <a:pt x="1544307" y="1024496"/>
                </a:lnTo>
                <a:lnTo>
                  <a:pt x="1596085" y="1025207"/>
                </a:lnTo>
                <a:lnTo>
                  <a:pt x="1647317" y="1025017"/>
                </a:lnTo>
                <a:lnTo>
                  <a:pt x="1697913" y="1023937"/>
                </a:lnTo>
                <a:lnTo>
                  <a:pt x="1747786" y="1021956"/>
                </a:lnTo>
                <a:lnTo>
                  <a:pt x="1796884" y="1019086"/>
                </a:lnTo>
                <a:lnTo>
                  <a:pt x="1845119" y="1015288"/>
                </a:lnTo>
                <a:lnTo>
                  <a:pt x="1892414" y="1010589"/>
                </a:lnTo>
                <a:lnTo>
                  <a:pt x="1938680" y="1004963"/>
                </a:lnTo>
                <a:lnTo>
                  <a:pt x="1983854" y="998423"/>
                </a:lnTo>
                <a:lnTo>
                  <a:pt x="2027859" y="990942"/>
                </a:lnTo>
                <a:lnTo>
                  <a:pt x="2070608" y="982548"/>
                </a:lnTo>
                <a:lnTo>
                  <a:pt x="2112010" y="973188"/>
                </a:lnTo>
                <a:lnTo>
                  <a:pt x="2152027" y="962888"/>
                </a:lnTo>
                <a:lnTo>
                  <a:pt x="2190546" y="951623"/>
                </a:lnTo>
                <a:lnTo>
                  <a:pt x="2227491" y="939431"/>
                </a:lnTo>
                <a:lnTo>
                  <a:pt x="2711157" y="987564"/>
                </a:lnTo>
                <a:lnTo>
                  <a:pt x="2450693" y="806970"/>
                </a:lnTo>
                <a:lnTo>
                  <a:pt x="2472474" y="778954"/>
                </a:lnTo>
                <a:lnTo>
                  <a:pt x="2488577" y="750138"/>
                </a:lnTo>
                <a:lnTo>
                  <a:pt x="2499055" y="720610"/>
                </a:lnTo>
                <a:lnTo>
                  <a:pt x="2504020" y="690473"/>
                </a:lnTo>
                <a:lnTo>
                  <a:pt x="2503525" y="659828"/>
                </a:lnTo>
                <a:lnTo>
                  <a:pt x="2497670" y="628789"/>
                </a:lnTo>
                <a:lnTo>
                  <a:pt x="2491219" y="610679"/>
                </a:lnTo>
                <a:lnTo>
                  <a:pt x="2503601" y="637870"/>
                </a:lnTo>
                <a:lnTo>
                  <a:pt x="2540050" y="694270"/>
                </a:lnTo>
                <a:lnTo>
                  <a:pt x="2589009" y="747725"/>
                </a:lnTo>
                <a:lnTo>
                  <a:pt x="2617939" y="773214"/>
                </a:lnTo>
                <a:lnTo>
                  <a:pt x="2649677" y="797763"/>
                </a:lnTo>
                <a:lnTo>
                  <a:pt x="2684145" y="821359"/>
                </a:lnTo>
                <a:lnTo>
                  <a:pt x="2721229" y="843940"/>
                </a:lnTo>
                <a:lnTo>
                  <a:pt x="2760814" y="865441"/>
                </a:lnTo>
                <a:lnTo>
                  <a:pt x="2802813" y="885812"/>
                </a:lnTo>
                <a:lnTo>
                  <a:pt x="2847124" y="904976"/>
                </a:lnTo>
                <a:lnTo>
                  <a:pt x="2893631" y="922921"/>
                </a:lnTo>
                <a:lnTo>
                  <a:pt x="2942234" y="939558"/>
                </a:lnTo>
                <a:lnTo>
                  <a:pt x="2992843" y="954824"/>
                </a:lnTo>
                <a:lnTo>
                  <a:pt x="3045345" y="968692"/>
                </a:lnTo>
                <a:lnTo>
                  <a:pt x="3099638" y="981087"/>
                </a:lnTo>
                <a:lnTo>
                  <a:pt x="3155619" y="991946"/>
                </a:lnTo>
                <a:lnTo>
                  <a:pt x="3213176" y="1001242"/>
                </a:lnTo>
                <a:lnTo>
                  <a:pt x="3272231" y="1008888"/>
                </a:lnTo>
                <a:lnTo>
                  <a:pt x="3332657" y="1014857"/>
                </a:lnTo>
                <a:lnTo>
                  <a:pt x="3394367" y="1019060"/>
                </a:lnTo>
                <a:lnTo>
                  <a:pt x="3457232" y="1021473"/>
                </a:lnTo>
                <a:lnTo>
                  <a:pt x="3724414" y="1250988"/>
                </a:lnTo>
                <a:lnTo>
                  <a:pt x="3847998" y="993368"/>
                </a:lnTo>
                <a:lnTo>
                  <a:pt x="3909822" y="981595"/>
                </a:lnTo>
                <a:lnTo>
                  <a:pt x="3969461" y="968006"/>
                </a:lnTo>
                <a:lnTo>
                  <a:pt x="4026801" y="952703"/>
                </a:lnTo>
                <a:lnTo>
                  <a:pt x="4081729" y="935774"/>
                </a:lnTo>
                <a:lnTo>
                  <a:pt x="4134142" y="917257"/>
                </a:lnTo>
                <a:lnTo>
                  <a:pt x="4183926" y="897255"/>
                </a:lnTo>
                <a:lnTo>
                  <a:pt x="4230954" y="875817"/>
                </a:lnTo>
                <a:lnTo>
                  <a:pt x="4275124" y="853059"/>
                </a:lnTo>
                <a:lnTo>
                  <a:pt x="4316323" y="829005"/>
                </a:lnTo>
                <a:lnTo>
                  <a:pt x="4354436" y="803770"/>
                </a:lnTo>
                <a:lnTo>
                  <a:pt x="4389348" y="777405"/>
                </a:lnTo>
                <a:lnTo>
                  <a:pt x="4420958" y="750011"/>
                </a:lnTo>
                <a:lnTo>
                  <a:pt x="4449127" y="721639"/>
                </a:lnTo>
                <a:lnTo>
                  <a:pt x="4473765" y="692378"/>
                </a:lnTo>
                <a:lnTo>
                  <a:pt x="4511979" y="631456"/>
                </a:lnTo>
                <a:lnTo>
                  <a:pt x="4534662" y="567855"/>
                </a:lnTo>
                <a:lnTo>
                  <a:pt x="4541012" y="504088"/>
                </a:lnTo>
                <a:lnTo>
                  <a:pt x="4532083" y="443090"/>
                </a:lnTo>
                <a:lnTo>
                  <a:pt x="4508969" y="384149"/>
                </a:lnTo>
                <a:lnTo>
                  <a:pt x="4472520" y="327723"/>
                </a:lnTo>
                <a:lnTo>
                  <a:pt x="4423549" y="274294"/>
                </a:lnTo>
                <a:lnTo>
                  <a:pt x="4394631" y="248805"/>
                </a:lnTo>
                <a:lnTo>
                  <a:pt x="4362894" y="224256"/>
                </a:lnTo>
                <a:lnTo>
                  <a:pt x="4328426" y="200647"/>
                </a:lnTo>
                <a:lnTo>
                  <a:pt x="4291342" y="178079"/>
                </a:lnTo>
                <a:lnTo>
                  <a:pt x="4251756" y="156565"/>
                </a:lnTo>
                <a:lnTo>
                  <a:pt x="4209757" y="136207"/>
                </a:lnTo>
                <a:lnTo>
                  <a:pt x="4165447" y="117030"/>
                </a:lnTo>
                <a:lnTo>
                  <a:pt x="4118940" y="99098"/>
                </a:lnTo>
                <a:lnTo>
                  <a:pt x="4070337" y="82461"/>
                </a:lnTo>
                <a:lnTo>
                  <a:pt x="4019727" y="67195"/>
                </a:lnTo>
                <a:lnTo>
                  <a:pt x="3967226" y="53327"/>
                </a:lnTo>
                <a:lnTo>
                  <a:pt x="3912933" y="40932"/>
                </a:lnTo>
                <a:lnTo>
                  <a:pt x="3856951" y="30060"/>
                </a:lnTo>
                <a:lnTo>
                  <a:pt x="3799395" y="20777"/>
                </a:lnTo>
                <a:lnTo>
                  <a:pt x="3740340" y="13131"/>
                </a:lnTo>
                <a:lnTo>
                  <a:pt x="3679913" y="7162"/>
                </a:lnTo>
                <a:lnTo>
                  <a:pt x="3618204" y="2946"/>
                </a:lnTo>
                <a:lnTo>
                  <a:pt x="3555326" y="546"/>
                </a:lnTo>
                <a:lnTo>
                  <a:pt x="3492284" y="0"/>
                </a:lnTo>
                <a:close/>
              </a:path>
            </a:pathLst>
          </a:custGeom>
          <a:solidFill>
            <a:srgbClr val="F8C9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jouhou-c@ofix.or.jp" TargetMode="Externa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23678" y="864004"/>
            <a:ext cx="18497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Konsultasyon</a:t>
            </a:r>
            <a:r>
              <a:rPr sz="1600" b="1" spc="-90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600" b="1" spc="-5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gamit </a:t>
            </a:r>
            <a:r>
              <a:rPr sz="1600" b="1" spc="-785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600" b="1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ang </a:t>
            </a:r>
            <a:r>
              <a:rPr sz="1600" b="1" spc="-5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linya o </a:t>
            </a:r>
            <a:r>
              <a:rPr sz="1600" b="1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600" b="1" spc="-5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internet</a:t>
            </a:r>
            <a:endParaRPr sz="1600">
              <a:latin typeface="UD デジタル 教科書体 N-B"/>
              <a:cs typeface="UD デジタル 教科書体 N-B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17008" y="510540"/>
            <a:ext cx="1435607" cy="144475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37070" y="844626"/>
            <a:ext cx="1880235" cy="784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54659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prayoridad</a:t>
            </a:r>
            <a:r>
              <a:rPr sz="1600" b="1" spc="-130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600" b="1" spc="-15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ang </a:t>
            </a:r>
            <a:r>
              <a:rPr sz="1600" b="1" spc="-785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600" b="1" spc="-5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mga</a:t>
            </a:r>
            <a:r>
              <a:rPr sz="1600" b="1" spc="-95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600" b="1" spc="-10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nakatakda</a:t>
            </a:r>
            <a:endParaRPr sz="1600">
              <a:latin typeface="UD デジタル 教科書体 N-B"/>
              <a:cs typeface="UD デジタル 教科書体 N-B"/>
            </a:endParaRPr>
          </a:p>
          <a:p>
            <a:pPr marL="1181100">
              <a:lnSpc>
                <a:spcPts val="2140"/>
              </a:lnSpc>
            </a:pPr>
            <a:r>
              <a:rPr sz="1800" b="1" dirty="0">
                <a:solidFill>
                  <a:srgbClr val="EB7B2F"/>
                </a:solidFill>
                <a:latin typeface="UD デジタル 教科書体 N-B"/>
                <a:cs typeface="UD デジタル 教科書体 N-B"/>
              </a:rPr>
              <a:t>Libre!</a:t>
            </a:r>
            <a:endParaRPr sz="1800">
              <a:latin typeface="UD デジタル 教科書体 N-B"/>
              <a:cs typeface="UD デジタル 教科書体 N-B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541" y="6203340"/>
            <a:ext cx="6236335" cy="15671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305" marR="21336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Kumunsulta</a:t>
            </a:r>
            <a:r>
              <a:rPr sz="1400" b="1" spc="-6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tungkol</a:t>
            </a:r>
            <a:r>
              <a:rPr sz="1400" b="1" spc="-2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sa</a:t>
            </a:r>
            <a:r>
              <a:rPr sz="1400" b="1" spc="-2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inyong</a:t>
            </a:r>
            <a:r>
              <a:rPr sz="1400" b="1" spc="-4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mga</a:t>
            </a:r>
            <a:r>
              <a:rPr sz="1400" b="1" spc="-2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problema</a:t>
            </a:r>
            <a:r>
              <a:rPr sz="1400" b="1" spc="-4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sa</a:t>
            </a:r>
            <a:r>
              <a:rPr sz="1400" b="1" spc="-2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paggawa</a:t>
            </a:r>
            <a:r>
              <a:rPr sz="1400" b="1" spc="-5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kasama </a:t>
            </a:r>
            <a:r>
              <a:rPr sz="1400" b="1" spc="-42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ang isang </a:t>
            </a:r>
            <a:r>
              <a:rPr sz="14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espesyalista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sa paggawa mula sa Kunsultasyong </a:t>
            </a:r>
            <a:r>
              <a:rPr sz="14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Paggawa</a:t>
            </a:r>
            <a:r>
              <a:rPr sz="1400" b="1" spc="-5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ng</a:t>
            </a:r>
            <a:r>
              <a:rPr sz="1400" b="1" spc="-2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Osaka</a:t>
            </a:r>
            <a:r>
              <a:rPr sz="1400" b="1" spc="-3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Prefektyur</a:t>
            </a:r>
            <a:r>
              <a:rPr sz="1400" b="1" spc="-4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gamit</a:t>
            </a:r>
            <a:r>
              <a:rPr sz="1400" b="1" spc="-2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ang</a:t>
            </a:r>
            <a:r>
              <a:rPr sz="1400" b="1" spc="-2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Zoom</a:t>
            </a:r>
            <a:endParaRPr sz="1400">
              <a:latin typeface="UD デジタル 教科書体 NK-B"/>
              <a:cs typeface="UD デジタル 教科書体 NK-B"/>
            </a:endParaRPr>
          </a:p>
          <a:p>
            <a:pPr marL="27305" marR="97155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Maaring</a:t>
            </a:r>
            <a:r>
              <a:rPr sz="1400" b="1" spc="-5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bumisita</a:t>
            </a:r>
            <a:r>
              <a:rPr sz="1400" b="1" spc="-5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sa</a:t>
            </a:r>
            <a:r>
              <a:rPr sz="1400" b="1" spc="-3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aming</a:t>
            </a:r>
            <a:r>
              <a:rPr sz="1400" b="1" spc="-3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tanggapan</a:t>
            </a:r>
            <a:r>
              <a:rPr sz="1400" b="1" spc="-5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o</a:t>
            </a:r>
            <a:r>
              <a:rPr sz="14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pag-akses</a:t>
            </a:r>
            <a:r>
              <a:rPr sz="1400" b="1" spc="-6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mula</a:t>
            </a:r>
            <a:r>
              <a:rPr sz="1400" b="1" spc="-3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sa</a:t>
            </a:r>
            <a:r>
              <a:rPr sz="1400" b="1" spc="-1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inyong </a:t>
            </a:r>
            <a:r>
              <a:rPr sz="1400" b="1" spc="-42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tahanan,</a:t>
            </a:r>
            <a:r>
              <a:rPr sz="1400" b="1" spc="-4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maaring</a:t>
            </a:r>
            <a:r>
              <a:rPr sz="1400" b="1" spc="-3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magpareserba</a:t>
            </a:r>
            <a:r>
              <a:rPr sz="1400" b="1" spc="-5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anuman</a:t>
            </a:r>
            <a:r>
              <a:rPr sz="1400" b="1" spc="-3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ang</a:t>
            </a:r>
            <a:r>
              <a:rPr sz="1400" b="1" spc="41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pamamaraan</a:t>
            </a:r>
            <a:endParaRPr sz="1400">
              <a:latin typeface="UD デジタル 教科書体 NK-B"/>
              <a:cs typeface="UD デジタル 教科書体 NK-B"/>
            </a:endParaRPr>
          </a:p>
          <a:p>
            <a:pPr marL="189230" marR="5080" indent="-177165">
              <a:lnSpc>
                <a:spcPct val="120900"/>
              </a:lnSpc>
              <a:spcBef>
                <a:spcPts val="445"/>
              </a:spcBef>
              <a:tabLst>
                <a:tab pos="485140" algn="l"/>
                <a:tab pos="1073150" algn="l"/>
                <a:tab pos="3016250" algn="l"/>
                <a:tab pos="3382010" algn="l"/>
                <a:tab pos="3912235" algn="l"/>
                <a:tab pos="4287520" algn="l"/>
              </a:tabLst>
            </a:pPr>
            <a:r>
              <a:rPr sz="11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※Sa	</a:t>
            </a:r>
            <a:r>
              <a:rPr sz="11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aming	pamantanan,</a:t>
            </a:r>
            <a:r>
              <a:rPr sz="1100" b="1" spc="-1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tatanggap	</a:t>
            </a:r>
            <a:r>
              <a:rPr sz="11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po	</a:t>
            </a:r>
            <a:r>
              <a:rPr sz="11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kami	</a:t>
            </a:r>
            <a:r>
              <a:rPr sz="11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ng	</a:t>
            </a:r>
            <a:r>
              <a:rPr sz="11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mga</a:t>
            </a:r>
            <a:r>
              <a:rPr sz="1100" b="1" spc="28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nakatakda,</a:t>
            </a:r>
            <a:r>
              <a:rPr sz="1100" b="1" spc="-6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dalawang </a:t>
            </a:r>
            <a:r>
              <a:rPr sz="1100" b="1" spc="-33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araw</a:t>
            </a:r>
            <a:r>
              <a:rPr sz="1100" b="1" spc="-3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na</a:t>
            </a:r>
            <a:r>
              <a:rPr sz="1100" b="1" spc="-2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may</a:t>
            </a:r>
            <a:r>
              <a:rPr sz="1100" b="1" spc="-4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opisina</a:t>
            </a:r>
            <a:r>
              <a:rPr sz="1100" b="1" spc="-5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bago</a:t>
            </a:r>
            <a:r>
              <a:rPr sz="1100" b="1" spc="-4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sa</a:t>
            </a:r>
            <a:r>
              <a:rPr sz="1100" b="1" spc="-2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petsa</a:t>
            </a:r>
            <a:r>
              <a:rPr sz="1100" b="1" spc="-3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ng</a:t>
            </a:r>
            <a:r>
              <a:rPr sz="1100" b="1" spc="-3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konsulta</a:t>
            </a:r>
            <a:endParaRPr sz="1100">
              <a:latin typeface="UD デジタル 教科書体 NK-B"/>
              <a:cs typeface="UD デジタル 教科書体 NK-B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6589" y="7925460"/>
            <a:ext cx="6092190" cy="44259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indent="-635">
              <a:lnSpc>
                <a:spcPts val="1600"/>
              </a:lnSpc>
              <a:spcBef>
                <a:spcPts val="220"/>
              </a:spcBef>
            </a:pPr>
            <a:r>
              <a:rPr sz="14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Mga</a:t>
            </a:r>
            <a:r>
              <a:rPr sz="1400" b="1" spc="-5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wika：Ingles,</a:t>
            </a:r>
            <a:r>
              <a:rPr sz="1400" b="1" spc="-6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Intsik,</a:t>
            </a:r>
            <a:r>
              <a:rPr sz="1400" b="1" spc="-3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Koreyano,</a:t>
            </a:r>
            <a:r>
              <a:rPr sz="1400" b="1" spc="-5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Portuges,</a:t>
            </a:r>
            <a:r>
              <a:rPr sz="1400" b="1" spc="-5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Kastila,</a:t>
            </a:r>
            <a:r>
              <a:rPr sz="1400" b="1" spc="-6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Biyetnamis, </a:t>
            </a:r>
            <a:r>
              <a:rPr sz="1400" b="1" spc="-42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Filipino,</a:t>
            </a:r>
            <a:r>
              <a:rPr sz="1400" b="1" spc="-4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Thai,</a:t>
            </a:r>
            <a:r>
              <a:rPr sz="1400" b="1" spc="-4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Bahasa,</a:t>
            </a:r>
            <a:r>
              <a:rPr sz="1400" b="1" spc="-5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Nepali,</a:t>
            </a:r>
            <a:r>
              <a:rPr sz="1400" b="1" spc="-5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4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Hapon</a:t>
            </a:r>
            <a:endParaRPr sz="1400">
              <a:latin typeface="UD デジタル 教科書体 NK-B"/>
              <a:cs typeface="UD デジタル 教科書体 NK-B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5593" y="9254925"/>
            <a:ext cx="4158615" cy="50101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5th</a:t>
            </a:r>
            <a:r>
              <a:rPr sz="1400" b="1" spc="-6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Floor,</a:t>
            </a:r>
            <a:r>
              <a:rPr sz="1400" b="1" spc="-4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MyDome</a:t>
            </a:r>
            <a:endParaRPr sz="14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Osaka,</a:t>
            </a:r>
            <a:r>
              <a:rPr sz="1400" b="1" spc="-2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2-5</a:t>
            </a:r>
            <a:r>
              <a:rPr sz="1400" b="1" spc="-30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Hommachibashi,</a:t>
            </a:r>
            <a:r>
              <a:rPr sz="1400" b="1" spc="-1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Chuo-ku,</a:t>
            </a:r>
            <a:r>
              <a:rPr sz="1400" b="1" spc="-1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Osaka</a:t>
            </a:r>
            <a:endParaRPr sz="1400">
              <a:latin typeface="UD デジタル 教科書体 NP-B"/>
              <a:cs typeface="UD デジタル 教科書体 NP-B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66944" y="9188195"/>
            <a:ext cx="618743" cy="618743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734568" y="9144"/>
            <a:ext cx="1172210" cy="546100"/>
            <a:chOff x="734568" y="9144"/>
            <a:chExt cx="1172210" cy="546100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3812" y="9144"/>
              <a:ext cx="362711" cy="28803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34568" y="324612"/>
              <a:ext cx="896111" cy="230123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089507" y="0"/>
            <a:ext cx="5643245" cy="75565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876935">
              <a:lnSpc>
                <a:spcPct val="100000"/>
              </a:lnSpc>
              <a:spcBef>
                <a:spcPts val="540"/>
              </a:spcBef>
            </a:pPr>
            <a:r>
              <a:rPr sz="1400" dirty="0">
                <a:latin typeface="UD デジタル 教科書体 NK-R"/>
                <a:cs typeface="UD デジタル 教科書体 NK-R"/>
              </a:rPr>
              <a:t>Sentro</a:t>
            </a:r>
            <a:r>
              <a:rPr sz="1400" spc="-65" dirty="0">
                <a:latin typeface="UD デジタル 教科書体 NK-R"/>
                <a:cs typeface="UD デジタル 教科書体 NK-R"/>
              </a:rPr>
              <a:t> </a:t>
            </a:r>
            <a:r>
              <a:rPr sz="1400" dirty="0">
                <a:latin typeface="UD デジタル 教科書体 NK-R"/>
                <a:cs typeface="UD デジタル 教科書体 NK-R"/>
              </a:rPr>
              <a:t>ng</a:t>
            </a:r>
            <a:r>
              <a:rPr sz="1400" spc="-25" dirty="0">
                <a:latin typeface="UD デジタル 教科書体 NK-R"/>
                <a:cs typeface="UD デジタル 教科書体 NK-R"/>
              </a:rPr>
              <a:t> </a:t>
            </a:r>
            <a:r>
              <a:rPr sz="1400" spc="-5" dirty="0">
                <a:latin typeface="UD デジタル 教科書体 NK-R"/>
                <a:cs typeface="UD デジタル 教科書体 NK-R"/>
              </a:rPr>
              <a:t>Konsultasyon</a:t>
            </a:r>
            <a:r>
              <a:rPr sz="1400" spc="-85" dirty="0">
                <a:latin typeface="UD デジタル 教科書体 NK-R"/>
                <a:cs typeface="UD デジタル 教科書体 NK-R"/>
              </a:rPr>
              <a:t> </a:t>
            </a:r>
            <a:r>
              <a:rPr sz="1400" dirty="0">
                <a:latin typeface="UD デジタル 教科書体 NK-R"/>
                <a:cs typeface="UD デジタル 教科書体 NK-R"/>
              </a:rPr>
              <a:t>Manggagawa</a:t>
            </a:r>
            <a:endParaRPr sz="1400">
              <a:latin typeface="UD デジタル 教科書体 NK-R"/>
              <a:cs typeface="UD デジタル 教科書体 NK-R"/>
            </a:endParaRPr>
          </a:p>
          <a:p>
            <a:pPr marL="12700" marR="5080" indent="537845">
              <a:lnSpc>
                <a:spcPts val="1500"/>
              </a:lnSpc>
              <a:spcBef>
                <a:spcPts val="645"/>
              </a:spcBef>
            </a:pPr>
            <a:r>
              <a:rPr sz="1400" spc="-5" dirty="0">
                <a:latin typeface="UD デジタル 教科書体 NK-R"/>
                <a:cs typeface="UD デジタル 教科書体 NK-R"/>
              </a:rPr>
              <a:t>Osaka</a:t>
            </a:r>
            <a:r>
              <a:rPr sz="1400" spc="-40" dirty="0">
                <a:latin typeface="UD デジタル 教科書体 NK-R"/>
                <a:cs typeface="UD デジタル 教科書体 NK-R"/>
              </a:rPr>
              <a:t> </a:t>
            </a:r>
            <a:r>
              <a:rPr sz="1400" spc="-5" dirty="0">
                <a:latin typeface="UD デジタル 教科書体 NK-R"/>
                <a:cs typeface="UD デジタル 教科書体 NK-R"/>
              </a:rPr>
              <a:t>Foundation</a:t>
            </a:r>
            <a:r>
              <a:rPr sz="1400" spc="-20" dirty="0">
                <a:latin typeface="UD デジタル 教科書体 NK-R"/>
                <a:cs typeface="UD デジタル 教科書体 NK-R"/>
              </a:rPr>
              <a:t> </a:t>
            </a:r>
            <a:r>
              <a:rPr sz="1400" dirty="0">
                <a:latin typeface="UD デジタル 教科書体 NK-R"/>
                <a:cs typeface="UD デジタル 教科書体 NK-R"/>
              </a:rPr>
              <a:t>of</a:t>
            </a:r>
            <a:r>
              <a:rPr sz="1400" spc="-40" dirty="0">
                <a:latin typeface="UD デジタル 教科書体 NK-R"/>
                <a:cs typeface="UD デジタル 教科書体 NK-R"/>
              </a:rPr>
              <a:t> </a:t>
            </a:r>
            <a:r>
              <a:rPr sz="1400" spc="-5" dirty="0">
                <a:latin typeface="UD デジタル 教科書体 NK-R"/>
                <a:cs typeface="UD デジタル 教科書体 NK-R"/>
              </a:rPr>
              <a:t>International</a:t>
            </a:r>
            <a:r>
              <a:rPr sz="1400" spc="-45" dirty="0">
                <a:latin typeface="UD デジタル 教科書体 NK-R"/>
                <a:cs typeface="UD デジタル 教科書体 NK-R"/>
              </a:rPr>
              <a:t> </a:t>
            </a:r>
            <a:r>
              <a:rPr sz="1400" spc="-5" dirty="0">
                <a:latin typeface="UD デジタル 教科書体 NK-R"/>
                <a:cs typeface="UD デジタル 教科書体 NK-R"/>
              </a:rPr>
              <a:t>Exchange</a:t>
            </a:r>
            <a:r>
              <a:rPr sz="1400" spc="5" dirty="0">
                <a:latin typeface="UD デジタル 教科書体 NK-R"/>
                <a:cs typeface="UD デジタル 教科書体 NK-R"/>
              </a:rPr>
              <a:t>【</a:t>
            </a:r>
            <a:r>
              <a:rPr sz="1400" spc="-10" dirty="0">
                <a:latin typeface="UD デジタル 教科書体 NK-R"/>
                <a:cs typeface="UD デジタル 教科書体 NK-R"/>
              </a:rPr>
              <a:t>OFIX</a:t>
            </a:r>
            <a:r>
              <a:rPr sz="1400" dirty="0">
                <a:latin typeface="UD デジタル 教科書体 NK-R"/>
                <a:cs typeface="UD デジタル 教科書体 NK-R"/>
              </a:rPr>
              <a:t>】 </a:t>
            </a:r>
            <a:r>
              <a:rPr sz="1400" spc="-5" dirty="0">
                <a:latin typeface="UD デジタル 教科書体 NK-R"/>
                <a:cs typeface="UD デジタル 教科書体 NK-R"/>
              </a:rPr>
              <a:t>Serbisyo</a:t>
            </a:r>
            <a:r>
              <a:rPr sz="1400" spc="-15" dirty="0">
                <a:latin typeface="UD デジタル 教科書体 NK-R"/>
                <a:cs typeface="UD デジタル 教科書体 NK-R"/>
              </a:rPr>
              <a:t> </a:t>
            </a:r>
            <a:r>
              <a:rPr sz="1400" spc="-5" dirty="0">
                <a:latin typeface="UD デジタル 教科書体 NK-R"/>
                <a:cs typeface="UD デジタル 教科書体 NK-R"/>
              </a:rPr>
              <a:t>sa</a:t>
            </a:r>
            <a:r>
              <a:rPr sz="1400" spc="5" dirty="0">
                <a:latin typeface="UD デジタル 教科書体 NK-R"/>
                <a:cs typeface="UD デジタル 教科書体 NK-R"/>
              </a:rPr>
              <a:t> </a:t>
            </a:r>
            <a:r>
              <a:rPr sz="1400" spc="-5" dirty="0">
                <a:latin typeface="UD デジタル 教科書体 NK-R"/>
                <a:cs typeface="UD デジタル 教科書体 NK-R"/>
              </a:rPr>
              <a:t>Pagbibigay</a:t>
            </a:r>
            <a:r>
              <a:rPr sz="1400" spc="-30" dirty="0">
                <a:latin typeface="UD デジタル 教科書体 NK-R"/>
                <a:cs typeface="UD デジタル 教科書体 NK-R"/>
              </a:rPr>
              <a:t> </a:t>
            </a:r>
            <a:r>
              <a:rPr sz="1400" dirty="0">
                <a:latin typeface="UD デジタル 教科書体 NK-R"/>
                <a:cs typeface="UD デジタル 教科書体 NK-R"/>
              </a:rPr>
              <a:t>ng</a:t>
            </a:r>
            <a:r>
              <a:rPr sz="1400" spc="10" dirty="0">
                <a:latin typeface="UD デジタル 教科書体 NK-R"/>
                <a:cs typeface="UD デジタル 教科書体 NK-R"/>
              </a:rPr>
              <a:t> </a:t>
            </a:r>
            <a:r>
              <a:rPr sz="1400" dirty="0">
                <a:latin typeface="UD デジタル 教科書体 NK-R"/>
                <a:cs typeface="UD デジタル 教科書体 NK-R"/>
              </a:rPr>
              <a:t>Informasyon</a:t>
            </a:r>
            <a:r>
              <a:rPr sz="1400" spc="-25" dirty="0">
                <a:latin typeface="UD デジタル 教科書体 NK-R"/>
                <a:cs typeface="UD デジタル 教科書体 NK-R"/>
              </a:rPr>
              <a:t> </a:t>
            </a:r>
            <a:r>
              <a:rPr sz="1400" spc="-5" dirty="0">
                <a:latin typeface="UD デジタル 教科書体 NK-R"/>
                <a:cs typeface="UD デジタル 教科書体 NK-R"/>
              </a:rPr>
              <a:t>sa</a:t>
            </a:r>
            <a:r>
              <a:rPr sz="1400" spc="5" dirty="0">
                <a:latin typeface="UD デジタル 教科書体 NK-R"/>
                <a:cs typeface="UD デジタル 教科書体 NK-R"/>
              </a:rPr>
              <a:t> </a:t>
            </a:r>
            <a:r>
              <a:rPr sz="1400" spc="-5" dirty="0">
                <a:latin typeface="UD デジタル 教科書体 NK-R"/>
                <a:cs typeface="UD デジタル 教科書体 NK-R"/>
              </a:rPr>
              <a:t>Pamumuhay</a:t>
            </a:r>
            <a:r>
              <a:rPr sz="1400" spc="-20" dirty="0">
                <a:latin typeface="UD デジタル 教科書体 NK-R"/>
                <a:cs typeface="UD デジタル 教科書体 NK-R"/>
              </a:rPr>
              <a:t> </a:t>
            </a:r>
            <a:r>
              <a:rPr sz="1400" spc="-5" dirty="0">
                <a:latin typeface="UD デジタル 教科書体 NK-R"/>
                <a:cs typeface="UD デジタル 教科書体 NK-R"/>
              </a:rPr>
              <a:t>sa</a:t>
            </a:r>
            <a:r>
              <a:rPr sz="1400" spc="5" dirty="0">
                <a:latin typeface="UD デジタル 教科書体 NK-R"/>
                <a:cs typeface="UD デジタル 教科書体 NK-R"/>
              </a:rPr>
              <a:t> </a:t>
            </a:r>
            <a:r>
              <a:rPr sz="1400" spc="-5" dirty="0">
                <a:latin typeface="UD デジタル 教科書体 NK-R"/>
                <a:cs typeface="UD デジタル 教科書体 NK-R"/>
              </a:rPr>
              <a:t>Osaka</a:t>
            </a:r>
            <a:endParaRPr sz="1400">
              <a:latin typeface="UD デジタル 教科書体 NK-R"/>
              <a:cs typeface="UD デジタル 教科書体 NK-R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528" y="1681048"/>
            <a:ext cx="6490335" cy="23211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9100" marR="576580">
              <a:lnSpc>
                <a:spcPct val="100000"/>
              </a:lnSpc>
              <a:spcBef>
                <a:spcPts val="100"/>
              </a:spcBef>
              <a:tabLst>
                <a:tab pos="2476500" algn="l"/>
                <a:tab pos="3390900" algn="l"/>
                <a:tab pos="4533900" algn="l"/>
                <a:tab pos="5219700" algn="l"/>
              </a:tabLst>
            </a:pPr>
            <a:r>
              <a:rPr sz="3600" b="1" dirty="0">
                <a:solidFill>
                  <a:srgbClr val="C55A11"/>
                </a:solidFill>
                <a:latin typeface="UD デジタル 教科書体 N-B"/>
                <a:cs typeface="UD デジタル 教科書体 N-B"/>
              </a:rPr>
              <a:t>Konsultasyon	para	sa	mga  Dayuhang	Manggagawa</a:t>
            </a:r>
            <a:endParaRPr sz="3600" dirty="0">
              <a:latin typeface="UD デジタル 教科書体 N-B"/>
              <a:cs typeface="UD デジタル 教科書体 N-B"/>
            </a:endParaRPr>
          </a:p>
          <a:p>
            <a:pPr marL="12700">
              <a:spcBef>
                <a:spcPts val="40"/>
              </a:spcBef>
            </a:pPr>
            <a:r>
              <a:rPr lang="en-US" sz="3000" b="1" baseline="-2777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  </a:t>
            </a:r>
            <a:r>
              <a:rPr sz="3200" b="1" baseline="-2777" dirty="0" err="1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Petsa</a:t>
            </a:r>
            <a:r>
              <a:rPr sz="3200" b="1" spc="-112" baseline="-2777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 </a:t>
            </a:r>
            <a:r>
              <a:rPr sz="3200" b="1" baseline="-2777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at</a:t>
            </a:r>
            <a:r>
              <a:rPr sz="3200" b="1" spc="-44" baseline="-2777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 </a:t>
            </a:r>
            <a:r>
              <a:rPr sz="3200" b="1" spc="44" baseline="-2777" dirty="0" err="1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Oras</a:t>
            </a:r>
            <a:r>
              <a:rPr lang="en-US" altLang="ja-JP" sz="32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24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ng </a:t>
            </a:r>
            <a:r>
              <a:rPr lang="en-US" altLang="ja-JP" sz="2400" kern="100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B</a:t>
            </a:r>
            <a:r>
              <a:rPr lang="en-US" altLang="ja-JP" sz="24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uwan</a:t>
            </a:r>
            <a:r>
              <a:rPr lang="ja-JP" altLang="en-US" sz="2400" kern="1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　</a:t>
            </a:r>
            <a:r>
              <a:rPr lang="en-US" altLang="ja-JP" sz="2400" b="1" spc="-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(</a:t>
            </a:r>
            <a:r>
              <a:rPr lang="en-US" altLang="ja-JP" sz="2400" b="1" spc="-5" dirty="0" err="1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sa</a:t>
            </a:r>
            <a:r>
              <a:rPr lang="en-US" altLang="ja-JP" sz="2400" b="1" spc="-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 </a:t>
            </a:r>
            <a:r>
              <a:rPr lang="en-US" altLang="ja-JP" sz="2400" b="1" spc="-5" dirty="0" err="1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prinsipyo</a:t>
            </a:r>
            <a:r>
              <a:rPr lang="en-US" altLang="ja-JP" sz="2400" b="1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UD デジタル 教科書体 NK-B"/>
              </a:rPr>
              <a:t>)</a:t>
            </a:r>
            <a:endParaRPr lang="en-US" altLang="ja-JP" sz="2400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UD デジタル 教科書体 NK-B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US" altLang="ja-JP" sz="22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Ika-</a:t>
            </a:r>
            <a:r>
              <a:rPr lang="en-US" altLang="ja-JP" sz="2200" dirty="0" err="1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una</a:t>
            </a:r>
            <a:r>
              <a:rPr lang="en-US" altLang="ja-JP" sz="22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2200" dirty="0" err="1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Biyernes</a:t>
            </a:r>
            <a:r>
              <a:rPr lang="en-US" altLang="ja-JP" sz="22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24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1600" b="1" spc="-1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(</a:t>
            </a:r>
            <a:r>
              <a:rPr lang="en-US" altLang="ja-JP" sz="1600" b="1" spc="27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1:30pm-5:30pm</a:t>
            </a:r>
            <a:r>
              <a:rPr lang="en-US" altLang="ja-JP" sz="1600" b="1" spc="-1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)</a:t>
            </a:r>
            <a:r>
              <a:rPr lang="en-US" altLang="ja-JP" sz="16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US" altLang="ja-JP" sz="22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Ika-3 ng </a:t>
            </a:r>
            <a:r>
              <a:rPr lang="en-US" altLang="ja-JP" sz="2200" dirty="0" err="1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Huwebe</a:t>
            </a:r>
            <a:r>
              <a:rPr lang="en-US" altLang="ja-JP" sz="2200" dirty="0">
                <a:solidFill>
                  <a:srgbClr val="00206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</a:t>
            </a:r>
            <a:r>
              <a:rPr lang="en-US" altLang="ja-JP" sz="1600" b="1" spc="-1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(</a:t>
            </a:r>
            <a:r>
              <a:rPr lang="en-US" altLang="ja-JP" sz="1600" b="1" spc="27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6:00pm-8:00pm</a:t>
            </a:r>
            <a:r>
              <a:rPr lang="en-US" altLang="ja-JP" sz="1600" b="1" spc="-15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rial" panose="020B0604020202020204" pitchFamily="34" charset="0"/>
              </a:rPr>
              <a:t>) </a:t>
            </a:r>
            <a:endParaRPr sz="1600" dirty="0">
              <a:solidFill>
                <a:srgbClr val="002060"/>
              </a:solidFill>
              <a:latin typeface="UD デジタル 教科書体 NK-B"/>
              <a:cs typeface="UD デジタル 教科書体 NK-B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3441" y="8258663"/>
            <a:ext cx="3483610" cy="786130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4925">
              <a:lnSpc>
                <a:spcPct val="100000"/>
              </a:lnSpc>
              <a:spcBef>
                <a:spcPts val="615"/>
              </a:spcBef>
            </a:pPr>
            <a:r>
              <a:rPr sz="1400" b="1" spc="-10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Pagtatanung</a:t>
            </a:r>
            <a:r>
              <a:rPr sz="1400" b="1" spc="-80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/</a:t>
            </a:r>
            <a:r>
              <a:rPr sz="1400" b="1" spc="-5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Reserbasyon：</a:t>
            </a:r>
            <a:endParaRPr sz="1400">
              <a:latin typeface="UD デジタル 教科書体 NP-B"/>
              <a:cs typeface="UD デジタル 教科書体 NP-B"/>
            </a:endParaRPr>
          </a:p>
          <a:p>
            <a:pPr marL="12700" marR="5080">
              <a:lnSpc>
                <a:spcPts val="1600"/>
              </a:lnSpc>
              <a:spcBef>
                <a:spcPts val="635"/>
              </a:spcBef>
            </a:pP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Serbisyo sa Pagbibigay ng </a:t>
            </a:r>
            <a:r>
              <a:rPr sz="1400" b="1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Informasyon</a:t>
            </a:r>
            <a:r>
              <a:rPr sz="1400" b="1" spc="-80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sa</a:t>
            </a:r>
            <a:r>
              <a:rPr sz="1400" b="1" spc="-60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Pamumuhay</a:t>
            </a:r>
            <a:r>
              <a:rPr sz="1400" b="1" spc="-7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sa</a:t>
            </a:r>
            <a:r>
              <a:rPr sz="1400" b="1" spc="-40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4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Osaka</a:t>
            </a:r>
            <a:endParaRPr sz="1400">
              <a:latin typeface="UD デジタル 教科書体 NP-B"/>
              <a:cs typeface="UD デジタル 教科書体 NP-B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98848" y="8276729"/>
            <a:ext cx="2299335" cy="6502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640"/>
              </a:spcBef>
            </a:pPr>
            <a:r>
              <a:rPr sz="1600" b="1" spc="-5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☎</a:t>
            </a:r>
            <a:r>
              <a:rPr sz="1600" b="1" spc="-60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spc="-10" dirty="0">
                <a:solidFill>
                  <a:srgbClr val="843A0A"/>
                </a:solidFill>
                <a:latin typeface="UD デジタル 教科書体 NP-B"/>
                <a:cs typeface="UD デジタル 教科書体 NP-B"/>
              </a:rPr>
              <a:t>06-6941-2297</a:t>
            </a:r>
            <a:endParaRPr sz="16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600" b="1" spc="-20" dirty="0">
                <a:solidFill>
                  <a:srgbClr val="843A0A"/>
                </a:solidFill>
                <a:latin typeface="ＭＳ Ｐゴシック"/>
                <a:cs typeface="ＭＳ Ｐゴシック"/>
              </a:rPr>
              <a:t>✉</a:t>
            </a:r>
            <a:r>
              <a:rPr sz="1600" b="1" spc="-20" dirty="0">
                <a:solidFill>
                  <a:srgbClr val="843A0A"/>
                </a:solidFill>
                <a:latin typeface="UD デジタル 教科書体 NP-B"/>
                <a:cs typeface="UD デジタル 教科書体 NP-B"/>
                <a:hlinkClick r:id="rId6"/>
              </a:rPr>
              <a:t>jouhou-c@ofix.or.jp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9038" y="4234421"/>
            <a:ext cx="108775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Sahod</a:t>
            </a:r>
            <a:endParaRPr sz="2600">
              <a:latin typeface="UD デジタル 教科書体 NK-B"/>
              <a:cs typeface="UD デジタル 教科書体 NK-B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73336" y="4148720"/>
            <a:ext cx="146177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40386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Oras </a:t>
            </a:r>
            <a:r>
              <a:rPr sz="2000" b="1" spc="2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000" b="1" spc="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n</a:t>
            </a:r>
            <a:r>
              <a:rPr sz="20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g</a:t>
            </a:r>
            <a:r>
              <a:rPr sz="2000" b="1" spc="-10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0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t</a:t>
            </a:r>
            <a:r>
              <a:rPr sz="20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r</a:t>
            </a:r>
            <a:r>
              <a:rPr sz="20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a</a:t>
            </a:r>
            <a:r>
              <a:rPr sz="2000" b="1" spc="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b</a:t>
            </a:r>
            <a:r>
              <a:rPr sz="20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ah</a:t>
            </a:r>
            <a:r>
              <a:rPr sz="20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o</a:t>
            </a:r>
            <a:endParaRPr sz="2000" dirty="0">
              <a:latin typeface="UD デジタル 教科書体 NK-B"/>
              <a:cs typeface="UD デジタル 教科書体 NK-B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75085" y="4122251"/>
            <a:ext cx="150876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069" marR="5080" indent="-40005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pa</a:t>
            </a:r>
            <a:r>
              <a:rPr sz="2000" b="1" spc="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n</a:t>
            </a:r>
            <a:r>
              <a:rPr sz="20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l</a:t>
            </a:r>
            <a:r>
              <a:rPr sz="20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ili</a:t>
            </a:r>
            <a:r>
              <a:rPr sz="20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g</a:t>
            </a:r>
            <a:r>
              <a:rPr sz="20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al</a:t>
            </a:r>
            <a:r>
              <a:rPr sz="20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ig  </a:t>
            </a:r>
            <a:r>
              <a:rPr sz="20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sa</a:t>
            </a:r>
            <a:r>
              <a:rPr sz="2000" b="1" spc="-13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0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sekswal</a:t>
            </a:r>
            <a:endParaRPr sz="2000">
              <a:latin typeface="UD デジタル 教科書体 NK-B"/>
              <a:cs typeface="UD デジタル 教科書体 NK-B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9333" y="5240259"/>
            <a:ext cx="132715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Pagpapaalis</a:t>
            </a:r>
            <a:endParaRPr sz="1600">
              <a:latin typeface="UD デジタル 教科書体 NK-B"/>
              <a:cs typeface="UD デジタル 教科書体 NK-B"/>
            </a:endParaRPr>
          </a:p>
          <a:p>
            <a:pPr marL="12700" marR="21590" indent="40640">
              <a:lnSpc>
                <a:spcPct val="100000"/>
              </a:lnSpc>
            </a:pP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/Pagbibitiw </a:t>
            </a:r>
            <a:r>
              <a:rPr sz="1600" b="1" spc="-484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sa</a:t>
            </a:r>
            <a:r>
              <a:rPr sz="1600" b="1" spc="-114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tun</a:t>
            </a:r>
            <a:r>
              <a:rPr sz="16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g</a:t>
            </a: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k</a:t>
            </a:r>
            <a:r>
              <a:rPr sz="1600" b="1" spc="-1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ul</a:t>
            </a: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in</a:t>
            </a:r>
            <a:endParaRPr sz="1600">
              <a:latin typeface="UD デジタル 教科書体 NK-B"/>
              <a:cs typeface="UD デジタル 教科書体 NK-B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644288" y="5347078"/>
            <a:ext cx="125412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5575" marR="5080" indent="-14351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Ko</a:t>
            </a: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ntrata</a:t>
            </a:r>
            <a:r>
              <a:rPr sz="1600" b="1" spc="-13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sa  </a:t>
            </a:r>
            <a:r>
              <a:rPr sz="1600" b="1" spc="-10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Paggawa</a:t>
            </a:r>
            <a:endParaRPr sz="1600">
              <a:latin typeface="UD デジタル 教科書体 NK-B"/>
              <a:cs typeface="UD デジタル 教科書体 NK-B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92215" y="5216545"/>
            <a:ext cx="146748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pang-aapi o </a:t>
            </a:r>
            <a:r>
              <a:rPr sz="16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pang</a:t>
            </a:r>
            <a:r>
              <a:rPr sz="1600" b="1" spc="-12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-</a:t>
            </a: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aabuso  sa</a:t>
            </a:r>
            <a:r>
              <a:rPr sz="1600" b="1" spc="-4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2"/>
                </a:solidFill>
                <a:latin typeface="UD デジタル 教科書体 NK-B"/>
                <a:cs typeface="UD デジタル 教科書体 NK-B"/>
              </a:rPr>
              <a:t>trabaho</a:t>
            </a:r>
            <a:endParaRPr sz="1600">
              <a:latin typeface="UD デジタル 教科書体 NK-B"/>
              <a:cs typeface="UD デジタル 教科書体 NK-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43A0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217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UD デジタル 教科書体 N-B</vt:lpstr>
      <vt:lpstr>UD デジタル 教科書体 NK-B</vt:lpstr>
      <vt:lpstr>UD デジタル 教科書体 NK-R</vt:lpstr>
      <vt:lpstr>UD デジタル 教科書体 NP-B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2</cp:revision>
  <dcterms:created xsi:type="dcterms:W3CDTF">2022-02-03T05:56:02Z</dcterms:created>
  <dcterms:modified xsi:type="dcterms:W3CDTF">2025-04-28T06:22:52Z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2021-08-18T00:00:00Z</vt:filetime>
  </property>
  <property fmtid="{D5CDD505-2E9C-101B-9397-08002B2CF9AE}" pid="3" name="Creator">
    <vt:lpwstr>PowerPoint 用 Acrobat PDFMaker 21</vt:lpwstr>
  </property>
  <property fmtid="{D5CDD505-2E9C-101B-9397-08002B2CF9AE}" pid="4" name="LastSaved">
    <vt:filetime>2022-02-03T00:00:00Z</vt:filetime>
  </property>
</Properties>
</file>