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974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8218" y="705623"/>
            <a:ext cx="2677160" cy="1412875"/>
          </a:xfrm>
          <a:custGeom>
            <a:avLst/>
            <a:gdLst/>
            <a:ahLst/>
            <a:cxnLst/>
            <a:rect l="l" t="t" r="r" b="b"/>
            <a:pathLst>
              <a:path w="2677160" h="1412875">
                <a:moveTo>
                  <a:pt x="877533" y="0"/>
                </a:moveTo>
                <a:lnTo>
                  <a:pt x="828534" y="722"/>
                </a:lnTo>
                <a:lnTo>
                  <a:pt x="780150" y="2673"/>
                </a:lnTo>
                <a:lnTo>
                  <a:pt x="732453" y="5861"/>
                </a:lnTo>
                <a:lnTo>
                  <a:pt x="685513" y="10293"/>
                </a:lnTo>
                <a:lnTo>
                  <a:pt x="639400" y="15975"/>
                </a:lnTo>
                <a:lnTo>
                  <a:pt x="594186" y="22917"/>
                </a:lnTo>
                <a:lnTo>
                  <a:pt x="549941" y="31124"/>
                </a:lnTo>
                <a:lnTo>
                  <a:pt x="506735" y="40605"/>
                </a:lnTo>
                <a:lnTo>
                  <a:pt x="464640" y="51366"/>
                </a:lnTo>
                <a:lnTo>
                  <a:pt x="423726" y="63415"/>
                </a:lnTo>
                <a:lnTo>
                  <a:pt x="384064" y="76760"/>
                </a:lnTo>
                <a:lnTo>
                  <a:pt x="345724" y="91407"/>
                </a:lnTo>
                <a:lnTo>
                  <a:pt x="308778" y="107365"/>
                </a:lnTo>
                <a:lnTo>
                  <a:pt x="273295" y="124640"/>
                </a:lnTo>
                <a:lnTo>
                  <a:pt x="233444" y="146718"/>
                </a:lnTo>
                <a:lnTo>
                  <a:pt x="196779" y="170093"/>
                </a:lnTo>
                <a:lnTo>
                  <a:pt x="163286" y="194696"/>
                </a:lnTo>
                <a:lnTo>
                  <a:pt x="132953" y="220460"/>
                </a:lnTo>
                <a:lnTo>
                  <a:pt x="105767" y="247317"/>
                </a:lnTo>
                <a:lnTo>
                  <a:pt x="60782" y="304037"/>
                </a:lnTo>
                <a:lnTo>
                  <a:pt x="28229" y="364314"/>
                </a:lnTo>
                <a:lnTo>
                  <a:pt x="8002" y="427605"/>
                </a:lnTo>
                <a:lnTo>
                  <a:pt x="0" y="493366"/>
                </a:lnTo>
                <a:lnTo>
                  <a:pt x="550" y="527003"/>
                </a:lnTo>
                <a:lnTo>
                  <a:pt x="10687" y="595452"/>
                </a:lnTo>
                <a:lnTo>
                  <a:pt x="32790" y="665014"/>
                </a:lnTo>
                <a:lnTo>
                  <a:pt x="48295" y="700042"/>
                </a:lnTo>
                <a:lnTo>
                  <a:pt x="66752" y="735146"/>
                </a:lnTo>
                <a:lnTo>
                  <a:pt x="88149" y="770256"/>
                </a:lnTo>
                <a:lnTo>
                  <a:pt x="112471" y="805305"/>
                </a:lnTo>
                <a:lnTo>
                  <a:pt x="139707" y="840224"/>
                </a:lnTo>
                <a:lnTo>
                  <a:pt x="169843" y="874948"/>
                </a:lnTo>
                <a:lnTo>
                  <a:pt x="202867" y="909406"/>
                </a:lnTo>
                <a:lnTo>
                  <a:pt x="238764" y="943531"/>
                </a:lnTo>
                <a:lnTo>
                  <a:pt x="277524" y="977257"/>
                </a:lnTo>
                <a:lnTo>
                  <a:pt x="319131" y="1010513"/>
                </a:lnTo>
                <a:lnTo>
                  <a:pt x="363574" y="1043234"/>
                </a:lnTo>
                <a:lnTo>
                  <a:pt x="410839" y="1075350"/>
                </a:lnTo>
                <a:lnTo>
                  <a:pt x="460914" y="1106795"/>
                </a:lnTo>
                <a:lnTo>
                  <a:pt x="504571" y="1132311"/>
                </a:lnTo>
                <a:lnTo>
                  <a:pt x="549238" y="1156768"/>
                </a:lnTo>
                <a:lnTo>
                  <a:pt x="594844" y="1180157"/>
                </a:lnTo>
                <a:lnTo>
                  <a:pt x="641318" y="1202472"/>
                </a:lnTo>
                <a:lnTo>
                  <a:pt x="688590" y="1223705"/>
                </a:lnTo>
                <a:lnTo>
                  <a:pt x="736589" y="1243848"/>
                </a:lnTo>
                <a:lnTo>
                  <a:pt x="785244" y="1262895"/>
                </a:lnTo>
                <a:lnTo>
                  <a:pt x="834485" y="1280838"/>
                </a:lnTo>
                <a:lnTo>
                  <a:pt x="884241" y="1297669"/>
                </a:lnTo>
                <a:lnTo>
                  <a:pt x="934441" y="1313382"/>
                </a:lnTo>
                <a:lnTo>
                  <a:pt x="985014" y="1327969"/>
                </a:lnTo>
                <a:lnTo>
                  <a:pt x="1035891" y="1341422"/>
                </a:lnTo>
                <a:lnTo>
                  <a:pt x="1087000" y="1353735"/>
                </a:lnTo>
                <a:lnTo>
                  <a:pt x="1138270" y="1364899"/>
                </a:lnTo>
                <a:lnTo>
                  <a:pt x="1189632" y="1374908"/>
                </a:lnTo>
                <a:lnTo>
                  <a:pt x="1241013" y="1383753"/>
                </a:lnTo>
                <a:lnTo>
                  <a:pt x="1292344" y="1391429"/>
                </a:lnTo>
                <a:lnTo>
                  <a:pt x="1343555" y="1397927"/>
                </a:lnTo>
                <a:lnTo>
                  <a:pt x="1394573" y="1403240"/>
                </a:lnTo>
                <a:lnTo>
                  <a:pt x="1445329" y="1407361"/>
                </a:lnTo>
                <a:lnTo>
                  <a:pt x="1495752" y="1410282"/>
                </a:lnTo>
                <a:lnTo>
                  <a:pt x="1545771" y="1411996"/>
                </a:lnTo>
                <a:lnTo>
                  <a:pt x="1595315" y="1412495"/>
                </a:lnTo>
                <a:lnTo>
                  <a:pt x="1644315" y="1411773"/>
                </a:lnTo>
                <a:lnTo>
                  <a:pt x="1692699" y="1409822"/>
                </a:lnTo>
                <a:lnTo>
                  <a:pt x="1740396" y="1406634"/>
                </a:lnTo>
                <a:lnTo>
                  <a:pt x="1787336" y="1402202"/>
                </a:lnTo>
                <a:lnTo>
                  <a:pt x="1833449" y="1396519"/>
                </a:lnTo>
                <a:lnTo>
                  <a:pt x="1878663" y="1389578"/>
                </a:lnTo>
                <a:lnTo>
                  <a:pt x="1922907" y="1381370"/>
                </a:lnTo>
                <a:lnTo>
                  <a:pt x="1966112" y="1371890"/>
                </a:lnTo>
                <a:lnTo>
                  <a:pt x="2008207" y="1361128"/>
                </a:lnTo>
                <a:lnTo>
                  <a:pt x="2049120" y="1349079"/>
                </a:lnTo>
                <a:lnTo>
                  <a:pt x="2088782" y="1335735"/>
                </a:lnTo>
                <a:lnTo>
                  <a:pt x="2127121" y="1321087"/>
                </a:lnTo>
                <a:lnTo>
                  <a:pt x="2164067" y="1305130"/>
                </a:lnTo>
                <a:lnTo>
                  <a:pt x="2199549" y="1287855"/>
                </a:lnTo>
                <a:lnTo>
                  <a:pt x="2677112" y="1357800"/>
                </a:lnTo>
                <a:lnTo>
                  <a:pt x="2419935" y="1095452"/>
                </a:lnTo>
                <a:lnTo>
                  <a:pt x="2438714" y="1060662"/>
                </a:lnTo>
                <a:lnTo>
                  <a:pt x="2453359" y="1024985"/>
                </a:lnTo>
                <a:lnTo>
                  <a:pt x="2463921" y="988515"/>
                </a:lnTo>
                <a:lnTo>
                  <a:pt x="2470447" y="951350"/>
                </a:lnTo>
                <a:lnTo>
                  <a:pt x="2472987" y="913584"/>
                </a:lnTo>
                <a:lnTo>
                  <a:pt x="2471592" y="875313"/>
                </a:lnTo>
                <a:lnTo>
                  <a:pt x="2466310" y="836632"/>
                </a:lnTo>
                <a:lnTo>
                  <a:pt x="2457191" y="797638"/>
                </a:lnTo>
                <a:lnTo>
                  <a:pt x="2444283" y="758426"/>
                </a:lnTo>
                <a:lnTo>
                  <a:pt x="2427638" y="719092"/>
                </a:lnTo>
                <a:lnTo>
                  <a:pt x="2407303" y="679731"/>
                </a:lnTo>
                <a:lnTo>
                  <a:pt x="2383329" y="640439"/>
                </a:lnTo>
                <a:lnTo>
                  <a:pt x="2355764" y="601312"/>
                </a:lnTo>
                <a:lnTo>
                  <a:pt x="2324659" y="562445"/>
                </a:lnTo>
                <a:lnTo>
                  <a:pt x="2290062" y="523934"/>
                </a:lnTo>
                <a:lnTo>
                  <a:pt x="2252023" y="485875"/>
                </a:lnTo>
                <a:lnTo>
                  <a:pt x="2210592" y="448363"/>
                </a:lnTo>
                <a:lnTo>
                  <a:pt x="2165818" y="411494"/>
                </a:lnTo>
                <a:lnTo>
                  <a:pt x="2117749" y="375363"/>
                </a:lnTo>
                <a:lnTo>
                  <a:pt x="2066437" y="340067"/>
                </a:lnTo>
                <a:lnTo>
                  <a:pt x="2011929" y="305700"/>
                </a:lnTo>
                <a:lnTo>
                  <a:pt x="1968272" y="280184"/>
                </a:lnTo>
                <a:lnTo>
                  <a:pt x="1923605" y="255727"/>
                </a:lnTo>
                <a:lnTo>
                  <a:pt x="1877999" y="232338"/>
                </a:lnTo>
                <a:lnTo>
                  <a:pt x="1831525" y="210023"/>
                </a:lnTo>
                <a:lnTo>
                  <a:pt x="1784254" y="188790"/>
                </a:lnTo>
                <a:lnTo>
                  <a:pt x="1736255" y="168646"/>
                </a:lnTo>
                <a:lnTo>
                  <a:pt x="1687600" y="149600"/>
                </a:lnTo>
                <a:lnTo>
                  <a:pt x="1638360" y="131657"/>
                </a:lnTo>
                <a:lnTo>
                  <a:pt x="1588604" y="114825"/>
                </a:lnTo>
                <a:lnTo>
                  <a:pt x="1538405" y="99112"/>
                </a:lnTo>
                <a:lnTo>
                  <a:pt x="1487831" y="84526"/>
                </a:lnTo>
                <a:lnTo>
                  <a:pt x="1436955" y="71072"/>
                </a:lnTo>
                <a:lnTo>
                  <a:pt x="1385847" y="58760"/>
                </a:lnTo>
                <a:lnTo>
                  <a:pt x="1334576" y="47596"/>
                </a:lnTo>
                <a:lnTo>
                  <a:pt x="1283215" y="37587"/>
                </a:lnTo>
                <a:lnTo>
                  <a:pt x="1231834" y="28741"/>
                </a:lnTo>
                <a:lnTo>
                  <a:pt x="1180503" y="21066"/>
                </a:lnTo>
                <a:lnTo>
                  <a:pt x="1129293" y="14568"/>
                </a:lnTo>
                <a:lnTo>
                  <a:pt x="1078275" y="9255"/>
                </a:lnTo>
                <a:lnTo>
                  <a:pt x="1027520" y="5134"/>
                </a:lnTo>
                <a:lnTo>
                  <a:pt x="977097" y="2213"/>
                </a:lnTo>
                <a:lnTo>
                  <a:pt x="927078" y="499"/>
                </a:lnTo>
                <a:lnTo>
                  <a:pt x="877533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jouhou-c@ofix.or.jp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5944" y="901027"/>
            <a:ext cx="1717039" cy="770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5" dirty="0">
                <a:solidFill>
                  <a:srgbClr val="EC7C30"/>
                </a:solidFill>
                <a:latin typeface="Minion Pro"/>
                <a:cs typeface="Minion Pro"/>
              </a:rPr>
              <a:t>Bạn</a:t>
            </a:r>
            <a:r>
              <a:rPr sz="1800" b="1" spc="-7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EC7C30"/>
                </a:solidFill>
                <a:latin typeface="Minion Pro"/>
                <a:cs typeface="Minion Pro"/>
              </a:rPr>
              <a:t>cần</a:t>
            </a:r>
            <a:r>
              <a:rPr sz="1800" b="1" spc="-7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dirty="0">
                <a:solidFill>
                  <a:srgbClr val="EC7C30"/>
                </a:solidFill>
                <a:latin typeface="Minion Pro"/>
                <a:cs typeface="Minion Pro"/>
              </a:rPr>
              <a:t>đặt</a:t>
            </a:r>
            <a:r>
              <a:rPr sz="1800" b="1" spc="-7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EC7C30"/>
                </a:solidFill>
                <a:latin typeface="Minion Pro"/>
                <a:cs typeface="Minion Pro"/>
              </a:rPr>
              <a:t>trước</a:t>
            </a:r>
            <a:endParaRPr sz="1800">
              <a:latin typeface="Minion Pro"/>
              <a:cs typeface="Minion Pro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sz="1800" b="1" spc="-10" dirty="0">
                <a:solidFill>
                  <a:srgbClr val="EC7C30"/>
                </a:solidFill>
                <a:latin typeface="Minion Pro"/>
                <a:cs typeface="Minion Pro"/>
              </a:rPr>
              <a:t>Tư</a:t>
            </a:r>
            <a:r>
              <a:rPr sz="1800" b="1" spc="-9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EC7C30"/>
                </a:solidFill>
                <a:latin typeface="Minion Pro"/>
                <a:cs typeface="Minion Pro"/>
              </a:rPr>
              <a:t>vấn</a:t>
            </a:r>
            <a:r>
              <a:rPr sz="1800" b="1" spc="-85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EC7C30"/>
                </a:solidFill>
                <a:latin typeface="Minion Pro"/>
                <a:cs typeface="Minion Pro"/>
              </a:rPr>
              <a:t>miễn</a:t>
            </a:r>
            <a:r>
              <a:rPr sz="1800" b="1" spc="-9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EC7C30"/>
                </a:solidFill>
                <a:latin typeface="Minion Pro"/>
                <a:cs typeface="Minion Pro"/>
              </a:rPr>
              <a:t>phí</a:t>
            </a:r>
            <a:endParaRPr sz="1800">
              <a:latin typeface="Minion Pro"/>
              <a:cs typeface="Minion Pr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6811" y="5139330"/>
            <a:ext cx="1593395" cy="101132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571760" y="8473859"/>
            <a:ext cx="2319655" cy="75565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055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3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3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13259" y="463132"/>
            <a:ext cx="2392680" cy="1809750"/>
          </a:xfrm>
          <a:custGeom>
            <a:avLst/>
            <a:gdLst/>
            <a:ahLst/>
            <a:cxnLst/>
            <a:rect l="l" t="t" r="r" b="b"/>
            <a:pathLst>
              <a:path w="2392679" h="1809750">
                <a:moveTo>
                  <a:pt x="1194768" y="0"/>
                </a:moveTo>
                <a:lnTo>
                  <a:pt x="1137403" y="851"/>
                </a:lnTo>
                <a:lnTo>
                  <a:pt x="1080686" y="3363"/>
                </a:lnTo>
                <a:lnTo>
                  <a:pt x="1024682" y="7499"/>
                </a:lnTo>
                <a:lnTo>
                  <a:pt x="969457" y="13222"/>
                </a:lnTo>
                <a:lnTo>
                  <a:pt x="915076" y="20495"/>
                </a:lnTo>
                <a:lnTo>
                  <a:pt x="861605" y="29282"/>
                </a:lnTo>
                <a:lnTo>
                  <a:pt x="809109" y="39546"/>
                </a:lnTo>
                <a:lnTo>
                  <a:pt x="757655" y="51250"/>
                </a:lnTo>
                <a:lnTo>
                  <a:pt x="707307" y="64356"/>
                </a:lnTo>
                <a:lnTo>
                  <a:pt x="658131" y="78829"/>
                </a:lnTo>
                <a:lnTo>
                  <a:pt x="610193" y="94631"/>
                </a:lnTo>
                <a:lnTo>
                  <a:pt x="563559" y="111726"/>
                </a:lnTo>
                <a:lnTo>
                  <a:pt x="518293" y="130076"/>
                </a:lnTo>
                <a:lnTo>
                  <a:pt x="474461" y="149645"/>
                </a:lnTo>
                <a:lnTo>
                  <a:pt x="432129" y="170396"/>
                </a:lnTo>
                <a:lnTo>
                  <a:pt x="391363" y="192292"/>
                </a:lnTo>
                <a:lnTo>
                  <a:pt x="352228" y="215297"/>
                </a:lnTo>
                <a:lnTo>
                  <a:pt x="314789" y="239372"/>
                </a:lnTo>
                <a:lnTo>
                  <a:pt x="279112" y="264483"/>
                </a:lnTo>
                <a:lnTo>
                  <a:pt x="245263" y="290591"/>
                </a:lnTo>
                <a:lnTo>
                  <a:pt x="213307" y="317661"/>
                </a:lnTo>
                <a:lnTo>
                  <a:pt x="183310" y="345654"/>
                </a:lnTo>
                <a:lnTo>
                  <a:pt x="155337" y="374535"/>
                </a:lnTo>
                <a:lnTo>
                  <a:pt x="129455" y="404266"/>
                </a:lnTo>
                <a:lnTo>
                  <a:pt x="105727" y="434811"/>
                </a:lnTo>
                <a:lnTo>
                  <a:pt x="65001" y="498194"/>
                </a:lnTo>
                <a:lnTo>
                  <a:pt x="33682" y="564389"/>
                </a:lnTo>
                <a:lnTo>
                  <a:pt x="12297" y="633102"/>
                </a:lnTo>
                <a:lnTo>
                  <a:pt x="1368" y="704038"/>
                </a:lnTo>
                <a:lnTo>
                  <a:pt x="0" y="740926"/>
                </a:lnTo>
                <a:lnTo>
                  <a:pt x="1545" y="777431"/>
                </a:lnTo>
                <a:lnTo>
                  <a:pt x="13120" y="849113"/>
                </a:lnTo>
                <a:lnTo>
                  <a:pt x="35570" y="918731"/>
                </a:lnTo>
                <a:lnTo>
                  <a:pt x="68374" y="985929"/>
                </a:lnTo>
                <a:lnTo>
                  <a:pt x="88496" y="1018511"/>
                </a:lnTo>
                <a:lnTo>
                  <a:pt x="111011" y="1050355"/>
                </a:lnTo>
                <a:lnTo>
                  <a:pt x="135853" y="1081417"/>
                </a:lnTo>
                <a:lnTo>
                  <a:pt x="162958" y="1111652"/>
                </a:lnTo>
                <a:lnTo>
                  <a:pt x="192260" y="1141017"/>
                </a:lnTo>
                <a:lnTo>
                  <a:pt x="223695" y="1169468"/>
                </a:lnTo>
                <a:lnTo>
                  <a:pt x="257196" y="1196959"/>
                </a:lnTo>
                <a:lnTo>
                  <a:pt x="292699" y="1223447"/>
                </a:lnTo>
                <a:lnTo>
                  <a:pt x="330139" y="1248887"/>
                </a:lnTo>
                <a:lnTo>
                  <a:pt x="369450" y="1273235"/>
                </a:lnTo>
                <a:lnTo>
                  <a:pt x="410567" y="1296446"/>
                </a:lnTo>
                <a:lnTo>
                  <a:pt x="453425" y="1318478"/>
                </a:lnTo>
                <a:lnTo>
                  <a:pt x="497959" y="1339284"/>
                </a:lnTo>
                <a:lnTo>
                  <a:pt x="544103" y="1358821"/>
                </a:lnTo>
                <a:lnTo>
                  <a:pt x="591793" y="1377045"/>
                </a:lnTo>
                <a:lnTo>
                  <a:pt x="640962" y="1393910"/>
                </a:lnTo>
                <a:lnTo>
                  <a:pt x="691547" y="1409374"/>
                </a:lnTo>
                <a:lnTo>
                  <a:pt x="743482" y="1423391"/>
                </a:lnTo>
                <a:lnTo>
                  <a:pt x="796700" y="1435918"/>
                </a:lnTo>
                <a:lnTo>
                  <a:pt x="851139" y="1446910"/>
                </a:lnTo>
                <a:lnTo>
                  <a:pt x="906731" y="1456322"/>
                </a:lnTo>
                <a:lnTo>
                  <a:pt x="963413" y="1464111"/>
                </a:lnTo>
                <a:lnTo>
                  <a:pt x="1021118" y="1470232"/>
                </a:lnTo>
                <a:lnTo>
                  <a:pt x="1079781" y="1474641"/>
                </a:lnTo>
                <a:lnTo>
                  <a:pt x="1139338" y="1477293"/>
                </a:lnTo>
                <a:lnTo>
                  <a:pt x="1448146" y="1809219"/>
                </a:lnTo>
                <a:lnTo>
                  <a:pt x="1590983" y="1436656"/>
                </a:lnTo>
                <a:lnTo>
                  <a:pt x="1650182" y="1422767"/>
                </a:lnTo>
                <a:lnTo>
                  <a:pt x="1707675" y="1407095"/>
                </a:lnTo>
                <a:lnTo>
                  <a:pt x="1763391" y="1389700"/>
                </a:lnTo>
                <a:lnTo>
                  <a:pt x="1817254" y="1370643"/>
                </a:lnTo>
                <a:lnTo>
                  <a:pt x="1869191" y="1349986"/>
                </a:lnTo>
                <a:lnTo>
                  <a:pt x="1919128" y="1327789"/>
                </a:lnTo>
                <a:lnTo>
                  <a:pt x="1966992" y="1304114"/>
                </a:lnTo>
                <a:lnTo>
                  <a:pt x="2012709" y="1279022"/>
                </a:lnTo>
                <a:lnTo>
                  <a:pt x="2056205" y="1252574"/>
                </a:lnTo>
                <a:lnTo>
                  <a:pt x="2097407" y="1224830"/>
                </a:lnTo>
                <a:lnTo>
                  <a:pt x="2136241" y="1195853"/>
                </a:lnTo>
                <a:lnTo>
                  <a:pt x="2172632" y="1165703"/>
                </a:lnTo>
                <a:lnTo>
                  <a:pt x="2206508" y="1134441"/>
                </a:lnTo>
                <a:lnTo>
                  <a:pt x="2237794" y="1102128"/>
                </a:lnTo>
                <a:lnTo>
                  <a:pt x="2266417" y="1068825"/>
                </a:lnTo>
                <a:lnTo>
                  <a:pt x="2292304" y="1034594"/>
                </a:lnTo>
                <a:lnTo>
                  <a:pt x="2315380" y="999495"/>
                </a:lnTo>
                <a:lnTo>
                  <a:pt x="2335571" y="963589"/>
                </a:lnTo>
                <a:lnTo>
                  <a:pt x="2352805" y="926938"/>
                </a:lnTo>
                <a:lnTo>
                  <a:pt x="2367007" y="889603"/>
                </a:lnTo>
                <a:lnTo>
                  <a:pt x="2378104" y="851644"/>
                </a:lnTo>
                <a:lnTo>
                  <a:pt x="2386021" y="813123"/>
                </a:lnTo>
                <a:lnTo>
                  <a:pt x="2390686" y="774101"/>
                </a:lnTo>
                <a:lnTo>
                  <a:pt x="2392054" y="737213"/>
                </a:lnTo>
                <a:lnTo>
                  <a:pt x="2390508" y="700709"/>
                </a:lnTo>
                <a:lnTo>
                  <a:pt x="2378934" y="629026"/>
                </a:lnTo>
                <a:lnTo>
                  <a:pt x="2356484" y="559409"/>
                </a:lnTo>
                <a:lnTo>
                  <a:pt x="2323680" y="492210"/>
                </a:lnTo>
                <a:lnTo>
                  <a:pt x="2303558" y="459629"/>
                </a:lnTo>
                <a:lnTo>
                  <a:pt x="2281043" y="427785"/>
                </a:lnTo>
                <a:lnTo>
                  <a:pt x="2256201" y="396723"/>
                </a:lnTo>
                <a:lnTo>
                  <a:pt x="2229096" y="366487"/>
                </a:lnTo>
                <a:lnTo>
                  <a:pt x="2199793" y="337122"/>
                </a:lnTo>
                <a:lnTo>
                  <a:pt x="2168359" y="308672"/>
                </a:lnTo>
                <a:lnTo>
                  <a:pt x="2134858" y="281181"/>
                </a:lnTo>
                <a:lnTo>
                  <a:pt x="2099354" y="254693"/>
                </a:lnTo>
                <a:lnTo>
                  <a:pt x="2061915" y="229253"/>
                </a:lnTo>
                <a:lnTo>
                  <a:pt x="2022604" y="204905"/>
                </a:lnTo>
                <a:lnTo>
                  <a:pt x="1981487" y="181693"/>
                </a:lnTo>
                <a:lnTo>
                  <a:pt x="1938629" y="159662"/>
                </a:lnTo>
                <a:lnTo>
                  <a:pt x="1894095" y="138856"/>
                </a:lnTo>
                <a:lnTo>
                  <a:pt x="1847951" y="119319"/>
                </a:lnTo>
                <a:lnTo>
                  <a:pt x="1800261" y="101095"/>
                </a:lnTo>
                <a:lnTo>
                  <a:pt x="1751091" y="84229"/>
                </a:lnTo>
                <a:lnTo>
                  <a:pt x="1700507" y="68765"/>
                </a:lnTo>
                <a:lnTo>
                  <a:pt x="1648572" y="54748"/>
                </a:lnTo>
                <a:lnTo>
                  <a:pt x="1595353" y="42221"/>
                </a:lnTo>
                <a:lnTo>
                  <a:pt x="1540915" y="31230"/>
                </a:lnTo>
                <a:lnTo>
                  <a:pt x="1485323" y="21817"/>
                </a:lnTo>
                <a:lnTo>
                  <a:pt x="1428641" y="14028"/>
                </a:lnTo>
                <a:lnTo>
                  <a:pt x="1370936" y="7907"/>
                </a:lnTo>
                <a:lnTo>
                  <a:pt x="1312273" y="3499"/>
                </a:lnTo>
                <a:lnTo>
                  <a:pt x="1252716" y="846"/>
                </a:lnTo>
                <a:lnTo>
                  <a:pt x="1194768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35059" y="1075652"/>
            <a:ext cx="23495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EC7C30"/>
                </a:solidFill>
                <a:latin typeface="Minion Pro"/>
                <a:cs typeface="Minion Pro"/>
              </a:rPr>
              <a:t>C</a:t>
            </a:r>
            <a:r>
              <a:rPr sz="1800" b="1" spc="-25" dirty="0">
                <a:solidFill>
                  <a:srgbClr val="EC7C30"/>
                </a:solidFill>
                <a:latin typeface="Minion Pro"/>
                <a:cs typeface="Minion Pro"/>
              </a:rPr>
              <a:t>ó</a:t>
            </a:r>
            <a:r>
              <a:rPr sz="1800" b="1" spc="-85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EC7C30"/>
                </a:solidFill>
                <a:latin typeface="Minion Pro"/>
                <a:cs typeface="Minion Pro"/>
              </a:rPr>
              <a:t>thể</a:t>
            </a:r>
            <a:r>
              <a:rPr sz="1800" b="1" spc="-85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dirty="0">
                <a:solidFill>
                  <a:srgbClr val="EC7C30"/>
                </a:solidFill>
                <a:latin typeface="Minion Pro"/>
                <a:cs typeface="Minion Pro"/>
              </a:rPr>
              <a:t>tư</a:t>
            </a:r>
            <a:r>
              <a:rPr sz="1800" b="1" spc="-8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EC7C30"/>
                </a:solidFill>
                <a:latin typeface="Minion Pro"/>
                <a:cs typeface="Minion Pro"/>
              </a:rPr>
              <a:t>vấn</a:t>
            </a:r>
            <a:r>
              <a:rPr sz="1800" b="1" spc="-85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EC7C30"/>
                </a:solidFill>
                <a:latin typeface="Minion Pro"/>
                <a:cs typeface="Minion Pro"/>
              </a:rPr>
              <a:t>qua</a:t>
            </a:r>
            <a:r>
              <a:rPr sz="1800" b="1" spc="-80" dirty="0">
                <a:solidFill>
                  <a:srgbClr val="EC7C30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EC7C30"/>
                </a:solidFill>
                <a:latin typeface="Minion Pro"/>
                <a:cs typeface="Minion Pro"/>
              </a:rPr>
              <a:t>online</a:t>
            </a:r>
            <a:endParaRPr sz="1800">
              <a:latin typeface="Minion Pro"/>
              <a:cs typeface="Minion Pro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12793" y="523521"/>
            <a:ext cx="1435607" cy="144475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35205" y="1800115"/>
            <a:ext cx="6513195" cy="1992340"/>
          </a:xfrm>
          <a:prstGeom prst="rect">
            <a:avLst/>
          </a:prstGeom>
        </p:spPr>
        <p:txBody>
          <a:bodyPr vert="horz" wrap="square" lIns="0" tIns="233045" rIns="0" bIns="0" rtlCol="0">
            <a:spAutoFit/>
          </a:bodyPr>
          <a:lstStyle/>
          <a:p>
            <a:pPr marL="39370">
              <a:lnSpc>
                <a:spcPct val="100000"/>
              </a:lnSpc>
              <a:spcBef>
                <a:spcPts val="1835"/>
              </a:spcBef>
            </a:pPr>
            <a:r>
              <a:rPr sz="2600" b="1" spc="-15" dirty="0">
                <a:solidFill>
                  <a:srgbClr val="C55A11"/>
                </a:solidFill>
                <a:latin typeface="Minion Pro"/>
                <a:cs typeface="Minion Pro"/>
              </a:rPr>
              <a:t>Tư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30" dirty="0">
                <a:solidFill>
                  <a:srgbClr val="C55A11"/>
                </a:solidFill>
                <a:latin typeface="Minion Pro"/>
                <a:cs typeface="Minion Pro"/>
              </a:rPr>
              <a:t>vấn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55" dirty="0">
                <a:solidFill>
                  <a:srgbClr val="C55A11"/>
                </a:solidFill>
                <a:latin typeface="Minion Pro"/>
                <a:cs typeface="Minion Pro"/>
              </a:rPr>
              <a:t>về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15" dirty="0">
                <a:solidFill>
                  <a:srgbClr val="C55A11"/>
                </a:solidFill>
                <a:latin typeface="Minion Pro"/>
                <a:cs typeface="Minion Pro"/>
              </a:rPr>
              <a:t>lao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20" dirty="0">
                <a:solidFill>
                  <a:srgbClr val="C55A11"/>
                </a:solidFill>
                <a:latin typeface="Minion Pro"/>
                <a:cs typeface="Minion Pro"/>
              </a:rPr>
              <a:t>động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20" dirty="0">
                <a:solidFill>
                  <a:srgbClr val="C55A11"/>
                </a:solidFill>
                <a:latin typeface="Minion Pro"/>
                <a:cs typeface="Minion Pro"/>
              </a:rPr>
              <a:t>dành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45" dirty="0">
                <a:solidFill>
                  <a:srgbClr val="C55A11"/>
                </a:solidFill>
                <a:latin typeface="Minion Pro"/>
                <a:cs typeface="Minion Pro"/>
              </a:rPr>
              <a:t>cho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20" dirty="0">
                <a:solidFill>
                  <a:srgbClr val="C55A11"/>
                </a:solidFill>
                <a:latin typeface="Minion Pro"/>
                <a:cs typeface="Minion Pro"/>
              </a:rPr>
              <a:t>người</a:t>
            </a:r>
            <a:r>
              <a:rPr sz="2600" b="1" spc="-95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40" dirty="0">
                <a:solidFill>
                  <a:srgbClr val="C55A11"/>
                </a:solidFill>
                <a:latin typeface="Minion Pro"/>
                <a:cs typeface="Minion Pro"/>
              </a:rPr>
              <a:t>nước</a:t>
            </a:r>
            <a:r>
              <a:rPr sz="2600" b="1" spc="-100" dirty="0">
                <a:solidFill>
                  <a:srgbClr val="C55A11"/>
                </a:solidFill>
                <a:latin typeface="Minion Pro"/>
                <a:cs typeface="Minion Pro"/>
              </a:rPr>
              <a:t> </a:t>
            </a:r>
            <a:r>
              <a:rPr sz="2600" b="1" spc="-15" dirty="0">
                <a:solidFill>
                  <a:srgbClr val="C55A11"/>
                </a:solidFill>
                <a:latin typeface="Minion Pro"/>
                <a:cs typeface="Minion Pro"/>
              </a:rPr>
              <a:t>ngoài</a:t>
            </a:r>
            <a:endParaRPr sz="2600" dirty="0">
              <a:latin typeface="Minion Pro"/>
              <a:cs typeface="Minion Pro"/>
            </a:endParaRPr>
          </a:p>
          <a:p>
            <a:pPr marL="1102360" marR="516890" indent="-1064895">
              <a:lnSpc>
                <a:spcPts val="2000"/>
              </a:lnSpc>
              <a:spcBef>
                <a:spcPts val="1475"/>
              </a:spcBef>
            </a:pPr>
            <a:r>
              <a:rPr lang="ja-JP" altLang="en-US" sz="28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　</a:t>
            </a:r>
            <a:r>
              <a:rPr lang="en-US" altLang="ja-JP" sz="4000" b="1" spc="-15" baseline="8333" dirty="0" err="1">
                <a:solidFill>
                  <a:srgbClr val="1F3863"/>
                </a:solidFill>
                <a:latin typeface="Minion Pro"/>
                <a:cs typeface="Minion Pro"/>
              </a:rPr>
              <a:t>Ngày</a:t>
            </a:r>
            <a:r>
              <a:rPr lang="en-US" altLang="ja-JP" sz="40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altLang="ja-JP" sz="4000" b="1" spc="-15" baseline="8333" dirty="0" err="1">
                <a:solidFill>
                  <a:srgbClr val="1F3863"/>
                </a:solidFill>
                <a:latin typeface="Minion Pro"/>
                <a:cs typeface="Minion Pro"/>
              </a:rPr>
              <a:t>và</a:t>
            </a:r>
            <a:r>
              <a:rPr lang="en-US" altLang="ja-JP" sz="40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altLang="ja-JP" sz="4000" b="1" spc="-15" baseline="8333" dirty="0" err="1">
                <a:solidFill>
                  <a:srgbClr val="1F3863"/>
                </a:solidFill>
                <a:latin typeface="Minion Pro"/>
                <a:cs typeface="Minion Pro"/>
              </a:rPr>
              <a:t>giờ</a:t>
            </a:r>
            <a:r>
              <a:rPr lang="en-US" altLang="ja-JP" sz="40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altLang="ja-JP" sz="4000" b="1" spc="-15" baseline="8333" dirty="0" err="1">
                <a:solidFill>
                  <a:srgbClr val="1F3863"/>
                </a:solidFill>
                <a:latin typeface="Minion Pro"/>
                <a:cs typeface="Minion Pro"/>
              </a:rPr>
              <a:t>hàng</a:t>
            </a:r>
            <a:r>
              <a:rPr lang="en-US" altLang="ja-JP" sz="40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altLang="ja-JP" sz="4000" b="1" spc="-15" baseline="8333" dirty="0" err="1">
                <a:solidFill>
                  <a:srgbClr val="1F3863"/>
                </a:solidFill>
                <a:latin typeface="Minion Pro"/>
                <a:cs typeface="Minion Pro"/>
              </a:rPr>
              <a:t>tháng</a:t>
            </a:r>
            <a:r>
              <a:rPr sz="4000" b="1" spc="-15" baseline="8333" dirty="0">
                <a:solidFill>
                  <a:srgbClr val="1F3863"/>
                </a:solidFill>
                <a:latin typeface="Minion Pro"/>
                <a:cs typeface="Minion Pro"/>
              </a:rPr>
              <a:t>:</a:t>
            </a:r>
            <a:r>
              <a:rPr sz="4000" b="1" spc="-359" baseline="8333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ja-JP" altLang="en-US" sz="4000" b="1" spc="-359" baseline="8333" dirty="0">
                <a:solidFill>
                  <a:srgbClr val="1F3863"/>
                </a:solidFill>
                <a:latin typeface="Minion Pro"/>
                <a:cs typeface="Minion Pro"/>
              </a:rPr>
              <a:t>　</a:t>
            </a:r>
            <a:r>
              <a:rPr sz="2800" b="1" spc="-50" dirty="0">
                <a:solidFill>
                  <a:srgbClr val="1F3863"/>
                </a:solidFill>
                <a:latin typeface="Minion Pro"/>
                <a:cs typeface="Minion Pro"/>
              </a:rPr>
              <a:t>(</a:t>
            </a:r>
            <a:r>
              <a:rPr sz="2800" b="1" spc="-8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800" b="1" spc="-25" dirty="0">
                <a:solidFill>
                  <a:srgbClr val="1F3863"/>
                </a:solidFill>
                <a:latin typeface="Minion Pro"/>
                <a:cs typeface="Minion Pro"/>
              </a:rPr>
              <a:t>nguyên</a:t>
            </a:r>
            <a:r>
              <a:rPr sz="2800" b="1" spc="-8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8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tắc</a:t>
            </a:r>
            <a:r>
              <a:rPr sz="2800" b="1" spc="-25" dirty="0">
                <a:solidFill>
                  <a:srgbClr val="1F3863"/>
                </a:solidFill>
                <a:latin typeface="Minion Pro"/>
                <a:cs typeface="Minion Pro"/>
              </a:rPr>
              <a:t>)</a:t>
            </a:r>
            <a:endParaRPr lang="en-US" sz="2800" b="1" spc="-25" dirty="0">
              <a:solidFill>
                <a:srgbClr val="1F3863"/>
              </a:solidFill>
              <a:latin typeface="Minion Pro"/>
              <a:cs typeface="Minion Pro"/>
            </a:endParaRPr>
          </a:p>
          <a:p>
            <a:pPr marL="1102360" marR="516890" indent="-1064895">
              <a:lnSpc>
                <a:spcPts val="2000"/>
              </a:lnSpc>
              <a:spcBef>
                <a:spcPts val="1475"/>
              </a:spcBef>
            </a:pP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    </a:t>
            </a:r>
            <a:r>
              <a:rPr lang="en-US" sz="22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Thứ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sáu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tuần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thứ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25" dirty="0" err="1">
                <a:solidFill>
                  <a:srgbClr val="1F3863"/>
                </a:solidFill>
                <a:latin typeface="Minion Pro"/>
                <a:cs typeface="Minion Pro"/>
              </a:rPr>
              <a:t>nhất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  (1:30</a:t>
            </a:r>
            <a:r>
              <a:rPr lang="en-US" altLang="ja-JP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pm</a:t>
            </a:r>
            <a:r>
              <a:rPr lang="en-US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 – 5:30pm) </a:t>
            </a:r>
          </a:p>
          <a:p>
            <a:pPr marL="1102360" marR="516890" indent="-1064895">
              <a:lnSpc>
                <a:spcPts val="2000"/>
              </a:lnSpc>
              <a:spcBef>
                <a:spcPts val="1475"/>
              </a:spcBef>
            </a:pP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    </a:t>
            </a:r>
            <a:r>
              <a:rPr lang="en-US" sz="2200" b="1" spc="-10" dirty="0" err="1">
                <a:solidFill>
                  <a:srgbClr val="1F3863"/>
                </a:solidFill>
                <a:latin typeface="Minion Pro"/>
                <a:cs typeface="Minion Pro"/>
              </a:rPr>
              <a:t>Thứ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10" dirty="0" err="1">
                <a:solidFill>
                  <a:srgbClr val="1F3863"/>
                </a:solidFill>
                <a:latin typeface="Minion Pro"/>
                <a:cs typeface="Minion Pro"/>
              </a:rPr>
              <a:t>năm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10" dirty="0" err="1">
                <a:solidFill>
                  <a:srgbClr val="1F3863"/>
                </a:solidFill>
                <a:latin typeface="Minion Pro"/>
                <a:cs typeface="Minion Pro"/>
              </a:rPr>
              <a:t>tuần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sz="2200" b="1" spc="-10" dirty="0" err="1">
                <a:solidFill>
                  <a:srgbClr val="1F3863"/>
                </a:solidFill>
                <a:latin typeface="Minion Pro"/>
                <a:cs typeface="Minion Pro"/>
              </a:rPr>
              <a:t>thứ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3      (6:00</a:t>
            </a:r>
            <a:r>
              <a:rPr lang="en-US" altLang="ja-JP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pm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lang="en-US" altLang="ja-JP"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–</a:t>
            </a:r>
            <a:r>
              <a:rPr lang="en-US"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 8:00pm) </a:t>
            </a:r>
            <a:endParaRPr sz="2200" b="1" dirty="0">
              <a:latin typeface="Minion Pro"/>
              <a:cs typeface="Minion Pro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38487" y="5116527"/>
            <a:ext cx="1513665" cy="102273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87883" y="5227116"/>
            <a:ext cx="1331595" cy="76708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200" b="1" spc="20" dirty="0">
                <a:solidFill>
                  <a:srgbClr val="1F3863"/>
                </a:solidFill>
                <a:latin typeface="Minion Pro"/>
                <a:cs typeface="Minion Pro"/>
              </a:rPr>
              <a:t>Bị</a:t>
            </a:r>
            <a:r>
              <a:rPr sz="2200" b="1" spc="-1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15" dirty="0">
                <a:solidFill>
                  <a:srgbClr val="1F3863"/>
                </a:solidFill>
                <a:latin typeface="Minion Pro"/>
                <a:cs typeface="Minion Pro"/>
              </a:rPr>
              <a:t>thôi</a:t>
            </a:r>
            <a:r>
              <a:rPr sz="2200" b="1" spc="-1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45" dirty="0">
                <a:solidFill>
                  <a:srgbClr val="1F3863"/>
                </a:solidFill>
                <a:latin typeface="Minion Pro"/>
                <a:cs typeface="Minion Pro"/>
              </a:rPr>
              <a:t>việc</a:t>
            </a:r>
            <a:endParaRPr sz="2200">
              <a:latin typeface="Minion Pro"/>
              <a:cs typeface="Minion Pro"/>
            </a:endParaRPr>
          </a:p>
          <a:p>
            <a:pPr marL="175895" indent="-163830">
              <a:lnSpc>
                <a:spcPct val="100000"/>
              </a:lnSpc>
              <a:spcBef>
                <a:spcPts val="280"/>
              </a:spcBef>
              <a:buSzPct val="95454"/>
              <a:buFont typeface="UD "/>
              <a:buChar char="•"/>
              <a:tabLst>
                <a:tab pos="176530" algn="l"/>
              </a:tabLst>
            </a:pPr>
            <a:r>
              <a:rPr sz="2200" b="1" spc="-20" dirty="0">
                <a:solidFill>
                  <a:srgbClr val="1F3863"/>
                </a:solidFill>
                <a:latin typeface="Minion Pro"/>
                <a:cs typeface="Minion Pro"/>
              </a:rPr>
              <a:t>ngh</a:t>
            </a:r>
            <a:r>
              <a:rPr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ỉ</a:t>
            </a:r>
            <a:r>
              <a:rPr sz="2200" b="1" spc="-9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20" dirty="0">
                <a:solidFill>
                  <a:srgbClr val="1F3863"/>
                </a:solidFill>
                <a:latin typeface="Minion Pro"/>
                <a:cs typeface="Minion Pro"/>
              </a:rPr>
              <a:t>hưu</a:t>
            </a:r>
            <a:endParaRPr sz="2200">
              <a:latin typeface="Minion Pro"/>
              <a:cs typeface="Minion Pro"/>
            </a:endParaRPr>
          </a:p>
        </p:txBody>
      </p:sp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52215" y="3984031"/>
            <a:ext cx="1707106" cy="100120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08" y="3995520"/>
            <a:ext cx="1581828" cy="99994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40884" y="5116685"/>
            <a:ext cx="1741247" cy="104538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70337" y="8019405"/>
            <a:ext cx="60934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Việt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Nam,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Phi-lip-pin,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Thái,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Indonesia,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Nepal,</a:t>
            </a:r>
            <a:endParaRPr sz="1600">
              <a:latin typeface="Minion Pro"/>
              <a:cs typeface="Minion Pr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2867" y="8093593"/>
            <a:ext cx="3230245" cy="1328420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50165" algn="just">
              <a:lnSpc>
                <a:spcPct val="100000"/>
              </a:lnSpc>
              <a:spcBef>
                <a:spcPts val="1050"/>
              </a:spcBef>
            </a:pP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Nhât.</a:t>
            </a:r>
            <a:endParaRPr sz="1600">
              <a:latin typeface="Minion Pro"/>
              <a:cs typeface="Minion Pro"/>
            </a:endParaRPr>
          </a:p>
          <a:p>
            <a:pPr marL="12700" marR="5080" indent="22860" algn="just">
              <a:lnSpc>
                <a:spcPts val="2080"/>
              </a:lnSpc>
              <a:spcBef>
                <a:spcPts val="1210"/>
              </a:spcBef>
            </a:pPr>
            <a:r>
              <a:rPr sz="1800" b="1" spc="-20" dirty="0">
                <a:solidFill>
                  <a:srgbClr val="843B0B"/>
                </a:solidFill>
                <a:latin typeface="Minion Pro"/>
                <a:cs typeface="Minion Pro"/>
              </a:rPr>
              <a:t>Liên </a:t>
            </a:r>
            <a:r>
              <a:rPr sz="1800" b="1" spc="-25" dirty="0">
                <a:solidFill>
                  <a:srgbClr val="843B0B"/>
                </a:solidFill>
                <a:latin typeface="Minion Pro"/>
                <a:cs typeface="Minion Pro"/>
              </a:rPr>
              <a:t>hệ 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hướng </a:t>
            </a:r>
            <a:r>
              <a:rPr sz="1800" b="1" spc="-5" dirty="0">
                <a:solidFill>
                  <a:srgbClr val="843B0B"/>
                </a:solidFill>
                <a:latin typeface="Minion Pro"/>
                <a:cs typeface="Minion Pro"/>
              </a:rPr>
              <a:t>dẫn</a:t>
            </a:r>
            <a:r>
              <a:rPr sz="18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•</a:t>
            </a:r>
            <a:r>
              <a:rPr sz="1800" spc="-5" dirty="0">
                <a:solidFill>
                  <a:srgbClr val="843B0B"/>
                </a:solidFill>
                <a:latin typeface="Times New Roman"/>
                <a:cs typeface="Times New Roman"/>
              </a:rPr>
              <a:t>Đ</a:t>
            </a:r>
            <a:r>
              <a:rPr sz="1800" b="1" spc="-5" dirty="0">
                <a:solidFill>
                  <a:srgbClr val="843B0B"/>
                </a:solidFill>
                <a:latin typeface="Minion Pro"/>
                <a:cs typeface="Minion Pro"/>
              </a:rPr>
              <a:t>ặt 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trước </a:t>
            </a:r>
            <a:r>
              <a:rPr sz="18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: </a:t>
            </a:r>
            <a:r>
              <a:rPr sz="1800" b="1" spc="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Phòng thông </a:t>
            </a:r>
            <a:r>
              <a:rPr sz="1800" b="1" spc="-5" dirty="0">
                <a:solidFill>
                  <a:srgbClr val="843B0B"/>
                </a:solidFill>
                <a:latin typeface="Minion Pro"/>
                <a:cs typeface="Minion Pro"/>
              </a:rPr>
              <a:t>tin </a:t>
            </a:r>
            <a:r>
              <a:rPr sz="1800" b="1" spc="-35" dirty="0">
                <a:solidFill>
                  <a:srgbClr val="843B0B"/>
                </a:solidFill>
                <a:latin typeface="Minion Pro"/>
                <a:cs typeface="Minion Pro"/>
              </a:rPr>
              <a:t>cho 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người </a:t>
            </a:r>
            <a:r>
              <a:rPr sz="1800" b="1" spc="-25" dirty="0">
                <a:solidFill>
                  <a:srgbClr val="843B0B"/>
                </a:solidFill>
                <a:latin typeface="Minion Pro"/>
                <a:cs typeface="Minion Pro"/>
              </a:rPr>
              <a:t>nước </a:t>
            </a:r>
            <a:r>
              <a:rPr sz="1800" b="1" spc="-20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ngoài</a:t>
            </a:r>
            <a:r>
              <a:rPr sz="1800" b="1" spc="95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thành</a:t>
            </a:r>
            <a:r>
              <a:rPr sz="1800" b="1" spc="95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843B0B"/>
                </a:solidFill>
                <a:latin typeface="Minion Pro"/>
                <a:cs typeface="Minion Pro"/>
              </a:rPr>
              <a:t>phố</a:t>
            </a:r>
            <a:r>
              <a:rPr sz="1800" b="1" spc="100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Osaka</a:t>
            </a:r>
            <a:endParaRPr sz="1800">
              <a:latin typeface="Minion Pro"/>
              <a:cs typeface="Minion Pr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3540" y="9480905"/>
            <a:ext cx="6264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Tầng</a:t>
            </a:r>
            <a:r>
              <a:rPr sz="1800" b="1" spc="-65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5</a:t>
            </a:r>
            <a:r>
              <a:rPr sz="1800" b="1" spc="36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800" b="1" spc="-30" dirty="0">
                <a:solidFill>
                  <a:srgbClr val="843B0B"/>
                </a:solidFill>
                <a:latin typeface="Minion Pro"/>
                <a:cs typeface="Minion Pro"/>
              </a:rPr>
              <a:t>Mydome</a:t>
            </a:r>
            <a:r>
              <a:rPr sz="1800" b="1" spc="-65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Osaka,</a:t>
            </a:r>
            <a:r>
              <a:rPr sz="18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2</a:t>
            </a:r>
            <a:r>
              <a:rPr sz="1800" b="1" spc="-3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8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-5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,Hommachibashi,chuo</a:t>
            </a:r>
            <a:r>
              <a:rPr sz="18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-</a:t>
            </a:r>
            <a:r>
              <a:rPr sz="1800" b="1" spc="22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800" b="1" spc="-10" dirty="0">
                <a:solidFill>
                  <a:srgbClr val="843B0B"/>
                </a:solidFill>
                <a:latin typeface="Minion Pro"/>
                <a:cs typeface="Minion Pro"/>
              </a:rPr>
              <a:t>ku,</a:t>
            </a:r>
            <a:r>
              <a:rPr sz="1800" b="1" spc="-65" dirty="0">
                <a:solidFill>
                  <a:srgbClr val="843B0B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843B0B"/>
                </a:solidFill>
                <a:latin typeface="Minion Pro"/>
                <a:cs typeface="Minion Pro"/>
              </a:rPr>
              <a:t>Osaka</a:t>
            </a:r>
            <a:endParaRPr sz="1800">
              <a:latin typeface="Minion Pro"/>
              <a:cs typeface="Minion Pro"/>
            </a:endParaRPr>
          </a:p>
        </p:txBody>
      </p:sp>
      <p:pic>
        <p:nvPicPr>
          <p:cNvPr id="17" name="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87727" y="8639611"/>
            <a:ext cx="618624" cy="618650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38443" y="3995314"/>
            <a:ext cx="1490915" cy="977298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469557" y="4218647"/>
            <a:ext cx="1423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1F3863"/>
                </a:solidFill>
                <a:latin typeface="Minion Pro"/>
                <a:cs typeface="Minion Pro"/>
              </a:rPr>
              <a:t>Tiền</a:t>
            </a:r>
            <a:r>
              <a:rPr sz="2400" b="1" spc="-10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-20" dirty="0">
                <a:solidFill>
                  <a:srgbClr val="1F3863"/>
                </a:solidFill>
                <a:latin typeface="Minion Pro"/>
                <a:cs typeface="Minion Pro"/>
              </a:rPr>
              <a:t>lương</a:t>
            </a:r>
            <a:endParaRPr sz="2400">
              <a:latin typeface="Minion Pro"/>
              <a:cs typeface="Minion Pro"/>
            </a:endParaRPr>
          </a:p>
        </p:txBody>
      </p:sp>
      <p:pic>
        <p:nvPicPr>
          <p:cNvPr id="20" name="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09883" y="22920"/>
            <a:ext cx="361937" cy="253146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69583" y="275787"/>
            <a:ext cx="895672" cy="203025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1202499" y="0"/>
            <a:ext cx="5489575" cy="704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32434">
              <a:lnSpc>
                <a:spcPct val="120100"/>
              </a:lnSpc>
              <a:spcBef>
                <a:spcPts val="100"/>
              </a:spcBef>
            </a:pPr>
            <a:r>
              <a:rPr sz="1400" b="1" spc="-5" dirty="0">
                <a:latin typeface="Minion Pro"/>
                <a:cs typeface="Minion Pro"/>
              </a:rPr>
              <a:t>Trung</a:t>
            </a:r>
            <a:r>
              <a:rPr sz="1400" b="1" spc="-60" dirty="0">
                <a:latin typeface="Minion Pro"/>
                <a:cs typeface="Minion Pro"/>
              </a:rPr>
              <a:t> </a:t>
            </a:r>
            <a:r>
              <a:rPr sz="1400" b="1" dirty="0">
                <a:latin typeface="Minion Pro"/>
                <a:cs typeface="Minion Pro"/>
              </a:rPr>
              <a:t>tâm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dirty="0">
                <a:latin typeface="Minion Pro"/>
                <a:cs typeface="Minion Pro"/>
              </a:rPr>
              <a:t>tư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20" dirty="0">
                <a:latin typeface="Minion Pro"/>
                <a:cs typeface="Minion Pro"/>
              </a:rPr>
              <a:t>vấn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30" dirty="0">
                <a:latin typeface="Minion Pro"/>
                <a:cs typeface="Minion Pro"/>
              </a:rPr>
              <a:t>về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lạo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động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phủ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osaka</a:t>
            </a:r>
            <a:r>
              <a:rPr sz="1400" b="1" spc="-60" dirty="0">
                <a:latin typeface="Minion Pro"/>
                <a:cs typeface="Minion Pro"/>
              </a:rPr>
              <a:t> </a:t>
            </a:r>
            <a:r>
              <a:rPr sz="1400" b="1" spc="-30" dirty="0">
                <a:latin typeface="Minion Pro"/>
                <a:cs typeface="Minion Pro"/>
              </a:rPr>
              <a:t>(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ban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môi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trường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lao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5" dirty="0">
                <a:latin typeface="Minion Pro"/>
                <a:cs typeface="Minion Pro"/>
              </a:rPr>
              <a:t>động) </a:t>
            </a:r>
            <a:r>
              <a:rPr sz="1400" b="1" spc="-340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(Tập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5" dirty="0">
                <a:latin typeface="Minion Pro"/>
                <a:cs typeface="Minion Pro"/>
              </a:rPr>
              <a:t>đoàn)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Trung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Tâm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giao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lưu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20" dirty="0">
                <a:latin typeface="Minion Pro"/>
                <a:cs typeface="Minion Pro"/>
              </a:rPr>
              <a:t>quốc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tế</a:t>
            </a:r>
            <a:r>
              <a:rPr sz="1400" b="1" spc="-55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UD デジタル 教科書体 NK-R"/>
                <a:cs typeface="UD デジタル 教科書体 NK-R"/>
              </a:rPr>
              <a:t>O</a:t>
            </a:r>
            <a:r>
              <a:rPr sz="1400" b="1" spc="-10" dirty="0">
                <a:latin typeface="Minion Pro"/>
                <a:cs typeface="Minion Pro"/>
              </a:rPr>
              <a:t>saka</a:t>
            </a:r>
            <a:r>
              <a:rPr sz="1400" b="1" spc="-10" dirty="0">
                <a:latin typeface="UD デジタル 教科書体 NK-R"/>
                <a:cs typeface="UD デジタル 教科書体 NK-R"/>
              </a:rPr>
              <a:t>【OFIX】</a:t>
            </a:r>
            <a:endParaRPr sz="1400">
              <a:latin typeface="UD デジタル 教科書体 NK-R"/>
              <a:cs typeface="UD デジタル 教科書体 NK-R"/>
            </a:endParaRPr>
          </a:p>
          <a:p>
            <a:pPr marL="12700">
              <a:lnSpc>
                <a:spcPts val="1315"/>
              </a:lnSpc>
            </a:pPr>
            <a:r>
              <a:rPr sz="1400" b="1" spc="-5" dirty="0">
                <a:latin typeface="Minion Pro"/>
                <a:cs typeface="Minion Pro"/>
              </a:rPr>
              <a:t>Phòng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thông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dirty="0">
                <a:latin typeface="Minion Pro"/>
                <a:cs typeface="Minion Pro"/>
              </a:rPr>
              <a:t>tin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25" dirty="0">
                <a:latin typeface="Minion Pro"/>
                <a:cs typeface="Minion Pro"/>
              </a:rPr>
              <a:t>cho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người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20" dirty="0">
                <a:latin typeface="Minion Pro"/>
                <a:cs typeface="Minion Pro"/>
              </a:rPr>
              <a:t>nước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ngoài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thành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10" dirty="0">
                <a:latin typeface="Minion Pro"/>
                <a:cs typeface="Minion Pro"/>
              </a:rPr>
              <a:t>phố</a:t>
            </a:r>
            <a:r>
              <a:rPr sz="1400" b="1" spc="-40" dirty="0">
                <a:latin typeface="Minion Pro"/>
                <a:cs typeface="Minion Pro"/>
              </a:rPr>
              <a:t> </a:t>
            </a:r>
            <a:r>
              <a:rPr sz="1400" b="1" spc="-5" dirty="0">
                <a:latin typeface="Minion Pro"/>
                <a:cs typeface="Minion Pro"/>
              </a:rPr>
              <a:t>Osaka</a:t>
            </a:r>
            <a:endParaRPr sz="1400">
              <a:latin typeface="Minion Pro"/>
              <a:cs typeface="Minion Pr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18054" y="5257368"/>
            <a:ext cx="1307465" cy="75311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19"/>
              </a:spcBef>
            </a:pPr>
            <a:r>
              <a:rPr sz="2400" b="1" spc="-30" dirty="0">
                <a:solidFill>
                  <a:srgbClr val="1F3863"/>
                </a:solidFill>
                <a:latin typeface="Minion Pro"/>
                <a:cs typeface="Minion Pro"/>
              </a:rPr>
              <a:t>Hợ</a:t>
            </a:r>
            <a:r>
              <a:rPr sz="2400" b="1" spc="-25" dirty="0">
                <a:solidFill>
                  <a:srgbClr val="1F3863"/>
                </a:solidFill>
                <a:latin typeface="Minion Pro"/>
                <a:cs typeface="Minion Pro"/>
              </a:rPr>
              <a:t>p</a:t>
            </a:r>
            <a:r>
              <a:rPr sz="2400" b="1" spc="-10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-20" dirty="0">
                <a:solidFill>
                  <a:srgbClr val="1F3863"/>
                </a:solidFill>
                <a:latin typeface="Minion Pro"/>
                <a:cs typeface="Minion Pro"/>
              </a:rPr>
              <a:t>đồng  </a:t>
            </a:r>
            <a:r>
              <a:rPr sz="2400" b="1" spc="-15" dirty="0">
                <a:solidFill>
                  <a:srgbClr val="1F3863"/>
                </a:solidFill>
                <a:latin typeface="Minion Pro"/>
                <a:cs typeface="Minion Pro"/>
              </a:rPr>
              <a:t>lao</a:t>
            </a:r>
            <a:r>
              <a:rPr sz="2400" b="1" spc="-12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-25" dirty="0">
                <a:solidFill>
                  <a:srgbClr val="1F3863"/>
                </a:solidFill>
                <a:latin typeface="Minion Pro"/>
                <a:cs typeface="Minion Pro"/>
              </a:rPr>
              <a:t>động</a:t>
            </a:r>
            <a:endParaRPr sz="2400">
              <a:latin typeface="Minion Pro"/>
              <a:cs typeface="Minion Pr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0891" y="6101829"/>
            <a:ext cx="6428740" cy="2014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815" marR="42799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solidFill>
                  <a:srgbClr val="1F3863"/>
                </a:solidFill>
                <a:latin typeface="Minion Pro"/>
                <a:cs typeface="Minion Pro"/>
              </a:rPr>
              <a:t>Có</a:t>
            </a:r>
            <a:r>
              <a:rPr sz="1800" b="1" spc="-8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thể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tư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vấn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qua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online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30" dirty="0">
                <a:solidFill>
                  <a:srgbClr val="1F3863"/>
                </a:solidFill>
                <a:latin typeface="Minion Pro"/>
                <a:cs typeface="Minion Pro"/>
              </a:rPr>
              <a:t>với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nhà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30" dirty="0">
                <a:solidFill>
                  <a:srgbClr val="1F3863"/>
                </a:solidFill>
                <a:latin typeface="Minion Pro"/>
                <a:cs typeface="Minion Pro"/>
              </a:rPr>
              <a:t>chuyên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môn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của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trung</a:t>
            </a:r>
            <a:r>
              <a:rPr sz="1800" b="1" spc="-8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tâm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tư </a:t>
            </a:r>
            <a:r>
              <a:rPr sz="1800" b="1" spc="-44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0" dirty="0">
                <a:solidFill>
                  <a:srgbClr val="1F3863"/>
                </a:solidFill>
                <a:latin typeface="Minion Pro"/>
                <a:cs typeface="Minion Pro"/>
              </a:rPr>
              <a:t>v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ấ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n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45" dirty="0">
                <a:solidFill>
                  <a:srgbClr val="1F3863"/>
                </a:solidFill>
                <a:latin typeface="Minion Pro"/>
                <a:cs typeface="Minion Pro"/>
              </a:rPr>
              <a:t>v</a:t>
            </a:r>
            <a:r>
              <a:rPr sz="1800" b="1" spc="-35" dirty="0">
                <a:solidFill>
                  <a:srgbClr val="1F3863"/>
                </a:solidFill>
                <a:latin typeface="Minion Pro"/>
                <a:cs typeface="Minion Pro"/>
              </a:rPr>
              <a:t>ề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lạ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i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độn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60" dirty="0">
                <a:solidFill>
                  <a:srgbClr val="1F3863"/>
                </a:solidFill>
                <a:latin typeface="Minion Pro"/>
                <a:cs typeface="Minion Pro"/>
              </a:rPr>
              <a:t>c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ủ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a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ph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ủ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O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s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aka.</a:t>
            </a:r>
            <a:endParaRPr sz="1800">
              <a:latin typeface="Minion Pro"/>
              <a:cs typeface="Minion Pro"/>
            </a:endParaRPr>
          </a:p>
          <a:p>
            <a:pPr marL="43815" marR="303530">
              <a:lnSpc>
                <a:spcPts val="2180"/>
              </a:lnSpc>
              <a:spcBef>
                <a:spcPts val="65"/>
              </a:spcBef>
            </a:pP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Phương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pháp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tư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vấn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: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online,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đến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trực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tiếp,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qua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tel.(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0" dirty="0">
                <a:solidFill>
                  <a:srgbClr val="1F3863"/>
                </a:solidFill>
                <a:latin typeface="Minion Pro"/>
                <a:cs typeface="Minion Pro"/>
              </a:rPr>
              <a:t>toàn</a:t>
            </a:r>
            <a:r>
              <a:rPr sz="18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bộ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0" dirty="0">
                <a:solidFill>
                  <a:srgbClr val="1F3863"/>
                </a:solidFill>
                <a:latin typeface="Minion Pro"/>
                <a:cs typeface="Minion Pro"/>
              </a:rPr>
              <a:t>đều </a:t>
            </a:r>
            <a:r>
              <a:rPr sz="1800" b="1" spc="-44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15" dirty="0">
                <a:solidFill>
                  <a:srgbClr val="1F3863"/>
                </a:solidFill>
                <a:latin typeface="Minion Pro"/>
                <a:cs typeface="Minion Pro"/>
              </a:rPr>
              <a:t>phải</a:t>
            </a:r>
            <a:r>
              <a:rPr sz="1800" b="1" spc="-8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5" dirty="0">
                <a:solidFill>
                  <a:srgbClr val="1F3863"/>
                </a:solidFill>
                <a:latin typeface="Minion Pro"/>
                <a:cs typeface="Minion Pro"/>
              </a:rPr>
              <a:t>đặt</a:t>
            </a:r>
            <a:r>
              <a:rPr sz="1800" b="1" spc="-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800" b="1" spc="-25" dirty="0">
                <a:solidFill>
                  <a:srgbClr val="1F3863"/>
                </a:solidFill>
                <a:latin typeface="Minion Pro"/>
                <a:cs typeface="Minion Pro"/>
              </a:rPr>
              <a:t>trước)</a:t>
            </a:r>
            <a:endParaRPr sz="1800">
              <a:latin typeface="Minion Pro"/>
              <a:cs typeface="Minion Pro"/>
            </a:endParaRPr>
          </a:p>
          <a:p>
            <a:pPr marL="12700">
              <a:lnSpc>
                <a:spcPts val="2375"/>
              </a:lnSpc>
            </a:pPr>
            <a:r>
              <a:rPr sz="18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</a:t>
            </a:r>
            <a:r>
              <a:rPr sz="1400" b="1" spc="-25" dirty="0">
                <a:solidFill>
                  <a:srgbClr val="1F3863"/>
                </a:solidFill>
                <a:latin typeface="Minion Pro"/>
                <a:cs typeface="Minion Pro"/>
              </a:rPr>
              <a:t>Nguyên</a:t>
            </a:r>
            <a:r>
              <a:rPr sz="14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15" dirty="0">
                <a:solidFill>
                  <a:srgbClr val="1F3863"/>
                </a:solidFill>
                <a:latin typeface="Minion Pro"/>
                <a:cs typeface="Minion Pro"/>
              </a:rPr>
              <a:t>tắc,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15" dirty="0">
                <a:solidFill>
                  <a:srgbClr val="1F3863"/>
                </a:solidFill>
                <a:latin typeface="Minion Pro"/>
                <a:cs typeface="Minion Pro"/>
              </a:rPr>
              <a:t>nhận</a:t>
            </a:r>
            <a:r>
              <a:rPr sz="14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Minion Pro"/>
                <a:cs typeface="Minion Pro"/>
              </a:rPr>
              <a:t>đặt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20" dirty="0">
                <a:solidFill>
                  <a:srgbClr val="1F3863"/>
                </a:solidFill>
                <a:latin typeface="Minion Pro"/>
                <a:cs typeface="Minion Pro"/>
              </a:rPr>
              <a:t>lịch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Minion Pro"/>
                <a:cs typeface="Minion Pro"/>
              </a:rPr>
              <a:t>tư</a:t>
            </a:r>
            <a:r>
              <a:rPr sz="14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20" dirty="0">
                <a:solidFill>
                  <a:srgbClr val="1F3863"/>
                </a:solidFill>
                <a:latin typeface="Minion Pro"/>
                <a:cs typeface="Minion Pro"/>
              </a:rPr>
              <a:t>vấn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15" dirty="0">
                <a:solidFill>
                  <a:srgbClr val="1F3863"/>
                </a:solidFill>
                <a:latin typeface="Minion Pro"/>
                <a:cs typeface="Minion Pro"/>
              </a:rPr>
              <a:t>trước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10" dirty="0">
                <a:solidFill>
                  <a:srgbClr val="1F3863"/>
                </a:solidFill>
                <a:latin typeface="Minion Pro"/>
                <a:cs typeface="Minion Pro"/>
              </a:rPr>
              <a:t>2</a:t>
            </a:r>
            <a:r>
              <a:rPr sz="14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400" b="1" spc="-15" dirty="0">
                <a:solidFill>
                  <a:srgbClr val="1F3863"/>
                </a:solidFill>
                <a:latin typeface="Minion Pro"/>
                <a:cs typeface="Minion Pro"/>
              </a:rPr>
              <a:t>ngày</a:t>
            </a:r>
            <a:r>
              <a:rPr sz="1400" b="1" spc="-6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000" b="1" spc="-5" dirty="0">
                <a:solidFill>
                  <a:srgbClr val="1F3863"/>
                </a:solidFill>
                <a:latin typeface="Minion Pro"/>
                <a:cs typeface="Minion Pro"/>
              </a:rPr>
              <a:t>.</a:t>
            </a:r>
            <a:endParaRPr sz="2000">
              <a:latin typeface="Minion Pro"/>
              <a:cs typeface="Minion Pro"/>
            </a:endParaRPr>
          </a:p>
          <a:p>
            <a:pPr marL="61594">
              <a:lnSpc>
                <a:spcPct val="100000"/>
              </a:lnSpc>
              <a:spcBef>
                <a:spcPts val="520"/>
              </a:spcBef>
            </a:pPr>
            <a:r>
              <a:rPr sz="1600" b="1" spc="-55" dirty="0">
                <a:solidFill>
                  <a:srgbClr val="1F3863"/>
                </a:solidFill>
                <a:latin typeface="Minion Pro"/>
                <a:cs typeface="Minion Pro"/>
              </a:rPr>
              <a:t>N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gô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n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ng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ữ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thôn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5" dirty="0">
                <a:solidFill>
                  <a:srgbClr val="1F3863"/>
                </a:solidFill>
                <a:latin typeface="Minion Pro"/>
                <a:cs typeface="Minion Pro"/>
              </a:rPr>
              <a:t>dịch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: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35" dirty="0">
                <a:solidFill>
                  <a:srgbClr val="1F3863"/>
                </a:solidFill>
                <a:latin typeface="Minion Pro"/>
                <a:cs typeface="Minion Pro"/>
              </a:rPr>
              <a:t>T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iến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Anh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Trun</a:t>
            </a:r>
            <a:r>
              <a:rPr sz="1600" b="1" spc="-5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5" dirty="0">
                <a:solidFill>
                  <a:srgbClr val="1F3863"/>
                </a:solidFill>
                <a:latin typeface="Minion Pro"/>
                <a:cs typeface="Minion Pro"/>
              </a:rPr>
              <a:t>Q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u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35" dirty="0">
                <a:solidFill>
                  <a:srgbClr val="1F3863"/>
                </a:solidFill>
                <a:latin typeface="Minion Pro"/>
                <a:cs typeface="Minion Pro"/>
              </a:rPr>
              <a:t>c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Hàn</a:t>
            </a:r>
            <a:endParaRPr sz="1600">
              <a:latin typeface="Minion Pro"/>
              <a:cs typeface="Minion Pro"/>
            </a:endParaRPr>
          </a:p>
          <a:p>
            <a:pPr marL="61594">
              <a:lnSpc>
                <a:spcPct val="100000"/>
              </a:lnSpc>
              <a:spcBef>
                <a:spcPts val="180"/>
              </a:spcBef>
              <a:tabLst>
                <a:tab pos="721995" algn="l"/>
              </a:tabLst>
            </a:pP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Qu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360" dirty="0">
                <a:solidFill>
                  <a:srgbClr val="1F3863"/>
                </a:solidFill>
                <a:latin typeface="Minion Pro"/>
                <a:cs typeface="Minion Pro"/>
              </a:rPr>
              <a:t>c</a:t>
            </a:r>
            <a:r>
              <a:rPr sz="1600" b="1" spc="-36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•	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35" dirty="0">
                <a:solidFill>
                  <a:srgbClr val="1F3863"/>
                </a:solidFill>
                <a:latin typeface="Minion Pro"/>
                <a:cs typeface="Minion Pro"/>
              </a:rPr>
              <a:t>B</a:t>
            </a:r>
            <a:r>
              <a:rPr sz="16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45" dirty="0">
                <a:solidFill>
                  <a:srgbClr val="1F3863"/>
                </a:solidFill>
                <a:latin typeface="Minion Pro"/>
                <a:cs typeface="Minion Pro"/>
              </a:rPr>
              <a:t>c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0" dirty="0">
                <a:solidFill>
                  <a:srgbClr val="1F3863"/>
                </a:solidFill>
                <a:latin typeface="Minion Pro"/>
                <a:cs typeface="Minion Pro"/>
              </a:rPr>
              <a:t>Triều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Tiên,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60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5" dirty="0">
                <a:solidFill>
                  <a:srgbClr val="1F3863"/>
                </a:solidFill>
                <a:latin typeface="Minion Pro"/>
                <a:cs typeface="Minion Pro"/>
              </a:rPr>
              <a:t>Bồ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Đào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5" dirty="0">
                <a:solidFill>
                  <a:srgbClr val="1F3863"/>
                </a:solidFill>
                <a:latin typeface="Minion Pro"/>
                <a:cs typeface="Minion Pro"/>
              </a:rPr>
              <a:t>Nha,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r>
              <a:rPr sz="1600" b="1" spc="-6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0" dirty="0">
                <a:solidFill>
                  <a:srgbClr val="1F3863"/>
                </a:solidFill>
                <a:latin typeface="Minion Pro"/>
                <a:cs typeface="Minion Pro"/>
              </a:rPr>
              <a:t>Tây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dirty="0">
                <a:solidFill>
                  <a:srgbClr val="1F3863"/>
                </a:solidFill>
                <a:latin typeface="Minion Pro"/>
                <a:cs typeface="Minion Pro"/>
              </a:rPr>
              <a:t>Ban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25" dirty="0">
                <a:solidFill>
                  <a:srgbClr val="1F3863"/>
                </a:solidFill>
                <a:latin typeface="Minion Pro"/>
                <a:cs typeface="Minion Pro"/>
              </a:rPr>
              <a:t>Nha,</a:t>
            </a:r>
            <a:r>
              <a:rPr sz="1600" b="1" spc="-7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1600" b="1" spc="-15" dirty="0">
                <a:solidFill>
                  <a:srgbClr val="1F3863"/>
                </a:solidFill>
                <a:latin typeface="Minion Pro"/>
                <a:cs typeface="Minion Pro"/>
              </a:rPr>
              <a:t>Tiếng</a:t>
            </a:r>
            <a:endParaRPr sz="1600">
              <a:latin typeface="Minion Pro"/>
              <a:cs typeface="Minion Pr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643657" y="4083697"/>
            <a:ext cx="12706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43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1F3863"/>
                </a:solidFill>
                <a:latin typeface="Minion Pro"/>
                <a:cs typeface="Minion Pro"/>
              </a:rPr>
              <a:t>Thờ</a:t>
            </a:r>
            <a:r>
              <a:rPr sz="2400" b="1" spc="-10" dirty="0">
                <a:solidFill>
                  <a:srgbClr val="1F3863"/>
                </a:solidFill>
                <a:latin typeface="Minion Pro"/>
                <a:cs typeface="Minion Pro"/>
              </a:rPr>
              <a:t>i</a:t>
            </a:r>
            <a:r>
              <a:rPr sz="2400" b="1" spc="-10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-15" dirty="0">
                <a:solidFill>
                  <a:srgbClr val="1F3863"/>
                </a:solidFill>
                <a:latin typeface="Minion Pro"/>
                <a:cs typeface="Minion Pro"/>
              </a:rPr>
              <a:t>gian  </a:t>
            </a:r>
            <a:r>
              <a:rPr sz="2400" b="1" spc="-10" dirty="0">
                <a:solidFill>
                  <a:srgbClr val="1F3863"/>
                </a:solidFill>
                <a:latin typeface="Minion Pro"/>
                <a:cs typeface="Minion Pro"/>
              </a:rPr>
              <a:t>làm</a:t>
            </a:r>
            <a:r>
              <a:rPr sz="2400" b="1" spc="-12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-50" dirty="0">
                <a:solidFill>
                  <a:srgbClr val="1F3863"/>
                </a:solidFill>
                <a:latin typeface="Minion Pro"/>
                <a:cs typeface="Minion Pro"/>
              </a:rPr>
              <a:t>việc</a:t>
            </a:r>
            <a:endParaRPr sz="2400">
              <a:latin typeface="Minion Pro"/>
              <a:cs typeface="Minion Pr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894529" y="4077373"/>
            <a:ext cx="12166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25" dirty="0">
                <a:solidFill>
                  <a:srgbClr val="1F3863"/>
                </a:solidFill>
                <a:latin typeface="Minion Pro"/>
                <a:cs typeface="Minion Pro"/>
              </a:rPr>
              <a:t>Quấy</a:t>
            </a:r>
            <a:r>
              <a:rPr sz="2400" b="1" spc="-5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60" dirty="0">
                <a:solidFill>
                  <a:srgbClr val="1F3863"/>
                </a:solidFill>
                <a:latin typeface="Minion Pro"/>
                <a:cs typeface="Minion Pro"/>
              </a:rPr>
              <a:t>rối </a:t>
            </a:r>
            <a:r>
              <a:rPr sz="2400" b="1" spc="-59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40" dirty="0">
                <a:solidFill>
                  <a:srgbClr val="1F3863"/>
                </a:solidFill>
                <a:latin typeface="Minion Pro"/>
                <a:cs typeface="Minion Pro"/>
              </a:rPr>
              <a:t>tình</a:t>
            </a:r>
            <a:r>
              <a:rPr sz="2400" b="1" spc="-10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400" b="1" spc="30" dirty="0">
                <a:solidFill>
                  <a:srgbClr val="1F3863"/>
                </a:solidFill>
                <a:latin typeface="Minion Pro"/>
                <a:cs typeface="Minion Pro"/>
              </a:rPr>
              <a:t>dục</a:t>
            </a:r>
            <a:endParaRPr sz="2400">
              <a:latin typeface="Minion Pro"/>
              <a:cs typeface="Minion Pr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98758" y="5268163"/>
            <a:ext cx="1428750" cy="66040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8100" marR="30480">
              <a:lnSpc>
                <a:spcPts val="2360"/>
              </a:lnSpc>
              <a:spcBef>
                <a:spcPts val="409"/>
              </a:spcBef>
            </a:pPr>
            <a:r>
              <a:rPr sz="2200" b="1" spc="-15" dirty="0">
                <a:solidFill>
                  <a:srgbClr val="1F3863"/>
                </a:solidFill>
                <a:latin typeface="Minion Pro"/>
                <a:cs typeface="Minion Pro"/>
              </a:rPr>
              <a:t>Dùng</a:t>
            </a:r>
            <a:r>
              <a:rPr sz="2200" b="1" spc="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15" dirty="0">
                <a:solidFill>
                  <a:srgbClr val="1F3863"/>
                </a:solidFill>
                <a:latin typeface="Minion Pro"/>
                <a:cs typeface="Minion Pro"/>
              </a:rPr>
              <a:t>lờ</a:t>
            </a:r>
            <a:r>
              <a:rPr sz="22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</a:t>
            </a:r>
            <a:r>
              <a:rPr sz="2200" b="1" spc="-5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25" dirty="0">
                <a:solidFill>
                  <a:srgbClr val="1F3863"/>
                </a:solidFill>
                <a:latin typeface="Minion Pro"/>
                <a:cs typeface="Minion Pro"/>
              </a:rPr>
              <a:t>lẽ </a:t>
            </a:r>
            <a:r>
              <a:rPr sz="2200" b="1" spc="-54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3300" b="1" spc="-37" baseline="-7575" dirty="0">
                <a:solidFill>
                  <a:srgbClr val="1F3863"/>
                </a:solidFill>
                <a:latin typeface="Minion Pro"/>
                <a:cs typeface="Minion Pro"/>
              </a:rPr>
              <a:t>gây</a:t>
            </a:r>
            <a:r>
              <a:rPr sz="3300" b="1" spc="97" baseline="-757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10" dirty="0">
                <a:solidFill>
                  <a:srgbClr val="1F3863"/>
                </a:solidFill>
                <a:latin typeface="Minion Pro"/>
                <a:cs typeface="Minion Pro"/>
              </a:rPr>
              <a:t>áp</a:t>
            </a:r>
            <a:r>
              <a:rPr sz="2200" b="1" spc="-105" dirty="0">
                <a:solidFill>
                  <a:srgbClr val="1F3863"/>
                </a:solidFill>
                <a:latin typeface="Minion Pro"/>
                <a:cs typeface="Minion Pro"/>
              </a:rPr>
              <a:t> </a:t>
            </a:r>
            <a:r>
              <a:rPr sz="2200" b="1" spc="-35" dirty="0">
                <a:solidFill>
                  <a:srgbClr val="1F3863"/>
                </a:solidFill>
                <a:latin typeface="Minion Pro"/>
                <a:cs typeface="Minion Pro"/>
              </a:rPr>
              <a:t>lực</a:t>
            </a:r>
            <a:endParaRPr sz="2200">
              <a:latin typeface="Minion Pro"/>
              <a:cs typeface="Minion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275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Minion Pro</vt:lpstr>
      <vt:lpstr>ＭＳ 明朝</vt:lpstr>
      <vt:lpstr>UD </vt:lpstr>
      <vt:lpstr>UD デジタル 教科書体 NK-B</vt:lpstr>
      <vt:lpstr>UD デジタル 教科書体 NK-R</vt:lpstr>
      <vt:lpstr>UD デジタル 教科書体 NP-B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</cp:revision>
  <dcterms:created xsi:type="dcterms:W3CDTF">2022-02-03T05:55:16Z</dcterms:created>
  <dcterms:modified xsi:type="dcterms:W3CDTF">2025-04-28T06:57:55Z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