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5"/>
  </p:notesMasterIdLst>
  <p:handoutMasterIdLst>
    <p:handoutMasterId r:id="rId6"/>
  </p:handoutMasterIdLst>
  <p:sldIdLst>
    <p:sldId id="256" r:id="rId3"/>
    <p:sldId id="258" r:id="rId4"/>
  </p:sldIdLst>
  <p:sldSz cx="9144000" cy="6858000" type="screen4x3"/>
  <p:notesSz cx="9777413" cy="66468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412" autoAdjust="0"/>
    <p:restoredTop sz="86355" autoAdjust="0"/>
  </p:normalViewPr>
  <p:slideViewPr>
    <p:cSldViewPr snapToGrid="0">
      <p:cViewPr>
        <p:scale>
          <a:sx n="100" d="100"/>
          <a:sy n="100" d="100"/>
        </p:scale>
        <p:origin x="768" y="-48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6" d="100"/>
          <a:sy n="76" d="100"/>
        </p:scale>
        <p:origin x="1698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handoutMaster" Target="handoutMasters/handoutMaster1.xml"/><Relationship Id="rId5" Type="http://schemas.openxmlformats.org/officeDocument/2006/relationships/notesMaster" Target="notesMasters/notesMaster1.xml"/><Relationship Id="rId1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付プレースホルダー 5"/>
          <p:cNvSpPr>
            <a:spLocks noGrp="1"/>
          </p:cNvSpPr>
          <p:nvPr>
            <p:ph type="dt" sz="quarter" idx="1"/>
          </p:nvPr>
        </p:nvSpPr>
        <p:spPr>
          <a:xfrm>
            <a:off x="4838947" y="694450"/>
            <a:ext cx="4236575" cy="333352"/>
          </a:xfrm>
          <a:prstGeom prst="rect">
            <a:avLst/>
          </a:prstGeom>
        </p:spPr>
        <p:txBody>
          <a:bodyPr vert="horz" lIns="89668" tIns="44835" rIns="89668" bIns="44835" rtlCol="0"/>
          <a:lstStyle>
            <a:lvl1pPr algn="r">
              <a:defRPr sz="1200"/>
            </a:lvl1pPr>
          </a:lstStyle>
          <a:p>
            <a:r>
              <a:rPr lang="ja-JP" altLang="en-US"/>
              <a:t>資料３－１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85672766"/>
      </p:ext>
    </p:extLst>
  </p:cSld>
  <p:clrMap bg1="lt1" tx1="dk1" bg2="lt2" tx2="dk2" accent1="accent1" accent2="accent2" accent3="accent3" accent4="accent4" accent5="accent5" accent6="accent6" hlink="hlink" folHlink="folHlink"/>
  <p:hf sldNum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5538560" y="0"/>
            <a:ext cx="4236575" cy="333352"/>
          </a:xfrm>
          <a:prstGeom prst="rect">
            <a:avLst/>
          </a:prstGeom>
        </p:spPr>
        <p:txBody>
          <a:bodyPr vert="horz" lIns="89668" tIns="44835" rIns="89668" bIns="44835" rtlCol="0"/>
          <a:lstStyle>
            <a:lvl1pPr algn="r">
              <a:defRPr sz="1200"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1pPr>
          </a:lstStyle>
          <a:p>
            <a:r>
              <a:rPr lang="ja-JP" altLang="en-US"/>
              <a:t>資料３－１</a:t>
            </a:r>
            <a:endParaRPr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3392488" y="830263"/>
            <a:ext cx="2992437" cy="22431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9668" tIns="44835" rIns="89668" bIns="44835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978199" y="3198691"/>
            <a:ext cx="7821018" cy="2616916"/>
          </a:xfrm>
          <a:prstGeom prst="rect">
            <a:avLst/>
          </a:prstGeom>
        </p:spPr>
        <p:txBody>
          <a:bodyPr vert="horz" lIns="89668" tIns="44835" rIns="89668" bIns="44835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2" y="6313513"/>
            <a:ext cx="4236575" cy="333352"/>
          </a:xfrm>
          <a:prstGeom prst="rect">
            <a:avLst/>
          </a:prstGeom>
        </p:spPr>
        <p:txBody>
          <a:bodyPr vert="horz" lIns="89668" tIns="44835" rIns="89668" bIns="44835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5538560" y="6313513"/>
            <a:ext cx="4236575" cy="333352"/>
          </a:xfrm>
          <a:prstGeom prst="rect">
            <a:avLst/>
          </a:prstGeom>
        </p:spPr>
        <p:txBody>
          <a:bodyPr vert="horz" lIns="89668" tIns="44835" rIns="89668" bIns="44835" rtlCol="0" anchor="b"/>
          <a:lstStyle>
            <a:lvl1pPr algn="r">
              <a:defRPr sz="1200"/>
            </a:lvl1pPr>
          </a:lstStyle>
          <a:p>
            <a:fld id="{07241A8E-00A1-4587-819F-2C2B17C13BB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8342557"/>
      </p:ext>
    </p:extLst>
  </p:cSld>
  <p:clrMap bg1="lt1" tx1="dk1" bg2="lt2" tx2="dk2" accent1="accent1" accent2="accent2" accent3="accent3" accent4="accent4" accent5="accent5" accent6="accent6" hlink="hlink" folHlink="folHlink"/>
  <p:hf sldNum="0" ftr="0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392488" y="830263"/>
            <a:ext cx="2992437" cy="224313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ja-JP" altLang="en-US"/>
              <a:t>資料３－１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7229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/>
              <a:t>資料３－１</a:t>
            </a:r>
            <a:endParaRPr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899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E83B8-0D8B-45C9-8767-DD6A8EB87E70}" type="datetime1">
              <a:rPr kumimoji="1" lang="ja-JP" altLang="en-US" smtClean="0"/>
              <a:t>2023/8/31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78E8-C01A-4D74-AE72-8DDE0987D8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72903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E3E56-9A16-414E-90AE-21E7A9EBF131}" type="datetime1">
              <a:rPr kumimoji="1" lang="ja-JP" altLang="en-US" smtClean="0"/>
              <a:t>2023/8/31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78E8-C01A-4D74-AE72-8DDE0987D8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92253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787D5-77FB-4195-BF09-435B31A1B7AA}" type="datetimeFigureOut">
              <a:rPr kumimoji="1" lang="ja-JP" altLang="en-US" smtClean="0"/>
              <a:t>2023/8/31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F9840-8DFA-4CCF-9791-7D1322C8EE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504573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787D5-77FB-4195-BF09-435B31A1B7AA}" type="datetimeFigureOut">
              <a:rPr kumimoji="1" lang="ja-JP" altLang="en-US" smtClean="0"/>
              <a:t>2023/8/31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F9840-8DFA-4CCF-9791-7D1322C8EE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597631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787D5-77FB-4195-BF09-435B31A1B7AA}" type="datetimeFigureOut">
              <a:rPr kumimoji="1" lang="ja-JP" altLang="en-US" smtClean="0"/>
              <a:t>2023/8/31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F9840-8DFA-4CCF-9791-7D1322C8EE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779606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787D5-77FB-4195-BF09-435B31A1B7AA}" type="datetimeFigureOut">
              <a:rPr kumimoji="1" lang="ja-JP" altLang="en-US" smtClean="0"/>
              <a:t>2023/8/31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F9840-8DFA-4CCF-9791-7D1322C8EE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833535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787D5-77FB-4195-BF09-435B31A1B7AA}" type="datetimeFigureOut">
              <a:rPr kumimoji="1" lang="ja-JP" altLang="en-US" smtClean="0"/>
              <a:t>2023/8/31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F9840-8DFA-4CCF-9791-7D1322C8EE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08886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787D5-77FB-4195-BF09-435B31A1B7AA}" type="datetimeFigureOut">
              <a:rPr kumimoji="1" lang="ja-JP" altLang="en-US" smtClean="0"/>
              <a:t>2023/8/31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F9840-8DFA-4CCF-9791-7D1322C8EE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425327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787D5-77FB-4195-BF09-435B31A1B7AA}" type="datetimeFigureOut">
              <a:rPr kumimoji="1" lang="ja-JP" altLang="en-US" smtClean="0"/>
              <a:t>2023/8/31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F9840-8DFA-4CCF-9791-7D1322C8EE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40464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787D5-77FB-4195-BF09-435B31A1B7AA}" type="datetimeFigureOut">
              <a:rPr kumimoji="1" lang="ja-JP" altLang="en-US" smtClean="0"/>
              <a:t>2023/8/31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F9840-8DFA-4CCF-9791-7D1322C8EE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14960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44BF0-B0DC-4EBB-8529-6A965BAB6848}" type="datetime1">
              <a:rPr kumimoji="1" lang="ja-JP" altLang="en-US" smtClean="0"/>
              <a:t>2023/8/31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78E8-C01A-4D74-AE72-8DDE0987D8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768526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787D5-77FB-4195-BF09-435B31A1B7AA}" type="datetimeFigureOut">
              <a:rPr kumimoji="1" lang="ja-JP" altLang="en-US" smtClean="0"/>
              <a:t>2023/8/31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F9840-8DFA-4CCF-9791-7D1322C8EE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71679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787D5-77FB-4195-BF09-435B31A1B7AA}" type="datetimeFigureOut">
              <a:rPr kumimoji="1" lang="ja-JP" altLang="en-US" smtClean="0"/>
              <a:t>2023/8/31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F9840-8DFA-4CCF-9791-7D1322C8EE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94524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787D5-77FB-4195-BF09-435B31A1B7AA}" type="datetimeFigureOut">
              <a:rPr kumimoji="1" lang="ja-JP" altLang="en-US" smtClean="0"/>
              <a:t>2023/8/31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F9840-8DFA-4CCF-9791-7D1322C8EE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51061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481638" y="1028702"/>
            <a:ext cx="3086100" cy="365125"/>
          </a:xfrm>
        </p:spPr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00766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1DC34-9010-498A-BD8A-A7C691B6E556}" type="datetime1">
              <a:rPr kumimoji="1" lang="ja-JP" altLang="en-US" smtClean="0"/>
              <a:t>2023/8/31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78E8-C01A-4D74-AE72-8DDE0987D8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4092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BD57D-8956-4592-B58A-56B9B63070B6}" type="datetime1">
              <a:rPr kumimoji="1" lang="ja-JP" altLang="en-US" smtClean="0"/>
              <a:t>2023/8/31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78E8-C01A-4D74-AE72-8DDE0987D8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78174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7E7B2-A991-4F43-924E-690412A3211F}" type="datetime1">
              <a:rPr kumimoji="1" lang="ja-JP" altLang="en-US" smtClean="0"/>
              <a:t>2023/8/31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78E8-C01A-4D74-AE72-8DDE0987D8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3933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50F26-9176-4654-B0AD-D98E48E272D6}" type="datetime1">
              <a:rPr kumimoji="1" lang="ja-JP" altLang="en-US" smtClean="0"/>
              <a:t>2023/8/31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78E8-C01A-4D74-AE72-8DDE0987D8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33347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D1045-7301-4132-97E2-7DBDD096729A}" type="datetime1">
              <a:rPr kumimoji="1" lang="ja-JP" altLang="en-US" smtClean="0"/>
              <a:t>2023/8/31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78E8-C01A-4D74-AE72-8DDE0987D8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31533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8E02E-A600-427D-87A1-F107FE7E929A}" type="datetime1">
              <a:rPr kumimoji="1" lang="ja-JP" altLang="en-US" smtClean="0"/>
              <a:t>2023/8/31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78E8-C01A-4D74-AE72-8DDE0987D8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04320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1B200D-6C49-4215-8117-55F2CD243C92}" type="datetime1">
              <a:rPr kumimoji="1" lang="ja-JP" altLang="en-US" smtClean="0"/>
              <a:t>2023/8/31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29250" y="14922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3A78E8-C01A-4D74-AE72-8DDE0987D8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36360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C787D5-77FB-4195-BF09-435B31A1B7AA}" type="datetimeFigureOut">
              <a:rPr kumimoji="1" lang="ja-JP" altLang="en-US" smtClean="0"/>
              <a:t>2023/8/31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FF9840-8DFA-4CCF-9791-7D1322C8EE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9636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jpeg"/><Relationship Id="rId18" Type="http://schemas.openxmlformats.org/officeDocument/2006/relationships/image" Target="../media/image17.jpeg"/><Relationship Id="rId26" Type="http://schemas.openxmlformats.org/officeDocument/2006/relationships/image" Target="../media/image25.jpeg"/><Relationship Id="rId39" Type="http://schemas.openxmlformats.org/officeDocument/2006/relationships/image" Target="../media/image38.jpeg"/><Relationship Id="rId21" Type="http://schemas.openxmlformats.org/officeDocument/2006/relationships/image" Target="../media/image20.emf"/><Relationship Id="rId34" Type="http://schemas.openxmlformats.org/officeDocument/2006/relationships/image" Target="../media/image33.jpeg"/><Relationship Id="rId42" Type="http://schemas.openxmlformats.org/officeDocument/2006/relationships/image" Target="../media/image41.png"/><Relationship Id="rId47" Type="http://schemas.openxmlformats.org/officeDocument/2006/relationships/image" Target="../media/image46.png"/><Relationship Id="rId7" Type="http://schemas.microsoft.com/office/2007/relationships/hdphoto" Target="../media/hdphoto2.wdp"/><Relationship Id="rId2" Type="http://schemas.openxmlformats.org/officeDocument/2006/relationships/image" Target="../media/image3.png"/><Relationship Id="rId16" Type="http://schemas.openxmlformats.org/officeDocument/2006/relationships/image" Target="../media/image15.jpe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0.jpg"/><Relationship Id="rId24" Type="http://schemas.openxmlformats.org/officeDocument/2006/relationships/image" Target="../media/image23.jpeg"/><Relationship Id="rId32" Type="http://schemas.openxmlformats.org/officeDocument/2006/relationships/image" Target="../media/image31.png"/><Relationship Id="rId37" Type="http://schemas.openxmlformats.org/officeDocument/2006/relationships/image" Target="../media/image36.jpg"/><Relationship Id="rId40" Type="http://schemas.openxmlformats.org/officeDocument/2006/relationships/image" Target="../media/image39.jpg"/><Relationship Id="rId45" Type="http://schemas.openxmlformats.org/officeDocument/2006/relationships/image" Target="../media/image44.png"/><Relationship Id="rId5" Type="http://schemas.openxmlformats.org/officeDocument/2006/relationships/image" Target="../media/image5.jpeg"/><Relationship Id="rId15" Type="http://schemas.openxmlformats.org/officeDocument/2006/relationships/image" Target="../media/image14.png"/><Relationship Id="rId23" Type="http://schemas.openxmlformats.org/officeDocument/2006/relationships/image" Target="../media/image22.jpeg"/><Relationship Id="rId28" Type="http://schemas.openxmlformats.org/officeDocument/2006/relationships/image" Target="../media/image27.jpeg"/><Relationship Id="rId36" Type="http://schemas.openxmlformats.org/officeDocument/2006/relationships/image" Target="../media/image35.jpeg"/><Relationship Id="rId10" Type="http://schemas.openxmlformats.org/officeDocument/2006/relationships/image" Target="../media/image9.png"/><Relationship Id="rId19" Type="http://schemas.openxmlformats.org/officeDocument/2006/relationships/image" Target="../media/image18.jpeg"/><Relationship Id="rId31" Type="http://schemas.openxmlformats.org/officeDocument/2006/relationships/image" Target="../media/image30.jpeg"/><Relationship Id="rId44" Type="http://schemas.openxmlformats.org/officeDocument/2006/relationships/image" Target="../media/image43.png"/><Relationship Id="rId4" Type="http://schemas.openxmlformats.org/officeDocument/2006/relationships/image" Target="../media/image4.emf"/><Relationship Id="rId9" Type="http://schemas.openxmlformats.org/officeDocument/2006/relationships/image" Target="../media/image8.jpg"/><Relationship Id="rId14" Type="http://schemas.openxmlformats.org/officeDocument/2006/relationships/image" Target="../media/image13.jpg"/><Relationship Id="rId22" Type="http://schemas.openxmlformats.org/officeDocument/2006/relationships/image" Target="../media/image21.jpeg"/><Relationship Id="rId27" Type="http://schemas.openxmlformats.org/officeDocument/2006/relationships/image" Target="../media/image26.png"/><Relationship Id="rId30" Type="http://schemas.openxmlformats.org/officeDocument/2006/relationships/image" Target="../media/image29.JPG"/><Relationship Id="rId35" Type="http://schemas.openxmlformats.org/officeDocument/2006/relationships/image" Target="../media/image34.jpeg"/><Relationship Id="rId43" Type="http://schemas.openxmlformats.org/officeDocument/2006/relationships/image" Target="../media/image42.png"/><Relationship Id="rId48" Type="http://schemas.openxmlformats.org/officeDocument/2006/relationships/image" Target="../media/image47.jpg"/><Relationship Id="rId8" Type="http://schemas.openxmlformats.org/officeDocument/2006/relationships/image" Target="../media/image7.jpeg"/><Relationship Id="rId3" Type="http://schemas.microsoft.com/office/2007/relationships/hdphoto" Target="../media/hdphoto1.wdp"/><Relationship Id="rId12" Type="http://schemas.openxmlformats.org/officeDocument/2006/relationships/image" Target="../media/image11.jpg"/><Relationship Id="rId17" Type="http://schemas.openxmlformats.org/officeDocument/2006/relationships/image" Target="../media/image16.png"/><Relationship Id="rId25" Type="http://schemas.openxmlformats.org/officeDocument/2006/relationships/image" Target="../media/image24.JPG"/><Relationship Id="rId33" Type="http://schemas.openxmlformats.org/officeDocument/2006/relationships/image" Target="../media/image32.jpeg"/><Relationship Id="rId38" Type="http://schemas.openxmlformats.org/officeDocument/2006/relationships/image" Target="../media/image37.jpeg"/><Relationship Id="rId46" Type="http://schemas.openxmlformats.org/officeDocument/2006/relationships/image" Target="../media/image45.png"/><Relationship Id="rId20" Type="http://schemas.openxmlformats.org/officeDocument/2006/relationships/image" Target="../media/image19.png"/><Relationship Id="rId41" Type="http://schemas.openxmlformats.org/officeDocument/2006/relationships/image" Target="../media/image4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" name="表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076548"/>
              </p:ext>
            </p:extLst>
          </p:nvPr>
        </p:nvGraphicFramePr>
        <p:xfrm>
          <a:off x="21881" y="2665927"/>
          <a:ext cx="4802120" cy="41920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0530">
                  <a:extLst>
                    <a:ext uri="{9D8B030D-6E8A-4147-A177-3AD203B41FA5}">
                      <a16:colId xmlns:a16="http://schemas.microsoft.com/office/drawing/2014/main" val="367377622"/>
                    </a:ext>
                  </a:extLst>
                </a:gridCol>
                <a:gridCol w="1200530">
                  <a:extLst>
                    <a:ext uri="{9D8B030D-6E8A-4147-A177-3AD203B41FA5}">
                      <a16:colId xmlns:a16="http://schemas.microsoft.com/office/drawing/2014/main" val="1719290324"/>
                    </a:ext>
                  </a:extLst>
                </a:gridCol>
                <a:gridCol w="1200530">
                  <a:extLst>
                    <a:ext uri="{9D8B030D-6E8A-4147-A177-3AD203B41FA5}">
                      <a16:colId xmlns:a16="http://schemas.microsoft.com/office/drawing/2014/main" val="966022087"/>
                    </a:ext>
                  </a:extLst>
                </a:gridCol>
                <a:gridCol w="1200530">
                  <a:extLst>
                    <a:ext uri="{9D8B030D-6E8A-4147-A177-3AD203B41FA5}">
                      <a16:colId xmlns:a16="http://schemas.microsoft.com/office/drawing/2014/main" val="3268172999"/>
                    </a:ext>
                  </a:extLst>
                </a:gridCol>
              </a:tblGrid>
              <a:tr h="2001063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　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1895787"/>
                  </a:ext>
                </a:extLst>
              </a:tr>
              <a:tr h="2191008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5873618"/>
                  </a:ext>
                </a:extLst>
              </a:tr>
            </a:tbl>
          </a:graphicData>
        </a:graphic>
      </p:graphicFrame>
      <p:sp>
        <p:nvSpPr>
          <p:cNvPr id="18" name="正方形/長方形 17"/>
          <p:cNvSpPr/>
          <p:nvPr/>
        </p:nvSpPr>
        <p:spPr>
          <a:xfrm>
            <a:off x="-13386" y="-6399"/>
            <a:ext cx="9143999" cy="864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400" b="1" dirty="0">
                <a:solidFill>
                  <a:schemeClr val="bg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オール大阪での啓発活動　</a:t>
            </a:r>
            <a:r>
              <a:rPr lang="ja-JP" altLang="en-US" b="1" dirty="0">
                <a:solidFill>
                  <a:schemeClr val="bg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（児童虐待防止推進月間における取組み）　</a:t>
            </a:r>
            <a:r>
              <a:rPr lang="ja-JP" altLang="en-US" sz="1500" dirty="0">
                <a:solidFill>
                  <a:schemeClr val="bg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</a:t>
            </a:r>
          </a:p>
        </p:txBody>
      </p:sp>
      <p:sp>
        <p:nvSpPr>
          <p:cNvPr id="22" name="正方形/長方形 21"/>
          <p:cNvSpPr/>
          <p:nvPr/>
        </p:nvSpPr>
        <p:spPr>
          <a:xfrm>
            <a:off x="0" y="883359"/>
            <a:ext cx="4824002" cy="597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t" anchorCtr="0"/>
          <a:lstStyle/>
          <a:p>
            <a:pPr>
              <a:lnSpc>
                <a:spcPts val="2000"/>
              </a:lnSpc>
              <a:defRPr/>
            </a:pPr>
            <a:endParaRPr lang="en-US" altLang="ja-JP" sz="24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  <a:cs typeface="Meiryo UI" panose="020B0604030504040204" pitchFamily="50" charset="-128"/>
            </a:endParaRPr>
          </a:p>
          <a:p>
            <a:pPr>
              <a:lnSpc>
                <a:spcPts val="2000"/>
              </a:lnSpc>
              <a:defRPr/>
            </a:pPr>
            <a:r>
              <a:rPr lang="en-US" altLang="ja-JP" sz="2400" dirty="0" smtClean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Meiryo UI" panose="020B0604030504040204" pitchFamily="50" charset="-128"/>
              </a:rPr>
              <a:t>【</a:t>
            </a:r>
            <a:r>
              <a:rPr lang="ja-JP" altLang="en-US" sz="2400" dirty="0" smtClean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Meiryo UI" panose="020B0604030504040204" pitchFamily="50" charset="-128"/>
              </a:rPr>
              <a:t>目的</a:t>
            </a:r>
            <a:r>
              <a:rPr lang="en-US" altLang="ja-JP" sz="2400" dirty="0" smtClean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Meiryo UI" panose="020B0604030504040204" pitchFamily="50" charset="-128"/>
              </a:rPr>
              <a:t>】</a:t>
            </a:r>
            <a:endParaRPr lang="en-US" altLang="ja-JP" dirty="0" smtClean="0">
              <a:solidFill>
                <a:prstClr val="black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  <a:cs typeface="Meiryo UI" panose="020B0604030504040204" pitchFamily="50" charset="-128"/>
            </a:endParaRPr>
          </a:p>
          <a:p>
            <a:pPr>
              <a:lnSpc>
                <a:spcPts val="2000"/>
              </a:lnSpc>
              <a:defRPr/>
            </a:pPr>
            <a:r>
              <a:rPr lang="ja-JP" altLang="en-US" dirty="0" smtClean="0">
                <a:solidFill>
                  <a:prstClr val="black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Meiryo UI" panose="020B0604030504040204" pitchFamily="50" charset="-128"/>
              </a:rPr>
              <a:t>◆「児童虐待防止」に関する府民意識の向上</a:t>
            </a:r>
            <a:endParaRPr lang="en-US" altLang="ja-JP" dirty="0" smtClean="0">
              <a:solidFill>
                <a:prstClr val="black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  <a:cs typeface="Meiryo UI" panose="020B0604030504040204" pitchFamily="50" charset="-128"/>
            </a:endParaRPr>
          </a:p>
          <a:p>
            <a:pPr>
              <a:lnSpc>
                <a:spcPts val="2000"/>
              </a:lnSpc>
              <a:defRPr/>
            </a:pPr>
            <a:r>
              <a:rPr lang="ja-JP" altLang="en-US" dirty="0" smtClean="0">
                <a:solidFill>
                  <a:prstClr val="black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Meiryo UI" panose="020B0604030504040204" pitchFamily="50" charset="-128"/>
              </a:rPr>
              <a:t>◆児童相談所虐待対応ダイヤル「１８９」の周知</a:t>
            </a:r>
            <a:endParaRPr lang="en-US" altLang="ja-JP" dirty="0">
              <a:solidFill>
                <a:prstClr val="black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  <a:cs typeface="Meiryo UI" panose="020B0604030504040204" pitchFamily="50" charset="-128"/>
            </a:endParaRPr>
          </a:p>
          <a:p>
            <a:pPr>
              <a:lnSpc>
                <a:spcPts val="2000"/>
              </a:lnSpc>
              <a:defRPr/>
            </a:pPr>
            <a:endParaRPr lang="en-US" altLang="ja-JP" sz="2000" dirty="0" smtClean="0">
              <a:solidFill>
                <a:prstClr val="black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  <a:cs typeface="Meiryo UI" panose="020B0604030504040204" pitchFamily="50" charset="-128"/>
            </a:endParaRPr>
          </a:p>
          <a:p>
            <a:pPr>
              <a:defRPr/>
            </a:pPr>
            <a:r>
              <a:rPr lang="en-US" altLang="ja-JP" sz="2400" dirty="0" smtClean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Meiryo UI" panose="020B0604030504040204" pitchFamily="50" charset="-128"/>
              </a:rPr>
              <a:t>【</a:t>
            </a:r>
            <a:r>
              <a:rPr lang="ja-JP" altLang="en-US" sz="2400" dirty="0" smtClean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Meiryo UI" panose="020B0604030504040204" pitchFamily="50" charset="-128"/>
              </a:rPr>
              <a:t>今年度の取組み</a:t>
            </a:r>
            <a:r>
              <a:rPr lang="en-US" altLang="ja-JP" sz="2400" dirty="0" smtClean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Meiryo UI" panose="020B0604030504040204" pitchFamily="50" charset="-128"/>
              </a:rPr>
              <a:t>】</a:t>
            </a:r>
            <a:endParaRPr lang="en-US" altLang="ja-JP" dirty="0">
              <a:solidFill>
                <a:prstClr val="black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  <a:cs typeface="Meiryo UI" panose="020B0604030504040204" pitchFamily="50" charset="-128"/>
            </a:endParaRPr>
          </a:p>
          <a:p>
            <a:pPr>
              <a:lnSpc>
                <a:spcPts val="2500"/>
              </a:lnSpc>
              <a:defRPr/>
            </a:pPr>
            <a:r>
              <a:rPr lang="ja-JP" altLang="en-US" dirty="0" smtClean="0">
                <a:solidFill>
                  <a:prstClr val="black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Meiryo UI" panose="020B0604030504040204" pitchFamily="50" charset="-128"/>
              </a:rPr>
              <a:t>◆</a:t>
            </a:r>
            <a:r>
              <a:rPr lang="ja-JP" altLang="en-US" u="sng" dirty="0" smtClean="0">
                <a:solidFill>
                  <a:prstClr val="black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Meiryo UI" panose="020B0604030504040204" pitchFamily="50" charset="-128"/>
              </a:rPr>
              <a:t>府内全首長によるオレンジジャンパーの着用</a:t>
            </a:r>
            <a:endParaRPr lang="en-US" altLang="ja-JP" u="sng" dirty="0" smtClean="0">
              <a:solidFill>
                <a:prstClr val="black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  <a:cs typeface="Meiryo UI" panose="020B0604030504040204" pitchFamily="50" charset="-128"/>
            </a:endParaRPr>
          </a:p>
          <a:p>
            <a:pPr>
              <a:lnSpc>
                <a:spcPts val="2500"/>
              </a:lnSpc>
              <a:defRPr/>
            </a:pPr>
            <a:r>
              <a:rPr lang="ja-JP" altLang="en-US" dirty="0">
                <a:solidFill>
                  <a:prstClr val="black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Meiryo UI" panose="020B0604030504040204" pitchFamily="50" charset="-128"/>
              </a:rPr>
              <a:t>　</a:t>
            </a:r>
            <a:r>
              <a:rPr lang="ja-JP" altLang="en-US" dirty="0" smtClean="0">
                <a:solidFill>
                  <a:prstClr val="black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Meiryo UI" panose="020B0604030504040204" pitchFamily="50" charset="-128"/>
              </a:rPr>
              <a:t> 児童</a:t>
            </a:r>
            <a:r>
              <a:rPr lang="ja-JP" altLang="en-US" dirty="0">
                <a:solidFill>
                  <a:prstClr val="black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Meiryo UI" panose="020B0604030504040204" pitchFamily="50" charset="-128"/>
              </a:rPr>
              <a:t>虐待防止のシンボルカラーである</a:t>
            </a:r>
            <a:r>
              <a:rPr lang="ja-JP" altLang="en-US" dirty="0" smtClean="0">
                <a:solidFill>
                  <a:prstClr val="black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Meiryo UI" panose="020B0604030504040204" pitchFamily="50" charset="-128"/>
              </a:rPr>
              <a:t>オレンジ</a:t>
            </a:r>
            <a:r>
              <a:rPr lang="ja-JP" altLang="en-US" dirty="0">
                <a:solidFill>
                  <a:prstClr val="black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Meiryo UI" panose="020B0604030504040204" pitchFamily="50" charset="-128"/>
              </a:rPr>
              <a:t>色のジャンパーを、府知事と府内４３市町村の全首長が</a:t>
            </a:r>
            <a:r>
              <a:rPr lang="ja-JP" altLang="en-US" dirty="0" smtClean="0">
                <a:solidFill>
                  <a:prstClr val="black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Meiryo UI" panose="020B0604030504040204" pitchFamily="50" charset="-128"/>
              </a:rPr>
              <a:t>、イベント</a:t>
            </a:r>
            <a:r>
              <a:rPr lang="ja-JP" altLang="en-US" dirty="0">
                <a:solidFill>
                  <a:prstClr val="black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Meiryo UI" panose="020B0604030504040204" pitchFamily="50" charset="-128"/>
              </a:rPr>
              <a:t>や会議への出席、公務などにおいて着用し、</a:t>
            </a:r>
            <a:r>
              <a:rPr lang="en-US" altLang="ja-JP" dirty="0">
                <a:solidFill>
                  <a:prstClr val="black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Meiryo UI" panose="020B0604030504040204" pitchFamily="50" charset="-128"/>
              </a:rPr>
              <a:t>『</a:t>
            </a:r>
            <a:r>
              <a:rPr lang="ja-JP" altLang="en-US" dirty="0">
                <a:solidFill>
                  <a:prstClr val="black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Meiryo UI" panose="020B0604030504040204" pitchFamily="50" charset="-128"/>
              </a:rPr>
              <a:t>児童相談所虐待対応ダイヤル「１８９」の周知</a:t>
            </a:r>
            <a:r>
              <a:rPr lang="en-US" altLang="ja-JP" dirty="0">
                <a:solidFill>
                  <a:prstClr val="black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Meiryo UI" panose="020B0604030504040204" pitchFamily="50" charset="-128"/>
              </a:rPr>
              <a:t>』</a:t>
            </a:r>
            <a:r>
              <a:rPr lang="ja-JP" altLang="en-US" dirty="0">
                <a:solidFill>
                  <a:prstClr val="black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Meiryo UI" panose="020B0604030504040204" pitchFamily="50" charset="-128"/>
              </a:rPr>
              <a:t>や</a:t>
            </a:r>
            <a:r>
              <a:rPr lang="en-US" altLang="ja-JP" dirty="0">
                <a:solidFill>
                  <a:prstClr val="black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Meiryo UI" panose="020B0604030504040204" pitchFamily="50" charset="-128"/>
              </a:rPr>
              <a:t>『</a:t>
            </a:r>
            <a:r>
              <a:rPr lang="ja-JP" altLang="en-US" dirty="0">
                <a:solidFill>
                  <a:prstClr val="black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Meiryo UI" panose="020B0604030504040204" pitchFamily="50" charset="-128"/>
              </a:rPr>
              <a:t>児童虐待防止に関する府民の意識向上</a:t>
            </a:r>
            <a:r>
              <a:rPr lang="en-US" altLang="ja-JP" dirty="0">
                <a:solidFill>
                  <a:prstClr val="black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Meiryo UI" panose="020B0604030504040204" pitchFamily="50" charset="-128"/>
              </a:rPr>
              <a:t>』</a:t>
            </a:r>
            <a:r>
              <a:rPr lang="ja-JP" altLang="en-US" dirty="0">
                <a:solidFill>
                  <a:prstClr val="black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Meiryo UI" panose="020B0604030504040204" pitchFamily="50" charset="-128"/>
              </a:rPr>
              <a:t>を図った</a:t>
            </a:r>
            <a:r>
              <a:rPr lang="ja-JP" altLang="en-US" dirty="0" smtClean="0">
                <a:solidFill>
                  <a:prstClr val="black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Meiryo UI" panose="020B0604030504040204" pitchFamily="50" charset="-128"/>
              </a:rPr>
              <a:t>。</a:t>
            </a:r>
            <a:endParaRPr kumimoji="0" lang="en-US" altLang="ja-JP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K-B" panose="02020700000000000000" pitchFamily="18" charset="-128"/>
              <a:ea typeface="UD デジタル 教科書体 NK-B" panose="02020700000000000000" pitchFamily="18" charset="-128"/>
              <a:cs typeface="Meiryo UI" panose="020B0604030504040204" pitchFamily="50" charset="-128"/>
            </a:endParaRPr>
          </a:p>
          <a:p>
            <a:pPr lvl="0">
              <a:lnSpc>
                <a:spcPts val="2000"/>
              </a:lnSpc>
              <a:defRPr/>
            </a:pPr>
            <a:endParaRPr lang="en-US" altLang="ja-JP" dirty="0" smtClean="0">
              <a:solidFill>
                <a:prstClr val="black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  <a:cs typeface="Meiryo UI" panose="020B0604030504040204" pitchFamily="50" charset="-128"/>
            </a:endParaRPr>
          </a:p>
          <a:p>
            <a:pPr lvl="0">
              <a:lnSpc>
                <a:spcPts val="2500"/>
              </a:lnSpc>
              <a:defRPr/>
            </a:pPr>
            <a:r>
              <a:rPr lang="ja-JP" altLang="en-US" dirty="0" smtClean="0">
                <a:solidFill>
                  <a:prstClr val="black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Meiryo UI" panose="020B0604030504040204" pitchFamily="50" charset="-128"/>
              </a:rPr>
              <a:t>◆</a:t>
            </a:r>
            <a:r>
              <a:rPr lang="ja-JP" altLang="en-US" u="sng" dirty="0" smtClean="0">
                <a:solidFill>
                  <a:prstClr val="black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Meiryo UI" panose="020B0604030504040204" pitchFamily="50" charset="-128"/>
              </a:rPr>
              <a:t>重大な児童虐待「ゼロ」宣言の活用</a:t>
            </a:r>
            <a:endParaRPr lang="en-US" altLang="ja-JP" u="sng" dirty="0">
              <a:solidFill>
                <a:prstClr val="black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  <a:cs typeface="Meiryo UI" panose="020B0604030504040204" pitchFamily="50" charset="-128"/>
            </a:endParaRPr>
          </a:p>
          <a:p>
            <a:pPr lvl="0">
              <a:lnSpc>
                <a:spcPts val="2500"/>
              </a:lnSpc>
              <a:defRPr/>
            </a:pPr>
            <a:r>
              <a:rPr lang="ja-JP" altLang="en-US" dirty="0">
                <a:solidFill>
                  <a:prstClr val="black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Meiryo UI" panose="020B0604030504040204" pitchFamily="50" charset="-128"/>
              </a:rPr>
              <a:t>　</a:t>
            </a:r>
            <a:r>
              <a:rPr lang="ja-JP" altLang="en-US" dirty="0" smtClean="0">
                <a:solidFill>
                  <a:prstClr val="black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Meiryo UI" panose="020B0604030504040204" pitchFamily="50" charset="-128"/>
              </a:rPr>
              <a:t> 共通フレーズ「重大な児童虐待「ゼロ」に向けて「オール大阪」で取り組みます」について、府と府内</a:t>
            </a:r>
            <a:r>
              <a:rPr lang="ja-JP" altLang="en-US" dirty="0">
                <a:solidFill>
                  <a:prstClr val="black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Meiryo UI" panose="020B0604030504040204" pitchFamily="50" charset="-128"/>
              </a:rPr>
              <a:t>１１</a:t>
            </a:r>
            <a:r>
              <a:rPr lang="ja-JP" altLang="en-US" dirty="0" smtClean="0">
                <a:solidFill>
                  <a:prstClr val="black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Meiryo UI" panose="020B0604030504040204" pitchFamily="50" charset="-128"/>
              </a:rPr>
              <a:t>市町村が広報誌や</a:t>
            </a:r>
            <a:r>
              <a:rPr lang="en-US" altLang="ja-JP" dirty="0" smtClean="0">
                <a:solidFill>
                  <a:prstClr val="black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Meiryo UI" panose="020B0604030504040204" pitchFamily="50" charset="-128"/>
              </a:rPr>
              <a:t>HP</a:t>
            </a:r>
            <a:r>
              <a:rPr lang="ja-JP" altLang="en-US" dirty="0" smtClean="0">
                <a:solidFill>
                  <a:prstClr val="black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Meiryo UI" panose="020B0604030504040204" pitchFamily="50" charset="-128"/>
              </a:rPr>
              <a:t>等に掲載した。</a:t>
            </a:r>
            <a:endParaRPr lang="ja-JP" altLang="en-US" dirty="0">
              <a:solidFill>
                <a:prstClr val="black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  <a:cs typeface="Meiryo UI" panose="020B0604030504040204" pitchFamily="50" charset="-128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924" y="1299025"/>
            <a:ext cx="4308690" cy="3009436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925" y="4657823"/>
            <a:ext cx="3144418" cy="1768735"/>
          </a:xfrm>
          <a:prstGeom prst="rect">
            <a:avLst/>
          </a:prstGeom>
        </p:spPr>
      </p:pic>
      <p:sp>
        <p:nvSpPr>
          <p:cNvPr id="3" name="円形吹き出し 2"/>
          <p:cNvSpPr/>
          <p:nvPr/>
        </p:nvSpPr>
        <p:spPr>
          <a:xfrm>
            <a:off x="7656165" y="4721708"/>
            <a:ext cx="1487835" cy="994577"/>
          </a:xfrm>
          <a:prstGeom prst="wedgeEllipseCallout">
            <a:avLst>
              <a:gd name="adj1" fmla="val -44661"/>
              <a:gd name="adj2" fmla="val 5352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b="1" dirty="0" smtClean="0">
                <a:solidFill>
                  <a:schemeClr val="tx1"/>
                </a:solidFill>
              </a:rPr>
              <a:t>デジタル</a:t>
            </a:r>
            <a:endParaRPr kumimoji="1" lang="en-US" altLang="ja-JP" sz="1200" b="1" dirty="0" smtClean="0">
              <a:solidFill>
                <a:schemeClr val="tx1"/>
              </a:solidFill>
            </a:endParaRPr>
          </a:p>
          <a:p>
            <a:pPr algn="ctr"/>
            <a:r>
              <a:rPr kumimoji="1" lang="ja-JP" altLang="en-US" sz="1200" b="1" dirty="0" smtClean="0">
                <a:solidFill>
                  <a:schemeClr val="tx1"/>
                </a:solidFill>
              </a:rPr>
              <a:t>サイネージ</a:t>
            </a:r>
            <a:endParaRPr kumimoji="1" lang="en-US" altLang="ja-JP" sz="1200" b="1" dirty="0" smtClean="0">
              <a:solidFill>
                <a:schemeClr val="tx1"/>
              </a:solidFill>
            </a:endParaRPr>
          </a:p>
          <a:p>
            <a:pPr algn="ctr"/>
            <a:r>
              <a:rPr kumimoji="1" lang="ja-JP" altLang="en-US" sz="1100" b="1" dirty="0" smtClean="0">
                <a:solidFill>
                  <a:schemeClr val="tx1"/>
                </a:solidFill>
              </a:rPr>
              <a:t>掲載イメージ</a:t>
            </a:r>
            <a:endParaRPr kumimoji="1" lang="ja-JP" altLang="en-US" sz="11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126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 preferRelativeResize="0">
            <a:picLocks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8317" b="8317"/>
          <a:stretch/>
        </p:blipFill>
        <p:spPr>
          <a:xfrm>
            <a:off x="1343652" y="324000"/>
            <a:ext cx="850908" cy="1152000"/>
          </a:xfrm>
          <a:prstGeom prst="rect">
            <a:avLst/>
          </a:prstGeom>
        </p:spPr>
      </p:pic>
      <p:pic>
        <p:nvPicPr>
          <p:cNvPr id="3" name="図 2"/>
          <p:cNvPicPr preferRelativeResize="0">
            <a:picLocks/>
          </p:cNvPicPr>
          <p:nvPr/>
        </p:nvPicPr>
        <p:blipFill rotWithShape="1">
          <a:blip r:embed="rId4"/>
          <a:srcRect l="45070" t="2992" r="22382" b="39127"/>
          <a:stretch/>
        </p:blipFill>
        <p:spPr>
          <a:xfrm>
            <a:off x="394347" y="324000"/>
            <a:ext cx="864000" cy="1152000"/>
          </a:xfrm>
          <a:prstGeom prst="rect">
            <a:avLst/>
          </a:prstGeom>
        </p:spPr>
      </p:pic>
      <p:pic>
        <p:nvPicPr>
          <p:cNvPr id="31" name="図 30"/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13" t="17623" r="42374" b="42659"/>
          <a:stretch/>
        </p:blipFill>
        <p:spPr>
          <a:xfrm>
            <a:off x="402371" y="2835578"/>
            <a:ext cx="864000" cy="1152000"/>
          </a:xfrm>
          <a:prstGeom prst="rect">
            <a:avLst/>
          </a:prstGeom>
        </p:spPr>
      </p:pic>
      <p:pic>
        <p:nvPicPr>
          <p:cNvPr id="26" name="図 25"/>
          <p:cNvPicPr preferRelativeResize="0">
            <a:picLocks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43" t="32863" r="67993" b="21690"/>
          <a:stretch/>
        </p:blipFill>
        <p:spPr>
          <a:xfrm>
            <a:off x="2280406" y="324000"/>
            <a:ext cx="850761" cy="1152000"/>
          </a:xfrm>
          <a:prstGeom prst="rect">
            <a:avLst/>
          </a:prstGeom>
        </p:spPr>
      </p:pic>
      <p:pic>
        <p:nvPicPr>
          <p:cNvPr id="22" name="図 21"/>
          <p:cNvPicPr>
            <a:picLocks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22" t="36660" r="28278" b="37206"/>
          <a:stretch/>
        </p:blipFill>
        <p:spPr>
          <a:xfrm rot="16200000">
            <a:off x="6859866" y="5526822"/>
            <a:ext cx="1186995" cy="861851"/>
          </a:xfrm>
          <a:prstGeom prst="rect">
            <a:avLst/>
          </a:prstGeom>
        </p:spPr>
      </p:pic>
      <p:pic>
        <p:nvPicPr>
          <p:cNvPr id="47" name="図 46"/>
          <p:cNvPicPr>
            <a:picLocks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70" t="30907" r="39004" b="45467"/>
          <a:stretch/>
        </p:blipFill>
        <p:spPr>
          <a:xfrm>
            <a:off x="3228414" y="4072932"/>
            <a:ext cx="851795" cy="1152000"/>
          </a:xfrm>
          <a:prstGeom prst="rect">
            <a:avLst/>
          </a:prstGeom>
        </p:spPr>
      </p:pic>
      <p:pic>
        <p:nvPicPr>
          <p:cNvPr id="46" name="図 45"/>
          <p:cNvPicPr>
            <a:picLocks/>
          </p:cNvPicPr>
          <p:nvPr/>
        </p:nvPicPr>
        <p:blipFill rotWithShape="1">
          <a:blip r:embed="rId10"/>
          <a:srcRect l="3010" r="3010"/>
          <a:stretch/>
        </p:blipFill>
        <p:spPr>
          <a:xfrm>
            <a:off x="6053590" y="4100316"/>
            <a:ext cx="856042" cy="1160408"/>
          </a:xfrm>
          <a:prstGeom prst="rect">
            <a:avLst/>
          </a:prstGeom>
        </p:spPr>
      </p:pic>
      <p:pic>
        <p:nvPicPr>
          <p:cNvPr id="42" name="図 41"/>
          <p:cNvPicPr>
            <a:picLocks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05" t="49298" r="43361" b="27369"/>
          <a:stretch/>
        </p:blipFill>
        <p:spPr>
          <a:xfrm>
            <a:off x="5095212" y="2813506"/>
            <a:ext cx="859299" cy="1174073"/>
          </a:xfrm>
          <a:prstGeom prst="rect">
            <a:avLst/>
          </a:prstGeom>
        </p:spPr>
      </p:pic>
      <p:pic>
        <p:nvPicPr>
          <p:cNvPr id="39" name="図 38"/>
          <p:cNvPicPr>
            <a:picLocks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98" t="7461" r="33099" b="35246"/>
          <a:stretch/>
        </p:blipFill>
        <p:spPr>
          <a:xfrm>
            <a:off x="5105596" y="4084724"/>
            <a:ext cx="860074" cy="1152000"/>
          </a:xfrm>
          <a:prstGeom prst="rect">
            <a:avLst/>
          </a:prstGeom>
        </p:spPr>
      </p:pic>
      <p:pic>
        <p:nvPicPr>
          <p:cNvPr id="38" name="図 37"/>
          <p:cNvPicPr>
            <a:picLocks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37" t="40751" r="42922" b="14554"/>
          <a:stretch/>
        </p:blipFill>
        <p:spPr>
          <a:xfrm>
            <a:off x="4159480" y="5364251"/>
            <a:ext cx="849590" cy="1186996"/>
          </a:xfrm>
          <a:prstGeom prst="rect">
            <a:avLst/>
          </a:prstGeom>
        </p:spPr>
      </p:pic>
      <p:pic>
        <p:nvPicPr>
          <p:cNvPr id="35" name="図 34"/>
          <p:cNvPicPr>
            <a:picLocks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81" t="30798" r="21738" b="41221"/>
          <a:stretch/>
        </p:blipFill>
        <p:spPr>
          <a:xfrm>
            <a:off x="2284136" y="5364251"/>
            <a:ext cx="861057" cy="1169413"/>
          </a:xfrm>
          <a:prstGeom prst="rect">
            <a:avLst/>
          </a:prstGeom>
        </p:spPr>
      </p:pic>
      <p:pic>
        <p:nvPicPr>
          <p:cNvPr id="30" name="図 29"/>
          <p:cNvPicPr>
            <a:picLocks/>
          </p:cNvPicPr>
          <p:nvPr/>
        </p:nvPicPr>
        <p:blipFill>
          <a:blip r:embed="rId15"/>
          <a:stretch>
            <a:fillRect/>
          </a:stretch>
        </p:blipFill>
        <p:spPr>
          <a:xfrm>
            <a:off x="7922621" y="4100316"/>
            <a:ext cx="887211" cy="1137038"/>
          </a:xfrm>
          <a:prstGeom prst="rect">
            <a:avLst/>
          </a:prstGeom>
        </p:spPr>
      </p:pic>
      <p:pic>
        <p:nvPicPr>
          <p:cNvPr id="27" name="図 26"/>
          <p:cNvPicPr>
            <a:picLocks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85" b="16839"/>
          <a:stretch/>
        </p:blipFill>
        <p:spPr>
          <a:xfrm>
            <a:off x="7010960" y="4085354"/>
            <a:ext cx="860074" cy="1152000"/>
          </a:xfrm>
          <a:prstGeom prst="rect">
            <a:avLst/>
          </a:prstGeom>
        </p:spPr>
      </p:pic>
      <p:pic>
        <p:nvPicPr>
          <p:cNvPr id="25" name="図 24"/>
          <p:cNvPicPr>
            <a:picLocks/>
          </p:cNvPicPr>
          <p:nvPr/>
        </p:nvPicPr>
        <p:blipFill>
          <a:blip r:embed="rId17"/>
          <a:stretch>
            <a:fillRect/>
          </a:stretch>
        </p:blipFill>
        <p:spPr>
          <a:xfrm>
            <a:off x="2295355" y="4085354"/>
            <a:ext cx="839211" cy="1152000"/>
          </a:xfrm>
          <a:prstGeom prst="rect">
            <a:avLst/>
          </a:prstGeom>
        </p:spPr>
      </p:pic>
      <p:pic>
        <p:nvPicPr>
          <p:cNvPr id="23" name="図 22"/>
          <p:cNvPicPr>
            <a:picLocks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3" t="8075" r="16211" b="17559"/>
          <a:stretch/>
        </p:blipFill>
        <p:spPr>
          <a:xfrm>
            <a:off x="1341436" y="4069485"/>
            <a:ext cx="858839" cy="1152000"/>
          </a:xfrm>
          <a:prstGeom prst="rect">
            <a:avLst/>
          </a:prstGeom>
        </p:spPr>
      </p:pic>
      <p:pic>
        <p:nvPicPr>
          <p:cNvPr id="19" name="図 18"/>
          <p:cNvPicPr>
            <a:picLocks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89" t="42818" r="28689" b="28878"/>
          <a:stretch/>
        </p:blipFill>
        <p:spPr>
          <a:xfrm>
            <a:off x="7915637" y="2803484"/>
            <a:ext cx="864000" cy="1152000"/>
          </a:xfrm>
          <a:prstGeom prst="rect">
            <a:avLst/>
          </a:prstGeom>
        </p:spPr>
      </p:pic>
      <p:pic>
        <p:nvPicPr>
          <p:cNvPr id="17" name="図 16"/>
          <p:cNvPicPr>
            <a:picLocks/>
          </p:cNvPicPr>
          <p:nvPr/>
        </p:nvPicPr>
        <p:blipFill rotWithShape="1">
          <a:blip r:embed="rId20"/>
          <a:srcRect l="6067" r="6067"/>
          <a:stretch/>
        </p:blipFill>
        <p:spPr>
          <a:xfrm>
            <a:off x="6991893" y="2798367"/>
            <a:ext cx="850566" cy="1174443"/>
          </a:xfrm>
          <a:prstGeom prst="rect">
            <a:avLst/>
          </a:prstGeom>
        </p:spPr>
      </p:pic>
      <p:pic>
        <p:nvPicPr>
          <p:cNvPr id="12" name="図 11"/>
          <p:cNvPicPr>
            <a:picLocks/>
          </p:cNvPicPr>
          <p:nvPr/>
        </p:nvPicPr>
        <p:blipFill rotWithShape="1">
          <a:blip r:embed="rId21"/>
          <a:srcRect l="-1578" t="-280" r="1578" b="15734"/>
          <a:stretch/>
        </p:blipFill>
        <p:spPr>
          <a:xfrm>
            <a:off x="3232149" y="2826266"/>
            <a:ext cx="875659" cy="1183214"/>
          </a:xfrm>
          <a:prstGeom prst="rect">
            <a:avLst/>
          </a:prstGeom>
        </p:spPr>
      </p:pic>
      <p:pic>
        <p:nvPicPr>
          <p:cNvPr id="24" name="図 23"/>
          <p:cNvPicPr>
            <a:picLocks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11" t="15399" r="36725" b="39155"/>
          <a:stretch/>
        </p:blipFill>
        <p:spPr>
          <a:xfrm>
            <a:off x="2302406" y="2828925"/>
            <a:ext cx="828761" cy="1158654"/>
          </a:xfrm>
          <a:prstGeom prst="rect">
            <a:avLst/>
          </a:prstGeom>
        </p:spPr>
      </p:pic>
      <p:pic>
        <p:nvPicPr>
          <p:cNvPr id="16" name="図 15"/>
          <p:cNvPicPr>
            <a:picLocks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80" t="35364" r="38157" b="30745"/>
          <a:stretch/>
        </p:blipFill>
        <p:spPr>
          <a:xfrm>
            <a:off x="7925162" y="1571625"/>
            <a:ext cx="852913" cy="1147734"/>
          </a:xfrm>
          <a:prstGeom prst="rect">
            <a:avLst/>
          </a:prstGeom>
        </p:spPr>
      </p:pic>
      <p:pic>
        <p:nvPicPr>
          <p:cNvPr id="6" name="図 5"/>
          <p:cNvPicPr>
            <a:picLocks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39" t="31858" r="31925" b="45607"/>
          <a:stretch/>
        </p:blipFill>
        <p:spPr>
          <a:xfrm rot="16200000">
            <a:off x="3078322" y="1735835"/>
            <a:ext cx="1160687" cy="851314"/>
          </a:xfrm>
          <a:prstGeom prst="rect">
            <a:avLst/>
          </a:prstGeom>
        </p:spPr>
      </p:pic>
      <p:pic>
        <p:nvPicPr>
          <p:cNvPr id="44" name="図 43"/>
          <p:cNvPicPr>
            <a:picLocks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35" t="29797" r="35095" b="28477"/>
          <a:stretch/>
        </p:blipFill>
        <p:spPr>
          <a:xfrm>
            <a:off x="5098681" y="5368330"/>
            <a:ext cx="859415" cy="1182917"/>
          </a:xfrm>
          <a:prstGeom prst="rect">
            <a:avLst/>
          </a:prstGeom>
        </p:spPr>
      </p:pic>
      <p:pic>
        <p:nvPicPr>
          <p:cNvPr id="41" name="図 40"/>
          <p:cNvPicPr>
            <a:picLocks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48" t="44539" r="17246" b="40062"/>
          <a:stretch/>
        </p:blipFill>
        <p:spPr>
          <a:xfrm>
            <a:off x="4158604" y="4091888"/>
            <a:ext cx="853229" cy="1145465"/>
          </a:xfrm>
          <a:prstGeom prst="rect">
            <a:avLst/>
          </a:prstGeom>
        </p:spPr>
      </p:pic>
      <p:pic>
        <p:nvPicPr>
          <p:cNvPr id="36" name="図 35"/>
          <p:cNvPicPr>
            <a:picLocks/>
          </p:cNvPicPr>
          <p:nvPr/>
        </p:nvPicPr>
        <p:blipFill rotWithShape="1">
          <a:blip r:embed="rId27"/>
          <a:srcRect l="8995" t="25363" r="51500" b="4668"/>
          <a:stretch/>
        </p:blipFill>
        <p:spPr>
          <a:xfrm>
            <a:off x="2282615" y="1590789"/>
            <a:ext cx="864000" cy="1152000"/>
          </a:xfrm>
          <a:prstGeom prst="rect">
            <a:avLst/>
          </a:prstGeom>
        </p:spPr>
      </p:pic>
      <p:pic>
        <p:nvPicPr>
          <p:cNvPr id="34" name="図 33"/>
          <p:cNvPicPr>
            <a:picLocks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84" t="3865" r="37324" b="27527"/>
          <a:stretch/>
        </p:blipFill>
        <p:spPr>
          <a:xfrm>
            <a:off x="398951" y="1582100"/>
            <a:ext cx="846516" cy="1150211"/>
          </a:xfrm>
          <a:prstGeom prst="rect">
            <a:avLst/>
          </a:prstGeom>
        </p:spPr>
      </p:pic>
      <p:pic>
        <p:nvPicPr>
          <p:cNvPr id="33" name="図 32"/>
          <p:cNvPicPr preferRelativeResize="0">
            <a:picLocks/>
          </p:cNvPicPr>
          <p:nvPr/>
        </p:nvPicPr>
        <p:blipFill rotWithShape="1">
          <a:blip r:embed="rId29"/>
          <a:srcRect l="9850" t="13313" r="9850"/>
          <a:stretch/>
        </p:blipFill>
        <p:spPr>
          <a:xfrm>
            <a:off x="5122899" y="323999"/>
            <a:ext cx="863215" cy="1089667"/>
          </a:xfrm>
          <a:prstGeom prst="rect">
            <a:avLst/>
          </a:prstGeom>
        </p:spPr>
      </p:pic>
      <p:pic>
        <p:nvPicPr>
          <p:cNvPr id="32" name="図 31"/>
          <p:cNvPicPr preferRelativeResize="0">
            <a:picLocks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43" t="57468" r="35265" b="19423"/>
          <a:stretch/>
        </p:blipFill>
        <p:spPr>
          <a:xfrm>
            <a:off x="4174120" y="324000"/>
            <a:ext cx="864000" cy="1152000"/>
          </a:xfrm>
          <a:prstGeom prst="rect">
            <a:avLst/>
          </a:prstGeom>
        </p:spPr>
      </p:pic>
      <p:pic>
        <p:nvPicPr>
          <p:cNvPr id="28" name="図 27"/>
          <p:cNvPicPr>
            <a:picLocks/>
          </p:cNvPicPr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2" t="35370" r="52358" b="34630"/>
          <a:stretch/>
        </p:blipFill>
        <p:spPr>
          <a:xfrm>
            <a:off x="6060367" y="5372100"/>
            <a:ext cx="858593" cy="1179147"/>
          </a:xfrm>
          <a:prstGeom prst="rect">
            <a:avLst/>
          </a:prstGeom>
        </p:spPr>
      </p:pic>
      <p:pic>
        <p:nvPicPr>
          <p:cNvPr id="10" name="図 9"/>
          <p:cNvPicPr>
            <a:picLocks/>
          </p:cNvPicPr>
          <p:nvPr/>
        </p:nvPicPr>
        <p:blipFill rotWithShape="1">
          <a:blip r:embed="rId32"/>
          <a:srcRect l="-2981" t="-2184" r="2981" b="2284"/>
          <a:stretch/>
        </p:blipFill>
        <p:spPr>
          <a:xfrm>
            <a:off x="3207458" y="5381664"/>
            <a:ext cx="887421" cy="1152000"/>
          </a:xfrm>
          <a:prstGeom prst="rect">
            <a:avLst/>
          </a:prstGeom>
        </p:spPr>
      </p:pic>
      <p:pic>
        <p:nvPicPr>
          <p:cNvPr id="21" name="図 20"/>
          <p:cNvPicPr>
            <a:picLocks/>
          </p:cNvPicPr>
          <p:nvPr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5" t="1074" r="32178" b="-1074"/>
          <a:stretch/>
        </p:blipFill>
        <p:spPr>
          <a:xfrm>
            <a:off x="4179345" y="2819399"/>
            <a:ext cx="832710" cy="1201275"/>
          </a:xfrm>
          <a:prstGeom prst="rect">
            <a:avLst/>
          </a:prstGeom>
        </p:spPr>
      </p:pic>
      <p:pic>
        <p:nvPicPr>
          <p:cNvPr id="14" name="図 13"/>
          <p:cNvPicPr>
            <a:picLocks/>
          </p:cNvPicPr>
          <p:nvPr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88" t="29452" r="30424" b="8702"/>
          <a:stretch/>
        </p:blipFill>
        <p:spPr>
          <a:xfrm>
            <a:off x="1349028" y="2835578"/>
            <a:ext cx="860843" cy="1170809"/>
          </a:xfrm>
          <a:prstGeom prst="rect">
            <a:avLst/>
          </a:prstGeom>
        </p:spPr>
      </p:pic>
      <p:pic>
        <p:nvPicPr>
          <p:cNvPr id="13" name="図 12"/>
          <p:cNvPicPr>
            <a:picLocks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r="25000"/>
          <a:stretch/>
        </p:blipFill>
        <p:spPr>
          <a:xfrm>
            <a:off x="6984297" y="1581232"/>
            <a:ext cx="851793" cy="1152000"/>
          </a:xfrm>
          <a:prstGeom prst="rect">
            <a:avLst/>
          </a:prstGeom>
        </p:spPr>
      </p:pic>
      <p:pic>
        <p:nvPicPr>
          <p:cNvPr id="9" name="図 8"/>
          <p:cNvPicPr>
            <a:picLocks/>
          </p:cNvPicPr>
          <p:nvPr/>
        </p:nvPicPr>
        <p:blipFill rotWithShape="1"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5" t="31534" r="28680" b="24022"/>
          <a:stretch/>
        </p:blipFill>
        <p:spPr>
          <a:xfrm rot="5400000">
            <a:off x="4957834" y="1736019"/>
            <a:ext cx="1145492" cy="855031"/>
          </a:xfrm>
          <a:prstGeom prst="rect">
            <a:avLst/>
          </a:prstGeom>
        </p:spPr>
      </p:pic>
      <p:pic>
        <p:nvPicPr>
          <p:cNvPr id="20" name="図 19"/>
          <p:cNvPicPr>
            <a:picLocks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26976" r="25000" b="26976"/>
          <a:stretch/>
        </p:blipFill>
        <p:spPr>
          <a:xfrm>
            <a:off x="4178086" y="1581150"/>
            <a:ext cx="853381" cy="1156940"/>
          </a:xfrm>
          <a:prstGeom prst="rect">
            <a:avLst/>
          </a:prstGeom>
        </p:spPr>
      </p:pic>
      <p:pic>
        <p:nvPicPr>
          <p:cNvPr id="18" name="図 17"/>
          <p:cNvPicPr preferRelativeResize="0">
            <a:picLocks/>
          </p:cNvPicPr>
          <p:nvPr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8" t="3757" r="44942" b="7355"/>
          <a:stretch/>
        </p:blipFill>
        <p:spPr>
          <a:xfrm>
            <a:off x="7926140" y="324000"/>
            <a:ext cx="864000" cy="1152000"/>
          </a:xfrm>
          <a:prstGeom prst="rect">
            <a:avLst/>
          </a:prstGeom>
        </p:spPr>
      </p:pic>
      <p:pic>
        <p:nvPicPr>
          <p:cNvPr id="11" name="図 10"/>
          <p:cNvPicPr preferRelativeResize="0">
            <a:picLocks/>
          </p:cNvPicPr>
          <p:nvPr/>
        </p:nvPicPr>
        <p:blipFill rotWithShape="1"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63" t="31549" r="32121" b="31549"/>
          <a:stretch/>
        </p:blipFill>
        <p:spPr>
          <a:xfrm rot="5400000">
            <a:off x="6810332" y="433237"/>
            <a:ext cx="1241805" cy="856984"/>
          </a:xfrm>
          <a:prstGeom prst="rect">
            <a:avLst/>
          </a:prstGeom>
        </p:spPr>
      </p:pic>
      <p:pic>
        <p:nvPicPr>
          <p:cNvPr id="60" name="図 59"/>
          <p:cNvPicPr>
            <a:picLocks/>
          </p:cNvPicPr>
          <p:nvPr/>
        </p:nvPicPr>
        <p:blipFill rotWithShape="1"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90" t="15787" r="21516" b="7181"/>
          <a:stretch/>
        </p:blipFill>
        <p:spPr>
          <a:xfrm>
            <a:off x="411289" y="4068952"/>
            <a:ext cx="846011" cy="1170098"/>
          </a:xfrm>
          <a:prstGeom prst="rect">
            <a:avLst/>
          </a:prstGeom>
        </p:spPr>
      </p:pic>
      <p:pic>
        <p:nvPicPr>
          <p:cNvPr id="53" name="図 52"/>
          <p:cNvPicPr>
            <a:picLocks/>
          </p:cNvPicPr>
          <p:nvPr/>
        </p:nvPicPr>
        <p:blipFill rotWithShape="1"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13" t="23030" r="36969" b="47069"/>
          <a:stretch/>
        </p:blipFill>
        <p:spPr>
          <a:xfrm>
            <a:off x="6039425" y="1580312"/>
            <a:ext cx="864000" cy="1152000"/>
          </a:xfrm>
          <a:prstGeom prst="rect">
            <a:avLst/>
          </a:prstGeom>
        </p:spPr>
      </p:pic>
      <p:pic>
        <p:nvPicPr>
          <p:cNvPr id="51" name="図 50"/>
          <p:cNvPicPr>
            <a:picLocks/>
          </p:cNvPicPr>
          <p:nvPr/>
        </p:nvPicPr>
        <p:blipFill>
          <a:blip r:embed="rId42"/>
          <a:stretch>
            <a:fillRect/>
          </a:stretch>
        </p:blipFill>
        <p:spPr>
          <a:xfrm>
            <a:off x="1356662" y="5368330"/>
            <a:ext cx="845848" cy="1152244"/>
          </a:xfrm>
          <a:prstGeom prst="rect">
            <a:avLst/>
          </a:prstGeom>
        </p:spPr>
      </p:pic>
      <p:pic>
        <p:nvPicPr>
          <p:cNvPr id="50" name="図 49"/>
          <p:cNvPicPr>
            <a:picLocks/>
          </p:cNvPicPr>
          <p:nvPr/>
        </p:nvPicPr>
        <p:blipFill>
          <a:blip r:embed="rId43"/>
          <a:stretch>
            <a:fillRect/>
          </a:stretch>
        </p:blipFill>
        <p:spPr>
          <a:xfrm>
            <a:off x="415854" y="5371585"/>
            <a:ext cx="859611" cy="1152244"/>
          </a:xfrm>
          <a:prstGeom prst="rect">
            <a:avLst/>
          </a:prstGeom>
        </p:spPr>
      </p:pic>
      <p:pic>
        <p:nvPicPr>
          <p:cNvPr id="15" name="図 14"/>
          <p:cNvPicPr preferRelativeResize="0">
            <a:picLocks/>
          </p:cNvPicPr>
          <p:nvPr/>
        </p:nvPicPr>
        <p:blipFill>
          <a:blip r:embed="rId44"/>
          <a:stretch>
            <a:fillRect/>
          </a:stretch>
        </p:blipFill>
        <p:spPr>
          <a:xfrm>
            <a:off x="6057656" y="324000"/>
            <a:ext cx="865114" cy="1152244"/>
          </a:xfrm>
          <a:prstGeom prst="rect">
            <a:avLst/>
          </a:prstGeom>
        </p:spPr>
      </p:pic>
      <p:sp>
        <p:nvSpPr>
          <p:cNvPr id="116" name="正方形/長方形 115"/>
          <p:cNvSpPr>
            <a:spLocks/>
          </p:cNvSpPr>
          <p:nvPr/>
        </p:nvSpPr>
        <p:spPr>
          <a:xfrm>
            <a:off x="1332410" y="1232549"/>
            <a:ext cx="864000" cy="252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 b="1" dirty="0" smtClean="0">
                <a:solidFill>
                  <a:schemeClr val="tx1"/>
                </a:solidFill>
              </a:rPr>
              <a:t>大阪市</a:t>
            </a:r>
            <a:endParaRPr kumimoji="1" lang="ja-JP" altLang="en-US" sz="1050" b="1" dirty="0">
              <a:solidFill>
                <a:schemeClr val="tx1"/>
              </a:solidFill>
            </a:endParaRPr>
          </a:p>
        </p:txBody>
      </p:sp>
      <p:sp>
        <p:nvSpPr>
          <p:cNvPr id="117" name="正方形/長方形 116"/>
          <p:cNvSpPr>
            <a:spLocks/>
          </p:cNvSpPr>
          <p:nvPr/>
        </p:nvSpPr>
        <p:spPr>
          <a:xfrm>
            <a:off x="2267167" y="1248352"/>
            <a:ext cx="864000" cy="252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 b="1" dirty="0">
                <a:solidFill>
                  <a:schemeClr val="tx1"/>
                </a:solidFill>
              </a:rPr>
              <a:t>堺</a:t>
            </a:r>
            <a:r>
              <a:rPr kumimoji="1" lang="ja-JP" altLang="en-US" sz="1050" b="1" dirty="0" smtClean="0">
                <a:solidFill>
                  <a:schemeClr val="tx1"/>
                </a:solidFill>
              </a:rPr>
              <a:t>市</a:t>
            </a:r>
            <a:endParaRPr kumimoji="1" lang="ja-JP" altLang="en-US" sz="1050" b="1" dirty="0">
              <a:solidFill>
                <a:schemeClr val="tx1"/>
              </a:solidFill>
            </a:endParaRPr>
          </a:p>
        </p:txBody>
      </p:sp>
      <p:sp>
        <p:nvSpPr>
          <p:cNvPr id="126" name="正方形/長方形 125"/>
          <p:cNvSpPr>
            <a:spLocks/>
          </p:cNvSpPr>
          <p:nvPr/>
        </p:nvSpPr>
        <p:spPr>
          <a:xfrm>
            <a:off x="6993822" y="1239446"/>
            <a:ext cx="864000" cy="252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 b="1" dirty="0">
                <a:solidFill>
                  <a:schemeClr val="tx1"/>
                </a:solidFill>
              </a:rPr>
              <a:t>泉大津</a:t>
            </a:r>
            <a:r>
              <a:rPr kumimoji="1" lang="ja-JP" altLang="en-US" sz="1050" b="1" dirty="0" smtClean="0">
                <a:solidFill>
                  <a:schemeClr val="tx1"/>
                </a:solidFill>
              </a:rPr>
              <a:t>市</a:t>
            </a:r>
            <a:endParaRPr kumimoji="1" lang="ja-JP" altLang="en-US" sz="1050" b="1" dirty="0">
              <a:solidFill>
                <a:schemeClr val="tx1"/>
              </a:solidFill>
            </a:endParaRPr>
          </a:p>
        </p:txBody>
      </p:sp>
      <p:sp>
        <p:nvSpPr>
          <p:cNvPr id="127" name="正方形/長方形 126"/>
          <p:cNvSpPr>
            <a:spLocks/>
          </p:cNvSpPr>
          <p:nvPr/>
        </p:nvSpPr>
        <p:spPr>
          <a:xfrm>
            <a:off x="7926140" y="1223631"/>
            <a:ext cx="864000" cy="252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 b="1" dirty="0">
                <a:solidFill>
                  <a:schemeClr val="tx1"/>
                </a:solidFill>
              </a:rPr>
              <a:t>高槻</a:t>
            </a:r>
            <a:r>
              <a:rPr kumimoji="1" lang="ja-JP" altLang="en-US" sz="1050" b="1" dirty="0" smtClean="0">
                <a:solidFill>
                  <a:schemeClr val="tx1"/>
                </a:solidFill>
              </a:rPr>
              <a:t>市</a:t>
            </a:r>
            <a:endParaRPr kumimoji="1" lang="ja-JP" altLang="en-US" sz="1050" b="1" dirty="0">
              <a:solidFill>
                <a:schemeClr val="tx1"/>
              </a:solidFill>
            </a:endParaRPr>
          </a:p>
        </p:txBody>
      </p:sp>
      <p:sp>
        <p:nvSpPr>
          <p:cNvPr id="130" name="正方形/長方形 129"/>
          <p:cNvSpPr>
            <a:spLocks/>
          </p:cNvSpPr>
          <p:nvPr/>
        </p:nvSpPr>
        <p:spPr>
          <a:xfrm>
            <a:off x="391654" y="2489930"/>
            <a:ext cx="864000" cy="252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 b="1" dirty="0">
                <a:solidFill>
                  <a:schemeClr val="tx1"/>
                </a:solidFill>
              </a:rPr>
              <a:t>貝塚</a:t>
            </a:r>
            <a:r>
              <a:rPr kumimoji="1" lang="ja-JP" altLang="en-US" sz="1050" b="1" dirty="0" smtClean="0">
                <a:solidFill>
                  <a:schemeClr val="tx1"/>
                </a:solidFill>
              </a:rPr>
              <a:t>市</a:t>
            </a:r>
            <a:endParaRPr kumimoji="1" lang="ja-JP" altLang="en-US" sz="1050" b="1" dirty="0">
              <a:solidFill>
                <a:schemeClr val="tx1"/>
              </a:solidFill>
            </a:endParaRPr>
          </a:p>
        </p:txBody>
      </p:sp>
      <p:sp>
        <p:nvSpPr>
          <p:cNvPr id="131" name="正方形/長方形 130"/>
          <p:cNvSpPr>
            <a:spLocks/>
          </p:cNvSpPr>
          <p:nvPr/>
        </p:nvSpPr>
        <p:spPr>
          <a:xfrm>
            <a:off x="2282731" y="2504812"/>
            <a:ext cx="864000" cy="252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 b="1" dirty="0">
                <a:solidFill>
                  <a:schemeClr val="tx1"/>
                </a:solidFill>
              </a:rPr>
              <a:t>枚方</a:t>
            </a:r>
            <a:r>
              <a:rPr kumimoji="1" lang="ja-JP" altLang="en-US" sz="1050" b="1" dirty="0" smtClean="0">
                <a:solidFill>
                  <a:schemeClr val="tx1"/>
                </a:solidFill>
              </a:rPr>
              <a:t>市</a:t>
            </a:r>
            <a:endParaRPr kumimoji="1" lang="ja-JP" altLang="en-US" sz="1050" b="1" dirty="0">
              <a:solidFill>
                <a:schemeClr val="tx1"/>
              </a:solidFill>
            </a:endParaRPr>
          </a:p>
        </p:txBody>
      </p:sp>
      <p:sp>
        <p:nvSpPr>
          <p:cNvPr id="134" name="正方形/長方形 133"/>
          <p:cNvSpPr>
            <a:spLocks/>
          </p:cNvSpPr>
          <p:nvPr/>
        </p:nvSpPr>
        <p:spPr>
          <a:xfrm>
            <a:off x="3228110" y="2514337"/>
            <a:ext cx="864000" cy="252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 b="1" dirty="0">
                <a:solidFill>
                  <a:schemeClr val="tx1"/>
                </a:solidFill>
              </a:rPr>
              <a:t>茨木</a:t>
            </a:r>
            <a:r>
              <a:rPr kumimoji="1" lang="ja-JP" altLang="en-US" sz="1050" b="1" dirty="0" smtClean="0">
                <a:solidFill>
                  <a:schemeClr val="tx1"/>
                </a:solidFill>
              </a:rPr>
              <a:t>市</a:t>
            </a:r>
            <a:endParaRPr kumimoji="1" lang="ja-JP" altLang="en-US" sz="1050" b="1" dirty="0">
              <a:solidFill>
                <a:schemeClr val="tx1"/>
              </a:solidFill>
            </a:endParaRPr>
          </a:p>
        </p:txBody>
      </p:sp>
      <p:sp>
        <p:nvSpPr>
          <p:cNvPr id="136" name="正方形/長方形 135"/>
          <p:cNvSpPr>
            <a:spLocks/>
          </p:cNvSpPr>
          <p:nvPr/>
        </p:nvSpPr>
        <p:spPr>
          <a:xfrm>
            <a:off x="5094096" y="2490883"/>
            <a:ext cx="864000" cy="252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 b="1" dirty="0" smtClean="0">
                <a:solidFill>
                  <a:schemeClr val="tx1"/>
                </a:solidFill>
              </a:rPr>
              <a:t>泉佐野市</a:t>
            </a:r>
            <a:endParaRPr kumimoji="1" lang="ja-JP" altLang="en-US" sz="1050" b="1" dirty="0">
              <a:solidFill>
                <a:schemeClr val="tx1"/>
              </a:solidFill>
            </a:endParaRPr>
          </a:p>
        </p:txBody>
      </p:sp>
      <p:sp>
        <p:nvSpPr>
          <p:cNvPr id="138" name="正方形/長方形 137"/>
          <p:cNvSpPr>
            <a:spLocks/>
          </p:cNvSpPr>
          <p:nvPr/>
        </p:nvSpPr>
        <p:spPr>
          <a:xfrm>
            <a:off x="6972090" y="2489944"/>
            <a:ext cx="864000" cy="252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 b="1" dirty="0">
                <a:solidFill>
                  <a:schemeClr val="tx1"/>
                </a:solidFill>
              </a:rPr>
              <a:t>寝屋川</a:t>
            </a:r>
            <a:r>
              <a:rPr kumimoji="1" lang="ja-JP" altLang="en-US" sz="1050" b="1" dirty="0" smtClean="0">
                <a:solidFill>
                  <a:schemeClr val="tx1"/>
                </a:solidFill>
              </a:rPr>
              <a:t>市</a:t>
            </a:r>
            <a:endParaRPr kumimoji="1" lang="ja-JP" altLang="en-US" sz="1050" b="1" dirty="0">
              <a:solidFill>
                <a:schemeClr val="tx1"/>
              </a:solidFill>
            </a:endParaRPr>
          </a:p>
        </p:txBody>
      </p:sp>
      <p:sp>
        <p:nvSpPr>
          <p:cNvPr id="139" name="正方形/長方形 138"/>
          <p:cNvSpPr>
            <a:spLocks/>
          </p:cNvSpPr>
          <p:nvPr/>
        </p:nvSpPr>
        <p:spPr>
          <a:xfrm>
            <a:off x="7914075" y="2484281"/>
            <a:ext cx="864000" cy="252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 b="1" dirty="0" smtClean="0">
                <a:solidFill>
                  <a:schemeClr val="tx1"/>
                </a:solidFill>
              </a:rPr>
              <a:t>河内長野市</a:t>
            </a:r>
            <a:endParaRPr kumimoji="1" lang="ja-JP" altLang="en-US" sz="1050" b="1" dirty="0">
              <a:solidFill>
                <a:schemeClr val="tx1"/>
              </a:solidFill>
            </a:endParaRPr>
          </a:p>
        </p:txBody>
      </p:sp>
      <p:sp>
        <p:nvSpPr>
          <p:cNvPr id="143" name="正方形/長方形 142"/>
          <p:cNvSpPr>
            <a:spLocks/>
          </p:cNvSpPr>
          <p:nvPr/>
        </p:nvSpPr>
        <p:spPr>
          <a:xfrm>
            <a:off x="402371" y="3747160"/>
            <a:ext cx="864000" cy="252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 b="1" dirty="0" smtClean="0">
                <a:solidFill>
                  <a:schemeClr val="tx1"/>
                </a:solidFill>
              </a:rPr>
              <a:t>松原市</a:t>
            </a:r>
            <a:endParaRPr kumimoji="1" lang="ja-JP" altLang="en-US" sz="1050" b="1" dirty="0">
              <a:solidFill>
                <a:schemeClr val="tx1"/>
              </a:solidFill>
            </a:endParaRPr>
          </a:p>
        </p:txBody>
      </p:sp>
      <p:sp>
        <p:nvSpPr>
          <p:cNvPr id="144" name="正方形/長方形 143"/>
          <p:cNvSpPr>
            <a:spLocks/>
          </p:cNvSpPr>
          <p:nvPr/>
        </p:nvSpPr>
        <p:spPr>
          <a:xfrm>
            <a:off x="1343754" y="3754387"/>
            <a:ext cx="864000" cy="252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 b="1" dirty="0">
                <a:solidFill>
                  <a:schemeClr val="tx1"/>
                </a:solidFill>
              </a:rPr>
              <a:t>大東</a:t>
            </a:r>
            <a:r>
              <a:rPr kumimoji="1" lang="ja-JP" altLang="en-US" sz="1050" b="1" dirty="0" smtClean="0">
                <a:solidFill>
                  <a:schemeClr val="tx1"/>
                </a:solidFill>
              </a:rPr>
              <a:t>市</a:t>
            </a:r>
            <a:endParaRPr kumimoji="1" lang="ja-JP" altLang="en-US" sz="1050" b="1" dirty="0">
              <a:solidFill>
                <a:schemeClr val="tx1"/>
              </a:solidFill>
            </a:endParaRPr>
          </a:p>
        </p:txBody>
      </p:sp>
      <p:sp>
        <p:nvSpPr>
          <p:cNvPr id="147" name="正方形/長方形 146"/>
          <p:cNvSpPr>
            <a:spLocks/>
          </p:cNvSpPr>
          <p:nvPr/>
        </p:nvSpPr>
        <p:spPr>
          <a:xfrm>
            <a:off x="2272960" y="3754387"/>
            <a:ext cx="864000" cy="252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 b="1" dirty="0">
                <a:solidFill>
                  <a:schemeClr val="tx1"/>
                </a:solidFill>
              </a:rPr>
              <a:t>和泉</a:t>
            </a:r>
            <a:r>
              <a:rPr kumimoji="1" lang="ja-JP" altLang="en-US" sz="1050" b="1" dirty="0" smtClean="0">
                <a:solidFill>
                  <a:schemeClr val="tx1"/>
                </a:solidFill>
              </a:rPr>
              <a:t>市</a:t>
            </a:r>
            <a:endParaRPr kumimoji="1" lang="ja-JP" altLang="en-US" sz="1050" b="1" dirty="0">
              <a:solidFill>
                <a:schemeClr val="tx1"/>
              </a:solidFill>
            </a:endParaRPr>
          </a:p>
        </p:txBody>
      </p:sp>
      <p:sp>
        <p:nvSpPr>
          <p:cNvPr id="148" name="正方形/長方形 147"/>
          <p:cNvSpPr>
            <a:spLocks/>
          </p:cNvSpPr>
          <p:nvPr/>
        </p:nvSpPr>
        <p:spPr>
          <a:xfrm>
            <a:off x="3215864" y="3757480"/>
            <a:ext cx="864000" cy="252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b="1" dirty="0">
                <a:solidFill>
                  <a:schemeClr val="tx1"/>
                </a:solidFill>
              </a:rPr>
              <a:t>箕面</a:t>
            </a:r>
            <a:r>
              <a:rPr kumimoji="1" lang="ja-JP" altLang="en-US" sz="1200" b="1" dirty="0" smtClean="0">
                <a:solidFill>
                  <a:schemeClr val="tx1"/>
                </a:solidFill>
              </a:rPr>
              <a:t>市</a:t>
            </a:r>
            <a:endParaRPr kumimoji="1" lang="ja-JP" altLang="en-US" sz="1200" b="1" dirty="0">
              <a:solidFill>
                <a:schemeClr val="tx1"/>
              </a:solidFill>
            </a:endParaRPr>
          </a:p>
        </p:txBody>
      </p:sp>
      <p:sp>
        <p:nvSpPr>
          <p:cNvPr id="151" name="正方形/長方形 150"/>
          <p:cNvSpPr>
            <a:spLocks/>
          </p:cNvSpPr>
          <p:nvPr/>
        </p:nvSpPr>
        <p:spPr>
          <a:xfrm>
            <a:off x="4154595" y="3754387"/>
            <a:ext cx="864000" cy="252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 b="1" dirty="0">
                <a:solidFill>
                  <a:schemeClr val="tx1"/>
                </a:solidFill>
              </a:rPr>
              <a:t>柏原</a:t>
            </a:r>
            <a:r>
              <a:rPr kumimoji="1" lang="ja-JP" altLang="en-US" sz="1050" b="1" dirty="0" smtClean="0">
                <a:solidFill>
                  <a:schemeClr val="tx1"/>
                </a:solidFill>
              </a:rPr>
              <a:t>市</a:t>
            </a:r>
            <a:endParaRPr kumimoji="1" lang="ja-JP" altLang="en-US" sz="1050" b="1" dirty="0">
              <a:solidFill>
                <a:schemeClr val="tx1"/>
              </a:solidFill>
            </a:endParaRPr>
          </a:p>
        </p:txBody>
      </p:sp>
      <p:sp>
        <p:nvSpPr>
          <p:cNvPr id="152" name="正方形/長方形 151"/>
          <p:cNvSpPr>
            <a:spLocks/>
          </p:cNvSpPr>
          <p:nvPr/>
        </p:nvSpPr>
        <p:spPr>
          <a:xfrm>
            <a:off x="5084571" y="3755011"/>
            <a:ext cx="864000" cy="252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 b="1" dirty="0">
                <a:solidFill>
                  <a:schemeClr val="tx1"/>
                </a:solidFill>
              </a:rPr>
              <a:t>羽曳野</a:t>
            </a:r>
            <a:r>
              <a:rPr kumimoji="1" lang="ja-JP" altLang="en-US" sz="1050" b="1" dirty="0" smtClean="0">
                <a:solidFill>
                  <a:schemeClr val="tx1"/>
                </a:solidFill>
              </a:rPr>
              <a:t>市</a:t>
            </a:r>
            <a:endParaRPr kumimoji="1" lang="ja-JP" altLang="en-US" sz="1050" b="1" dirty="0">
              <a:solidFill>
                <a:schemeClr val="tx1"/>
              </a:solidFill>
            </a:endParaRPr>
          </a:p>
        </p:txBody>
      </p:sp>
      <p:pic>
        <p:nvPicPr>
          <p:cNvPr id="52" name="図 51"/>
          <p:cNvPicPr>
            <a:picLocks/>
          </p:cNvPicPr>
          <p:nvPr/>
        </p:nvPicPr>
        <p:blipFill rotWithShape="1">
          <a:blip r:embed="rId45"/>
          <a:srcRect r="4684" b="21424"/>
          <a:stretch/>
        </p:blipFill>
        <p:spPr>
          <a:xfrm>
            <a:off x="6046656" y="2798367"/>
            <a:ext cx="853451" cy="1197143"/>
          </a:xfrm>
          <a:prstGeom prst="rect">
            <a:avLst/>
          </a:prstGeom>
        </p:spPr>
      </p:pic>
      <p:sp>
        <p:nvSpPr>
          <p:cNvPr id="153" name="正方形/長方形 152"/>
          <p:cNvSpPr>
            <a:spLocks/>
          </p:cNvSpPr>
          <p:nvPr/>
        </p:nvSpPr>
        <p:spPr>
          <a:xfrm>
            <a:off x="6036107" y="3754387"/>
            <a:ext cx="864000" cy="252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 b="1" dirty="0">
                <a:solidFill>
                  <a:schemeClr val="tx1"/>
                </a:solidFill>
              </a:rPr>
              <a:t>門真</a:t>
            </a:r>
            <a:r>
              <a:rPr kumimoji="1" lang="ja-JP" altLang="en-US" sz="1050" b="1" dirty="0" smtClean="0">
                <a:solidFill>
                  <a:schemeClr val="tx1"/>
                </a:solidFill>
              </a:rPr>
              <a:t>市</a:t>
            </a:r>
            <a:endParaRPr kumimoji="1" lang="ja-JP" altLang="en-US" sz="1050" b="1" dirty="0">
              <a:solidFill>
                <a:schemeClr val="tx1"/>
              </a:solidFill>
            </a:endParaRPr>
          </a:p>
        </p:txBody>
      </p:sp>
      <p:sp>
        <p:nvSpPr>
          <p:cNvPr id="157" name="正方形/長方形 156"/>
          <p:cNvSpPr>
            <a:spLocks/>
          </p:cNvSpPr>
          <p:nvPr/>
        </p:nvSpPr>
        <p:spPr>
          <a:xfrm>
            <a:off x="7915637" y="3749828"/>
            <a:ext cx="864000" cy="252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 b="1" dirty="0">
                <a:solidFill>
                  <a:schemeClr val="tx1"/>
                </a:solidFill>
              </a:rPr>
              <a:t>高石</a:t>
            </a:r>
            <a:r>
              <a:rPr kumimoji="1" lang="ja-JP" altLang="en-US" sz="1050" b="1" dirty="0" smtClean="0">
                <a:solidFill>
                  <a:schemeClr val="tx1"/>
                </a:solidFill>
              </a:rPr>
              <a:t>市</a:t>
            </a:r>
            <a:endParaRPr kumimoji="1" lang="ja-JP" altLang="en-US" sz="1050" b="1" dirty="0">
              <a:solidFill>
                <a:schemeClr val="tx1"/>
              </a:solidFill>
            </a:endParaRPr>
          </a:p>
        </p:txBody>
      </p:sp>
      <p:sp>
        <p:nvSpPr>
          <p:cNvPr id="158" name="正方形/長方形 157"/>
          <p:cNvSpPr>
            <a:spLocks/>
          </p:cNvSpPr>
          <p:nvPr/>
        </p:nvSpPr>
        <p:spPr>
          <a:xfrm>
            <a:off x="398951" y="5053317"/>
            <a:ext cx="864000" cy="252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 b="1" dirty="0">
                <a:solidFill>
                  <a:schemeClr val="tx1"/>
                </a:solidFill>
              </a:rPr>
              <a:t>藤井寺</a:t>
            </a:r>
            <a:r>
              <a:rPr kumimoji="1" lang="ja-JP" altLang="en-US" sz="1050" b="1" dirty="0" smtClean="0">
                <a:solidFill>
                  <a:schemeClr val="tx1"/>
                </a:solidFill>
              </a:rPr>
              <a:t>市</a:t>
            </a:r>
            <a:endParaRPr kumimoji="1" lang="ja-JP" altLang="en-US" sz="1050" b="1" dirty="0">
              <a:solidFill>
                <a:schemeClr val="tx1"/>
              </a:solidFill>
            </a:endParaRPr>
          </a:p>
        </p:txBody>
      </p:sp>
      <p:sp>
        <p:nvSpPr>
          <p:cNvPr id="163" name="正方形/長方形 162"/>
          <p:cNvSpPr>
            <a:spLocks/>
          </p:cNvSpPr>
          <p:nvPr/>
        </p:nvSpPr>
        <p:spPr>
          <a:xfrm>
            <a:off x="1338818" y="5056566"/>
            <a:ext cx="864000" cy="252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 b="1" dirty="0" smtClean="0">
                <a:solidFill>
                  <a:schemeClr val="tx1"/>
                </a:solidFill>
              </a:rPr>
              <a:t>東大阪市</a:t>
            </a:r>
            <a:endParaRPr kumimoji="1" lang="ja-JP" altLang="en-US" sz="1050" b="1" dirty="0">
              <a:solidFill>
                <a:schemeClr val="tx1"/>
              </a:solidFill>
            </a:endParaRPr>
          </a:p>
        </p:txBody>
      </p:sp>
      <p:sp>
        <p:nvSpPr>
          <p:cNvPr id="164" name="正方形/長方形 163"/>
          <p:cNvSpPr>
            <a:spLocks/>
          </p:cNvSpPr>
          <p:nvPr/>
        </p:nvSpPr>
        <p:spPr>
          <a:xfrm>
            <a:off x="2281669" y="5056566"/>
            <a:ext cx="864000" cy="252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 b="1" dirty="0">
                <a:solidFill>
                  <a:schemeClr val="tx1"/>
                </a:solidFill>
              </a:rPr>
              <a:t>泉南</a:t>
            </a:r>
            <a:r>
              <a:rPr kumimoji="1" lang="ja-JP" altLang="en-US" sz="1050" b="1" dirty="0" smtClean="0">
                <a:solidFill>
                  <a:schemeClr val="tx1"/>
                </a:solidFill>
              </a:rPr>
              <a:t>市</a:t>
            </a:r>
            <a:endParaRPr kumimoji="1" lang="ja-JP" altLang="en-US" sz="1050" b="1" dirty="0">
              <a:solidFill>
                <a:schemeClr val="tx1"/>
              </a:solidFill>
            </a:endParaRPr>
          </a:p>
        </p:txBody>
      </p:sp>
      <p:sp>
        <p:nvSpPr>
          <p:cNvPr id="165" name="正方形/長方形 164"/>
          <p:cNvSpPr>
            <a:spLocks/>
          </p:cNvSpPr>
          <p:nvPr/>
        </p:nvSpPr>
        <p:spPr>
          <a:xfrm>
            <a:off x="3225389" y="5061272"/>
            <a:ext cx="864000" cy="252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 b="1" dirty="0" smtClean="0">
                <a:solidFill>
                  <a:schemeClr val="tx1"/>
                </a:solidFill>
              </a:rPr>
              <a:t>四條畷市</a:t>
            </a:r>
            <a:endParaRPr kumimoji="1" lang="ja-JP" altLang="en-US" sz="1050" b="1" dirty="0">
              <a:solidFill>
                <a:schemeClr val="tx1"/>
              </a:solidFill>
            </a:endParaRPr>
          </a:p>
        </p:txBody>
      </p:sp>
      <p:sp>
        <p:nvSpPr>
          <p:cNvPr id="166" name="正方形/長方形 165"/>
          <p:cNvSpPr>
            <a:spLocks/>
          </p:cNvSpPr>
          <p:nvPr/>
        </p:nvSpPr>
        <p:spPr>
          <a:xfrm>
            <a:off x="4147833" y="5056566"/>
            <a:ext cx="864000" cy="252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 b="1" dirty="0">
                <a:solidFill>
                  <a:schemeClr val="tx1"/>
                </a:solidFill>
              </a:rPr>
              <a:t>交野</a:t>
            </a:r>
            <a:r>
              <a:rPr kumimoji="1" lang="ja-JP" altLang="en-US" sz="1050" b="1" dirty="0" smtClean="0">
                <a:solidFill>
                  <a:schemeClr val="tx1"/>
                </a:solidFill>
              </a:rPr>
              <a:t>市</a:t>
            </a:r>
            <a:endParaRPr kumimoji="1" lang="ja-JP" altLang="en-US" sz="1050" b="1" dirty="0">
              <a:solidFill>
                <a:schemeClr val="tx1"/>
              </a:solidFill>
            </a:endParaRPr>
          </a:p>
        </p:txBody>
      </p:sp>
      <p:sp>
        <p:nvSpPr>
          <p:cNvPr id="167" name="正方形/長方形 166"/>
          <p:cNvSpPr>
            <a:spLocks/>
          </p:cNvSpPr>
          <p:nvPr/>
        </p:nvSpPr>
        <p:spPr>
          <a:xfrm>
            <a:off x="5101999" y="5061272"/>
            <a:ext cx="864000" cy="252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 b="1" dirty="0" smtClean="0">
                <a:solidFill>
                  <a:schemeClr val="tx1"/>
                </a:solidFill>
              </a:rPr>
              <a:t>大阪狭山市</a:t>
            </a:r>
            <a:endParaRPr kumimoji="1" lang="ja-JP" altLang="en-US" sz="1050" b="1" dirty="0">
              <a:solidFill>
                <a:schemeClr val="tx1"/>
              </a:solidFill>
            </a:endParaRPr>
          </a:p>
        </p:txBody>
      </p:sp>
      <p:sp>
        <p:nvSpPr>
          <p:cNvPr id="169" name="正方形/長方形 168"/>
          <p:cNvSpPr>
            <a:spLocks/>
          </p:cNvSpPr>
          <p:nvPr/>
        </p:nvSpPr>
        <p:spPr>
          <a:xfrm>
            <a:off x="6049993" y="5053318"/>
            <a:ext cx="864000" cy="252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 b="1" dirty="0" smtClean="0">
                <a:solidFill>
                  <a:schemeClr val="tx1"/>
                </a:solidFill>
              </a:rPr>
              <a:t>阪南市</a:t>
            </a:r>
            <a:endParaRPr kumimoji="1" lang="ja-JP" altLang="en-US" sz="1050" b="1" dirty="0">
              <a:solidFill>
                <a:schemeClr val="tx1"/>
              </a:solidFill>
            </a:endParaRPr>
          </a:p>
        </p:txBody>
      </p:sp>
      <p:sp>
        <p:nvSpPr>
          <p:cNvPr id="174" name="正方形/長方形 173"/>
          <p:cNvSpPr>
            <a:spLocks/>
          </p:cNvSpPr>
          <p:nvPr/>
        </p:nvSpPr>
        <p:spPr>
          <a:xfrm>
            <a:off x="7007034" y="5051914"/>
            <a:ext cx="864000" cy="252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 b="1" dirty="0" smtClean="0">
                <a:solidFill>
                  <a:schemeClr val="tx1"/>
                </a:solidFill>
              </a:rPr>
              <a:t>島本町</a:t>
            </a:r>
            <a:endParaRPr kumimoji="1" lang="ja-JP" altLang="en-US" sz="1050" b="1" dirty="0">
              <a:solidFill>
                <a:schemeClr val="tx1"/>
              </a:solidFill>
            </a:endParaRPr>
          </a:p>
        </p:txBody>
      </p:sp>
      <p:sp>
        <p:nvSpPr>
          <p:cNvPr id="175" name="正方形/長方形 174"/>
          <p:cNvSpPr>
            <a:spLocks/>
          </p:cNvSpPr>
          <p:nvPr/>
        </p:nvSpPr>
        <p:spPr>
          <a:xfrm>
            <a:off x="7945832" y="5051914"/>
            <a:ext cx="864000" cy="252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 b="1" dirty="0">
                <a:solidFill>
                  <a:schemeClr val="tx1"/>
                </a:solidFill>
              </a:rPr>
              <a:t>豊能</a:t>
            </a:r>
            <a:r>
              <a:rPr kumimoji="1" lang="ja-JP" altLang="en-US" sz="1050" b="1" dirty="0" smtClean="0">
                <a:solidFill>
                  <a:schemeClr val="tx1"/>
                </a:solidFill>
              </a:rPr>
              <a:t>町</a:t>
            </a:r>
            <a:endParaRPr kumimoji="1" lang="ja-JP" altLang="en-US" sz="1050" b="1" dirty="0">
              <a:solidFill>
                <a:schemeClr val="tx1"/>
              </a:solidFill>
            </a:endParaRPr>
          </a:p>
        </p:txBody>
      </p:sp>
      <p:sp>
        <p:nvSpPr>
          <p:cNvPr id="178" name="正方形/長方形 177"/>
          <p:cNvSpPr>
            <a:spLocks/>
          </p:cNvSpPr>
          <p:nvPr/>
        </p:nvSpPr>
        <p:spPr>
          <a:xfrm>
            <a:off x="415854" y="6322222"/>
            <a:ext cx="864000" cy="252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 b="1" dirty="0">
                <a:solidFill>
                  <a:schemeClr val="tx1"/>
                </a:solidFill>
              </a:rPr>
              <a:t>能勢</a:t>
            </a:r>
            <a:r>
              <a:rPr kumimoji="1" lang="ja-JP" altLang="en-US" sz="1050" b="1" dirty="0" smtClean="0">
                <a:solidFill>
                  <a:schemeClr val="tx1"/>
                </a:solidFill>
              </a:rPr>
              <a:t>町</a:t>
            </a:r>
            <a:endParaRPr kumimoji="1" lang="ja-JP" altLang="en-US" sz="1050" b="1" dirty="0">
              <a:solidFill>
                <a:schemeClr val="tx1"/>
              </a:solidFill>
            </a:endParaRPr>
          </a:p>
        </p:txBody>
      </p:sp>
      <p:sp>
        <p:nvSpPr>
          <p:cNvPr id="185" name="正方形/長方形 184"/>
          <p:cNvSpPr>
            <a:spLocks/>
          </p:cNvSpPr>
          <p:nvPr/>
        </p:nvSpPr>
        <p:spPr>
          <a:xfrm>
            <a:off x="2284263" y="6327464"/>
            <a:ext cx="864000" cy="252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 b="1" dirty="0">
                <a:solidFill>
                  <a:schemeClr val="tx1"/>
                </a:solidFill>
              </a:rPr>
              <a:t>熊取</a:t>
            </a:r>
            <a:r>
              <a:rPr kumimoji="1" lang="ja-JP" altLang="en-US" sz="1050" b="1" dirty="0" smtClean="0">
                <a:solidFill>
                  <a:schemeClr val="tx1"/>
                </a:solidFill>
              </a:rPr>
              <a:t>町</a:t>
            </a:r>
            <a:endParaRPr kumimoji="1" lang="ja-JP" altLang="en-US" sz="1050" b="1" dirty="0">
              <a:solidFill>
                <a:schemeClr val="tx1"/>
              </a:solidFill>
            </a:endParaRPr>
          </a:p>
        </p:txBody>
      </p:sp>
      <p:sp>
        <p:nvSpPr>
          <p:cNvPr id="187" name="正方形/長方形 186"/>
          <p:cNvSpPr>
            <a:spLocks/>
          </p:cNvSpPr>
          <p:nvPr/>
        </p:nvSpPr>
        <p:spPr>
          <a:xfrm>
            <a:off x="3232767" y="6334241"/>
            <a:ext cx="864000" cy="252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 b="1" dirty="0">
                <a:solidFill>
                  <a:schemeClr val="tx1"/>
                </a:solidFill>
              </a:rPr>
              <a:t>田尻</a:t>
            </a:r>
            <a:r>
              <a:rPr kumimoji="1" lang="ja-JP" altLang="en-US" sz="1050" b="1" dirty="0" smtClean="0">
                <a:solidFill>
                  <a:schemeClr val="tx1"/>
                </a:solidFill>
              </a:rPr>
              <a:t>町</a:t>
            </a:r>
            <a:endParaRPr kumimoji="1" lang="ja-JP" altLang="en-US" sz="1050" b="1" dirty="0">
              <a:solidFill>
                <a:schemeClr val="tx1"/>
              </a:solidFill>
            </a:endParaRPr>
          </a:p>
        </p:txBody>
      </p:sp>
      <p:sp>
        <p:nvSpPr>
          <p:cNvPr id="189" name="正方形/長方形 188"/>
          <p:cNvSpPr>
            <a:spLocks/>
          </p:cNvSpPr>
          <p:nvPr/>
        </p:nvSpPr>
        <p:spPr>
          <a:xfrm>
            <a:off x="4154891" y="6323804"/>
            <a:ext cx="864000" cy="252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 b="1" dirty="0" smtClean="0">
                <a:solidFill>
                  <a:schemeClr val="tx1"/>
                </a:solidFill>
              </a:rPr>
              <a:t>岬町</a:t>
            </a:r>
            <a:endParaRPr kumimoji="1" lang="ja-JP" altLang="en-US" sz="1050" b="1" dirty="0">
              <a:solidFill>
                <a:schemeClr val="tx1"/>
              </a:solidFill>
            </a:endParaRPr>
          </a:p>
        </p:txBody>
      </p:sp>
      <p:sp>
        <p:nvSpPr>
          <p:cNvPr id="190" name="正方形/長方形 189"/>
          <p:cNvSpPr>
            <a:spLocks/>
          </p:cNvSpPr>
          <p:nvPr/>
        </p:nvSpPr>
        <p:spPr>
          <a:xfrm>
            <a:off x="5094096" y="6322222"/>
            <a:ext cx="864000" cy="252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 b="1" dirty="0">
                <a:solidFill>
                  <a:schemeClr val="tx1"/>
                </a:solidFill>
              </a:rPr>
              <a:t>太子</a:t>
            </a:r>
            <a:r>
              <a:rPr kumimoji="1" lang="ja-JP" altLang="en-US" sz="1050" b="1" dirty="0" smtClean="0">
                <a:solidFill>
                  <a:schemeClr val="tx1"/>
                </a:solidFill>
              </a:rPr>
              <a:t>町</a:t>
            </a:r>
            <a:endParaRPr kumimoji="1" lang="ja-JP" altLang="en-US" sz="1050" b="1" dirty="0">
              <a:solidFill>
                <a:schemeClr val="tx1"/>
              </a:solidFill>
            </a:endParaRPr>
          </a:p>
        </p:txBody>
      </p:sp>
      <p:sp>
        <p:nvSpPr>
          <p:cNvPr id="191" name="正方形/長方形 190"/>
          <p:cNvSpPr>
            <a:spLocks/>
          </p:cNvSpPr>
          <p:nvPr/>
        </p:nvSpPr>
        <p:spPr>
          <a:xfrm>
            <a:off x="6056217" y="6322222"/>
            <a:ext cx="864000" cy="252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 b="1" dirty="0">
                <a:solidFill>
                  <a:schemeClr val="tx1"/>
                </a:solidFill>
              </a:rPr>
              <a:t>河南</a:t>
            </a:r>
            <a:r>
              <a:rPr kumimoji="1" lang="ja-JP" altLang="en-US" sz="1050" b="1" dirty="0" smtClean="0">
                <a:solidFill>
                  <a:schemeClr val="tx1"/>
                </a:solidFill>
              </a:rPr>
              <a:t>町</a:t>
            </a:r>
            <a:endParaRPr kumimoji="1" lang="ja-JP" altLang="en-US" sz="1050" b="1" dirty="0">
              <a:solidFill>
                <a:schemeClr val="tx1"/>
              </a:solidFill>
            </a:endParaRPr>
          </a:p>
        </p:txBody>
      </p:sp>
      <p:sp>
        <p:nvSpPr>
          <p:cNvPr id="193" name="正方形/長方形 192"/>
          <p:cNvSpPr>
            <a:spLocks/>
          </p:cNvSpPr>
          <p:nvPr/>
        </p:nvSpPr>
        <p:spPr>
          <a:xfrm>
            <a:off x="7020289" y="6328203"/>
            <a:ext cx="864000" cy="252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 b="1" dirty="0">
                <a:solidFill>
                  <a:schemeClr val="tx1"/>
                </a:solidFill>
              </a:rPr>
              <a:t>千早赤阪村</a:t>
            </a:r>
          </a:p>
        </p:txBody>
      </p:sp>
      <p:pic>
        <p:nvPicPr>
          <p:cNvPr id="87" name="図 86"/>
          <p:cNvPicPr>
            <a:picLocks/>
          </p:cNvPicPr>
          <p:nvPr/>
        </p:nvPicPr>
        <p:blipFill>
          <a:blip r:embed="rId46"/>
          <a:stretch>
            <a:fillRect/>
          </a:stretch>
        </p:blipFill>
        <p:spPr>
          <a:xfrm>
            <a:off x="7947660" y="5451844"/>
            <a:ext cx="935894" cy="932754"/>
          </a:xfrm>
          <a:prstGeom prst="rect">
            <a:avLst/>
          </a:prstGeom>
        </p:spPr>
      </p:pic>
      <p:sp>
        <p:nvSpPr>
          <p:cNvPr id="91" name="正方形/長方形 90"/>
          <p:cNvSpPr>
            <a:spLocks/>
          </p:cNvSpPr>
          <p:nvPr/>
        </p:nvSpPr>
        <p:spPr>
          <a:xfrm>
            <a:off x="6984641" y="3754786"/>
            <a:ext cx="864000" cy="252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 b="1" dirty="0">
                <a:solidFill>
                  <a:schemeClr val="tx1"/>
                </a:solidFill>
              </a:rPr>
              <a:t>摂津</a:t>
            </a:r>
            <a:r>
              <a:rPr kumimoji="1" lang="ja-JP" altLang="en-US" sz="1050" b="1" dirty="0" smtClean="0">
                <a:solidFill>
                  <a:schemeClr val="tx1"/>
                </a:solidFill>
              </a:rPr>
              <a:t>市</a:t>
            </a:r>
            <a:endParaRPr kumimoji="1" lang="ja-JP" altLang="en-US" sz="1050" b="1" dirty="0">
              <a:solidFill>
                <a:schemeClr val="tx1"/>
              </a:solidFill>
            </a:endParaRPr>
          </a:p>
        </p:txBody>
      </p:sp>
      <p:sp>
        <p:nvSpPr>
          <p:cNvPr id="184" name="正方形/長方形 183"/>
          <p:cNvSpPr>
            <a:spLocks/>
          </p:cNvSpPr>
          <p:nvPr/>
        </p:nvSpPr>
        <p:spPr>
          <a:xfrm>
            <a:off x="1356662" y="6327675"/>
            <a:ext cx="864000" cy="252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 b="1" dirty="0">
                <a:solidFill>
                  <a:schemeClr val="tx1"/>
                </a:solidFill>
              </a:rPr>
              <a:t>忠岡</a:t>
            </a:r>
            <a:r>
              <a:rPr kumimoji="1" lang="ja-JP" altLang="en-US" sz="1050" b="1" dirty="0" smtClean="0">
                <a:solidFill>
                  <a:schemeClr val="tx1"/>
                </a:solidFill>
              </a:rPr>
              <a:t>町</a:t>
            </a:r>
            <a:endParaRPr kumimoji="1" lang="ja-JP" altLang="en-US" sz="1050" b="1" dirty="0">
              <a:solidFill>
                <a:schemeClr val="tx1"/>
              </a:solidFill>
            </a:endParaRPr>
          </a:p>
        </p:txBody>
      </p:sp>
      <p:sp>
        <p:nvSpPr>
          <p:cNvPr id="137" name="正方形/長方形 136"/>
          <p:cNvSpPr>
            <a:spLocks/>
          </p:cNvSpPr>
          <p:nvPr/>
        </p:nvSpPr>
        <p:spPr>
          <a:xfrm>
            <a:off x="6038056" y="2496503"/>
            <a:ext cx="864000" cy="252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 b="1" dirty="0" smtClean="0">
                <a:solidFill>
                  <a:schemeClr val="tx1"/>
                </a:solidFill>
              </a:rPr>
              <a:t>富田林市</a:t>
            </a:r>
            <a:endParaRPr kumimoji="1" lang="ja-JP" altLang="en-US" sz="1050" b="1" dirty="0">
              <a:solidFill>
                <a:schemeClr val="tx1"/>
              </a:solidFill>
            </a:endParaRPr>
          </a:p>
        </p:txBody>
      </p:sp>
      <p:pic>
        <p:nvPicPr>
          <p:cNvPr id="92" name="図 91"/>
          <p:cNvPicPr preferRelativeResize="0">
            <a:picLocks/>
          </p:cNvPicPr>
          <p:nvPr/>
        </p:nvPicPr>
        <p:blipFill rotWithShape="1">
          <a:blip r:embed="rId47"/>
          <a:srcRect l="16573" t="38851" r="56016" b="33739"/>
          <a:stretch/>
        </p:blipFill>
        <p:spPr>
          <a:xfrm>
            <a:off x="3223241" y="324000"/>
            <a:ext cx="864933" cy="1152000"/>
          </a:xfrm>
          <a:prstGeom prst="rect">
            <a:avLst/>
          </a:prstGeom>
        </p:spPr>
      </p:pic>
      <p:sp>
        <p:nvSpPr>
          <p:cNvPr id="118" name="正方形/長方形 117"/>
          <p:cNvSpPr>
            <a:spLocks/>
          </p:cNvSpPr>
          <p:nvPr/>
        </p:nvSpPr>
        <p:spPr>
          <a:xfrm>
            <a:off x="3224174" y="1231843"/>
            <a:ext cx="864000" cy="252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 b="1" dirty="0" smtClean="0">
                <a:solidFill>
                  <a:schemeClr val="tx1"/>
                </a:solidFill>
              </a:rPr>
              <a:t>岸和田市</a:t>
            </a:r>
            <a:endParaRPr kumimoji="1" lang="ja-JP" altLang="en-US" sz="1050" b="1" dirty="0">
              <a:solidFill>
                <a:schemeClr val="tx1"/>
              </a:solidFill>
            </a:endParaRPr>
          </a:p>
        </p:txBody>
      </p:sp>
      <p:sp>
        <p:nvSpPr>
          <p:cNvPr id="4" name="正方形/長方形 3"/>
          <p:cNvSpPr>
            <a:spLocks/>
          </p:cNvSpPr>
          <p:nvPr/>
        </p:nvSpPr>
        <p:spPr>
          <a:xfrm>
            <a:off x="391654" y="1230629"/>
            <a:ext cx="864000" cy="252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 b="1" dirty="0" smtClean="0">
                <a:solidFill>
                  <a:schemeClr val="tx1"/>
                </a:solidFill>
              </a:rPr>
              <a:t>大阪府</a:t>
            </a:r>
            <a:endParaRPr kumimoji="1" lang="ja-JP" altLang="en-US" sz="1050" b="1" dirty="0">
              <a:solidFill>
                <a:schemeClr val="tx1"/>
              </a:solidFill>
            </a:endParaRPr>
          </a:p>
        </p:txBody>
      </p:sp>
      <p:pic>
        <p:nvPicPr>
          <p:cNvPr id="94" name="図 93"/>
          <p:cNvPicPr>
            <a:picLocks/>
          </p:cNvPicPr>
          <p:nvPr/>
        </p:nvPicPr>
        <p:blipFill rotWithShape="1"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20" t="29108" r="14352" b="43662"/>
          <a:stretch/>
        </p:blipFill>
        <p:spPr>
          <a:xfrm>
            <a:off x="1341726" y="1601197"/>
            <a:ext cx="848957" cy="1152000"/>
          </a:xfrm>
          <a:prstGeom prst="rect">
            <a:avLst/>
          </a:prstGeom>
        </p:spPr>
      </p:pic>
      <p:sp>
        <p:nvSpPr>
          <p:cNvPr id="89" name="正方形/長方形 88"/>
          <p:cNvSpPr>
            <a:spLocks/>
          </p:cNvSpPr>
          <p:nvPr/>
        </p:nvSpPr>
        <p:spPr>
          <a:xfrm>
            <a:off x="1326683" y="2504812"/>
            <a:ext cx="864000" cy="252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 b="1" dirty="0">
                <a:solidFill>
                  <a:schemeClr val="tx1"/>
                </a:solidFill>
              </a:rPr>
              <a:t>守口</a:t>
            </a:r>
            <a:r>
              <a:rPr kumimoji="1" lang="ja-JP" altLang="en-US" sz="1050" b="1" dirty="0" smtClean="0">
                <a:solidFill>
                  <a:schemeClr val="tx1"/>
                </a:solidFill>
              </a:rPr>
              <a:t>市</a:t>
            </a:r>
            <a:endParaRPr kumimoji="1" lang="ja-JP" altLang="en-US" sz="1050" b="1" dirty="0">
              <a:solidFill>
                <a:schemeClr val="tx1"/>
              </a:solidFill>
            </a:endParaRPr>
          </a:p>
        </p:txBody>
      </p:sp>
      <p:sp>
        <p:nvSpPr>
          <p:cNvPr id="96" name="正方形/長方形 95"/>
          <p:cNvSpPr>
            <a:spLocks/>
          </p:cNvSpPr>
          <p:nvPr/>
        </p:nvSpPr>
        <p:spPr>
          <a:xfrm>
            <a:off x="4174120" y="1230324"/>
            <a:ext cx="864000" cy="252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 b="1" dirty="0">
                <a:solidFill>
                  <a:schemeClr val="tx1"/>
                </a:solidFill>
              </a:rPr>
              <a:t>豊中</a:t>
            </a:r>
            <a:r>
              <a:rPr kumimoji="1" lang="ja-JP" altLang="en-US" sz="1050" b="1" dirty="0" smtClean="0">
                <a:solidFill>
                  <a:schemeClr val="tx1"/>
                </a:solidFill>
              </a:rPr>
              <a:t>市</a:t>
            </a:r>
            <a:endParaRPr kumimoji="1" lang="ja-JP" altLang="en-US" sz="1050" b="1" dirty="0">
              <a:solidFill>
                <a:schemeClr val="tx1"/>
              </a:solidFill>
            </a:endParaRPr>
          </a:p>
        </p:txBody>
      </p:sp>
      <p:sp>
        <p:nvSpPr>
          <p:cNvPr id="97" name="正方形/長方形 96"/>
          <p:cNvSpPr>
            <a:spLocks/>
          </p:cNvSpPr>
          <p:nvPr/>
        </p:nvSpPr>
        <p:spPr>
          <a:xfrm>
            <a:off x="5125811" y="1228042"/>
            <a:ext cx="864000" cy="252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 b="1" dirty="0">
                <a:solidFill>
                  <a:schemeClr val="tx1"/>
                </a:solidFill>
              </a:rPr>
              <a:t>池田</a:t>
            </a:r>
            <a:r>
              <a:rPr kumimoji="1" lang="ja-JP" altLang="en-US" sz="1050" b="1" dirty="0" smtClean="0">
                <a:solidFill>
                  <a:schemeClr val="tx1"/>
                </a:solidFill>
              </a:rPr>
              <a:t>市</a:t>
            </a:r>
            <a:endParaRPr kumimoji="1" lang="ja-JP" altLang="en-US" sz="1050" b="1" dirty="0">
              <a:solidFill>
                <a:schemeClr val="tx1"/>
              </a:solidFill>
            </a:endParaRPr>
          </a:p>
        </p:txBody>
      </p:sp>
      <p:sp>
        <p:nvSpPr>
          <p:cNvPr id="98" name="正方形/長方形 97"/>
          <p:cNvSpPr>
            <a:spLocks/>
          </p:cNvSpPr>
          <p:nvPr/>
        </p:nvSpPr>
        <p:spPr>
          <a:xfrm>
            <a:off x="6057656" y="1235945"/>
            <a:ext cx="864000" cy="252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 b="1" dirty="0" smtClean="0">
                <a:solidFill>
                  <a:schemeClr val="tx1"/>
                </a:solidFill>
              </a:rPr>
              <a:t>吹田市</a:t>
            </a:r>
            <a:endParaRPr kumimoji="1" lang="ja-JP" altLang="en-US" sz="1050" b="1" dirty="0">
              <a:solidFill>
                <a:schemeClr val="tx1"/>
              </a:solidFill>
            </a:endParaRPr>
          </a:p>
        </p:txBody>
      </p:sp>
      <p:sp>
        <p:nvSpPr>
          <p:cNvPr id="104" name="正方形/長方形 103"/>
          <p:cNvSpPr>
            <a:spLocks/>
          </p:cNvSpPr>
          <p:nvPr/>
        </p:nvSpPr>
        <p:spPr>
          <a:xfrm>
            <a:off x="4170300" y="2508335"/>
            <a:ext cx="864000" cy="252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 b="1" dirty="0">
                <a:solidFill>
                  <a:schemeClr val="tx1"/>
                </a:solidFill>
              </a:rPr>
              <a:t>八尾</a:t>
            </a:r>
            <a:r>
              <a:rPr kumimoji="1" lang="ja-JP" altLang="en-US" sz="1050" b="1" dirty="0" smtClean="0">
                <a:solidFill>
                  <a:schemeClr val="tx1"/>
                </a:solidFill>
              </a:rPr>
              <a:t>市</a:t>
            </a:r>
            <a:endParaRPr kumimoji="1" lang="ja-JP" altLang="en-US" sz="1050" b="1" dirty="0">
              <a:solidFill>
                <a:schemeClr val="tx1"/>
              </a:solidFill>
            </a:endParaRPr>
          </a:p>
        </p:txBody>
      </p:sp>
      <p:sp>
        <p:nvSpPr>
          <p:cNvPr id="111" name="正方形/長方形 110"/>
          <p:cNvSpPr>
            <a:spLocks/>
          </p:cNvSpPr>
          <p:nvPr/>
        </p:nvSpPr>
        <p:spPr>
          <a:xfrm>
            <a:off x="3241849" y="3761003"/>
            <a:ext cx="864000" cy="252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 b="1" dirty="0">
                <a:solidFill>
                  <a:schemeClr val="tx1"/>
                </a:solidFill>
              </a:rPr>
              <a:t>箕面</a:t>
            </a:r>
            <a:r>
              <a:rPr kumimoji="1" lang="ja-JP" altLang="en-US" sz="1050" b="1" dirty="0" smtClean="0">
                <a:solidFill>
                  <a:schemeClr val="tx1"/>
                </a:solidFill>
              </a:rPr>
              <a:t>市</a:t>
            </a:r>
            <a:endParaRPr kumimoji="1" lang="ja-JP" altLang="en-US" sz="1050" b="1" dirty="0">
              <a:solidFill>
                <a:schemeClr val="tx1"/>
              </a:solidFill>
            </a:endParaRPr>
          </a:p>
        </p:txBody>
      </p:sp>
      <p:pic>
        <p:nvPicPr>
          <p:cNvPr id="155" name="図 154"/>
          <p:cNvPicPr>
            <a:picLocks/>
          </p:cNvPicPr>
          <p:nvPr/>
        </p:nvPicPr>
        <p:blipFill rotWithShape="1">
          <a:blip r:embed="rId21"/>
          <a:srcRect l="-1578" t="-280" r="1578" b="15734"/>
          <a:stretch/>
        </p:blipFill>
        <p:spPr>
          <a:xfrm>
            <a:off x="3209696" y="2833938"/>
            <a:ext cx="875659" cy="1183214"/>
          </a:xfrm>
          <a:prstGeom prst="rect">
            <a:avLst/>
          </a:prstGeom>
        </p:spPr>
      </p:pic>
      <p:sp>
        <p:nvSpPr>
          <p:cNvPr id="156" name="正方形/長方形 155"/>
          <p:cNvSpPr>
            <a:spLocks/>
          </p:cNvSpPr>
          <p:nvPr/>
        </p:nvSpPr>
        <p:spPr>
          <a:xfrm>
            <a:off x="3219396" y="3768675"/>
            <a:ext cx="864000" cy="252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 b="1" dirty="0">
                <a:solidFill>
                  <a:schemeClr val="tx1"/>
                </a:solidFill>
              </a:rPr>
              <a:t>箕面</a:t>
            </a:r>
            <a:r>
              <a:rPr kumimoji="1" lang="ja-JP" altLang="en-US" sz="1050" b="1" dirty="0" smtClean="0">
                <a:solidFill>
                  <a:schemeClr val="tx1"/>
                </a:solidFill>
              </a:rPr>
              <a:t>市</a:t>
            </a:r>
            <a:endParaRPr kumimoji="1" lang="ja-JP" altLang="en-US" sz="105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03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3024</TotalTime>
  <Words>227</Words>
  <Application>Microsoft Office PowerPoint</Application>
  <PresentationFormat>画面に合わせる (4:3)</PresentationFormat>
  <Paragraphs>63</Paragraphs>
  <Slides>2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2</vt:i4>
      </vt:variant>
    </vt:vector>
  </HeadingPairs>
  <TitlesOfParts>
    <vt:vector size="12" baseType="lpstr">
      <vt:lpstr>HG丸ｺﾞｼｯｸM-PRO</vt:lpstr>
      <vt:lpstr>Meiryo UI</vt:lpstr>
      <vt:lpstr>UD デジタル 教科書体 NK-B</vt:lpstr>
      <vt:lpstr>游ゴシック</vt:lpstr>
      <vt:lpstr>游ゴシック Light</vt:lpstr>
      <vt:lpstr>Arial</vt:lpstr>
      <vt:lpstr>Calibri</vt:lpstr>
      <vt:lpstr>Calibri Light</vt:lpstr>
      <vt:lpstr>Office テーマ</vt:lpstr>
      <vt:lpstr>デザインの設定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坂本　留美</dc:creator>
  <cp:lastModifiedBy>平井　敏郎</cp:lastModifiedBy>
  <cp:revision>373</cp:revision>
  <cp:lastPrinted>2023-08-31T06:40:28Z</cp:lastPrinted>
  <dcterms:created xsi:type="dcterms:W3CDTF">2020-01-16T09:09:38Z</dcterms:created>
  <dcterms:modified xsi:type="dcterms:W3CDTF">2023-08-31T06:41:36Z</dcterms:modified>
</cp:coreProperties>
</file>