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73"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3" d="100"/>
          <a:sy n="53" d="100"/>
        </p:scale>
        <p:origin x="81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7A38C9-03DB-431E-A43C-A33A67858804}" type="datetimeFigureOut">
              <a:rPr kumimoji="1" lang="ja-JP" altLang="en-US" smtClean="0"/>
              <a:t>2026/8/4</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2A49C3-68D8-485E-AA45-2827087BA9B6}" type="slidenum">
              <a:rPr kumimoji="1" lang="ja-JP" altLang="en-US" smtClean="0"/>
              <a:t>‹#›</a:t>
            </a:fld>
            <a:endParaRPr kumimoji="1" lang="ja-JP" altLang="en-US"/>
          </a:p>
        </p:txBody>
      </p:sp>
    </p:spTree>
    <p:extLst>
      <p:ext uri="{BB962C8B-B14F-4D97-AF65-F5344CB8AC3E}">
        <p14:creationId xmlns:p14="http://schemas.microsoft.com/office/powerpoint/2010/main" val="352350210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日付プレースホルダー 4"/>
          <p:cNvSpPr>
            <a:spLocks noGrp="1"/>
          </p:cNvSpPr>
          <p:nvPr>
            <p:ph type="dt"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平成</a:t>
            </a:r>
            <a:r>
              <a:rPr kumimoji="1" lang="en-US" altLang="ja-JP"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30</a:t>
            </a:r>
            <a:r>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年</a:t>
            </a:r>
            <a:r>
              <a:rPr kumimoji="1" lang="en-US" altLang="ja-JP"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3</a:t>
            </a:r>
            <a:r>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月</a:t>
            </a:r>
            <a:r>
              <a:rPr kumimoji="1" lang="en-US" altLang="ja-JP"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2</a:t>
            </a:r>
            <a:r>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日時点</a:t>
            </a:r>
          </a:p>
        </p:txBody>
      </p:sp>
      <p:sp>
        <p:nvSpPr>
          <p:cNvPr id="6" name="ヘッダー プレースホルダー 5"/>
          <p:cNvSpPr>
            <a:spLocks noGrp="1"/>
          </p:cNvSpPr>
          <p:nvPr>
            <p:ph type="hdr"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324335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05AD208-A5F3-9CCE-6BAC-78717A148D90}"/>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4682AA9-D37E-3CAD-217B-62C1CDA091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3996F205-BE77-8BA0-9F19-C68C3F8FF256}"/>
              </a:ext>
            </a:extLst>
          </p:cNvPr>
          <p:cNvSpPr>
            <a:spLocks noGrp="1"/>
          </p:cNvSpPr>
          <p:nvPr>
            <p:ph type="dt" sz="half" idx="10"/>
          </p:nvPr>
        </p:nvSpPr>
        <p:spPr/>
        <p:txBody>
          <a:bodyPr/>
          <a:lstStyle/>
          <a:p>
            <a:fld id="{F0CA90F4-FB1A-4585-8D1D-4279A7D6CDBA}" type="datetimeFigureOut">
              <a:rPr kumimoji="1" lang="ja-JP" altLang="en-US" smtClean="0"/>
              <a:t>2026/8/4</a:t>
            </a:fld>
            <a:endParaRPr kumimoji="1" lang="ja-JP" altLang="en-US"/>
          </a:p>
        </p:txBody>
      </p:sp>
      <p:sp>
        <p:nvSpPr>
          <p:cNvPr id="5" name="フッター プレースホルダー 4">
            <a:extLst>
              <a:ext uri="{FF2B5EF4-FFF2-40B4-BE49-F238E27FC236}">
                <a16:creationId xmlns:a16="http://schemas.microsoft.com/office/drawing/2014/main" id="{5E43A73D-EF7D-32BC-8438-3256E53CEF5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872B78F-B687-87D6-8CB7-2740E84559B9}"/>
              </a:ext>
            </a:extLst>
          </p:cNvPr>
          <p:cNvSpPr>
            <a:spLocks noGrp="1"/>
          </p:cNvSpPr>
          <p:nvPr>
            <p:ph type="sldNum" sz="quarter" idx="12"/>
          </p:nvPr>
        </p:nvSpPr>
        <p:spPr/>
        <p:txBody>
          <a:bodyPr/>
          <a:lstStyle/>
          <a:p>
            <a:fld id="{7205FA39-D603-4B4E-805F-7A93804A1C83}" type="slidenum">
              <a:rPr kumimoji="1" lang="ja-JP" altLang="en-US" smtClean="0"/>
              <a:t>‹#›</a:t>
            </a:fld>
            <a:endParaRPr kumimoji="1" lang="ja-JP" altLang="en-US"/>
          </a:p>
        </p:txBody>
      </p:sp>
    </p:spTree>
    <p:extLst>
      <p:ext uri="{BB962C8B-B14F-4D97-AF65-F5344CB8AC3E}">
        <p14:creationId xmlns:p14="http://schemas.microsoft.com/office/powerpoint/2010/main" val="1770884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4B8F6FD-FBC0-D3AF-5807-C86EC0129D2E}"/>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155F1C6-C4D4-A831-8A63-426CED9B005A}"/>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D0118AA-4D39-3EF9-1E34-1FA5FBB7927E}"/>
              </a:ext>
            </a:extLst>
          </p:cNvPr>
          <p:cNvSpPr>
            <a:spLocks noGrp="1"/>
          </p:cNvSpPr>
          <p:nvPr>
            <p:ph type="dt" sz="half" idx="10"/>
          </p:nvPr>
        </p:nvSpPr>
        <p:spPr/>
        <p:txBody>
          <a:bodyPr/>
          <a:lstStyle/>
          <a:p>
            <a:fld id="{F0CA90F4-FB1A-4585-8D1D-4279A7D6CDBA}" type="datetimeFigureOut">
              <a:rPr kumimoji="1" lang="ja-JP" altLang="en-US" smtClean="0"/>
              <a:t>2026/8/4</a:t>
            </a:fld>
            <a:endParaRPr kumimoji="1" lang="ja-JP" altLang="en-US"/>
          </a:p>
        </p:txBody>
      </p:sp>
      <p:sp>
        <p:nvSpPr>
          <p:cNvPr id="5" name="フッター プレースホルダー 4">
            <a:extLst>
              <a:ext uri="{FF2B5EF4-FFF2-40B4-BE49-F238E27FC236}">
                <a16:creationId xmlns:a16="http://schemas.microsoft.com/office/drawing/2014/main" id="{265A5443-7861-61AC-8F0C-8A0C7805F51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DC48D96-0218-A953-BED4-2DBB2D918830}"/>
              </a:ext>
            </a:extLst>
          </p:cNvPr>
          <p:cNvSpPr>
            <a:spLocks noGrp="1"/>
          </p:cNvSpPr>
          <p:nvPr>
            <p:ph type="sldNum" sz="quarter" idx="12"/>
          </p:nvPr>
        </p:nvSpPr>
        <p:spPr/>
        <p:txBody>
          <a:bodyPr/>
          <a:lstStyle/>
          <a:p>
            <a:fld id="{7205FA39-D603-4B4E-805F-7A93804A1C83}" type="slidenum">
              <a:rPr kumimoji="1" lang="ja-JP" altLang="en-US" smtClean="0"/>
              <a:t>‹#›</a:t>
            </a:fld>
            <a:endParaRPr kumimoji="1" lang="ja-JP" altLang="en-US"/>
          </a:p>
        </p:txBody>
      </p:sp>
    </p:spTree>
    <p:extLst>
      <p:ext uri="{BB962C8B-B14F-4D97-AF65-F5344CB8AC3E}">
        <p14:creationId xmlns:p14="http://schemas.microsoft.com/office/powerpoint/2010/main" val="2831901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B5C619E6-891A-82EE-AF75-D4A2988FC903}"/>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207E592-AC80-0866-8587-B8F0E9131068}"/>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4175C48-AD19-88F0-D0CA-8CEF1A12CC0A}"/>
              </a:ext>
            </a:extLst>
          </p:cNvPr>
          <p:cNvSpPr>
            <a:spLocks noGrp="1"/>
          </p:cNvSpPr>
          <p:nvPr>
            <p:ph type="dt" sz="half" idx="10"/>
          </p:nvPr>
        </p:nvSpPr>
        <p:spPr/>
        <p:txBody>
          <a:bodyPr/>
          <a:lstStyle/>
          <a:p>
            <a:fld id="{F0CA90F4-FB1A-4585-8D1D-4279A7D6CDBA}" type="datetimeFigureOut">
              <a:rPr kumimoji="1" lang="ja-JP" altLang="en-US" smtClean="0"/>
              <a:t>2026/8/4</a:t>
            </a:fld>
            <a:endParaRPr kumimoji="1" lang="ja-JP" altLang="en-US"/>
          </a:p>
        </p:txBody>
      </p:sp>
      <p:sp>
        <p:nvSpPr>
          <p:cNvPr id="5" name="フッター プレースホルダー 4">
            <a:extLst>
              <a:ext uri="{FF2B5EF4-FFF2-40B4-BE49-F238E27FC236}">
                <a16:creationId xmlns:a16="http://schemas.microsoft.com/office/drawing/2014/main" id="{E1E2EDAE-64E2-0CF3-B662-953F94FA530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C88D292-2F86-F7E3-16D8-868EE4D88A81}"/>
              </a:ext>
            </a:extLst>
          </p:cNvPr>
          <p:cNvSpPr>
            <a:spLocks noGrp="1"/>
          </p:cNvSpPr>
          <p:nvPr>
            <p:ph type="sldNum" sz="quarter" idx="12"/>
          </p:nvPr>
        </p:nvSpPr>
        <p:spPr/>
        <p:txBody>
          <a:bodyPr/>
          <a:lstStyle/>
          <a:p>
            <a:fld id="{7205FA39-D603-4B4E-805F-7A93804A1C83}" type="slidenum">
              <a:rPr kumimoji="1" lang="ja-JP" altLang="en-US" smtClean="0"/>
              <a:t>‹#›</a:t>
            </a:fld>
            <a:endParaRPr kumimoji="1" lang="ja-JP" altLang="en-US"/>
          </a:p>
        </p:txBody>
      </p:sp>
    </p:spTree>
    <p:extLst>
      <p:ext uri="{BB962C8B-B14F-4D97-AF65-F5344CB8AC3E}">
        <p14:creationId xmlns:p14="http://schemas.microsoft.com/office/powerpoint/2010/main" val="1533768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A05B8C-C1A7-5A8A-0D83-5BA601B7CFB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FBAA7EB-59EA-8982-1F57-A77D72ED722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77CBDBA-3D87-2DD1-C3A5-8BE57055065F}"/>
              </a:ext>
            </a:extLst>
          </p:cNvPr>
          <p:cNvSpPr>
            <a:spLocks noGrp="1"/>
          </p:cNvSpPr>
          <p:nvPr>
            <p:ph type="dt" sz="half" idx="10"/>
          </p:nvPr>
        </p:nvSpPr>
        <p:spPr/>
        <p:txBody>
          <a:bodyPr/>
          <a:lstStyle/>
          <a:p>
            <a:fld id="{F0CA90F4-FB1A-4585-8D1D-4279A7D6CDBA}" type="datetimeFigureOut">
              <a:rPr kumimoji="1" lang="ja-JP" altLang="en-US" smtClean="0"/>
              <a:t>2026/8/4</a:t>
            </a:fld>
            <a:endParaRPr kumimoji="1" lang="ja-JP" altLang="en-US"/>
          </a:p>
        </p:txBody>
      </p:sp>
      <p:sp>
        <p:nvSpPr>
          <p:cNvPr id="5" name="フッター プレースホルダー 4">
            <a:extLst>
              <a:ext uri="{FF2B5EF4-FFF2-40B4-BE49-F238E27FC236}">
                <a16:creationId xmlns:a16="http://schemas.microsoft.com/office/drawing/2014/main" id="{03E43152-E110-5A00-3684-4BE9DAF9F0D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0E7A570-58D5-3C70-D601-109F71231CCA}"/>
              </a:ext>
            </a:extLst>
          </p:cNvPr>
          <p:cNvSpPr>
            <a:spLocks noGrp="1"/>
          </p:cNvSpPr>
          <p:nvPr>
            <p:ph type="sldNum" sz="quarter" idx="12"/>
          </p:nvPr>
        </p:nvSpPr>
        <p:spPr/>
        <p:txBody>
          <a:bodyPr/>
          <a:lstStyle/>
          <a:p>
            <a:fld id="{7205FA39-D603-4B4E-805F-7A93804A1C83}" type="slidenum">
              <a:rPr kumimoji="1" lang="ja-JP" altLang="en-US" smtClean="0"/>
              <a:t>‹#›</a:t>
            </a:fld>
            <a:endParaRPr kumimoji="1" lang="ja-JP" altLang="en-US"/>
          </a:p>
        </p:txBody>
      </p:sp>
    </p:spTree>
    <p:extLst>
      <p:ext uri="{BB962C8B-B14F-4D97-AF65-F5344CB8AC3E}">
        <p14:creationId xmlns:p14="http://schemas.microsoft.com/office/powerpoint/2010/main" val="1686543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09046D-0D1F-8AAF-D2EE-57E027910DDF}"/>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21F2E5B-C05C-D240-E579-6ACE188F8E8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83D96AC-C599-B00C-75BA-81BEB3348685}"/>
              </a:ext>
            </a:extLst>
          </p:cNvPr>
          <p:cNvSpPr>
            <a:spLocks noGrp="1"/>
          </p:cNvSpPr>
          <p:nvPr>
            <p:ph type="dt" sz="half" idx="10"/>
          </p:nvPr>
        </p:nvSpPr>
        <p:spPr/>
        <p:txBody>
          <a:bodyPr/>
          <a:lstStyle/>
          <a:p>
            <a:fld id="{F0CA90F4-FB1A-4585-8D1D-4279A7D6CDBA}" type="datetimeFigureOut">
              <a:rPr kumimoji="1" lang="ja-JP" altLang="en-US" smtClean="0"/>
              <a:t>2026/8/4</a:t>
            </a:fld>
            <a:endParaRPr kumimoji="1" lang="ja-JP" altLang="en-US"/>
          </a:p>
        </p:txBody>
      </p:sp>
      <p:sp>
        <p:nvSpPr>
          <p:cNvPr id="5" name="フッター プレースホルダー 4">
            <a:extLst>
              <a:ext uri="{FF2B5EF4-FFF2-40B4-BE49-F238E27FC236}">
                <a16:creationId xmlns:a16="http://schemas.microsoft.com/office/drawing/2014/main" id="{59528D1C-124E-4E82-49AE-896AE615849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BB7D09A-89E2-3C38-4EEE-4E8AEFC013FE}"/>
              </a:ext>
            </a:extLst>
          </p:cNvPr>
          <p:cNvSpPr>
            <a:spLocks noGrp="1"/>
          </p:cNvSpPr>
          <p:nvPr>
            <p:ph type="sldNum" sz="quarter" idx="12"/>
          </p:nvPr>
        </p:nvSpPr>
        <p:spPr/>
        <p:txBody>
          <a:bodyPr/>
          <a:lstStyle/>
          <a:p>
            <a:fld id="{7205FA39-D603-4B4E-805F-7A93804A1C83}" type="slidenum">
              <a:rPr kumimoji="1" lang="ja-JP" altLang="en-US" smtClean="0"/>
              <a:t>‹#›</a:t>
            </a:fld>
            <a:endParaRPr kumimoji="1" lang="ja-JP" altLang="en-US"/>
          </a:p>
        </p:txBody>
      </p:sp>
    </p:spTree>
    <p:extLst>
      <p:ext uri="{BB962C8B-B14F-4D97-AF65-F5344CB8AC3E}">
        <p14:creationId xmlns:p14="http://schemas.microsoft.com/office/powerpoint/2010/main" val="3151460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6C9D23-30BD-2079-6A9C-B7611314726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7CBB4DA-8EB1-BF9E-450E-8DEC919C668D}"/>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9694BA3-08AB-D28B-386B-C70BEF72472C}"/>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E70D0D54-54E8-5BFC-AFB6-994428D17C9F}"/>
              </a:ext>
            </a:extLst>
          </p:cNvPr>
          <p:cNvSpPr>
            <a:spLocks noGrp="1"/>
          </p:cNvSpPr>
          <p:nvPr>
            <p:ph type="dt" sz="half" idx="10"/>
          </p:nvPr>
        </p:nvSpPr>
        <p:spPr/>
        <p:txBody>
          <a:bodyPr/>
          <a:lstStyle/>
          <a:p>
            <a:fld id="{F0CA90F4-FB1A-4585-8D1D-4279A7D6CDBA}" type="datetimeFigureOut">
              <a:rPr kumimoji="1" lang="ja-JP" altLang="en-US" smtClean="0"/>
              <a:t>2026/8/4</a:t>
            </a:fld>
            <a:endParaRPr kumimoji="1" lang="ja-JP" altLang="en-US"/>
          </a:p>
        </p:txBody>
      </p:sp>
      <p:sp>
        <p:nvSpPr>
          <p:cNvPr id="6" name="フッター プレースホルダー 5">
            <a:extLst>
              <a:ext uri="{FF2B5EF4-FFF2-40B4-BE49-F238E27FC236}">
                <a16:creationId xmlns:a16="http://schemas.microsoft.com/office/drawing/2014/main" id="{77BF99DB-9E83-24B1-D2F2-FC4B11570A9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55207CF-76BE-2F11-07B9-BD286E9BE00F}"/>
              </a:ext>
            </a:extLst>
          </p:cNvPr>
          <p:cNvSpPr>
            <a:spLocks noGrp="1"/>
          </p:cNvSpPr>
          <p:nvPr>
            <p:ph type="sldNum" sz="quarter" idx="12"/>
          </p:nvPr>
        </p:nvSpPr>
        <p:spPr/>
        <p:txBody>
          <a:bodyPr/>
          <a:lstStyle/>
          <a:p>
            <a:fld id="{7205FA39-D603-4B4E-805F-7A93804A1C83}" type="slidenum">
              <a:rPr kumimoji="1" lang="ja-JP" altLang="en-US" smtClean="0"/>
              <a:t>‹#›</a:t>
            </a:fld>
            <a:endParaRPr kumimoji="1" lang="ja-JP" altLang="en-US"/>
          </a:p>
        </p:txBody>
      </p:sp>
    </p:spTree>
    <p:extLst>
      <p:ext uri="{BB962C8B-B14F-4D97-AF65-F5344CB8AC3E}">
        <p14:creationId xmlns:p14="http://schemas.microsoft.com/office/powerpoint/2010/main" val="1617223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BC756B9-4E21-61B5-45F0-25732FB82F5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57ACC1F-C3B3-B8EB-C913-978966EBD4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974C9FBA-51E7-6C97-5C04-F010CFA765EF}"/>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7524793-D78D-42FB-4341-3C4714935B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3DCC9842-259D-9861-2BBB-5E2C888EDF19}"/>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60CC0097-CEE5-5139-C4C9-B3483B650CA0}"/>
              </a:ext>
            </a:extLst>
          </p:cNvPr>
          <p:cNvSpPr>
            <a:spLocks noGrp="1"/>
          </p:cNvSpPr>
          <p:nvPr>
            <p:ph type="dt" sz="half" idx="10"/>
          </p:nvPr>
        </p:nvSpPr>
        <p:spPr/>
        <p:txBody>
          <a:bodyPr/>
          <a:lstStyle/>
          <a:p>
            <a:fld id="{F0CA90F4-FB1A-4585-8D1D-4279A7D6CDBA}" type="datetimeFigureOut">
              <a:rPr kumimoji="1" lang="ja-JP" altLang="en-US" smtClean="0"/>
              <a:t>2026/8/4</a:t>
            </a:fld>
            <a:endParaRPr kumimoji="1" lang="ja-JP" altLang="en-US"/>
          </a:p>
        </p:txBody>
      </p:sp>
      <p:sp>
        <p:nvSpPr>
          <p:cNvPr id="8" name="フッター プレースホルダー 7">
            <a:extLst>
              <a:ext uri="{FF2B5EF4-FFF2-40B4-BE49-F238E27FC236}">
                <a16:creationId xmlns:a16="http://schemas.microsoft.com/office/drawing/2014/main" id="{A3CC5620-0321-A469-D214-0EE5F98052E4}"/>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BE8DD690-1132-3069-974A-941B55CDFDED}"/>
              </a:ext>
            </a:extLst>
          </p:cNvPr>
          <p:cNvSpPr>
            <a:spLocks noGrp="1"/>
          </p:cNvSpPr>
          <p:nvPr>
            <p:ph type="sldNum" sz="quarter" idx="12"/>
          </p:nvPr>
        </p:nvSpPr>
        <p:spPr/>
        <p:txBody>
          <a:bodyPr/>
          <a:lstStyle/>
          <a:p>
            <a:fld id="{7205FA39-D603-4B4E-805F-7A93804A1C83}" type="slidenum">
              <a:rPr kumimoji="1" lang="ja-JP" altLang="en-US" smtClean="0"/>
              <a:t>‹#›</a:t>
            </a:fld>
            <a:endParaRPr kumimoji="1" lang="ja-JP" altLang="en-US"/>
          </a:p>
        </p:txBody>
      </p:sp>
    </p:spTree>
    <p:extLst>
      <p:ext uri="{BB962C8B-B14F-4D97-AF65-F5344CB8AC3E}">
        <p14:creationId xmlns:p14="http://schemas.microsoft.com/office/powerpoint/2010/main" val="616304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78F51B-A582-33B9-F8C0-FF9B1C1671B5}"/>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FB82858D-EFF0-5DEF-8369-431A86D68A30}"/>
              </a:ext>
            </a:extLst>
          </p:cNvPr>
          <p:cNvSpPr>
            <a:spLocks noGrp="1"/>
          </p:cNvSpPr>
          <p:nvPr>
            <p:ph type="dt" sz="half" idx="10"/>
          </p:nvPr>
        </p:nvSpPr>
        <p:spPr/>
        <p:txBody>
          <a:bodyPr/>
          <a:lstStyle/>
          <a:p>
            <a:fld id="{F0CA90F4-FB1A-4585-8D1D-4279A7D6CDBA}" type="datetimeFigureOut">
              <a:rPr kumimoji="1" lang="ja-JP" altLang="en-US" smtClean="0"/>
              <a:t>2026/8/4</a:t>
            </a:fld>
            <a:endParaRPr kumimoji="1" lang="ja-JP" altLang="en-US"/>
          </a:p>
        </p:txBody>
      </p:sp>
      <p:sp>
        <p:nvSpPr>
          <p:cNvPr id="4" name="フッター プレースホルダー 3">
            <a:extLst>
              <a:ext uri="{FF2B5EF4-FFF2-40B4-BE49-F238E27FC236}">
                <a16:creationId xmlns:a16="http://schemas.microsoft.com/office/drawing/2014/main" id="{F69E4EEF-19BC-0807-60E7-EA4DB6539791}"/>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5E2AC1D-ADBA-7023-3FDE-660A6D56202A}"/>
              </a:ext>
            </a:extLst>
          </p:cNvPr>
          <p:cNvSpPr>
            <a:spLocks noGrp="1"/>
          </p:cNvSpPr>
          <p:nvPr>
            <p:ph type="sldNum" sz="quarter" idx="12"/>
          </p:nvPr>
        </p:nvSpPr>
        <p:spPr/>
        <p:txBody>
          <a:bodyPr/>
          <a:lstStyle/>
          <a:p>
            <a:fld id="{7205FA39-D603-4B4E-805F-7A93804A1C83}" type="slidenum">
              <a:rPr kumimoji="1" lang="ja-JP" altLang="en-US" smtClean="0"/>
              <a:t>‹#›</a:t>
            </a:fld>
            <a:endParaRPr kumimoji="1" lang="ja-JP" altLang="en-US"/>
          </a:p>
        </p:txBody>
      </p:sp>
    </p:spTree>
    <p:extLst>
      <p:ext uri="{BB962C8B-B14F-4D97-AF65-F5344CB8AC3E}">
        <p14:creationId xmlns:p14="http://schemas.microsoft.com/office/powerpoint/2010/main" val="806083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8E875812-3E35-0C87-550D-81602A1C9695}"/>
              </a:ext>
            </a:extLst>
          </p:cNvPr>
          <p:cNvSpPr>
            <a:spLocks noGrp="1"/>
          </p:cNvSpPr>
          <p:nvPr>
            <p:ph type="dt" sz="half" idx="10"/>
          </p:nvPr>
        </p:nvSpPr>
        <p:spPr/>
        <p:txBody>
          <a:bodyPr/>
          <a:lstStyle/>
          <a:p>
            <a:fld id="{F0CA90F4-FB1A-4585-8D1D-4279A7D6CDBA}" type="datetimeFigureOut">
              <a:rPr kumimoji="1" lang="ja-JP" altLang="en-US" smtClean="0"/>
              <a:t>2026/8/4</a:t>
            </a:fld>
            <a:endParaRPr kumimoji="1" lang="ja-JP" altLang="en-US"/>
          </a:p>
        </p:txBody>
      </p:sp>
      <p:sp>
        <p:nvSpPr>
          <p:cNvPr id="3" name="フッター プレースホルダー 2">
            <a:extLst>
              <a:ext uri="{FF2B5EF4-FFF2-40B4-BE49-F238E27FC236}">
                <a16:creationId xmlns:a16="http://schemas.microsoft.com/office/drawing/2014/main" id="{724FC34C-795C-8802-E2C9-D0E9037FD017}"/>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A2DE3A8-1BB5-E176-0E73-0E678B0626D7}"/>
              </a:ext>
            </a:extLst>
          </p:cNvPr>
          <p:cNvSpPr>
            <a:spLocks noGrp="1"/>
          </p:cNvSpPr>
          <p:nvPr>
            <p:ph type="sldNum" sz="quarter" idx="12"/>
          </p:nvPr>
        </p:nvSpPr>
        <p:spPr/>
        <p:txBody>
          <a:bodyPr/>
          <a:lstStyle/>
          <a:p>
            <a:fld id="{7205FA39-D603-4B4E-805F-7A93804A1C83}" type="slidenum">
              <a:rPr kumimoji="1" lang="ja-JP" altLang="en-US" smtClean="0"/>
              <a:t>‹#›</a:t>
            </a:fld>
            <a:endParaRPr kumimoji="1" lang="ja-JP" altLang="en-US"/>
          </a:p>
        </p:txBody>
      </p:sp>
    </p:spTree>
    <p:extLst>
      <p:ext uri="{BB962C8B-B14F-4D97-AF65-F5344CB8AC3E}">
        <p14:creationId xmlns:p14="http://schemas.microsoft.com/office/powerpoint/2010/main" val="3633107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11D06E-6078-06AF-5F75-F268EC63BB2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612736C-F4E2-0CD3-0977-AC1D9E6EFC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8705DFAE-0547-8C2D-9F9E-63998EF496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D5DECE2-D9F6-E5FB-4A0C-518A3BB479CC}"/>
              </a:ext>
            </a:extLst>
          </p:cNvPr>
          <p:cNvSpPr>
            <a:spLocks noGrp="1"/>
          </p:cNvSpPr>
          <p:nvPr>
            <p:ph type="dt" sz="half" idx="10"/>
          </p:nvPr>
        </p:nvSpPr>
        <p:spPr/>
        <p:txBody>
          <a:bodyPr/>
          <a:lstStyle/>
          <a:p>
            <a:fld id="{F0CA90F4-FB1A-4585-8D1D-4279A7D6CDBA}" type="datetimeFigureOut">
              <a:rPr kumimoji="1" lang="ja-JP" altLang="en-US" smtClean="0"/>
              <a:t>2026/8/4</a:t>
            </a:fld>
            <a:endParaRPr kumimoji="1" lang="ja-JP" altLang="en-US"/>
          </a:p>
        </p:txBody>
      </p:sp>
      <p:sp>
        <p:nvSpPr>
          <p:cNvPr id="6" name="フッター プレースホルダー 5">
            <a:extLst>
              <a:ext uri="{FF2B5EF4-FFF2-40B4-BE49-F238E27FC236}">
                <a16:creationId xmlns:a16="http://schemas.microsoft.com/office/drawing/2014/main" id="{74D23E10-B771-E3FB-D925-714FDBC87E7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5DC25AD-C607-86CA-3D65-6190A25532A8}"/>
              </a:ext>
            </a:extLst>
          </p:cNvPr>
          <p:cNvSpPr>
            <a:spLocks noGrp="1"/>
          </p:cNvSpPr>
          <p:nvPr>
            <p:ph type="sldNum" sz="quarter" idx="12"/>
          </p:nvPr>
        </p:nvSpPr>
        <p:spPr/>
        <p:txBody>
          <a:bodyPr/>
          <a:lstStyle/>
          <a:p>
            <a:fld id="{7205FA39-D603-4B4E-805F-7A93804A1C83}" type="slidenum">
              <a:rPr kumimoji="1" lang="ja-JP" altLang="en-US" smtClean="0"/>
              <a:t>‹#›</a:t>
            </a:fld>
            <a:endParaRPr kumimoji="1" lang="ja-JP" altLang="en-US"/>
          </a:p>
        </p:txBody>
      </p:sp>
    </p:spTree>
    <p:extLst>
      <p:ext uri="{BB962C8B-B14F-4D97-AF65-F5344CB8AC3E}">
        <p14:creationId xmlns:p14="http://schemas.microsoft.com/office/powerpoint/2010/main" val="1788836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17A577-DEFA-6BB1-AF33-C73DE50772C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9839EDD-4D7F-612B-458D-57DA9927D4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C3DD4B8E-86B3-9B0C-FFAA-A98AD64942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84E002B-5082-18DB-C982-A4161E0877BF}"/>
              </a:ext>
            </a:extLst>
          </p:cNvPr>
          <p:cNvSpPr>
            <a:spLocks noGrp="1"/>
          </p:cNvSpPr>
          <p:nvPr>
            <p:ph type="dt" sz="half" idx="10"/>
          </p:nvPr>
        </p:nvSpPr>
        <p:spPr/>
        <p:txBody>
          <a:bodyPr/>
          <a:lstStyle/>
          <a:p>
            <a:fld id="{F0CA90F4-FB1A-4585-8D1D-4279A7D6CDBA}" type="datetimeFigureOut">
              <a:rPr kumimoji="1" lang="ja-JP" altLang="en-US" smtClean="0"/>
              <a:t>2026/8/4</a:t>
            </a:fld>
            <a:endParaRPr kumimoji="1" lang="ja-JP" altLang="en-US"/>
          </a:p>
        </p:txBody>
      </p:sp>
      <p:sp>
        <p:nvSpPr>
          <p:cNvPr id="6" name="フッター プレースホルダー 5">
            <a:extLst>
              <a:ext uri="{FF2B5EF4-FFF2-40B4-BE49-F238E27FC236}">
                <a16:creationId xmlns:a16="http://schemas.microsoft.com/office/drawing/2014/main" id="{6E1BFABB-ECD4-83B5-8830-DFE6610B7B1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E0C18D1-6177-C282-D2B1-7E11159AA8BE}"/>
              </a:ext>
            </a:extLst>
          </p:cNvPr>
          <p:cNvSpPr>
            <a:spLocks noGrp="1"/>
          </p:cNvSpPr>
          <p:nvPr>
            <p:ph type="sldNum" sz="quarter" idx="12"/>
          </p:nvPr>
        </p:nvSpPr>
        <p:spPr/>
        <p:txBody>
          <a:bodyPr/>
          <a:lstStyle/>
          <a:p>
            <a:fld id="{7205FA39-D603-4B4E-805F-7A93804A1C83}" type="slidenum">
              <a:rPr kumimoji="1" lang="ja-JP" altLang="en-US" smtClean="0"/>
              <a:t>‹#›</a:t>
            </a:fld>
            <a:endParaRPr kumimoji="1" lang="ja-JP" altLang="en-US"/>
          </a:p>
        </p:txBody>
      </p:sp>
    </p:spTree>
    <p:extLst>
      <p:ext uri="{BB962C8B-B14F-4D97-AF65-F5344CB8AC3E}">
        <p14:creationId xmlns:p14="http://schemas.microsoft.com/office/powerpoint/2010/main" val="2773866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65796AD-239C-5D33-6376-D1842FEED6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B208E22-22F6-B5F1-1B4D-8425BAF369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32F460F-FBEC-D2CF-C21B-85B9EA652D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0CA90F4-FB1A-4585-8D1D-4279A7D6CDBA}" type="datetimeFigureOut">
              <a:rPr kumimoji="1" lang="ja-JP" altLang="en-US" smtClean="0"/>
              <a:t>2026/8/4</a:t>
            </a:fld>
            <a:endParaRPr kumimoji="1" lang="ja-JP" altLang="en-US"/>
          </a:p>
        </p:txBody>
      </p:sp>
      <p:sp>
        <p:nvSpPr>
          <p:cNvPr id="5" name="フッター プレースホルダー 4">
            <a:extLst>
              <a:ext uri="{FF2B5EF4-FFF2-40B4-BE49-F238E27FC236}">
                <a16:creationId xmlns:a16="http://schemas.microsoft.com/office/drawing/2014/main" id="{3B9B3889-FB34-D754-E659-D9129DD03D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EDDB3706-BE8C-E5C5-0F71-47EED4AB5F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205FA39-D603-4B4E-805F-7A93804A1C83}" type="slidenum">
              <a:rPr kumimoji="1" lang="ja-JP" altLang="en-US" smtClean="0"/>
              <a:t>‹#›</a:t>
            </a:fld>
            <a:endParaRPr kumimoji="1" lang="ja-JP" altLang="en-US"/>
          </a:p>
        </p:txBody>
      </p:sp>
    </p:spTree>
    <p:extLst>
      <p:ext uri="{BB962C8B-B14F-4D97-AF65-F5344CB8AC3E}">
        <p14:creationId xmlns:p14="http://schemas.microsoft.com/office/powerpoint/2010/main" val="23064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角丸四角形 30"/>
          <p:cNvSpPr/>
          <p:nvPr/>
        </p:nvSpPr>
        <p:spPr>
          <a:xfrm>
            <a:off x="123308" y="3396279"/>
            <a:ext cx="11924285" cy="2996627"/>
          </a:xfrm>
          <a:prstGeom prst="roundRect">
            <a:avLst>
              <a:gd name="adj" fmla="val 3370"/>
            </a:avLst>
          </a:prstGeom>
          <a:solidFill>
            <a:schemeClr val="accent1">
              <a:lumMod val="40000"/>
              <a:lumOff val="60000"/>
            </a:schemeClr>
          </a:solidFill>
          <a:ln w="9525">
            <a:solidFill>
              <a:schemeClr val="tx1"/>
            </a:solidFill>
          </a:ln>
          <a:effectLst>
            <a:outerShdw blurRad="50800" dist="635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4005" tIns="27003" rIns="54005" bIns="27003" rtlCol="0" anchor="ctr"/>
          <a:lstStyle>
            <a:defPPr>
              <a:defRPr lang="ja-JP"/>
            </a:defPPr>
            <a:lvl1pPr marL="0" algn="l" defTabSz="1481328" rtl="0" eaLnBrk="1" latinLnBrk="0" hangingPunct="1">
              <a:defRPr kumimoji="1" sz="2900" kern="1200">
                <a:solidFill>
                  <a:schemeClr val="lt1"/>
                </a:solidFill>
                <a:latin typeface="+mn-lt"/>
                <a:ea typeface="+mn-ea"/>
                <a:cs typeface="+mn-cs"/>
              </a:defRPr>
            </a:lvl1pPr>
            <a:lvl2pPr marL="740664" algn="l" defTabSz="1481328" rtl="0" eaLnBrk="1" latinLnBrk="0" hangingPunct="1">
              <a:defRPr kumimoji="1" sz="2900" kern="1200">
                <a:solidFill>
                  <a:schemeClr val="lt1"/>
                </a:solidFill>
                <a:latin typeface="+mn-lt"/>
                <a:ea typeface="+mn-ea"/>
                <a:cs typeface="+mn-cs"/>
              </a:defRPr>
            </a:lvl2pPr>
            <a:lvl3pPr marL="1481328" algn="l" defTabSz="1481328" rtl="0" eaLnBrk="1" latinLnBrk="0" hangingPunct="1">
              <a:defRPr kumimoji="1" sz="2900" kern="1200">
                <a:solidFill>
                  <a:schemeClr val="lt1"/>
                </a:solidFill>
                <a:latin typeface="+mn-lt"/>
                <a:ea typeface="+mn-ea"/>
                <a:cs typeface="+mn-cs"/>
              </a:defRPr>
            </a:lvl3pPr>
            <a:lvl4pPr marL="2221992" algn="l" defTabSz="1481328" rtl="0" eaLnBrk="1" latinLnBrk="0" hangingPunct="1">
              <a:defRPr kumimoji="1" sz="2900" kern="1200">
                <a:solidFill>
                  <a:schemeClr val="lt1"/>
                </a:solidFill>
                <a:latin typeface="+mn-lt"/>
                <a:ea typeface="+mn-ea"/>
                <a:cs typeface="+mn-cs"/>
              </a:defRPr>
            </a:lvl4pPr>
            <a:lvl5pPr marL="2962656" algn="l" defTabSz="1481328" rtl="0" eaLnBrk="1" latinLnBrk="0" hangingPunct="1">
              <a:defRPr kumimoji="1" sz="2900" kern="1200">
                <a:solidFill>
                  <a:schemeClr val="lt1"/>
                </a:solidFill>
                <a:latin typeface="+mn-lt"/>
                <a:ea typeface="+mn-ea"/>
                <a:cs typeface="+mn-cs"/>
              </a:defRPr>
            </a:lvl5pPr>
            <a:lvl6pPr marL="3703320" algn="l" defTabSz="1481328" rtl="0" eaLnBrk="1" latinLnBrk="0" hangingPunct="1">
              <a:defRPr kumimoji="1" sz="2900" kern="1200">
                <a:solidFill>
                  <a:schemeClr val="lt1"/>
                </a:solidFill>
                <a:latin typeface="+mn-lt"/>
                <a:ea typeface="+mn-ea"/>
                <a:cs typeface="+mn-cs"/>
              </a:defRPr>
            </a:lvl6pPr>
            <a:lvl7pPr marL="4443984" algn="l" defTabSz="1481328" rtl="0" eaLnBrk="1" latinLnBrk="0" hangingPunct="1">
              <a:defRPr kumimoji="1" sz="2900" kern="1200">
                <a:solidFill>
                  <a:schemeClr val="lt1"/>
                </a:solidFill>
                <a:latin typeface="+mn-lt"/>
                <a:ea typeface="+mn-ea"/>
                <a:cs typeface="+mn-cs"/>
              </a:defRPr>
            </a:lvl7pPr>
            <a:lvl8pPr marL="5184648" algn="l" defTabSz="1481328" rtl="0" eaLnBrk="1" latinLnBrk="0" hangingPunct="1">
              <a:defRPr kumimoji="1" sz="2900" kern="1200">
                <a:solidFill>
                  <a:schemeClr val="lt1"/>
                </a:solidFill>
                <a:latin typeface="+mn-lt"/>
                <a:ea typeface="+mn-ea"/>
                <a:cs typeface="+mn-cs"/>
              </a:defRPr>
            </a:lvl8pPr>
            <a:lvl9pPr marL="5925312" algn="l" defTabSz="1481328" rtl="0" eaLnBrk="1" latinLnBrk="0" hangingPunct="1">
              <a:defRPr kumimoji="1" sz="2900" kern="1200">
                <a:solidFill>
                  <a:schemeClr val="lt1"/>
                </a:solidFill>
                <a:latin typeface="+mn-lt"/>
                <a:ea typeface="+mn-ea"/>
                <a:cs typeface="+mn-cs"/>
              </a:defRPr>
            </a:lvl9pPr>
          </a:lstStyle>
          <a:p>
            <a:pPr marL="0" marR="0" lvl="0" indent="0" algn="ctr" defTabSz="1481328" rtl="0" eaLnBrk="1" fontAlgn="auto" latinLnBrk="0" hangingPunct="1">
              <a:lnSpc>
                <a:spcPct val="100000"/>
              </a:lnSpc>
              <a:spcBef>
                <a:spcPts val="0"/>
              </a:spcBef>
              <a:spcAft>
                <a:spcPts val="0"/>
              </a:spcAft>
              <a:buClrTx/>
              <a:buSzTx/>
              <a:buFontTx/>
              <a:buNone/>
              <a:tabLst/>
              <a:defRPr/>
            </a:pPr>
            <a:endParaRPr kumimoji="1" lang="ja-JP" altLang="en-US" sz="1713"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8" name="角丸四角形 7"/>
          <p:cNvSpPr/>
          <p:nvPr/>
        </p:nvSpPr>
        <p:spPr>
          <a:xfrm>
            <a:off x="123308" y="538058"/>
            <a:ext cx="11924285" cy="2671077"/>
          </a:xfrm>
          <a:prstGeom prst="roundRect">
            <a:avLst>
              <a:gd name="adj" fmla="val 3370"/>
            </a:avLst>
          </a:prstGeom>
          <a:solidFill>
            <a:schemeClr val="accent1">
              <a:lumMod val="40000"/>
              <a:lumOff val="60000"/>
            </a:schemeClr>
          </a:solidFill>
          <a:ln w="9525">
            <a:solidFill>
              <a:schemeClr val="tx1"/>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4005" tIns="27003" rIns="54005" bIns="270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063"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2" name="テキスト ボックス 8"/>
          <p:cNvSpPr txBox="1">
            <a:spLocks noChangeArrowheads="1"/>
          </p:cNvSpPr>
          <p:nvPr/>
        </p:nvSpPr>
        <p:spPr bwMode="auto">
          <a:xfrm>
            <a:off x="172957" y="6473190"/>
            <a:ext cx="11323643" cy="196041"/>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chor="ctr" anchorCtr="0">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101251" marR="0" lvl="0" indent="-101251" algn="l"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発達障がい児者支援体制整備検討</a:t>
            </a: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部会</a:t>
            </a:r>
            <a:r>
              <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【1,257</a:t>
            </a: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千円</a:t>
            </a:r>
            <a:r>
              <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府域における</a:t>
            </a: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発達障がい児者の支援体制の整備に向けた検討を行うため部会やこども・成人両ワーキングを運営</a:t>
            </a:r>
          </a:p>
        </p:txBody>
      </p:sp>
      <p:sp>
        <p:nvSpPr>
          <p:cNvPr id="41" name="額縁 40"/>
          <p:cNvSpPr/>
          <p:nvPr/>
        </p:nvSpPr>
        <p:spPr>
          <a:xfrm>
            <a:off x="178950" y="-8813"/>
            <a:ext cx="11868643" cy="528522"/>
          </a:xfrm>
          <a:prstGeom prst="bevel">
            <a:avLst/>
          </a:prstGeom>
          <a:solidFill>
            <a:srgbClr val="00B0F0"/>
          </a:solidFill>
          <a:ln/>
        </p:spPr>
        <p:style>
          <a:lnRef idx="0">
            <a:schemeClr val="accent2"/>
          </a:lnRef>
          <a:fillRef idx="3">
            <a:schemeClr val="accent2"/>
          </a:fillRef>
          <a:effectRef idx="3">
            <a:schemeClr val="accent2"/>
          </a:effectRef>
          <a:fontRef idx="minor">
            <a:schemeClr val="lt1"/>
          </a:fontRef>
        </p:style>
        <p:txBody>
          <a:bodyPr lIns="53995" tIns="26998" rIns="53995" bIns="26998" anchor="ctr"/>
          <a:lstStyle/>
          <a:p>
            <a:pPr marL="0" marR="0" lvl="0" indent="0" algn="ctr" defTabSz="756006" rtl="0" eaLnBrk="1" fontAlgn="auto" latinLnBrk="0" hangingPunct="1">
              <a:lnSpc>
                <a:spcPct val="100000"/>
              </a:lnSpc>
              <a:spcBef>
                <a:spcPts val="0"/>
              </a:spcBef>
              <a:spcAft>
                <a:spcPts val="0"/>
              </a:spcAft>
              <a:buClrTx/>
              <a:buSzTx/>
              <a:buFontTx/>
              <a:buNone/>
              <a:tabLst/>
              <a:defRPr/>
            </a:pPr>
            <a:r>
              <a:rPr kumimoji="0" lang="ja-JP" altLang="en-US" sz="2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大阪府の発達障がい児者支援に関する主な取組</a:t>
            </a:r>
          </a:p>
        </p:txBody>
      </p:sp>
      <p:sp>
        <p:nvSpPr>
          <p:cNvPr id="5" name="正方形/長方形 4"/>
          <p:cNvSpPr/>
          <p:nvPr/>
        </p:nvSpPr>
        <p:spPr>
          <a:xfrm>
            <a:off x="645317" y="3510558"/>
            <a:ext cx="11211311" cy="565515"/>
          </a:xfrm>
          <a:prstGeom prst="rect">
            <a:avLst/>
          </a:prstGeom>
          <a:solidFill>
            <a:schemeClr val="bg1"/>
          </a:solidFill>
          <a:ln w="9525"/>
          <a:effectLst>
            <a:outerShdw blurRad="50800" dist="635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2523" tIns="21262" rIns="42523" bIns="21262"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　地域生活支援と相談支援体制の充実</a:t>
            </a:r>
            <a:endParaRPr kumimoji="0"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府は広域自治体として、</a:t>
            </a:r>
            <a:r>
              <a:rPr kumimoji="0" lang="ja-JP" altLang="en-US" sz="1000" b="0" i="0" u="none" strike="noStrike" kern="120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発達障がい</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児者が身近な地域で生活できるよう市町村の取組を支援</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発達障がい者支援センター事業 </a:t>
            </a:r>
            <a:r>
              <a:rPr kumimoji="0"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【37,023</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千円</a:t>
            </a:r>
            <a:r>
              <a:rPr kumimoji="0"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発達障がい児者地域支援体制整備事業＜発達障がい者地域支援力向上事業＞</a:t>
            </a:r>
            <a:r>
              <a:rPr kumimoji="0"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【9,658</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千円</a:t>
            </a:r>
            <a:r>
              <a:rPr kumimoji="0"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8"/>
          <p:cNvSpPr txBox="1">
            <a:spLocks noChangeArrowheads="1"/>
          </p:cNvSpPr>
          <p:nvPr/>
        </p:nvSpPr>
        <p:spPr bwMode="auto">
          <a:xfrm>
            <a:off x="178950" y="2332593"/>
            <a:ext cx="7802231" cy="811201"/>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２　子どもの時期の支援体制の充実</a:t>
            </a:r>
            <a:endPar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177"/>
              </a:spcBef>
              <a:spcAft>
                <a:spcPts val="0"/>
              </a:spcAft>
              <a:buClrTx/>
              <a:buSzTx/>
              <a:buFontTx/>
              <a:buNone/>
              <a:tabLst/>
              <a:defRPr/>
            </a:pPr>
            <a:r>
              <a:rPr kumimoji="1" lang="ja-JP" altLang="en-US" sz="945"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○発達</a:t>
            </a:r>
            <a:r>
              <a:rPr kumimoji="1" lang="ja-JP" altLang="en-US" sz="1000" b="0" i="0" u="none" strike="noStrike" kern="120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障がい</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児向けに身近な地域で個別療育を確保する市町村の取組を支援</a:t>
            </a:r>
          </a:p>
          <a:p>
            <a:pPr marL="0" marR="0" lvl="0" indent="0" algn="l" defTabSz="457200" rtl="0" eaLnBrk="1" fontAlgn="auto" latinLnBrk="0" hangingPunct="1">
              <a:lnSpc>
                <a:spcPct val="100000"/>
              </a:lnSpc>
              <a:spcBef>
                <a:spcPts val="709"/>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○大阪府発達支援拠点の圏域センター化により発達障がい児等に関する地域支援を実施</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177"/>
              </a:spcBef>
              <a:spcAft>
                <a:spcPts val="354"/>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・発達障がい児者地域支援体制整備事業＜地域発達支援事業所等サポート事業＞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【44,546</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千円</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l" defTabSz="457200" rtl="0" eaLnBrk="1" fontAlgn="auto" latinLnBrk="0" hangingPunct="1">
              <a:lnSpc>
                <a:spcPts val="472"/>
              </a:lnSpc>
              <a:spcBef>
                <a:spcPts val="0"/>
              </a:spcBef>
              <a:spcAft>
                <a:spcPts val="0"/>
              </a:spcAft>
              <a:buClrTx/>
              <a:buSzTx/>
              <a:buFontTx/>
              <a:buNone/>
              <a:tabLst/>
              <a:defRPr/>
            </a:pPr>
            <a:r>
              <a:rPr kumimoji="1" lang="ja-JP" altLang="en-US" sz="768"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768"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8"/>
          <p:cNvSpPr txBox="1">
            <a:spLocks noChangeArrowheads="1"/>
          </p:cNvSpPr>
          <p:nvPr/>
        </p:nvSpPr>
        <p:spPr bwMode="auto">
          <a:xfrm>
            <a:off x="4113696" y="1101799"/>
            <a:ext cx="3855137" cy="1186072"/>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0" marR="0" lvl="0" indent="0" algn="l" defTabSz="457200" rtl="0" eaLnBrk="1" fontAlgn="auto" latinLnBrk="0" hangingPunct="1">
              <a:lnSpc>
                <a:spcPts val="413"/>
              </a:lnSpc>
              <a:spcBef>
                <a:spcPts val="0"/>
              </a:spcBef>
              <a:spcAft>
                <a:spcPts val="0"/>
              </a:spcAft>
              <a:buClrTx/>
              <a:buSzTx/>
              <a:buFontTx/>
              <a:buNone/>
              <a:tabLst/>
              <a:defRPr/>
            </a:pPr>
            <a:endParaRPr kumimoji="1" lang="en-US" altLang="ja-JP" sz="768"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36"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３　教育分野における支援の充実</a:t>
            </a: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（教育庁）</a:t>
            </a:r>
            <a:endParaRPr kumimoji="1" lang="en-US" altLang="ja-JP"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413"/>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709"/>
              </a:lnSpc>
              <a:spcBef>
                <a:spcPts val="354"/>
              </a:spcBef>
              <a:spcAft>
                <a:spcPts val="236"/>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「市町村リーディングチーム」充実支援事業</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709"/>
              </a:lnSpc>
              <a:spcBef>
                <a:spcPts val="354"/>
              </a:spcBef>
              <a:spcAft>
                <a:spcPts val="236"/>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支援教育地域支援整備事業</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03134" marR="0" lvl="0" indent="-103134" algn="l" defTabSz="457200" rtl="0" eaLnBrk="1" fontAlgn="auto" latinLnBrk="0" hangingPunct="1">
              <a:lnSpc>
                <a:spcPts val="709"/>
              </a:lnSpc>
              <a:spcBef>
                <a:spcPts val="354"/>
              </a:spcBef>
              <a:spcAft>
                <a:spcPts val="236"/>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障がいのある生徒の高校生活支援事業　　</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827"/>
              </a:lnSpc>
              <a:spcBef>
                <a:spcPts val="354"/>
              </a:spcBef>
              <a:spcAft>
                <a:spcPts val="236"/>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高校生活支援カードの実施</a:t>
            </a:r>
          </a:p>
          <a:p>
            <a:pPr marL="0" marR="0" lvl="0" indent="0" algn="l" defTabSz="457200" rtl="0" eaLnBrk="1" fontAlgn="auto" latinLnBrk="0" hangingPunct="1">
              <a:lnSpc>
                <a:spcPts val="827"/>
              </a:lnSpc>
              <a:spcBef>
                <a:spcPts val="354"/>
              </a:spcBef>
              <a:spcAft>
                <a:spcPts val="354"/>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高等学校支援教育力充実事業　　</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8" name="右矢印 47"/>
          <p:cNvSpPr/>
          <p:nvPr/>
        </p:nvSpPr>
        <p:spPr>
          <a:xfrm>
            <a:off x="172958" y="555458"/>
            <a:ext cx="11789414" cy="435016"/>
          </a:xfrm>
          <a:prstGeom prst="rightArrow">
            <a:avLst>
              <a:gd name="adj1" fmla="val 61373"/>
              <a:gd name="adj2" fmla="val 72747"/>
            </a:avLst>
          </a:prstGeom>
          <a:solidFill>
            <a:schemeClr val="accent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lIns="54005" tIns="27003" rIns="54005" bIns="270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ラ イ フ ステージに 応 じ た 取 組</a:t>
            </a:r>
          </a:p>
        </p:txBody>
      </p:sp>
      <p:sp>
        <p:nvSpPr>
          <p:cNvPr id="26" name="テキスト ボックス 8"/>
          <p:cNvSpPr txBox="1">
            <a:spLocks noChangeArrowheads="1"/>
          </p:cNvSpPr>
          <p:nvPr/>
        </p:nvSpPr>
        <p:spPr bwMode="auto">
          <a:xfrm>
            <a:off x="659669" y="4894024"/>
            <a:ext cx="11210159" cy="449483"/>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７　家族支援の充実</a:t>
            </a:r>
            <a:endPar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  ペアレントサポート事業 </a:t>
            </a:r>
            <a:r>
              <a:rPr kumimoji="1" lang="en-US" altLang="ja-JP"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【2,221</a:t>
            </a: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千円</a:t>
            </a:r>
            <a:r>
              <a:rPr kumimoji="1" lang="en-US" altLang="ja-JP"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：ペアレント・メンター事業（ペアレント・メンター</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活動の普及促進）   　  ：発達障がい家族支援アドバイザリー派遣事業</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0" name="テキスト ボックス 8"/>
          <p:cNvSpPr txBox="1">
            <a:spLocks noChangeArrowheads="1"/>
          </p:cNvSpPr>
          <p:nvPr/>
        </p:nvSpPr>
        <p:spPr bwMode="auto">
          <a:xfrm>
            <a:off x="659669" y="4156357"/>
            <a:ext cx="11210160" cy="660703"/>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　医療機関での初診待期期間の解消等</a:t>
            </a:r>
            <a:endPar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発達障がい児者地域支援体制整備事業＜発達障がい医療機関初診待機解消事業＞</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【3,484</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千円</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l" defTabSz="457200" rtl="0" eaLnBrk="1" fontAlgn="auto" latinLnBrk="0" hangingPunct="1">
              <a:lnSpc>
                <a:spcPct val="100000"/>
              </a:lnSpc>
              <a:spcBef>
                <a:spcPts val="709"/>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①登録医療機関を増やすための専門的研修　②診断前のアセスメント力の強化のための研修　　③拠点医療機関を核とした医療機関連携体制の確保　④かかりつけ医等発達障がい対応力向上研修</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テキスト ボックス 8"/>
          <p:cNvSpPr txBox="1">
            <a:spLocks noChangeArrowheads="1"/>
          </p:cNvSpPr>
          <p:nvPr/>
        </p:nvSpPr>
        <p:spPr bwMode="auto">
          <a:xfrm>
            <a:off x="655094" y="5401797"/>
            <a:ext cx="11205021" cy="419616"/>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８　ライフステージを通じた一貫した支援のための取組</a:t>
            </a:r>
            <a:endPar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切れ目のない支援を実現していくために必要な情報の引継の実施やその定着、発達障がいに係る地域での相談支援体制の充実　</a:t>
            </a:r>
            <a:endParaRPr kumimoji="1" lang="ja-JP" altLang="en-US"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テキスト ボックス 8"/>
          <p:cNvSpPr txBox="1">
            <a:spLocks noChangeArrowheads="1"/>
          </p:cNvSpPr>
          <p:nvPr/>
        </p:nvSpPr>
        <p:spPr bwMode="auto">
          <a:xfrm>
            <a:off x="646481" y="5928243"/>
            <a:ext cx="11210159" cy="374299"/>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９　発達障がいの理解促進のための取組</a:t>
            </a:r>
            <a:endPar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世界自閉症啓発デー及び</a:t>
            </a:r>
            <a:r>
              <a:rPr kumimoji="1" lang="ja-JP" altLang="en-US" sz="1000" b="0" i="0" u="none" strike="noStrike" kern="1200" cap="none" spc="0" normalizeH="0" baseline="0" noProof="0" dirty="0" err="1">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発達障がい</a:t>
            </a: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啓発週間における講演会やブルーライトアップの実施、発達障がいに対する理解促進の取組</a:t>
            </a:r>
          </a:p>
        </p:txBody>
      </p:sp>
      <p:sp>
        <p:nvSpPr>
          <p:cNvPr id="45" name="ホームベース 44"/>
          <p:cNvSpPr/>
          <p:nvPr/>
        </p:nvSpPr>
        <p:spPr>
          <a:xfrm>
            <a:off x="172958" y="3507311"/>
            <a:ext cx="450608" cy="2812631"/>
          </a:xfrm>
          <a:prstGeom prst="homePlate">
            <a:avLst>
              <a:gd name="adj" fmla="val 38462"/>
            </a:avLst>
          </a:prstGeom>
          <a:solidFill>
            <a:schemeClr val="accent1">
              <a:lumMod val="75000"/>
            </a:schemeClr>
          </a:solidFill>
          <a:ln>
            <a:solidFill>
              <a:srgbClr val="000099"/>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eaVert" wrap="square" lIns="54005" tIns="27003" rIns="54005" bIns="27003"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ライフステージを通じた取組み</a:t>
            </a:r>
          </a:p>
        </p:txBody>
      </p:sp>
      <p:sp>
        <p:nvSpPr>
          <p:cNvPr id="3" name="テキスト ボックス 2"/>
          <p:cNvSpPr txBox="1"/>
          <p:nvPr/>
        </p:nvSpPr>
        <p:spPr>
          <a:xfrm>
            <a:off x="3246398" y="1674573"/>
            <a:ext cx="184731" cy="25590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063"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7" name="角丸四角形 26"/>
          <p:cNvSpPr/>
          <p:nvPr/>
        </p:nvSpPr>
        <p:spPr>
          <a:xfrm>
            <a:off x="7235705" y="962872"/>
            <a:ext cx="623176" cy="435016"/>
          </a:xfrm>
          <a:prstGeom prst="roundRect">
            <a:avLst/>
          </a:prstGeom>
          <a:ln w="12700"/>
        </p:spPr>
        <p:style>
          <a:lnRef idx="2">
            <a:schemeClr val="dk1"/>
          </a:lnRef>
          <a:fillRef idx="1">
            <a:schemeClr val="lt1"/>
          </a:fillRef>
          <a:effectRef idx="0">
            <a:schemeClr val="dk1"/>
          </a:effectRef>
          <a:fontRef idx="minor">
            <a:schemeClr val="dk1"/>
          </a:fontRef>
        </p:style>
        <p:txBody>
          <a:bodyPr lIns="21263" tIns="0" rIns="21263" bIns="0" anchor="t" anchorCtr="0"/>
          <a:lstStyle/>
          <a:p>
            <a:pPr marL="0" marR="0" lvl="0" indent="0" algn="ctr" defTabSz="86864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連携部局</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86864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教育</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l" defTabSz="86864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福祉</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p:txBody>
      </p:sp>
      <p:sp>
        <p:nvSpPr>
          <p:cNvPr id="18" name="テキスト ボックス 8"/>
          <p:cNvSpPr txBox="1">
            <a:spLocks noChangeArrowheads="1"/>
          </p:cNvSpPr>
          <p:nvPr/>
        </p:nvSpPr>
        <p:spPr bwMode="auto">
          <a:xfrm>
            <a:off x="8094046" y="1083109"/>
            <a:ext cx="3762582" cy="1204761"/>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0" marR="0" lvl="0" indent="0" algn="l" defTabSz="457200" rtl="0" eaLnBrk="1" fontAlgn="auto" latinLnBrk="0" hangingPunct="1">
              <a:lnSpc>
                <a:spcPts val="591"/>
              </a:lnSpc>
              <a:spcBef>
                <a:spcPts val="0"/>
              </a:spcBef>
              <a:spcAft>
                <a:spcPts val="0"/>
              </a:spcAft>
              <a:buClrTx/>
              <a:buSzTx/>
              <a:buFontTx/>
              <a:buNone/>
              <a:tabLst/>
              <a:defRPr/>
            </a:pPr>
            <a:endParaRPr kumimoji="1" lang="en-US" altLang="ja-JP" sz="768"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4</a:t>
            </a: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就労支援と就労継続のための生活支援の充実</a:t>
            </a:r>
            <a:endPar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1240"/>
              </a:lnSpc>
              <a:spcBef>
                <a:spcPts val="709"/>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a:t>
            </a:r>
            <a:r>
              <a:rPr kumimoji="1" lang="zh-TW"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就労移行等連携調整事業  </a:t>
            </a:r>
            <a:endParaRPr kumimoji="1" lang="en-US" altLang="zh-TW"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1240"/>
              </a:lnSpc>
              <a:spcBef>
                <a:spcPts val="354"/>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精神・発達障がい者等職場定着支援事業 </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1240"/>
              </a:lnSpc>
              <a:spcBef>
                <a:spcPts val="354"/>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a:t>
            </a:r>
            <a:r>
              <a:rPr kumimoji="1" lang="zh-TW"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大阪障害者職業能力開発校運営事業</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354"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8" name="角丸四角形 27"/>
          <p:cNvSpPr/>
          <p:nvPr/>
        </p:nvSpPr>
        <p:spPr>
          <a:xfrm>
            <a:off x="10992177" y="924528"/>
            <a:ext cx="731734" cy="435016"/>
          </a:xfrm>
          <a:prstGeom prst="roundRect">
            <a:avLst/>
          </a:prstGeom>
          <a:ln w="12700"/>
        </p:spPr>
        <p:style>
          <a:lnRef idx="2">
            <a:schemeClr val="dk1"/>
          </a:lnRef>
          <a:fillRef idx="1">
            <a:schemeClr val="lt1"/>
          </a:fillRef>
          <a:effectRef idx="0">
            <a:schemeClr val="dk1"/>
          </a:effectRef>
          <a:fontRef idx="minor">
            <a:schemeClr val="dk1"/>
          </a:fontRef>
        </p:style>
        <p:txBody>
          <a:bodyPr lIns="24429" tIns="0" rIns="24429" bIns="0" anchor="t" anchorCtr="0"/>
          <a:lstStyle/>
          <a:p>
            <a:pPr marL="0" marR="0" lvl="0" indent="0" algn="ctr" defTabSz="86864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連携部局</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86864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福祉</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l" defTabSz="86864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商工労働</a:t>
            </a:r>
            <a:r>
              <a:rPr kumimoji="0" lang="en-US" altLang="ja-JP" sz="6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p:txBody>
      </p:sp>
      <p:sp>
        <p:nvSpPr>
          <p:cNvPr id="11" name="角丸四角形 10"/>
          <p:cNvSpPr/>
          <p:nvPr/>
        </p:nvSpPr>
        <p:spPr>
          <a:xfrm>
            <a:off x="178951" y="848185"/>
            <a:ext cx="718679" cy="332195"/>
          </a:xfrm>
          <a:prstGeom prst="round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lIns="54005" tIns="27003" rIns="54005" bIns="270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827"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乳幼児期</a:t>
            </a:r>
          </a:p>
        </p:txBody>
      </p:sp>
      <p:sp>
        <p:nvSpPr>
          <p:cNvPr id="16" name="角丸四角形 15"/>
          <p:cNvSpPr/>
          <p:nvPr/>
        </p:nvSpPr>
        <p:spPr>
          <a:xfrm>
            <a:off x="4126028" y="856882"/>
            <a:ext cx="692958" cy="309548"/>
          </a:xfrm>
          <a:prstGeom prst="round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lIns="54005" tIns="27003" rIns="54005" bIns="270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827"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学齢期</a:t>
            </a:r>
          </a:p>
        </p:txBody>
      </p:sp>
      <p:sp>
        <p:nvSpPr>
          <p:cNvPr id="19" name="角丸四角形 18"/>
          <p:cNvSpPr/>
          <p:nvPr/>
        </p:nvSpPr>
        <p:spPr>
          <a:xfrm>
            <a:off x="8140221" y="790544"/>
            <a:ext cx="617618" cy="340214"/>
          </a:xfrm>
          <a:prstGeom prst="round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lIns="54005" tIns="27003" rIns="54005" bIns="27003"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827"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成人期</a:t>
            </a:r>
          </a:p>
        </p:txBody>
      </p:sp>
      <p:sp>
        <p:nvSpPr>
          <p:cNvPr id="10" name="テキスト ボックス 8"/>
          <p:cNvSpPr txBox="1">
            <a:spLocks noChangeArrowheads="1"/>
          </p:cNvSpPr>
          <p:nvPr/>
        </p:nvSpPr>
        <p:spPr bwMode="auto">
          <a:xfrm>
            <a:off x="178950" y="1102518"/>
            <a:ext cx="3809533" cy="1186073"/>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0" marR="0" lvl="0" indent="0" algn="l" defTabSz="457200" rtl="0" eaLnBrk="1" fontAlgn="auto" latinLnBrk="0" hangingPunct="1">
              <a:lnSpc>
                <a:spcPts val="709"/>
              </a:lnSpc>
              <a:spcBef>
                <a:spcPts val="0"/>
              </a:spcBef>
              <a:spcAft>
                <a:spcPts val="0"/>
              </a:spcAft>
              <a:buClrTx/>
              <a:buSzTx/>
              <a:buFontTx/>
              <a:buNone/>
              <a:tabLst/>
              <a:defRPr/>
            </a:pPr>
            <a:endParaRPr kumimoji="1" lang="en-US" altLang="ja-JP" sz="827" b="0" i="0" u="none" strike="noStrike" kern="1200" cap="none" spc="0" normalizeH="0" baseline="0" noProof="0" dirty="0">
              <a:ln>
                <a:noFill/>
              </a:ln>
              <a:solidFill>
                <a:srgbClr val="000000"/>
              </a:solidFill>
              <a:effectLst/>
              <a:uLnTx/>
              <a:uFillTx/>
              <a:latin typeface="HGP創英角ｺﾞｼｯｸUB" pitchFamily="50" charset="-128"/>
              <a:ea typeface="HGP創英角ｺﾞｼｯｸUB" pitchFamily="50" charset="-128"/>
              <a:cs typeface="+mn-cs"/>
            </a:endParaRPr>
          </a:p>
          <a:p>
            <a:pPr marL="0" marR="0" lvl="0" indent="0" algn="l" defTabSz="457200" rtl="0" eaLnBrk="1" fontAlgn="auto" latinLnBrk="0" hangingPunct="1">
              <a:lnSpc>
                <a:spcPts val="709"/>
              </a:lnSpc>
              <a:spcBef>
                <a:spcPts val="0"/>
              </a:spcBef>
              <a:spcAft>
                <a:spcPts val="0"/>
              </a:spcAft>
              <a:buClrTx/>
              <a:buSzTx/>
              <a:buFontTx/>
              <a:buNone/>
              <a:tabLst/>
              <a:defRPr/>
            </a:pPr>
            <a:endPar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709"/>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　早期気づきと早期発達支援の充実</a:t>
            </a:r>
            <a:endParaRPr kumimoji="1"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472"/>
              </a:lnSpc>
              <a:spcBef>
                <a:spcPts val="0"/>
              </a:spcBef>
              <a:spcAft>
                <a:spcPts val="0"/>
              </a:spcAft>
              <a:buClrTx/>
              <a:buSzTx/>
              <a:buFontTx/>
              <a:buNone/>
              <a:tabLst/>
              <a:defRPr/>
            </a:pPr>
            <a:endParaRPr kumimoji="1" lang="en-US" altLang="ja-JP" sz="768"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1004"/>
              </a:lnSpc>
              <a:spcBef>
                <a:spcPts val="0"/>
              </a:spcBef>
              <a:spcAft>
                <a:spcPts val="0"/>
              </a:spcAft>
              <a:buClrTx/>
              <a:buSzTx/>
              <a:buFontTx/>
              <a:buNone/>
              <a:tabLst/>
              <a:defRPr/>
            </a:pPr>
            <a:r>
              <a:rPr kumimoji="1" lang="ja-JP" altLang="en-US" sz="768"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768"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○乳幼児健診や保育所等巡回の取組の充実に取り組む市町村を支援</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1004"/>
              </a:lnSpc>
              <a:spcBef>
                <a:spcPts val="177"/>
              </a:spcBef>
              <a:spcAft>
                <a:spcPts val="177"/>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・保健師向け研修</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1004"/>
              </a:lnSpc>
              <a:spcBef>
                <a:spcPts val="177"/>
              </a:spcBef>
              <a:spcAft>
                <a:spcPts val="177"/>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・保育士・幼稚園教諭・保育教諭などの人材育成</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1004"/>
              </a:lnSpc>
              <a:spcBef>
                <a:spcPts val="177"/>
              </a:spcBef>
              <a:spcAft>
                <a:spcPts val="177"/>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発達障がい</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理解のための取組を進める。</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ts val="1004"/>
              </a:lnSpc>
              <a:spcBef>
                <a:spcPts val="177"/>
              </a:spcBef>
              <a:spcAft>
                <a:spcPts val="177"/>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（他に「新・子育て支援交付金」を活用した支援）</a:t>
            </a:r>
          </a:p>
        </p:txBody>
      </p:sp>
      <p:sp>
        <p:nvSpPr>
          <p:cNvPr id="25" name="角丸四角形 24"/>
          <p:cNvSpPr/>
          <p:nvPr/>
        </p:nvSpPr>
        <p:spPr>
          <a:xfrm>
            <a:off x="3183254" y="848186"/>
            <a:ext cx="718679" cy="511358"/>
          </a:xfrm>
          <a:prstGeom prst="roundRect">
            <a:avLst/>
          </a:prstGeom>
          <a:ln w="12700"/>
        </p:spPr>
        <p:style>
          <a:lnRef idx="2">
            <a:schemeClr val="dk1"/>
          </a:lnRef>
          <a:fillRef idx="1">
            <a:schemeClr val="lt1"/>
          </a:fillRef>
          <a:effectRef idx="0">
            <a:schemeClr val="dk1"/>
          </a:effectRef>
          <a:fontRef idx="minor">
            <a:schemeClr val="dk1"/>
          </a:fontRef>
        </p:style>
        <p:txBody>
          <a:bodyPr lIns="24429" tIns="0" rIns="24429" bIns="0" anchor="t" anchorCtr="0"/>
          <a:lstStyle/>
          <a:p>
            <a:pPr marL="0" marR="0" lvl="0" indent="0" algn="ctr" defTabSz="86864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連携部局</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86864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福祉</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l" defTabSz="86864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健康医療</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l" defTabSz="86864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教育</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06142785"/>
      </p:ext>
    </p:extLst>
  </p:cSld>
  <p:clrMapOvr>
    <a:masterClrMapping/>
  </p:clrMapOvr>
  <mc:AlternateContent xmlns:mc="http://schemas.openxmlformats.org/markup-compatibility/2006" xmlns:p14="http://schemas.microsoft.com/office/powerpoint/2010/main">
    <mc:Choice Requires="p14">
      <p:transition spd="slow" p14:dur="2000" advTm="339858"/>
    </mc:Choice>
    <mc:Fallback xmlns="">
      <p:transition spd="slow" advTm="339858"/>
    </mc:Fallback>
  </mc:AlternateContent>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614</Words>
  <Application>Microsoft Office PowerPoint</Application>
  <PresentationFormat>ワイド画面</PresentationFormat>
  <Paragraphs>58</Paragraphs>
  <Slides>1</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HGP創英角ｺﾞｼｯｸUB</vt:lpstr>
      <vt:lpstr>Meiryo UI</vt:lpstr>
      <vt:lpstr>游ゴシック</vt:lpstr>
      <vt:lpstr>游ゴシック Light</vt:lpstr>
      <vt:lpstr>Arial</vt:lpstr>
      <vt:lpstr>Calibri</vt:lpstr>
      <vt:lpstr>Wingdings</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内藤　友恵</dc:creator>
  <cp:lastModifiedBy>内藤　友恵</cp:lastModifiedBy>
  <cp:revision>2</cp:revision>
  <dcterms:created xsi:type="dcterms:W3CDTF">2026-08-03T00:36:40Z</dcterms:created>
  <dcterms:modified xsi:type="dcterms:W3CDTF">2026-08-04T06:28:36Z</dcterms:modified>
</cp:coreProperties>
</file>