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3"/>
  </p:notes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7" d="100"/>
          <a:sy n="47" d="100"/>
        </p:scale>
        <p:origin x="20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1CD0A-2633-41D4-AEA8-D3B426ED3EA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65C5D-DA3F-4212-BD43-EFBC3B600D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156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288" y="-20071"/>
            <a:ext cx="12228421" cy="1629614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5699636"/>
            <a:ext cx="7768959" cy="3902345"/>
          </a:xfrm>
        </p:spPr>
        <p:txBody>
          <a:bodyPr anchor="b">
            <a:noAutofit/>
          </a:bodyPr>
          <a:lstStyle>
            <a:lvl1pPr algn="r"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9601978"/>
            <a:ext cx="7768959" cy="2600057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306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4978"/>
            <a:ext cx="8463619" cy="8067793"/>
          </a:xfrm>
        </p:spPr>
        <p:txBody>
          <a:bodyPr anchor="ctr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0596504"/>
            <a:ext cx="8463619" cy="3723762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28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1444978"/>
            <a:ext cx="8096243" cy="7164681"/>
          </a:xfrm>
        </p:spPr>
        <p:txBody>
          <a:bodyPr anchor="ctr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8609659"/>
            <a:ext cx="7226405" cy="903111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1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596504"/>
            <a:ext cx="8463620" cy="3723762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643615" y="1873488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6842207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3937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4579527"/>
            <a:ext cx="8463620" cy="6152201"/>
          </a:xfrm>
        </p:spPr>
        <p:txBody>
          <a:bodyPr anchor="b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731729"/>
            <a:ext cx="8463620" cy="3588537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057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1444978"/>
            <a:ext cx="8096243" cy="7164681"/>
          </a:xfrm>
        </p:spPr>
        <p:txBody>
          <a:bodyPr anchor="ctr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9512770"/>
            <a:ext cx="8463621" cy="121895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731729"/>
            <a:ext cx="8463620" cy="3588537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643615" y="1873488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6842207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0838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1444978"/>
            <a:ext cx="8455287" cy="7164681"/>
          </a:xfrm>
        </p:spPr>
        <p:txBody>
          <a:bodyPr anchor="ctr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9512770"/>
            <a:ext cx="8463621" cy="121895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731729"/>
            <a:ext cx="8463620" cy="3588537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407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770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1444979"/>
            <a:ext cx="1305083" cy="12447884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1444979"/>
            <a:ext cx="6926701" cy="1244788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72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011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6402059"/>
            <a:ext cx="8463620" cy="4329673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731728"/>
            <a:ext cx="8463620" cy="2039467"/>
          </a:xfrm>
        </p:spPr>
        <p:txBody>
          <a:bodyPr anchor="t"/>
          <a:lstStyle>
            <a:lvl1pPr marL="0" indent="0" algn="l">
              <a:buNone/>
              <a:defRPr sz="266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75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4978"/>
            <a:ext cx="8463619" cy="313078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5121396"/>
            <a:ext cx="4117479" cy="919886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5121400"/>
            <a:ext cx="4117480" cy="919886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645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4978"/>
            <a:ext cx="8463617" cy="313078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5122330"/>
            <a:ext cx="4120896" cy="1365954"/>
          </a:xfrm>
        </p:spPr>
        <p:txBody>
          <a:bodyPr anchor="b">
            <a:noAutofit/>
          </a:bodyPr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6488288"/>
            <a:ext cx="4120896" cy="7831981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5122330"/>
            <a:ext cx="4120896" cy="1365954"/>
          </a:xfrm>
        </p:spPr>
        <p:txBody>
          <a:bodyPr anchor="b">
            <a:noAutofit/>
          </a:bodyPr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6488288"/>
            <a:ext cx="4120896" cy="7831981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0253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44978"/>
            <a:ext cx="8463619" cy="313078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55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15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3552246"/>
            <a:ext cx="3720243" cy="3030438"/>
          </a:xfrm>
        </p:spPr>
        <p:txBody>
          <a:bodyPr anchor="b">
            <a:normAutofit/>
          </a:bodyPr>
          <a:lstStyle>
            <a:lvl1pPr>
              <a:defRPr sz="2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1220564"/>
            <a:ext cx="4514716" cy="13099703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6582683"/>
            <a:ext cx="3720243" cy="6126101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4469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1379200"/>
            <a:ext cx="8463619" cy="1343379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1444978"/>
            <a:ext cx="8463619" cy="9115776"/>
          </a:xfrm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12722579"/>
            <a:ext cx="8463619" cy="159768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6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1289" y="-20071"/>
            <a:ext cx="12228423" cy="1629614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1444978"/>
            <a:ext cx="8463617" cy="31307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5121400"/>
            <a:ext cx="8463619" cy="919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1" y="14320269"/>
            <a:ext cx="912176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9F93B-F302-4493-9C3B-5B7354AB879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799" y="14320269"/>
            <a:ext cx="6163964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2" y="14320269"/>
            <a:ext cx="683517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0F75F0A-4E07-4113-86B2-462DDC386F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181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p:txStyles>
    <p:titleStyle>
      <a:lvl1pPr algn="l" defTabSz="609585" rtl="0" eaLnBrk="1" latinLnBrk="0" hangingPunct="1">
        <a:spcBef>
          <a:spcPct val="0"/>
        </a:spcBef>
        <a:buNone/>
        <a:defRPr kumimoji="1" sz="48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6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HattatsuG@gbox.pref.osaka.lg.jp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01621A5D-FFE6-4DBA-A3FC-0E90E69FB227}"/>
              </a:ext>
            </a:extLst>
          </p:cNvPr>
          <p:cNvSpPr/>
          <p:nvPr/>
        </p:nvSpPr>
        <p:spPr>
          <a:xfrm>
            <a:off x="643942" y="5617136"/>
            <a:ext cx="10837852" cy="6838338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rgbClr val="FFC000">
                <a:lumMod val="40000"/>
                <a:lumOff val="60000"/>
              </a:srgbClr>
            </a:solidFill>
            <a:prstDash val="solid"/>
            <a:miter lim="800000"/>
          </a:ln>
          <a:effectLst>
            <a:glow rad="101600">
              <a:srgbClr val="ED7D31">
                <a:satMod val="175000"/>
                <a:alpha val="40000"/>
              </a:srgbClr>
            </a:glo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3FD21DC3-F2F2-4E4F-9B62-DE3AAEB00F04}"/>
              </a:ext>
            </a:extLst>
          </p:cNvPr>
          <p:cNvSpPr/>
          <p:nvPr/>
        </p:nvSpPr>
        <p:spPr>
          <a:xfrm>
            <a:off x="2183538" y="6909693"/>
            <a:ext cx="2233614" cy="1876378"/>
          </a:xfrm>
          <a:prstGeom prst="roundRect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>
                <a:shade val="50000"/>
              </a:sys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9C2AEDBC-2978-4402-B06A-80536D92845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281" y="7102130"/>
            <a:ext cx="1475424" cy="15477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1AF53BE2-1BFA-46A3-9F94-97D60DE2AE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702" y="6893850"/>
            <a:ext cx="2461954" cy="185482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4626908-0CD7-4593-83D4-FA5599AE0B51}"/>
              </a:ext>
            </a:extLst>
          </p:cNvPr>
          <p:cNvSpPr/>
          <p:nvPr/>
        </p:nvSpPr>
        <p:spPr>
          <a:xfrm>
            <a:off x="278295" y="491546"/>
            <a:ext cx="11767930" cy="3144989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endParaRPr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B1AAD036-615E-4075-B5A3-FD6E2969E54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05" y="13852022"/>
            <a:ext cx="1145527" cy="1345843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ED76AA6-9496-4096-B30C-09CDD770F72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927" y="12115702"/>
            <a:ext cx="3766651" cy="409690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280EA27-7CA6-413C-BE81-6CCBBD0C1CED}"/>
              </a:ext>
            </a:extLst>
          </p:cNvPr>
          <p:cNvSpPr txBox="1"/>
          <p:nvPr/>
        </p:nvSpPr>
        <p:spPr>
          <a:xfrm>
            <a:off x="1248183" y="5895863"/>
            <a:ext cx="98281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フォロー＆チャンネル登録はこちらから！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28C4B52-8F80-4066-8F8D-6232CC064A77}"/>
              </a:ext>
            </a:extLst>
          </p:cNvPr>
          <p:cNvSpPr txBox="1"/>
          <p:nvPr/>
        </p:nvSpPr>
        <p:spPr>
          <a:xfrm>
            <a:off x="1866313" y="9093890"/>
            <a:ext cx="4170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Ｘ（旧</a:t>
            </a:r>
            <a:r>
              <a:rPr kumimoji="1" lang="en-US" altLang="ja-JP" sz="3600" dirty="0"/>
              <a:t>twitter</a:t>
            </a:r>
            <a:r>
              <a:rPr kumimoji="1" lang="ja-JP" altLang="en-US" sz="3600" dirty="0"/>
              <a:t>）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90E5687-5007-49E6-87DF-E9C99EE03784}"/>
              </a:ext>
            </a:extLst>
          </p:cNvPr>
          <p:cNvSpPr txBox="1"/>
          <p:nvPr/>
        </p:nvSpPr>
        <p:spPr>
          <a:xfrm>
            <a:off x="7140060" y="8933576"/>
            <a:ext cx="2286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 err="1"/>
              <a:t>Youtube</a:t>
            </a:r>
            <a:endParaRPr kumimoji="1" lang="ja-JP" altLang="en-US" sz="40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6933C61-2BD6-4B7A-943A-0011619613B5}"/>
              </a:ext>
            </a:extLst>
          </p:cNvPr>
          <p:cNvSpPr txBox="1"/>
          <p:nvPr/>
        </p:nvSpPr>
        <p:spPr>
          <a:xfrm>
            <a:off x="1879359" y="13991098"/>
            <a:ext cx="961395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大阪府　福祉部障がい福祉室</a:t>
            </a:r>
            <a:endParaRPr kumimoji="1" lang="en-US" altLang="ja-JP" sz="2800" dirty="0">
              <a:latin typeface="+mn-ea"/>
            </a:endParaRPr>
          </a:p>
          <a:p>
            <a:r>
              <a:rPr kumimoji="1" lang="ja-JP" altLang="en-US" sz="2800" dirty="0">
                <a:latin typeface="+mn-ea"/>
              </a:rPr>
              <a:t>地域生活支援課　発達障がい児者支援グループ</a:t>
            </a:r>
            <a:endParaRPr kumimoji="1" lang="en-US" altLang="ja-JP" sz="2800" dirty="0">
              <a:latin typeface="+mn-ea"/>
            </a:endParaRPr>
          </a:p>
          <a:p>
            <a:endParaRPr kumimoji="1" lang="en-US" altLang="ja-JP" sz="3200" dirty="0">
              <a:latin typeface="+mn-ea"/>
            </a:endParaRPr>
          </a:p>
          <a:p>
            <a:r>
              <a:rPr lang="ja-JP" altLang="ja-JP" sz="20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電話　</a:t>
            </a:r>
            <a:r>
              <a:rPr lang="en-US" altLang="ja-JP" sz="20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06-6944-9179</a:t>
            </a:r>
            <a:r>
              <a:rPr lang="ja-JP" altLang="en-US" sz="20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　　</a:t>
            </a:r>
            <a:r>
              <a:rPr lang="en-US" altLang="ja-JP" sz="20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FAX</a:t>
            </a:r>
            <a:r>
              <a:rPr lang="ja-JP" altLang="ja-JP" sz="20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　</a:t>
            </a:r>
            <a:r>
              <a:rPr lang="en-US" altLang="ja-JP" sz="20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06-6944-2237</a:t>
            </a:r>
            <a:endParaRPr lang="ja-JP" altLang="ja-JP" sz="20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r>
              <a:rPr lang="en-US" altLang="ja-JP" sz="2000" dirty="0">
                <a:effectLst/>
                <a:latin typeface="游ゴシック" panose="020B0400000000000000" pitchFamily="50" charset="-128"/>
                <a:cs typeface="Times New Roman" panose="02020603050405020304" pitchFamily="18" charset="0"/>
              </a:rPr>
              <a:t>E-mail</a:t>
            </a:r>
            <a:r>
              <a:rPr lang="ja-JP" altLang="ja-JP" sz="20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000" u="sng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HattatsuG@gbox.pref.osaka.lg.jp</a:t>
            </a:r>
            <a:endParaRPr kumimoji="1" lang="ja-JP" altLang="en-US" sz="3200" dirty="0"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70E4E73-1AFE-428D-A413-77DC47E68F97}"/>
              </a:ext>
            </a:extLst>
          </p:cNvPr>
          <p:cNvSpPr txBox="1"/>
          <p:nvPr/>
        </p:nvSpPr>
        <p:spPr>
          <a:xfrm>
            <a:off x="643943" y="4334615"/>
            <a:ext cx="10953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大阪府の実施する発達障がい児者支援に関するセミナーや取組などの情報をいち早くお届けします。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A67E9E2-E1D2-4ABB-BB7A-F7B5F0CA08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757" y="9610004"/>
            <a:ext cx="2540101" cy="2540101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8C33CFE0-3278-478F-8456-E4DBA7A494F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660" y="9669207"/>
            <a:ext cx="2421693" cy="2421693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F873241-C2C5-4C2D-8C72-C1FACEB1BB37}"/>
              </a:ext>
            </a:extLst>
          </p:cNvPr>
          <p:cNvSpPr txBox="1"/>
          <p:nvPr/>
        </p:nvSpPr>
        <p:spPr>
          <a:xfrm>
            <a:off x="378850" y="803414"/>
            <a:ext cx="114343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発達障がいに関する</a:t>
            </a:r>
            <a:endParaRPr kumimoji="1" lang="en-US" altLang="ja-JP" sz="7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大阪府公式</a:t>
            </a:r>
            <a:r>
              <a:rPr kumimoji="1" lang="en-US" altLang="ja-JP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SNS</a:t>
            </a:r>
            <a:r>
              <a:rPr kumimoji="1"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はじめました</a:t>
            </a:r>
          </a:p>
        </p:txBody>
      </p:sp>
    </p:spTree>
    <p:extLst>
      <p:ext uri="{BB962C8B-B14F-4D97-AF65-F5344CB8AC3E}">
        <p14:creationId xmlns:p14="http://schemas.microsoft.com/office/powerpoint/2010/main" val="376972063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152</TotalTime>
  <Words>69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メイリオ</vt:lpstr>
      <vt:lpstr>游ゴシック</vt:lpstr>
      <vt:lpstr>Arial</vt:lpstr>
      <vt:lpstr>Trebuchet MS</vt:lpstr>
      <vt:lpstr>Wingdings 3</vt:lpstr>
      <vt:lpstr>ファセット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内藤　友恵</dc:creator>
  <cp:lastModifiedBy>橋場　あゆみ</cp:lastModifiedBy>
  <cp:revision>16</cp:revision>
  <dcterms:created xsi:type="dcterms:W3CDTF">2025-09-05T05:29:46Z</dcterms:created>
  <dcterms:modified xsi:type="dcterms:W3CDTF">2025-09-12T08:14:08Z</dcterms:modified>
</cp:coreProperties>
</file>