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828" r:id="rId2"/>
  </p:sldMasterIdLst>
  <p:sldIdLst>
    <p:sldId id="256" r:id="rId3"/>
    <p:sldId id="257" r:id="rId4"/>
  </p:sldIdLst>
  <p:sldSz cx="7199313" cy="10260013"/>
  <p:notesSz cx="6807200" cy="9939338"/>
  <p:defaultTextStyle>
    <a:defPPr>
      <a:defRPr lang="en-US"/>
    </a:defPPr>
    <a:lvl1pPr marL="0" algn="l" defTabSz="925561" rtl="0" eaLnBrk="1" latinLnBrk="0" hangingPunct="1">
      <a:defRPr sz="1822" kern="1200">
        <a:solidFill>
          <a:schemeClr val="tx1"/>
        </a:solidFill>
        <a:latin typeface="+mn-lt"/>
        <a:ea typeface="+mn-ea"/>
        <a:cs typeface="+mn-cs"/>
      </a:defRPr>
    </a:lvl1pPr>
    <a:lvl2pPr marL="462780" algn="l" defTabSz="925561" rtl="0" eaLnBrk="1" latinLnBrk="0" hangingPunct="1">
      <a:defRPr sz="1822" kern="1200">
        <a:solidFill>
          <a:schemeClr val="tx1"/>
        </a:solidFill>
        <a:latin typeface="+mn-lt"/>
        <a:ea typeface="+mn-ea"/>
        <a:cs typeface="+mn-cs"/>
      </a:defRPr>
    </a:lvl2pPr>
    <a:lvl3pPr marL="925561" algn="l" defTabSz="925561" rtl="0" eaLnBrk="1" latinLnBrk="0" hangingPunct="1">
      <a:defRPr sz="1822" kern="1200">
        <a:solidFill>
          <a:schemeClr val="tx1"/>
        </a:solidFill>
        <a:latin typeface="+mn-lt"/>
        <a:ea typeface="+mn-ea"/>
        <a:cs typeface="+mn-cs"/>
      </a:defRPr>
    </a:lvl3pPr>
    <a:lvl4pPr marL="1388340" algn="l" defTabSz="925561" rtl="0" eaLnBrk="1" latinLnBrk="0" hangingPunct="1">
      <a:defRPr sz="1822" kern="1200">
        <a:solidFill>
          <a:schemeClr val="tx1"/>
        </a:solidFill>
        <a:latin typeface="+mn-lt"/>
        <a:ea typeface="+mn-ea"/>
        <a:cs typeface="+mn-cs"/>
      </a:defRPr>
    </a:lvl4pPr>
    <a:lvl5pPr marL="1851120" algn="l" defTabSz="925561" rtl="0" eaLnBrk="1" latinLnBrk="0" hangingPunct="1">
      <a:defRPr sz="1822" kern="1200">
        <a:solidFill>
          <a:schemeClr val="tx1"/>
        </a:solidFill>
        <a:latin typeface="+mn-lt"/>
        <a:ea typeface="+mn-ea"/>
        <a:cs typeface="+mn-cs"/>
      </a:defRPr>
    </a:lvl5pPr>
    <a:lvl6pPr marL="2313901" algn="l" defTabSz="925561" rtl="0" eaLnBrk="1" latinLnBrk="0" hangingPunct="1">
      <a:defRPr sz="1822" kern="1200">
        <a:solidFill>
          <a:schemeClr val="tx1"/>
        </a:solidFill>
        <a:latin typeface="+mn-lt"/>
        <a:ea typeface="+mn-ea"/>
        <a:cs typeface="+mn-cs"/>
      </a:defRPr>
    </a:lvl6pPr>
    <a:lvl7pPr marL="2776682" algn="l" defTabSz="925561" rtl="0" eaLnBrk="1" latinLnBrk="0" hangingPunct="1">
      <a:defRPr sz="1822" kern="1200">
        <a:solidFill>
          <a:schemeClr val="tx1"/>
        </a:solidFill>
        <a:latin typeface="+mn-lt"/>
        <a:ea typeface="+mn-ea"/>
        <a:cs typeface="+mn-cs"/>
      </a:defRPr>
    </a:lvl7pPr>
    <a:lvl8pPr marL="3239461" algn="l" defTabSz="925561" rtl="0" eaLnBrk="1" latinLnBrk="0" hangingPunct="1">
      <a:defRPr sz="1822" kern="1200">
        <a:solidFill>
          <a:schemeClr val="tx1"/>
        </a:solidFill>
        <a:latin typeface="+mn-lt"/>
        <a:ea typeface="+mn-ea"/>
        <a:cs typeface="+mn-cs"/>
      </a:defRPr>
    </a:lvl8pPr>
    <a:lvl9pPr marL="3702241" algn="l" defTabSz="925561" rtl="0" eaLnBrk="1" latinLnBrk="0" hangingPunct="1">
      <a:defRPr sz="182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川上　瑠莉" initials="川上　瑠莉" lastIdx="2" clrIdx="0">
    <p:extLst>
      <p:ext uri="{19B8F6BF-5375-455C-9EA6-DF929625EA0E}">
        <p15:presenceInfo xmlns:p15="http://schemas.microsoft.com/office/powerpoint/2012/main" userId="S-1-5-21-161959346-1900351369-444732941-1666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FFCCCC"/>
    <a:srgbClr val="333399"/>
    <a:srgbClr val="5669CA"/>
    <a:srgbClr val="FF9900"/>
    <a:srgbClr val="FFFF99"/>
    <a:srgbClr val="FFFF66"/>
    <a:srgbClr val="FFFF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3" autoAdjust="0"/>
    <p:restoredTop sz="94660"/>
  </p:normalViewPr>
  <p:slideViewPr>
    <p:cSldViewPr snapToGrid="0">
      <p:cViewPr varScale="1">
        <p:scale>
          <a:sx n="50" d="100"/>
          <a:sy n="50" d="100"/>
        </p:scale>
        <p:origin x="20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9916" y="1682372"/>
            <a:ext cx="5399485" cy="3572005"/>
          </a:xfrm>
        </p:spPr>
        <p:txBody>
          <a:bodyPr anchor="b">
            <a:normAutofit/>
          </a:bodyPr>
          <a:lstStyle>
            <a:lvl1pPr algn="ctr">
              <a:defRPr sz="3160"/>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6" y="5388885"/>
            <a:ext cx="5399485" cy="2477127"/>
          </a:xfrm>
        </p:spPr>
        <p:txBody>
          <a:bodyPr>
            <a:normAutofit/>
          </a:bodyPr>
          <a:lstStyle>
            <a:lvl1pPr marL="0" indent="0" algn="ctr">
              <a:buNone/>
              <a:defRPr sz="1264">
                <a:solidFill>
                  <a:schemeClr val="tx1">
                    <a:lumMod val="75000"/>
                    <a:lumOff val="25000"/>
                  </a:schemeClr>
                </a:solidFill>
              </a:defRPr>
            </a:lvl1pPr>
            <a:lvl2pPr marL="240815" indent="0" algn="ctr">
              <a:buNone/>
              <a:defRPr sz="1474"/>
            </a:lvl2pPr>
            <a:lvl3pPr marL="481628" indent="0" algn="ctr">
              <a:buNone/>
              <a:defRPr sz="1264"/>
            </a:lvl3pPr>
            <a:lvl4pPr marL="722442" indent="0" algn="ctr">
              <a:buNone/>
              <a:defRPr sz="1054"/>
            </a:lvl4pPr>
            <a:lvl5pPr marL="963255" indent="0" algn="ctr">
              <a:buNone/>
              <a:defRPr sz="1054"/>
            </a:lvl5pPr>
            <a:lvl6pPr marL="1204071" indent="0" algn="ctr">
              <a:buNone/>
              <a:defRPr sz="1054"/>
            </a:lvl6pPr>
            <a:lvl7pPr marL="1444885" indent="0" algn="ctr">
              <a:buNone/>
              <a:defRPr sz="1054"/>
            </a:lvl7pPr>
            <a:lvl8pPr marL="1685698" indent="0" algn="ctr">
              <a:buNone/>
              <a:defRPr sz="1054"/>
            </a:lvl8pPr>
            <a:lvl9pPr marL="1926513" indent="0" algn="ctr">
              <a:buNone/>
              <a:defRPr sz="105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056543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42261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8" y="539125"/>
            <a:ext cx="1552352" cy="869488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94953" y="539126"/>
            <a:ext cx="4567064" cy="86948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626367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47938" y="1135441"/>
            <a:ext cx="5939433" cy="5335207"/>
          </a:xfrm>
        </p:spPr>
        <p:txBody>
          <a:bodyPr anchor="b">
            <a:normAutofit/>
          </a:bodyPr>
          <a:lstStyle>
            <a:lvl1pPr algn="l">
              <a:lnSpc>
                <a:spcPct val="85000"/>
              </a:lnSpc>
              <a:defRPr sz="6298" spc="-39"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49574" y="6665898"/>
            <a:ext cx="5939433" cy="1710002"/>
          </a:xfrm>
        </p:spPr>
        <p:txBody>
          <a:bodyPr lIns="91440" rIns="91440">
            <a:normAutofit/>
          </a:bodyPr>
          <a:lstStyle>
            <a:lvl1pPr marL="0" indent="0" algn="l">
              <a:buNone/>
              <a:defRPr sz="1890" cap="all" spc="157" baseline="0">
                <a:solidFill>
                  <a:schemeClr val="tx2"/>
                </a:solidFill>
                <a:latin typeface="+mj-lt"/>
              </a:defRPr>
            </a:lvl1pPr>
            <a:lvl2pPr marL="359954" indent="0" algn="ctr">
              <a:buNone/>
              <a:defRPr sz="1890"/>
            </a:lvl2pPr>
            <a:lvl3pPr marL="719907" indent="0" algn="ctr">
              <a:buNone/>
              <a:defRPr sz="1890"/>
            </a:lvl3pPr>
            <a:lvl4pPr marL="1079861" indent="0" algn="ctr">
              <a:buNone/>
              <a:defRPr sz="1575"/>
            </a:lvl4pPr>
            <a:lvl5pPr marL="1439814" indent="0" algn="ctr">
              <a:buNone/>
              <a:defRPr sz="1575"/>
            </a:lvl5pPr>
            <a:lvl6pPr marL="1799768" indent="0" algn="ctr">
              <a:buNone/>
              <a:defRPr sz="1575"/>
            </a:lvl6pPr>
            <a:lvl7pPr marL="2159721" indent="0" algn="ctr">
              <a:buNone/>
              <a:defRPr sz="1575"/>
            </a:lvl7pPr>
            <a:lvl8pPr marL="2519675" indent="0" algn="ctr">
              <a:buNone/>
              <a:defRPr sz="1575"/>
            </a:lvl8pPr>
            <a:lvl9pPr marL="2879628" indent="0" algn="ctr">
              <a:buNone/>
              <a:defRPr sz="157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7071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4448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1135441"/>
            <a:ext cx="5939433" cy="5335207"/>
          </a:xfrm>
        </p:spPr>
        <p:txBody>
          <a:bodyPr anchor="b" anchorCtr="0">
            <a:normAutofit/>
          </a:bodyPr>
          <a:lstStyle>
            <a:lvl1pPr>
              <a:lnSpc>
                <a:spcPct val="85000"/>
              </a:lnSpc>
              <a:defRPr sz="6298"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6662169"/>
            <a:ext cx="5939433" cy="1710002"/>
          </a:xfrm>
        </p:spPr>
        <p:txBody>
          <a:bodyPr lIns="91440" rIns="91440" anchor="t" anchorCtr="0">
            <a:normAutofit/>
          </a:bodyPr>
          <a:lstStyle>
            <a:lvl1pPr marL="0" indent="0">
              <a:buNone/>
              <a:defRPr sz="1890" cap="all" spc="157" baseline="0">
                <a:solidFill>
                  <a:schemeClr val="tx2"/>
                </a:solidFill>
                <a:latin typeface="+mj-lt"/>
              </a:defRPr>
            </a:lvl1pPr>
            <a:lvl2pPr marL="359954" indent="0">
              <a:buNone/>
              <a:defRPr sz="1417">
                <a:solidFill>
                  <a:schemeClr val="tx1">
                    <a:tint val="75000"/>
                  </a:schemeClr>
                </a:solidFill>
              </a:defRPr>
            </a:lvl2pPr>
            <a:lvl3pPr marL="719907" indent="0">
              <a:buNone/>
              <a:defRPr sz="1260">
                <a:solidFill>
                  <a:schemeClr val="tx1">
                    <a:tint val="75000"/>
                  </a:schemeClr>
                </a:solidFill>
              </a:defRPr>
            </a:lvl3pPr>
            <a:lvl4pPr marL="1079861" indent="0">
              <a:buNone/>
              <a:defRPr sz="1102">
                <a:solidFill>
                  <a:schemeClr val="tx1">
                    <a:tint val="75000"/>
                  </a:schemeClr>
                </a:solidFill>
              </a:defRPr>
            </a:lvl4pPr>
            <a:lvl5pPr marL="1439814" indent="0">
              <a:buNone/>
              <a:defRPr sz="1102">
                <a:solidFill>
                  <a:schemeClr val="tx1">
                    <a:tint val="75000"/>
                  </a:schemeClr>
                </a:solidFill>
              </a:defRPr>
            </a:lvl5pPr>
            <a:lvl6pPr marL="1799768" indent="0">
              <a:buNone/>
              <a:defRPr sz="1102">
                <a:solidFill>
                  <a:schemeClr val="tx1">
                    <a:tint val="75000"/>
                  </a:schemeClr>
                </a:solidFill>
              </a:defRPr>
            </a:lvl6pPr>
            <a:lvl7pPr marL="2159721" indent="0">
              <a:buNone/>
              <a:defRPr sz="1102">
                <a:solidFill>
                  <a:schemeClr val="tx1">
                    <a:tint val="75000"/>
                  </a:schemeClr>
                </a:solidFill>
              </a:defRPr>
            </a:lvl7pPr>
            <a:lvl8pPr marL="2519675" indent="0">
              <a:buNone/>
              <a:defRPr sz="1102">
                <a:solidFill>
                  <a:schemeClr val="tx1">
                    <a:tint val="75000"/>
                  </a:schemeClr>
                </a:solidFill>
              </a:defRPr>
            </a:lvl8pPr>
            <a:lvl9pPr marL="2879628" indent="0">
              <a:buNone/>
              <a:defRPr sz="1102">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cxnSp>
        <p:nvCxnSpPr>
          <p:cNvPr id="9" name="Straight Connector 8"/>
          <p:cNvCxnSpPr/>
          <p:nvPr/>
        </p:nvCxnSpPr>
        <p:spPr>
          <a:xfrm>
            <a:off x="713116" y="6498008"/>
            <a:ext cx="583144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506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647938" y="428779"/>
            <a:ext cx="5939433" cy="217042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47938" y="2761338"/>
            <a:ext cx="2915722" cy="60192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671650" y="2761339"/>
            <a:ext cx="2915722" cy="601920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799354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647938" y="428779"/>
            <a:ext cx="5939433" cy="217042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4" name="Content Placeholder 3"/>
          <p:cNvSpPr>
            <a:spLocks noGrp="1"/>
          </p:cNvSpPr>
          <p:nvPr>
            <p:ph sz="half" idx="2"/>
          </p:nvPr>
        </p:nvSpPr>
        <p:spPr>
          <a:xfrm>
            <a:off x="647938" y="3863339"/>
            <a:ext cx="2915722" cy="50540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671650" y="2761813"/>
            <a:ext cx="2915722" cy="1101526"/>
          </a:xfrm>
        </p:spPr>
        <p:txBody>
          <a:bodyPr lIns="91440" rIns="91440" anchor="ctr">
            <a:normAutofit/>
          </a:bodyPr>
          <a:lstStyle>
            <a:lvl1pPr marL="0" indent="0">
              <a:buNone/>
              <a:defRPr sz="1575" b="0" cap="all" baseline="0">
                <a:solidFill>
                  <a:schemeClr val="tx2"/>
                </a:solidFill>
              </a:defRPr>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671650" y="3863339"/>
            <a:ext cx="2915722" cy="505400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36179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888946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876226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1" y="0"/>
            <a:ext cx="2391971" cy="102600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385641" y="0"/>
            <a:ext cx="37796" cy="10260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9974" y="889200"/>
            <a:ext cx="1889820" cy="3420004"/>
          </a:xfrm>
        </p:spPr>
        <p:txBody>
          <a:bodyPr anchor="b">
            <a:normAutofit/>
          </a:bodyPr>
          <a:lstStyle>
            <a:lvl1pPr>
              <a:defRPr sz="2834"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834730" y="1094401"/>
            <a:ext cx="3833634" cy="786601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69974" y="4377605"/>
            <a:ext cx="1889820" cy="5055389"/>
          </a:xfrm>
        </p:spPr>
        <p:txBody>
          <a:bodyPr lIns="91440" rIns="91440">
            <a:normAutofit/>
          </a:bodyPr>
          <a:lstStyle>
            <a:lvl1pPr marL="0" indent="0">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a:xfrm>
            <a:off x="274883" y="9664260"/>
            <a:ext cx="1546217" cy="546251"/>
          </a:xfrm>
        </p:spPr>
        <p:txBody>
          <a:bodyPr/>
          <a:lstStyle>
            <a:lvl1pPr algn="l">
              <a:defRPr/>
            </a:lvl1pPr>
          </a:lstStyle>
          <a:p>
            <a:fld id="{803A35C5-A4AF-4987-B4C7-6F2DC6E9EF3D}"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a:xfrm>
            <a:off x="2834730" y="9664260"/>
            <a:ext cx="2744738" cy="546251"/>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133855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87615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1" y="7410009"/>
            <a:ext cx="7197438" cy="2850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 y="7353273"/>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7938" y="7592409"/>
            <a:ext cx="5972055" cy="1231202"/>
          </a:xfrm>
        </p:spPr>
        <p:txBody>
          <a:bodyPr tIns="0" bIns="0" anchor="b">
            <a:noAutofit/>
          </a:bodyPr>
          <a:lstStyle>
            <a:lvl1pPr>
              <a:defRPr sz="2834"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0" y="0"/>
            <a:ext cx="7199304" cy="7353273"/>
          </a:xfrm>
          <a:solidFill>
            <a:schemeClr val="bg2">
              <a:lumMod val="90000"/>
            </a:schemeClr>
          </a:solidFill>
        </p:spPr>
        <p:txBody>
          <a:bodyPr lIns="457200" tIns="457200"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smtClean="0"/>
              <a:t>図を追加</a:t>
            </a:r>
            <a:endParaRPr lang="en-US" dirty="0"/>
          </a:p>
        </p:txBody>
      </p:sp>
      <p:sp>
        <p:nvSpPr>
          <p:cNvPr id="4" name="Text Placeholder 3"/>
          <p:cNvSpPr>
            <a:spLocks noGrp="1"/>
          </p:cNvSpPr>
          <p:nvPr>
            <p:ph type="body" sz="half" idx="2"/>
          </p:nvPr>
        </p:nvSpPr>
        <p:spPr>
          <a:xfrm>
            <a:off x="647938" y="8837291"/>
            <a:ext cx="5975430" cy="889201"/>
          </a:xfrm>
        </p:spPr>
        <p:txBody>
          <a:bodyPr lIns="91440" tIns="0" rIns="91440" bIns="0">
            <a:normAutofit/>
          </a:bodyPr>
          <a:lstStyle>
            <a:lvl1pPr marL="0" indent="0">
              <a:spcBef>
                <a:spcPts val="0"/>
              </a:spcBef>
              <a:spcAft>
                <a:spcPts val="472"/>
              </a:spcAft>
              <a:buNone/>
              <a:defRPr sz="1181">
                <a:solidFill>
                  <a:srgbClr val="FFFFFF"/>
                </a:solidFill>
              </a:defRPr>
            </a:lvl1pPr>
            <a:lvl2pPr marL="359954" indent="0">
              <a:buNone/>
              <a:defRPr sz="945"/>
            </a:lvl2pPr>
            <a:lvl3pPr marL="719907" indent="0">
              <a:buNone/>
              <a:defRPr sz="787"/>
            </a:lvl3pPr>
            <a:lvl4pPr marL="1079861" indent="0">
              <a:buNone/>
              <a:defRPr sz="709"/>
            </a:lvl4pPr>
            <a:lvl5pPr marL="1439814" indent="0">
              <a:buNone/>
              <a:defRPr sz="709"/>
            </a:lvl5pPr>
            <a:lvl6pPr marL="1799768" indent="0">
              <a:buNone/>
              <a:defRPr sz="709"/>
            </a:lvl6pPr>
            <a:lvl7pPr marL="2159721" indent="0">
              <a:buNone/>
              <a:defRPr sz="709"/>
            </a:lvl7pPr>
            <a:lvl8pPr marL="2519675" indent="0">
              <a:buNone/>
              <a:defRPr sz="709"/>
            </a:lvl8pPr>
            <a:lvl9pPr marL="2879628"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152820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5315075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1876" y="9576012"/>
            <a:ext cx="7197438"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0" y="9476548"/>
            <a:ext cx="7197438" cy="9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5152009" y="616831"/>
            <a:ext cx="1552352" cy="861718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4953" y="616831"/>
            <a:ext cx="4567064" cy="8617181"/>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288713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61897"/>
            <a:ext cx="6209407" cy="4265593"/>
          </a:xfrm>
        </p:spPr>
        <p:txBody>
          <a:bodyPr anchor="b">
            <a:normAutofit/>
          </a:bodyPr>
          <a:lstStyle>
            <a:lvl1pPr>
              <a:defRPr sz="316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811036"/>
            <a:ext cx="6209407" cy="2244377"/>
          </a:xfrm>
        </p:spPr>
        <p:txBody>
          <a:bodyPr anchor="t">
            <a:normAutofit/>
          </a:bodyPr>
          <a:lstStyle>
            <a:lvl1pPr marL="0" indent="0">
              <a:buNone/>
              <a:defRPr sz="1264">
                <a:solidFill>
                  <a:schemeClr val="tx1">
                    <a:lumMod val="75000"/>
                    <a:lumOff val="25000"/>
                  </a:schemeClr>
                </a:solidFill>
              </a:defRPr>
            </a:lvl1pPr>
            <a:lvl2pPr marL="240815" indent="0">
              <a:buNone/>
              <a:defRPr sz="948">
                <a:solidFill>
                  <a:schemeClr val="tx1">
                    <a:tint val="75000"/>
                  </a:schemeClr>
                </a:solidFill>
              </a:defRPr>
            </a:lvl2pPr>
            <a:lvl3pPr marL="481628" indent="0">
              <a:buNone/>
              <a:defRPr sz="843">
                <a:solidFill>
                  <a:schemeClr val="tx1">
                    <a:tint val="75000"/>
                  </a:schemeClr>
                </a:solidFill>
              </a:defRPr>
            </a:lvl3pPr>
            <a:lvl4pPr marL="722442" indent="0">
              <a:buNone/>
              <a:defRPr sz="738">
                <a:solidFill>
                  <a:schemeClr val="tx1">
                    <a:tint val="75000"/>
                  </a:schemeClr>
                </a:solidFill>
              </a:defRPr>
            </a:lvl4pPr>
            <a:lvl5pPr marL="963255" indent="0">
              <a:buNone/>
              <a:defRPr sz="738">
                <a:solidFill>
                  <a:schemeClr val="tx1">
                    <a:tint val="75000"/>
                  </a:schemeClr>
                </a:solidFill>
              </a:defRPr>
            </a:lvl5pPr>
            <a:lvl6pPr marL="1204071" indent="0">
              <a:buNone/>
              <a:defRPr sz="738">
                <a:solidFill>
                  <a:schemeClr val="tx1">
                    <a:tint val="75000"/>
                  </a:schemeClr>
                </a:solidFill>
              </a:defRPr>
            </a:lvl6pPr>
            <a:lvl7pPr marL="1444885" indent="0">
              <a:buNone/>
              <a:defRPr sz="738">
                <a:solidFill>
                  <a:schemeClr val="tx1">
                    <a:tint val="75000"/>
                  </a:schemeClr>
                </a:solidFill>
              </a:defRPr>
            </a:lvl7pPr>
            <a:lvl8pPr marL="1685698" indent="0">
              <a:buNone/>
              <a:defRPr sz="738">
                <a:solidFill>
                  <a:schemeClr val="tx1">
                    <a:tint val="75000"/>
                  </a:schemeClr>
                </a:solidFill>
              </a:defRPr>
            </a:lvl8pPr>
            <a:lvl9pPr marL="1926513" indent="0">
              <a:buNone/>
              <a:defRPr sz="7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648707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904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3" y="2736005"/>
            <a:ext cx="3059708" cy="650988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409927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99045" y="2516162"/>
            <a:ext cx="3044709" cy="1235300"/>
          </a:xfrm>
        </p:spPr>
        <p:txBody>
          <a:bodyPr anchor="b">
            <a:normAutofit/>
          </a:bodyPr>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4" name="Content Placeholder 3"/>
          <p:cNvSpPr>
            <a:spLocks noGrp="1"/>
          </p:cNvSpPr>
          <p:nvPr>
            <p:ph sz="half" idx="2"/>
          </p:nvPr>
        </p:nvSpPr>
        <p:spPr>
          <a:xfrm>
            <a:off x="499045" y="3751461"/>
            <a:ext cx="3044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5" y="2516158"/>
            <a:ext cx="3059709" cy="1235299"/>
          </a:xfrm>
        </p:spPr>
        <p:txBody>
          <a:bodyPr anchor="b"/>
          <a:lstStyle>
            <a:lvl1pPr marL="0" indent="0">
              <a:spcBef>
                <a:spcPts val="0"/>
              </a:spcBef>
              <a:buNone/>
              <a:defRPr sz="1264" b="1"/>
            </a:lvl1pPr>
            <a:lvl2pPr marL="240815" indent="0">
              <a:buNone/>
              <a:defRPr sz="1054" b="1"/>
            </a:lvl2pPr>
            <a:lvl3pPr marL="481628" indent="0">
              <a:buNone/>
              <a:defRPr sz="948" b="1"/>
            </a:lvl3pPr>
            <a:lvl4pPr marL="722442" indent="0">
              <a:buNone/>
              <a:defRPr sz="843" b="1"/>
            </a:lvl4pPr>
            <a:lvl5pPr marL="963255" indent="0">
              <a:buNone/>
              <a:defRPr sz="843" b="1"/>
            </a:lvl5pPr>
            <a:lvl6pPr marL="1204071" indent="0">
              <a:buNone/>
              <a:defRPr sz="843" b="1"/>
            </a:lvl6pPr>
            <a:lvl7pPr marL="1444885" indent="0">
              <a:buNone/>
              <a:defRPr sz="843" b="1"/>
            </a:lvl7pPr>
            <a:lvl8pPr marL="1685698" indent="0">
              <a:buNone/>
              <a:defRPr sz="843" b="1"/>
            </a:lvl8pPr>
            <a:lvl9pPr marL="1926513" indent="0">
              <a:buNone/>
              <a:defRPr sz="843" b="1"/>
            </a:lvl9pPr>
          </a:lstStyle>
          <a:p>
            <a:pPr lvl="0"/>
            <a:r>
              <a:rPr lang="ja-JP" altLang="en-US"/>
              <a:t>マスター テキストの書式設定</a:t>
            </a:r>
          </a:p>
        </p:txBody>
      </p:sp>
      <p:sp>
        <p:nvSpPr>
          <p:cNvPr id="6" name="Content Placeholder 5"/>
          <p:cNvSpPr>
            <a:spLocks noGrp="1"/>
          </p:cNvSpPr>
          <p:nvPr>
            <p:ph sz="quarter" idx="4"/>
          </p:nvPr>
        </p:nvSpPr>
        <p:spPr>
          <a:xfrm>
            <a:off x="3644655" y="3751461"/>
            <a:ext cx="3059709" cy="550630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66456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4820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70937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5"/>
            <a:ext cx="2321779" cy="2393998"/>
          </a:xfrm>
        </p:spPr>
        <p:txBody>
          <a:bodyPr anchor="b">
            <a:normAutofit/>
          </a:bodyPr>
          <a:lstStyle>
            <a:lvl1pPr>
              <a:defRPr sz="1686" b="0"/>
            </a:lvl1pPr>
          </a:lstStyle>
          <a:p>
            <a:r>
              <a:rPr lang="ja-JP" altLang="en-US"/>
              <a:t>マスター タイトルの書式設定</a:t>
            </a:r>
            <a:endParaRPr lang="en-US" dirty="0"/>
          </a:p>
        </p:txBody>
      </p:sp>
      <p:sp>
        <p:nvSpPr>
          <p:cNvPr id="3" name="Content Placeholder 2"/>
          <p:cNvSpPr>
            <a:spLocks noGrp="1"/>
          </p:cNvSpPr>
          <p:nvPr>
            <p:ph idx="1"/>
          </p:nvPr>
        </p:nvSpPr>
        <p:spPr>
          <a:xfrm>
            <a:off x="3059710" y="1482004"/>
            <a:ext cx="3644652" cy="7296008"/>
          </a:xfrm>
        </p:spPr>
        <p:txBody>
          <a:bodyPr/>
          <a:lstStyle>
            <a:lvl1pPr>
              <a:defRPr sz="1686"/>
            </a:lvl1pPr>
            <a:lvl2pPr>
              <a:defRPr sz="1474"/>
            </a:lvl2pPr>
            <a:lvl3pPr>
              <a:defRPr sz="1264"/>
            </a:lvl3pPr>
            <a:lvl4pPr>
              <a:defRPr sz="1054"/>
            </a:lvl4pPr>
            <a:lvl5pPr>
              <a:defRPr sz="1054"/>
            </a:lvl5pPr>
            <a:lvl6pPr>
              <a:defRPr sz="1054"/>
            </a:lvl6pPr>
            <a:lvl7pPr>
              <a:defRPr sz="1054"/>
            </a:lvl7pPr>
            <a:lvl8pPr>
              <a:defRPr sz="1054"/>
            </a:lvl8pPr>
            <a:lvl9pPr>
              <a:defRPr sz="105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6753" y="3078007"/>
            <a:ext cx="2321779" cy="5700009"/>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34277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6753" y="684002"/>
            <a:ext cx="2321779" cy="2394003"/>
          </a:xfrm>
        </p:spPr>
        <p:txBody>
          <a:bodyPr anchor="b">
            <a:normAutofit/>
          </a:bodyPr>
          <a:lstStyle>
            <a:lvl1pPr>
              <a:defRPr sz="1686"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059710" y="1482004"/>
            <a:ext cx="3644652" cy="7296008"/>
          </a:xfrm>
        </p:spPr>
        <p:txBody>
          <a:bodyPr/>
          <a:lstStyle>
            <a:lvl1pPr marL="0" indent="0">
              <a:buNone/>
              <a:defRPr sz="1686"/>
            </a:lvl1pPr>
            <a:lvl2pPr marL="240815" indent="0">
              <a:buNone/>
              <a:defRPr sz="1474"/>
            </a:lvl2pPr>
            <a:lvl3pPr marL="481628" indent="0">
              <a:buNone/>
              <a:defRPr sz="1264"/>
            </a:lvl3pPr>
            <a:lvl4pPr marL="722442" indent="0">
              <a:buNone/>
              <a:defRPr sz="1054"/>
            </a:lvl4pPr>
            <a:lvl5pPr marL="963255" indent="0">
              <a:buNone/>
              <a:defRPr sz="1054"/>
            </a:lvl5pPr>
            <a:lvl6pPr marL="1204071" indent="0">
              <a:buNone/>
              <a:defRPr sz="1054"/>
            </a:lvl6pPr>
            <a:lvl7pPr marL="1444885" indent="0">
              <a:buNone/>
              <a:defRPr sz="1054"/>
            </a:lvl7pPr>
            <a:lvl8pPr marL="1685698" indent="0">
              <a:buNone/>
              <a:defRPr sz="1054"/>
            </a:lvl8pPr>
            <a:lvl9pPr marL="1926513" indent="0">
              <a:buNone/>
              <a:defRPr sz="105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6753" y="3078008"/>
            <a:ext cx="2321779" cy="5700007"/>
          </a:xfrm>
        </p:spPr>
        <p:txBody>
          <a:bodyPr>
            <a:normAutofit/>
          </a:bodyPr>
          <a:lstStyle>
            <a:lvl1pPr marL="0" indent="0">
              <a:lnSpc>
                <a:spcPct val="90000"/>
              </a:lnSpc>
              <a:buNone/>
              <a:defRPr sz="843"/>
            </a:lvl1pPr>
            <a:lvl2pPr marL="240815" indent="0">
              <a:buNone/>
              <a:defRPr sz="632"/>
            </a:lvl2pPr>
            <a:lvl3pPr marL="481628" indent="0">
              <a:buNone/>
              <a:defRPr sz="527"/>
            </a:lvl3pPr>
            <a:lvl4pPr marL="722442" indent="0">
              <a:buNone/>
              <a:defRPr sz="473"/>
            </a:lvl4pPr>
            <a:lvl5pPr marL="963255" indent="0">
              <a:buNone/>
              <a:defRPr sz="473"/>
            </a:lvl5pPr>
            <a:lvl6pPr marL="1204071" indent="0">
              <a:buNone/>
              <a:defRPr sz="473"/>
            </a:lvl6pPr>
            <a:lvl7pPr marL="1444885" indent="0">
              <a:buNone/>
              <a:defRPr sz="473"/>
            </a:lvl7pPr>
            <a:lvl8pPr marL="1685698" indent="0">
              <a:buNone/>
              <a:defRPr sz="473"/>
            </a:lvl8pPr>
            <a:lvl9pPr marL="1926513" indent="0">
              <a:buNone/>
              <a:defRPr sz="47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35C5-A4AF-4987-B4C7-6F2DC6E9EF3D}"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296860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9045" y="547204"/>
            <a:ext cx="6209407" cy="198312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9045" y="2736005"/>
            <a:ext cx="6209407" cy="650988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5" y="9509514"/>
            <a:ext cx="1619845" cy="546251"/>
          </a:xfrm>
          <a:prstGeom prst="rect">
            <a:avLst/>
          </a:prstGeom>
        </p:spPr>
        <p:txBody>
          <a:bodyPr vert="horz" lIns="91440" tIns="45720" rIns="91440" bIns="45720" rtlCol="0" anchor="ctr"/>
          <a:lstStyle>
            <a:lvl1pPr algn="l">
              <a:defRPr sz="580">
                <a:solidFill>
                  <a:schemeClr val="tx1">
                    <a:lumMod val="65000"/>
                    <a:lumOff val="35000"/>
                  </a:schemeClr>
                </a:solidFill>
              </a:defRPr>
            </a:lvl1p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3"/>
          </p:nvPr>
        </p:nvSpPr>
        <p:spPr>
          <a:xfrm>
            <a:off x="2384774" y="9509514"/>
            <a:ext cx="2429769" cy="546251"/>
          </a:xfrm>
          <a:prstGeom prst="rect">
            <a:avLst/>
          </a:prstGeom>
        </p:spPr>
        <p:txBody>
          <a:bodyPr vert="horz" lIns="91440" tIns="45720" rIns="91440" bIns="45720" rtlCol="0" anchor="ctr"/>
          <a:lstStyle>
            <a:lvl1pPr algn="ctr">
              <a:defRPr sz="58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5088606" y="9509514"/>
            <a:ext cx="1619845" cy="546251"/>
          </a:xfrm>
          <a:prstGeom prst="rect">
            <a:avLst/>
          </a:prstGeom>
        </p:spPr>
        <p:txBody>
          <a:bodyPr vert="horz" lIns="91440" tIns="45720" rIns="91440" bIns="45720" rtlCol="0" anchor="ctr"/>
          <a:lstStyle>
            <a:lvl1pPr algn="r">
              <a:defRPr sz="580">
                <a:solidFill>
                  <a:schemeClr val="tx1">
                    <a:tint val="75000"/>
                  </a:schemeClr>
                </a:solidFill>
              </a:defRPr>
            </a:lvl1pPr>
          </a:lstStyle>
          <a:p>
            <a:fld id="{E701737D-05BB-4A5B-A15C-0F3219EB8B7D}" type="slidenum">
              <a:rPr kumimoji="1" lang="ja-JP" altLang="en-US" smtClean="0"/>
              <a:t>‹#›</a:t>
            </a:fld>
            <a:endParaRPr kumimoji="1" lang="ja-JP" altLang="en-US"/>
          </a:p>
        </p:txBody>
      </p:sp>
    </p:spTree>
    <p:extLst>
      <p:ext uri="{BB962C8B-B14F-4D97-AF65-F5344CB8AC3E}">
        <p14:creationId xmlns:p14="http://schemas.microsoft.com/office/powerpoint/2010/main" val="25079121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1628" rtl="0" eaLnBrk="1" latinLnBrk="0" hangingPunct="1">
        <a:lnSpc>
          <a:spcPct val="90000"/>
        </a:lnSpc>
        <a:spcBef>
          <a:spcPct val="0"/>
        </a:spcBef>
        <a:buNone/>
        <a:defRPr kumimoji="1" sz="2318" kern="1200">
          <a:solidFill>
            <a:schemeClr val="tx1"/>
          </a:solidFill>
          <a:latin typeface="+mj-lt"/>
          <a:ea typeface="+mj-ea"/>
          <a:cs typeface="+mj-cs"/>
        </a:defRPr>
      </a:lvl1pPr>
    </p:titleStyle>
    <p:bodyStyle>
      <a:lvl1pPr marL="120407" indent="-120407" algn="l" defTabSz="481628" rtl="0" eaLnBrk="1" latinLnBrk="0" hangingPunct="1">
        <a:lnSpc>
          <a:spcPct val="90000"/>
        </a:lnSpc>
        <a:spcBef>
          <a:spcPts val="527"/>
        </a:spcBef>
        <a:buFont typeface="Wingdings 2" pitchFamily="18" charset="2"/>
        <a:buChar char=""/>
        <a:defRPr kumimoji="1" sz="1474" kern="1200">
          <a:solidFill>
            <a:schemeClr val="tx1"/>
          </a:solidFill>
          <a:latin typeface="+mn-lt"/>
          <a:ea typeface="+mn-ea"/>
          <a:cs typeface="+mn-cs"/>
        </a:defRPr>
      </a:lvl1pPr>
      <a:lvl2pPr marL="361220" indent="-120407" algn="l" defTabSz="481628" rtl="0" eaLnBrk="1" latinLnBrk="0" hangingPunct="1">
        <a:lnSpc>
          <a:spcPct val="90000"/>
        </a:lnSpc>
        <a:spcBef>
          <a:spcPts val="263"/>
        </a:spcBef>
        <a:buFont typeface="Wingdings 2" pitchFamily="18" charset="2"/>
        <a:buChar char=""/>
        <a:defRPr kumimoji="1" sz="1264" kern="1200">
          <a:solidFill>
            <a:schemeClr val="tx1"/>
          </a:solidFill>
          <a:latin typeface="+mn-lt"/>
          <a:ea typeface="+mn-ea"/>
          <a:cs typeface="+mn-cs"/>
        </a:defRPr>
      </a:lvl2pPr>
      <a:lvl3pPr marL="602035" indent="-120407" algn="l" defTabSz="481628" rtl="0" eaLnBrk="1" latinLnBrk="0" hangingPunct="1">
        <a:lnSpc>
          <a:spcPct val="90000"/>
        </a:lnSpc>
        <a:spcBef>
          <a:spcPts val="263"/>
        </a:spcBef>
        <a:buFont typeface="Wingdings 2" pitchFamily="18" charset="2"/>
        <a:buChar char=""/>
        <a:defRPr kumimoji="1" sz="1054" kern="1200">
          <a:solidFill>
            <a:schemeClr val="tx1"/>
          </a:solidFill>
          <a:latin typeface="+mn-lt"/>
          <a:ea typeface="+mn-ea"/>
          <a:cs typeface="+mn-cs"/>
        </a:defRPr>
      </a:lvl3pPr>
      <a:lvl4pPr marL="842849"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4pPr>
      <a:lvl5pPr marL="1083663" indent="-120407" algn="l" defTabSz="481628" rtl="0" eaLnBrk="1" latinLnBrk="0" hangingPunct="1">
        <a:lnSpc>
          <a:spcPct val="90000"/>
        </a:lnSpc>
        <a:spcBef>
          <a:spcPts val="263"/>
        </a:spcBef>
        <a:buFont typeface="Wingdings 2" pitchFamily="18" charset="2"/>
        <a:buChar char=""/>
        <a:defRPr kumimoji="1" sz="948" kern="1200">
          <a:solidFill>
            <a:schemeClr val="tx1"/>
          </a:solidFill>
          <a:latin typeface="+mn-lt"/>
          <a:ea typeface="+mn-ea"/>
          <a:cs typeface="+mn-cs"/>
        </a:defRPr>
      </a:lvl5pPr>
      <a:lvl6pPr marL="1324477"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6pPr>
      <a:lvl7pPr marL="1565291"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7pPr>
      <a:lvl8pPr marL="1806106"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8pPr>
      <a:lvl9pPr marL="2046920" indent="-120407" algn="l" defTabSz="481628" rtl="0" eaLnBrk="1" latinLnBrk="0" hangingPunct="1">
        <a:spcBef>
          <a:spcPct val="20000"/>
        </a:spcBef>
        <a:buFont typeface="Wingdings 2" pitchFamily="18" charset="2"/>
        <a:buChar char=""/>
        <a:defRPr kumimoji="1" sz="948" kern="1200">
          <a:solidFill>
            <a:schemeClr val="tx1"/>
          </a:solidFill>
          <a:latin typeface="+mn-lt"/>
          <a:ea typeface="+mn-ea"/>
          <a:cs typeface="+mn-cs"/>
        </a:defRPr>
      </a:lvl9pPr>
    </p:bodyStyle>
    <p:otherStyle>
      <a:defPPr>
        <a:defRPr lang="en-US"/>
      </a:defPPr>
      <a:lvl1pPr marL="0" algn="l" defTabSz="481628" rtl="0" eaLnBrk="1" latinLnBrk="0" hangingPunct="1">
        <a:defRPr kumimoji="1" sz="948" kern="1200">
          <a:solidFill>
            <a:schemeClr val="tx1"/>
          </a:solidFill>
          <a:latin typeface="+mn-lt"/>
          <a:ea typeface="+mn-ea"/>
          <a:cs typeface="+mn-cs"/>
        </a:defRPr>
      </a:lvl1pPr>
      <a:lvl2pPr marL="240815" algn="l" defTabSz="481628" rtl="0" eaLnBrk="1" latinLnBrk="0" hangingPunct="1">
        <a:defRPr kumimoji="1" sz="948" kern="1200">
          <a:solidFill>
            <a:schemeClr val="tx1"/>
          </a:solidFill>
          <a:latin typeface="+mn-lt"/>
          <a:ea typeface="+mn-ea"/>
          <a:cs typeface="+mn-cs"/>
        </a:defRPr>
      </a:lvl2pPr>
      <a:lvl3pPr marL="481628" algn="l" defTabSz="481628" rtl="0" eaLnBrk="1" latinLnBrk="0" hangingPunct="1">
        <a:defRPr kumimoji="1" sz="948" kern="1200">
          <a:solidFill>
            <a:schemeClr val="tx1"/>
          </a:solidFill>
          <a:latin typeface="+mn-lt"/>
          <a:ea typeface="+mn-ea"/>
          <a:cs typeface="+mn-cs"/>
        </a:defRPr>
      </a:lvl3pPr>
      <a:lvl4pPr marL="722442" algn="l" defTabSz="481628" rtl="0" eaLnBrk="1" latinLnBrk="0" hangingPunct="1">
        <a:defRPr kumimoji="1" sz="948" kern="1200">
          <a:solidFill>
            <a:schemeClr val="tx1"/>
          </a:solidFill>
          <a:latin typeface="+mn-lt"/>
          <a:ea typeface="+mn-ea"/>
          <a:cs typeface="+mn-cs"/>
        </a:defRPr>
      </a:lvl4pPr>
      <a:lvl5pPr marL="963255" algn="l" defTabSz="481628" rtl="0" eaLnBrk="1" latinLnBrk="0" hangingPunct="1">
        <a:defRPr kumimoji="1" sz="948" kern="1200">
          <a:solidFill>
            <a:schemeClr val="tx1"/>
          </a:solidFill>
          <a:latin typeface="+mn-lt"/>
          <a:ea typeface="+mn-ea"/>
          <a:cs typeface="+mn-cs"/>
        </a:defRPr>
      </a:lvl5pPr>
      <a:lvl6pPr marL="1204071" algn="l" defTabSz="481628" rtl="0" eaLnBrk="1" latinLnBrk="0" hangingPunct="1">
        <a:defRPr kumimoji="1" sz="948" kern="1200">
          <a:solidFill>
            <a:schemeClr val="tx1"/>
          </a:solidFill>
          <a:latin typeface="+mn-lt"/>
          <a:ea typeface="+mn-ea"/>
          <a:cs typeface="+mn-cs"/>
        </a:defRPr>
      </a:lvl6pPr>
      <a:lvl7pPr marL="1444885" algn="l" defTabSz="481628" rtl="0" eaLnBrk="1" latinLnBrk="0" hangingPunct="1">
        <a:defRPr kumimoji="1" sz="948" kern="1200">
          <a:solidFill>
            <a:schemeClr val="tx1"/>
          </a:solidFill>
          <a:latin typeface="+mn-lt"/>
          <a:ea typeface="+mn-ea"/>
          <a:cs typeface="+mn-cs"/>
        </a:defRPr>
      </a:lvl7pPr>
      <a:lvl8pPr marL="1685698" algn="l" defTabSz="481628" rtl="0" eaLnBrk="1" latinLnBrk="0" hangingPunct="1">
        <a:defRPr kumimoji="1" sz="948" kern="1200">
          <a:solidFill>
            <a:schemeClr val="tx1"/>
          </a:solidFill>
          <a:latin typeface="+mn-lt"/>
          <a:ea typeface="+mn-ea"/>
          <a:cs typeface="+mn-cs"/>
        </a:defRPr>
      </a:lvl8pPr>
      <a:lvl9pPr marL="1926513" algn="l" defTabSz="481628" rtl="0" eaLnBrk="1" latinLnBrk="0" hangingPunct="1">
        <a:defRPr kumimoji="1" sz="94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9576012"/>
            <a:ext cx="7199314" cy="68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9476547"/>
            <a:ext cx="7199314" cy="98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47938" y="428779"/>
            <a:ext cx="5939433" cy="217042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47938" y="2761338"/>
            <a:ext cx="5939434" cy="6019208"/>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47939" y="9664260"/>
            <a:ext cx="1459863" cy="546251"/>
          </a:xfrm>
          <a:prstGeom prst="rect">
            <a:avLst/>
          </a:prstGeom>
        </p:spPr>
        <p:txBody>
          <a:bodyPr vert="horz" lIns="91440" tIns="45720" rIns="91440" bIns="45720" rtlCol="0" anchor="ctr"/>
          <a:lstStyle>
            <a:lvl1pPr algn="l">
              <a:defRPr sz="709">
                <a:solidFill>
                  <a:srgbClr val="FFFFFF"/>
                </a:solidFill>
              </a:defRPr>
            </a:lvl1pPr>
          </a:lstStyle>
          <a:p>
            <a:fld id="{803A35C5-A4AF-4987-B4C7-6F2DC6E9EF3D}" type="datetimeFigureOut">
              <a:rPr kumimoji="1" lang="ja-JP" altLang="en-US" smtClean="0"/>
              <a:t>2023/5/18</a:t>
            </a:fld>
            <a:endParaRPr kumimoji="1" lang="ja-JP" altLang="en-US"/>
          </a:p>
        </p:txBody>
      </p:sp>
      <p:sp>
        <p:nvSpPr>
          <p:cNvPr id="5" name="Footer Placeholder 4"/>
          <p:cNvSpPr>
            <a:spLocks noGrp="1"/>
          </p:cNvSpPr>
          <p:nvPr>
            <p:ph type="ftr" sz="quarter" idx="3"/>
          </p:nvPr>
        </p:nvSpPr>
        <p:spPr>
          <a:xfrm>
            <a:off x="2176674" y="9664260"/>
            <a:ext cx="2847841" cy="546251"/>
          </a:xfrm>
          <a:prstGeom prst="rect">
            <a:avLst/>
          </a:prstGeom>
        </p:spPr>
        <p:txBody>
          <a:bodyPr vert="horz" lIns="91440" tIns="45720" rIns="91440" bIns="45720" rtlCol="0" anchor="ctr"/>
          <a:lstStyle>
            <a:lvl1pPr algn="ctr">
              <a:defRPr sz="709"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5846170" y="9664260"/>
            <a:ext cx="774744" cy="546251"/>
          </a:xfrm>
          <a:prstGeom prst="rect">
            <a:avLst/>
          </a:prstGeom>
        </p:spPr>
        <p:txBody>
          <a:bodyPr vert="horz" lIns="91440" tIns="45720" rIns="91440" bIns="45720" rtlCol="0" anchor="ctr"/>
          <a:lstStyle>
            <a:lvl1pPr algn="r">
              <a:defRPr sz="827">
                <a:solidFill>
                  <a:srgbClr val="FFFFFF"/>
                </a:solidFill>
              </a:defRPr>
            </a:lvl1pPr>
          </a:lstStyle>
          <a:p>
            <a:fld id="{E701737D-05BB-4A5B-A15C-0F3219EB8B7D}" type="slidenum">
              <a:rPr kumimoji="1" lang="ja-JP" altLang="en-US" smtClean="0"/>
              <a:t>‹#›</a:t>
            </a:fld>
            <a:endParaRPr kumimoji="1" lang="ja-JP" altLang="en-US"/>
          </a:p>
        </p:txBody>
      </p:sp>
      <p:cxnSp>
        <p:nvCxnSpPr>
          <p:cNvPr id="10" name="Straight Connector 9"/>
          <p:cNvCxnSpPr/>
          <p:nvPr/>
        </p:nvCxnSpPr>
        <p:spPr>
          <a:xfrm>
            <a:off x="704775" y="2599929"/>
            <a:ext cx="58854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09458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719907" rtl="0" eaLnBrk="1" latinLnBrk="0" hangingPunct="1">
        <a:lnSpc>
          <a:spcPct val="85000"/>
        </a:lnSpc>
        <a:spcBef>
          <a:spcPct val="0"/>
        </a:spcBef>
        <a:buNone/>
        <a:defRPr kumimoji="1" sz="3779" kern="1200" spc="-39" baseline="0">
          <a:solidFill>
            <a:schemeClr val="tx1">
              <a:lumMod val="75000"/>
              <a:lumOff val="25000"/>
            </a:schemeClr>
          </a:solidFill>
          <a:latin typeface="+mj-lt"/>
          <a:ea typeface="+mj-ea"/>
          <a:cs typeface="+mj-cs"/>
        </a:defRPr>
      </a:lvl1pPr>
    </p:titleStyle>
    <p:bodyStyle>
      <a:lvl1pPr marL="71991" indent="-71991" algn="l" defTabSz="719907" rtl="0" eaLnBrk="1" latinLnBrk="0" hangingPunct="1">
        <a:lnSpc>
          <a:spcPct val="90000"/>
        </a:lnSpc>
        <a:spcBef>
          <a:spcPts val="945"/>
        </a:spcBef>
        <a:spcAft>
          <a:spcPts val="157"/>
        </a:spcAft>
        <a:buClr>
          <a:schemeClr val="accent1"/>
        </a:buClr>
        <a:buSzPct val="100000"/>
        <a:buFont typeface="Calibri" panose="020F0502020204030204" pitchFamily="34" charset="0"/>
        <a:buChar char=" "/>
        <a:defRPr kumimoji="1" sz="1575" kern="1200">
          <a:solidFill>
            <a:schemeClr val="tx1">
              <a:lumMod val="75000"/>
              <a:lumOff val="25000"/>
            </a:schemeClr>
          </a:solidFill>
          <a:latin typeface="+mn-lt"/>
          <a:ea typeface="+mn-ea"/>
          <a:cs typeface="+mn-cs"/>
        </a:defRPr>
      </a:lvl1pPr>
      <a:lvl2pPr marL="302361"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417" kern="1200">
          <a:solidFill>
            <a:schemeClr val="tx1">
              <a:lumMod val="75000"/>
              <a:lumOff val="25000"/>
            </a:schemeClr>
          </a:solidFill>
          <a:latin typeface="+mn-lt"/>
          <a:ea typeface="+mn-ea"/>
          <a:cs typeface="+mn-cs"/>
        </a:defRPr>
      </a:lvl2pPr>
      <a:lvl3pPr marL="446342"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3pPr>
      <a:lvl4pPr marL="590324"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4pPr>
      <a:lvl5pPr marL="734305" indent="-143981"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5pPr>
      <a:lvl6pPr marL="86603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6pPr>
      <a:lvl7pPr marL="102349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7pPr>
      <a:lvl8pPr marL="118095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8pPr>
      <a:lvl9pPr marL="1338410" indent="-179977" algn="l" defTabSz="719907" rtl="0" eaLnBrk="1" latinLnBrk="0" hangingPunct="1">
        <a:lnSpc>
          <a:spcPct val="90000"/>
        </a:lnSpc>
        <a:spcBef>
          <a:spcPts val="157"/>
        </a:spcBef>
        <a:spcAft>
          <a:spcPts val="315"/>
        </a:spcAft>
        <a:buClr>
          <a:schemeClr val="accent1"/>
        </a:buClr>
        <a:buFont typeface="Calibri" pitchFamily="34" charset="0"/>
        <a:buChar char="◦"/>
        <a:defRPr kumimoji="1" sz="1102" kern="1200">
          <a:solidFill>
            <a:schemeClr val="tx1">
              <a:lumMod val="75000"/>
              <a:lumOff val="25000"/>
            </a:schemeClr>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 Id="rId11" Type="http://schemas.openxmlformats.org/officeDocument/2006/relationships/image" Target="../media/image5.png"/><Relationship Id="rId10" Type="http://schemas.openxmlformats.org/officeDocument/2006/relationships/image" Target="../media/image4.jpe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4D93C2D0-B3CC-449D-9B60-4239B76B14F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76118" y="194592"/>
            <a:ext cx="1029351" cy="296749"/>
          </a:xfrm>
          <a:prstGeom prst="rect">
            <a:avLst/>
          </a:prstGeom>
        </p:spPr>
      </p:pic>
      <p:sp>
        <p:nvSpPr>
          <p:cNvPr id="6" name="角丸四角形 18">
            <a:extLst>
              <a:ext uri="{FF2B5EF4-FFF2-40B4-BE49-F238E27FC236}">
                <a16:creationId xmlns:a16="http://schemas.microsoft.com/office/drawing/2014/main" id="{B7791B7F-C629-4E46-8B2C-A16765C6929C}"/>
              </a:ext>
            </a:extLst>
          </p:cNvPr>
          <p:cNvSpPr/>
          <p:nvPr/>
        </p:nvSpPr>
        <p:spPr>
          <a:xfrm>
            <a:off x="5915790" y="220264"/>
            <a:ext cx="1029351" cy="296749"/>
          </a:xfrm>
          <a:prstGeom prst="roundRect">
            <a:avLst/>
          </a:prstGeom>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ja-JP" altLang="en-US"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rPr>
              <a:t>参加無料</a:t>
            </a:r>
            <a:endParaRPr lang="en-US" altLang="ja-JP" sz="1359" b="1" dirty="0">
              <a:effectLst>
                <a:outerShdw blurRad="63500" sx="102000" sy="102000" algn="ctr" rotWithShape="0">
                  <a:prstClr val="black">
                    <a:alpha val="40000"/>
                  </a:prstClr>
                </a:outerShdw>
              </a:effectLst>
              <a:latin typeface="UD デジタル 教科書体 NP-R" panose="02020400000000000000" pitchFamily="18" charset="-128"/>
              <a:ea typeface="UD デジタル 教科書体 NP-R" panose="02020400000000000000" pitchFamily="18" charset="-128"/>
            </a:endParaRPr>
          </a:p>
        </p:txBody>
      </p:sp>
      <p:sp>
        <p:nvSpPr>
          <p:cNvPr id="22" name="テキスト ボックス 21">
            <a:extLst>
              <a:ext uri="{FF2B5EF4-FFF2-40B4-BE49-F238E27FC236}">
                <a16:creationId xmlns:a16="http://schemas.microsoft.com/office/drawing/2014/main" id="{45D02B69-6501-4DA9-A63B-D1A4F3E7F50E}"/>
              </a:ext>
            </a:extLst>
          </p:cNvPr>
          <p:cNvSpPr txBox="1"/>
          <p:nvPr/>
        </p:nvSpPr>
        <p:spPr>
          <a:xfrm>
            <a:off x="344231" y="1950633"/>
            <a:ext cx="6573403" cy="1479105"/>
          </a:xfrm>
          <a:prstGeom prst="rect">
            <a:avLst/>
          </a:prstGeom>
          <a:noFill/>
          <a:ln w="19050">
            <a:solidFill>
              <a:srgbClr val="00B050"/>
            </a:solidFill>
          </a:ln>
        </p:spPr>
        <p:txBody>
          <a:bodyPr wrap="square" lIns="144000" tIns="72000" rIns="144000" bIns="72000" rtlCol="0" anchor="t">
            <a:spAutoFit/>
          </a:bodyPr>
          <a:lstStyle/>
          <a:p>
            <a:pPr>
              <a:lnSpc>
                <a:spcPts val="13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はじめて</a:t>
            </a:r>
            <a:r>
              <a:rPr lang="ja-JP" altLang="en-US" sz="1200" b="1" dirty="0" err="1">
                <a:latin typeface="UD デジタル 教科書体 NP-B" panose="02020700000000000000" pitchFamily="18" charset="-128"/>
                <a:ea typeface="UD デジタル 教科書体 NP-B" panose="02020700000000000000" pitchFamily="18" charset="-128"/>
              </a:rPr>
              <a:t>障がい</a:t>
            </a:r>
            <a:r>
              <a:rPr lang="ja-JP" altLang="en-US" sz="1200" b="1" dirty="0">
                <a:latin typeface="UD デジタル 教科書体 NP-B" panose="02020700000000000000" pitchFamily="18" charset="-128"/>
                <a:ea typeface="UD デジタル 教科書体 NP-B" panose="02020700000000000000" pitchFamily="18" charset="-128"/>
              </a:rPr>
              <a:t>者雇用に取り組むあるいは、新たな職種で障がい者を雇用しようとする事業</a:t>
            </a:r>
            <a:r>
              <a:rPr lang="ja-JP" altLang="en-US" sz="1200" b="1" dirty="0" smtClean="0">
                <a:latin typeface="UD デジタル 教科書体 NP-B" panose="02020700000000000000" pitchFamily="18" charset="-128"/>
                <a:ea typeface="UD デジタル 教科書体 NP-B" panose="02020700000000000000" pitchFamily="18" charset="-128"/>
              </a:rPr>
              <a:t>主の</a:t>
            </a:r>
            <a:r>
              <a:rPr lang="ja-JP" altLang="en-US" sz="1200" b="1" dirty="0">
                <a:latin typeface="UD デジタル 教科書体 NP-B" panose="02020700000000000000" pitchFamily="18" charset="-128"/>
                <a:ea typeface="UD デジタル 教科書体 NP-B" panose="02020700000000000000" pitchFamily="18" charset="-128"/>
              </a:rPr>
              <a:t>人事・労務担当者の方々を対象に、知的障がい者の雇用管理の基本を学んでいただくため、</a:t>
            </a:r>
            <a:r>
              <a:rPr lang="ja-JP" altLang="en-US" sz="1200" b="1" dirty="0" smtClean="0">
                <a:latin typeface="UD デジタル 教科書体 NP-B" panose="02020700000000000000" pitchFamily="18" charset="-128"/>
                <a:ea typeface="UD デジタル 教科書体 NP-B" panose="02020700000000000000" pitchFamily="18" charset="-128"/>
              </a:rPr>
              <a:t>事例</a:t>
            </a:r>
            <a:r>
              <a:rPr lang="ja-JP" altLang="en-US" sz="1200" b="1" dirty="0">
                <a:latin typeface="UD デジタル 教科書体 NP-B" panose="02020700000000000000" pitchFamily="18" charset="-128"/>
                <a:ea typeface="UD デジタル 教科書体 NP-B" panose="02020700000000000000" pitchFamily="18" charset="-128"/>
              </a:rPr>
              <a:t>紹介を含めた見学セミナーを開催いたします。</a:t>
            </a:r>
          </a:p>
          <a:p>
            <a:pPr>
              <a:lnSpc>
                <a:spcPts val="13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　今回、見学する「大阪府立とりかい高等支援学校」では、今年度</a:t>
            </a:r>
            <a:r>
              <a:rPr lang="en-US" altLang="ja-JP" sz="1200" b="1" dirty="0">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令和６年</a:t>
            </a:r>
            <a:r>
              <a:rPr lang="ja-JP" altLang="en-US" sz="1200" b="1" dirty="0">
                <a:latin typeface="UD デジタル 教科書体 NP-B" panose="02020700000000000000" pitchFamily="18" charset="-128"/>
                <a:ea typeface="UD デジタル 教科書体 NP-B" panose="02020700000000000000" pitchFamily="18" charset="-128"/>
              </a:rPr>
              <a:t>３月</a:t>
            </a:r>
            <a:r>
              <a:rPr lang="en-US" altLang="ja-JP" sz="1200" b="1" dirty="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に</a:t>
            </a:r>
            <a:r>
              <a:rPr lang="ja-JP" altLang="en-US" sz="1200" b="1" dirty="0" smtClean="0">
                <a:latin typeface="UD デジタル 教科書体 NP-B" panose="02020700000000000000" pitchFamily="18" charset="-128"/>
                <a:ea typeface="UD デジタル 教科書体 NP-B" panose="02020700000000000000" pitchFamily="18" charset="-128"/>
              </a:rPr>
              <a:t>第９期生が卒業</a:t>
            </a:r>
            <a:r>
              <a:rPr lang="ja-JP" altLang="en-US" sz="1200" b="1" dirty="0">
                <a:latin typeface="UD デジタル 教科書体 NP-B" panose="02020700000000000000" pitchFamily="18" charset="-128"/>
                <a:ea typeface="UD デジタル 教科書体 NP-B" panose="02020700000000000000" pitchFamily="18" charset="-128"/>
              </a:rPr>
              <a:t>を迎えます。同校で学んでいる知的障がいのある生徒たちは、様々な職域で活躍しようと</a:t>
            </a:r>
            <a:r>
              <a:rPr lang="ja-JP" altLang="en-US" sz="1200" b="1" dirty="0" smtClean="0">
                <a:latin typeface="UD デジタル 教科書体 NP-B" panose="02020700000000000000" pitchFamily="18" charset="-128"/>
                <a:ea typeface="UD デジタル 教科書体 NP-B" panose="02020700000000000000" pitchFamily="18" charset="-128"/>
              </a:rPr>
              <a:t>、就職</a:t>
            </a:r>
            <a:r>
              <a:rPr lang="ja-JP" altLang="en-US" sz="1200" b="1" dirty="0">
                <a:latin typeface="UD デジタル 教科書体 NP-B" panose="02020700000000000000" pitchFamily="18" charset="-128"/>
                <a:ea typeface="UD デジタル 教科書体 NP-B" panose="02020700000000000000" pitchFamily="18" charset="-128"/>
              </a:rPr>
              <a:t>に必要な基本的スキルを身につけるために、日々一生懸命励んでおります</a:t>
            </a:r>
            <a:r>
              <a:rPr lang="ja-JP" altLang="en-US" sz="1200" b="1" dirty="0" smtClean="0">
                <a:latin typeface="UD デジタル 教科書体 NP-B" panose="02020700000000000000" pitchFamily="18" charset="-128"/>
                <a:ea typeface="UD デジタル 教科書体 NP-B" panose="02020700000000000000" pitchFamily="18" charset="-128"/>
              </a:rPr>
              <a:t>。生徒</a:t>
            </a:r>
            <a:r>
              <a:rPr lang="ja-JP" altLang="en-US" sz="1200" b="1" dirty="0">
                <a:latin typeface="UD デジタル 教科書体 NP-B" panose="02020700000000000000" pitchFamily="18" charset="-128"/>
                <a:ea typeface="UD デジタル 教科書体 NP-B" panose="02020700000000000000" pitchFamily="18" charset="-128"/>
              </a:rPr>
              <a:t>たちが学んでいる様子等を実際にご覧いただき、</a:t>
            </a:r>
            <a:r>
              <a:rPr lang="ja-JP" altLang="en-US" sz="1200" b="1" dirty="0" err="1">
                <a:latin typeface="UD デジタル 教科書体 NP-B" panose="02020700000000000000" pitchFamily="18" charset="-128"/>
                <a:ea typeface="UD デジタル 教科書体 NP-B" panose="02020700000000000000" pitchFamily="18" charset="-128"/>
              </a:rPr>
              <a:t>障がい</a:t>
            </a:r>
            <a:r>
              <a:rPr lang="ja-JP" altLang="en-US" sz="1200" b="1" dirty="0">
                <a:latin typeface="UD デジタル 教科書体 NP-B" panose="02020700000000000000" pitchFamily="18" charset="-128"/>
                <a:ea typeface="UD デジタル 教科書体 NP-B" panose="02020700000000000000" pitchFamily="18" charset="-128"/>
              </a:rPr>
              <a:t>者雇用に向けたご検討をお願いし</a:t>
            </a:r>
          </a:p>
          <a:p>
            <a:pPr>
              <a:lnSpc>
                <a:spcPts val="1300"/>
              </a:lnSpc>
              <a:spcBef>
                <a:spcPct val="0"/>
              </a:spcBef>
            </a:pPr>
            <a:r>
              <a:rPr lang="ja-JP" altLang="en-US" sz="1200" b="1" dirty="0">
                <a:latin typeface="UD デジタル 教科書体 NP-B" panose="02020700000000000000" pitchFamily="18" charset="-128"/>
                <a:ea typeface="UD デジタル 教科書体 NP-B" panose="02020700000000000000" pitchFamily="18" charset="-128"/>
              </a:rPr>
              <a:t>ます</a:t>
            </a:r>
            <a:r>
              <a:rPr lang="ja-JP" altLang="en-US" sz="1200" b="1" dirty="0" smtClean="0">
                <a:latin typeface="UD デジタル 教科書体 NP-B" panose="02020700000000000000" pitchFamily="18" charset="-128"/>
                <a:ea typeface="UD デジタル 教科書体 NP-B" panose="02020700000000000000" pitchFamily="18" charset="-128"/>
              </a:rPr>
              <a:t>。是非</a:t>
            </a:r>
            <a:r>
              <a:rPr lang="ja-JP" altLang="en-US" sz="1200" b="1" dirty="0">
                <a:latin typeface="UD デジタル 教科書体 NP-B" panose="02020700000000000000" pitchFamily="18" charset="-128"/>
                <a:ea typeface="UD デジタル 教科書体 NP-B" panose="02020700000000000000" pitchFamily="18" charset="-128"/>
              </a:rPr>
              <a:t>、ご参加ください。</a:t>
            </a:r>
          </a:p>
        </p:txBody>
      </p:sp>
      <p:sp>
        <p:nvSpPr>
          <p:cNvPr id="23" name="テキスト ボックス 22">
            <a:extLst>
              <a:ext uri="{FF2B5EF4-FFF2-40B4-BE49-F238E27FC236}">
                <a16:creationId xmlns:a16="http://schemas.microsoft.com/office/drawing/2014/main" id="{D6E6C674-B85C-48A6-996C-B04E87E5E92E}"/>
              </a:ext>
            </a:extLst>
          </p:cNvPr>
          <p:cNvSpPr txBox="1"/>
          <p:nvPr/>
        </p:nvSpPr>
        <p:spPr>
          <a:xfrm>
            <a:off x="344894" y="3796696"/>
            <a:ext cx="6513767" cy="1434441"/>
          </a:xfrm>
          <a:prstGeom prst="rect">
            <a:avLst/>
          </a:prstGeom>
          <a:noFill/>
          <a:ln>
            <a:noFill/>
          </a:ln>
        </p:spPr>
        <p:txBody>
          <a:bodyPr wrap="square" lIns="91743" tIns="122325" bIns="91743" numCol="1" rtlCol="0" anchor="ctr" anchorCtr="1">
            <a:spAutoFit/>
          </a:bodyPr>
          <a:lstStyle/>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日　時　　</a:t>
            </a:r>
            <a:r>
              <a:rPr lang="ja-JP" altLang="en-US" sz="1600" b="1" u="sng" dirty="0" smtClean="0">
                <a:latin typeface="UD デジタル 教科書体 NK-B" panose="02020700000000000000" pitchFamily="18" charset="-128"/>
                <a:ea typeface="UD デジタル 教科書体 NK-B" panose="02020700000000000000" pitchFamily="18" charset="-128"/>
              </a:rPr>
              <a:t>令和５年６月２６日（月）</a:t>
            </a:r>
            <a:r>
              <a:rPr lang="en-US" altLang="ja-JP" sz="1249" dirty="0" smtClean="0">
                <a:latin typeface="UD デジタル 教科書体 NK-B" panose="02020700000000000000" pitchFamily="18" charset="-128"/>
                <a:ea typeface="UD デジタル 教科書体 NK-B" panose="02020700000000000000" pitchFamily="18" charset="-128"/>
              </a:rPr>
              <a:t>13</a:t>
            </a:r>
            <a:r>
              <a:rPr lang="ja-JP" altLang="en-US" sz="1249" dirty="0" smtClean="0">
                <a:latin typeface="UD デジタル 教科書体 NK-B" panose="02020700000000000000" pitchFamily="18" charset="-128"/>
                <a:ea typeface="UD デジタル 教科書体 NK-B" panose="02020700000000000000" pitchFamily="18" charset="-128"/>
              </a:rPr>
              <a:t>：</a:t>
            </a:r>
            <a:r>
              <a:rPr lang="en-US" altLang="ja-JP" sz="1249" dirty="0" smtClean="0">
                <a:latin typeface="UD デジタル 教科書体 NK-B" panose="02020700000000000000" pitchFamily="18" charset="-128"/>
                <a:ea typeface="UD デジタル 教科書体 NK-B" panose="02020700000000000000" pitchFamily="18" charset="-128"/>
              </a:rPr>
              <a:t>30</a:t>
            </a:r>
            <a:r>
              <a:rPr lang="ja-JP" altLang="en-US" sz="1249" dirty="0" smtClean="0">
                <a:latin typeface="UD デジタル 教科書体 NK-B" panose="02020700000000000000" pitchFamily="18" charset="-128"/>
                <a:ea typeface="UD デジタル 教科書体 NK-B" panose="02020700000000000000" pitchFamily="18" charset="-128"/>
              </a:rPr>
              <a:t>～</a:t>
            </a:r>
            <a:r>
              <a:rPr lang="en-US" altLang="ja-JP" sz="1249" dirty="0">
                <a:latin typeface="UD デジタル 教科書体 NK-B" panose="02020700000000000000" pitchFamily="18" charset="-128"/>
                <a:ea typeface="UD デジタル 教科書体 NK-B" panose="02020700000000000000" pitchFamily="18" charset="-128"/>
              </a:rPr>
              <a:t>16</a:t>
            </a:r>
            <a:r>
              <a:rPr lang="ja-JP" altLang="en-US" sz="1249" dirty="0" smtClean="0">
                <a:latin typeface="UD デジタル 教科書体 NK-B" panose="02020700000000000000" pitchFamily="18" charset="-128"/>
                <a:ea typeface="UD デジタル 教科書体 NK-B" panose="02020700000000000000" pitchFamily="18" charset="-128"/>
              </a:rPr>
              <a:t>：</a:t>
            </a:r>
            <a:r>
              <a:rPr lang="en-US" altLang="ja-JP" sz="1249" dirty="0" smtClean="0">
                <a:latin typeface="UD デジタル 教科書体 NK-B" panose="02020700000000000000" pitchFamily="18" charset="-128"/>
                <a:ea typeface="UD デジタル 教科書体 NK-B" panose="02020700000000000000" pitchFamily="18" charset="-128"/>
              </a:rPr>
              <a:t>2</a:t>
            </a:r>
            <a:r>
              <a:rPr lang="ja-JP" altLang="en-US" sz="1249" dirty="0" smtClean="0">
                <a:latin typeface="UD デジタル 教科書体 NK-B" panose="02020700000000000000" pitchFamily="18" charset="-128"/>
                <a:ea typeface="UD デジタル 教科書体 NK-B" panose="02020700000000000000" pitchFamily="18" charset="-128"/>
              </a:rPr>
              <a:t>０（受付開始</a:t>
            </a:r>
            <a:r>
              <a:rPr lang="en-US" altLang="ja-JP" sz="1249" dirty="0" smtClean="0">
                <a:latin typeface="UD デジタル 教科書体 NK-B" panose="02020700000000000000" pitchFamily="18" charset="-128"/>
                <a:ea typeface="UD デジタル 教科書体 NK-B" panose="02020700000000000000" pitchFamily="18" charset="-128"/>
              </a:rPr>
              <a:t>13</a:t>
            </a:r>
            <a:r>
              <a:rPr lang="ja-JP" altLang="en-US" sz="1249" dirty="0" smtClean="0">
                <a:latin typeface="UD デジタル 教科書体 NK-B" panose="02020700000000000000" pitchFamily="18" charset="-128"/>
                <a:ea typeface="UD デジタル 教科書体 NK-B" panose="02020700000000000000" pitchFamily="18" charset="-128"/>
              </a:rPr>
              <a:t>：</a:t>
            </a:r>
            <a:r>
              <a:rPr lang="en-US" altLang="ja-JP" sz="1249" dirty="0" smtClean="0">
                <a:latin typeface="UD デジタル 教科書体 NK-B" panose="02020700000000000000" pitchFamily="18" charset="-128"/>
                <a:ea typeface="UD デジタル 教科書体 NK-B" panose="02020700000000000000" pitchFamily="18" charset="-128"/>
              </a:rPr>
              <a:t>00</a:t>
            </a:r>
            <a:r>
              <a:rPr lang="ja-JP" altLang="en-US" sz="1249" dirty="0" smtClean="0">
                <a:latin typeface="UD デジタル 教科書体 NK-B" panose="02020700000000000000" pitchFamily="18" charset="-128"/>
                <a:ea typeface="UD デジタル 教科書体 NK-B" panose="02020700000000000000" pitchFamily="18" charset="-128"/>
              </a:rPr>
              <a:t>）</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対　象</a:t>
            </a:r>
            <a:r>
              <a:rPr lang="ja-JP" altLang="en-US" sz="1249" dirty="0">
                <a:latin typeface="UD デジタル 教科書体 NK-B" panose="02020700000000000000" pitchFamily="18" charset="-128"/>
                <a:ea typeface="UD デジタル 教科書体 NK-B" panose="02020700000000000000" pitchFamily="18" charset="-128"/>
              </a:rPr>
              <a:t>　　企業の方（経営者、人事・労務担当者等）</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場　所</a:t>
            </a:r>
            <a:r>
              <a:rPr lang="ja-JP" altLang="en-US" sz="1249" dirty="0">
                <a:latin typeface="UD デジタル 教科書体 NK-B" panose="02020700000000000000" pitchFamily="18" charset="-128"/>
                <a:ea typeface="UD デジタル 教科書体 NK-B" panose="02020700000000000000" pitchFamily="18" charset="-128"/>
              </a:rPr>
              <a:t>　　大阪</a:t>
            </a:r>
            <a:r>
              <a:rPr lang="ja-JP" altLang="en-US" sz="1249" dirty="0" smtClean="0">
                <a:latin typeface="UD デジタル 教科書体 NK-B" panose="02020700000000000000" pitchFamily="18" charset="-128"/>
                <a:ea typeface="UD デジタル 教科書体 NK-B" panose="02020700000000000000" pitchFamily="18" charset="-128"/>
              </a:rPr>
              <a:t>府立</a:t>
            </a:r>
            <a:r>
              <a:rPr lang="ja-JP" altLang="en-US" sz="1249" dirty="0">
                <a:latin typeface="UD デジタル 教科書体 NK-B" panose="02020700000000000000" pitchFamily="18" charset="-128"/>
                <a:ea typeface="UD デジタル 教科書体 NK-B" panose="02020700000000000000" pitchFamily="18" charset="-128"/>
              </a:rPr>
              <a:t>とりかい</a:t>
            </a:r>
            <a:r>
              <a:rPr lang="ja-JP" altLang="en-US" sz="1249" dirty="0" smtClean="0">
                <a:latin typeface="UD デジタル 教科書体 NK-B" panose="02020700000000000000" pitchFamily="18" charset="-128"/>
                <a:ea typeface="UD デジタル 教科書体 NK-B" panose="02020700000000000000" pitchFamily="18" charset="-128"/>
              </a:rPr>
              <a:t>高等支援学校</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dirty="0" smtClean="0">
                <a:latin typeface="UD デジタル 教科書体 NK-B" panose="02020700000000000000" pitchFamily="18" charset="-128"/>
                <a:ea typeface="UD デジタル 教科書体 NK-B" panose="02020700000000000000" pitchFamily="18" charset="-128"/>
              </a:rPr>
              <a:t>定　員</a:t>
            </a:r>
            <a:r>
              <a:rPr lang="ja-JP" altLang="en-US" sz="1249" dirty="0">
                <a:latin typeface="UD デジタル 教科書体 NK-B" panose="02020700000000000000" pitchFamily="18" charset="-128"/>
                <a:ea typeface="UD デジタル 教科書体 NK-B" panose="02020700000000000000" pitchFamily="18" charset="-128"/>
              </a:rPr>
              <a:t>　　</a:t>
            </a:r>
            <a:r>
              <a:rPr lang="en-US" altLang="ja-JP" sz="1249" dirty="0">
                <a:latin typeface="UD デジタル 教科書体 NK-B" panose="02020700000000000000" pitchFamily="18" charset="-128"/>
                <a:ea typeface="UD デジタル 教科書体 NK-B" panose="02020700000000000000" pitchFamily="18" charset="-128"/>
              </a:rPr>
              <a:t>20</a:t>
            </a:r>
            <a:r>
              <a:rPr lang="ja-JP" altLang="en-US" sz="1249" dirty="0" smtClean="0">
                <a:latin typeface="UD デジタル 教科書体 NK-B" panose="02020700000000000000" pitchFamily="18" charset="-128"/>
                <a:ea typeface="UD デジタル 教科書体 NK-B" panose="02020700000000000000" pitchFamily="18" charset="-128"/>
              </a:rPr>
              <a:t>名</a:t>
            </a:r>
            <a:r>
              <a:rPr lang="ja-JP" altLang="en-US" sz="1249" dirty="0">
                <a:latin typeface="UD デジタル 教科書体 NK-B" panose="02020700000000000000" pitchFamily="18" charset="-128"/>
                <a:ea typeface="UD デジタル 教科書体 NK-B" panose="02020700000000000000" pitchFamily="18" charset="-128"/>
              </a:rPr>
              <a:t>（申込先着順）</a:t>
            </a:r>
            <a:endParaRPr lang="en-US" altLang="ja-JP" sz="1249" dirty="0">
              <a:latin typeface="UD デジタル 教科書体 NK-B" panose="02020700000000000000" pitchFamily="18" charset="-128"/>
              <a:ea typeface="UD デジタル 教科書体 NK-B" panose="02020700000000000000" pitchFamily="18" charset="-128"/>
            </a:endParaRPr>
          </a:p>
          <a:p>
            <a:pPr marL="242727" indent="-242727">
              <a:lnSpc>
                <a:spcPts val="1900"/>
              </a:lnSpc>
              <a:buClr>
                <a:schemeClr val="accent5"/>
              </a:buClr>
              <a:buFont typeface="Wingdings" panose="05000000000000000000" pitchFamily="2" charset="2"/>
              <a:buChar char="n"/>
            </a:pPr>
            <a:r>
              <a:rPr lang="ja-JP" altLang="en-US" sz="1249" b="1" dirty="0">
                <a:latin typeface="UD デジタル 教科書体 NK-B" panose="02020700000000000000" pitchFamily="18" charset="-128"/>
                <a:ea typeface="UD デジタル 教科書体 NK-B" panose="02020700000000000000" pitchFamily="18" charset="-128"/>
              </a:rPr>
              <a:t>申込み</a:t>
            </a:r>
            <a:r>
              <a:rPr lang="ja-JP" altLang="en-US" sz="1249" dirty="0">
                <a:latin typeface="UD デジタル 教科書体 NK-B" panose="02020700000000000000" pitchFamily="18" charset="-128"/>
                <a:ea typeface="UD デジタル 教科書体 NK-B" panose="02020700000000000000" pitchFamily="18" charset="-128"/>
              </a:rPr>
              <a:t>　 </a:t>
            </a:r>
            <a:r>
              <a:rPr lang="ja-JP" altLang="en-US" sz="1250" dirty="0" smtClean="0">
                <a:latin typeface="UD デジタル 教科書体 NK-B" panose="02020700000000000000" pitchFamily="18" charset="-128"/>
                <a:ea typeface="UD デジタル 教科書体 NK-B" panose="02020700000000000000" pitchFamily="18" charset="-128"/>
              </a:rPr>
              <a:t>裏面</a:t>
            </a:r>
            <a:r>
              <a:rPr lang="ja-JP" altLang="en-US" sz="1250" dirty="0">
                <a:latin typeface="UD デジタル 教科書体 NK-B" panose="02020700000000000000" pitchFamily="18" charset="-128"/>
                <a:ea typeface="UD デジタル 教科書体 NK-B" panose="02020700000000000000" pitchFamily="18" charset="-128"/>
              </a:rPr>
              <a:t>をご確認のうえ</a:t>
            </a:r>
            <a:r>
              <a:rPr lang="ja-JP" altLang="en-US" sz="1250" dirty="0" smtClean="0">
                <a:latin typeface="UD デジタル 教科書体 NK-B" panose="02020700000000000000" pitchFamily="18" charset="-128"/>
                <a:ea typeface="UD デジタル 教科書体 NK-B" panose="02020700000000000000" pitchFamily="18" charset="-128"/>
              </a:rPr>
              <a:t>、令和５年６月２１日（水）までにお申込みください。</a:t>
            </a:r>
            <a:endParaRPr lang="en-US" altLang="ja-JP" sz="1250" b="1" dirty="0">
              <a:solidFill>
                <a:srgbClr val="000000"/>
              </a:solidFill>
              <a:latin typeface="UD デジタル 教科書体 NK-B" panose="02020700000000000000" pitchFamily="18" charset="-128"/>
              <a:ea typeface="UD デジタル 教科書体 NK-B" panose="02020700000000000000" pitchFamily="18" charset="-128"/>
            </a:endParaRPr>
          </a:p>
        </p:txBody>
      </p:sp>
      <p:grpSp>
        <p:nvGrpSpPr>
          <p:cNvPr id="27" name="グループ化 26">
            <a:extLst>
              <a:ext uri="{FF2B5EF4-FFF2-40B4-BE49-F238E27FC236}">
                <a16:creationId xmlns:a16="http://schemas.microsoft.com/office/drawing/2014/main" id="{56C64844-FB30-4D63-9810-898CCAF4AC0D}"/>
              </a:ext>
            </a:extLst>
          </p:cNvPr>
          <p:cNvGrpSpPr/>
          <p:nvPr/>
        </p:nvGrpSpPr>
        <p:grpSpPr>
          <a:xfrm>
            <a:off x="388465" y="5256811"/>
            <a:ext cx="6717645" cy="2849468"/>
            <a:chOff x="36167" y="7799"/>
            <a:chExt cx="7071217" cy="442460"/>
          </a:xfrm>
          <a:solidFill>
            <a:srgbClr val="CCFF99"/>
          </a:solidFill>
        </p:grpSpPr>
        <p:sp>
          <p:nvSpPr>
            <p:cNvPr id="46" name="四角形: 角を丸くする 45">
              <a:extLst>
                <a:ext uri="{FF2B5EF4-FFF2-40B4-BE49-F238E27FC236}">
                  <a16:creationId xmlns:a16="http://schemas.microsoft.com/office/drawing/2014/main" id="{509FBDB6-BE62-402A-A285-1F6CA9546F99}"/>
                </a:ext>
              </a:extLst>
            </p:cNvPr>
            <p:cNvSpPr/>
            <p:nvPr/>
          </p:nvSpPr>
          <p:spPr>
            <a:xfrm>
              <a:off x="36167" y="7799"/>
              <a:ext cx="7071217" cy="442460"/>
            </a:xfrm>
            <a:prstGeom prst="roundRect">
              <a:avLst/>
            </a:prstGeom>
            <a:grpFill/>
            <a:ln/>
          </p:spPr>
          <p:style>
            <a:lnRef idx="3">
              <a:schemeClr val="lt1"/>
            </a:lnRef>
            <a:fillRef idx="1">
              <a:schemeClr val="accent1"/>
            </a:fillRef>
            <a:effectRef idx="1">
              <a:schemeClr val="accent1"/>
            </a:effectRef>
            <a:fontRef idx="minor">
              <a:schemeClr val="lt1"/>
            </a:fontRef>
          </p:style>
        </p:sp>
        <p:sp>
          <p:nvSpPr>
            <p:cNvPr id="47" name="四角形: 角を丸くする 4">
              <a:extLst>
                <a:ext uri="{FF2B5EF4-FFF2-40B4-BE49-F238E27FC236}">
                  <a16:creationId xmlns:a16="http://schemas.microsoft.com/office/drawing/2014/main" id="{442C14E4-4510-4819-9BF5-7F4A4166BA38}"/>
                </a:ext>
              </a:extLst>
            </p:cNvPr>
            <p:cNvSpPr txBox="1"/>
            <p:nvPr/>
          </p:nvSpPr>
          <p:spPr>
            <a:xfrm>
              <a:off x="236311" y="58760"/>
              <a:ext cx="6701633" cy="367006"/>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1173" tIns="61173" rIns="61173" bIns="61173" numCol="1" spcCol="1270" anchor="t" anchorCtr="0">
              <a:noAutofit/>
            </a:bodyPr>
            <a:lstStyle/>
            <a:p>
              <a:pPr defTabSz="713674">
                <a:lnSpc>
                  <a:spcPct val="90000"/>
                </a:lnSpc>
                <a:spcBef>
                  <a:spcPct val="0"/>
                </a:spcBef>
                <a:spcAft>
                  <a:spcPct val="35000"/>
                </a:spcAft>
              </a:pP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プログラム</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①大阪府立</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とりかい</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高等</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支援学校 概要説明</a:t>
              </a:r>
              <a:r>
                <a:rPr lang="en-US" altLang="ja-JP" sz="1600" b="1" dirty="0">
                  <a:solidFill>
                    <a:schemeClr val="tx1"/>
                  </a:solidFill>
                  <a:latin typeface="UD デジタル 教科書体 NP-B" panose="02020700000000000000" pitchFamily="18" charset="-128"/>
                  <a:ea typeface="UD デジタル 教科書体 NP-B" panose="02020700000000000000" pitchFamily="18" charset="-128"/>
                </a:rPr>
                <a:t>&amp;</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見学  </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とりかい高等</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支援学校　進路指導</a:t>
              </a: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主事　大井　雅</a:t>
              </a:r>
              <a:r>
                <a:rPr lang="ja-JP" altLang="en-US" sz="1400" b="1" dirty="0">
                  <a:solidFill>
                    <a:schemeClr val="tx1"/>
                  </a:solidFill>
                  <a:latin typeface="UD デジタル 教科書体 NP-B" panose="02020700000000000000" pitchFamily="18" charset="-128"/>
                  <a:ea typeface="UD デジタル 教科書体 NP-B" panose="02020700000000000000" pitchFamily="18" charset="-128"/>
                </a:rPr>
                <a:t>晴</a:t>
              </a:r>
              <a:endParaRPr lang="en-US" altLang="ja-JP" sz="14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p>
            <a:p>
              <a:pPr defTabSz="713674">
                <a:lnSpc>
                  <a:spcPct val="90000"/>
                </a:lnSpc>
                <a:spcBef>
                  <a:spcPct val="0"/>
                </a:spcBef>
                <a:spcAft>
                  <a:spcPct val="35000"/>
                </a:spcAft>
              </a:pPr>
              <a:r>
                <a:rPr lang="ja-JP" altLang="en-US" sz="1249"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②事例</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紹介 </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「知的</a:t>
              </a:r>
              <a:r>
                <a:rPr lang="ja-JP" altLang="en-US" sz="1600" b="1" dirty="0" err="1">
                  <a:solidFill>
                    <a:schemeClr val="tx1"/>
                  </a:solidFill>
                  <a:latin typeface="UD デジタル 教科書体 NP-B" panose="02020700000000000000" pitchFamily="18" charset="-128"/>
                  <a:ea typeface="UD デジタル 教科書体 NP-B" panose="02020700000000000000" pitchFamily="18" charset="-128"/>
                </a:rPr>
                <a:t>障がい</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者の雇用管理について」　　</a:t>
              </a:r>
              <a:endParaRPr lang="en-US" altLang="ja-JP" sz="16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グローバルコミュニティ株式会社</a:t>
              </a:r>
              <a:endParaRPr lang="en-US" altLang="ja-JP" sz="14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algn="r" defTabSz="713674">
                <a:lnSpc>
                  <a:spcPct val="90000"/>
                </a:lnSpc>
                <a:spcBef>
                  <a:spcPct val="0"/>
                </a:spcBef>
                <a:spcAft>
                  <a:spcPct val="35000"/>
                </a:spcAft>
              </a:pPr>
              <a:r>
                <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管理本部　サポートサービス課　主任　川橋　健太郎　氏</a:t>
              </a:r>
              <a:endParaRPr lang="en-US" altLang="ja-JP" sz="1400" b="1" dirty="0">
                <a:solidFill>
                  <a:schemeClr val="tx1"/>
                </a:solidFill>
                <a:latin typeface="UD デジタル 教科書体 NP-B" panose="02020700000000000000" pitchFamily="18" charset="-128"/>
                <a:ea typeface="UD デジタル 教科書体 NP-B" panose="02020700000000000000" pitchFamily="18" charset="-128"/>
              </a:endParaRPr>
            </a:p>
            <a:p>
              <a:pPr algn="r" defTabSz="713674">
                <a:lnSpc>
                  <a:spcPct val="90000"/>
                </a:lnSpc>
                <a:spcBef>
                  <a:spcPct val="0"/>
                </a:spcBef>
                <a:spcAft>
                  <a:spcPct val="35000"/>
                </a:spcAft>
              </a:pP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　　　　柳川　まゆら　氏　　　</a:t>
              </a:r>
              <a:endParaRPr lang="en-US" altLang="ja-JP" sz="1400" b="1" dirty="0" smtClean="0">
                <a:solidFill>
                  <a:schemeClr val="tx1"/>
                </a:solidFill>
                <a:latin typeface="UD デジタル 教科書体 NP-B" panose="02020700000000000000" pitchFamily="18" charset="-128"/>
                <a:ea typeface="UD デジタル 教科書体 NP-B" panose="02020700000000000000" pitchFamily="18" charset="-128"/>
              </a:endParaRPr>
            </a:p>
            <a:p>
              <a:pPr defTabSz="713674">
                <a:lnSpc>
                  <a:spcPct val="90000"/>
                </a:lnSpc>
                <a:spcBef>
                  <a:spcPct val="0"/>
                </a:spcBef>
                <a:spcAft>
                  <a:spcPct val="35000"/>
                </a:spcAft>
              </a:pPr>
              <a:r>
                <a:rPr lang="ja-JP" altLang="en-US" sz="1400" b="1" dirty="0" smtClean="0">
                  <a:solidFill>
                    <a:schemeClr val="tx1"/>
                  </a:solidFill>
                  <a:latin typeface="UD デジタル 教科書体 NP-B" panose="02020700000000000000" pitchFamily="18" charset="-128"/>
                  <a:ea typeface="UD デジタル 教科書体 NP-B" panose="02020700000000000000" pitchFamily="18" charset="-128"/>
                </a:rPr>
                <a:t>　　　　　　　　　　　　　　　　　　　　　　　</a:t>
              </a:r>
              <a:r>
                <a:rPr lang="ja-JP" altLang="en-US" sz="1249" b="1" dirty="0" smtClean="0">
                  <a:solidFill>
                    <a:schemeClr val="tx1"/>
                  </a:solidFill>
                  <a:latin typeface="UD デジタル 教科書体 NP-B" panose="02020700000000000000" pitchFamily="18" charset="-128"/>
                  <a:ea typeface="UD デジタル 教科書体 NP-B" panose="02020700000000000000" pitchFamily="18" charset="-128"/>
                </a:rPr>
                <a:t>　　　　　　　　　　　</a:t>
              </a:r>
              <a:endParaRPr lang="en-US" altLang="ja-JP" sz="1249" b="1" dirty="0" smtClean="0">
                <a:solidFill>
                  <a:schemeClr val="tx1"/>
                </a:solidFill>
                <a:latin typeface="UD デジタル 教科書体 NP-B" panose="02020700000000000000" pitchFamily="18" charset="-128"/>
                <a:ea typeface="UD デジタル 教科書体 NP-B" panose="02020700000000000000" pitchFamily="18" charset="-128"/>
              </a:endParaRPr>
            </a:p>
          </p:txBody>
        </p:sp>
      </p:grpSp>
      <p:sp>
        <p:nvSpPr>
          <p:cNvPr id="2" name="テキスト ボックス 1">
            <a:extLst>
              <a:ext uri="{FF2B5EF4-FFF2-40B4-BE49-F238E27FC236}">
                <a16:creationId xmlns:a16="http://schemas.microsoft.com/office/drawing/2014/main" id="{1B32C78D-E7E5-4A28-9FC5-0902FA1C58E0}"/>
              </a:ext>
            </a:extLst>
          </p:cNvPr>
          <p:cNvSpPr txBox="1"/>
          <p:nvPr/>
        </p:nvSpPr>
        <p:spPr>
          <a:xfrm>
            <a:off x="1450051" y="9566392"/>
            <a:ext cx="5749262" cy="738664"/>
          </a:xfrm>
          <a:prstGeom prst="rect">
            <a:avLst/>
          </a:prstGeom>
          <a:noFill/>
        </p:spPr>
        <p:txBody>
          <a:bodyPr wrap="square" rtlCol="0">
            <a:spAutoFit/>
          </a:bodyPr>
          <a:lstStyle/>
          <a:p>
            <a:r>
              <a:rPr kumimoji="1" lang="ja-JP" altLang="en-US" sz="1050" b="1" dirty="0" smtClean="0">
                <a:solidFill>
                  <a:schemeClr val="bg1"/>
                </a:solidFill>
                <a:latin typeface="UD デジタル 教科書体 NP-B" panose="02020700000000000000" pitchFamily="18" charset="-128"/>
                <a:ea typeface="UD デジタル 教科書体 NP-B" panose="02020700000000000000" pitchFamily="18" charset="-128"/>
              </a:rPr>
              <a:t>問合せ先　</a:t>
            </a:r>
            <a:r>
              <a:rPr kumimoji="1" lang="ja-JP" altLang="en-US" sz="1050" b="1" dirty="0" err="1" smtClean="0">
                <a:solidFill>
                  <a:schemeClr val="bg1"/>
                </a:solidFill>
                <a:latin typeface="UD デジタル 教科書体 NP-B" panose="02020700000000000000" pitchFamily="18" charset="-128"/>
                <a:ea typeface="UD デジタル 教科書体 NP-B" panose="02020700000000000000" pitchFamily="18" charset="-128"/>
              </a:rPr>
              <a:t>大阪府障がい</a:t>
            </a:r>
            <a:r>
              <a:rPr kumimoji="1" lang="ja-JP" altLang="en-US" sz="1050" b="1" dirty="0" smtClean="0">
                <a:solidFill>
                  <a:schemeClr val="bg1"/>
                </a:solidFill>
                <a:latin typeface="UD デジタル 教科書体 NP-B" panose="02020700000000000000" pitchFamily="18" charset="-128"/>
                <a:ea typeface="UD デジタル 教科書体 NP-B" panose="02020700000000000000" pitchFamily="18" charset="-128"/>
              </a:rPr>
              <a:t>者雇用促進センター</a:t>
            </a:r>
            <a:endParaRPr kumimoji="1" lang="en-US" altLang="ja-JP" sz="1050" b="1" dirty="0" smtClean="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smtClean="0">
                <a:solidFill>
                  <a:schemeClr val="bg1"/>
                </a:solidFill>
                <a:latin typeface="UD デジタル 教科書体 NP-B" panose="02020700000000000000" pitchFamily="18" charset="-128"/>
                <a:ea typeface="UD デジタル 教科書体 NP-B" panose="02020700000000000000" pitchFamily="18" charset="-128"/>
              </a:rPr>
              <a:t>　　　　（大阪府 </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商工労働部 雇用推進室 就業促進課 </a:t>
            </a:r>
            <a:r>
              <a:rPr kumimoji="1" lang="ja-JP" altLang="en-US" sz="1050" b="1" dirty="0" smtClean="0">
                <a:solidFill>
                  <a:schemeClr val="bg1"/>
                </a:solidFill>
                <a:latin typeface="UD デジタル 教科書体 NP-B" panose="02020700000000000000" pitchFamily="18" charset="-128"/>
                <a:ea typeface="UD デジタル 教科書体 NP-B" panose="02020700000000000000" pitchFamily="18" charset="-128"/>
              </a:rPr>
              <a:t>障</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がい者雇用促進</a:t>
            </a:r>
            <a:r>
              <a:rPr kumimoji="1" lang="ja-JP" altLang="en-US" sz="1050" b="1" dirty="0" smtClean="0">
                <a:solidFill>
                  <a:schemeClr val="bg1"/>
                </a:solidFill>
                <a:latin typeface="UD デジタル 教科書体 NP-B" panose="02020700000000000000" pitchFamily="18" charset="-128"/>
                <a:ea typeface="UD デジタル 教科書体 NP-B" panose="02020700000000000000" pitchFamily="18" charset="-128"/>
              </a:rPr>
              <a:t>ｸﾞﾙｰﾌﾟ）</a:t>
            </a:r>
            <a:endPar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smtClean="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TEL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06-6360-9077</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FAX</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06-6360-9079</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endPar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E-mail</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en-US" altLang="ja-JP" sz="1050" b="1" dirty="0">
                <a:solidFill>
                  <a:schemeClr val="bg1"/>
                </a:solidFill>
                <a:latin typeface="UD デジタル 教科書体 NP-B" panose="02020700000000000000" pitchFamily="18" charset="-128"/>
                <a:ea typeface="UD デジタル 教科書体 NP-B" panose="02020700000000000000" pitchFamily="18" charset="-128"/>
              </a:rPr>
              <a:t>shugyosokushin-g04@gbox.pref.osaka.lg.jp</a:t>
            </a:r>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　</a:t>
            </a:r>
            <a:r>
              <a:rPr kumimoji="1" lang="ja-JP" altLang="en-US" sz="1050" b="1" dirty="0">
                <a:solidFill>
                  <a:schemeClr val="bg1"/>
                </a:solidFill>
              </a:rPr>
              <a:t>　 　　　　　</a:t>
            </a:r>
            <a:endParaRPr kumimoji="1" lang="en-US" altLang="ja-JP" sz="1050" b="1" dirty="0">
              <a:solidFill>
                <a:schemeClr val="bg1"/>
              </a:solidFill>
            </a:endParaRPr>
          </a:p>
        </p:txBody>
      </p:sp>
      <p:sp>
        <p:nvSpPr>
          <p:cNvPr id="14" name="テキスト ボックス 13">
            <a:extLst>
              <a:ext uri="{FF2B5EF4-FFF2-40B4-BE49-F238E27FC236}">
                <a16:creationId xmlns:a16="http://schemas.microsoft.com/office/drawing/2014/main" id="{42C528E0-B56F-4244-9B67-AC61A2834018}"/>
              </a:ext>
            </a:extLst>
          </p:cNvPr>
          <p:cNvSpPr txBox="1"/>
          <p:nvPr/>
        </p:nvSpPr>
        <p:spPr>
          <a:xfrm>
            <a:off x="161365" y="9540720"/>
            <a:ext cx="2288209" cy="421654"/>
          </a:xfrm>
          <a:prstGeom prst="rect">
            <a:avLst/>
          </a:prstGeom>
          <a:noFill/>
        </p:spPr>
        <p:txBody>
          <a:bodyPr wrap="square" rtlCol="0">
            <a:spAutoFit/>
          </a:bodyPr>
          <a:lstStyle/>
          <a:p>
            <a:r>
              <a:rPr kumimoji="1" lang="ja-JP" altLang="en-US" sz="1050" b="1" dirty="0">
                <a:solidFill>
                  <a:schemeClr val="bg1"/>
                </a:solidFill>
                <a:latin typeface="UD デジタル 教科書体 NP-B" panose="02020700000000000000" pitchFamily="18" charset="-128"/>
                <a:ea typeface="UD デジタル 教科書体 NP-B" panose="02020700000000000000" pitchFamily="18" charset="-128"/>
              </a:rPr>
              <a:t>主催　大阪府</a:t>
            </a:r>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a:p>
            <a:r>
              <a:rPr kumimoji="1" lang="ja-JP" altLang="en-US" sz="1050" b="1" dirty="0">
                <a:solidFill>
                  <a:schemeClr val="bg1"/>
                </a:solidFill>
                <a:latin typeface="HG丸ｺﾞｼｯｸM-PRO" panose="020F0600000000000000" pitchFamily="50" charset="-128"/>
                <a:ea typeface="HG丸ｺﾞｼｯｸM-PRO" panose="020F0600000000000000" pitchFamily="50" charset="-128"/>
              </a:rPr>
              <a:t>　　　</a:t>
            </a:r>
            <a:endParaRPr kumimoji="1" lang="en-US" altLang="ja-JP" sz="105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8" name="正方形/長方形 18">
            <a:extLst>
              <a:ext uri="{FF2B5EF4-FFF2-40B4-BE49-F238E27FC236}">
                <a16:creationId xmlns:a16="http://schemas.microsoft.com/office/drawing/2014/main" id="{CE2006AA-0BA0-4CFC-99C8-328EA502B717}"/>
              </a:ext>
            </a:extLst>
          </p:cNvPr>
          <p:cNvSpPr>
            <a:spLocks noChangeArrowheads="1"/>
          </p:cNvSpPr>
          <p:nvPr/>
        </p:nvSpPr>
        <p:spPr bwMode="auto">
          <a:xfrm>
            <a:off x="810507" y="8106279"/>
            <a:ext cx="5124997"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会場案内</a:t>
            </a:r>
            <a:r>
              <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大阪府立とりかい高等</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支援</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学校（</a:t>
            </a:r>
            <a:r>
              <a:rPr lang="zh-TW" altLang="en-US" sz="1400" b="1" dirty="0">
                <a:solidFill>
                  <a:srgbClr val="000000"/>
                </a:solidFill>
                <a:latin typeface="UD デジタル 教科書体 NP-B" panose="02020700000000000000" pitchFamily="18" charset="-128"/>
                <a:ea typeface="UD デジタル 教科書体 NP-B" panose="02020700000000000000" pitchFamily="18" charset="-128"/>
              </a:rPr>
              <a:t>摂津市鳥飼上</a:t>
            </a:r>
            <a:r>
              <a:rPr lang="en-US" altLang="zh-TW" sz="1400" b="1" dirty="0">
                <a:solidFill>
                  <a:srgbClr val="000000"/>
                </a:solidFill>
                <a:latin typeface="UD デジタル 教科書体 NP-B" panose="02020700000000000000" pitchFamily="18" charset="-128"/>
                <a:ea typeface="UD デジタル 教科書体 NP-B" panose="02020700000000000000" pitchFamily="18" charset="-128"/>
              </a:rPr>
              <a:t>1-1-15</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a:t>
            </a:r>
            <a:endPar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　</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最寄</a:t>
            </a:r>
            <a:r>
              <a:rPr lang="ja-JP" altLang="en-US" sz="1400" b="1" dirty="0">
                <a:solidFill>
                  <a:srgbClr val="000000"/>
                </a:solidFill>
                <a:latin typeface="UD デジタル 教科書体 NP-B" panose="02020700000000000000" pitchFamily="18" charset="-128"/>
                <a:ea typeface="UD デジタル 教科書体 NP-B" panose="02020700000000000000" pitchFamily="18" charset="-128"/>
              </a:rPr>
              <a:t>駅　阪急バス「上鳥飼</a:t>
            </a:r>
            <a:r>
              <a:rPr lang="ja-JP" altLang="en-US" sz="1400" b="1" dirty="0" smtClean="0">
                <a:solidFill>
                  <a:srgbClr val="000000"/>
                </a:solidFill>
                <a:latin typeface="UD デジタル 教科書体 NP-B" panose="02020700000000000000" pitchFamily="18" charset="-128"/>
                <a:ea typeface="UD デジタル 教科書体 NP-B" panose="02020700000000000000" pitchFamily="18" charset="-128"/>
              </a:rPr>
              <a:t>」、京阪バス「上鳥飼北」ほか</a:t>
            </a:r>
            <a:endParaRPr lang="en-US" altLang="ja-JP" sz="1400" b="1" dirty="0" smtClean="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None/>
            </a:pPr>
            <a:r>
              <a:rPr lang="en-US" altLang="ja-JP" sz="1200" b="1" u="sng"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200" u="sng" dirty="0" smtClean="0">
                <a:latin typeface="UD デジタル 教科書体 NP-B" panose="02020700000000000000" pitchFamily="18" charset="-128"/>
                <a:ea typeface="UD デジタル 教科書体 NP-B" panose="02020700000000000000" pitchFamily="18" charset="-128"/>
              </a:rPr>
              <a:t>ご来場</a:t>
            </a:r>
            <a:r>
              <a:rPr lang="ja-JP" altLang="en-US" sz="1200" u="sng" dirty="0">
                <a:latin typeface="UD デジタル 教科書体 NP-B" panose="02020700000000000000" pitchFamily="18" charset="-128"/>
                <a:ea typeface="UD デジタル 教科書体 NP-B" panose="02020700000000000000" pitchFamily="18" charset="-128"/>
              </a:rPr>
              <a:t>の際は、公共交通機関をご利用ください。</a:t>
            </a:r>
            <a:endParaRPr lang="en-US" altLang="ja-JP" sz="1200" u="sng"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u="sng" dirty="0" smtClean="0">
                <a:solidFill>
                  <a:srgbClr val="000000"/>
                </a:solidFill>
                <a:latin typeface="UD デジタル 教科書体 NP-B" panose="02020700000000000000" pitchFamily="18" charset="-128"/>
                <a:ea typeface="UD デジタル 教科書体 NP-B" panose="02020700000000000000" pitchFamily="18" charset="-128"/>
              </a:rPr>
              <a:t>　お車</a:t>
            </a:r>
            <a:r>
              <a:rPr lang="ja-JP" altLang="en-US" sz="1200" b="1" u="sng" dirty="0">
                <a:solidFill>
                  <a:srgbClr val="000000"/>
                </a:solidFill>
                <a:latin typeface="UD デジタル 教科書体 NP-B" panose="02020700000000000000" pitchFamily="18" charset="-128"/>
                <a:ea typeface="UD デジタル 教科書体 NP-B" panose="02020700000000000000" pitchFamily="18" charset="-128"/>
              </a:rPr>
              <a:t>でお越しの場合は近隣のパーキングをご利用ください。 </a:t>
            </a:r>
          </a:p>
        </p:txBody>
      </p:sp>
      <p:pic>
        <p:nvPicPr>
          <p:cNvPr id="13"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3" cstate="hqprint">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5686173" y="8450501"/>
            <a:ext cx="636814" cy="636814"/>
          </a:xfrm>
          <a:prstGeom prst="rect">
            <a:avLst/>
          </a:prstGeom>
          <a:noFill/>
        </p:spPr>
      </p:pic>
      <p:sp>
        <p:nvSpPr>
          <p:cNvPr id="3" name="正方形/長方形 2"/>
          <p:cNvSpPr/>
          <p:nvPr/>
        </p:nvSpPr>
        <p:spPr>
          <a:xfrm>
            <a:off x="344231" y="604709"/>
            <a:ext cx="6560023" cy="118283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bg1"/>
                </a:solidFill>
                <a:latin typeface="UD デジタル 教科書体 NP-B" panose="02020700000000000000" pitchFamily="18" charset="-128"/>
                <a:ea typeface="UD デジタル 教科書体 NP-B" panose="02020700000000000000" pitchFamily="18" charset="-128"/>
              </a:rPr>
              <a:t>とりかい</a:t>
            </a:r>
            <a:r>
              <a:rPr kumimoji="1" lang="ja-JP" altLang="en-US" sz="3600" b="1" dirty="0" smtClean="0">
                <a:solidFill>
                  <a:schemeClr val="bg1"/>
                </a:solidFill>
                <a:latin typeface="UD デジタル 教科書体 NP-B" panose="02020700000000000000" pitchFamily="18" charset="-128"/>
                <a:ea typeface="UD デジタル 教科書体 NP-B" panose="02020700000000000000" pitchFamily="18" charset="-128"/>
              </a:rPr>
              <a:t>高等支援学校</a:t>
            </a:r>
            <a:endParaRPr kumimoji="1" lang="en-US" altLang="ja-JP" sz="3600" b="1" dirty="0" smtClean="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3600" b="1" dirty="0" smtClean="0">
                <a:solidFill>
                  <a:schemeClr val="bg1"/>
                </a:solidFill>
                <a:latin typeface="UD デジタル 教科書体 NP-B" panose="02020700000000000000" pitchFamily="18" charset="-128"/>
                <a:ea typeface="UD デジタル 教科書体 NP-B" panose="02020700000000000000" pitchFamily="18" charset="-128"/>
              </a:rPr>
              <a:t>見学セミナー</a:t>
            </a:r>
            <a:endParaRPr kumimoji="1" lang="ja-JP" altLang="en-US" sz="3600" b="1" dirty="0">
              <a:solidFill>
                <a:schemeClr val="bg1"/>
              </a:solidFill>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664316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261822" y="279142"/>
            <a:ext cx="6799120" cy="2245743"/>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smtClean="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smtClean="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smtClean="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619" b="1" dirty="0">
                <a:solidFill>
                  <a:srgbClr val="000000"/>
                </a:solidFill>
                <a:latin typeface="UD デジタル 教科書体 NK-B" panose="02020700000000000000" pitchFamily="18" charset="-128"/>
                <a:ea typeface="UD デジタル 教科書体 NK-B" panose="02020700000000000000" pitchFamily="18" charset="-128"/>
              </a:rPr>
              <a:t>　</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「大阪府インターネット申請・申込みサービス」よりお申込みください。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080" dirty="0" smtClean="0">
                <a:solidFill>
                  <a:srgbClr val="000000"/>
                </a:solidFill>
                <a:latin typeface="UD デジタル 教科書体 NP-B" panose="02020700000000000000" pitchFamily="18" charset="-128"/>
                <a:ea typeface="UD デジタル 教科書体 NP-B" panose="02020700000000000000" pitchFamily="18" charset="-128"/>
              </a:rPr>
              <a:t>　</a:t>
            </a:r>
            <a:r>
              <a:rPr lang="en-US" altLang="ja-JP" sz="1080" dirty="0">
                <a:solidFill>
                  <a:srgbClr val="000000"/>
                </a:solidFill>
                <a:latin typeface="UD デジタル 教科書体 NP-B" panose="02020700000000000000" pitchFamily="18" charset="-128"/>
                <a:ea typeface="UD デジタル 教科書体 NP-B" panose="02020700000000000000" pitchFamily="18" charset="-128"/>
              </a:rPr>
              <a:t>https://lgpos.task-asp.net/cu/270008/ea/residents/procedures/apply/7e57d98d-1bc1-49b9-bd86-f8112d12c149/start</a:t>
            </a:r>
            <a:endParaRPr lang="en-US" altLang="ja-JP" sz="1200" strike="sngStrike" dirty="0" smtClean="0">
              <a:solidFill>
                <a:srgbClr val="000000"/>
              </a:solidFill>
              <a:latin typeface="UD デジタル 教科書体 NP-B" panose="02020700000000000000" pitchFamily="18" charset="-128"/>
              <a:ea typeface="UD デジタル 教科書体 NP-B" panose="02020700000000000000" pitchFamily="18" charset="-128"/>
            </a:endParaRPr>
          </a:p>
          <a:p>
            <a:pPr>
              <a:spcBef>
                <a:spcPct val="0"/>
              </a:spcBef>
              <a:buFontTx/>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AF481817-E93C-48C9-9A0E-4678B73E66D7}"/>
              </a:ext>
            </a:extLst>
          </p:cNvPr>
          <p:cNvSpPr txBox="1"/>
          <p:nvPr/>
        </p:nvSpPr>
        <p:spPr>
          <a:xfrm>
            <a:off x="1309351" y="1332637"/>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a:t>
            </a:r>
            <a:r>
              <a:rPr lang="ja-JP" altLang="en-US" sz="1100" dirty="0" smtClean="0">
                <a:latin typeface="UD デジタル 教科書体 NK-B" panose="02020700000000000000" pitchFamily="18" charset="-128"/>
                <a:ea typeface="UD デジタル 教科書体 NK-B" panose="02020700000000000000" pitchFamily="18" charset="-128"/>
              </a:rPr>
              <a:t>問合せ先（</a:t>
            </a:r>
            <a:r>
              <a:rPr lang="ja-JP" altLang="en-US" sz="1100" dirty="0">
                <a:latin typeface="UD デジタル 教科書体 NK-B" panose="02020700000000000000" pitchFamily="18" charset="-128"/>
                <a:ea typeface="UD デジタル 教科書体 NK-B" panose="02020700000000000000" pitchFamily="18" charset="-128"/>
              </a:rPr>
              <a:t>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216644" y="2067070"/>
            <a:ext cx="2574687" cy="260670"/>
            <a:chOff x="1425921" y="7779450"/>
            <a:chExt cx="2673837" cy="216924"/>
          </a:xfrm>
        </p:grpSpPr>
        <p:sp>
          <p:nvSpPr>
            <p:cNvPr id="22" name="正方形/長方形 21">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3" name="正方形/長方形 22">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graphicFrame>
        <p:nvGraphicFramePr>
          <p:cNvPr id="24" name="表 23">
            <a:extLst>
              <a:ext uri="{FF2B5EF4-FFF2-40B4-BE49-F238E27FC236}">
                <a16:creationId xmlns:a16="http://schemas.microsoft.com/office/drawing/2014/main" id="{5577E51C-0F85-4C29-8474-53C66FD738AA}"/>
              </a:ext>
            </a:extLst>
          </p:cNvPr>
          <p:cNvGraphicFramePr>
            <a:graphicFrameLocks noGrp="1"/>
          </p:cNvGraphicFramePr>
          <p:nvPr>
            <p:extLst>
              <p:ext uri="{D42A27DB-BD31-4B8C-83A1-F6EECF244321}">
                <p14:modId xmlns:p14="http://schemas.microsoft.com/office/powerpoint/2010/main" val="1458623305"/>
              </p:ext>
            </p:extLst>
          </p:nvPr>
        </p:nvGraphicFramePr>
        <p:xfrm>
          <a:off x="414857" y="8008981"/>
          <a:ext cx="6493051" cy="2082408"/>
        </p:xfrm>
        <a:graphic>
          <a:graphicData uri="http://schemas.openxmlformats.org/drawingml/2006/table">
            <a:tbl>
              <a:tblPr firstRow="1" bandRow="1"/>
              <a:tblGrid>
                <a:gridCol w="1307225">
                  <a:extLst>
                    <a:ext uri="{9D8B030D-6E8A-4147-A177-3AD203B41FA5}">
                      <a16:colId xmlns:a16="http://schemas.microsoft.com/office/drawing/2014/main" val="3116507931"/>
                    </a:ext>
                  </a:extLst>
                </a:gridCol>
                <a:gridCol w="5185826">
                  <a:extLst>
                    <a:ext uri="{9D8B030D-6E8A-4147-A177-3AD203B41FA5}">
                      <a16:colId xmlns:a16="http://schemas.microsoft.com/office/drawing/2014/main" val="3083657349"/>
                    </a:ext>
                  </a:extLst>
                </a:gridCol>
              </a:tblGrid>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企業名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928479114"/>
                  </a:ext>
                </a:extLst>
              </a:tr>
              <a:tr h="407851">
                <a:tc>
                  <a:txBody>
                    <a:bodyPr/>
                    <a:lstStyle/>
                    <a:p>
                      <a:pPr algn="ctr">
                        <a:lnSpc>
                          <a:spcPct val="150000"/>
                        </a:lnSpc>
                      </a:pPr>
                      <a:r>
                        <a:rPr kumimoji="1" lang="ja-JP" altLang="en-US" sz="1100" b="1" dirty="0" smtClean="0">
                          <a:latin typeface="UD デジタル 教科書体 NP-B" panose="02020700000000000000" pitchFamily="18" charset="-128"/>
                          <a:ea typeface="UD デジタル 教科書体 NP-B" panose="02020700000000000000" pitchFamily="18" charset="-128"/>
                        </a:rPr>
                        <a:t>所在地</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nchor="ctr"/>
                </a:tc>
                <a:tc>
                  <a:txBody>
                    <a:bodyPr/>
                    <a:lstStyle/>
                    <a:p>
                      <a:r>
                        <a:rPr kumimoji="1" lang="ja-JP" altLang="en-US" sz="1000" b="1" dirty="0">
                          <a:latin typeface="UD デジタル 教科書体 NP-B" panose="02020700000000000000" pitchFamily="18" charset="-128"/>
                          <a:ea typeface="UD デジタル 教科書体 NP-B" panose="02020700000000000000" pitchFamily="18" charset="-128"/>
                        </a:rPr>
                        <a:t>（〒　　　</a:t>
                      </a:r>
                      <a:r>
                        <a:rPr kumimoji="1" lang="en-US" altLang="ja-JP" sz="1000" b="1" dirty="0">
                          <a:latin typeface="UD デジタル 教科書体 NP-B" panose="02020700000000000000" pitchFamily="18" charset="-128"/>
                          <a:ea typeface="UD デジタル 教科書体 NP-B" panose="02020700000000000000" pitchFamily="18" charset="-128"/>
                        </a:rPr>
                        <a:t>-</a:t>
                      </a:r>
                      <a:r>
                        <a:rPr kumimoji="1" lang="ja-JP" altLang="en-US" sz="1000" b="1" dirty="0">
                          <a:latin typeface="UD デジタル 教科書体 NP-B" panose="02020700000000000000" pitchFamily="18" charset="-128"/>
                          <a:ea typeface="UD デジタル 教科書体 NP-B" panose="02020700000000000000" pitchFamily="18" charset="-128"/>
                        </a:rPr>
                        <a:t>　　　　）</a:t>
                      </a:r>
                      <a:endParaRPr kumimoji="1" lang="en-US" altLang="ja-JP" sz="1000" b="1" dirty="0">
                        <a:latin typeface="UD デジタル 教科書体 NP-B" panose="02020700000000000000" pitchFamily="18" charset="-128"/>
                        <a:ea typeface="UD デジタル 教科書体 NP-B" panose="02020700000000000000" pitchFamily="18" charset="-128"/>
                      </a:endParaRPr>
                    </a:p>
                    <a:p>
                      <a:endParaRPr kumimoji="1" lang="en-US" altLang="ja-JP"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26892271"/>
                  </a:ext>
                </a:extLst>
              </a:tr>
              <a:tr h="212761">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連絡先</a:t>
                      </a:r>
                    </a:p>
                  </a:txBody>
                  <a:tcPr marL="82257" marR="82257" marT="41128" marB="41128"/>
                </a:tc>
                <a:tc>
                  <a:txBody>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TEL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3022298478"/>
                  </a:ext>
                </a:extLst>
              </a:tr>
              <a:tr h="2643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UD デジタル 教科書体 NP-B" panose="02020700000000000000" pitchFamily="18" charset="-128"/>
                          <a:ea typeface="UD デジタル 教科書体 NP-B" panose="02020700000000000000" pitchFamily="18" charset="-128"/>
                        </a:rPr>
                        <a:t>所属・役職</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111575014"/>
                  </a:ext>
                </a:extLst>
              </a:tr>
              <a:tr h="25315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参加者氏名</a:t>
                      </a: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960803219"/>
                  </a:ext>
                </a:extLst>
              </a:tr>
              <a:tr h="253150">
                <a:tc>
                  <a:txBody>
                    <a:bodyPr/>
                    <a:lstStyle/>
                    <a:p>
                      <a:pPr algn="ctr"/>
                      <a:r>
                        <a:rPr kumimoji="1" lang="en-US" altLang="ja-JP" sz="1100" b="1" dirty="0">
                          <a:latin typeface="UD デジタル 教科書体 NP-B" panose="02020700000000000000" pitchFamily="18" charset="-128"/>
                          <a:ea typeface="UD デジタル 教科書体 NP-B" panose="02020700000000000000" pitchFamily="18" charset="-128"/>
                        </a:rPr>
                        <a:t>E-mail</a:t>
                      </a:r>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745912118"/>
                  </a:ext>
                </a:extLst>
              </a:tr>
              <a:tr h="400820">
                <a:tc>
                  <a:txBody>
                    <a:bodyPr/>
                    <a:lstStyle/>
                    <a:p>
                      <a:pPr algn="ctr"/>
                      <a:r>
                        <a:rPr kumimoji="1" lang="ja-JP" altLang="en-US" sz="1100" b="1" dirty="0">
                          <a:latin typeface="UD デジタル 教科書体 NP-B" panose="02020700000000000000" pitchFamily="18" charset="-128"/>
                          <a:ea typeface="UD デジタル 教科書体 NP-B" panose="02020700000000000000" pitchFamily="18" charset="-128"/>
                        </a:rPr>
                        <a:t>配慮</a:t>
                      </a:r>
                      <a:r>
                        <a:rPr kumimoji="1" lang="ja-JP" altLang="en-US" sz="1100" b="1" dirty="0" smtClean="0">
                          <a:latin typeface="UD デジタル 教科書体 NP-B" panose="02020700000000000000" pitchFamily="18" charset="-128"/>
                          <a:ea typeface="UD デジタル 教科書体 NP-B" panose="02020700000000000000" pitchFamily="18" charset="-128"/>
                        </a:rPr>
                        <a:t>事項</a:t>
                      </a:r>
                    </a:p>
                    <a:p>
                      <a:pPr algn="ctr"/>
                      <a:r>
                        <a:rPr kumimoji="1" lang="ja-JP" altLang="en-US" sz="900" b="1" dirty="0" smtClean="0">
                          <a:latin typeface="UD デジタル 教科書体 NP-B" panose="02020700000000000000" pitchFamily="18" charset="-128"/>
                          <a:ea typeface="UD デジタル 教科書体 NP-B" panose="02020700000000000000" pitchFamily="18" charset="-128"/>
                        </a:rPr>
                        <a:t>（手話通訳等）</a:t>
                      </a:r>
                      <a:endParaRPr kumimoji="1" lang="ja-JP" altLang="en-US" sz="9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tc>
                  <a:txBody>
                    <a:bodyPr/>
                    <a:lstStyle/>
                    <a:p>
                      <a:endParaRPr kumimoji="1" lang="ja-JP" altLang="en-US" sz="1100" b="1" dirty="0">
                        <a:latin typeface="UD デジタル 教科書体 NP-B" panose="02020700000000000000" pitchFamily="18" charset="-128"/>
                        <a:ea typeface="UD デジタル 教科書体 NP-B" panose="02020700000000000000" pitchFamily="18" charset="-128"/>
                      </a:endParaRPr>
                    </a:p>
                  </a:txBody>
                  <a:tcPr marL="82257" marR="82257" marT="41128" marB="41128"/>
                </a:tc>
                <a:extLst>
                  <a:ext uri="{0D108BD9-81ED-4DB2-BD59-A6C34878D82A}">
                    <a16:rowId xmlns:a16="http://schemas.microsoft.com/office/drawing/2014/main" val="4097108458"/>
                  </a:ext>
                </a:extLst>
              </a:tr>
            </a:tbl>
          </a:graphicData>
        </a:graphic>
      </p:graphicFrame>
      <p:cxnSp>
        <p:nvCxnSpPr>
          <p:cNvPr id="25" name="直線コネクタ 24">
            <a:extLst>
              <a:ext uri="{FF2B5EF4-FFF2-40B4-BE49-F238E27FC236}">
                <a16:creationId xmlns:a16="http://schemas.microsoft.com/office/drawing/2014/main" id="{41A5B888-0512-44EC-A2CA-C0BEDF9A7FF4}"/>
              </a:ext>
            </a:extLst>
          </p:cNvPr>
          <p:cNvCxnSpPr>
            <a:cxnSpLocks/>
          </p:cNvCxnSpPr>
          <p:nvPr/>
        </p:nvCxnSpPr>
        <p:spPr>
          <a:xfrm flipV="1">
            <a:off x="-139453" y="7663283"/>
            <a:ext cx="7532722" cy="6186"/>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34932B81-720B-4A87-8494-9244CF5F9116}"/>
              </a:ext>
            </a:extLst>
          </p:cNvPr>
          <p:cNvSpPr txBox="1"/>
          <p:nvPr/>
        </p:nvSpPr>
        <p:spPr>
          <a:xfrm>
            <a:off x="963115" y="7731982"/>
            <a:ext cx="5305604" cy="276999"/>
          </a:xfrm>
          <a:prstGeom prst="rect">
            <a:avLst/>
          </a:prstGeom>
          <a:noFill/>
          <a:ln>
            <a:noFill/>
          </a:ln>
        </p:spPr>
        <p:txBody>
          <a:bodyPr wrap="square" rtlCol="0">
            <a:spAutoFit/>
          </a:bodyPr>
          <a:lstStyle/>
          <a:p>
            <a:pPr algn="ctr"/>
            <a:r>
              <a:rPr lang="ja-JP" altLang="en-US" sz="1200" b="1" dirty="0" smtClean="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とりかい</a:t>
            </a:r>
            <a:r>
              <a:rPr lang="ja-JP" altLang="en-US" sz="1200" b="1" dirty="0" smtClean="0">
                <a:latin typeface="UD デジタル 教科書体 NP-B" panose="02020700000000000000" pitchFamily="18" charset="-128"/>
                <a:ea typeface="UD デジタル 教科書体 NP-B" panose="02020700000000000000" pitchFamily="18" charset="-128"/>
              </a:rPr>
              <a:t>高等支援学校見学セミナー（６月２６日</a:t>
            </a:r>
            <a:r>
              <a:rPr lang="ja-JP" altLang="en-US" sz="1200" b="1" dirty="0">
                <a:latin typeface="UD デジタル 教科書体 NP-B" panose="02020700000000000000" pitchFamily="18" charset="-128"/>
                <a:ea typeface="UD デジタル 教科書体 NP-B" panose="02020700000000000000" pitchFamily="18" charset="-128"/>
              </a:rPr>
              <a:t>）</a:t>
            </a:r>
            <a:r>
              <a:rPr lang="ja-JP" altLang="en-US" sz="1200" b="1" dirty="0" smtClean="0">
                <a:latin typeface="UD デジタル 教科書体 NP-B" panose="02020700000000000000" pitchFamily="18" charset="-128"/>
                <a:ea typeface="UD デジタル 教科書体 NP-B" panose="02020700000000000000" pitchFamily="18" charset="-128"/>
              </a:rPr>
              <a:t>」　参加</a:t>
            </a:r>
            <a:r>
              <a:rPr lang="ja-JP" altLang="en-US" sz="1200" b="1" dirty="0">
                <a:latin typeface="UD デジタル 教科書体 NP-B" panose="02020700000000000000" pitchFamily="18" charset="-128"/>
                <a:ea typeface="UD デジタル 教科書体 NP-B" panose="02020700000000000000" pitchFamily="18" charset="-128"/>
              </a:rPr>
              <a:t>申込書</a:t>
            </a:r>
          </a:p>
        </p:txBody>
      </p:sp>
      <p:pic>
        <p:nvPicPr>
          <p:cNvPr id="45" name="グラフィックス 50" descr="カーソル">
            <a:extLst>
              <a:ext uri="{FF2B5EF4-FFF2-40B4-BE49-F238E27FC236}">
                <a16:creationId xmlns:a16="http://schemas.microsoft.com/office/drawing/2014/main" id="{AEB4F341-F0D2-442C-BEBB-4D1DBB612694}"/>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tretch>
            <a:fillRect/>
          </a:stretch>
        </p:blipFill>
        <p:spPr>
          <a:xfrm>
            <a:off x="6646993" y="1990489"/>
            <a:ext cx="343178" cy="343178"/>
          </a:xfrm>
          <a:prstGeom prst="rect">
            <a:avLst/>
          </a:prstGeom>
        </p:spPr>
      </p:pic>
      <p:grpSp>
        <p:nvGrpSpPr>
          <p:cNvPr id="3" name="グループ化 2"/>
          <p:cNvGrpSpPr/>
          <p:nvPr/>
        </p:nvGrpSpPr>
        <p:grpSpPr>
          <a:xfrm>
            <a:off x="303549" y="2634387"/>
            <a:ext cx="6624736" cy="4809893"/>
            <a:chOff x="42644" y="3888587"/>
            <a:chExt cx="6624736" cy="4427933"/>
          </a:xfrm>
        </p:grpSpPr>
        <p:sp>
          <p:nvSpPr>
            <p:cNvPr id="28" name="Rectangle 139"/>
            <p:cNvSpPr>
              <a:spLocks noChangeArrowheads="1"/>
            </p:cNvSpPr>
            <p:nvPr/>
          </p:nvSpPr>
          <p:spPr bwMode="auto">
            <a:xfrm>
              <a:off x="42644" y="3888587"/>
              <a:ext cx="6624736" cy="4427933"/>
            </a:xfrm>
            <a:prstGeom prst="rect">
              <a:avLst/>
            </a:prstGeom>
            <a:solidFill>
              <a:schemeClr val="bg1"/>
            </a:solidFill>
            <a:ln>
              <a:noFill/>
            </a:ln>
            <a:effectLst>
              <a:glow rad="139700">
                <a:schemeClr val="accent2">
                  <a:satMod val="175000"/>
                  <a:alpha val="40000"/>
                </a:schemeClr>
              </a:glow>
              <a:outerShdw dist="107763" dir="2700000" algn="ctr" rotWithShape="0">
                <a:schemeClr val="bg2">
                  <a:alpha val="50000"/>
                </a:schemeClr>
              </a:outerShdw>
            </a:effectLst>
            <a:extLst/>
          </p:spPr>
          <p:txBody>
            <a:bodyPr lIns="180000" tIns="72000" rIns="180000" bIns="72000" anchor="ctr"/>
            <a:lstStyle/>
            <a:p>
              <a:pPr eaLnBrk="1" hangingPunct="1">
                <a:defRPr/>
              </a:pPr>
              <a:endParaRPr lang="en-US" altLang="ja-JP" sz="1050" b="1" dirty="0">
                <a:latin typeface="HG丸ｺﾞｼｯｸM-PRO" pitchFamily="50" charset="-128"/>
                <a:ea typeface="HG丸ｺﾞｼｯｸM-PRO" pitchFamily="50" charset="-128"/>
              </a:endParaRPr>
            </a:p>
          </p:txBody>
        </p:sp>
        <p:sp>
          <p:nvSpPr>
            <p:cNvPr id="46" name="AutoShape 3"/>
            <p:cNvSpPr>
              <a:spLocks noChangeArrowheads="1"/>
            </p:cNvSpPr>
            <p:nvPr/>
          </p:nvSpPr>
          <p:spPr bwMode="auto">
            <a:xfrm>
              <a:off x="416029" y="4018251"/>
              <a:ext cx="6010275" cy="328960"/>
            </a:xfrm>
            <a:prstGeom prst="roundRect">
              <a:avLst>
                <a:gd name="adj" fmla="val 34712"/>
              </a:avLst>
            </a:prstGeom>
            <a:solidFill>
              <a:srgbClr val="FFC000"/>
            </a:solidFill>
            <a:ln>
              <a:solidFill>
                <a:schemeClr val="accent2"/>
              </a:solidFill>
            </a:ln>
            <a:extLst/>
          </p:spPr>
          <p:style>
            <a:lnRef idx="1">
              <a:schemeClr val="accent6"/>
            </a:lnRef>
            <a:fillRef idx="2">
              <a:schemeClr val="accent6"/>
            </a:fillRef>
            <a:effectRef idx="1">
              <a:schemeClr val="accent6"/>
            </a:effectRef>
            <a:fontRef idx="minor">
              <a:schemeClr val="dk1"/>
            </a:fontRef>
          </p:style>
          <p:txBody>
            <a:bodyPr lIns="180000" tIns="72000" rIns="180000" bIns="72000" anchor="t"/>
            <a:lstStyle/>
            <a:p>
              <a:pPr algn="ctr">
                <a:lnSpc>
                  <a:spcPct val="80000"/>
                </a:lnSpc>
                <a:spcBef>
                  <a:spcPct val="20000"/>
                </a:spcBef>
                <a:defRPr/>
              </a:pP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大阪府立とりかい高等支援</a:t>
              </a:r>
              <a:r>
                <a:rPr lang="ja-JP" altLang="en-US" sz="1600" b="1" dirty="0" smtClean="0">
                  <a:solidFill>
                    <a:schemeClr val="tx1"/>
                  </a:solidFill>
                  <a:latin typeface="UD デジタル 教科書体 NP-B" panose="02020700000000000000" pitchFamily="18" charset="-128"/>
                  <a:ea typeface="UD デジタル 教科書体 NP-B" panose="02020700000000000000" pitchFamily="18" charset="-128"/>
                </a:rPr>
                <a:t>学校の</a:t>
              </a:r>
              <a:r>
                <a:rPr lang="ja-JP" altLang="en-US" sz="1600" b="1" dirty="0">
                  <a:solidFill>
                    <a:schemeClr val="tx1"/>
                  </a:solidFill>
                  <a:latin typeface="UD デジタル 教科書体 NP-B" panose="02020700000000000000" pitchFamily="18" charset="-128"/>
                  <a:ea typeface="UD デジタル 教科書体 NP-B" panose="02020700000000000000" pitchFamily="18" charset="-128"/>
                </a:rPr>
                <a:t>ご紹介</a:t>
              </a:r>
            </a:p>
          </p:txBody>
        </p:sp>
      </p:grpSp>
      <p:sp>
        <p:nvSpPr>
          <p:cNvPr id="21" name="Rectangle 356"/>
          <p:cNvSpPr>
            <a:spLocks noChangeArrowheads="1"/>
          </p:cNvSpPr>
          <p:nvPr/>
        </p:nvSpPr>
        <p:spPr bwMode="auto">
          <a:xfrm>
            <a:off x="103846" y="3629490"/>
            <a:ext cx="668748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◇知的障がいのある生徒のための高等部段階の教育における充実を図るため、就労を</a:t>
            </a:r>
            <a:r>
              <a:rPr lang="ja-JP" altLang="en-US" sz="1200" b="1" dirty="0" smtClean="0">
                <a:latin typeface="UD デジタル 教科書体 NP-B" panose="02020700000000000000" pitchFamily="18" charset="-128"/>
                <a:ea typeface="UD デジタル 教科書体 NP-B" panose="02020700000000000000" pitchFamily="18" charset="-128"/>
              </a:rPr>
              <a:t>通じた</a:t>
            </a:r>
            <a:endParaRPr lang="en-US" altLang="ja-JP" sz="1200" b="1" dirty="0" smtClean="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smtClean="0">
                <a:latin typeface="UD デジタル 教科書体 NP-B" panose="02020700000000000000" pitchFamily="18" charset="-128"/>
                <a:ea typeface="UD デジタル 教科書体 NP-B" panose="02020700000000000000" pitchFamily="18" charset="-128"/>
              </a:rPr>
              <a:t>　社会</a:t>
            </a:r>
            <a:r>
              <a:rPr lang="ja-JP" altLang="en-US" sz="1200" b="1" dirty="0">
                <a:latin typeface="UD デジタル 教科書体 NP-B" panose="02020700000000000000" pitchFamily="18" charset="-128"/>
                <a:ea typeface="UD デジタル 教科書体 NP-B" panose="02020700000000000000" pitchFamily="18" charset="-128"/>
              </a:rPr>
              <a:t>自立をめざす職業学科設置の支援学校です。</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◇３年間で社会で働く力を身につけます。</a:t>
            </a:r>
            <a:endParaRPr lang="en-US" altLang="ja-JP" sz="1200" b="1"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latin typeface="UD デジタル 教科書体 NP-B" panose="02020700000000000000" pitchFamily="18" charset="-128"/>
                <a:ea typeface="UD デジタル 教科書体 NP-B" panose="02020700000000000000" pitchFamily="18" charset="-128"/>
              </a:rPr>
              <a:t>　</a:t>
            </a:r>
            <a:r>
              <a:rPr lang="ja-JP" altLang="en-US" sz="1200" b="1" dirty="0" smtClean="0">
                <a:latin typeface="UD デジタル 教科書体 NP-B" panose="02020700000000000000" pitchFamily="18" charset="-128"/>
                <a:ea typeface="UD デジタル 教科書体 NP-B" panose="02020700000000000000" pitchFamily="18" charset="-128"/>
              </a:rPr>
              <a:t>◇</a:t>
            </a:r>
            <a:r>
              <a:rPr lang="ja-JP" altLang="en-US" sz="1200" b="1" dirty="0">
                <a:latin typeface="UD デジタル 教科書体 NP-B" panose="02020700000000000000" pitchFamily="18" charset="-128"/>
                <a:ea typeface="UD デジタル 教科書体 NP-B" panose="02020700000000000000" pitchFamily="18" charset="-128"/>
              </a:rPr>
              <a:t>「生産技術科」「食とみどり科」「生活科学科」の</a:t>
            </a:r>
            <a:r>
              <a:rPr lang="en-US" altLang="ja-JP" sz="1200" b="1" dirty="0">
                <a:latin typeface="UD デジタル 教科書体 NP-B" panose="02020700000000000000" pitchFamily="18" charset="-128"/>
                <a:ea typeface="UD デジタル 教科書体 NP-B" panose="02020700000000000000" pitchFamily="18" charset="-128"/>
              </a:rPr>
              <a:t>3</a:t>
            </a:r>
            <a:r>
              <a:rPr lang="ja-JP" altLang="en-US" sz="1200" b="1" dirty="0" err="1">
                <a:latin typeface="UD デジタル 教科書体 NP-B" panose="02020700000000000000" pitchFamily="18" charset="-128"/>
                <a:ea typeface="UD デジタル 教科書体 NP-B" panose="02020700000000000000" pitchFamily="18" charset="-128"/>
              </a:rPr>
              <a:t>つの</a:t>
            </a:r>
            <a:r>
              <a:rPr lang="ja-JP" altLang="en-US" sz="1200" b="1" dirty="0">
                <a:latin typeface="UD デジタル 教科書体 NP-B" panose="02020700000000000000" pitchFamily="18" charset="-128"/>
                <a:ea typeface="UD デジタル 教科書体 NP-B" panose="02020700000000000000" pitchFamily="18" charset="-128"/>
              </a:rPr>
              <a:t>学科があり、職業教育に重点を</a:t>
            </a:r>
            <a:endParaRPr lang="en-US" altLang="ja-JP" sz="1200" b="1" dirty="0">
              <a:latin typeface="UD デジタル 教科書体 NP-B" panose="02020700000000000000" pitchFamily="18" charset="-128"/>
              <a:ea typeface="UD デジタル 教科書体 NP-B" panose="02020700000000000000" pitchFamily="18" charset="-128"/>
            </a:endParaRPr>
          </a:p>
          <a:p>
            <a:pPr>
              <a:spcBef>
                <a:spcPct val="0"/>
              </a:spcBef>
              <a:buNone/>
            </a:pPr>
            <a:r>
              <a:rPr lang="ja-JP" altLang="en-US" sz="1200" b="1" dirty="0">
                <a:latin typeface="UD デジタル 教科書体 NP-B" panose="02020700000000000000" pitchFamily="18" charset="-128"/>
                <a:ea typeface="UD デジタル 教科書体 NP-B" panose="02020700000000000000" pitchFamily="18" charset="-128"/>
              </a:rPr>
              <a:t>　　置いた教育課程を編成し、学習に取り組んでいます。</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◇さらに、職場実習を通し、実践的な就労に必要な知識や技術、態度等を身につけることを</a:t>
            </a:r>
            <a:endParaRPr lang="en-US" altLang="ja-JP" sz="1200" b="1" dirty="0">
              <a:latin typeface="UD デジタル 教科書体 NP-B" panose="02020700000000000000" pitchFamily="18" charset="-128"/>
              <a:ea typeface="UD デジタル 教科書体 NP-B" panose="02020700000000000000" pitchFamily="18" charset="-128"/>
            </a:endParaRPr>
          </a:p>
          <a:p>
            <a:pPr eaLnBrk="1" hangingPunct="1">
              <a:spcBef>
                <a:spcPct val="0"/>
              </a:spcBef>
              <a:buFontTx/>
              <a:buNone/>
            </a:pPr>
            <a:r>
              <a:rPr lang="ja-JP" altLang="en-US" sz="1200" b="1" dirty="0">
                <a:latin typeface="UD デジタル 教科書体 NP-B" panose="02020700000000000000" pitchFamily="18" charset="-128"/>
                <a:ea typeface="UD デジタル 教科書体 NP-B" panose="02020700000000000000" pitchFamily="18" charset="-128"/>
              </a:rPr>
              <a:t>　　目標にしています。</a:t>
            </a:r>
            <a:endParaRPr lang="en-US" altLang="ja-JP" sz="1200" b="1" dirty="0">
              <a:latin typeface="UD デジタル 教科書体 NP-B" panose="02020700000000000000" pitchFamily="18" charset="-128"/>
              <a:ea typeface="UD デジタル 教科書体 NP-B" panose="02020700000000000000" pitchFamily="18" charset="-128"/>
            </a:endParaRPr>
          </a:p>
        </p:txBody>
      </p:sp>
      <p:sp>
        <p:nvSpPr>
          <p:cNvPr id="27" name="テキスト ボックス 6"/>
          <p:cNvSpPr txBox="1">
            <a:spLocks noChangeArrowheads="1"/>
          </p:cNvSpPr>
          <p:nvPr/>
        </p:nvSpPr>
        <p:spPr bwMode="auto">
          <a:xfrm>
            <a:off x="3375684" y="3323102"/>
            <a:ext cx="3262313" cy="2778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latin typeface="HG明朝E" panose="02020909000000000000" pitchFamily="17" charset="-128"/>
                <a:ea typeface="HG明朝E" panose="02020909000000000000" pitchFamily="17" charset="-128"/>
              </a:rPr>
              <a:t>-----</a:t>
            </a:r>
            <a:r>
              <a:rPr lang="ja-JP" altLang="en-US" sz="1200" dirty="0">
                <a:latin typeface="HG明朝E" panose="02020909000000000000" pitchFamily="17" charset="-128"/>
                <a:ea typeface="HG明朝E" panose="02020909000000000000" pitchFamily="17" charset="-128"/>
              </a:rPr>
              <a:t>就職に向けがんばっています！！</a:t>
            </a:r>
            <a:r>
              <a:rPr lang="en-US" altLang="ja-JP" sz="1200" dirty="0">
                <a:latin typeface="HG明朝E" panose="02020909000000000000" pitchFamily="17" charset="-128"/>
                <a:ea typeface="HG明朝E" panose="02020909000000000000" pitchFamily="17" charset="-128"/>
              </a:rPr>
              <a:t>-----</a:t>
            </a:r>
            <a:endParaRPr lang="ja-JP" altLang="en-US" sz="1200" dirty="0">
              <a:latin typeface="HG明朝E" panose="02020909000000000000" pitchFamily="17" charset="-128"/>
              <a:ea typeface="HG明朝E" panose="02020909000000000000" pitchFamily="17" charset="-128"/>
            </a:endParaRPr>
          </a:p>
        </p:txBody>
      </p:sp>
      <p:pic>
        <p:nvPicPr>
          <p:cNvPr id="29" name="Picture 18" descr="大阪府立とりかい高等支援学校"/>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4372" y="5283665"/>
            <a:ext cx="6192837" cy="200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4"/>
          <p:cNvSpPr txBox="1">
            <a:spLocks noChangeArrowheads="1"/>
          </p:cNvSpPr>
          <p:nvPr/>
        </p:nvSpPr>
        <p:spPr bwMode="auto">
          <a:xfrm>
            <a:off x="418172" y="3323102"/>
            <a:ext cx="2735262" cy="277813"/>
          </a:xfrm>
          <a:prstGeom prst="rect">
            <a:avLst/>
          </a:prstGeom>
          <a:noFill/>
          <a:ln w="12700">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dirty="0">
                <a:latin typeface="UD デジタル 教科書体 NP-B" panose="02020700000000000000" pitchFamily="18" charset="-128"/>
                <a:ea typeface="UD デジタル 教科書体 NP-B" panose="02020700000000000000" pitchFamily="18" charset="-128"/>
              </a:rPr>
              <a:t>｛校訓｝　①努力　②工夫　③自立</a:t>
            </a:r>
          </a:p>
        </p:txBody>
      </p:sp>
      <p:sp>
        <p:nvSpPr>
          <p:cNvPr id="31" name="角丸四角形 30"/>
          <p:cNvSpPr/>
          <p:nvPr/>
        </p:nvSpPr>
        <p:spPr>
          <a:xfrm>
            <a:off x="3375684" y="6669552"/>
            <a:ext cx="3311525" cy="625475"/>
          </a:xfrm>
          <a:prstGeom prst="round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大阪府立とりかい高等支援学校</a:t>
            </a:r>
            <a:r>
              <a:rPr lang="ja-JP" altLang="en-US" sz="1400" dirty="0" smtClean="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rPr>
              <a:t>4F</a:t>
            </a:r>
            <a:r>
              <a:rPr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a:t>
            </a:r>
          </a:p>
          <a:p>
            <a:pPr algn="ctr" eaLnBrk="1" hangingPunct="1">
              <a:spcBef>
                <a:spcPct val="40000"/>
              </a:spcBef>
              <a:defRPr/>
            </a:pP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大阪府立摂津支援学校</a:t>
            </a:r>
            <a:r>
              <a:rPr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1</a:t>
            </a:r>
            <a:r>
              <a:rPr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rPr>
              <a:t>F</a:t>
            </a:r>
            <a:r>
              <a:rPr lang="ja-JP" altLang="en-US" sz="1400" dirty="0" smtClean="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400" dirty="0" smtClean="0">
                <a:solidFill>
                  <a:schemeClr val="tx1"/>
                </a:solidFill>
                <a:latin typeface="UD デジタル 教科書体 NP-B" panose="02020700000000000000" pitchFamily="18" charset="-128"/>
                <a:ea typeface="UD デジタル 教科書体 NP-B" panose="02020700000000000000" pitchFamily="18" charset="-128"/>
              </a:rPr>
              <a:t>3F</a:t>
            </a:r>
            <a:r>
              <a:rPr lang="en-US" altLang="ja-JP" sz="1400" dirty="0">
                <a:solidFill>
                  <a:schemeClr val="tx1"/>
                </a:solidFill>
                <a:latin typeface="UD デジタル 教科書体 NP-B" panose="02020700000000000000" pitchFamily="18" charset="-128"/>
                <a:ea typeface="UD デジタル 教科書体 NP-B" panose="02020700000000000000" pitchFamily="18" charset="-128"/>
              </a:rPr>
              <a:t>)</a:t>
            </a:r>
            <a:endParaRPr lang="ja-JP" altLang="en-US" sz="1400"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32" name="正方形/長方形 31"/>
          <p:cNvSpPr/>
          <p:nvPr/>
        </p:nvSpPr>
        <p:spPr>
          <a:xfrm>
            <a:off x="494372" y="4934415"/>
            <a:ext cx="6192837" cy="433387"/>
          </a:xfrm>
          <a:prstGeom prst="rect">
            <a:avLst/>
          </a:prstGeom>
          <a:solidFill>
            <a:srgbClr val="99FF99"/>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566-0062</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　大阪府摂津市鳥飼上</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1</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丁目</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1</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番</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15</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号</a:t>
            </a:r>
            <a:r>
              <a:rPr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TEL</a:t>
            </a:r>
            <a:r>
              <a:rPr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a:t>
            </a:r>
            <a:r>
              <a:rPr lang="en-US" altLang="ja-JP" sz="1200" dirty="0">
                <a:solidFill>
                  <a:schemeClr val="tx1"/>
                </a:solidFill>
                <a:latin typeface="UD デジタル 教科書体 NP-B" panose="02020700000000000000" pitchFamily="18" charset="-128"/>
                <a:ea typeface="UD デジタル 教科書体 NP-B" panose="02020700000000000000" pitchFamily="18" charset="-128"/>
              </a:rPr>
              <a:t>072-654-9235 </a:t>
            </a:r>
          </a:p>
          <a:p>
            <a:pPr eaLnBrk="1" hangingPunct="1">
              <a:defRPr/>
            </a:pP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000" dirty="0">
                <a:solidFill>
                  <a:schemeClr val="tx1"/>
                </a:solidFill>
                <a:latin typeface="UD デジタル 教科書体 NP-B" panose="02020700000000000000" pitchFamily="18" charset="-128"/>
                <a:ea typeface="UD デジタル 教科書体 NP-B" panose="02020700000000000000" pitchFamily="18" charset="-128"/>
              </a:rPr>
              <a:t>最寄り駅：阪急バス 上鳥飼より</a:t>
            </a: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150m</a:t>
            </a:r>
            <a:r>
              <a:rPr lang="ja-JP" altLang="en-US" sz="1000" dirty="0" err="1">
                <a:solidFill>
                  <a:schemeClr val="tx1"/>
                </a:solidFill>
                <a:latin typeface="UD デジタル 教科書体 NP-B" panose="02020700000000000000" pitchFamily="18" charset="-128"/>
                <a:ea typeface="UD デジタル 教科書体 NP-B" panose="02020700000000000000" pitchFamily="18" charset="-128"/>
              </a:rPr>
              <a:t>、</a:t>
            </a:r>
            <a:r>
              <a:rPr lang="ja-JP" altLang="en-US" sz="1000" dirty="0">
                <a:solidFill>
                  <a:schemeClr val="tx1"/>
                </a:solidFill>
                <a:latin typeface="UD デジタル 教科書体 NP-B" panose="02020700000000000000" pitchFamily="18" charset="-128"/>
                <a:ea typeface="UD デジタル 教科書体 NP-B" panose="02020700000000000000" pitchFamily="18" charset="-128"/>
              </a:rPr>
              <a:t>または京阪バス 上鳥飼北より</a:t>
            </a: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500m</a:t>
            </a:r>
            <a:r>
              <a:rPr lang="ja-JP" altLang="en-US" sz="1000" dirty="0">
                <a:solidFill>
                  <a:schemeClr val="tx1"/>
                </a:solidFill>
                <a:latin typeface="UD デジタル 教科書体 NP-B" panose="02020700000000000000" pitchFamily="18" charset="-128"/>
                <a:ea typeface="UD デジタル 教科書体 NP-B" panose="02020700000000000000" pitchFamily="18" charset="-128"/>
              </a:rPr>
              <a:t> </a:t>
            </a:r>
            <a:r>
              <a:rPr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a:t>
            </a:r>
          </a:p>
        </p:txBody>
      </p:sp>
      <p:pic>
        <p:nvPicPr>
          <p:cNvPr id="4" name="図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5124" y="1547082"/>
            <a:ext cx="888642" cy="888642"/>
          </a:xfrm>
          <a:prstGeom prst="rect">
            <a:avLst/>
          </a:prstGeom>
        </p:spPr>
      </p:pic>
    </p:spTree>
    <p:extLst>
      <p:ext uri="{BB962C8B-B14F-4D97-AF65-F5344CB8AC3E}">
        <p14:creationId xmlns:p14="http://schemas.microsoft.com/office/powerpoint/2010/main" val="4219599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レトロスペクト">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TM02892315[[fn=ウィスプ]]</Template>
  <TotalTime>552</TotalTime>
  <Words>876</Words>
  <Application>Microsoft Office PowerPoint</Application>
  <PresentationFormat>ユーザー設定</PresentationFormat>
  <Paragraphs>70</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HG丸ｺﾞｼｯｸM-PRO</vt:lpstr>
      <vt:lpstr>HG明朝E</vt:lpstr>
      <vt:lpstr>ＭＳ Ｐゴシック</vt:lpstr>
      <vt:lpstr>UD デジタル 教科書体 NK-B</vt:lpstr>
      <vt:lpstr>UD デジタル 教科書体 NP-B</vt:lpstr>
      <vt:lpstr>UD デジタル 教科書体 NP-R</vt:lpstr>
      <vt:lpstr>Calibri</vt:lpstr>
      <vt:lpstr>Calibri Light</vt:lpstr>
      <vt:lpstr>Wingdings</vt:lpstr>
      <vt:lpstr>Wingdings 2</vt:lpstr>
      <vt:lpstr>HDOfficeLightV0</vt:lpstr>
      <vt:lpstr>レトロスペクト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川田　桃子</cp:lastModifiedBy>
  <cp:revision>75</cp:revision>
  <cp:lastPrinted>2023-05-11T02:12:11Z</cp:lastPrinted>
  <dcterms:created xsi:type="dcterms:W3CDTF">2021-10-19T07:53:43Z</dcterms:created>
  <dcterms:modified xsi:type="dcterms:W3CDTF">2023-05-18T10:24:38Z</dcterms:modified>
</cp:coreProperties>
</file>