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84" r:id="rId1"/>
  </p:sldMasterIdLst>
  <p:notesMasterIdLst>
    <p:notesMasterId r:id="rId27"/>
  </p:notesMasterIdLst>
  <p:sldIdLst>
    <p:sldId id="257" r:id="rId2"/>
    <p:sldId id="266" r:id="rId3"/>
    <p:sldId id="258" r:id="rId4"/>
    <p:sldId id="267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8" r:id="rId13"/>
    <p:sldId id="269" r:id="rId14"/>
    <p:sldId id="270" r:id="rId15"/>
    <p:sldId id="271" r:id="rId16"/>
    <p:sldId id="273" r:id="rId17"/>
    <p:sldId id="272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</p:sldIdLst>
  <p:sldSz cx="9906000" cy="6858000" type="A4"/>
  <p:notesSz cx="6807200" cy="99393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2" name="作成者" initials="A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80" autoAdjust="0"/>
    <p:restoredTop sz="94660"/>
  </p:normalViewPr>
  <p:slideViewPr>
    <p:cSldViewPr snapToGrid="0">
      <p:cViewPr varScale="1">
        <p:scale>
          <a:sx n="100" d="100"/>
          <a:sy n="100" d="100"/>
        </p:scale>
        <p:origin x="643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3B44C49-0CE2-4C7E-A6C9-BF117AF932D7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kumimoji="1" lang="ja-JP" altLang="en-US"/>
        </a:p>
      </dgm:t>
    </dgm:pt>
    <dgm:pt modelId="{A8BDC744-264E-4722-830C-C0C26EF7A97D}">
      <dgm:prSet phldrT="[テキスト]"/>
      <dgm:spPr/>
      <dgm:t>
        <a:bodyPr/>
        <a:lstStyle/>
        <a:p>
          <a:r>
            <a:rPr kumimoji="1" lang="ja-JP" altLang="en-US" dirty="0"/>
            <a:t>スマホ</a:t>
          </a:r>
        </a:p>
      </dgm:t>
    </dgm:pt>
    <dgm:pt modelId="{95DB3975-5331-4CBA-940E-F54EFBD67E67}" type="parTrans" cxnId="{03B40986-D655-4E36-95C4-30324D194770}">
      <dgm:prSet/>
      <dgm:spPr/>
      <dgm:t>
        <a:bodyPr/>
        <a:lstStyle/>
        <a:p>
          <a:endParaRPr kumimoji="1" lang="ja-JP" altLang="en-US"/>
        </a:p>
      </dgm:t>
    </dgm:pt>
    <dgm:pt modelId="{E1C3CFA0-287E-4976-9CE2-7E70717A5024}" type="sibTrans" cxnId="{03B40986-D655-4E36-95C4-30324D194770}">
      <dgm:prSet/>
      <dgm:spPr/>
      <dgm:t>
        <a:bodyPr/>
        <a:lstStyle/>
        <a:p>
          <a:endParaRPr kumimoji="1" lang="ja-JP" altLang="en-US"/>
        </a:p>
      </dgm:t>
    </dgm:pt>
    <dgm:pt modelId="{F57732D2-13A3-4CDF-B9DC-0F4730A6D74E}">
      <dgm:prSet phldrT="[テキスト]"/>
      <dgm:spPr/>
      <dgm:t>
        <a:bodyPr/>
        <a:lstStyle/>
        <a:p>
          <a:r>
            <a:rPr kumimoji="1" lang="ja-JP" altLang="en-US" dirty="0"/>
            <a:t>身分証明書</a:t>
          </a:r>
        </a:p>
      </dgm:t>
    </dgm:pt>
    <dgm:pt modelId="{DC7201E8-0FAA-4CEB-92C6-C37CF35188C6}" type="parTrans" cxnId="{46DAA782-8CB6-4CEE-8F4A-F46728B29025}">
      <dgm:prSet/>
      <dgm:spPr/>
      <dgm:t>
        <a:bodyPr/>
        <a:lstStyle/>
        <a:p>
          <a:endParaRPr kumimoji="1" lang="ja-JP" altLang="en-US"/>
        </a:p>
      </dgm:t>
    </dgm:pt>
    <dgm:pt modelId="{693A3733-10BC-43EA-A9E5-30A96E135ADD}" type="sibTrans" cxnId="{46DAA782-8CB6-4CEE-8F4A-F46728B29025}">
      <dgm:prSet/>
      <dgm:spPr/>
      <dgm:t>
        <a:bodyPr/>
        <a:lstStyle/>
        <a:p>
          <a:endParaRPr kumimoji="1" lang="ja-JP" altLang="en-US"/>
        </a:p>
      </dgm:t>
    </dgm:pt>
    <dgm:pt modelId="{809BDE00-FCB0-4D2F-87E8-EC3D5C9D6C51}">
      <dgm:prSet/>
      <dgm:spPr/>
      <dgm:t>
        <a:bodyPr/>
        <a:lstStyle/>
        <a:p>
          <a:r>
            <a:rPr kumimoji="1" lang="ja-JP" altLang="en-US" dirty="0"/>
            <a:t>受信できるメールアドレスが必要</a:t>
          </a:r>
        </a:p>
      </dgm:t>
    </dgm:pt>
    <dgm:pt modelId="{EB9F10AA-F103-4C86-8CDA-B0FBFD671D80}" type="parTrans" cxnId="{6D4C7B5A-B4E2-4A18-90B8-98869047C193}">
      <dgm:prSet/>
      <dgm:spPr/>
      <dgm:t>
        <a:bodyPr/>
        <a:lstStyle/>
        <a:p>
          <a:endParaRPr kumimoji="1" lang="ja-JP" altLang="en-US"/>
        </a:p>
      </dgm:t>
    </dgm:pt>
    <dgm:pt modelId="{A21FA5D7-88E8-427C-AD9F-135C17D1E55A}" type="sibTrans" cxnId="{6D4C7B5A-B4E2-4A18-90B8-98869047C193}">
      <dgm:prSet/>
      <dgm:spPr/>
      <dgm:t>
        <a:bodyPr/>
        <a:lstStyle/>
        <a:p>
          <a:endParaRPr kumimoji="1" lang="ja-JP" altLang="en-US"/>
        </a:p>
      </dgm:t>
    </dgm:pt>
    <dgm:pt modelId="{EC5E3943-D911-48B9-A85F-47B22F1E888C}">
      <dgm:prSet/>
      <dgm:spPr/>
      <dgm:t>
        <a:bodyPr/>
        <a:lstStyle/>
        <a:p>
          <a:r>
            <a:rPr kumimoji="1" lang="ja-JP" altLang="en-US" dirty="0"/>
            <a:t>療育手帳など、身分確認できるものの写真を撮影しておいてください</a:t>
          </a:r>
        </a:p>
      </dgm:t>
    </dgm:pt>
    <dgm:pt modelId="{6050A731-434F-4287-8108-B28E6162B820}" type="parTrans" cxnId="{3EDDA42A-01DC-424D-837F-07734B11BEAA}">
      <dgm:prSet/>
      <dgm:spPr/>
      <dgm:t>
        <a:bodyPr/>
        <a:lstStyle/>
        <a:p>
          <a:endParaRPr kumimoji="1" lang="ja-JP" altLang="en-US"/>
        </a:p>
      </dgm:t>
    </dgm:pt>
    <dgm:pt modelId="{03C6E3CA-6EE5-4665-A6F1-AD229D86DF03}" type="sibTrans" cxnId="{3EDDA42A-01DC-424D-837F-07734B11BEAA}">
      <dgm:prSet/>
      <dgm:spPr/>
      <dgm:t>
        <a:bodyPr/>
        <a:lstStyle/>
        <a:p>
          <a:endParaRPr kumimoji="1" lang="ja-JP" altLang="en-US"/>
        </a:p>
      </dgm:t>
    </dgm:pt>
    <dgm:pt modelId="{3DBA1D6A-965E-4324-A0C3-7315EB6B3336}" type="pres">
      <dgm:prSet presAssocID="{E3B44C49-0CE2-4C7E-A6C9-BF117AF932D7}" presName="linear" presStyleCnt="0">
        <dgm:presLayoutVars>
          <dgm:dir/>
          <dgm:animLvl val="lvl"/>
          <dgm:resizeHandles val="exact"/>
        </dgm:presLayoutVars>
      </dgm:prSet>
      <dgm:spPr/>
    </dgm:pt>
    <dgm:pt modelId="{083E935A-0F75-4429-9B13-EFAC5F8A3D71}" type="pres">
      <dgm:prSet presAssocID="{A8BDC744-264E-4722-830C-C0C26EF7A97D}" presName="parentLin" presStyleCnt="0"/>
      <dgm:spPr/>
    </dgm:pt>
    <dgm:pt modelId="{B9480F87-645D-4FB2-B2E3-C1C7EC7D407E}" type="pres">
      <dgm:prSet presAssocID="{A8BDC744-264E-4722-830C-C0C26EF7A97D}" presName="parentLeftMargin" presStyleLbl="node1" presStyleIdx="0" presStyleCnt="2"/>
      <dgm:spPr/>
    </dgm:pt>
    <dgm:pt modelId="{4A7CC9E7-01DC-430F-B93C-99971231D855}" type="pres">
      <dgm:prSet presAssocID="{A8BDC744-264E-4722-830C-C0C26EF7A97D}" presName="parentText" presStyleLbl="node1" presStyleIdx="0" presStyleCnt="2" custLinFactNeighborX="7224" custLinFactNeighborY="527">
        <dgm:presLayoutVars>
          <dgm:chMax val="0"/>
          <dgm:bulletEnabled val="1"/>
        </dgm:presLayoutVars>
      </dgm:prSet>
      <dgm:spPr/>
    </dgm:pt>
    <dgm:pt modelId="{6EA9607F-769E-439F-9591-A5717CD82D20}" type="pres">
      <dgm:prSet presAssocID="{A8BDC744-264E-4722-830C-C0C26EF7A97D}" presName="negativeSpace" presStyleCnt="0"/>
      <dgm:spPr/>
    </dgm:pt>
    <dgm:pt modelId="{4E5DAC65-D05F-4508-9C65-905A0CF57945}" type="pres">
      <dgm:prSet presAssocID="{A8BDC744-264E-4722-830C-C0C26EF7A97D}" presName="childText" presStyleLbl="conFgAcc1" presStyleIdx="0" presStyleCnt="2">
        <dgm:presLayoutVars>
          <dgm:bulletEnabled val="1"/>
        </dgm:presLayoutVars>
      </dgm:prSet>
      <dgm:spPr/>
    </dgm:pt>
    <dgm:pt modelId="{C44678E2-3EB5-475A-B12E-FF0BD16ED07E}" type="pres">
      <dgm:prSet presAssocID="{E1C3CFA0-287E-4976-9CE2-7E70717A5024}" presName="spaceBetweenRectangles" presStyleCnt="0"/>
      <dgm:spPr/>
    </dgm:pt>
    <dgm:pt modelId="{9CD90A2B-0770-4098-BFA7-E12EFD73FA69}" type="pres">
      <dgm:prSet presAssocID="{F57732D2-13A3-4CDF-B9DC-0F4730A6D74E}" presName="parentLin" presStyleCnt="0"/>
      <dgm:spPr/>
    </dgm:pt>
    <dgm:pt modelId="{0DC2D5DD-7ADC-4CDD-A6FE-3B8816F45199}" type="pres">
      <dgm:prSet presAssocID="{F57732D2-13A3-4CDF-B9DC-0F4730A6D74E}" presName="parentLeftMargin" presStyleLbl="node1" presStyleIdx="0" presStyleCnt="2"/>
      <dgm:spPr/>
    </dgm:pt>
    <dgm:pt modelId="{E3283BCD-46D3-4AAF-9904-1958D8E3F132}" type="pres">
      <dgm:prSet presAssocID="{F57732D2-13A3-4CDF-B9DC-0F4730A6D74E}" presName="parentText" presStyleLbl="node1" presStyleIdx="1" presStyleCnt="2">
        <dgm:presLayoutVars>
          <dgm:chMax val="0"/>
          <dgm:bulletEnabled val="1"/>
        </dgm:presLayoutVars>
      </dgm:prSet>
      <dgm:spPr/>
    </dgm:pt>
    <dgm:pt modelId="{48E1A71E-0FD6-476D-86FE-B6F799DD234C}" type="pres">
      <dgm:prSet presAssocID="{F57732D2-13A3-4CDF-B9DC-0F4730A6D74E}" presName="negativeSpace" presStyleCnt="0"/>
      <dgm:spPr/>
    </dgm:pt>
    <dgm:pt modelId="{B6F65AA3-EF93-43C0-BF0A-5C3CD05B4DAA}" type="pres">
      <dgm:prSet presAssocID="{F57732D2-13A3-4CDF-B9DC-0F4730A6D74E}" presName="childText" presStyleLbl="conFgAcc1" presStyleIdx="1" presStyleCnt="2">
        <dgm:presLayoutVars>
          <dgm:bulletEnabled val="1"/>
        </dgm:presLayoutVars>
      </dgm:prSet>
      <dgm:spPr/>
    </dgm:pt>
  </dgm:ptLst>
  <dgm:cxnLst>
    <dgm:cxn modelId="{C55EA607-0005-4106-96F8-5974B381B34D}" type="presOf" srcId="{EC5E3943-D911-48B9-A85F-47B22F1E888C}" destId="{B6F65AA3-EF93-43C0-BF0A-5C3CD05B4DAA}" srcOrd="0" destOrd="0" presId="urn:microsoft.com/office/officeart/2005/8/layout/list1"/>
    <dgm:cxn modelId="{3EDDA42A-01DC-424D-837F-07734B11BEAA}" srcId="{F57732D2-13A3-4CDF-B9DC-0F4730A6D74E}" destId="{EC5E3943-D911-48B9-A85F-47B22F1E888C}" srcOrd="0" destOrd="0" parTransId="{6050A731-434F-4287-8108-B28E6162B820}" sibTransId="{03C6E3CA-6EE5-4665-A6F1-AD229D86DF03}"/>
    <dgm:cxn modelId="{C527D142-5287-494E-9001-93F19C45E498}" type="presOf" srcId="{E3B44C49-0CE2-4C7E-A6C9-BF117AF932D7}" destId="{3DBA1D6A-965E-4324-A0C3-7315EB6B3336}" srcOrd="0" destOrd="0" presId="urn:microsoft.com/office/officeart/2005/8/layout/list1"/>
    <dgm:cxn modelId="{BEBF0D5A-9C96-4706-93D6-E4D14AE8A8B8}" type="presOf" srcId="{809BDE00-FCB0-4D2F-87E8-EC3D5C9D6C51}" destId="{4E5DAC65-D05F-4508-9C65-905A0CF57945}" srcOrd="0" destOrd="0" presId="urn:microsoft.com/office/officeart/2005/8/layout/list1"/>
    <dgm:cxn modelId="{6D4C7B5A-B4E2-4A18-90B8-98869047C193}" srcId="{A8BDC744-264E-4722-830C-C0C26EF7A97D}" destId="{809BDE00-FCB0-4D2F-87E8-EC3D5C9D6C51}" srcOrd="0" destOrd="0" parTransId="{EB9F10AA-F103-4C86-8CDA-B0FBFD671D80}" sibTransId="{A21FA5D7-88E8-427C-AD9F-135C17D1E55A}"/>
    <dgm:cxn modelId="{46DAA782-8CB6-4CEE-8F4A-F46728B29025}" srcId="{E3B44C49-0CE2-4C7E-A6C9-BF117AF932D7}" destId="{F57732D2-13A3-4CDF-B9DC-0F4730A6D74E}" srcOrd="1" destOrd="0" parTransId="{DC7201E8-0FAA-4CEB-92C6-C37CF35188C6}" sibTransId="{693A3733-10BC-43EA-A9E5-30A96E135ADD}"/>
    <dgm:cxn modelId="{03B40986-D655-4E36-95C4-30324D194770}" srcId="{E3B44C49-0CE2-4C7E-A6C9-BF117AF932D7}" destId="{A8BDC744-264E-4722-830C-C0C26EF7A97D}" srcOrd="0" destOrd="0" parTransId="{95DB3975-5331-4CBA-940E-F54EFBD67E67}" sibTransId="{E1C3CFA0-287E-4976-9CE2-7E70717A5024}"/>
    <dgm:cxn modelId="{3B092C91-0397-43EA-92DD-8AEB80E290CF}" type="presOf" srcId="{A8BDC744-264E-4722-830C-C0C26EF7A97D}" destId="{4A7CC9E7-01DC-430F-B93C-99971231D855}" srcOrd="1" destOrd="0" presId="urn:microsoft.com/office/officeart/2005/8/layout/list1"/>
    <dgm:cxn modelId="{B19255AF-CDB9-4A2D-A219-4EEF4F5DD2A8}" type="presOf" srcId="{F57732D2-13A3-4CDF-B9DC-0F4730A6D74E}" destId="{0DC2D5DD-7ADC-4CDD-A6FE-3B8816F45199}" srcOrd="0" destOrd="0" presId="urn:microsoft.com/office/officeart/2005/8/layout/list1"/>
    <dgm:cxn modelId="{1C9FAFC4-B7E6-4162-9548-0B8E81827322}" type="presOf" srcId="{F57732D2-13A3-4CDF-B9DC-0F4730A6D74E}" destId="{E3283BCD-46D3-4AAF-9904-1958D8E3F132}" srcOrd="1" destOrd="0" presId="urn:microsoft.com/office/officeart/2005/8/layout/list1"/>
    <dgm:cxn modelId="{1B526CD6-AB1B-48C1-8946-D908D93635A4}" type="presOf" srcId="{A8BDC744-264E-4722-830C-C0C26EF7A97D}" destId="{B9480F87-645D-4FB2-B2E3-C1C7EC7D407E}" srcOrd="0" destOrd="0" presId="urn:microsoft.com/office/officeart/2005/8/layout/list1"/>
    <dgm:cxn modelId="{19D27FC5-3451-41D9-80CF-5F3BA3528B38}" type="presParOf" srcId="{3DBA1D6A-965E-4324-A0C3-7315EB6B3336}" destId="{083E935A-0F75-4429-9B13-EFAC5F8A3D71}" srcOrd="0" destOrd="0" presId="urn:microsoft.com/office/officeart/2005/8/layout/list1"/>
    <dgm:cxn modelId="{EB817B49-45D5-4181-9025-F89EF22DC5F1}" type="presParOf" srcId="{083E935A-0F75-4429-9B13-EFAC5F8A3D71}" destId="{B9480F87-645D-4FB2-B2E3-C1C7EC7D407E}" srcOrd="0" destOrd="0" presId="urn:microsoft.com/office/officeart/2005/8/layout/list1"/>
    <dgm:cxn modelId="{099EE5B8-6D9C-430E-86E5-3AA37DF59A98}" type="presParOf" srcId="{083E935A-0F75-4429-9B13-EFAC5F8A3D71}" destId="{4A7CC9E7-01DC-430F-B93C-99971231D855}" srcOrd="1" destOrd="0" presId="urn:microsoft.com/office/officeart/2005/8/layout/list1"/>
    <dgm:cxn modelId="{CD98A3AB-4D12-445B-9B98-BB4D3305AAD6}" type="presParOf" srcId="{3DBA1D6A-965E-4324-A0C3-7315EB6B3336}" destId="{6EA9607F-769E-439F-9591-A5717CD82D20}" srcOrd="1" destOrd="0" presId="urn:microsoft.com/office/officeart/2005/8/layout/list1"/>
    <dgm:cxn modelId="{D3B8C4CB-F910-4F86-AABA-5A4716AEFE56}" type="presParOf" srcId="{3DBA1D6A-965E-4324-A0C3-7315EB6B3336}" destId="{4E5DAC65-D05F-4508-9C65-905A0CF57945}" srcOrd="2" destOrd="0" presId="urn:microsoft.com/office/officeart/2005/8/layout/list1"/>
    <dgm:cxn modelId="{506B8E12-BE64-4447-B876-AD9779AF6C64}" type="presParOf" srcId="{3DBA1D6A-965E-4324-A0C3-7315EB6B3336}" destId="{C44678E2-3EB5-475A-B12E-FF0BD16ED07E}" srcOrd="3" destOrd="0" presId="urn:microsoft.com/office/officeart/2005/8/layout/list1"/>
    <dgm:cxn modelId="{C2128E47-E442-48DE-842F-5B0DE364E8C3}" type="presParOf" srcId="{3DBA1D6A-965E-4324-A0C3-7315EB6B3336}" destId="{9CD90A2B-0770-4098-BFA7-E12EFD73FA69}" srcOrd="4" destOrd="0" presId="urn:microsoft.com/office/officeart/2005/8/layout/list1"/>
    <dgm:cxn modelId="{E18BC1C3-F3C0-46F1-B444-01C47DAC784D}" type="presParOf" srcId="{9CD90A2B-0770-4098-BFA7-E12EFD73FA69}" destId="{0DC2D5DD-7ADC-4CDD-A6FE-3B8816F45199}" srcOrd="0" destOrd="0" presId="urn:microsoft.com/office/officeart/2005/8/layout/list1"/>
    <dgm:cxn modelId="{356EADB5-D13B-419C-9C33-464228781BB8}" type="presParOf" srcId="{9CD90A2B-0770-4098-BFA7-E12EFD73FA69}" destId="{E3283BCD-46D3-4AAF-9904-1958D8E3F132}" srcOrd="1" destOrd="0" presId="urn:microsoft.com/office/officeart/2005/8/layout/list1"/>
    <dgm:cxn modelId="{4DB10454-6E32-4D10-A7CC-C313F8775A14}" type="presParOf" srcId="{3DBA1D6A-965E-4324-A0C3-7315EB6B3336}" destId="{48E1A71E-0FD6-476D-86FE-B6F799DD234C}" srcOrd="5" destOrd="0" presId="urn:microsoft.com/office/officeart/2005/8/layout/list1"/>
    <dgm:cxn modelId="{2452E765-1315-4158-9867-C829932466F2}" type="presParOf" srcId="{3DBA1D6A-965E-4324-A0C3-7315EB6B3336}" destId="{B6F65AA3-EF93-43C0-BF0A-5C3CD05B4DAA}" srcOrd="6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E5DAC65-D05F-4508-9C65-905A0CF57945}">
      <dsp:nvSpPr>
        <dsp:cNvPr id="0" name=""/>
        <dsp:cNvSpPr/>
      </dsp:nvSpPr>
      <dsp:spPr>
        <a:xfrm>
          <a:off x="0" y="431249"/>
          <a:ext cx="7464006" cy="1297012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9290" tIns="562356" rIns="579290" bIns="192024" numCol="1" spcCol="1270" anchor="t" anchorCtr="0">
          <a:noAutofit/>
        </a:bodyPr>
        <a:lstStyle/>
        <a:p>
          <a:pPr marL="228600" lvl="1" indent="-228600" algn="l" defTabSz="1200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kumimoji="1" lang="ja-JP" altLang="en-US" sz="2700" kern="1200" dirty="0"/>
            <a:t>受信できるメールアドレスが必要</a:t>
          </a:r>
        </a:p>
      </dsp:txBody>
      <dsp:txXfrm>
        <a:off x="0" y="431249"/>
        <a:ext cx="7464006" cy="1297012"/>
      </dsp:txXfrm>
    </dsp:sp>
    <dsp:sp modelId="{4A7CC9E7-01DC-430F-B93C-99971231D855}">
      <dsp:nvSpPr>
        <dsp:cNvPr id="0" name=""/>
        <dsp:cNvSpPr/>
      </dsp:nvSpPr>
      <dsp:spPr>
        <a:xfrm>
          <a:off x="400160" y="36930"/>
          <a:ext cx="5224804" cy="79704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7485" tIns="0" rIns="197485" bIns="0" numCol="1" spcCol="1270" anchor="ctr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kumimoji="1" lang="ja-JP" altLang="en-US" sz="2700" kern="1200" dirty="0"/>
            <a:t>スマホ</a:t>
          </a:r>
        </a:p>
      </dsp:txBody>
      <dsp:txXfrm>
        <a:off x="439068" y="75838"/>
        <a:ext cx="5146988" cy="719224"/>
      </dsp:txXfrm>
    </dsp:sp>
    <dsp:sp modelId="{B6F65AA3-EF93-43C0-BF0A-5C3CD05B4DAA}">
      <dsp:nvSpPr>
        <dsp:cNvPr id="0" name=""/>
        <dsp:cNvSpPr/>
      </dsp:nvSpPr>
      <dsp:spPr>
        <a:xfrm>
          <a:off x="0" y="2272582"/>
          <a:ext cx="7464006" cy="1828575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9290" tIns="562356" rIns="579290" bIns="192024" numCol="1" spcCol="1270" anchor="t" anchorCtr="0">
          <a:noAutofit/>
        </a:bodyPr>
        <a:lstStyle/>
        <a:p>
          <a:pPr marL="228600" lvl="1" indent="-228600" algn="l" defTabSz="1200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kumimoji="1" lang="ja-JP" altLang="en-US" sz="2700" kern="1200" dirty="0"/>
            <a:t>療育手帳など、身分確認できるものの写真を撮影しておいてください</a:t>
          </a:r>
        </a:p>
      </dsp:txBody>
      <dsp:txXfrm>
        <a:off x="0" y="2272582"/>
        <a:ext cx="7464006" cy="1828575"/>
      </dsp:txXfrm>
    </dsp:sp>
    <dsp:sp modelId="{E3283BCD-46D3-4AAF-9904-1958D8E3F132}">
      <dsp:nvSpPr>
        <dsp:cNvPr id="0" name=""/>
        <dsp:cNvSpPr/>
      </dsp:nvSpPr>
      <dsp:spPr>
        <a:xfrm>
          <a:off x="373200" y="1874062"/>
          <a:ext cx="5224804" cy="79704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7485" tIns="0" rIns="197485" bIns="0" numCol="1" spcCol="1270" anchor="ctr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kumimoji="1" lang="ja-JP" altLang="en-US" sz="2700" kern="1200" dirty="0"/>
            <a:t>身分証明書</a:t>
          </a:r>
        </a:p>
      </dsp:txBody>
      <dsp:txXfrm>
        <a:off x="412108" y="1912970"/>
        <a:ext cx="5146988" cy="71922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575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56038" y="0"/>
            <a:ext cx="2949575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DA78742-6853-48BE-9AC1-2FD912872930}" type="datetimeFigureOut">
              <a:rPr kumimoji="1" lang="ja-JP" altLang="en-US" smtClean="0"/>
              <a:t>2025/3/25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981075" y="1243013"/>
            <a:ext cx="4845050" cy="33543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1038" y="4783138"/>
            <a:ext cx="5445125" cy="39131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9440863"/>
            <a:ext cx="2949575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56038" y="9440863"/>
            <a:ext cx="2949575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28942CB-6C00-4A9B-A67F-533437725C4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303739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1122363"/>
            <a:ext cx="84201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38250" y="3602038"/>
            <a:ext cx="7429500" cy="1655762"/>
          </a:xfrm>
        </p:spPr>
        <p:txBody>
          <a:bodyPr/>
          <a:lstStyle>
            <a:lvl1pPr marL="0" indent="0" algn="ctr">
              <a:buNone/>
              <a:defRPr sz="2401"/>
            </a:lvl1pPr>
            <a:lvl2pPr marL="457181" indent="0" algn="ctr">
              <a:buNone/>
              <a:defRPr sz="2000"/>
            </a:lvl2pPr>
            <a:lvl3pPr marL="914362" indent="0" algn="ctr">
              <a:buNone/>
              <a:defRPr sz="1800"/>
            </a:lvl3pPr>
            <a:lvl4pPr marL="1371543" indent="0" algn="ctr">
              <a:buNone/>
              <a:defRPr sz="1600"/>
            </a:lvl4pPr>
            <a:lvl5pPr marL="1828723" indent="0" algn="ctr">
              <a:buNone/>
              <a:defRPr sz="1600"/>
            </a:lvl5pPr>
            <a:lvl6pPr marL="2285905" indent="0" algn="ctr">
              <a:buNone/>
              <a:defRPr sz="1600"/>
            </a:lvl6pPr>
            <a:lvl7pPr marL="2743085" indent="0" algn="ctr">
              <a:buNone/>
              <a:defRPr sz="1600"/>
            </a:lvl7pPr>
            <a:lvl8pPr marL="3200266" indent="0" algn="ctr">
              <a:buNone/>
              <a:defRPr sz="1600"/>
            </a:lvl8pPr>
            <a:lvl9pPr marL="3657446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7F5408-0CA9-40D5-B7FB-8D962B687923}" type="datetimeFigureOut">
              <a:rPr kumimoji="1" lang="ja-JP" altLang="en-US" smtClean="0"/>
              <a:t>2025/3/25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958EBB-9434-4469-8583-5595C95F804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456031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7F5408-0CA9-40D5-B7FB-8D962B687923}" type="datetimeFigureOut">
              <a:rPr kumimoji="1" lang="ja-JP" altLang="en-US" smtClean="0"/>
              <a:t>2025/3/25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958EBB-9434-4469-8583-5595C95F804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583835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8982" y="365125"/>
            <a:ext cx="2135981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1038" y="365125"/>
            <a:ext cx="6284119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7F5408-0CA9-40D5-B7FB-8D962B687923}" type="datetimeFigureOut">
              <a:rPr kumimoji="1" lang="ja-JP" altLang="en-US" smtClean="0"/>
              <a:t>2025/3/25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958EBB-9434-4469-8583-5595C95F804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566715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7F5408-0CA9-40D5-B7FB-8D962B687923}" type="datetimeFigureOut">
              <a:rPr kumimoji="1" lang="ja-JP" altLang="en-US" smtClean="0"/>
              <a:t>2025/3/25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958EBB-9434-4469-8583-5595C95F804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305846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5881" y="1709740"/>
            <a:ext cx="8543925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881" y="4589466"/>
            <a:ext cx="8543925" cy="1500187"/>
          </a:xfrm>
        </p:spPr>
        <p:txBody>
          <a:bodyPr/>
          <a:lstStyle>
            <a:lvl1pPr marL="0" indent="0">
              <a:buNone/>
              <a:defRPr sz="2401">
                <a:solidFill>
                  <a:schemeClr val="tx1"/>
                </a:solidFill>
              </a:defRPr>
            </a:lvl1pPr>
            <a:lvl2pPr marL="457181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62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2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0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08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2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44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7F5408-0CA9-40D5-B7FB-8D962B687923}" type="datetimeFigureOut">
              <a:rPr kumimoji="1" lang="ja-JP" altLang="en-US" smtClean="0"/>
              <a:t>2025/3/25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958EBB-9434-4469-8583-5595C95F804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269619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1038" y="1825625"/>
            <a:ext cx="421005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14913" y="1825625"/>
            <a:ext cx="421005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7F5408-0CA9-40D5-B7FB-8D962B687923}" type="datetimeFigureOut">
              <a:rPr kumimoji="1" lang="ja-JP" altLang="en-US" smtClean="0"/>
              <a:t>2025/3/25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958EBB-9434-4469-8583-5595C95F804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156861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9" y="365127"/>
            <a:ext cx="8543925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2330" y="1681164"/>
            <a:ext cx="4190702" cy="823912"/>
          </a:xfrm>
        </p:spPr>
        <p:txBody>
          <a:bodyPr anchor="b"/>
          <a:lstStyle>
            <a:lvl1pPr marL="0" indent="0">
              <a:buNone/>
              <a:defRPr sz="2401" b="1"/>
            </a:lvl1pPr>
            <a:lvl2pPr marL="457181" indent="0">
              <a:buNone/>
              <a:defRPr sz="2000" b="1"/>
            </a:lvl2pPr>
            <a:lvl3pPr marL="914362" indent="0">
              <a:buNone/>
              <a:defRPr sz="1800" b="1"/>
            </a:lvl3pPr>
            <a:lvl4pPr marL="1371543" indent="0">
              <a:buNone/>
              <a:defRPr sz="1600" b="1"/>
            </a:lvl4pPr>
            <a:lvl5pPr marL="1828723" indent="0">
              <a:buNone/>
              <a:defRPr sz="1600" b="1"/>
            </a:lvl5pPr>
            <a:lvl6pPr marL="2285905" indent="0">
              <a:buNone/>
              <a:defRPr sz="1600" b="1"/>
            </a:lvl6pPr>
            <a:lvl7pPr marL="2743085" indent="0">
              <a:buNone/>
              <a:defRPr sz="1600" b="1"/>
            </a:lvl7pPr>
            <a:lvl8pPr marL="3200266" indent="0">
              <a:buNone/>
              <a:defRPr sz="1600" b="1"/>
            </a:lvl8pPr>
            <a:lvl9pPr marL="3657446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2330" y="2505076"/>
            <a:ext cx="4190702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4914" y="1681164"/>
            <a:ext cx="4211340" cy="823912"/>
          </a:xfrm>
        </p:spPr>
        <p:txBody>
          <a:bodyPr anchor="b"/>
          <a:lstStyle>
            <a:lvl1pPr marL="0" indent="0">
              <a:buNone/>
              <a:defRPr sz="2401" b="1"/>
            </a:lvl1pPr>
            <a:lvl2pPr marL="457181" indent="0">
              <a:buNone/>
              <a:defRPr sz="2000" b="1"/>
            </a:lvl2pPr>
            <a:lvl3pPr marL="914362" indent="0">
              <a:buNone/>
              <a:defRPr sz="1800" b="1"/>
            </a:lvl3pPr>
            <a:lvl4pPr marL="1371543" indent="0">
              <a:buNone/>
              <a:defRPr sz="1600" b="1"/>
            </a:lvl4pPr>
            <a:lvl5pPr marL="1828723" indent="0">
              <a:buNone/>
              <a:defRPr sz="1600" b="1"/>
            </a:lvl5pPr>
            <a:lvl6pPr marL="2285905" indent="0">
              <a:buNone/>
              <a:defRPr sz="1600" b="1"/>
            </a:lvl6pPr>
            <a:lvl7pPr marL="2743085" indent="0">
              <a:buNone/>
              <a:defRPr sz="1600" b="1"/>
            </a:lvl7pPr>
            <a:lvl8pPr marL="3200266" indent="0">
              <a:buNone/>
              <a:defRPr sz="1600" b="1"/>
            </a:lvl8pPr>
            <a:lvl9pPr marL="3657446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14914" y="2505076"/>
            <a:ext cx="4211340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7F5408-0CA9-40D5-B7FB-8D962B687923}" type="datetimeFigureOut">
              <a:rPr kumimoji="1" lang="ja-JP" altLang="en-US" smtClean="0"/>
              <a:t>2025/3/25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958EBB-9434-4469-8583-5595C95F804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421563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7F5408-0CA9-40D5-B7FB-8D962B687923}" type="datetimeFigureOut">
              <a:rPr kumimoji="1" lang="ja-JP" altLang="en-US" smtClean="0"/>
              <a:t>2025/3/25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958EBB-9434-4469-8583-5595C95F804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788403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7F5408-0CA9-40D5-B7FB-8D962B687923}" type="datetimeFigureOut">
              <a:rPr kumimoji="1" lang="ja-JP" altLang="en-US" smtClean="0"/>
              <a:t>2025/3/25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958EBB-9434-4469-8583-5595C95F804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813750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4" cy="1600200"/>
          </a:xfrm>
        </p:spPr>
        <p:txBody>
          <a:bodyPr anchor="b"/>
          <a:lstStyle>
            <a:lvl1pPr>
              <a:defRPr sz="3199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11341" y="987428"/>
            <a:ext cx="5014913" cy="4873625"/>
          </a:xfrm>
        </p:spPr>
        <p:txBody>
          <a:bodyPr/>
          <a:lstStyle>
            <a:lvl1pPr>
              <a:defRPr sz="3199"/>
            </a:lvl1pPr>
            <a:lvl2pPr>
              <a:defRPr sz="2799"/>
            </a:lvl2pPr>
            <a:lvl3pPr>
              <a:defRPr sz="2401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4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1" indent="0">
              <a:buNone/>
              <a:defRPr sz="1400"/>
            </a:lvl2pPr>
            <a:lvl3pPr marL="914362" indent="0">
              <a:buNone/>
              <a:defRPr sz="1200"/>
            </a:lvl3pPr>
            <a:lvl4pPr marL="1371543" indent="0">
              <a:buNone/>
              <a:defRPr sz="1000"/>
            </a:lvl4pPr>
            <a:lvl5pPr marL="1828723" indent="0">
              <a:buNone/>
              <a:defRPr sz="1000"/>
            </a:lvl5pPr>
            <a:lvl6pPr marL="2285905" indent="0">
              <a:buNone/>
              <a:defRPr sz="1000"/>
            </a:lvl6pPr>
            <a:lvl7pPr marL="2743085" indent="0">
              <a:buNone/>
              <a:defRPr sz="1000"/>
            </a:lvl7pPr>
            <a:lvl8pPr marL="3200266" indent="0">
              <a:buNone/>
              <a:defRPr sz="1000"/>
            </a:lvl8pPr>
            <a:lvl9pPr marL="3657446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7F5408-0CA9-40D5-B7FB-8D962B687923}" type="datetimeFigureOut">
              <a:rPr kumimoji="1" lang="ja-JP" altLang="en-US" smtClean="0"/>
              <a:t>2025/3/25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958EBB-9434-4469-8583-5595C95F804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844278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4" cy="1600200"/>
          </a:xfrm>
        </p:spPr>
        <p:txBody>
          <a:bodyPr anchor="b"/>
          <a:lstStyle>
            <a:lvl1pPr>
              <a:defRPr sz="3199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211341" y="987428"/>
            <a:ext cx="5014913" cy="4873625"/>
          </a:xfrm>
        </p:spPr>
        <p:txBody>
          <a:bodyPr anchor="t"/>
          <a:lstStyle>
            <a:lvl1pPr marL="0" indent="0">
              <a:buNone/>
              <a:defRPr sz="3199"/>
            </a:lvl1pPr>
            <a:lvl2pPr marL="457181" indent="0">
              <a:buNone/>
              <a:defRPr sz="2799"/>
            </a:lvl2pPr>
            <a:lvl3pPr marL="914362" indent="0">
              <a:buNone/>
              <a:defRPr sz="2401"/>
            </a:lvl3pPr>
            <a:lvl4pPr marL="1371543" indent="0">
              <a:buNone/>
              <a:defRPr sz="2000"/>
            </a:lvl4pPr>
            <a:lvl5pPr marL="1828723" indent="0">
              <a:buNone/>
              <a:defRPr sz="2000"/>
            </a:lvl5pPr>
            <a:lvl6pPr marL="2285905" indent="0">
              <a:buNone/>
              <a:defRPr sz="2000"/>
            </a:lvl6pPr>
            <a:lvl7pPr marL="2743085" indent="0">
              <a:buNone/>
              <a:defRPr sz="2000"/>
            </a:lvl7pPr>
            <a:lvl8pPr marL="3200266" indent="0">
              <a:buNone/>
              <a:defRPr sz="2000"/>
            </a:lvl8pPr>
            <a:lvl9pPr marL="3657446" indent="0">
              <a:buNone/>
              <a:defRPr sz="20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4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1" indent="0">
              <a:buNone/>
              <a:defRPr sz="1400"/>
            </a:lvl2pPr>
            <a:lvl3pPr marL="914362" indent="0">
              <a:buNone/>
              <a:defRPr sz="1200"/>
            </a:lvl3pPr>
            <a:lvl4pPr marL="1371543" indent="0">
              <a:buNone/>
              <a:defRPr sz="1000"/>
            </a:lvl4pPr>
            <a:lvl5pPr marL="1828723" indent="0">
              <a:buNone/>
              <a:defRPr sz="1000"/>
            </a:lvl5pPr>
            <a:lvl6pPr marL="2285905" indent="0">
              <a:buNone/>
              <a:defRPr sz="1000"/>
            </a:lvl6pPr>
            <a:lvl7pPr marL="2743085" indent="0">
              <a:buNone/>
              <a:defRPr sz="1000"/>
            </a:lvl7pPr>
            <a:lvl8pPr marL="3200266" indent="0">
              <a:buNone/>
              <a:defRPr sz="1000"/>
            </a:lvl8pPr>
            <a:lvl9pPr marL="3657446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7F5408-0CA9-40D5-B7FB-8D962B687923}" type="datetimeFigureOut">
              <a:rPr kumimoji="1" lang="ja-JP" altLang="en-US" smtClean="0"/>
              <a:t>2025/3/25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958EBB-9434-4469-8583-5595C95F804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076092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1039" y="365127"/>
            <a:ext cx="854392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1039" y="1825625"/>
            <a:ext cx="854392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1038" y="6356353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7F5408-0CA9-40D5-B7FB-8D962B687923}" type="datetimeFigureOut">
              <a:rPr kumimoji="1" lang="ja-JP" altLang="en-US" smtClean="0"/>
              <a:t>2025/3/25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81364" y="6356353"/>
            <a:ext cx="3343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6113" y="6356353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958EBB-9434-4469-8583-5595C95F804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066505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362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1" indent="-228591" algn="l" defTabSz="914362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799" kern="1200">
          <a:solidFill>
            <a:schemeClr val="tx1"/>
          </a:solidFill>
          <a:latin typeface="+mn-lt"/>
          <a:ea typeface="+mn-ea"/>
          <a:cs typeface="+mn-cs"/>
        </a:defRPr>
      </a:lvl1pPr>
      <a:lvl2pPr marL="685771" indent="-228591" algn="l" defTabSz="91436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1" kern="1200">
          <a:solidFill>
            <a:schemeClr val="tx1"/>
          </a:solidFill>
          <a:latin typeface="+mn-lt"/>
          <a:ea typeface="+mn-ea"/>
          <a:cs typeface="+mn-cs"/>
        </a:defRPr>
      </a:lvl2pPr>
      <a:lvl3pPr marL="1142952" indent="-228591" algn="l" defTabSz="91436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32" indent="-228591" algn="l" defTabSz="91436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14" indent="-228591" algn="l" defTabSz="91436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495" indent="-228591" algn="l" defTabSz="91436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75" indent="-228591" algn="l" defTabSz="91436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57" indent="-228591" algn="l" defTabSz="91436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37" indent="-228591" algn="l" defTabSz="91436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62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1" algn="l" defTabSz="914362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62" algn="l" defTabSz="914362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43" algn="l" defTabSz="914362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23" algn="l" defTabSz="914362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05" algn="l" defTabSz="914362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85" algn="l" defTabSz="914362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66" algn="l" defTabSz="914362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46" algn="l" defTabSz="914362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4.xml"/><Relationship Id="rId4" Type="http://schemas.openxmlformats.org/officeDocument/2006/relationships/hyperlink" Target="https://osaka-ryoikutechou.pref.osaka.lg.jp/" TargetMode="Externa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図 14">
            <a:extLst>
              <a:ext uri="{FF2B5EF4-FFF2-40B4-BE49-F238E27FC236}">
                <a16:creationId xmlns:a16="http://schemas.microsoft.com/office/drawing/2014/main" id="{EFD3CCAA-5BA2-EFF9-1E2F-8930916CF108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8868785" y="331935"/>
            <a:ext cx="500955" cy="592114"/>
          </a:xfrm>
          <a:prstGeom prst="rect">
            <a:avLst/>
          </a:prstGeom>
        </p:spPr>
      </p:pic>
      <p:sp>
        <p:nvSpPr>
          <p:cNvPr id="12" name="コンテンツ プレースホルダー 2">
            <a:extLst>
              <a:ext uri="{FF2B5EF4-FFF2-40B4-BE49-F238E27FC236}">
                <a16:creationId xmlns:a16="http://schemas.microsoft.com/office/drawing/2014/main" id="{4E72BC1A-B5D8-752E-0809-C2A3CF82423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729514" y="2824012"/>
            <a:ext cx="3837812" cy="1908968"/>
          </a:xfrm>
        </p:spPr>
        <p:txBody>
          <a:bodyPr>
            <a:normAutofit fontScale="32500" lnSpcReduction="20000"/>
          </a:bodyPr>
          <a:lstStyle/>
          <a:p>
            <a:pPr marL="0" indent="0">
              <a:buNone/>
            </a:pPr>
            <a:endParaRPr lang="en-US" altLang="ja-JP" sz="1730" dirty="0"/>
          </a:p>
          <a:p>
            <a:pPr marL="0" indent="0">
              <a:buNone/>
            </a:pPr>
            <a:r>
              <a:rPr lang="ja-JP" altLang="en-US" sz="2214" dirty="0"/>
              <a:t>　</a:t>
            </a:r>
            <a:endParaRPr lang="en-US" altLang="ja-JP" sz="900" dirty="0"/>
          </a:p>
          <a:p>
            <a:pPr marL="0" indent="0">
              <a:buNone/>
            </a:pPr>
            <a:endParaRPr lang="en-US" altLang="ja-JP" dirty="0"/>
          </a:p>
          <a:p>
            <a:pPr marL="0" indent="0">
              <a:buNone/>
            </a:pPr>
            <a:endParaRPr lang="en-US" altLang="ja-JP" sz="2214" dirty="0"/>
          </a:p>
          <a:p>
            <a:pPr marL="0" indent="0">
              <a:buNone/>
            </a:pPr>
            <a:endParaRPr lang="en-US" altLang="ja-JP" sz="2214" dirty="0"/>
          </a:p>
          <a:p>
            <a:pPr marL="0" indent="0">
              <a:buNone/>
            </a:pPr>
            <a:r>
              <a:rPr lang="ja-JP" altLang="en-US" sz="2214" dirty="0"/>
              <a:t>　</a:t>
            </a:r>
            <a:endParaRPr lang="en-US" altLang="ja-JP" sz="2214" dirty="0"/>
          </a:p>
          <a:p>
            <a:pPr marL="0" indent="0">
              <a:buNone/>
            </a:pPr>
            <a:r>
              <a:rPr lang="ja-JP" altLang="en-US" sz="2214" dirty="0"/>
              <a:t>　</a:t>
            </a:r>
            <a:endParaRPr lang="en-US" altLang="ja-JP" sz="2908" dirty="0"/>
          </a:p>
          <a:p>
            <a:pPr marL="0" indent="0">
              <a:buNone/>
            </a:pPr>
            <a:endParaRPr lang="en-US" altLang="ja-JP" sz="900" dirty="0"/>
          </a:p>
          <a:p>
            <a:pPr marL="0" indent="0">
              <a:buNone/>
            </a:pPr>
            <a:r>
              <a:rPr lang="ja-JP" altLang="en-US" sz="2908" dirty="0"/>
              <a:t>   　</a:t>
            </a:r>
            <a:endParaRPr lang="en-US" altLang="ja-JP" sz="2908" b="1" u="sng" dirty="0"/>
          </a:p>
          <a:p>
            <a:pPr marL="0" indent="0">
              <a:buNone/>
            </a:pPr>
            <a:endParaRPr kumimoji="1" lang="ja-JP" altLang="en-US" b="1" dirty="0"/>
          </a:p>
        </p:txBody>
      </p:sp>
      <p:sp>
        <p:nvSpPr>
          <p:cNvPr id="13" name="タイトル 12">
            <a:extLst>
              <a:ext uri="{FF2B5EF4-FFF2-40B4-BE49-F238E27FC236}">
                <a16:creationId xmlns:a16="http://schemas.microsoft.com/office/drawing/2014/main" id="{312FDA51-5967-4A8D-B042-67479A4EF6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6260" y="67195"/>
            <a:ext cx="8920162" cy="1759246"/>
          </a:xfrm>
        </p:spPr>
        <p:txBody>
          <a:bodyPr>
            <a:normAutofit fontScale="90000"/>
          </a:bodyPr>
          <a:lstStyle/>
          <a:p>
            <a:r>
              <a:rPr lang="ja-JP" altLang="en-US" sz="40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証明</a:t>
            </a:r>
            <a:r>
              <a:rPr lang="ja-JP" altLang="en-US" sz="40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chemeClr val="bg1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書</a:t>
            </a:r>
            <a:r>
              <a:rPr lang="ja-JP" altLang="en-US" sz="40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・判定結果資料のオンライン申請</a:t>
            </a:r>
            <a:br>
              <a:rPr lang="ja-JP" altLang="en-US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</a:br>
            <a:endParaRPr lang="ja-JP" altLang="en-US" dirty="0"/>
          </a:p>
        </p:txBody>
      </p:sp>
      <p:sp>
        <p:nvSpPr>
          <p:cNvPr id="40" name="テキスト ボックス 39">
            <a:extLst>
              <a:ext uri="{FF2B5EF4-FFF2-40B4-BE49-F238E27FC236}">
                <a16:creationId xmlns:a16="http://schemas.microsoft.com/office/drawing/2014/main" id="{2694BAB9-9EF6-45B4-B25E-09E9CEC712D0}"/>
              </a:ext>
            </a:extLst>
          </p:cNvPr>
          <p:cNvSpPr txBox="1"/>
          <p:nvPr/>
        </p:nvSpPr>
        <p:spPr>
          <a:xfrm>
            <a:off x="579037" y="1498439"/>
            <a:ext cx="480131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000" b="1" dirty="0">
                <a:solidFill>
                  <a:srgbClr val="FF0000"/>
                </a:solidFill>
              </a:rPr>
              <a:t>⓪申請をはじめる前に準備してください</a:t>
            </a:r>
            <a:endParaRPr kumimoji="1" lang="en-US" altLang="ja-JP" sz="2000" b="1" dirty="0">
              <a:solidFill>
                <a:srgbClr val="FF0000"/>
              </a:solidFill>
            </a:endParaRPr>
          </a:p>
        </p:txBody>
      </p:sp>
      <p:graphicFrame>
        <p:nvGraphicFramePr>
          <p:cNvPr id="42" name="図表 41">
            <a:extLst>
              <a:ext uri="{FF2B5EF4-FFF2-40B4-BE49-F238E27FC236}">
                <a16:creationId xmlns:a16="http://schemas.microsoft.com/office/drawing/2014/main" id="{0967C805-89C7-4AAF-96AD-91C50A74CE4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819034344"/>
              </p:ext>
            </p:extLst>
          </p:nvPr>
        </p:nvGraphicFramePr>
        <p:xfrm>
          <a:off x="846490" y="1949552"/>
          <a:ext cx="7464006" cy="413388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5E98B137-A9CD-403D-9018-B01512A2EAC3}"/>
              </a:ext>
            </a:extLst>
          </p:cNvPr>
          <p:cNvSpPr txBox="1"/>
          <p:nvPr/>
        </p:nvSpPr>
        <p:spPr>
          <a:xfrm>
            <a:off x="930709" y="1375328"/>
            <a:ext cx="804458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000" dirty="0"/>
              <a:t>しんせい　　　　　　　　　まえ　    じゅんび</a:t>
            </a:r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A97A3776-EDD7-45EC-88CF-7978B1AB8D75}"/>
              </a:ext>
            </a:extLst>
          </p:cNvPr>
          <p:cNvSpPr txBox="1"/>
          <p:nvPr/>
        </p:nvSpPr>
        <p:spPr>
          <a:xfrm>
            <a:off x="1681477" y="2809095"/>
            <a:ext cx="557816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000" dirty="0"/>
              <a:t>じゅしん　　　　　　　　　　　　　　　　　　　　　　　　　　　　　　　ひつよう</a:t>
            </a:r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0E599FFC-4D17-4632-814F-F85D85644F8B}"/>
              </a:ext>
            </a:extLst>
          </p:cNvPr>
          <p:cNvSpPr txBox="1"/>
          <p:nvPr/>
        </p:nvSpPr>
        <p:spPr>
          <a:xfrm>
            <a:off x="1361435" y="3847385"/>
            <a:ext cx="225044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000" dirty="0"/>
              <a:t>　みぶん　　しょうめいしょ</a:t>
            </a:r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D5A2500A-BFE1-4C99-93A0-50A9C94FDA27}"/>
              </a:ext>
            </a:extLst>
          </p:cNvPr>
          <p:cNvSpPr txBox="1"/>
          <p:nvPr/>
        </p:nvSpPr>
        <p:spPr>
          <a:xfrm>
            <a:off x="1483357" y="4678741"/>
            <a:ext cx="557816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000" dirty="0"/>
              <a:t>　りょういく　てちょう　　　　　　　　　　みぶん　　かくにん</a:t>
            </a:r>
          </a:p>
        </p:txBody>
      </p:sp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9E4D51CC-AD22-4360-A2D7-F38B2B8F022E}"/>
              </a:ext>
            </a:extLst>
          </p:cNvPr>
          <p:cNvSpPr txBox="1"/>
          <p:nvPr/>
        </p:nvSpPr>
        <p:spPr>
          <a:xfrm>
            <a:off x="1681477" y="5189108"/>
            <a:ext cx="174244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000" dirty="0"/>
              <a:t>しゃしん　　　さつえい</a:t>
            </a:r>
            <a:endParaRPr kumimoji="1" lang="en-US" altLang="ja-JP" sz="1000" dirty="0"/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F73BB862-8A2E-453B-B21A-331FCFA68596}"/>
              </a:ext>
            </a:extLst>
          </p:cNvPr>
          <p:cNvSpPr txBox="1"/>
          <p:nvPr/>
        </p:nvSpPr>
        <p:spPr>
          <a:xfrm>
            <a:off x="626129" y="201130"/>
            <a:ext cx="804458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100" dirty="0"/>
              <a:t>しょうめいしょ　　　　　　　はんてい　　けっか　　　しりょう　　　　　　　　　　　　　　　　　　　　　　しんせい</a:t>
            </a:r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BBF9B453-7FF7-4C81-BB30-8225B3126255}"/>
              </a:ext>
            </a:extLst>
          </p:cNvPr>
          <p:cNvSpPr txBox="1"/>
          <p:nvPr/>
        </p:nvSpPr>
        <p:spPr>
          <a:xfrm>
            <a:off x="626129" y="6237661"/>
            <a:ext cx="790472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400" b="1" dirty="0">
                <a:solidFill>
                  <a:srgbClr val="FF0000"/>
                </a:solidFill>
              </a:rPr>
              <a:t>※</a:t>
            </a:r>
            <a:r>
              <a:rPr kumimoji="1" lang="ja-JP" altLang="en-US" sz="1400" b="1" dirty="0">
                <a:solidFill>
                  <a:srgbClr val="FF0000"/>
                </a:solidFill>
              </a:rPr>
              <a:t>１８歳になるまえに子ども家庭センターで受けた検査の結果についての資料は発行できません</a:t>
            </a:r>
            <a:endParaRPr kumimoji="1" lang="en-US" altLang="ja-JP" sz="1400" b="1" dirty="0">
              <a:solidFill>
                <a:srgbClr val="FF0000"/>
              </a:solidFill>
            </a:endParaRPr>
          </a:p>
        </p:txBody>
      </p:sp>
      <p:sp>
        <p:nvSpPr>
          <p:cNvPr id="19" name="テキスト ボックス 18">
            <a:extLst>
              <a:ext uri="{FF2B5EF4-FFF2-40B4-BE49-F238E27FC236}">
                <a16:creationId xmlns:a16="http://schemas.microsoft.com/office/drawing/2014/main" id="{D82B9783-3274-4CA5-BB7D-83A4383C0621}"/>
              </a:ext>
            </a:extLst>
          </p:cNvPr>
          <p:cNvSpPr txBox="1"/>
          <p:nvPr/>
        </p:nvSpPr>
        <p:spPr>
          <a:xfrm>
            <a:off x="791169" y="6114550"/>
            <a:ext cx="8044581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900" dirty="0"/>
              <a:t>　　　さい　　　　　　　　　こ　　　　かてい　　　　　　　　う　　　けんさ　　けっか　　　　　　　しりょう　はっこう</a:t>
            </a:r>
          </a:p>
        </p:txBody>
      </p:sp>
    </p:spTree>
    <p:extLst>
      <p:ext uri="{BB962C8B-B14F-4D97-AF65-F5344CB8AC3E}">
        <p14:creationId xmlns:p14="http://schemas.microsoft.com/office/powerpoint/2010/main" val="123915904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>
            <a:extLst>
              <a:ext uri="{FF2B5EF4-FFF2-40B4-BE49-F238E27FC236}">
                <a16:creationId xmlns:a16="http://schemas.microsoft.com/office/drawing/2014/main" id="{7EE42851-6F0A-4A74-BEAC-16F6329CAD7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2631" y="1905478"/>
            <a:ext cx="4110609" cy="4601616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5" name="図 14">
            <a:extLst>
              <a:ext uri="{FF2B5EF4-FFF2-40B4-BE49-F238E27FC236}">
                <a16:creationId xmlns:a16="http://schemas.microsoft.com/office/drawing/2014/main" id="{EFD3CCAA-5BA2-EFF9-1E2F-8930916CF108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8955467" y="330195"/>
            <a:ext cx="500955" cy="592114"/>
          </a:xfrm>
          <a:prstGeom prst="rect">
            <a:avLst/>
          </a:prstGeom>
        </p:spPr>
      </p:pic>
      <p:sp>
        <p:nvSpPr>
          <p:cNvPr id="12" name="コンテンツ プレースホルダー 2">
            <a:extLst>
              <a:ext uri="{FF2B5EF4-FFF2-40B4-BE49-F238E27FC236}">
                <a16:creationId xmlns:a16="http://schemas.microsoft.com/office/drawing/2014/main" id="{4E72BC1A-B5D8-752E-0809-C2A3CF82423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729514" y="2824012"/>
            <a:ext cx="3837812" cy="1908968"/>
          </a:xfrm>
        </p:spPr>
        <p:txBody>
          <a:bodyPr>
            <a:normAutofit fontScale="32500" lnSpcReduction="20000"/>
          </a:bodyPr>
          <a:lstStyle/>
          <a:p>
            <a:pPr marL="0" indent="0">
              <a:buNone/>
            </a:pPr>
            <a:endParaRPr lang="en-US" altLang="ja-JP" sz="1730" dirty="0"/>
          </a:p>
          <a:p>
            <a:pPr marL="0" indent="0">
              <a:buNone/>
            </a:pPr>
            <a:r>
              <a:rPr lang="ja-JP" altLang="en-US" sz="2214" dirty="0"/>
              <a:t>　</a:t>
            </a:r>
            <a:endParaRPr lang="en-US" altLang="ja-JP" sz="900" dirty="0"/>
          </a:p>
          <a:p>
            <a:pPr marL="0" indent="0">
              <a:buNone/>
            </a:pPr>
            <a:endParaRPr lang="en-US" altLang="ja-JP" dirty="0"/>
          </a:p>
          <a:p>
            <a:pPr marL="0" indent="0">
              <a:buNone/>
            </a:pPr>
            <a:endParaRPr lang="en-US" altLang="ja-JP" sz="2214" dirty="0"/>
          </a:p>
          <a:p>
            <a:pPr marL="0" indent="0">
              <a:buNone/>
            </a:pPr>
            <a:endParaRPr lang="en-US" altLang="ja-JP" sz="2214" dirty="0"/>
          </a:p>
          <a:p>
            <a:pPr marL="0" indent="0">
              <a:buNone/>
            </a:pPr>
            <a:r>
              <a:rPr lang="ja-JP" altLang="en-US" sz="2214" dirty="0"/>
              <a:t>　</a:t>
            </a:r>
            <a:endParaRPr lang="en-US" altLang="ja-JP" sz="2214" dirty="0"/>
          </a:p>
          <a:p>
            <a:pPr marL="0" indent="0">
              <a:buNone/>
            </a:pPr>
            <a:r>
              <a:rPr lang="ja-JP" altLang="en-US" sz="2214" dirty="0"/>
              <a:t>　</a:t>
            </a:r>
            <a:endParaRPr lang="en-US" altLang="ja-JP" sz="2908" dirty="0"/>
          </a:p>
          <a:p>
            <a:pPr marL="0" indent="0">
              <a:buNone/>
            </a:pPr>
            <a:endParaRPr lang="en-US" altLang="ja-JP" sz="900" dirty="0"/>
          </a:p>
          <a:p>
            <a:pPr marL="0" indent="0">
              <a:buNone/>
            </a:pPr>
            <a:r>
              <a:rPr lang="ja-JP" altLang="en-US" sz="2908" dirty="0"/>
              <a:t>   　</a:t>
            </a:r>
            <a:endParaRPr lang="en-US" altLang="ja-JP" sz="2908" b="1" u="sng" dirty="0"/>
          </a:p>
          <a:p>
            <a:pPr marL="0" indent="0">
              <a:buNone/>
            </a:pPr>
            <a:endParaRPr kumimoji="1" lang="ja-JP" altLang="en-US" b="1" dirty="0"/>
          </a:p>
        </p:txBody>
      </p:sp>
      <p:sp>
        <p:nvSpPr>
          <p:cNvPr id="13" name="タイトル 12">
            <a:extLst>
              <a:ext uri="{FF2B5EF4-FFF2-40B4-BE49-F238E27FC236}">
                <a16:creationId xmlns:a16="http://schemas.microsoft.com/office/drawing/2014/main" id="{312FDA51-5967-4A8D-B042-67479A4EF6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6260" y="29627"/>
            <a:ext cx="8920162" cy="1785365"/>
          </a:xfrm>
        </p:spPr>
        <p:txBody>
          <a:bodyPr>
            <a:normAutofit fontScale="90000"/>
          </a:bodyPr>
          <a:lstStyle/>
          <a:p>
            <a:r>
              <a:rPr lang="ja-JP" altLang="en-US" sz="40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証明</a:t>
            </a:r>
            <a:r>
              <a:rPr lang="ja-JP" altLang="en-US" sz="40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chemeClr val="bg1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書</a:t>
            </a:r>
            <a:r>
              <a:rPr lang="ja-JP" altLang="en-US" sz="40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・判定結果資料のオンライン申請</a:t>
            </a:r>
            <a:br>
              <a:rPr lang="ja-JP" altLang="en-US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</a:br>
            <a:endParaRPr lang="ja-JP" altLang="en-US" dirty="0"/>
          </a:p>
        </p:txBody>
      </p:sp>
      <p:sp>
        <p:nvSpPr>
          <p:cNvPr id="40" name="テキスト ボックス 39">
            <a:extLst>
              <a:ext uri="{FF2B5EF4-FFF2-40B4-BE49-F238E27FC236}">
                <a16:creationId xmlns:a16="http://schemas.microsoft.com/office/drawing/2014/main" id="{2694BAB9-9EF6-45B4-B25E-09E9CEC712D0}"/>
              </a:ext>
            </a:extLst>
          </p:cNvPr>
          <p:cNvSpPr txBox="1"/>
          <p:nvPr/>
        </p:nvSpPr>
        <p:spPr>
          <a:xfrm>
            <a:off x="536256" y="1417521"/>
            <a:ext cx="546697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000" b="1" dirty="0">
                <a:solidFill>
                  <a:srgbClr val="FF0000"/>
                </a:solidFill>
              </a:rPr>
              <a:t>②ー８　会員登録　「確認画面へすすむ」</a:t>
            </a:r>
            <a:endParaRPr kumimoji="1" lang="en-US" altLang="ja-JP" sz="2000" b="1" dirty="0">
              <a:solidFill>
                <a:srgbClr val="FF0000"/>
              </a:solidFill>
            </a:endParaRPr>
          </a:p>
        </p:txBody>
      </p:sp>
      <p:sp>
        <p:nvSpPr>
          <p:cNvPr id="11" name="吹き出し: 角を丸めた四角形 10">
            <a:extLst>
              <a:ext uri="{FF2B5EF4-FFF2-40B4-BE49-F238E27FC236}">
                <a16:creationId xmlns:a16="http://schemas.microsoft.com/office/drawing/2014/main" id="{3C75F94D-C5EB-4564-8D27-0B707B8CDEDF}"/>
              </a:ext>
            </a:extLst>
          </p:cNvPr>
          <p:cNvSpPr/>
          <p:nvPr/>
        </p:nvSpPr>
        <p:spPr>
          <a:xfrm>
            <a:off x="106680" y="4038600"/>
            <a:ext cx="2872180" cy="1692155"/>
          </a:xfrm>
          <a:prstGeom prst="wedgeRoundRectCallout">
            <a:avLst>
              <a:gd name="adj1" fmla="val 105930"/>
              <a:gd name="adj2" fmla="val 82567"/>
              <a:gd name="adj3" fmla="val 16667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dirty="0">
                <a:solidFill>
                  <a:schemeClr val="tx1"/>
                </a:solidFill>
              </a:rPr>
              <a:t>入力ができたら、</a:t>
            </a:r>
            <a:endParaRPr kumimoji="1" lang="en-US" altLang="ja-JP" dirty="0">
              <a:solidFill>
                <a:schemeClr val="tx1"/>
              </a:solidFill>
            </a:endParaRPr>
          </a:p>
          <a:p>
            <a:pPr algn="ctr"/>
            <a:endParaRPr kumimoji="1" lang="en-US" altLang="ja-JP" dirty="0">
              <a:solidFill>
                <a:schemeClr val="tx1"/>
              </a:solidFill>
            </a:endParaRPr>
          </a:p>
          <a:p>
            <a:pPr algn="ctr"/>
            <a:r>
              <a:rPr kumimoji="1" lang="ja-JP" altLang="en-US" dirty="0">
                <a:solidFill>
                  <a:schemeClr val="tx1"/>
                </a:solidFill>
              </a:rPr>
              <a:t>「会員登録内容確認」</a:t>
            </a:r>
            <a:endParaRPr kumimoji="1" lang="en-US" altLang="ja-JP" dirty="0">
              <a:solidFill>
                <a:schemeClr val="tx1"/>
              </a:solidFill>
            </a:endParaRPr>
          </a:p>
          <a:p>
            <a:pPr algn="ctr"/>
            <a:endParaRPr kumimoji="1" lang="en-US" altLang="ja-JP" dirty="0">
              <a:solidFill>
                <a:schemeClr val="tx1"/>
              </a:solidFill>
            </a:endParaRPr>
          </a:p>
          <a:p>
            <a:pPr algn="ctr"/>
            <a:r>
              <a:rPr kumimoji="1" lang="ja-JP" altLang="en-US" dirty="0">
                <a:solidFill>
                  <a:schemeClr val="tx1"/>
                </a:solidFill>
              </a:rPr>
              <a:t>をクリック</a:t>
            </a:r>
            <a:endParaRPr kumimoji="1" lang="en-US" altLang="ja-JP" dirty="0">
              <a:solidFill>
                <a:schemeClr val="tx1"/>
              </a:solidFill>
            </a:endParaRPr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437549E3-7E68-49D6-87EF-562C0A4A911D}"/>
              </a:ext>
            </a:extLst>
          </p:cNvPr>
          <p:cNvSpPr txBox="1"/>
          <p:nvPr/>
        </p:nvSpPr>
        <p:spPr>
          <a:xfrm>
            <a:off x="1592248" y="1303016"/>
            <a:ext cx="416035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000" dirty="0"/>
              <a:t>かいいんとうろく             　 かくにんがめん　　                       　　　　</a:t>
            </a:r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A9694DE6-6890-4B8D-9272-750BD7D518A8}"/>
              </a:ext>
            </a:extLst>
          </p:cNvPr>
          <p:cNvSpPr txBox="1"/>
          <p:nvPr/>
        </p:nvSpPr>
        <p:spPr>
          <a:xfrm>
            <a:off x="415742" y="4038600"/>
            <a:ext cx="92785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900" dirty="0"/>
              <a:t> にゅうりょく　　</a:t>
            </a:r>
            <a:r>
              <a:rPr kumimoji="1" lang="ja-JP" altLang="en-US" sz="1000" dirty="0"/>
              <a:t>　　　　　　　　　　　　　</a:t>
            </a:r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42895803-69C4-4491-B9F7-BF6E3969A683}"/>
              </a:ext>
            </a:extLst>
          </p:cNvPr>
          <p:cNvSpPr txBox="1"/>
          <p:nvPr/>
        </p:nvSpPr>
        <p:spPr>
          <a:xfrm>
            <a:off x="523147" y="4517496"/>
            <a:ext cx="213820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900" dirty="0"/>
              <a:t> かいいんとうろくないようかくにん　　</a:t>
            </a:r>
            <a:r>
              <a:rPr kumimoji="1" lang="ja-JP" altLang="en-US" sz="1000" dirty="0"/>
              <a:t>　　　　　　　　　　　　　</a:t>
            </a:r>
          </a:p>
        </p:txBody>
      </p:sp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8052FD54-36FE-4949-939F-011B3CC2A6E4}"/>
              </a:ext>
            </a:extLst>
          </p:cNvPr>
          <p:cNvSpPr txBox="1"/>
          <p:nvPr/>
        </p:nvSpPr>
        <p:spPr>
          <a:xfrm>
            <a:off x="626129" y="158136"/>
            <a:ext cx="804458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100" dirty="0"/>
              <a:t>しょうめいしょ　　　　　　　はんてい　　けっか　　　しりょう　　　　　　　　　　　　　　　　　　　　　　しんせい</a:t>
            </a:r>
          </a:p>
        </p:txBody>
      </p:sp>
    </p:spTree>
    <p:extLst>
      <p:ext uri="{BB962C8B-B14F-4D97-AF65-F5344CB8AC3E}">
        <p14:creationId xmlns:p14="http://schemas.microsoft.com/office/powerpoint/2010/main" val="344733213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>
            <a:extLst>
              <a:ext uri="{FF2B5EF4-FFF2-40B4-BE49-F238E27FC236}">
                <a16:creationId xmlns:a16="http://schemas.microsoft.com/office/drawing/2014/main" id="{52BC578C-28B9-4267-8387-B3C94BEFCE3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2703" y="1478942"/>
            <a:ext cx="2298499" cy="5124431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5" name="図 14">
            <a:extLst>
              <a:ext uri="{FF2B5EF4-FFF2-40B4-BE49-F238E27FC236}">
                <a16:creationId xmlns:a16="http://schemas.microsoft.com/office/drawing/2014/main" id="{EFD3CCAA-5BA2-EFF9-1E2F-8930916CF108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8955467" y="302056"/>
            <a:ext cx="500955" cy="592114"/>
          </a:xfrm>
          <a:prstGeom prst="rect">
            <a:avLst/>
          </a:prstGeom>
        </p:spPr>
      </p:pic>
      <p:sp>
        <p:nvSpPr>
          <p:cNvPr id="12" name="コンテンツ プレースホルダー 2">
            <a:extLst>
              <a:ext uri="{FF2B5EF4-FFF2-40B4-BE49-F238E27FC236}">
                <a16:creationId xmlns:a16="http://schemas.microsoft.com/office/drawing/2014/main" id="{4E72BC1A-B5D8-752E-0809-C2A3CF82423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729514" y="2824012"/>
            <a:ext cx="3837812" cy="1908968"/>
          </a:xfrm>
        </p:spPr>
        <p:txBody>
          <a:bodyPr>
            <a:normAutofit fontScale="32500" lnSpcReduction="20000"/>
          </a:bodyPr>
          <a:lstStyle/>
          <a:p>
            <a:pPr marL="0" indent="0">
              <a:buNone/>
            </a:pPr>
            <a:endParaRPr lang="en-US" altLang="ja-JP" sz="1730" dirty="0"/>
          </a:p>
          <a:p>
            <a:pPr marL="0" indent="0">
              <a:buNone/>
            </a:pPr>
            <a:r>
              <a:rPr lang="ja-JP" altLang="en-US" sz="2214" dirty="0"/>
              <a:t>　</a:t>
            </a:r>
            <a:endParaRPr lang="en-US" altLang="ja-JP" sz="900" dirty="0"/>
          </a:p>
          <a:p>
            <a:pPr marL="0" indent="0">
              <a:buNone/>
            </a:pPr>
            <a:endParaRPr lang="en-US" altLang="ja-JP" dirty="0"/>
          </a:p>
          <a:p>
            <a:pPr marL="0" indent="0">
              <a:buNone/>
            </a:pPr>
            <a:endParaRPr lang="en-US" altLang="ja-JP" sz="2214" dirty="0"/>
          </a:p>
          <a:p>
            <a:pPr marL="0" indent="0">
              <a:buNone/>
            </a:pPr>
            <a:endParaRPr lang="en-US" altLang="ja-JP" sz="2214" dirty="0"/>
          </a:p>
          <a:p>
            <a:pPr marL="0" indent="0">
              <a:buNone/>
            </a:pPr>
            <a:r>
              <a:rPr lang="ja-JP" altLang="en-US" sz="2214" dirty="0"/>
              <a:t>　</a:t>
            </a:r>
            <a:endParaRPr lang="en-US" altLang="ja-JP" sz="2214" dirty="0"/>
          </a:p>
          <a:p>
            <a:pPr marL="0" indent="0">
              <a:buNone/>
            </a:pPr>
            <a:r>
              <a:rPr lang="ja-JP" altLang="en-US" sz="2214" dirty="0"/>
              <a:t>　</a:t>
            </a:r>
            <a:endParaRPr lang="en-US" altLang="ja-JP" sz="2908" dirty="0"/>
          </a:p>
          <a:p>
            <a:pPr marL="0" indent="0">
              <a:buNone/>
            </a:pPr>
            <a:endParaRPr lang="en-US" altLang="ja-JP" sz="900" dirty="0"/>
          </a:p>
          <a:p>
            <a:pPr marL="0" indent="0">
              <a:buNone/>
            </a:pPr>
            <a:r>
              <a:rPr lang="ja-JP" altLang="en-US" sz="2908" dirty="0"/>
              <a:t>   　</a:t>
            </a:r>
            <a:endParaRPr lang="en-US" altLang="ja-JP" sz="2908" b="1" u="sng" dirty="0"/>
          </a:p>
          <a:p>
            <a:pPr marL="0" indent="0">
              <a:buNone/>
            </a:pPr>
            <a:endParaRPr kumimoji="1" lang="ja-JP" altLang="en-US" b="1" dirty="0"/>
          </a:p>
        </p:txBody>
      </p:sp>
      <p:sp>
        <p:nvSpPr>
          <p:cNvPr id="13" name="タイトル 12">
            <a:extLst>
              <a:ext uri="{FF2B5EF4-FFF2-40B4-BE49-F238E27FC236}">
                <a16:creationId xmlns:a16="http://schemas.microsoft.com/office/drawing/2014/main" id="{312FDA51-5967-4A8D-B042-67479A4EF6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6260" y="1488"/>
            <a:ext cx="8920162" cy="1785365"/>
          </a:xfrm>
        </p:spPr>
        <p:txBody>
          <a:bodyPr>
            <a:normAutofit fontScale="90000"/>
          </a:bodyPr>
          <a:lstStyle/>
          <a:p>
            <a:r>
              <a:rPr lang="ja-JP" altLang="en-US" sz="40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証明</a:t>
            </a:r>
            <a:r>
              <a:rPr lang="ja-JP" altLang="en-US" sz="40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chemeClr val="bg1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書</a:t>
            </a:r>
            <a:r>
              <a:rPr lang="ja-JP" altLang="en-US" sz="40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・判定結果資料のオンライン申請</a:t>
            </a:r>
            <a:br>
              <a:rPr lang="ja-JP" altLang="en-US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</a:br>
            <a:endParaRPr lang="ja-JP" altLang="en-US" dirty="0"/>
          </a:p>
        </p:txBody>
      </p:sp>
      <p:sp>
        <p:nvSpPr>
          <p:cNvPr id="40" name="テキスト ボックス 39">
            <a:extLst>
              <a:ext uri="{FF2B5EF4-FFF2-40B4-BE49-F238E27FC236}">
                <a16:creationId xmlns:a16="http://schemas.microsoft.com/office/drawing/2014/main" id="{2694BAB9-9EF6-45B4-B25E-09E9CEC712D0}"/>
              </a:ext>
            </a:extLst>
          </p:cNvPr>
          <p:cNvSpPr txBox="1"/>
          <p:nvPr/>
        </p:nvSpPr>
        <p:spPr>
          <a:xfrm>
            <a:off x="536256" y="1417521"/>
            <a:ext cx="546697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000" b="1" dirty="0">
                <a:solidFill>
                  <a:srgbClr val="FF0000"/>
                </a:solidFill>
              </a:rPr>
              <a:t>②ー９　会員登録　「入力内容の確認」</a:t>
            </a:r>
            <a:endParaRPr kumimoji="1" lang="en-US" altLang="ja-JP" sz="2000" b="1" dirty="0">
              <a:solidFill>
                <a:srgbClr val="FF0000"/>
              </a:solidFill>
            </a:endParaRPr>
          </a:p>
        </p:txBody>
      </p:sp>
      <p:sp>
        <p:nvSpPr>
          <p:cNvPr id="11" name="吹き出し: 角を丸めた四角形 10">
            <a:extLst>
              <a:ext uri="{FF2B5EF4-FFF2-40B4-BE49-F238E27FC236}">
                <a16:creationId xmlns:a16="http://schemas.microsoft.com/office/drawing/2014/main" id="{3C75F94D-C5EB-4564-8D27-0B707B8CDEDF}"/>
              </a:ext>
            </a:extLst>
          </p:cNvPr>
          <p:cNvSpPr/>
          <p:nvPr/>
        </p:nvSpPr>
        <p:spPr>
          <a:xfrm>
            <a:off x="2599623" y="4442460"/>
            <a:ext cx="2146239" cy="1768778"/>
          </a:xfrm>
          <a:prstGeom prst="wedgeRoundRectCallout">
            <a:avLst>
              <a:gd name="adj1" fmla="val 138483"/>
              <a:gd name="adj2" fmla="val 57955"/>
              <a:gd name="adj3" fmla="val 16667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dirty="0">
                <a:solidFill>
                  <a:schemeClr val="tx1"/>
                </a:solidFill>
              </a:rPr>
              <a:t>確認ができたら、</a:t>
            </a:r>
            <a:endParaRPr kumimoji="1" lang="en-US" altLang="ja-JP" dirty="0">
              <a:solidFill>
                <a:schemeClr val="tx1"/>
              </a:solidFill>
            </a:endParaRPr>
          </a:p>
          <a:p>
            <a:pPr algn="ctr"/>
            <a:endParaRPr kumimoji="1" lang="en-US" altLang="ja-JP" dirty="0">
              <a:solidFill>
                <a:schemeClr val="tx1"/>
              </a:solidFill>
            </a:endParaRPr>
          </a:p>
          <a:p>
            <a:pPr algn="ctr"/>
            <a:r>
              <a:rPr kumimoji="1" lang="ja-JP" altLang="en-US" dirty="0">
                <a:solidFill>
                  <a:schemeClr val="tx1"/>
                </a:solidFill>
              </a:rPr>
              <a:t>「送信」</a:t>
            </a:r>
            <a:endParaRPr kumimoji="1" lang="en-US" altLang="ja-JP" dirty="0">
              <a:solidFill>
                <a:schemeClr val="tx1"/>
              </a:solidFill>
            </a:endParaRPr>
          </a:p>
          <a:p>
            <a:pPr algn="ctr"/>
            <a:endParaRPr kumimoji="1" lang="en-US" altLang="ja-JP" dirty="0">
              <a:solidFill>
                <a:schemeClr val="tx1"/>
              </a:solidFill>
            </a:endParaRPr>
          </a:p>
          <a:p>
            <a:pPr algn="ctr"/>
            <a:r>
              <a:rPr kumimoji="1" lang="ja-JP" altLang="en-US" dirty="0">
                <a:solidFill>
                  <a:schemeClr val="tx1"/>
                </a:solidFill>
              </a:rPr>
              <a:t>をクリック</a:t>
            </a:r>
            <a:endParaRPr kumimoji="1" lang="en-US" altLang="ja-JP" dirty="0">
              <a:solidFill>
                <a:schemeClr val="tx1"/>
              </a:solidFill>
            </a:endParaRPr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9407E135-6FD1-4B7B-8FBA-8D444A839CD6}"/>
              </a:ext>
            </a:extLst>
          </p:cNvPr>
          <p:cNvSpPr txBox="1"/>
          <p:nvPr/>
        </p:nvSpPr>
        <p:spPr>
          <a:xfrm>
            <a:off x="1592562" y="1270100"/>
            <a:ext cx="416035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000" dirty="0"/>
              <a:t>かいいんとうろく   　　  にゅうりょくないよう　かくにん　　                       　　　　</a:t>
            </a:r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F3EC8EDB-019E-4005-ADAA-FE7316BF9673}"/>
              </a:ext>
            </a:extLst>
          </p:cNvPr>
          <p:cNvSpPr txBox="1"/>
          <p:nvPr/>
        </p:nvSpPr>
        <p:spPr>
          <a:xfrm>
            <a:off x="2644322" y="4442460"/>
            <a:ext cx="92785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900" dirty="0"/>
              <a:t> かくにん　　</a:t>
            </a:r>
            <a:r>
              <a:rPr kumimoji="1" lang="ja-JP" altLang="en-US" sz="1000" dirty="0"/>
              <a:t>　　　　　　　　　　　　　</a:t>
            </a:r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92AEAD78-C3E2-472D-8681-665E000BD26D}"/>
              </a:ext>
            </a:extLst>
          </p:cNvPr>
          <p:cNvSpPr txBox="1"/>
          <p:nvPr/>
        </p:nvSpPr>
        <p:spPr>
          <a:xfrm>
            <a:off x="3269745" y="4983480"/>
            <a:ext cx="92785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900" dirty="0"/>
              <a:t> そうしん　　</a:t>
            </a:r>
            <a:r>
              <a:rPr kumimoji="1" lang="ja-JP" altLang="en-US" sz="1000" dirty="0"/>
              <a:t>　　　　　　　　　　　　　</a:t>
            </a:r>
          </a:p>
        </p:txBody>
      </p:sp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AD1FF2BC-F8AD-4472-9B06-D73ABAC5F2F5}"/>
              </a:ext>
            </a:extLst>
          </p:cNvPr>
          <p:cNvSpPr txBox="1"/>
          <p:nvPr/>
        </p:nvSpPr>
        <p:spPr>
          <a:xfrm>
            <a:off x="626129" y="118752"/>
            <a:ext cx="804458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100" dirty="0"/>
              <a:t>しょうめいしょ　　　　　　　はんてい　　けっか　　　しりょう　　　　　　　　　　　　　　　　　　　　　　しんせい</a:t>
            </a:r>
          </a:p>
        </p:txBody>
      </p:sp>
    </p:spTree>
    <p:extLst>
      <p:ext uri="{BB962C8B-B14F-4D97-AF65-F5344CB8AC3E}">
        <p14:creationId xmlns:p14="http://schemas.microsoft.com/office/powerpoint/2010/main" val="193542616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図 14">
            <a:extLst>
              <a:ext uri="{FF2B5EF4-FFF2-40B4-BE49-F238E27FC236}">
                <a16:creationId xmlns:a16="http://schemas.microsoft.com/office/drawing/2014/main" id="{EFD3CCAA-5BA2-EFF9-1E2F-8930916CF108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8976053" y="249557"/>
            <a:ext cx="500955" cy="592114"/>
          </a:xfrm>
          <a:prstGeom prst="rect">
            <a:avLst/>
          </a:prstGeom>
        </p:spPr>
      </p:pic>
      <p:sp>
        <p:nvSpPr>
          <p:cNvPr id="12" name="コンテンツ プレースホルダー 2">
            <a:extLst>
              <a:ext uri="{FF2B5EF4-FFF2-40B4-BE49-F238E27FC236}">
                <a16:creationId xmlns:a16="http://schemas.microsoft.com/office/drawing/2014/main" id="{4E72BC1A-B5D8-752E-0809-C2A3CF82423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729514" y="2824012"/>
            <a:ext cx="3837812" cy="1908968"/>
          </a:xfrm>
        </p:spPr>
        <p:txBody>
          <a:bodyPr>
            <a:normAutofit fontScale="32500" lnSpcReduction="20000"/>
          </a:bodyPr>
          <a:lstStyle/>
          <a:p>
            <a:pPr marL="0" indent="0">
              <a:buNone/>
            </a:pPr>
            <a:endParaRPr lang="en-US" altLang="ja-JP" sz="1730" dirty="0"/>
          </a:p>
          <a:p>
            <a:pPr marL="0" indent="0">
              <a:buNone/>
            </a:pPr>
            <a:r>
              <a:rPr lang="ja-JP" altLang="en-US" sz="2214" dirty="0"/>
              <a:t>　</a:t>
            </a:r>
            <a:endParaRPr lang="en-US" altLang="ja-JP" sz="900" dirty="0"/>
          </a:p>
          <a:p>
            <a:pPr marL="0" indent="0">
              <a:buNone/>
            </a:pPr>
            <a:endParaRPr lang="en-US" altLang="ja-JP" dirty="0"/>
          </a:p>
          <a:p>
            <a:pPr marL="0" indent="0">
              <a:buNone/>
            </a:pPr>
            <a:endParaRPr lang="en-US" altLang="ja-JP" sz="2214" dirty="0"/>
          </a:p>
          <a:p>
            <a:pPr marL="0" indent="0">
              <a:buNone/>
            </a:pPr>
            <a:endParaRPr lang="en-US" altLang="ja-JP" sz="2214" dirty="0"/>
          </a:p>
          <a:p>
            <a:pPr marL="0" indent="0">
              <a:buNone/>
            </a:pPr>
            <a:r>
              <a:rPr lang="ja-JP" altLang="en-US" sz="2214" dirty="0"/>
              <a:t>　</a:t>
            </a:r>
            <a:endParaRPr lang="en-US" altLang="ja-JP" sz="2214" dirty="0"/>
          </a:p>
          <a:p>
            <a:pPr marL="0" indent="0">
              <a:buNone/>
            </a:pPr>
            <a:r>
              <a:rPr lang="ja-JP" altLang="en-US" sz="2214" dirty="0"/>
              <a:t>　</a:t>
            </a:r>
            <a:endParaRPr lang="en-US" altLang="ja-JP" sz="2908" dirty="0"/>
          </a:p>
          <a:p>
            <a:pPr marL="0" indent="0">
              <a:buNone/>
            </a:pPr>
            <a:endParaRPr lang="en-US" altLang="ja-JP" sz="900" dirty="0"/>
          </a:p>
          <a:p>
            <a:pPr marL="0" indent="0">
              <a:buNone/>
            </a:pPr>
            <a:r>
              <a:rPr lang="ja-JP" altLang="en-US" sz="2908" dirty="0"/>
              <a:t>   　</a:t>
            </a:r>
            <a:endParaRPr lang="en-US" altLang="ja-JP" sz="2908" b="1" u="sng" dirty="0"/>
          </a:p>
          <a:p>
            <a:pPr marL="0" indent="0">
              <a:buNone/>
            </a:pPr>
            <a:endParaRPr kumimoji="1" lang="ja-JP" altLang="en-US" b="1" dirty="0"/>
          </a:p>
        </p:txBody>
      </p:sp>
      <p:sp>
        <p:nvSpPr>
          <p:cNvPr id="13" name="タイトル 12">
            <a:extLst>
              <a:ext uri="{FF2B5EF4-FFF2-40B4-BE49-F238E27FC236}">
                <a16:creationId xmlns:a16="http://schemas.microsoft.com/office/drawing/2014/main" id="{312FDA51-5967-4A8D-B042-67479A4EF6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9600" y="1488"/>
            <a:ext cx="8920162" cy="1785365"/>
          </a:xfrm>
        </p:spPr>
        <p:txBody>
          <a:bodyPr>
            <a:normAutofit fontScale="90000"/>
          </a:bodyPr>
          <a:lstStyle/>
          <a:p>
            <a:r>
              <a:rPr lang="ja-JP" altLang="en-US" sz="40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証明</a:t>
            </a:r>
            <a:r>
              <a:rPr lang="ja-JP" altLang="en-US" sz="40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chemeClr val="bg1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書</a:t>
            </a:r>
            <a:r>
              <a:rPr lang="ja-JP" altLang="en-US" sz="40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・判定結果資料のオンライン申請</a:t>
            </a:r>
            <a:br>
              <a:rPr lang="ja-JP" altLang="en-US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</a:br>
            <a:endParaRPr lang="ja-JP" altLang="en-US" dirty="0"/>
          </a:p>
        </p:txBody>
      </p:sp>
      <p:sp>
        <p:nvSpPr>
          <p:cNvPr id="40" name="テキスト ボックス 39">
            <a:extLst>
              <a:ext uri="{FF2B5EF4-FFF2-40B4-BE49-F238E27FC236}">
                <a16:creationId xmlns:a16="http://schemas.microsoft.com/office/drawing/2014/main" id="{2694BAB9-9EF6-45B4-B25E-09E9CEC712D0}"/>
              </a:ext>
            </a:extLst>
          </p:cNvPr>
          <p:cNvSpPr txBox="1"/>
          <p:nvPr/>
        </p:nvSpPr>
        <p:spPr>
          <a:xfrm>
            <a:off x="536256" y="1417521"/>
            <a:ext cx="546697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000" b="1" dirty="0">
                <a:solidFill>
                  <a:srgbClr val="FF0000"/>
                </a:solidFill>
              </a:rPr>
              <a:t>③ー１　会員登録完了→申請へ</a:t>
            </a:r>
            <a:endParaRPr kumimoji="1" lang="en-US" altLang="ja-JP" sz="2000" b="1" dirty="0">
              <a:solidFill>
                <a:srgbClr val="FF0000"/>
              </a:solidFill>
            </a:endParaRP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E896D725-E947-4CD5-9E1D-1AC243CFBAC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4109" y="1259289"/>
            <a:ext cx="4565889" cy="5461271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0" name="吹き出し: 角を丸めた四角形 9">
            <a:extLst>
              <a:ext uri="{FF2B5EF4-FFF2-40B4-BE49-F238E27FC236}">
                <a16:creationId xmlns:a16="http://schemas.microsoft.com/office/drawing/2014/main" id="{1F139480-6825-48C4-8AB1-688866A31ADA}"/>
              </a:ext>
            </a:extLst>
          </p:cNvPr>
          <p:cNvSpPr/>
          <p:nvPr/>
        </p:nvSpPr>
        <p:spPr>
          <a:xfrm>
            <a:off x="2252124" y="5403692"/>
            <a:ext cx="1745770" cy="732894"/>
          </a:xfrm>
          <a:prstGeom prst="wedgeRoundRectCallout">
            <a:avLst>
              <a:gd name="adj1" fmla="val 163512"/>
              <a:gd name="adj2" fmla="val 103787"/>
              <a:gd name="adj3" fmla="val 16667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dirty="0">
                <a:solidFill>
                  <a:schemeClr val="tx1"/>
                </a:solidFill>
              </a:rPr>
              <a:t>「ログイン」をクリック</a:t>
            </a:r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F80D6BEB-2265-4A3E-BEAD-299152815AE4}"/>
              </a:ext>
            </a:extLst>
          </p:cNvPr>
          <p:cNvSpPr txBox="1"/>
          <p:nvPr/>
        </p:nvSpPr>
        <p:spPr>
          <a:xfrm>
            <a:off x="1481862" y="1294410"/>
            <a:ext cx="416035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000" dirty="0"/>
              <a:t>かいいんとうろくかんりょう　しんせい　　                       　　　　</a:t>
            </a:r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A93A4B97-B4A9-4768-9607-F8D7E66F61AF}"/>
              </a:ext>
            </a:extLst>
          </p:cNvPr>
          <p:cNvSpPr txBox="1"/>
          <p:nvPr/>
        </p:nvSpPr>
        <p:spPr>
          <a:xfrm>
            <a:off x="679469" y="118752"/>
            <a:ext cx="804458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100" dirty="0"/>
              <a:t>しょうめいしょ　　　　　　　はんてい　　けっか　　　しりょう　　　　　　　　　　　　　　　　　　　　　　しんせい</a:t>
            </a:r>
          </a:p>
        </p:txBody>
      </p:sp>
    </p:spTree>
    <p:extLst>
      <p:ext uri="{BB962C8B-B14F-4D97-AF65-F5344CB8AC3E}">
        <p14:creationId xmlns:p14="http://schemas.microsoft.com/office/powerpoint/2010/main" val="137246964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>
            <a:extLst>
              <a:ext uri="{FF2B5EF4-FFF2-40B4-BE49-F238E27FC236}">
                <a16:creationId xmlns:a16="http://schemas.microsoft.com/office/drawing/2014/main" id="{DA0D34C8-542B-4A13-96A0-8B8DC77266E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9765" y="1963180"/>
            <a:ext cx="3718882" cy="4336156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5" name="図 14">
            <a:extLst>
              <a:ext uri="{FF2B5EF4-FFF2-40B4-BE49-F238E27FC236}">
                <a16:creationId xmlns:a16="http://schemas.microsoft.com/office/drawing/2014/main" id="{EFD3CCAA-5BA2-EFF9-1E2F-8930916CF108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8955467" y="300568"/>
            <a:ext cx="500955" cy="592114"/>
          </a:xfrm>
          <a:prstGeom prst="rect">
            <a:avLst/>
          </a:prstGeom>
        </p:spPr>
      </p:pic>
      <p:sp>
        <p:nvSpPr>
          <p:cNvPr id="12" name="コンテンツ プレースホルダー 2">
            <a:extLst>
              <a:ext uri="{FF2B5EF4-FFF2-40B4-BE49-F238E27FC236}">
                <a16:creationId xmlns:a16="http://schemas.microsoft.com/office/drawing/2014/main" id="{4E72BC1A-B5D8-752E-0809-C2A3CF82423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729514" y="2824012"/>
            <a:ext cx="3837812" cy="1908968"/>
          </a:xfrm>
        </p:spPr>
        <p:txBody>
          <a:bodyPr>
            <a:normAutofit fontScale="32500" lnSpcReduction="20000"/>
          </a:bodyPr>
          <a:lstStyle/>
          <a:p>
            <a:pPr marL="0" indent="0">
              <a:buNone/>
            </a:pPr>
            <a:endParaRPr lang="en-US" altLang="ja-JP" sz="1730" dirty="0"/>
          </a:p>
          <a:p>
            <a:pPr marL="0" indent="0">
              <a:buNone/>
            </a:pPr>
            <a:r>
              <a:rPr lang="ja-JP" altLang="en-US" sz="2214" dirty="0"/>
              <a:t>　</a:t>
            </a:r>
            <a:endParaRPr lang="en-US" altLang="ja-JP" sz="900" dirty="0"/>
          </a:p>
          <a:p>
            <a:pPr marL="0" indent="0">
              <a:buNone/>
            </a:pPr>
            <a:endParaRPr lang="en-US" altLang="ja-JP" dirty="0"/>
          </a:p>
          <a:p>
            <a:pPr marL="0" indent="0">
              <a:buNone/>
            </a:pPr>
            <a:endParaRPr lang="en-US" altLang="ja-JP" sz="2214" dirty="0"/>
          </a:p>
          <a:p>
            <a:pPr marL="0" indent="0">
              <a:buNone/>
            </a:pPr>
            <a:endParaRPr lang="en-US" altLang="ja-JP" sz="2214" dirty="0"/>
          </a:p>
          <a:p>
            <a:pPr marL="0" indent="0">
              <a:buNone/>
            </a:pPr>
            <a:r>
              <a:rPr lang="ja-JP" altLang="en-US" sz="2214" dirty="0"/>
              <a:t>　</a:t>
            </a:r>
            <a:endParaRPr lang="en-US" altLang="ja-JP" sz="2214" dirty="0"/>
          </a:p>
          <a:p>
            <a:pPr marL="0" indent="0">
              <a:buNone/>
            </a:pPr>
            <a:r>
              <a:rPr lang="ja-JP" altLang="en-US" sz="2214" dirty="0"/>
              <a:t>　</a:t>
            </a:r>
            <a:endParaRPr lang="en-US" altLang="ja-JP" sz="2908" dirty="0"/>
          </a:p>
          <a:p>
            <a:pPr marL="0" indent="0">
              <a:buNone/>
            </a:pPr>
            <a:endParaRPr lang="en-US" altLang="ja-JP" sz="900" dirty="0"/>
          </a:p>
          <a:p>
            <a:pPr marL="0" indent="0">
              <a:buNone/>
            </a:pPr>
            <a:r>
              <a:rPr lang="ja-JP" altLang="en-US" sz="2908" dirty="0"/>
              <a:t>   　</a:t>
            </a:r>
            <a:endParaRPr lang="en-US" altLang="ja-JP" sz="2908" b="1" u="sng" dirty="0"/>
          </a:p>
          <a:p>
            <a:pPr marL="0" indent="0">
              <a:buNone/>
            </a:pPr>
            <a:endParaRPr kumimoji="1" lang="ja-JP" altLang="en-US" b="1" dirty="0"/>
          </a:p>
        </p:txBody>
      </p:sp>
      <p:sp>
        <p:nvSpPr>
          <p:cNvPr id="13" name="タイトル 12">
            <a:extLst>
              <a:ext uri="{FF2B5EF4-FFF2-40B4-BE49-F238E27FC236}">
                <a16:creationId xmlns:a16="http://schemas.microsoft.com/office/drawing/2014/main" id="{312FDA51-5967-4A8D-B042-67479A4EF6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6260" y="0"/>
            <a:ext cx="8920162" cy="1785365"/>
          </a:xfrm>
        </p:spPr>
        <p:txBody>
          <a:bodyPr>
            <a:normAutofit fontScale="90000"/>
          </a:bodyPr>
          <a:lstStyle/>
          <a:p>
            <a:r>
              <a:rPr lang="ja-JP" altLang="en-US" sz="40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証明</a:t>
            </a:r>
            <a:r>
              <a:rPr lang="ja-JP" altLang="en-US" sz="40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chemeClr val="bg1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書</a:t>
            </a:r>
            <a:r>
              <a:rPr lang="ja-JP" altLang="en-US" sz="40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・判定結果資料のオンライン申請</a:t>
            </a:r>
            <a:br>
              <a:rPr lang="ja-JP" altLang="en-US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</a:br>
            <a:endParaRPr lang="ja-JP" altLang="en-US" dirty="0"/>
          </a:p>
        </p:txBody>
      </p:sp>
      <p:sp>
        <p:nvSpPr>
          <p:cNvPr id="40" name="テキスト ボックス 39">
            <a:extLst>
              <a:ext uri="{FF2B5EF4-FFF2-40B4-BE49-F238E27FC236}">
                <a16:creationId xmlns:a16="http://schemas.microsoft.com/office/drawing/2014/main" id="{2694BAB9-9EF6-45B4-B25E-09E9CEC712D0}"/>
              </a:ext>
            </a:extLst>
          </p:cNvPr>
          <p:cNvSpPr txBox="1"/>
          <p:nvPr/>
        </p:nvSpPr>
        <p:spPr>
          <a:xfrm>
            <a:off x="440864" y="1400597"/>
            <a:ext cx="97394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000" b="1" dirty="0">
                <a:solidFill>
                  <a:srgbClr val="FF0000"/>
                </a:solidFill>
              </a:rPr>
              <a:t>③ー２　会員ページへログイン「登録したメールアドレスとパスワードを入力」</a:t>
            </a:r>
            <a:endParaRPr kumimoji="1" lang="en-US" altLang="ja-JP" sz="2000" b="1" dirty="0">
              <a:solidFill>
                <a:srgbClr val="FF0000"/>
              </a:solidFill>
            </a:endParaRPr>
          </a:p>
        </p:txBody>
      </p:sp>
      <p:sp>
        <p:nvSpPr>
          <p:cNvPr id="10" name="吹き出し: 角を丸めた四角形 9">
            <a:extLst>
              <a:ext uri="{FF2B5EF4-FFF2-40B4-BE49-F238E27FC236}">
                <a16:creationId xmlns:a16="http://schemas.microsoft.com/office/drawing/2014/main" id="{1F139480-6825-48C4-8AB1-688866A31ADA}"/>
              </a:ext>
            </a:extLst>
          </p:cNvPr>
          <p:cNvSpPr/>
          <p:nvPr/>
        </p:nvSpPr>
        <p:spPr>
          <a:xfrm>
            <a:off x="404176" y="3329940"/>
            <a:ext cx="1929093" cy="1974896"/>
          </a:xfrm>
          <a:prstGeom prst="wedgeRoundRectCallout">
            <a:avLst>
              <a:gd name="adj1" fmla="val 97794"/>
              <a:gd name="adj2" fmla="val 50373"/>
              <a:gd name="adj3" fmla="val 16667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dirty="0">
                <a:solidFill>
                  <a:schemeClr val="tx1"/>
                </a:solidFill>
              </a:rPr>
              <a:t>入力したら、</a:t>
            </a:r>
            <a:endParaRPr kumimoji="1" lang="en-US" altLang="ja-JP" dirty="0">
              <a:solidFill>
                <a:schemeClr val="tx1"/>
              </a:solidFill>
            </a:endParaRPr>
          </a:p>
          <a:p>
            <a:pPr algn="ctr"/>
            <a:endParaRPr kumimoji="1" lang="en-US" altLang="ja-JP" dirty="0">
              <a:solidFill>
                <a:schemeClr val="tx1"/>
              </a:solidFill>
            </a:endParaRPr>
          </a:p>
          <a:p>
            <a:pPr algn="ctr"/>
            <a:r>
              <a:rPr kumimoji="1" lang="ja-JP" altLang="en-US" dirty="0">
                <a:solidFill>
                  <a:schemeClr val="tx1"/>
                </a:solidFill>
              </a:rPr>
              <a:t>「ログイン」</a:t>
            </a:r>
            <a:endParaRPr kumimoji="1" lang="en-US" altLang="ja-JP" dirty="0">
              <a:solidFill>
                <a:schemeClr val="tx1"/>
              </a:solidFill>
            </a:endParaRPr>
          </a:p>
          <a:p>
            <a:pPr algn="ctr"/>
            <a:endParaRPr kumimoji="1" lang="en-US" altLang="ja-JP" dirty="0">
              <a:solidFill>
                <a:schemeClr val="tx1"/>
              </a:solidFill>
            </a:endParaRPr>
          </a:p>
          <a:p>
            <a:pPr algn="ctr"/>
            <a:r>
              <a:rPr kumimoji="1" lang="ja-JP" altLang="en-US" dirty="0">
                <a:solidFill>
                  <a:schemeClr val="tx1"/>
                </a:solidFill>
              </a:rPr>
              <a:t>をクリック</a:t>
            </a:r>
          </a:p>
        </p:txBody>
      </p:sp>
      <p:sp>
        <p:nvSpPr>
          <p:cNvPr id="11" name="吹き出し: 角を丸めた四角形 10">
            <a:extLst>
              <a:ext uri="{FF2B5EF4-FFF2-40B4-BE49-F238E27FC236}">
                <a16:creationId xmlns:a16="http://schemas.microsoft.com/office/drawing/2014/main" id="{D2090EBC-0EAB-44C2-A226-7F72ADCBA25B}"/>
              </a:ext>
            </a:extLst>
          </p:cNvPr>
          <p:cNvSpPr/>
          <p:nvPr/>
        </p:nvSpPr>
        <p:spPr>
          <a:xfrm>
            <a:off x="6726204" y="2155009"/>
            <a:ext cx="2886414" cy="1917569"/>
          </a:xfrm>
          <a:prstGeom prst="wedgeRoundRectCallout">
            <a:avLst>
              <a:gd name="adj1" fmla="val -72938"/>
              <a:gd name="adj2" fmla="val 88768"/>
              <a:gd name="adj3" fmla="val 16667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dirty="0">
                <a:solidFill>
                  <a:schemeClr val="tx1"/>
                </a:solidFill>
              </a:rPr>
              <a:t>さきほど会員登録</a:t>
            </a:r>
            <a:endParaRPr kumimoji="1" lang="en-US" altLang="ja-JP" dirty="0">
              <a:solidFill>
                <a:schemeClr val="tx1"/>
              </a:solidFill>
            </a:endParaRPr>
          </a:p>
          <a:p>
            <a:pPr algn="ctr"/>
            <a:endParaRPr kumimoji="1" lang="en-US" altLang="ja-JP" dirty="0">
              <a:solidFill>
                <a:schemeClr val="tx1"/>
              </a:solidFill>
            </a:endParaRPr>
          </a:p>
          <a:p>
            <a:pPr algn="ctr"/>
            <a:r>
              <a:rPr kumimoji="1" lang="ja-JP" altLang="en-US" dirty="0">
                <a:solidFill>
                  <a:schemeClr val="tx1"/>
                </a:solidFill>
              </a:rPr>
              <a:t>したメールアドレスと</a:t>
            </a:r>
            <a:endParaRPr kumimoji="1" lang="en-US" altLang="ja-JP" dirty="0">
              <a:solidFill>
                <a:schemeClr val="tx1"/>
              </a:solidFill>
            </a:endParaRPr>
          </a:p>
          <a:p>
            <a:pPr algn="ctr"/>
            <a:endParaRPr kumimoji="1" lang="en-US" altLang="ja-JP" dirty="0">
              <a:solidFill>
                <a:schemeClr val="tx1"/>
              </a:solidFill>
            </a:endParaRPr>
          </a:p>
          <a:p>
            <a:pPr algn="ctr"/>
            <a:r>
              <a:rPr kumimoji="1" lang="ja-JP" altLang="en-US" dirty="0">
                <a:solidFill>
                  <a:schemeClr val="tx1"/>
                </a:solidFill>
              </a:rPr>
              <a:t>パスワードを入力</a:t>
            </a:r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DC6CF217-9BCA-4F26-A532-BC4B0D6F3BD9}"/>
              </a:ext>
            </a:extLst>
          </p:cNvPr>
          <p:cNvSpPr txBox="1"/>
          <p:nvPr/>
        </p:nvSpPr>
        <p:spPr>
          <a:xfrm>
            <a:off x="1533328" y="1287967"/>
            <a:ext cx="837267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000" dirty="0"/>
              <a:t>かいいん　　　　　　　　　　　　　　　　　　とうろく　　　　　　　　　　　　　　　　　　　　　　　　　　　　　　にゅうりょく　　                       　　　　</a:t>
            </a:r>
          </a:p>
        </p:txBody>
      </p:sp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3A97E9D4-0223-40D8-BB2F-AFCF05E155DE}"/>
              </a:ext>
            </a:extLst>
          </p:cNvPr>
          <p:cNvSpPr txBox="1"/>
          <p:nvPr/>
        </p:nvSpPr>
        <p:spPr>
          <a:xfrm>
            <a:off x="440864" y="3454790"/>
            <a:ext cx="92785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900" dirty="0"/>
              <a:t> にゅうりょく　　</a:t>
            </a:r>
            <a:r>
              <a:rPr kumimoji="1" lang="ja-JP" altLang="en-US" sz="1000" dirty="0"/>
              <a:t>　　　　　　　　　　　　　</a:t>
            </a:r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BA0600C5-23BD-4E9E-B3BC-804099880E96}"/>
              </a:ext>
            </a:extLst>
          </p:cNvPr>
          <p:cNvSpPr txBox="1"/>
          <p:nvPr/>
        </p:nvSpPr>
        <p:spPr>
          <a:xfrm>
            <a:off x="8081116" y="2281102"/>
            <a:ext cx="117918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900" dirty="0"/>
              <a:t> かいいんとうろく　　</a:t>
            </a:r>
            <a:r>
              <a:rPr kumimoji="1" lang="ja-JP" altLang="en-US" sz="1000" dirty="0"/>
              <a:t>　　　　　　　　　　　　　</a:t>
            </a:r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96541D11-C1BC-4719-9987-3EB6BD156312}"/>
              </a:ext>
            </a:extLst>
          </p:cNvPr>
          <p:cNvSpPr txBox="1"/>
          <p:nvPr/>
        </p:nvSpPr>
        <p:spPr>
          <a:xfrm>
            <a:off x="8436290" y="3329940"/>
            <a:ext cx="92785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900" dirty="0"/>
              <a:t> にゅうりょく　　</a:t>
            </a:r>
            <a:r>
              <a:rPr kumimoji="1" lang="ja-JP" altLang="en-US" sz="1000" dirty="0"/>
              <a:t>　　　　　　　　　　　　　</a:t>
            </a:r>
          </a:p>
        </p:txBody>
      </p:sp>
      <p:sp>
        <p:nvSpPr>
          <p:cNvPr id="19" name="テキスト ボックス 18">
            <a:extLst>
              <a:ext uri="{FF2B5EF4-FFF2-40B4-BE49-F238E27FC236}">
                <a16:creationId xmlns:a16="http://schemas.microsoft.com/office/drawing/2014/main" id="{7142F77B-8BED-46F3-A11E-668AF739AA51}"/>
              </a:ext>
            </a:extLst>
          </p:cNvPr>
          <p:cNvSpPr txBox="1"/>
          <p:nvPr/>
        </p:nvSpPr>
        <p:spPr>
          <a:xfrm>
            <a:off x="626129" y="144299"/>
            <a:ext cx="804458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100" dirty="0"/>
              <a:t>しょうめいしょ　　　　　　　はんてい　　けっか　　　しりょう　　　　　　　　　　　　　　　　　　　　　　しんせい</a:t>
            </a:r>
          </a:p>
        </p:txBody>
      </p:sp>
    </p:spTree>
    <p:extLst>
      <p:ext uri="{BB962C8B-B14F-4D97-AF65-F5344CB8AC3E}">
        <p14:creationId xmlns:p14="http://schemas.microsoft.com/office/powerpoint/2010/main" val="191561476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図 14">
            <a:extLst>
              <a:ext uri="{FF2B5EF4-FFF2-40B4-BE49-F238E27FC236}">
                <a16:creationId xmlns:a16="http://schemas.microsoft.com/office/drawing/2014/main" id="{EFD3CCAA-5BA2-EFF9-1E2F-8930916CF108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8955467" y="300568"/>
            <a:ext cx="500955" cy="592114"/>
          </a:xfrm>
          <a:prstGeom prst="rect">
            <a:avLst/>
          </a:prstGeom>
        </p:spPr>
      </p:pic>
      <p:sp>
        <p:nvSpPr>
          <p:cNvPr id="12" name="コンテンツ プレースホルダー 2">
            <a:extLst>
              <a:ext uri="{FF2B5EF4-FFF2-40B4-BE49-F238E27FC236}">
                <a16:creationId xmlns:a16="http://schemas.microsoft.com/office/drawing/2014/main" id="{4E72BC1A-B5D8-752E-0809-C2A3CF82423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729514" y="2824012"/>
            <a:ext cx="3837812" cy="1908968"/>
          </a:xfrm>
        </p:spPr>
        <p:txBody>
          <a:bodyPr>
            <a:normAutofit fontScale="32500" lnSpcReduction="20000"/>
          </a:bodyPr>
          <a:lstStyle/>
          <a:p>
            <a:pPr marL="0" indent="0">
              <a:buNone/>
            </a:pPr>
            <a:endParaRPr lang="en-US" altLang="ja-JP" sz="1730" dirty="0"/>
          </a:p>
          <a:p>
            <a:pPr marL="0" indent="0">
              <a:buNone/>
            </a:pPr>
            <a:r>
              <a:rPr lang="ja-JP" altLang="en-US" sz="2214" dirty="0"/>
              <a:t>　</a:t>
            </a:r>
            <a:endParaRPr lang="en-US" altLang="ja-JP" sz="900" dirty="0"/>
          </a:p>
          <a:p>
            <a:pPr marL="0" indent="0">
              <a:buNone/>
            </a:pPr>
            <a:endParaRPr lang="en-US" altLang="ja-JP" dirty="0"/>
          </a:p>
          <a:p>
            <a:pPr marL="0" indent="0">
              <a:buNone/>
            </a:pPr>
            <a:endParaRPr lang="en-US" altLang="ja-JP" sz="2214" dirty="0"/>
          </a:p>
          <a:p>
            <a:pPr marL="0" indent="0">
              <a:buNone/>
            </a:pPr>
            <a:endParaRPr lang="en-US" altLang="ja-JP" sz="2214" dirty="0"/>
          </a:p>
          <a:p>
            <a:pPr marL="0" indent="0">
              <a:buNone/>
            </a:pPr>
            <a:r>
              <a:rPr lang="ja-JP" altLang="en-US" sz="2214" dirty="0"/>
              <a:t>　</a:t>
            </a:r>
            <a:endParaRPr lang="en-US" altLang="ja-JP" sz="2214" dirty="0"/>
          </a:p>
          <a:p>
            <a:pPr marL="0" indent="0">
              <a:buNone/>
            </a:pPr>
            <a:r>
              <a:rPr lang="ja-JP" altLang="en-US" sz="2214" dirty="0"/>
              <a:t>　</a:t>
            </a:r>
            <a:endParaRPr lang="en-US" altLang="ja-JP" sz="2908" dirty="0"/>
          </a:p>
          <a:p>
            <a:pPr marL="0" indent="0">
              <a:buNone/>
            </a:pPr>
            <a:endParaRPr lang="en-US" altLang="ja-JP" sz="900" dirty="0"/>
          </a:p>
          <a:p>
            <a:pPr marL="0" indent="0">
              <a:buNone/>
            </a:pPr>
            <a:r>
              <a:rPr lang="ja-JP" altLang="en-US" sz="2908" dirty="0"/>
              <a:t>   　</a:t>
            </a:r>
            <a:endParaRPr lang="en-US" altLang="ja-JP" sz="2908" b="1" u="sng" dirty="0"/>
          </a:p>
          <a:p>
            <a:pPr marL="0" indent="0">
              <a:buNone/>
            </a:pPr>
            <a:endParaRPr kumimoji="1" lang="ja-JP" altLang="en-US" b="1" dirty="0"/>
          </a:p>
        </p:txBody>
      </p:sp>
      <p:sp>
        <p:nvSpPr>
          <p:cNvPr id="13" name="タイトル 12">
            <a:extLst>
              <a:ext uri="{FF2B5EF4-FFF2-40B4-BE49-F238E27FC236}">
                <a16:creationId xmlns:a16="http://schemas.microsoft.com/office/drawing/2014/main" id="{312FDA51-5967-4A8D-B042-67479A4EF6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6260" y="0"/>
            <a:ext cx="8920162" cy="1785365"/>
          </a:xfrm>
        </p:spPr>
        <p:txBody>
          <a:bodyPr>
            <a:normAutofit fontScale="90000"/>
          </a:bodyPr>
          <a:lstStyle/>
          <a:p>
            <a:r>
              <a:rPr lang="ja-JP" altLang="en-US" sz="40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証明</a:t>
            </a:r>
            <a:r>
              <a:rPr lang="ja-JP" altLang="en-US" sz="40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chemeClr val="bg1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書</a:t>
            </a:r>
            <a:r>
              <a:rPr lang="ja-JP" altLang="en-US" sz="40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・判定結果資料のオンライン申請</a:t>
            </a:r>
            <a:br>
              <a:rPr lang="ja-JP" altLang="en-US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</a:br>
            <a:endParaRPr lang="ja-JP" altLang="en-US" dirty="0"/>
          </a:p>
        </p:txBody>
      </p:sp>
      <p:sp>
        <p:nvSpPr>
          <p:cNvPr id="40" name="テキスト ボックス 39">
            <a:extLst>
              <a:ext uri="{FF2B5EF4-FFF2-40B4-BE49-F238E27FC236}">
                <a16:creationId xmlns:a16="http://schemas.microsoft.com/office/drawing/2014/main" id="{2694BAB9-9EF6-45B4-B25E-09E9CEC712D0}"/>
              </a:ext>
            </a:extLst>
          </p:cNvPr>
          <p:cNvSpPr txBox="1"/>
          <p:nvPr/>
        </p:nvSpPr>
        <p:spPr>
          <a:xfrm>
            <a:off x="230290" y="1339007"/>
            <a:ext cx="964321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000" b="1" dirty="0">
                <a:solidFill>
                  <a:srgbClr val="FF0000"/>
                </a:solidFill>
              </a:rPr>
              <a:t>③ー３　会員ページへログイン　「登録したメールに届いた、認証コードを確認」</a:t>
            </a:r>
            <a:endParaRPr kumimoji="1" lang="en-US" altLang="ja-JP" sz="2000" b="1" dirty="0">
              <a:solidFill>
                <a:srgbClr val="FF0000"/>
              </a:solidFill>
            </a:endParaRPr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B8A5EA66-2CD0-43D0-A686-E0C2F2C6F512}"/>
              </a:ext>
            </a:extLst>
          </p:cNvPr>
          <p:cNvSpPr txBox="1"/>
          <p:nvPr/>
        </p:nvSpPr>
        <p:spPr>
          <a:xfrm>
            <a:off x="1290241" y="1215896"/>
            <a:ext cx="829571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000" dirty="0"/>
              <a:t>かいいん　　　　　　　　　　　　　　　　　　　　とうろく　　　　　　　　　　　　とど　　　　　　にんしょう　                    　 かくにん</a:t>
            </a:r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10F9DAE4-26C8-4081-9851-5295F9AB90D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0286" y="1848894"/>
            <a:ext cx="6203218" cy="4679085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5" name="四角形: 角を丸くする 4">
            <a:extLst>
              <a:ext uri="{FF2B5EF4-FFF2-40B4-BE49-F238E27FC236}">
                <a16:creationId xmlns:a16="http://schemas.microsoft.com/office/drawing/2014/main" id="{43281668-0BFF-4010-A242-0A80E6B7D622}"/>
              </a:ext>
            </a:extLst>
          </p:cNvPr>
          <p:cNvSpPr/>
          <p:nvPr/>
        </p:nvSpPr>
        <p:spPr>
          <a:xfrm>
            <a:off x="1950286" y="4435510"/>
            <a:ext cx="1558456" cy="796646"/>
          </a:xfrm>
          <a:prstGeom prst="round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5B1898C1-FA96-4B30-BCD8-14EFF5E9FA16}"/>
              </a:ext>
            </a:extLst>
          </p:cNvPr>
          <p:cNvSpPr txBox="1"/>
          <p:nvPr/>
        </p:nvSpPr>
        <p:spPr>
          <a:xfrm>
            <a:off x="626129" y="102279"/>
            <a:ext cx="804458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100" dirty="0"/>
              <a:t>しょうめいしょ　　　　　　　はんてい　　けっか　　　しりょう　　　　　　　　　　　　　　　　　　　　　　しんせい</a:t>
            </a:r>
          </a:p>
        </p:txBody>
      </p:sp>
    </p:spTree>
    <p:extLst>
      <p:ext uri="{BB962C8B-B14F-4D97-AF65-F5344CB8AC3E}">
        <p14:creationId xmlns:p14="http://schemas.microsoft.com/office/powerpoint/2010/main" val="367348600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図 14">
            <a:extLst>
              <a:ext uri="{FF2B5EF4-FFF2-40B4-BE49-F238E27FC236}">
                <a16:creationId xmlns:a16="http://schemas.microsoft.com/office/drawing/2014/main" id="{EFD3CCAA-5BA2-EFF9-1E2F-8930916CF108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8955467" y="243077"/>
            <a:ext cx="500955" cy="592114"/>
          </a:xfrm>
          <a:prstGeom prst="rect">
            <a:avLst/>
          </a:prstGeom>
        </p:spPr>
      </p:pic>
      <p:sp>
        <p:nvSpPr>
          <p:cNvPr id="12" name="コンテンツ プレースホルダー 2">
            <a:extLst>
              <a:ext uri="{FF2B5EF4-FFF2-40B4-BE49-F238E27FC236}">
                <a16:creationId xmlns:a16="http://schemas.microsoft.com/office/drawing/2014/main" id="{4E72BC1A-B5D8-752E-0809-C2A3CF82423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729514" y="2824012"/>
            <a:ext cx="3837812" cy="1908968"/>
          </a:xfrm>
        </p:spPr>
        <p:txBody>
          <a:bodyPr>
            <a:normAutofit fontScale="32500" lnSpcReduction="20000"/>
          </a:bodyPr>
          <a:lstStyle/>
          <a:p>
            <a:pPr marL="0" indent="0">
              <a:buNone/>
            </a:pPr>
            <a:endParaRPr lang="en-US" altLang="ja-JP" sz="1730" dirty="0"/>
          </a:p>
          <a:p>
            <a:pPr marL="0" indent="0">
              <a:buNone/>
            </a:pPr>
            <a:r>
              <a:rPr lang="ja-JP" altLang="en-US" sz="2214" dirty="0"/>
              <a:t>　</a:t>
            </a:r>
            <a:endParaRPr lang="en-US" altLang="ja-JP" sz="900" dirty="0"/>
          </a:p>
          <a:p>
            <a:pPr marL="0" indent="0">
              <a:buNone/>
            </a:pPr>
            <a:endParaRPr lang="en-US" altLang="ja-JP" dirty="0"/>
          </a:p>
          <a:p>
            <a:pPr marL="0" indent="0">
              <a:buNone/>
            </a:pPr>
            <a:endParaRPr lang="en-US" altLang="ja-JP" sz="2214" dirty="0"/>
          </a:p>
          <a:p>
            <a:pPr marL="0" indent="0">
              <a:buNone/>
            </a:pPr>
            <a:endParaRPr lang="en-US" altLang="ja-JP" sz="2214" dirty="0"/>
          </a:p>
          <a:p>
            <a:pPr marL="0" indent="0">
              <a:buNone/>
            </a:pPr>
            <a:r>
              <a:rPr lang="ja-JP" altLang="en-US" sz="2214" dirty="0"/>
              <a:t>　</a:t>
            </a:r>
            <a:endParaRPr lang="en-US" altLang="ja-JP" sz="2214" dirty="0"/>
          </a:p>
          <a:p>
            <a:pPr marL="0" indent="0">
              <a:buNone/>
            </a:pPr>
            <a:r>
              <a:rPr lang="ja-JP" altLang="en-US" sz="2214" dirty="0"/>
              <a:t>　</a:t>
            </a:r>
            <a:endParaRPr lang="en-US" altLang="ja-JP" sz="2908" dirty="0"/>
          </a:p>
          <a:p>
            <a:pPr marL="0" indent="0">
              <a:buNone/>
            </a:pPr>
            <a:endParaRPr lang="en-US" altLang="ja-JP" sz="900" dirty="0"/>
          </a:p>
          <a:p>
            <a:pPr marL="0" indent="0">
              <a:buNone/>
            </a:pPr>
            <a:r>
              <a:rPr lang="ja-JP" altLang="en-US" sz="2908" dirty="0"/>
              <a:t>   　</a:t>
            </a:r>
            <a:endParaRPr lang="en-US" altLang="ja-JP" sz="2908" b="1" u="sng" dirty="0"/>
          </a:p>
          <a:p>
            <a:pPr marL="0" indent="0">
              <a:buNone/>
            </a:pPr>
            <a:endParaRPr kumimoji="1" lang="ja-JP" altLang="en-US" b="1" dirty="0"/>
          </a:p>
        </p:txBody>
      </p:sp>
      <p:sp>
        <p:nvSpPr>
          <p:cNvPr id="13" name="タイトル 12">
            <a:extLst>
              <a:ext uri="{FF2B5EF4-FFF2-40B4-BE49-F238E27FC236}">
                <a16:creationId xmlns:a16="http://schemas.microsoft.com/office/drawing/2014/main" id="{312FDA51-5967-4A8D-B042-67479A4EF6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6260" y="-65998"/>
            <a:ext cx="8920162" cy="1785365"/>
          </a:xfrm>
        </p:spPr>
        <p:txBody>
          <a:bodyPr>
            <a:normAutofit fontScale="90000"/>
          </a:bodyPr>
          <a:lstStyle/>
          <a:p>
            <a:r>
              <a:rPr lang="ja-JP" altLang="en-US" sz="40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証明</a:t>
            </a:r>
            <a:r>
              <a:rPr lang="ja-JP" altLang="en-US" sz="40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chemeClr val="bg1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書</a:t>
            </a:r>
            <a:r>
              <a:rPr lang="ja-JP" altLang="en-US" sz="40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・判定結果資料のオンライン申請</a:t>
            </a:r>
            <a:br>
              <a:rPr lang="ja-JP" altLang="en-US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</a:br>
            <a:endParaRPr lang="ja-JP" altLang="en-US" dirty="0"/>
          </a:p>
        </p:txBody>
      </p:sp>
      <p:sp>
        <p:nvSpPr>
          <p:cNvPr id="40" name="テキスト ボックス 39">
            <a:extLst>
              <a:ext uri="{FF2B5EF4-FFF2-40B4-BE49-F238E27FC236}">
                <a16:creationId xmlns:a16="http://schemas.microsoft.com/office/drawing/2014/main" id="{2694BAB9-9EF6-45B4-B25E-09E9CEC712D0}"/>
              </a:ext>
            </a:extLst>
          </p:cNvPr>
          <p:cNvSpPr txBox="1"/>
          <p:nvPr/>
        </p:nvSpPr>
        <p:spPr>
          <a:xfrm>
            <a:off x="536256" y="1417521"/>
            <a:ext cx="875265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000" b="1" dirty="0">
                <a:solidFill>
                  <a:srgbClr val="FF0000"/>
                </a:solidFill>
              </a:rPr>
              <a:t>③ー４　会員ページへログイン　「メールに届いた、認証コードを入力」</a:t>
            </a:r>
            <a:endParaRPr kumimoji="1" lang="en-US" altLang="ja-JP" sz="2000" b="1" dirty="0">
              <a:solidFill>
                <a:srgbClr val="FF0000"/>
              </a:solidFill>
            </a:endParaRPr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406F92A5-3512-418B-9D60-AEED7D3DD6E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1750" y="2041387"/>
            <a:ext cx="3795089" cy="446570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</p:pic>
      <p:sp>
        <p:nvSpPr>
          <p:cNvPr id="10" name="吹き出し: 角を丸めた四角形 9">
            <a:extLst>
              <a:ext uri="{FF2B5EF4-FFF2-40B4-BE49-F238E27FC236}">
                <a16:creationId xmlns:a16="http://schemas.microsoft.com/office/drawing/2014/main" id="{73F39DE1-6FA8-4CBF-80A0-27A9E75CF1E7}"/>
              </a:ext>
            </a:extLst>
          </p:cNvPr>
          <p:cNvSpPr/>
          <p:nvPr/>
        </p:nvSpPr>
        <p:spPr>
          <a:xfrm>
            <a:off x="6929548" y="2181932"/>
            <a:ext cx="2092532" cy="1971441"/>
          </a:xfrm>
          <a:prstGeom prst="wedgeRoundRectCallout">
            <a:avLst>
              <a:gd name="adj1" fmla="val -87901"/>
              <a:gd name="adj2" fmla="val 45273"/>
              <a:gd name="adj3" fmla="val 16667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dirty="0">
                <a:solidFill>
                  <a:schemeClr val="tx1"/>
                </a:solidFill>
              </a:rPr>
              <a:t>メールで届いた、</a:t>
            </a:r>
            <a:endParaRPr kumimoji="1" lang="en-US" altLang="ja-JP" dirty="0">
              <a:solidFill>
                <a:schemeClr val="tx1"/>
              </a:solidFill>
            </a:endParaRPr>
          </a:p>
          <a:p>
            <a:pPr algn="ctr"/>
            <a:endParaRPr kumimoji="1" lang="en-US" altLang="ja-JP" dirty="0">
              <a:solidFill>
                <a:schemeClr val="tx1"/>
              </a:solidFill>
            </a:endParaRPr>
          </a:p>
          <a:p>
            <a:pPr algn="ctr"/>
            <a:r>
              <a:rPr kumimoji="1" lang="ja-JP" altLang="en-US" dirty="0">
                <a:solidFill>
                  <a:schemeClr val="tx1"/>
                </a:solidFill>
              </a:rPr>
              <a:t>「認証コード」</a:t>
            </a:r>
            <a:endParaRPr kumimoji="1" lang="en-US" altLang="ja-JP" dirty="0">
              <a:solidFill>
                <a:schemeClr val="tx1"/>
              </a:solidFill>
            </a:endParaRPr>
          </a:p>
          <a:p>
            <a:pPr algn="ctr"/>
            <a:endParaRPr kumimoji="1" lang="en-US" altLang="ja-JP" dirty="0">
              <a:solidFill>
                <a:schemeClr val="tx1"/>
              </a:solidFill>
            </a:endParaRPr>
          </a:p>
          <a:p>
            <a:pPr algn="ctr"/>
            <a:r>
              <a:rPr kumimoji="1" lang="ja-JP" altLang="en-US" dirty="0">
                <a:solidFill>
                  <a:schemeClr val="tx1"/>
                </a:solidFill>
              </a:rPr>
              <a:t>を入力</a:t>
            </a:r>
          </a:p>
        </p:txBody>
      </p:sp>
      <p:sp>
        <p:nvSpPr>
          <p:cNvPr id="11" name="吹き出し: 角を丸めた四角形 10">
            <a:extLst>
              <a:ext uri="{FF2B5EF4-FFF2-40B4-BE49-F238E27FC236}">
                <a16:creationId xmlns:a16="http://schemas.microsoft.com/office/drawing/2014/main" id="{C859EF17-1076-4C78-B166-9D57C5E0B8BB}"/>
              </a:ext>
            </a:extLst>
          </p:cNvPr>
          <p:cNvSpPr/>
          <p:nvPr/>
        </p:nvSpPr>
        <p:spPr>
          <a:xfrm>
            <a:off x="536256" y="3268980"/>
            <a:ext cx="2134383" cy="1729740"/>
          </a:xfrm>
          <a:prstGeom prst="wedgeRoundRectCallout">
            <a:avLst>
              <a:gd name="adj1" fmla="val 89992"/>
              <a:gd name="adj2" fmla="val 47387"/>
              <a:gd name="adj3" fmla="val 16667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dirty="0">
                <a:solidFill>
                  <a:schemeClr val="tx1"/>
                </a:solidFill>
              </a:rPr>
              <a:t>コードを入力し</a:t>
            </a:r>
            <a:endParaRPr kumimoji="1" lang="en-US" altLang="ja-JP" dirty="0">
              <a:solidFill>
                <a:schemeClr val="tx1"/>
              </a:solidFill>
            </a:endParaRPr>
          </a:p>
          <a:p>
            <a:pPr algn="ctr"/>
            <a:endParaRPr kumimoji="1" lang="en-US" altLang="ja-JP" dirty="0">
              <a:solidFill>
                <a:schemeClr val="tx1"/>
              </a:solidFill>
            </a:endParaRPr>
          </a:p>
          <a:p>
            <a:pPr algn="ctr"/>
            <a:r>
              <a:rPr kumimoji="1" lang="ja-JP" altLang="en-US" dirty="0">
                <a:solidFill>
                  <a:schemeClr val="tx1"/>
                </a:solidFill>
              </a:rPr>
              <a:t>たら、「確認」</a:t>
            </a:r>
            <a:endParaRPr kumimoji="1" lang="en-US" altLang="ja-JP" dirty="0">
              <a:solidFill>
                <a:schemeClr val="tx1"/>
              </a:solidFill>
            </a:endParaRPr>
          </a:p>
          <a:p>
            <a:pPr algn="ctr"/>
            <a:endParaRPr kumimoji="1" lang="en-US" altLang="ja-JP" dirty="0">
              <a:solidFill>
                <a:schemeClr val="tx1"/>
              </a:solidFill>
            </a:endParaRPr>
          </a:p>
          <a:p>
            <a:pPr algn="ctr"/>
            <a:r>
              <a:rPr kumimoji="1" lang="ja-JP" altLang="en-US" dirty="0">
                <a:solidFill>
                  <a:schemeClr val="tx1"/>
                </a:solidFill>
              </a:rPr>
              <a:t>をクリック</a:t>
            </a:r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32DA6B57-2EA6-487A-A2B8-728AAB7F9ECB}"/>
              </a:ext>
            </a:extLst>
          </p:cNvPr>
          <p:cNvSpPr txBox="1"/>
          <p:nvPr/>
        </p:nvSpPr>
        <p:spPr>
          <a:xfrm>
            <a:off x="1603447" y="1280743"/>
            <a:ext cx="783102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000" dirty="0"/>
              <a:t>かいいん　　　　　　　　　　　　　　　　　　　　　　　　　　　　とど　　　　　にんしょう　　　　　　にゅうりょく</a:t>
            </a:r>
          </a:p>
        </p:txBody>
      </p:sp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B4558BCC-477E-4331-8DBF-A7D5F193B886}"/>
              </a:ext>
            </a:extLst>
          </p:cNvPr>
          <p:cNvSpPr txBox="1"/>
          <p:nvPr/>
        </p:nvSpPr>
        <p:spPr>
          <a:xfrm>
            <a:off x="1509578" y="3268980"/>
            <a:ext cx="92785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900" dirty="0"/>
              <a:t> にゅうりょく　　</a:t>
            </a:r>
            <a:r>
              <a:rPr kumimoji="1" lang="ja-JP" altLang="en-US" sz="1000" dirty="0"/>
              <a:t>　　　　　　　　　　　　　</a:t>
            </a:r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3677FB98-E6C9-4F83-AC98-611E6B5BE96D}"/>
              </a:ext>
            </a:extLst>
          </p:cNvPr>
          <p:cNvSpPr txBox="1"/>
          <p:nvPr/>
        </p:nvSpPr>
        <p:spPr>
          <a:xfrm>
            <a:off x="1603447" y="3778496"/>
            <a:ext cx="92785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900" dirty="0"/>
              <a:t> かくにん　　</a:t>
            </a:r>
            <a:r>
              <a:rPr kumimoji="1" lang="ja-JP" altLang="en-US" sz="1000" dirty="0"/>
              <a:t>　　　　　　　　　　　　　</a:t>
            </a:r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5DF807DB-6456-4AFC-B555-43731F48E4CA}"/>
              </a:ext>
            </a:extLst>
          </p:cNvPr>
          <p:cNvSpPr txBox="1"/>
          <p:nvPr/>
        </p:nvSpPr>
        <p:spPr>
          <a:xfrm>
            <a:off x="7865557" y="2424552"/>
            <a:ext cx="54692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900" dirty="0"/>
              <a:t> とど　　</a:t>
            </a:r>
            <a:r>
              <a:rPr kumimoji="1" lang="ja-JP" altLang="en-US" sz="1000" dirty="0"/>
              <a:t>　　　　　　　　　　　　　</a:t>
            </a:r>
          </a:p>
        </p:txBody>
      </p:sp>
      <p:sp>
        <p:nvSpPr>
          <p:cNvPr id="19" name="テキスト ボックス 18">
            <a:extLst>
              <a:ext uri="{FF2B5EF4-FFF2-40B4-BE49-F238E27FC236}">
                <a16:creationId xmlns:a16="http://schemas.microsoft.com/office/drawing/2014/main" id="{7E4791A5-4E09-4A63-9472-6DCAAE252548}"/>
              </a:ext>
            </a:extLst>
          </p:cNvPr>
          <p:cNvSpPr txBox="1"/>
          <p:nvPr/>
        </p:nvSpPr>
        <p:spPr>
          <a:xfrm>
            <a:off x="7220916" y="2883076"/>
            <a:ext cx="83071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900" dirty="0"/>
              <a:t> にんしょう　　</a:t>
            </a:r>
            <a:r>
              <a:rPr kumimoji="1" lang="ja-JP" altLang="en-US" sz="1000" dirty="0"/>
              <a:t>　　　　　　　　　　　　　</a:t>
            </a:r>
          </a:p>
        </p:txBody>
      </p:sp>
      <p:sp>
        <p:nvSpPr>
          <p:cNvPr id="20" name="テキスト ボックス 19">
            <a:extLst>
              <a:ext uri="{FF2B5EF4-FFF2-40B4-BE49-F238E27FC236}">
                <a16:creationId xmlns:a16="http://schemas.microsoft.com/office/drawing/2014/main" id="{8D0235D6-BEFF-449A-BE4D-E45FE6EC5286}"/>
              </a:ext>
            </a:extLst>
          </p:cNvPr>
          <p:cNvSpPr txBox="1"/>
          <p:nvPr/>
        </p:nvSpPr>
        <p:spPr>
          <a:xfrm>
            <a:off x="626129" y="88533"/>
            <a:ext cx="804458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100" dirty="0"/>
              <a:t>しょうめいしょ　　　　　　　はんてい　　けっか　　　しりょう　　　　　　　　　　　　　　　　　　　　　　しんせい</a:t>
            </a:r>
          </a:p>
        </p:txBody>
      </p:sp>
      <p:sp>
        <p:nvSpPr>
          <p:cNvPr id="21" name="テキスト ボックス 20">
            <a:extLst>
              <a:ext uri="{FF2B5EF4-FFF2-40B4-BE49-F238E27FC236}">
                <a16:creationId xmlns:a16="http://schemas.microsoft.com/office/drawing/2014/main" id="{92644559-9100-460B-88DE-8DCF16F89828}"/>
              </a:ext>
            </a:extLst>
          </p:cNvPr>
          <p:cNvSpPr txBox="1"/>
          <p:nvPr/>
        </p:nvSpPr>
        <p:spPr>
          <a:xfrm>
            <a:off x="7578264" y="3429000"/>
            <a:ext cx="94673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900" dirty="0"/>
              <a:t> にゅうりょく　　</a:t>
            </a:r>
            <a:r>
              <a:rPr kumimoji="1" lang="ja-JP" altLang="en-US" sz="1000" dirty="0"/>
              <a:t>　　　　　　　　　　　　　</a:t>
            </a:r>
          </a:p>
        </p:txBody>
      </p:sp>
    </p:spTree>
    <p:extLst>
      <p:ext uri="{BB962C8B-B14F-4D97-AF65-F5344CB8AC3E}">
        <p14:creationId xmlns:p14="http://schemas.microsoft.com/office/powerpoint/2010/main" val="404110743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>
            <a:extLst>
              <a:ext uri="{FF2B5EF4-FFF2-40B4-BE49-F238E27FC236}">
                <a16:creationId xmlns:a16="http://schemas.microsoft.com/office/drawing/2014/main" id="{118F3D7A-19A1-4899-BBED-1C3F59AC1AE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256" y="3007528"/>
            <a:ext cx="8664027" cy="3320980"/>
          </a:xfrm>
          <a:prstGeom prst="rect">
            <a:avLst/>
          </a:prstGeom>
        </p:spPr>
      </p:pic>
      <p:pic>
        <p:nvPicPr>
          <p:cNvPr id="15" name="図 14">
            <a:extLst>
              <a:ext uri="{FF2B5EF4-FFF2-40B4-BE49-F238E27FC236}">
                <a16:creationId xmlns:a16="http://schemas.microsoft.com/office/drawing/2014/main" id="{EFD3CCAA-5BA2-EFF9-1E2F-8930916CF108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8949805" y="194095"/>
            <a:ext cx="500955" cy="592114"/>
          </a:xfrm>
          <a:prstGeom prst="rect">
            <a:avLst/>
          </a:prstGeom>
        </p:spPr>
      </p:pic>
      <p:sp>
        <p:nvSpPr>
          <p:cNvPr id="12" name="コンテンツ プレースホルダー 2">
            <a:extLst>
              <a:ext uri="{FF2B5EF4-FFF2-40B4-BE49-F238E27FC236}">
                <a16:creationId xmlns:a16="http://schemas.microsoft.com/office/drawing/2014/main" id="{4E72BC1A-B5D8-752E-0809-C2A3CF82423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729514" y="2824012"/>
            <a:ext cx="3837812" cy="1908968"/>
          </a:xfrm>
        </p:spPr>
        <p:txBody>
          <a:bodyPr>
            <a:normAutofit fontScale="32500" lnSpcReduction="20000"/>
          </a:bodyPr>
          <a:lstStyle/>
          <a:p>
            <a:pPr marL="0" indent="0">
              <a:buNone/>
            </a:pPr>
            <a:endParaRPr lang="en-US" altLang="ja-JP" sz="1730" dirty="0"/>
          </a:p>
          <a:p>
            <a:pPr marL="0" indent="0">
              <a:buNone/>
            </a:pPr>
            <a:r>
              <a:rPr lang="ja-JP" altLang="en-US" sz="2214" dirty="0"/>
              <a:t>　</a:t>
            </a:r>
            <a:endParaRPr lang="en-US" altLang="ja-JP" sz="900" dirty="0"/>
          </a:p>
          <a:p>
            <a:pPr marL="0" indent="0">
              <a:buNone/>
            </a:pPr>
            <a:endParaRPr lang="en-US" altLang="ja-JP" dirty="0"/>
          </a:p>
          <a:p>
            <a:pPr marL="0" indent="0">
              <a:buNone/>
            </a:pPr>
            <a:endParaRPr lang="en-US" altLang="ja-JP" sz="2214" dirty="0"/>
          </a:p>
          <a:p>
            <a:pPr marL="0" indent="0">
              <a:buNone/>
            </a:pPr>
            <a:endParaRPr lang="en-US" altLang="ja-JP" sz="2214" dirty="0"/>
          </a:p>
          <a:p>
            <a:pPr marL="0" indent="0">
              <a:buNone/>
            </a:pPr>
            <a:r>
              <a:rPr lang="ja-JP" altLang="en-US" sz="2214" dirty="0"/>
              <a:t>　</a:t>
            </a:r>
            <a:endParaRPr lang="en-US" altLang="ja-JP" sz="2214" dirty="0"/>
          </a:p>
          <a:p>
            <a:pPr marL="0" indent="0">
              <a:buNone/>
            </a:pPr>
            <a:r>
              <a:rPr lang="ja-JP" altLang="en-US" sz="2214" dirty="0"/>
              <a:t>　</a:t>
            </a:r>
            <a:endParaRPr lang="en-US" altLang="ja-JP" sz="2908" dirty="0"/>
          </a:p>
          <a:p>
            <a:pPr marL="0" indent="0">
              <a:buNone/>
            </a:pPr>
            <a:endParaRPr lang="en-US" altLang="ja-JP" sz="900" dirty="0"/>
          </a:p>
          <a:p>
            <a:pPr marL="0" indent="0">
              <a:buNone/>
            </a:pPr>
            <a:r>
              <a:rPr lang="ja-JP" altLang="en-US" sz="2908" dirty="0"/>
              <a:t>   　</a:t>
            </a:r>
            <a:endParaRPr lang="en-US" altLang="ja-JP" sz="2908" b="1" u="sng" dirty="0"/>
          </a:p>
          <a:p>
            <a:pPr marL="0" indent="0">
              <a:buNone/>
            </a:pPr>
            <a:endParaRPr kumimoji="1" lang="ja-JP" altLang="en-US" b="1" dirty="0"/>
          </a:p>
        </p:txBody>
      </p:sp>
      <p:sp>
        <p:nvSpPr>
          <p:cNvPr id="13" name="タイトル 12">
            <a:extLst>
              <a:ext uri="{FF2B5EF4-FFF2-40B4-BE49-F238E27FC236}">
                <a16:creationId xmlns:a16="http://schemas.microsoft.com/office/drawing/2014/main" id="{312FDA51-5967-4A8D-B042-67479A4EF6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6260" y="-85499"/>
            <a:ext cx="8920162" cy="1785365"/>
          </a:xfrm>
        </p:spPr>
        <p:txBody>
          <a:bodyPr>
            <a:normAutofit fontScale="90000"/>
          </a:bodyPr>
          <a:lstStyle/>
          <a:p>
            <a:r>
              <a:rPr lang="ja-JP" altLang="en-US" sz="40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証明</a:t>
            </a:r>
            <a:r>
              <a:rPr lang="ja-JP" altLang="en-US" sz="40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chemeClr val="bg1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書</a:t>
            </a:r>
            <a:r>
              <a:rPr lang="ja-JP" altLang="en-US" sz="40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・判定結果資料のオンライン申請</a:t>
            </a:r>
            <a:br>
              <a:rPr lang="ja-JP" altLang="en-US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</a:br>
            <a:endParaRPr lang="ja-JP" altLang="en-US" dirty="0"/>
          </a:p>
        </p:txBody>
      </p:sp>
      <p:sp>
        <p:nvSpPr>
          <p:cNvPr id="40" name="テキスト ボックス 39">
            <a:extLst>
              <a:ext uri="{FF2B5EF4-FFF2-40B4-BE49-F238E27FC236}">
                <a16:creationId xmlns:a16="http://schemas.microsoft.com/office/drawing/2014/main" id="{2694BAB9-9EF6-45B4-B25E-09E9CEC712D0}"/>
              </a:ext>
            </a:extLst>
          </p:cNvPr>
          <p:cNvSpPr txBox="1"/>
          <p:nvPr/>
        </p:nvSpPr>
        <p:spPr>
          <a:xfrm>
            <a:off x="536256" y="1417521"/>
            <a:ext cx="875265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000" b="1" dirty="0">
                <a:solidFill>
                  <a:srgbClr val="FF0000"/>
                </a:solidFill>
              </a:rPr>
              <a:t>④ー１　申請　「マイページトップから申請内容を選ぶ」</a:t>
            </a:r>
            <a:endParaRPr kumimoji="1" lang="en-US" altLang="ja-JP" sz="2000" b="1" dirty="0">
              <a:solidFill>
                <a:srgbClr val="FF0000"/>
              </a:solidFill>
            </a:endParaRPr>
          </a:p>
        </p:txBody>
      </p:sp>
      <p:sp>
        <p:nvSpPr>
          <p:cNvPr id="14" name="吹き出し: 角を丸めた四角形 13">
            <a:extLst>
              <a:ext uri="{FF2B5EF4-FFF2-40B4-BE49-F238E27FC236}">
                <a16:creationId xmlns:a16="http://schemas.microsoft.com/office/drawing/2014/main" id="{A20190B7-1EB9-4B60-B18A-4DE68E6EEA77}"/>
              </a:ext>
            </a:extLst>
          </p:cNvPr>
          <p:cNvSpPr/>
          <p:nvPr/>
        </p:nvSpPr>
        <p:spPr>
          <a:xfrm>
            <a:off x="3868310" y="1930260"/>
            <a:ext cx="4635610" cy="779054"/>
          </a:xfrm>
          <a:prstGeom prst="wedgeRoundRectCallout">
            <a:avLst>
              <a:gd name="adj1" fmla="val -98311"/>
              <a:gd name="adj2" fmla="val 205742"/>
              <a:gd name="adj3" fmla="val 16667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dirty="0">
                <a:solidFill>
                  <a:schemeClr val="tx1"/>
                </a:solidFill>
              </a:rPr>
              <a:t>「証明書類の手続き」をクリック</a:t>
            </a:r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439B1681-E49E-4A67-886D-3758F79C1897}"/>
              </a:ext>
            </a:extLst>
          </p:cNvPr>
          <p:cNvSpPr txBox="1"/>
          <p:nvPr/>
        </p:nvSpPr>
        <p:spPr>
          <a:xfrm>
            <a:off x="1578687" y="1302823"/>
            <a:ext cx="601083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000" dirty="0"/>
              <a:t>しんせい　　　　　　　　　　　　　　　　　　　　　　　　しんせいないよう　　えら　　　　　　　　　　　　　　　　　　　　　</a:t>
            </a:r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CB3AC172-1AA5-4E07-9296-03DA342C818A}"/>
              </a:ext>
            </a:extLst>
          </p:cNvPr>
          <p:cNvSpPr txBox="1"/>
          <p:nvPr/>
        </p:nvSpPr>
        <p:spPr>
          <a:xfrm>
            <a:off x="4483021" y="1978700"/>
            <a:ext cx="275597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000" dirty="0"/>
              <a:t>しょうめいしょるい　てつづ　　　　　　　　　　　　　　　　　　　　　　</a:t>
            </a:r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9D44B65A-8206-4220-A430-6E82927A07CF}"/>
              </a:ext>
            </a:extLst>
          </p:cNvPr>
          <p:cNvSpPr txBox="1"/>
          <p:nvPr/>
        </p:nvSpPr>
        <p:spPr>
          <a:xfrm>
            <a:off x="626129" y="73122"/>
            <a:ext cx="804458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100" dirty="0"/>
              <a:t>しょうめいしょ　　　　　　　はんてい　　けっか　　　しりょう　　　　　　　　　　　　　　　　　　　　　　しんせい</a:t>
            </a:r>
          </a:p>
        </p:txBody>
      </p:sp>
    </p:spTree>
    <p:extLst>
      <p:ext uri="{BB962C8B-B14F-4D97-AF65-F5344CB8AC3E}">
        <p14:creationId xmlns:p14="http://schemas.microsoft.com/office/powerpoint/2010/main" val="27335751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図 14">
            <a:extLst>
              <a:ext uri="{FF2B5EF4-FFF2-40B4-BE49-F238E27FC236}">
                <a16:creationId xmlns:a16="http://schemas.microsoft.com/office/drawing/2014/main" id="{EFD3CCAA-5BA2-EFF9-1E2F-8930916CF108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8955467" y="205729"/>
            <a:ext cx="500955" cy="592114"/>
          </a:xfrm>
          <a:prstGeom prst="rect">
            <a:avLst/>
          </a:prstGeom>
        </p:spPr>
      </p:pic>
      <p:sp>
        <p:nvSpPr>
          <p:cNvPr id="12" name="コンテンツ プレースホルダー 2">
            <a:extLst>
              <a:ext uri="{FF2B5EF4-FFF2-40B4-BE49-F238E27FC236}">
                <a16:creationId xmlns:a16="http://schemas.microsoft.com/office/drawing/2014/main" id="{4E72BC1A-B5D8-752E-0809-C2A3CF82423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729514" y="2824012"/>
            <a:ext cx="3837812" cy="1908968"/>
          </a:xfrm>
        </p:spPr>
        <p:txBody>
          <a:bodyPr>
            <a:normAutofit fontScale="32500" lnSpcReduction="20000"/>
          </a:bodyPr>
          <a:lstStyle/>
          <a:p>
            <a:pPr marL="0" indent="0">
              <a:buNone/>
            </a:pPr>
            <a:endParaRPr lang="en-US" altLang="ja-JP" sz="1730" dirty="0"/>
          </a:p>
          <a:p>
            <a:pPr marL="0" indent="0">
              <a:buNone/>
            </a:pPr>
            <a:r>
              <a:rPr lang="ja-JP" altLang="en-US" sz="2214" dirty="0"/>
              <a:t>　</a:t>
            </a:r>
            <a:endParaRPr lang="en-US" altLang="ja-JP" sz="900" dirty="0"/>
          </a:p>
          <a:p>
            <a:pPr marL="0" indent="0">
              <a:buNone/>
            </a:pPr>
            <a:endParaRPr lang="en-US" altLang="ja-JP" dirty="0"/>
          </a:p>
          <a:p>
            <a:pPr marL="0" indent="0">
              <a:buNone/>
            </a:pPr>
            <a:endParaRPr lang="en-US" altLang="ja-JP" sz="2214" dirty="0"/>
          </a:p>
          <a:p>
            <a:pPr marL="0" indent="0">
              <a:buNone/>
            </a:pPr>
            <a:endParaRPr lang="en-US" altLang="ja-JP" sz="2214" dirty="0"/>
          </a:p>
          <a:p>
            <a:pPr marL="0" indent="0">
              <a:buNone/>
            </a:pPr>
            <a:r>
              <a:rPr lang="ja-JP" altLang="en-US" sz="2214" dirty="0"/>
              <a:t>　</a:t>
            </a:r>
            <a:endParaRPr lang="en-US" altLang="ja-JP" sz="2214" dirty="0"/>
          </a:p>
          <a:p>
            <a:pPr marL="0" indent="0">
              <a:buNone/>
            </a:pPr>
            <a:r>
              <a:rPr lang="ja-JP" altLang="en-US" sz="2214" dirty="0"/>
              <a:t>　</a:t>
            </a:r>
            <a:endParaRPr lang="en-US" altLang="ja-JP" sz="2908" dirty="0"/>
          </a:p>
          <a:p>
            <a:pPr marL="0" indent="0">
              <a:buNone/>
            </a:pPr>
            <a:endParaRPr lang="en-US" altLang="ja-JP" sz="900" dirty="0"/>
          </a:p>
          <a:p>
            <a:pPr marL="0" indent="0">
              <a:buNone/>
            </a:pPr>
            <a:r>
              <a:rPr lang="ja-JP" altLang="en-US" sz="2908" dirty="0"/>
              <a:t>   　</a:t>
            </a:r>
            <a:endParaRPr lang="en-US" altLang="ja-JP" sz="2908" b="1" u="sng" dirty="0"/>
          </a:p>
          <a:p>
            <a:pPr marL="0" indent="0">
              <a:buNone/>
            </a:pPr>
            <a:endParaRPr kumimoji="1" lang="ja-JP" altLang="en-US" b="1" dirty="0"/>
          </a:p>
        </p:txBody>
      </p:sp>
      <p:sp>
        <p:nvSpPr>
          <p:cNvPr id="13" name="タイトル 12">
            <a:extLst>
              <a:ext uri="{FF2B5EF4-FFF2-40B4-BE49-F238E27FC236}">
                <a16:creationId xmlns:a16="http://schemas.microsoft.com/office/drawing/2014/main" id="{312FDA51-5967-4A8D-B042-67479A4EF6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6260" y="-94839"/>
            <a:ext cx="8920162" cy="1785365"/>
          </a:xfrm>
        </p:spPr>
        <p:txBody>
          <a:bodyPr>
            <a:normAutofit fontScale="90000"/>
          </a:bodyPr>
          <a:lstStyle/>
          <a:p>
            <a:r>
              <a:rPr lang="ja-JP" altLang="en-US" sz="40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証明</a:t>
            </a:r>
            <a:r>
              <a:rPr lang="ja-JP" altLang="en-US" sz="40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chemeClr val="bg1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書</a:t>
            </a:r>
            <a:r>
              <a:rPr lang="ja-JP" altLang="en-US" sz="40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・判定結果資料のオンライン申請</a:t>
            </a:r>
            <a:br>
              <a:rPr lang="ja-JP" altLang="en-US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</a:br>
            <a:endParaRPr lang="ja-JP" altLang="en-US" dirty="0"/>
          </a:p>
        </p:txBody>
      </p:sp>
      <p:sp>
        <p:nvSpPr>
          <p:cNvPr id="40" name="テキスト ボックス 39">
            <a:extLst>
              <a:ext uri="{FF2B5EF4-FFF2-40B4-BE49-F238E27FC236}">
                <a16:creationId xmlns:a16="http://schemas.microsoft.com/office/drawing/2014/main" id="{2694BAB9-9EF6-45B4-B25E-09E9CEC712D0}"/>
              </a:ext>
            </a:extLst>
          </p:cNvPr>
          <p:cNvSpPr txBox="1"/>
          <p:nvPr/>
        </p:nvSpPr>
        <p:spPr>
          <a:xfrm>
            <a:off x="536256" y="1417521"/>
            <a:ext cx="875265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000" b="1" dirty="0">
                <a:solidFill>
                  <a:srgbClr val="FF0000"/>
                </a:solidFill>
              </a:rPr>
              <a:t>④ー２　申請　「マイページトップから申請内容を選ぶ」</a:t>
            </a:r>
            <a:endParaRPr kumimoji="1" lang="en-US" altLang="ja-JP" sz="2000" b="1" dirty="0">
              <a:solidFill>
                <a:srgbClr val="FF0000"/>
              </a:solidFill>
            </a:endParaRPr>
          </a:p>
        </p:txBody>
      </p:sp>
      <p:pic>
        <p:nvPicPr>
          <p:cNvPr id="6" name="図 5">
            <a:extLst>
              <a:ext uri="{FF2B5EF4-FFF2-40B4-BE49-F238E27FC236}">
                <a16:creationId xmlns:a16="http://schemas.microsoft.com/office/drawing/2014/main" id="{A26A454B-3810-4B7B-BC91-D96DDA86EFE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2327" y="1897207"/>
            <a:ext cx="5265228" cy="4633401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4" name="吹き出し: 角を丸めた四角形 13">
            <a:extLst>
              <a:ext uri="{FF2B5EF4-FFF2-40B4-BE49-F238E27FC236}">
                <a16:creationId xmlns:a16="http://schemas.microsoft.com/office/drawing/2014/main" id="{A20190B7-1EB9-4B60-B18A-4DE68E6EEA77}"/>
              </a:ext>
            </a:extLst>
          </p:cNvPr>
          <p:cNvSpPr/>
          <p:nvPr/>
        </p:nvSpPr>
        <p:spPr>
          <a:xfrm>
            <a:off x="424123" y="2595472"/>
            <a:ext cx="1994735" cy="2366048"/>
          </a:xfrm>
          <a:prstGeom prst="wedgeRoundRectCallout">
            <a:avLst>
              <a:gd name="adj1" fmla="val 77573"/>
              <a:gd name="adj2" fmla="val 12079"/>
              <a:gd name="adj3" fmla="val 16667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dirty="0">
                <a:solidFill>
                  <a:schemeClr val="tx1"/>
                </a:solidFill>
              </a:rPr>
              <a:t>どちらかの手続</a:t>
            </a:r>
            <a:endParaRPr kumimoji="1" lang="en-US" altLang="ja-JP" dirty="0">
              <a:solidFill>
                <a:schemeClr val="tx1"/>
              </a:solidFill>
            </a:endParaRPr>
          </a:p>
          <a:p>
            <a:pPr algn="ctr"/>
            <a:endParaRPr kumimoji="1" lang="en-US" altLang="ja-JP" dirty="0">
              <a:solidFill>
                <a:schemeClr val="tx1"/>
              </a:solidFill>
            </a:endParaRPr>
          </a:p>
          <a:p>
            <a:pPr algn="ctr"/>
            <a:r>
              <a:rPr kumimoji="1" lang="ja-JP" altLang="en-US" dirty="0">
                <a:solidFill>
                  <a:schemeClr val="tx1"/>
                </a:solidFill>
              </a:rPr>
              <a:t>を選択して</a:t>
            </a:r>
            <a:endParaRPr kumimoji="1" lang="en-US" altLang="ja-JP" dirty="0">
              <a:solidFill>
                <a:schemeClr val="tx1"/>
              </a:solidFill>
            </a:endParaRPr>
          </a:p>
          <a:p>
            <a:pPr algn="ctr"/>
            <a:endParaRPr kumimoji="1" lang="en-US" altLang="ja-JP" dirty="0">
              <a:solidFill>
                <a:schemeClr val="tx1"/>
              </a:solidFill>
            </a:endParaRPr>
          </a:p>
          <a:p>
            <a:pPr algn="ctr"/>
            <a:r>
              <a:rPr kumimoji="1" lang="ja-JP" altLang="en-US" dirty="0">
                <a:solidFill>
                  <a:schemeClr val="tx1"/>
                </a:solidFill>
              </a:rPr>
              <a:t>クリック</a:t>
            </a:r>
          </a:p>
        </p:txBody>
      </p:sp>
      <p:sp>
        <p:nvSpPr>
          <p:cNvPr id="17" name="四角形: 角を丸くする 16">
            <a:extLst>
              <a:ext uri="{FF2B5EF4-FFF2-40B4-BE49-F238E27FC236}">
                <a16:creationId xmlns:a16="http://schemas.microsoft.com/office/drawing/2014/main" id="{41681C9C-919A-4627-B13E-1886B6BC1728}"/>
              </a:ext>
            </a:extLst>
          </p:cNvPr>
          <p:cNvSpPr/>
          <p:nvPr/>
        </p:nvSpPr>
        <p:spPr>
          <a:xfrm>
            <a:off x="3089964" y="2954573"/>
            <a:ext cx="1558456" cy="1108544"/>
          </a:xfrm>
          <a:prstGeom prst="round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" name="四角形: 角を丸くする 17">
            <a:extLst>
              <a:ext uri="{FF2B5EF4-FFF2-40B4-BE49-F238E27FC236}">
                <a16:creationId xmlns:a16="http://schemas.microsoft.com/office/drawing/2014/main" id="{8B27D409-3B2B-44C0-851E-140463267797}"/>
              </a:ext>
            </a:extLst>
          </p:cNvPr>
          <p:cNvSpPr/>
          <p:nvPr/>
        </p:nvSpPr>
        <p:spPr>
          <a:xfrm>
            <a:off x="3089964" y="4063117"/>
            <a:ext cx="1558456" cy="2162754"/>
          </a:xfrm>
          <a:prstGeom prst="round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7C88759D-EDA7-4D14-853C-CBF8D2A83839}"/>
              </a:ext>
            </a:extLst>
          </p:cNvPr>
          <p:cNvSpPr txBox="1"/>
          <p:nvPr/>
        </p:nvSpPr>
        <p:spPr>
          <a:xfrm>
            <a:off x="1644718" y="2935283"/>
            <a:ext cx="71448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900" dirty="0"/>
              <a:t> てつづき　　</a:t>
            </a:r>
            <a:r>
              <a:rPr kumimoji="1" lang="ja-JP" altLang="en-US" sz="1000" dirty="0"/>
              <a:t>　　　　　　　　　　　　　</a:t>
            </a:r>
          </a:p>
        </p:txBody>
      </p:sp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FA4DA9A0-F0F1-46B5-9071-F8DF44B8C7C3}"/>
              </a:ext>
            </a:extLst>
          </p:cNvPr>
          <p:cNvSpPr txBox="1"/>
          <p:nvPr/>
        </p:nvSpPr>
        <p:spPr>
          <a:xfrm>
            <a:off x="969003" y="3437896"/>
            <a:ext cx="71448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900" dirty="0"/>
              <a:t> せんたく　　</a:t>
            </a:r>
            <a:r>
              <a:rPr kumimoji="1" lang="ja-JP" altLang="en-US" sz="1000" dirty="0"/>
              <a:t>　　　　　　　　　　　　　</a:t>
            </a:r>
          </a:p>
        </p:txBody>
      </p:sp>
      <p:sp>
        <p:nvSpPr>
          <p:cNvPr id="19" name="テキスト ボックス 18">
            <a:extLst>
              <a:ext uri="{FF2B5EF4-FFF2-40B4-BE49-F238E27FC236}">
                <a16:creationId xmlns:a16="http://schemas.microsoft.com/office/drawing/2014/main" id="{9CE11F48-2C87-4763-97F5-926F1C3DB57E}"/>
              </a:ext>
            </a:extLst>
          </p:cNvPr>
          <p:cNvSpPr txBox="1"/>
          <p:nvPr/>
        </p:nvSpPr>
        <p:spPr>
          <a:xfrm>
            <a:off x="1578687" y="1318069"/>
            <a:ext cx="593463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000" dirty="0"/>
              <a:t>しんせい　　　　　　　　　　　　　　　　　　　　　　　　しんせいないよう　　えら　　　　　　　　　　　　　　　　　　　　　</a:t>
            </a:r>
          </a:p>
        </p:txBody>
      </p:sp>
      <p:sp>
        <p:nvSpPr>
          <p:cNvPr id="20" name="テキスト ボックス 19">
            <a:extLst>
              <a:ext uri="{FF2B5EF4-FFF2-40B4-BE49-F238E27FC236}">
                <a16:creationId xmlns:a16="http://schemas.microsoft.com/office/drawing/2014/main" id="{61D57690-C7B4-49AE-A33A-86AF7C44E3EC}"/>
              </a:ext>
            </a:extLst>
          </p:cNvPr>
          <p:cNvSpPr txBox="1"/>
          <p:nvPr/>
        </p:nvSpPr>
        <p:spPr>
          <a:xfrm>
            <a:off x="626129" y="65782"/>
            <a:ext cx="804458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100" dirty="0"/>
              <a:t>しょうめいしょ　　　　　　　はんてい　　けっか　　　しりょう　　　　　　　　　　　　　　　　　　　　　　しんせい</a:t>
            </a:r>
          </a:p>
        </p:txBody>
      </p:sp>
    </p:spTree>
    <p:extLst>
      <p:ext uri="{BB962C8B-B14F-4D97-AF65-F5344CB8AC3E}">
        <p14:creationId xmlns:p14="http://schemas.microsoft.com/office/powerpoint/2010/main" val="42635527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図 14">
            <a:extLst>
              <a:ext uri="{FF2B5EF4-FFF2-40B4-BE49-F238E27FC236}">
                <a16:creationId xmlns:a16="http://schemas.microsoft.com/office/drawing/2014/main" id="{EFD3CCAA-5BA2-EFF9-1E2F-8930916CF108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8955467" y="264364"/>
            <a:ext cx="500955" cy="592114"/>
          </a:xfrm>
          <a:prstGeom prst="rect">
            <a:avLst/>
          </a:prstGeom>
        </p:spPr>
      </p:pic>
      <p:sp>
        <p:nvSpPr>
          <p:cNvPr id="12" name="コンテンツ プレースホルダー 2">
            <a:extLst>
              <a:ext uri="{FF2B5EF4-FFF2-40B4-BE49-F238E27FC236}">
                <a16:creationId xmlns:a16="http://schemas.microsoft.com/office/drawing/2014/main" id="{4E72BC1A-B5D8-752E-0809-C2A3CF82423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729514" y="2824012"/>
            <a:ext cx="3837812" cy="1908968"/>
          </a:xfrm>
        </p:spPr>
        <p:txBody>
          <a:bodyPr>
            <a:normAutofit fontScale="32500" lnSpcReduction="20000"/>
          </a:bodyPr>
          <a:lstStyle/>
          <a:p>
            <a:pPr marL="0" indent="0">
              <a:buNone/>
            </a:pPr>
            <a:endParaRPr lang="en-US" altLang="ja-JP" sz="1730" dirty="0"/>
          </a:p>
          <a:p>
            <a:pPr marL="0" indent="0">
              <a:buNone/>
            </a:pPr>
            <a:r>
              <a:rPr lang="ja-JP" altLang="en-US" sz="2214" dirty="0"/>
              <a:t>　</a:t>
            </a:r>
            <a:endParaRPr lang="en-US" altLang="ja-JP" sz="900" dirty="0"/>
          </a:p>
          <a:p>
            <a:pPr marL="0" indent="0">
              <a:buNone/>
            </a:pPr>
            <a:endParaRPr lang="en-US" altLang="ja-JP" dirty="0"/>
          </a:p>
          <a:p>
            <a:pPr marL="0" indent="0">
              <a:buNone/>
            </a:pPr>
            <a:endParaRPr lang="en-US" altLang="ja-JP" sz="2214" dirty="0"/>
          </a:p>
          <a:p>
            <a:pPr marL="0" indent="0">
              <a:buNone/>
            </a:pPr>
            <a:endParaRPr lang="en-US" altLang="ja-JP" sz="2214" dirty="0"/>
          </a:p>
          <a:p>
            <a:pPr marL="0" indent="0">
              <a:buNone/>
            </a:pPr>
            <a:r>
              <a:rPr lang="ja-JP" altLang="en-US" sz="2214" dirty="0"/>
              <a:t>　</a:t>
            </a:r>
            <a:endParaRPr lang="en-US" altLang="ja-JP" sz="2214" dirty="0"/>
          </a:p>
          <a:p>
            <a:pPr marL="0" indent="0">
              <a:buNone/>
            </a:pPr>
            <a:r>
              <a:rPr lang="ja-JP" altLang="en-US" sz="2214" dirty="0"/>
              <a:t>　</a:t>
            </a:r>
            <a:endParaRPr lang="en-US" altLang="ja-JP" sz="2908" dirty="0"/>
          </a:p>
          <a:p>
            <a:pPr marL="0" indent="0">
              <a:buNone/>
            </a:pPr>
            <a:endParaRPr lang="en-US" altLang="ja-JP" sz="900" dirty="0"/>
          </a:p>
          <a:p>
            <a:pPr marL="0" indent="0">
              <a:buNone/>
            </a:pPr>
            <a:r>
              <a:rPr lang="ja-JP" altLang="en-US" sz="2908" dirty="0"/>
              <a:t>   　</a:t>
            </a:r>
            <a:endParaRPr lang="en-US" altLang="ja-JP" sz="2908" b="1" u="sng" dirty="0"/>
          </a:p>
          <a:p>
            <a:pPr marL="0" indent="0">
              <a:buNone/>
            </a:pPr>
            <a:endParaRPr kumimoji="1" lang="ja-JP" altLang="en-US" b="1" dirty="0"/>
          </a:p>
        </p:txBody>
      </p:sp>
      <p:sp>
        <p:nvSpPr>
          <p:cNvPr id="13" name="タイトル 12">
            <a:extLst>
              <a:ext uri="{FF2B5EF4-FFF2-40B4-BE49-F238E27FC236}">
                <a16:creationId xmlns:a16="http://schemas.microsoft.com/office/drawing/2014/main" id="{312FDA51-5967-4A8D-B042-67479A4EF6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6260" y="-36204"/>
            <a:ext cx="8920162" cy="1785365"/>
          </a:xfrm>
        </p:spPr>
        <p:txBody>
          <a:bodyPr>
            <a:normAutofit fontScale="90000"/>
          </a:bodyPr>
          <a:lstStyle/>
          <a:p>
            <a:r>
              <a:rPr lang="ja-JP" altLang="en-US" sz="40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証明</a:t>
            </a:r>
            <a:r>
              <a:rPr lang="ja-JP" altLang="en-US" sz="40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chemeClr val="bg1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書</a:t>
            </a:r>
            <a:r>
              <a:rPr lang="ja-JP" altLang="en-US" sz="40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・判定結果資料のオンライン申請</a:t>
            </a:r>
            <a:br>
              <a:rPr lang="ja-JP" altLang="en-US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</a:br>
            <a:endParaRPr lang="ja-JP" altLang="en-US" dirty="0"/>
          </a:p>
        </p:txBody>
      </p:sp>
      <p:sp>
        <p:nvSpPr>
          <p:cNvPr id="40" name="テキスト ボックス 39">
            <a:extLst>
              <a:ext uri="{FF2B5EF4-FFF2-40B4-BE49-F238E27FC236}">
                <a16:creationId xmlns:a16="http://schemas.microsoft.com/office/drawing/2014/main" id="{2694BAB9-9EF6-45B4-B25E-09E9CEC712D0}"/>
              </a:ext>
            </a:extLst>
          </p:cNvPr>
          <p:cNvSpPr txBox="1"/>
          <p:nvPr/>
        </p:nvSpPr>
        <p:spPr>
          <a:xfrm>
            <a:off x="453290" y="1428593"/>
            <a:ext cx="875265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000" b="1" dirty="0">
                <a:solidFill>
                  <a:srgbClr val="FF0000"/>
                </a:solidFill>
              </a:rPr>
              <a:t>④ー３　申請　「申請に必要なものを確認」</a:t>
            </a:r>
            <a:endParaRPr kumimoji="1" lang="en-US" altLang="ja-JP" sz="2000" b="1" dirty="0">
              <a:solidFill>
                <a:srgbClr val="FF0000"/>
              </a:solidFill>
            </a:endParaRP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F48F2159-D1ED-4F5A-9FE7-6B599082BED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2305" y="1481798"/>
            <a:ext cx="2979678" cy="5288738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6" name="吹き出し: 角を丸めた四角形 15">
            <a:extLst>
              <a:ext uri="{FF2B5EF4-FFF2-40B4-BE49-F238E27FC236}">
                <a16:creationId xmlns:a16="http://schemas.microsoft.com/office/drawing/2014/main" id="{D678FB22-64AE-480A-AD45-CCC1D56BB223}"/>
              </a:ext>
            </a:extLst>
          </p:cNvPr>
          <p:cNvSpPr/>
          <p:nvPr/>
        </p:nvSpPr>
        <p:spPr>
          <a:xfrm>
            <a:off x="1839643" y="2971054"/>
            <a:ext cx="2336310" cy="915891"/>
          </a:xfrm>
          <a:prstGeom prst="wedgeRoundRectCallout">
            <a:avLst>
              <a:gd name="adj1" fmla="val 117086"/>
              <a:gd name="adj2" fmla="val -4264"/>
              <a:gd name="adj3" fmla="val 16667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dirty="0">
                <a:solidFill>
                  <a:schemeClr val="tx1"/>
                </a:solidFill>
              </a:rPr>
              <a:t>確認できたら、</a:t>
            </a:r>
            <a:endParaRPr kumimoji="1" lang="en-US" altLang="ja-JP" dirty="0">
              <a:solidFill>
                <a:schemeClr val="tx1"/>
              </a:solidFill>
            </a:endParaRPr>
          </a:p>
          <a:p>
            <a:pPr algn="ctr"/>
            <a:r>
              <a:rPr kumimoji="1" lang="ja-JP" altLang="en-US" dirty="0">
                <a:solidFill>
                  <a:schemeClr val="tx1"/>
                </a:solidFill>
              </a:rPr>
              <a:t>□をクリック</a:t>
            </a:r>
          </a:p>
        </p:txBody>
      </p:sp>
      <p:sp>
        <p:nvSpPr>
          <p:cNvPr id="19" name="吹き出し: 角を丸めた四角形 18">
            <a:extLst>
              <a:ext uri="{FF2B5EF4-FFF2-40B4-BE49-F238E27FC236}">
                <a16:creationId xmlns:a16="http://schemas.microsoft.com/office/drawing/2014/main" id="{6CC4627C-123F-4341-9ED6-27733B6E6775}"/>
              </a:ext>
            </a:extLst>
          </p:cNvPr>
          <p:cNvSpPr/>
          <p:nvPr/>
        </p:nvSpPr>
        <p:spPr>
          <a:xfrm>
            <a:off x="1884459" y="5440479"/>
            <a:ext cx="2336310" cy="915891"/>
          </a:xfrm>
          <a:prstGeom prst="wedgeRoundRectCallout">
            <a:avLst>
              <a:gd name="adj1" fmla="val 113895"/>
              <a:gd name="adj2" fmla="val 294"/>
              <a:gd name="adj3" fmla="val 16667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dirty="0">
                <a:solidFill>
                  <a:schemeClr val="tx1"/>
                </a:solidFill>
              </a:rPr>
              <a:t>確認できたら、</a:t>
            </a:r>
            <a:endParaRPr kumimoji="1" lang="en-US" altLang="ja-JP" dirty="0">
              <a:solidFill>
                <a:schemeClr val="tx1"/>
              </a:solidFill>
            </a:endParaRPr>
          </a:p>
          <a:p>
            <a:pPr algn="ctr"/>
            <a:r>
              <a:rPr kumimoji="1" lang="ja-JP" altLang="en-US" dirty="0">
                <a:solidFill>
                  <a:schemeClr val="tx1"/>
                </a:solidFill>
              </a:rPr>
              <a:t>□をクリック</a:t>
            </a:r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F67A62A2-A735-45E7-876E-88AB8FA597EB}"/>
              </a:ext>
            </a:extLst>
          </p:cNvPr>
          <p:cNvSpPr txBox="1"/>
          <p:nvPr/>
        </p:nvSpPr>
        <p:spPr>
          <a:xfrm>
            <a:off x="1457881" y="1280893"/>
            <a:ext cx="410442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000" dirty="0"/>
              <a:t>しんせい　　　　しんせい　　ひつよう　　　　　　　　かくにん　　　　　　　　　　　　　　　　　　　　　</a:t>
            </a:r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3DF67A72-18D7-4F7B-AE4B-13AB7A32E71A}"/>
              </a:ext>
            </a:extLst>
          </p:cNvPr>
          <p:cNvSpPr txBox="1"/>
          <p:nvPr/>
        </p:nvSpPr>
        <p:spPr>
          <a:xfrm>
            <a:off x="2155258" y="2995593"/>
            <a:ext cx="71448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900" dirty="0"/>
              <a:t> かくにん　　</a:t>
            </a:r>
            <a:r>
              <a:rPr kumimoji="1" lang="ja-JP" altLang="en-US" sz="1000" dirty="0"/>
              <a:t>　　　　　　　　　　　　　</a:t>
            </a:r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20FC5DB0-C7BA-4CCF-93DD-FB270520B197}"/>
              </a:ext>
            </a:extLst>
          </p:cNvPr>
          <p:cNvSpPr txBox="1"/>
          <p:nvPr/>
        </p:nvSpPr>
        <p:spPr>
          <a:xfrm>
            <a:off x="2155258" y="5440479"/>
            <a:ext cx="71448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900" dirty="0"/>
              <a:t> かくにん　　</a:t>
            </a:r>
            <a:r>
              <a:rPr kumimoji="1" lang="ja-JP" altLang="en-US" sz="1000" dirty="0"/>
              <a:t>　　　　　　　　　　　　　</a:t>
            </a:r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A3BB0348-B141-44B2-A988-1F5B9445DD6A}"/>
              </a:ext>
            </a:extLst>
          </p:cNvPr>
          <p:cNvSpPr txBox="1"/>
          <p:nvPr/>
        </p:nvSpPr>
        <p:spPr>
          <a:xfrm>
            <a:off x="626129" y="112929"/>
            <a:ext cx="804458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100" dirty="0"/>
              <a:t>しょうめいしょ　　　　　　　はんてい　　けっか　　　しりょう　　　　　　　　　　　　　　　　　　　　　　しんせい</a:t>
            </a:r>
          </a:p>
        </p:txBody>
      </p:sp>
    </p:spTree>
    <p:extLst>
      <p:ext uri="{BB962C8B-B14F-4D97-AF65-F5344CB8AC3E}">
        <p14:creationId xmlns:p14="http://schemas.microsoft.com/office/powerpoint/2010/main" val="2323607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図 5">
            <a:extLst>
              <a:ext uri="{FF2B5EF4-FFF2-40B4-BE49-F238E27FC236}">
                <a16:creationId xmlns:a16="http://schemas.microsoft.com/office/drawing/2014/main" id="{EFCB1035-D2CC-45E2-B110-1538BEDCBAA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2315" y="1407380"/>
            <a:ext cx="2810773" cy="5260841"/>
          </a:xfrm>
          <a:prstGeom prst="rect">
            <a:avLst/>
          </a:prstGeom>
        </p:spPr>
      </p:pic>
      <p:pic>
        <p:nvPicPr>
          <p:cNvPr id="15" name="図 14">
            <a:extLst>
              <a:ext uri="{FF2B5EF4-FFF2-40B4-BE49-F238E27FC236}">
                <a16:creationId xmlns:a16="http://schemas.microsoft.com/office/drawing/2014/main" id="{EFD3CCAA-5BA2-EFF9-1E2F-8930916CF108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8951754" y="195137"/>
            <a:ext cx="500955" cy="592114"/>
          </a:xfrm>
          <a:prstGeom prst="rect">
            <a:avLst/>
          </a:prstGeom>
        </p:spPr>
      </p:pic>
      <p:sp>
        <p:nvSpPr>
          <p:cNvPr id="12" name="コンテンツ プレースホルダー 2">
            <a:extLst>
              <a:ext uri="{FF2B5EF4-FFF2-40B4-BE49-F238E27FC236}">
                <a16:creationId xmlns:a16="http://schemas.microsoft.com/office/drawing/2014/main" id="{4E72BC1A-B5D8-752E-0809-C2A3CF82423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729514" y="2824012"/>
            <a:ext cx="3837812" cy="1908968"/>
          </a:xfrm>
        </p:spPr>
        <p:txBody>
          <a:bodyPr>
            <a:normAutofit fontScale="32500" lnSpcReduction="20000"/>
          </a:bodyPr>
          <a:lstStyle/>
          <a:p>
            <a:pPr marL="0" indent="0">
              <a:buNone/>
            </a:pPr>
            <a:endParaRPr lang="en-US" altLang="ja-JP" sz="1730" dirty="0"/>
          </a:p>
          <a:p>
            <a:pPr marL="0" indent="0">
              <a:buNone/>
            </a:pPr>
            <a:r>
              <a:rPr lang="ja-JP" altLang="en-US" sz="2214" dirty="0"/>
              <a:t>　</a:t>
            </a:r>
            <a:endParaRPr lang="en-US" altLang="ja-JP" sz="900" dirty="0"/>
          </a:p>
          <a:p>
            <a:pPr marL="0" indent="0">
              <a:buNone/>
            </a:pPr>
            <a:endParaRPr lang="en-US" altLang="ja-JP" dirty="0"/>
          </a:p>
          <a:p>
            <a:pPr marL="0" indent="0">
              <a:buNone/>
            </a:pPr>
            <a:endParaRPr lang="en-US" altLang="ja-JP" sz="2214" dirty="0"/>
          </a:p>
          <a:p>
            <a:pPr marL="0" indent="0">
              <a:buNone/>
            </a:pPr>
            <a:endParaRPr lang="en-US" altLang="ja-JP" sz="2214" dirty="0"/>
          </a:p>
          <a:p>
            <a:pPr marL="0" indent="0">
              <a:buNone/>
            </a:pPr>
            <a:r>
              <a:rPr lang="ja-JP" altLang="en-US" sz="2214" dirty="0"/>
              <a:t>　</a:t>
            </a:r>
            <a:endParaRPr lang="en-US" altLang="ja-JP" sz="2214" dirty="0"/>
          </a:p>
          <a:p>
            <a:pPr marL="0" indent="0">
              <a:buNone/>
            </a:pPr>
            <a:r>
              <a:rPr lang="ja-JP" altLang="en-US" sz="2214" dirty="0"/>
              <a:t>　</a:t>
            </a:r>
            <a:endParaRPr lang="en-US" altLang="ja-JP" sz="2908" dirty="0"/>
          </a:p>
          <a:p>
            <a:pPr marL="0" indent="0">
              <a:buNone/>
            </a:pPr>
            <a:endParaRPr lang="en-US" altLang="ja-JP" sz="900" dirty="0"/>
          </a:p>
          <a:p>
            <a:pPr marL="0" indent="0">
              <a:buNone/>
            </a:pPr>
            <a:r>
              <a:rPr lang="ja-JP" altLang="en-US" sz="2908" dirty="0"/>
              <a:t>   　</a:t>
            </a:r>
            <a:endParaRPr lang="en-US" altLang="ja-JP" sz="2908" b="1" u="sng" dirty="0"/>
          </a:p>
          <a:p>
            <a:pPr marL="0" indent="0">
              <a:buNone/>
            </a:pPr>
            <a:endParaRPr kumimoji="1" lang="ja-JP" altLang="en-US" b="1" dirty="0"/>
          </a:p>
        </p:txBody>
      </p:sp>
      <p:sp>
        <p:nvSpPr>
          <p:cNvPr id="13" name="タイトル 12">
            <a:extLst>
              <a:ext uri="{FF2B5EF4-FFF2-40B4-BE49-F238E27FC236}">
                <a16:creationId xmlns:a16="http://schemas.microsoft.com/office/drawing/2014/main" id="{312FDA51-5967-4A8D-B042-67479A4EF6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6260" y="-45888"/>
            <a:ext cx="8920162" cy="1785365"/>
          </a:xfrm>
        </p:spPr>
        <p:txBody>
          <a:bodyPr>
            <a:normAutofit fontScale="90000"/>
          </a:bodyPr>
          <a:lstStyle/>
          <a:p>
            <a:r>
              <a:rPr lang="ja-JP" altLang="en-US" sz="40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証明</a:t>
            </a:r>
            <a:r>
              <a:rPr lang="ja-JP" altLang="en-US" sz="40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chemeClr val="bg1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書</a:t>
            </a:r>
            <a:r>
              <a:rPr lang="ja-JP" altLang="en-US" sz="40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・判定結果資料のオンライン申請</a:t>
            </a:r>
            <a:br>
              <a:rPr lang="ja-JP" altLang="en-US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</a:br>
            <a:endParaRPr lang="ja-JP" altLang="en-US" dirty="0"/>
          </a:p>
        </p:txBody>
      </p:sp>
      <p:sp>
        <p:nvSpPr>
          <p:cNvPr id="40" name="テキスト ボックス 39">
            <a:extLst>
              <a:ext uri="{FF2B5EF4-FFF2-40B4-BE49-F238E27FC236}">
                <a16:creationId xmlns:a16="http://schemas.microsoft.com/office/drawing/2014/main" id="{2694BAB9-9EF6-45B4-B25E-09E9CEC712D0}"/>
              </a:ext>
            </a:extLst>
          </p:cNvPr>
          <p:cNvSpPr txBox="1"/>
          <p:nvPr/>
        </p:nvSpPr>
        <p:spPr>
          <a:xfrm>
            <a:off x="449578" y="1279672"/>
            <a:ext cx="875265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000" b="1" dirty="0">
                <a:solidFill>
                  <a:srgbClr val="FF0000"/>
                </a:solidFill>
              </a:rPr>
              <a:t>④ー４　申請　「申請に必要なものを確認」</a:t>
            </a:r>
            <a:endParaRPr kumimoji="1" lang="en-US" altLang="ja-JP" sz="2000" b="1" dirty="0">
              <a:solidFill>
                <a:srgbClr val="FF0000"/>
              </a:solidFill>
            </a:endParaRPr>
          </a:p>
        </p:txBody>
      </p:sp>
      <p:sp>
        <p:nvSpPr>
          <p:cNvPr id="16" name="吹き出し: 角を丸めた四角形 15">
            <a:extLst>
              <a:ext uri="{FF2B5EF4-FFF2-40B4-BE49-F238E27FC236}">
                <a16:creationId xmlns:a16="http://schemas.microsoft.com/office/drawing/2014/main" id="{D678FB22-64AE-480A-AD45-CCC1D56BB223}"/>
              </a:ext>
            </a:extLst>
          </p:cNvPr>
          <p:cNvSpPr/>
          <p:nvPr/>
        </p:nvSpPr>
        <p:spPr>
          <a:xfrm>
            <a:off x="1071787" y="2734116"/>
            <a:ext cx="2336310" cy="915891"/>
          </a:xfrm>
          <a:prstGeom prst="wedgeRoundRectCallout">
            <a:avLst>
              <a:gd name="adj1" fmla="val 146043"/>
              <a:gd name="adj2" fmla="val -31647"/>
              <a:gd name="adj3" fmla="val 16667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dirty="0">
                <a:solidFill>
                  <a:schemeClr val="tx1"/>
                </a:solidFill>
              </a:rPr>
              <a:t>確認できたら、</a:t>
            </a:r>
            <a:endParaRPr kumimoji="1" lang="en-US" altLang="ja-JP" dirty="0">
              <a:solidFill>
                <a:schemeClr val="tx1"/>
              </a:solidFill>
            </a:endParaRPr>
          </a:p>
          <a:p>
            <a:pPr algn="ctr"/>
            <a:r>
              <a:rPr kumimoji="1" lang="ja-JP" altLang="en-US" dirty="0">
                <a:solidFill>
                  <a:schemeClr val="tx1"/>
                </a:solidFill>
              </a:rPr>
              <a:t>□をクリック</a:t>
            </a:r>
          </a:p>
        </p:txBody>
      </p:sp>
      <p:sp>
        <p:nvSpPr>
          <p:cNvPr id="19" name="吹き出し: 角を丸めた四角形 18">
            <a:extLst>
              <a:ext uri="{FF2B5EF4-FFF2-40B4-BE49-F238E27FC236}">
                <a16:creationId xmlns:a16="http://schemas.microsoft.com/office/drawing/2014/main" id="{6CC4627C-123F-4341-9ED6-27733B6E6775}"/>
              </a:ext>
            </a:extLst>
          </p:cNvPr>
          <p:cNvSpPr/>
          <p:nvPr/>
        </p:nvSpPr>
        <p:spPr>
          <a:xfrm>
            <a:off x="536259" y="4648201"/>
            <a:ext cx="4186815" cy="1708170"/>
          </a:xfrm>
          <a:prstGeom prst="wedgeRoundRectCallout">
            <a:avLst>
              <a:gd name="adj1" fmla="val 88633"/>
              <a:gd name="adj2" fmla="val 50635"/>
              <a:gd name="adj3" fmla="val 16667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dirty="0">
                <a:solidFill>
                  <a:schemeClr val="tx1"/>
                </a:solidFill>
              </a:rPr>
              <a:t>□をすべてクリックしたら、</a:t>
            </a:r>
            <a:endParaRPr kumimoji="1" lang="en-US" altLang="ja-JP" dirty="0">
              <a:solidFill>
                <a:schemeClr val="tx1"/>
              </a:solidFill>
            </a:endParaRPr>
          </a:p>
          <a:p>
            <a:pPr algn="ctr"/>
            <a:endParaRPr kumimoji="1" lang="en-US" altLang="ja-JP" dirty="0">
              <a:solidFill>
                <a:schemeClr val="tx1"/>
              </a:solidFill>
            </a:endParaRPr>
          </a:p>
          <a:p>
            <a:pPr algn="ctr"/>
            <a:r>
              <a:rPr kumimoji="1" lang="ja-JP" altLang="en-US" dirty="0">
                <a:solidFill>
                  <a:schemeClr val="tx1"/>
                </a:solidFill>
              </a:rPr>
              <a:t>「準備ができているので申請開始」</a:t>
            </a:r>
            <a:endParaRPr kumimoji="1" lang="en-US" altLang="ja-JP" dirty="0">
              <a:solidFill>
                <a:schemeClr val="tx1"/>
              </a:solidFill>
            </a:endParaRPr>
          </a:p>
          <a:p>
            <a:pPr algn="ctr"/>
            <a:endParaRPr kumimoji="1" lang="en-US" altLang="ja-JP" dirty="0">
              <a:solidFill>
                <a:schemeClr val="tx1"/>
              </a:solidFill>
            </a:endParaRPr>
          </a:p>
          <a:p>
            <a:pPr algn="ctr"/>
            <a:r>
              <a:rPr kumimoji="1" lang="ja-JP" altLang="en-US" dirty="0">
                <a:solidFill>
                  <a:schemeClr val="tx1"/>
                </a:solidFill>
              </a:rPr>
              <a:t>をクリック</a:t>
            </a:r>
            <a:endParaRPr kumimoji="1" lang="en-US" altLang="ja-JP" dirty="0">
              <a:solidFill>
                <a:schemeClr val="tx1"/>
              </a:solidFill>
            </a:endParaRPr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8A85C81B-F5D5-4EAB-BD16-3121B8E29483}"/>
              </a:ext>
            </a:extLst>
          </p:cNvPr>
          <p:cNvSpPr txBox="1"/>
          <p:nvPr/>
        </p:nvSpPr>
        <p:spPr>
          <a:xfrm>
            <a:off x="1275644" y="2759121"/>
            <a:ext cx="71448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900" dirty="0"/>
              <a:t> かくにん　　</a:t>
            </a:r>
            <a:r>
              <a:rPr kumimoji="1" lang="ja-JP" altLang="en-US" sz="1000" dirty="0"/>
              <a:t>　　　　　　　　　　　　　</a:t>
            </a:r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114F31CE-C772-400E-A89E-42E7D1CF0F82}"/>
              </a:ext>
            </a:extLst>
          </p:cNvPr>
          <p:cNvSpPr txBox="1"/>
          <p:nvPr/>
        </p:nvSpPr>
        <p:spPr>
          <a:xfrm>
            <a:off x="905668" y="5147882"/>
            <a:ext cx="351393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900" dirty="0"/>
              <a:t> じゅんび　　　　　　　　　　　　　　　　　しんせいかいし　　</a:t>
            </a:r>
            <a:r>
              <a:rPr kumimoji="1" lang="ja-JP" altLang="en-US" sz="1000" dirty="0"/>
              <a:t>　　　　　　　　　　　　　</a:t>
            </a:r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E9BC8CF9-92A9-4429-B649-00C9B8255C24}"/>
              </a:ext>
            </a:extLst>
          </p:cNvPr>
          <p:cNvSpPr txBox="1"/>
          <p:nvPr/>
        </p:nvSpPr>
        <p:spPr>
          <a:xfrm>
            <a:off x="1523495" y="1161159"/>
            <a:ext cx="430882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000" dirty="0"/>
              <a:t>しんせい　　　　しんせい　　ひつよう　　　　　　　　かくにん　　　　　　　　　　　　　　　　　　　　　</a:t>
            </a:r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34CB4FC2-6078-4A00-8E1C-EE283D50F902}"/>
              </a:ext>
            </a:extLst>
          </p:cNvPr>
          <p:cNvSpPr txBox="1"/>
          <p:nvPr/>
        </p:nvSpPr>
        <p:spPr>
          <a:xfrm>
            <a:off x="626129" y="105968"/>
            <a:ext cx="804458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100" dirty="0"/>
              <a:t>しょうめいしょ　　　　　　　はんてい　　けっか　　　しりょう　　　　　　　　　　　　　　　　　　　　　　しんせい</a:t>
            </a:r>
          </a:p>
        </p:txBody>
      </p:sp>
      <p:sp>
        <p:nvSpPr>
          <p:cNvPr id="2" name="左中かっこ 1">
            <a:extLst>
              <a:ext uri="{FF2B5EF4-FFF2-40B4-BE49-F238E27FC236}">
                <a16:creationId xmlns:a16="http://schemas.microsoft.com/office/drawing/2014/main" id="{B39370D6-01EB-46E2-A175-5CFCEE44FDF5}"/>
              </a:ext>
            </a:extLst>
          </p:cNvPr>
          <p:cNvSpPr/>
          <p:nvPr/>
        </p:nvSpPr>
        <p:spPr>
          <a:xfrm>
            <a:off x="5798782" y="1977188"/>
            <a:ext cx="131064" cy="1840431"/>
          </a:xfrm>
          <a:prstGeom prst="leftBrac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288661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図 14">
            <a:extLst>
              <a:ext uri="{FF2B5EF4-FFF2-40B4-BE49-F238E27FC236}">
                <a16:creationId xmlns:a16="http://schemas.microsoft.com/office/drawing/2014/main" id="{EFD3CCAA-5BA2-EFF9-1E2F-8930916CF108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8916078" y="419597"/>
            <a:ext cx="500955" cy="592114"/>
          </a:xfrm>
          <a:prstGeom prst="rect">
            <a:avLst/>
          </a:prstGeom>
        </p:spPr>
      </p:pic>
      <p:sp>
        <p:nvSpPr>
          <p:cNvPr id="12" name="コンテンツ プレースホルダー 2">
            <a:extLst>
              <a:ext uri="{FF2B5EF4-FFF2-40B4-BE49-F238E27FC236}">
                <a16:creationId xmlns:a16="http://schemas.microsoft.com/office/drawing/2014/main" id="{4E72BC1A-B5D8-752E-0809-C2A3CF82423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729514" y="2824012"/>
            <a:ext cx="3837812" cy="1908968"/>
          </a:xfrm>
        </p:spPr>
        <p:txBody>
          <a:bodyPr>
            <a:normAutofit fontScale="32500" lnSpcReduction="20000"/>
          </a:bodyPr>
          <a:lstStyle/>
          <a:p>
            <a:pPr marL="0" indent="0">
              <a:buNone/>
            </a:pPr>
            <a:endParaRPr lang="en-US" altLang="ja-JP" sz="1730" dirty="0"/>
          </a:p>
          <a:p>
            <a:pPr marL="0" indent="0">
              <a:buNone/>
            </a:pPr>
            <a:r>
              <a:rPr lang="ja-JP" altLang="en-US" sz="2214" dirty="0"/>
              <a:t>　</a:t>
            </a:r>
            <a:endParaRPr lang="en-US" altLang="ja-JP" sz="900" dirty="0"/>
          </a:p>
          <a:p>
            <a:pPr marL="0" indent="0">
              <a:buNone/>
            </a:pPr>
            <a:endParaRPr lang="en-US" altLang="ja-JP" dirty="0"/>
          </a:p>
          <a:p>
            <a:pPr marL="0" indent="0">
              <a:buNone/>
            </a:pPr>
            <a:endParaRPr lang="en-US" altLang="ja-JP" sz="2214" dirty="0"/>
          </a:p>
          <a:p>
            <a:pPr marL="0" indent="0">
              <a:buNone/>
            </a:pPr>
            <a:endParaRPr lang="en-US" altLang="ja-JP" sz="2214" dirty="0"/>
          </a:p>
          <a:p>
            <a:pPr marL="0" indent="0">
              <a:buNone/>
            </a:pPr>
            <a:r>
              <a:rPr lang="ja-JP" altLang="en-US" sz="2214" dirty="0"/>
              <a:t>　</a:t>
            </a:r>
            <a:endParaRPr lang="en-US" altLang="ja-JP" sz="2214" dirty="0"/>
          </a:p>
          <a:p>
            <a:pPr marL="0" indent="0">
              <a:buNone/>
            </a:pPr>
            <a:r>
              <a:rPr lang="ja-JP" altLang="en-US" sz="2214" dirty="0"/>
              <a:t>　</a:t>
            </a:r>
            <a:endParaRPr lang="en-US" altLang="ja-JP" sz="2908" dirty="0"/>
          </a:p>
          <a:p>
            <a:pPr marL="0" indent="0">
              <a:buNone/>
            </a:pPr>
            <a:endParaRPr lang="en-US" altLang="ja-JP" sz="900" dirty="0"/>
          </a:p>
          <a:p>
            <a:pPr marL="0" indent="0">
              <a:buNone/>
            </a:pPr>
            <a:r>
              <a:rPr lang="ja-JP" altLang="en-US" sz="2908" dirty="0"/>
              <a:t>   　</a:t>
            </a:r>
            <a:endParaRPr lang="en-US" altLang="ja-JP" sz="2908" b="1" u="sng" dirty="0"/>
          </a:p>
          <a:p>
            <a:pPr marL="0" indent="0">
              <a:buNone/>
            </a:pPr>
            <a:endParaRPr kumimoji="1" lang="ja-JP" altLang="en-US" b="1" dirty="0"/>
          </a:p>
        </p:txBody>
      </p:sp>
      <p:pic>
        <p:nvPicPr>
          <p:cNvPr id="21" name="図 20">
            <a:extLst>
              <a:ext uri="{FF2B5EF4-FFF2-40B4-BE49-F238E27FC236}">
                <a16:creationId xmlns:a16="http://schemas.microsoft.com/office/drawing/2014/main" id="{60A8C79C-DAD5-7BCE-0B6C-15AB99CB446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97253" y="3220148"/>
            <a:ext cx="1457855" cy="1457855"/>
          </a:xfrm>
          <a:prstGeom prst="rect">
            <a:avLst/>
          </a:prstGeom>
        </p:spPr>
      </p:pic>
      <p:sp>
        <p:nvSpPr>
          <p:cNvPr id="22" name="テキスト ボックス 21">
            <a:extLst>
              <a:ext uri="{FF2B5EF4-FFF2-40B4-BE49-F238E27FC236}">
                <a16:creationId xmlns:a16="http://schemas.microsoft.com/office/drawing/2014/main" id="{8DDF081C-C87E-568F-F641-596A4ED6E4CE}"/>
              </a:ext>
            </a:extLst>
          </p:cNvPr>
          <p:cNvSpPr txBox="1"/>
          <p:nvPr/>
        </p:nvSpPr>
        <p:spPr>
          <a:xfrm>
            <a:off x="1033940" y="5315539"/>
            <a:ext cx="8920162" cy="5037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5000"/>
              </a:lnSpc>
            </a:pPr>
            <a:r>
              <a:rPr lang="en-US" altLang="ja-JP" sz="2799" u="sng" kern="100" dirty="0">
                <a:solidFill>
                  <a:srgbClr val="404040"/>
                </a:solidFill>
                <a:latin typeface="ＭＳ 明朝" panose="02020609040205080304" pitchFamily="17" charset="-128"/>
                <a:ea typeface="Meiryo UI" panose="020B0604030504040204" pitchFamily="50" charset="-128"/>
                <a:cs typeface="Times New Roman" panose="02020603050405020304" pitchFamily="18" charset="0"/>
                <a:hlinkClick r:id="rId4"/>
              </a:rPr>
              <a:t>https://osaka-ryoikutechou.pref.osaka.lg.jp/</a:t>
            </a:r>
            <a:endParaRPr lang="ja-JP" altLang="ja-JP" sz="2799" kern="100" dirty="0">
              <a:solidFill>
                <a:srgbClr val="404040"/>
              </a:solidFill>
              <a:latin typeface="Impact" panose="020B0806030902050204" pitchFamily="34" charset="0"/>
              <a:ea typeface="Meiryo UI" panose="020B0604030504040204" pitchFamily="50" charset="-128"/>
              <a:cs typeface="Times New Roman" panose="02020603050405020304" pitchFamily="18" charset="0"/>
            </a:endParaRPr>
          </a:p>
        </p:txBody>
      </p:sp>
      <p:sp>
        <p:nvSpPr>
          <p:cNvPr id="13" name="タイトル 12">
            <a:extLst>
              <a:ext uri="{FF2B5EF4-FFF2-40B4-BE49-F238E27FC236}">
                <a16:creationId xmlns:a16="http://schemas.microsoft.com/office/drawing/2014/main" id="{312FDA51-5967-4A8D-B042-67479A4EF6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6260" y="146050"/>
            <a:ext cx="8920162" cy="1785365"/>
          </a:xfrm>
        </p:spPr>
        <p:txBody>
          <a:bodyPr>
            <a:normAutofit fontScale="90000"/>
          </a:bodyPr>
          <a:lstStyle/>
          <a:p>
            <a:r>
              <a:rPr lang="ja-JP" altLang="en-US" sz="40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証明</a:t>
            </a:r>
            <a:r>
              <a:rPr lang="ja-JP" altLang="en-US" sz="40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chemeClr val="bg1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書</a:t>
            </a:r>
            <a:r>
              <a:rPr lang="ja-JP" altLang="en-US" sz="40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・判定結果資料のオンライン申請</a:t>
            </a:r>
            <a:br>
              <a:rPr lang="ja-JP" altLang="en-US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</a:br>
            <a:endParaRPr lang="ja-JP" altLang="en-US" dirty="0"/>
          </a:p>
        </p:txBody>
      </p:sp>
      <p:sp>
        <p:nvSpPr>
          <p:cNvPr id="40" name="テキスト ボックス 39">
            <a:extLst>
              <a:ext uri="{FF2B5EF4-FFF2-40B4-BE49-F238E27FC236}">
                <a16:creationId xmlns:a16="http://schemas.microsoft.com/office/drawing/2014/main" id="{2694BAB9-9EF6-45B4-B25E-09E9CEC712D0}"/>
              </a:ext>
            </a:extLst>
          </p:cNvPr>
          <p:cNvSpPr txBox="1"/>
          <p:nvPr/>
        </p:nvSpPr>
        <p:spPr>
          <a:xfrm>
            <a:off x="579037" y="1498439"/>
            <a:ext cx="902041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000" b="1" dirty="0">
                <a:solidFill>
                  <a:srgbClr val="FF0000"/>
                </a:solidFill>
              </a:rPr>
              <a:t>①二次元コードを読み取る</a:t>
            </a:r>
            <a:r>
              <a:rPr kumimoji="1" lang="en-US" altLang="ja-JP" sz="2000" b="1" dirty="0">
                <a:solidFill>
                  <a:srgbClr val="FF0000"/>
                </a:solidFill>
              </a:rPr>
              <a:t>  </a:t>
            </a:r>
            <a:r>
              <a:rPr kumimoji="1" lang="ja-JP" altLang="en-US" sz="2000" b="1" dirty="0">
                <a:solidFill>
                  <a:srgbClr val="FF0000"/>
                </a:solidFill>
              </a:rPr>
              <a:t>または　下記アドレスにアクセス　してください</a:t>
            </a:r>
            <a:endParaRPr kumimoji="1" lang="en-US" altLang="ja-JP" sz="2000" b="1" dirty="0">
              <a:solidFill>
                <a:srgbClr val="FF0000"/>
              </a:solidFill>
            </a:endParaRPr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6BC37AD7-1110-419D-802D-EE09092BB307}"/>
              </a:ext>
            </a:extLst>
          </p:cNvPr>
          <p:cNvSpPr txBox="1"/>
          <p:nvPr/>
        </p:nvSpPr>
        <p:spPr>
          <a:xfrm>
            <a:off x="626129" y="265390"/>
            <a:ext cx="804458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100" dirty="0"/>
              <a:t>しょうめいしょ　　　　　　　はんてい　　けっか　　　しりょう　　　　　　　　　　　　　　　　　　　　　　しんせい</a:t>
            </a:r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8CAF0D8D-0FCF-46BF-B952-D1FA94861883}"/>
              </a:ext>
            </a:extLst>
          </p:cNvPr>
          <p:cNvSpPr txBox="1"/>
          <p:nvPr/>
        </p:nvSpPr>
        <p:spPr>
          <a:xfrm>
            <a:off x="723572" y="1333999"/>
            <a:ext cx="804458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000" dirty="0"/>
              <a:t>　にじげん　　　　　　　　　　よ　　　と　　　　　　　　　　　　かき</a:t>
            </a:r>
          </a:p>
        </p:txBody>
      </p:sp>
    </p:spTree>
    <p:extLst>
      <p:ext uri="{BB962C8B-B14F-4D97-AF65-F5344CB8AC3E}">
        <p14:creationId xmlns:p14="http://schemas.microsoft.com/office/powerpoint/2010/main" val="186633533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>
            <a:extLst>
              <a:ext uri="{FF2B5EF4-FFF2-40B4-BE49-F238E27FC236}">
                <a16:creationId xmlns:a16="http://schemas.microsoft.com/office/drawing/2014/main" id="{D613BE23-DA0A-4D33-A7AB-687B4D170ED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9902" y="1279672"/>
            <a:ext cx="3523530" cy="5466522"/>
          </a:xfrm>
          <a:prstGeom prst="rect">
            <a:avLst/>
          </a:prstGeom>
        </p:spPr>
      </p:pic>
      <p:pic>
        <p:nvPicPr>
          <p:cNvPr id="15" name="図 14">
            <a:extLst>
              <a:ext uri="{FF2B5EF4-FFF2-40B4-BE49-F238E27FC236}">
                <a16:creationId xmlns:a16="http://schemas.microsoft.com/office/drawing/2014/main" id="{EFD3CCAA-5BA2-EFF9-1E2F-8930916CF108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8942954" y="264807"/>
            <a:ext cx="500955" cy="592114"/>
          </a:xfrm>
          <a:prstGeom prst="rect">
            <a:avLst/>
          </a:prstGeom>
        </p:spPr>
      </p:pic>
      <p:sp>
        <p:nvSpPr>
          <p:cNvPr id="12" name="コンテンツ プレースホルダー 2">
            <a:extLst>
              <a:ext uri="{FF2B5EF4-FFF2-40B4-BE49-F238E27FC236}">
                <a16:creationId xmlns:a16="http://schemas.microsoft.com/office/drawing/2014/main" id="{4E72BC1A-B5D8-752E-0809-C2A3CF82423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729514" y="2824012"/>
            <a:ext cx="3837812" cy="1908968"/>
          </a:xfrm>
        </p:spPr>
        <p:txBody>
          <a:bodyPr>
            <a:normAutofit fontScale="32500" lnSpcReduction="20000"/>
          </a:bodyPr>
          <a:lstStyle/>
          <a:p>
            <a:pPr marL="0" indent="0">
              <a:buNone/>
            </a:pPr>
            <a:endParaRPr lang="en-US" altLang="ja-JP" sz="1730" dirty="0"/>
          </a:p>
          <a:p>
            <a:pPr marL="0" indent="0">
              <a:buNone/>
            </a:pPr>
            <a:r>
              <a:rPr lang="ja-JP" altLang="en-US" sz="2214" dirty="0"/>
              <a:t>　</a:t>
            </a:r>
            <a:endParaRPr lang="en-US" altLang="ja-JP" sz="900" dirty="0"/>
          </a:p>
          <a:p>
            <a:pPr marL="0" indent="0">
              <a:buNone/>
            </a:pPr>
            <a:endParaRPr lang="en-US" altLang="ja-JP" dirty="0"/>
          </a:p>
          <a:p>
            <a:pPr marL="0" indent="0">
              <a:buNone/>
            </a:pPr>
            <a:endParaRPr lang="en-US" altLang="ja-JP" sz="2214" dirty="0"/>
          </a:p>
          <a:p>
            <a:pPr marL="0" indent="0">
              <a:buNone/>
            </a:pPr>
            <a:endParaRPr lang="en-US" altLang="ja-JP" sz="2214" dirty="0"/>
          </a:p>
          <a:p>
            <a:pPr marL="0" indent="0">
              <a:buNone/>
            </a:pPr>
            <a:r>
              <a:rPr lang="ja-JP" altLang="en-US" sz="2214" dirty="0"/>
              <a:t>　</a:t>
            </a:r>
            <a:endParaRPr lang="en-US" altLang="ja-JP" sz="2214" dirty="0"/>
          </a:p>
          <a:p>
            <a:pPr marL="0" indent="0">
              <a:buNone/>
            </a:pPr>
            <a:r>
              <a:rPr lang="ja-JP" altLang="en-US" sz="2214" dirty="0"/>
              <a:t>　</a:t>
            </a:r>
            <a:endParaRPr lang="en-US" altLang="ja-JP" sz="2908" dirty="0"/>
          </a:p>
          <a:p>
            <a:pPr marL="0" indent="0">
              <a:buNone/>
            </a:pPr>
            <a:endParaRPr lang="en-US" altLang="ja-JP" sz="900" dirty="0"/>
          </a:p>
          <a:p>
            <a:pPr marL="0" indent="0">
              <a:buNone/>
            </a:pPr>
            <a:r>
              <a:rPr lang="ja-JP" altLang="en-US" sz="2908" dirty="0"/>
              <a:t>   　</a:t>
            </a:r>
            <a:endParaRPr lang="en-US" altLang="ja-JP" sz="2908" b="1" u="sng" dirty="0"/>
          </a:p>
          <a:p>
            <a:pPr marL="0" indent="0">
              <a:buNone/>
            </a:pPr>
            <a:endParaRPr kumimoji="1" lang="ja-JP" altLang="en-US" b="1" dirty="0"/>
          </a:p>
        </p:txBody>
      </p:sp>
      <p:sp>
        <p:nvSpPr>
          <p:cNvPr id="13" name="タイトル 12">
            <a:extLst>
              <a:ext uri="{FF2B5EF4-FFF2-40B4-BE49-F238E27FC236}">
                <a16:creationId xmlns:a16="http://schemas.microsoft.com/office/drawing/2014/main" id="{312FDA51-5967-4A8D-B042-67479A4EF6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6260" y="-35761"/>
            <a:ext cx="8920162" cy="1785365"/>
          </a:xfrm>
        </p:spPr>
        <p:txBody>
          <a:bodyPr>
            <a:normAutofit fontScale="90000"/>
          </a:bodyPr>
          <a:lstStyle/>
          <a:p>
            <a:r>
              <a:rPr lang="ja-JP" altLang="en-US" sz="40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証明</a:t>
            </a:r>
            <a:r>
              <a:rPr lang="ja-JP" altLang="en-US" sz="40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chemeClr val="bg1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書</a:t>
            </a:r>
            <a:r>
              <a:rPr lang="ja-JP" altLang="en-US" sz="40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・判定結果資料のオンライン申請</a:t>
            </a:r>
            <a:br>
              <a:rPr lang="ja-JP" altLang="en-US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</a:br>
            <a:endParaRPr lang="ja-JP" altLang="en-US" dirty="0"/>
          </a:p>
        </p:txBody>
      </p:sp>
      <p:sp>
        <p:nvSpPr>
          <p:cNvPr id="40" name="テキスト ボックス 39">
            <a:extLst>
              <a:ext uri="{FF2B5EF4-FFF2-40B4-BE49-F238E27FC236}">
                <a16:creationId xmlns:a16="http://schemas.microsoft.com/office/drawing/2014/main" id="{2694BAB9-9EF6-45B4-B25E-09E9CEC712D0}"/>
              </a:ext>
            </a:extLst>
          </p:cNvPr>
          <p:cNvSpPr txBox="1"/>
          <p:nvPr/>
        </p:nvSpPr>
        <p:spPr>
          <a:xfrm>
            <a:off x="449578" y="1279672"/>
            <a:ext cx="875265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000" b="1" dirty="0">
                <a:solidFill>
                  <a:srgbClr val="FF0000"/>
                </a:solidFill>
              </a:rPr>
              <a:t>④ー５　申請　「使用目的を選択」</a:t>
            </a:r>
            <a:endParaRPr kumimoji="1" lang="en-US" altLang="ja-JP" sz="2000" b="1" dirty="0">
              <a:solidFill>
                <a:srgbClr val="FF0000"/>
              </a:solidFill>
            </a:endParaRPr>
          </a:p>
        </p:txBody>
      </p:sp>
      <p:sp>
        <p:nvSpPr>
          <p:cNvPr id="16" name="吹き出し: 角を丸めた四角形 15">
            <a:extLst>
              <a:ext uri="{FF2B5EF4-FFF2-40B4-BE49-F238E27FC236}">
                <a16:creationId xmlns:a16="http://schemas.microsoft.com/office/drawing/2014/main" id="{D678FB22-64AE-480A-AD45-CCC1D56BB223}"/>
              </a:ext>
            </a:extLst>
          </p:cNvPr>
          <p:cNvSpPr/>
          <p:nvPr/>
        </p:nvSpPr>
        <p:spPr>
          <a:xfrm>
            <a:off x="1232452" y="2423705"/>
            <a:ext cx="2674257" cy="1371219"/>
          </a:xfrm>
          <a:prstGeom prst="wedgeRoundRectCallout">
            <a:avLst>
              <a:gd name="adj1" fmla="val 121375"/>
              <a:gd name="adj2" fmla="val 149598"/>
              <a:gd name="adj3" fmla="val 16667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dirty="0">
                <a:solidFill>
                  <a:schemeClr val="tx1"/>
                </a:solidFill>
              </a:rPr>
              <a:t>年金申請に使う場合は、</a:t>
            </a:r>
            <a:endParaRPr kumimoji="1" lang="en-US" altLang="ja-JP" dirty="0">
              <a:solidFill>
                <a:schemeClr val="tx1"/>
              </a:solidFill>
            </a:endParaRPr>
          </a:p>
          <a:p>
            <a:pPr algn="ctr"/>
            <a:endParaRPr kumimoji="1" lang="en-US" altLang="ja-JP" dirty="0">
              <a:solidFill>
                <a:schemeClr val="tx1"/>
              </a:solidFill>
            </a:endParaRPr>
          </a:p>
          <a:p>
            <a:pPr algn="ctr"/>
            <a:r>
              <a:rPr kumimoji="1" lang="ja-JP" altLang="en-US" dirty="0">
                <a:solidFill>
                  <a:schemeClr val="tx1"/>
                </a:solidFill>
              </a:rPr>
              <a:t>ココをクリック。</a:t>
            </a:r>
          </a:p>
        </p:txBody>
      </p:sp>
      <p:sp>
        <p:nvSpPr>
          <p:cNvPr id="11" name="吹き出し: 角を丸めた四角形 10">
            <a:extLst>
              <a:ext uri="{FF2B5EF4-FFF2-40B4-BE49-F238E27FC236}">
                <a16:creationId xmlns:a16="http://schemas.microsoft.com/office/drawing/2014/main" id="{72B64DEE-DB70-46C8-B730-9D55AA585B86}"/>
              </a:ext>
            </a:extLst>
          </p:cNvPr>
          <p:cNvSpPr/>
          <p:nvPr/>
        </p:nvSpPr>
        <p:spPr>
          <a:xfrm>
            <a:off x="626129" y="4721730"/>
            <a:ext cx="3280580" cy="1908968"/>
          </a:xfrm>
          <a:prstGeom prst="wedgeRoundRectCallout">
            <a:avLst>
              <a:gd name="adj1" fmla="val 113194"/>
              <a:gd name="adj2" fmla="val 42395"/>
              <a:gd name="adj3" fmla="val 16667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dirty="0">
                <a:solidFill>
                  <a:schemeClr val="tx1"/>
                </a:solidFill>
              </a:rPr>
              <a:t>「□その他」の場合は、</a:t>
            </a:r>
            <a:endParaRPr kumimoji="1" lang="en-US" altLang="ja-JP" dirty="0">
              <a:solidFill>
                <a:schemeClr val="tx1"/>
              </a:solidFill>
            </a:endParaRPr>
          </a:p>
          <a:p>
            <a:pPr algn="ctr"/>
            <a:endParaRPr kumimoji="1" lang="en-US" altLang="ja-JP" dirty="0">
              <a:solidFill>
                <a:schemeClr val="tx1"/>
              </a:solidFill>
            </a:endParaRPr>
          </a:p>
          <a:p>
            <a:pPr algn="ctr"/>
            <a:r>
              <a:rPr kumimoji="1" lang="ja-JP" altLang="en-US" dirty="0">
                <a:solidFill>
                  <a:schemeClr val="tx1"/>
                </a:solidFill>
              </a:rPr>
              <a:t>内容を入力。</a:t>
            </a:r>
            <a:endParaRPr kumimoji="1" lang="en-US" altLang="ja-JP" dirty="0">
              <a:solidFill>
                <a:schemeClr val="tx1"/>
              </a:solidFill>
            </a:endParaRPr>
          </a:p>
          <a:p>
            <a:pPr algn="ctr"/>
            <a:endParaRPr kumimoji="1" lang="en-US" altLang="ja-JP" dirty="0">
              <a:solidFill>
                <a:schemeClr val="tx1"/>
              </a:solidFill>
            </a:endParaRPr>
          </a:p>
          <a:p>
            <a:pPr algn="ctr"/>
            <a:r>
              <a:rPr kumimoji="1" lang="ja-JP" altLang="en-US" dirty="0">
                <a:solidFill>
                  <a:schemeClr val="tx1"/>
                </a:solidFill>
              </a:rPr>
              <a:t>例「自分を理解するため」</a:t>
            </a:r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017F8557-170E-4B73-AB92-AA5951051BCF}"/>
              </a:ext>
            </a:extLst>
          </p:cNvPr>
          <p:cNvSpPr txBox="1"/>
          <p:nvPr/>
        </p:nvSpPr>
        <p:spPr>
          <a:xfrm>
            <a:off x="1473121" y="1129615"/>
            <a:ext cx="375419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000" dirty="0"/>
              <a:t>しんせい　　　　しようもくてき　　　せんたく　　　　　　　　　　　　　　　　　　　　　</a:t>
            </a:r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FF1F456F-F7F0-434B-BFC5-468FAAEEB367}"/>
              </a:ext>
            </a:extLst>
          </p:cNvPr>
          <p:cNvSpPr txBox="1"/>
          <p:nvPr/>
        </p:nvSpPr>
        <p:spPr>
          <a:xfrm>
            <a:off x="1232452" y="2506620"/>
            <a:ext cx="240346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900" dirty="0"/>
              <a:t> ねんきんしんせい　　つか　　ばあい　　</a:t>
            </a:r>
            <a:r>
              <a:rPr kumimoji="1" lang="ja-JP" altLang="en-US" sz="1000" dirty="0"/>
              <a:t>　　　　　　　　　　　　　</a:t>
            </a:r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48829DF2-125C-4C33-BCEF-921C943FD8DE}"/>
              </a:ext>
            </a:extLst>
          </p:cNvPr>
          <p:cNvSpPr txBox="1"/>
          <p:nvPr/>
        </p:nvSpPr>
        <p:spPr>
          <a:xfrm>
            <a:off x="1064685" y="4804151"/>
            <a:ext cx="240346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900" dirty="0"/>
              <a:t> 　　　　　　　た　　　　　ばあい　　</a:t>
            </a:r>
            <a:r>
              <a:rPr kumimoji="1" lang="ja-JP" altLang="en-US" sz="1000" dirty="0"/>
              <a:t>　　　　　　　　　　　　　</a:t>
            </a:r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43D99503-CF5C-4031-81A5-B81585C27A4E}"/>
              </a:ext>
            </a:extLst>
          </p:cNvPr>
          <p:cNvSpPr txBox="1"/>
          <p:nvPr/>
        </p:nvSpPr>
        <p:spPr>
          <a:xfrm>
            <a:off x="1313100" y="5359053"/>
            <a:ext cx="175776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900" dirty="0"/>
              <a:t> 　ないよう　　にゅうりょく　　</a:t>
            </a:r>
            <a:r>
              <a:rPr kumimoji="1" lang="ja-JP" altLang="en-US" sz="1000" dirty="0"/>
              <a:t>　　　　　　　　　　　　　</a:t>
            </a:r>
          </a:p>
        </p:txBody>
      </p:sp>
      <p:sp>
        <p:nvSpPr>
          <p:cNvPr id="19" name="テキスト ボックス 18">
            <a:extLst>
              <a:ext uri="{FF2B5EF4-FFF2-40B4-BE49-F238E27FC236}">
                <a16:creationId xmlns:a16="http://schemas.microsoft.com/office/drawing/2014/main" id="{8CEA81B9-DD38-4617-954C-F65C70F4C81C}"/>
              </a:ext>
            </a:extLst>
          </p:cNvPr>
          <p:cNvSpPr txBox="1"/>
          <p:nvPr/>
        </p:nvSpPr>
        <p:spPr>
          <a:xfrm>
            <a:off x="676426" y="5854067"/>
            <a:ext cx="285163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900" dirty="0"/>
              <a:t> 　れい　　じぶん　　　りかい　　</a:t>
            </a:r>
            <a:r>
              <a:rPr kumimoji="1" lang="ja-JP" altLang="en-US" sz="1000" dirty="0"/>
              <a:t>　　　　　　　　　　　　　</a:t>
            </a:r>
          </a:p>
        </p:txBody>
      </p:sp>
      <p:sp>
        <p:nvSpPr>
          <p:cNvPr id="20" name="テキスト ボックス 19">
            <a:extLst>
              <a:ext uri="{FF2B5EF4-FFF2-40B4-BE49-F238E27FC236}">
                <a16:creationId xmlns:a16="http://schemas.microsoft.com/office/drawing/2014/main" id="{445C2F17-5BD3-480C-B4B1-B7D6C67C54D2}"/>
              </a:ext>
            </a:extLst>
          </p:cNvPr>
          <p:cNvSpPr txBox="1"/>
          <p:nvPr/>
        </p:nvSpPr>
        <p:spPr>
          <a:xfrm>
            <a:off x="626129" y="111806"/>
            <a:ext cx="804458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100" dirty="0"/>
              <a:t>しょうめいしょ　　　　　　　はんてい　　けっか　　　しりょう　　　　　　　　　　　　　　　　　　　　　　しんせい</a:t>
            </a:r>
          </a:p>
        </p:txBody>
      </p:sp>
    </p:spTree>
    <p:extLst>
      <p:ext uri="{BB962C8B-B14F-4D97-AF65-F5344CB8AC3E}">
        <p14:creationId xmlns:p14="http://schemas.microsoft.com/office/powerpoint/2010/main" val="111439033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>
            <a:extLst>
              <a:ext uri="{FF2B5EF4-FFF2-40B4-BE49-F238E27FC236}">
                <a16:creationId xmlns:a16="http://schemas.microsoft.com/office/drawing/2014/main" id="{B985CB37-DAB0-44B5-90BD-E9C33B7ABCB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6901" y="1156561"/>
            <a:ext cx="2473830" cy="5614412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5" name="図 14">
            <a:extLst>
              <a:ext uri="{FF2B5EF4-FFF2-40B4-BE49-F238E27FC236}">
                <a16:creationId xmlns:a16="http://schemas.microsoft.com/office/drawing/2014/main" id="{EFD3CCAA-5BA2-EFF9-1E2F-8930916CF108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8951754" y="249008"/>
            <a:ext cx="500955" cy="592114"/>
          </a:xfrm>
          <a:prstGeom prst="rect">
            <a:avLst/>
          </a:prstGeom>
        </p:spPr>
      </p:pic>
      <p:sp>
        <p:nvSpPr>
          <p:cNvPr id="12" name="コンテンツ プレースホルダー 2">
            <a:extLst>
              <a:ext uri="{FF2B5EF4-FFF2-40B4-BE49-F238E27FC236}">
                <a16:creationId xmlns:a16="http://schemas.microsoft.com/office/drawing/2014/main" id="{4E72BC1A-B5D8-752E-0809-C2A3CF82423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729514" y="2824012"/>
            <a:ext cx="3837812" cy="1908968"/>
          </a:xfrm>
        </p:spPr>
        <p:txBody>
          <a:bodyPr>
            <a:normAutofit fontScale="32500" lnSpcReduction="20000"/>
          </a:bodyPr>
          <a:lstStyle/>
          <a:p>
            <a:pPr marL="0" indent="0">
              <a:buNone/>
            </a:pPr>
            <a:endParaRPr lang="en-US" altLang="ja-JP" sz="1730" dirty="0"/>
          </a:p>
          <a:p>
            <a:pPr marL="0" indent="0">
              <a:buNone/>
            </a:pPr>
            <a:r>
              <a:rPr lang="ja-JP" altLang="en-US" sz="2214" dirty="0"/>
              <a:t>　</a:t>
            </a:r>
            <a:endParaRPr lang="en-US" altLang="ja-JP" sz="900" dirty="0"/>
          </a:p>
          <a:p>
            <a:pPr marL="0" indent="0">
              <a:buNone/>
            </a:pPr>
            <a:endParaRPr lang="en-US" altLang="ja-JP" dirty="0"/>
          </a:p>
          <a:p>
            <a:pPr marL="0" indent="0">
              <a:buNone/>
            </a:pPr>
            <a:endParaRPr lang="en-US" altLang="ja-JP" sz="2214" dirty="0"/>
          </a:p>
          <a:p>
            <a:pPr marL="0" indent="0">
              <a:buNone/>
            </a:pPr>
            <a:endParaRPr lang="en-US" altLang="ja-JP" sz="2214" dirty="0"/>
          </a:p>
          <a:p>
            <a:pPr marL="0" indent="0">
              <a:buNone/>
            </a:pPr>
            <a:r>
              <a:rPr lang="ja-JP" altLang="en-US" sz="2214" dirty="0"/>
              <a:t>　</a:t>
            </a:r>
            <a:endParaRPr lang="en-US" altLang="ja-JP" sz="2214" dirty="0"/>
          </a:p>
          <a:p>
            <a:pPr marL="0" indent="0">
              <a:buNone/>
            </a:pPr>
            <a:r>
              <a:rPr lang="ja-JP" altLang="en-US" sz="2214" dirty="0"/>
              <a:t>　</a:t>
            </a:r>
            <a:endParaRPr lang="en-US" altLang="ja-JP" sz="2908" dirty="0"/>
          </a:p>
          <a:p>
            <a:pPr marL="0" indent="0">
              <a:buNone/>
            </a:pPr>
            <a:endParaRPr lang="en-US" altLang="ja-JP" sz="900" dirty="0"/>
          </a:p>
          <a:p>
            <a:pPr marL="0" indent="0">
              <a:buNone/>
            </a:pPr>
            <a:r>
              <a:rPr lang="ja-JP" altLang="en-US" sz="2908" dirty="0"/>
              <a:t>   　</a:t>
            </a:r>
            <a:endParaRPr lang="en-US" altLang="ja-JP" sz="2908" b="1" u="sng" dirty="0"/>
          </a:p>
          <a:p>
            <a:pPr marL="0" indent="0">
              <a:buNone/>
            </a:pPr>
            <a:endParaRPr kumimoji="1" lang="ja-JP" altLang="en-US" b="1" dirty="0"/>
          </a:p>
        </p:txBody>
      </p:sp>
      <p:sp>
        <p:nvSpPr>
          <p:cNvPr id="13" name="タイトル 12">
            <a:extLst>
              <a:ext uri="{FF2B5EF4-FFF2-40B4-BE49-F238E27FC236}">
                <a16:creationId xmlns:a16="http://schemas.microsoft.com/office/drawing/2014/main" id="{312FDA51-5967-4A8D-B042-67479A4EF6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6260" y="7983"/>
            <a:ext cx="8920162" cy="1599337"/>
          </a:xfrm>
        </p:spPr>
        <p:txBody>
          <a:bodyPr>
            <a:normAutofit fontScale="90000"/>
          </a:bodyPr>
          <a:lstStyle/>
          <a:p>
            <a:r>
              <a:rPr lang="ja-JP" altLang="en-US" sz="40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証明</a:t>
            </a:r>
            <a:r>
              <a:rPr lang="ja-JP" altLang="en-US" sz="40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chemeClr val="bg1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書</a:t>
            </a:r>
            <a:r>
              <a:rPr lang="ja-JP" altLang="en-US" sz="40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・判定結果資料のオンライン申請</a:t>
            </a:r>
            <a:br>
              <a:rPr lang="ja-JP" altLang="en-US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</a:br>
            <a:endParaRPr lang="ja-JP" altLang="en-US" dirty="0"/>
          </a:p>
        </p:txBody>
      </p:sp>
      <p:sp>
        <p:nvSpPr>
          <p:cNvPr id="40" name="テキスト ボックス 39">
            <a:extLst>
              <a:ext uri="{FF2B5EF4-FFF2-40B4-BE49-F238E27FC236}">
                <a16:creationId xmlns:a16="http://schemas.microsoft.com/office/drawing/2014/main" id="{2694BAB9-9EF6-45B4-B25E-09E9CEC712D0}"/>
              </a:ext>
            </a:extLst>
          </p:cNvPr>
          <p:cNvSpPr txBox="1"/>
          <p:nvPr/>
        </p:nvSpPr>
        <p:spPr>
          <a:xfrm>
            <a:off x="449578" y="1279672"/>
            <a:ext cx="875265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000" b="1" dirty="0">
                <a:solidFill>
                  <a:srgbClr val="FF0000"/>
                </a:solidFill>
              </a:rPr>
              <a:t>④ー６　申請　「申請者情報を入力」</a:t>
            </a:r>
            <a:endParaRPr kumimoji="1" lang="en-US" altLang="ja-JP" sz="2000" b="1" dirty="0">
              <a:solidFill>
                <a:srgbClr val="FF0000"/>
              </a:solidFill>
            </a:endParaRPr>
          </a:p>
        </p:txBody>
      </p:sp>
      <p:sp>
        <p:nvSpPr>
          <p:cNvPr id="16" name="吹き出し: 角を丸めた四角形 15">
            <a:extLst>
              <a:ext uri="{FF2B5EF4-FFF2-40B4-BE49-F238E27FC236}">
                <a16:creationId xmlns:a16="http://schemas.microsoft.com/office/drawing/2014/main" id="{D678FB22-64AE-480A-AD45-CCC1D56BB223}"/>
              </a:ext>
            </a:extLst>
          </p:cNvPr>
          <p:cNvSpPr/>
          <p:nvPr/>
        </p:nvSpPr>
        <p:spPr>
          <a:xfrm>
            <a:off x="419641" y="1897686"/>
            <a:ext cx="4329938" cy="2270618"/>
          </a:xfrm>
          <a:prstGeom prst="wedgeRoundRectCallout">
            <a:avLst>
              <a:gd name="adj1" fmla="val 80163"/>
              <a:gd name="adj2" fmla="val -72075"/>
              <a:gd name="adj3" fmla="val 16667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dirty="0">
                <a:solidFill>
                  <a:schemeClr val="tx1"/>
                </a:solidFill>
              </a:rPr>
              <a:t>会員登録をした人と申請者が同じ場合</a:t>
            </a:r>
            <a:endParaRPr kumimoji="1" lang="en-US" altLang="ja-JP" dirty="0">
              <a:solidFill>
                <a:schemeClr val="tx1"/>
              </a:solidFill>
            </a:endParaRPr>
          </a:p>
          <a:p>
            <a:pPr algn="ctr"/>
            <a:endParaRPr kumimoji="1" lang="en-US" altLang="ja-JP" dirty="0">
              <a:solidFill>
                <a:schemeClr val="tx1"/>
              </a:solidFill>
            </a:endParaRPr>
          </a:p>
          <a:p>
            <a:pPr algn="ctr"/>
            <a:r>
              <a:rPr kumimoji="1" lang="ja-JP" altLang="en-US" dirty="0">
                <a:solidFill>
                  <a:schemeClr val="tx1"/>
                </a:solidFill>
              </a:rPr>
              <a:t>「マイページ登録情報をコピーする」</a:t>
            </a:r>
            <a:endParaRPr kumimoji="1" lang="en-US" altLang="ja-JP" dirty="0">
              <a:solidFill>
                <a:schemeClr val="tx1"/>
              </a:solidFill>
            </a:endParaRPr>
          </a:p>
          <a:p>
            <a:pPr algn="ctr"/>
            <a:endParaRPr kumimoji="1" lang="en-US" altLang="ja-JP" dirty="0">
              <a:solidFill>
                <a:schemeClr val="tx1"/>
              </a:solidFill>
            </a:endParaRPr>
          </a:p>
          <a:p>
            <a:pPr algn="ctr"/>
            <a:r>
              <a:rPr kumimoji="1" lang="ja-JP" altLang="en-US" dirty="0">
                <a:solidFill>
                  <a:schemeClr val="tx1"/>
                </a:solidFill>
              </a:rPr>
              <a:t>をクリック。</a:t>
            </a:r>
            <a:endParaRPr kumimoji="1" lang="en-US" altLang="ja-JP" dirty="0">
              <a:solidFill>
                <a:schemeClr val="tx1"/>
              </a:solidFill>
            </a:endParaRPr>
          </a:p>
          <a:p>
            <a:pPr algn="ctr"/>
            <a:endParaRPr kumimoji="1" lang="en-US" altLang="ja-JP" dirty="0">
              <a:solidFill>
                <a:schemeClr val="tx1"/>
              </a:solidFill>
            </a:endParaRPr>
          </a:p>
          <a:p>
            <a:pPr algn="ctr"/>
            <a:r>
              <a:rPr kumimoji="1" lang="en-US" altLang="ja-JP" b="1" dirty="0">
                <a:solidFill>
                  <a:schemeClr val="tx1"/>
                </a:solidFill>
              </a:rPr>
              <a:t>※</a:t>
            </a:r>
            <a:r>
              <a:rPr kumimoji="1" lang="ja-JP" altLang="en-US" b="1" dirty="0">
                <a:solidFill>
                  <a:schemeClr val="tx1"/>
                </a:solidFill>
              </a:rPr>
              <a:t>氏名と住所が自動入力されます</a:t>
            </a:r>
          </a:p>
        </p:txBody>
      </p:sp>
      <p:sp>
        <p:nvSpPr>
          <p:cNvPr id="11" name="吹き出し: 角を丸めた四角形 10">
            <a:extLst>
              <a:ext uri="{FF2B5EF4-FFF2-40B4-BE49-F238E27FC236}">
                <a16:creationId xmlns:a16="http://schemas.microsoft.com/office/drawing/2014/main" id="{72B64DEE-DB70-46C8-B730-9D55AA585B86}"/>
              </a:ext>
            </a:extLst>
          </p:cNvPr>
          <p:cNvSpPr/>
          <p:nvPr/>
        </p:nvSpPr>
        <p:spPr>
          <a:xfrm>
            <a:off x="739080" y="5130476"/>
            <a:ext cx="3294149" cy="782036"/>
          </a:xfrm>
          <a:prstGeom prst="wedgeRoundRectCallout">
            <a:avLst>
              <a:gd name="adj1" fmla="val 107800"/>
              <a:gd name="adj2" fmla="val -193837"/>
              <a:gd name="adj3" fmla="val 16667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dirty="0">
                <a:solidFill>
                  <a:schemeClr val="tx1"/>
                </a:solidFill>
              </a:rPr>
              <a:t>申請者と本人との関係を選択</a:t>
            </a:r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846B5877-6E27-427B-A3E3-A51C9FD677A0}"/>
              </a:ext>
            </a:extLst>
          </p:cNvPr>
          <p:cNvSpPr txBox="1"/>
          <p:nvPr/>
        </p:nvSpPr>
        <p:spPr>
          <a:xfrm>
            <a:off x="1520731" y="1134550"/>
            <a:ext cx="375419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000" dirty="0"/>
              <a:t>しんせい　　　しんせいしゃじょうほう　にゅうりょく　　　　　　　　　　　　　　　　　　　　　</a:t>
            </a:r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D7D24F18-1B1F-45F1-BE05-724EC156426F}"/>
              </a:ext>
            </a:extLst>
          </p:cNvPr>
          <p:cNvSpPr txBox="1"/>
          <p:nvPr/>
        </p:nvSpPr>
        <p:spPr>
          <a:xfrm>
            <a:off x="786428" y="5174500"/>
            <a:ext cx="319945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900" dirty="0"/>
              <a:t> しんせいしゃ</a:t>
            </a:r>
            <a:r>
              <a:rPr kumimoji="1" lang="en-US" altLang="ja-JP" sz="900" dirty="0"/>
              <a:t>	</a:t>
            </a:r>
            <a:r>
              <a:rPr kumimoji="1" lang="ja-JP" altLang="en-US" sz="900" dirty="0"/>
              <a:t>ほんにん　　　　かんけい　　せんたく　　</a:t>
            </a:r>
            <a:r>
              <a:rPr kumimoji="1" lang="ja-JP" altLang="en-US" sz="1000" dirty="0"/>
              <a:t>　　　　　　　　　　　　　</a:t>
            </a:r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1DB922C1-F6CB-4C0B-AEDE-A9AB6AFCECFC}"/>
              </a:ext>
            </a:extLst>
          </p:cNvPr>
          <p:cNvSpPr txBox="1"/>
          <p:nvPr/>
        </p:nvSpPr>
        <p:spPr>
          <a:xfrm>
            <a:off x="536260" y="1883145"/>
            <a:ext cx="40967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900" dirty="0"/>
              <a:t> かいいんとうろく</a:t>
            </a:r>
            <a:r>
              <a:rPr kumimoji="1" lang="en-US" altLang="ja-JP" sz="900" dirty="0"/>
              <a:t>	</a:t>
            </a:r>
            <a:r>
              <a:rPr kumimoji="1" lang="ja-JP" altLang="en-US" sz="900" dirty="0"/>
              <a:t>　　ひと　　しんせいしゃ　　おな　　ばあい　　</a:t>
            </a:r>
            <a:r>
              <a:rPr kumimoji="1" lang="ja-JP" altLang="en-US" sz="1000" dirty="0"/>
              <a:t>　　　　　　　　　　　　　</a:t>
            </a:r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8AE48D14-1D67-449B-AC8B-AB82F0C936A4}"/>
              </a:ext>
            </a:extLst>
          </p:cNvPr>
          <p:cNvSpPr txBox="1"/>
          <p:nvPr/>
        </p:nvSpPr>
        <p:spPr>
          <a:xfrm>
            <a:off x="1883603" y="2446687"/>
            <a:ext cx="182733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900" dirty="0"/>
              <a:t> とうろくじょうほう　　</a:t>
            </a:r>
            <a:r>
              <a:rPr kumimoji="1" lang="ja-JP" altLang="en-US" sz="1000" dirty="0"/>
              <a:t>　　　　　　　　　　　　　</a:t>
            </a:r>
          </a:p>
        </p:txBody>
      </p:sp>
      <p:sp>
        <p:nvSpPr>
          <p:cNvPr id="19" name="テキスト ボックス 18">
            <a:extLst>
              <a:ext uri="{FF2B5EF4-FFF2-40B4-BE49-F238E27FC236}">
                <a16:creationId xmlns:a16="http://schemas.microsoft.com/office/drawing/2014/main" id="{ED6FAEA2-1B85-4601-82CE-674E597CB543}"/>
              </a:ext>
            </a:extLst>
          </p:cNvPr>
          <p:cNvSpPr txBox="1"/>
          <p:nvPr/>
        </p:nvSpPr>
        <p:spPr>
          <a:xfrm>
            <a:off x="906109" y="3532275"/>
            <a:ext cx="294199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900" dirty="0"/>
              <a:t> 　しめい　　</a:t>
            </a:r>
            <a:r>
              <a:rPr kumimoji="1" lang="ja-JP" altLang="en-US" sz="1000" dirty="0"/>
              <a:t>じゅうしょ　 じどうにゅうりょく　　　　　　　　　　　　</a:t>
            </a:r>
          </a:p>
        </p:txBody>
      </p:sp>
      <p:sp>
        <p:nvSpPr>
          <p:cNvPr id="20" name="テキスト ボックス 19">
            <a:extLst>
              <a:ext uri="{FF2B5EF4-FFF2-40B4-BE49-F238E27FC236}">
                <a16:creationId xmlns:a16="http://schemas.microsoft.com/office/drawing/2014/main" id="{8928E88C-310D-4AA4-8889-4359B70C3399}"/>
              </a:ext>
            </a:extLst>
          </p:cNvPr>
          <p:cNvSpPr txBox="1"/>
          <p:nvPr/>
        </p:nvSpPr>
        <p:spPr>
          <a:xfrm>
            <a:off x="626129" y="37547"/>
            <a:ext cx="804458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100" dirty="0"/>
              <a:t>しょうめいしょ　　　　　　　はんてい　　けっか　　　しりょう　　　　　　　　　　　　　　　　　　　　　　しんせい</a:t>
            </a:r>
          </a:p>
        </p:txBody>
      </p:sp>
    </p:spTree>
    <p:extLst>
      <p:ext uri="{BB962C8B-B14F-4D97-AF65-F5344CB8AC3E}">
        <p14:creationId xmlns:p14="http://schemas.microsoft.com/office/powerpoint/2010/main" val="3134564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>
            <a:extLst>
              <a:ext uri="{FF2B5EF4-FFF2-40B4-BE49-F238E27FC236}">
                <a16:creationId xmlns:a16="http://schemas.microsoft.com/office/drawing/2014/main" id="{2A77B280-4B0A-47A2-A4D8-EE4A6D1E8C4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9803" y="1377668"/>
            <a:ext cx="4052227" cy="5304478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5" name="図 14">
            <a:extLst>
              <a:ext uri="{FF2B5EF4-FFF2-40B4-BE49-F238E27FC236}">
                <a16:creationId xmlns:a16="http://schemas.microsoft.com/office/drawing/2014/main" id="{EFD3CCAA-5BA2-EFF9-1E2F-8930916CF108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8915025" y="239967"/>
            <a:ext cx="500955" cy="592114"/>
          </a:xfrm>
          <a:prstGeom prst="rect">
            <a:avLst/>
          </a:prstGeom>
        </p:spPr>
      </p:pic>
      <p:sp>
        <p:nvSpPr>
          <p:cNvPr id="12" name="コンテンツ プレースホルダー 2">
            <a:extLst>
              <a:ext uri="{FF2B5EF4-FFF2-40B4-BE49-F238E27FC236}">
                <a16:creationId xmlns:a16="http://schemas.microsoft.com/office/drawing/2014/main" id="{4E72BC1A-B5D8-752E-0809-C2A3CF82423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729514" y="2824012"/>
            <a:ext cx="3837812" cy="1908968"/>
          </a:xfrm>
        </p:spPr>
        <p:txBody>
          <a:bodyPr>
            <a:normAutofit fontScale="32500" lnSpcReduction="20000"/>
          </a:bodyPr>
          <a:lstStyle/>
          <a:p>
            <a:pPr marL="0" indent="0">
              <a:buNone/>
            </a:pPr>
            <a:endParaRPr lang="en-US" altLang="ja-JP" sz="1730" dirty="0"/>
          </a:p>
          <a:p>
            <a:pPr marL="0" indent="0">
              <a:buNone/>
            </a:pPr>
            <a:r>
              <a:rPr lang="ja-JP" altLang="en-US" sz="2214" dirty="0"/>
              <a:t>　</a:t>
            </a:r>
            <a:endParaRPr lang="en-US" altLang="ja-JP" sz="900" dirty="0"/>
          </a:p>
          <a:p>
            <a:pPr marL="0" indent="0">
              <a:buNone/>
            </a:pPr>
            <a:endParaRPr lang="en-US" altLang="ja-JP" dirty="0"/>
          </a:p>
          <a:p>
            <a:pPr marL="0" indent="0">
              <a:buNone/>
            </a:pPr>
            <a:endParaRPr lang="en-US" altLang="ja-JP" sz="2214" dirty="0"/>
          </a:p>
          <a:p>
            <a:pPr marL="0" indent="0">
              <a:buNone/>
            </a:pPr>
            <a:endParaRPr lang="en-US" altLang="ja-JP" sz="2214" dirty="0"/>
          </a:p>
          <a:p>
            <a:pPr marL="0" indent="0">
              <a:buNone/>
            </a:pPr>
            <a:r>
              <a:rPr lang="ja-JP" altLang="en-US" sz="2214" dirty="0"/>
              <a:t>　</a:t>
            </a:r>
            <a:endParaRPr lang="en-US" altLang="ja-JP" sz="2214" dirty="0"/>
          </a:p>
          <a:p>
            <a:pPr marL="0" indent="0">
              <a:buNone/>
            </a:pPr>
            <a:r>
              <a:rPr lang="ja-JP" altLang="en-US" sz="2214" dirty="0"/>
              <a:t>　</a:t>
            </a:r>
            <a:endParaRPr lang="en-US" altLang="ja-JP" sz="2908" dirty="0"/>
          </a:p>
          <a:p>
            <a:pPr marL="0" indent="0">
              <a:buNone/>
            </a:pPr>
            <a:endParaRPr lang="en-US" altLang="ja-JP" sz="900" dirty="0"/>
          </a:p>
          <a:p>
            <a:pPr marL="0" indent="0">
              <a:buNone/>
            </a:pPr>
            <a:r>
              <a:rPr lang="ja-JP" altLang="en-US" sz="2908" dirty="0"/>
              <a:t>   　</a:t>
            </a:r>
            <a:endParaRPr lang="en-US" altLang="ja-JP" sz="2908" b="1" u="sng" dirty="0"/>
          </a:p>
          <a:p>
            <a:pPr marL="0" indent="0">
              <a:buNone/>
            </a:pPr>
            <a:endParaRPr kumimoji="1" lang="ja-JP" altLang="en-US" b="1" dirty="0"/>
          </a:p>
        </p:txBody>
      </p:sp>
      <p:sp>
        <p:nvSpPr>
          <p:cNvPr id="13" name="タイトル 12">
            <a:extLst>
              <a:ext uri="{FF2B5EF4-FFF2-40B4-BE49-F238E27FC236}">
                <a16:creationId xmlns:a16="http://schemas.microsoft.com/office/drawing/2014/main" id="{312FDA51-5967-4A8D-B042-67479A4EF6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2548" y="-60601"/>
            <a:ext cx="8920162" cy="1785365"/>
          </a:xfrm>
        </p:spPr>
        <p:txBody>
          <a:bodyPr>
            <a:normAutofit fontScale="90000"/>
          </a:bodyPr>
          <a:lstStyle/>
          <a:p>
            <a:r>
              <a:rPr lang="ja-JP" altLang="en-US" sz="40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証明</a:t>
            </a:r>
            <a:r>
              <a:rPr lang="ja-JP" altLang="en-US" sz="40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chemeClr val="bg1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書</a:t>
            </a:r>
            <a:r>
              <a:rPr lang="ja-JP" altLang="en-US" sz="40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・判定結果資料のオンライン申請</a:t>
            </a:r>
            <a:br>
              <a:rPr lang="ja-JP" altLang="en-US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</a:br>
            <a:endParaRPr lang="ja-JP" altLang="en-US" dirty="0"/>
          </a:p>
        </p:txBody>
      </p:sp>
      <p:sp>
        <p:nvSpPr>
          <p:cNvPr id="40" name="テキスト ボックス 39">
            <a:extLst>
              <a:ext uri="{FF2B5EF4-FFF2-40B4-BE49-F238E27FC236}">
                <a16:creationId xmlns:a16="http://schemas.microsoft.com/office/drawing/2014/main" id="{2694BAB9-9EF6-45B4-B25E-09E9CEC712D0}"/>
              </a:ext>
            </a:extLst>
          </p:cNvPr>
          <p:cNvSpPr txBox="1"/>
          <p:nvPr/>
        </p:nvSpPr>
        <p:spPr>
          <a:xfrm>
            <a:off x="453290" y="1263886"/>
            <a:ext cx="875265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000" b="1" dirty="0">
                <a:solidFill>
                  <a:srgbClr val="FF0000"/>
                </a:solidFill>
              </a:rPr>
              <a:t>④ー７　申請　「本人情報を入力」</a:t>
            </a:r>
            <a:endParaRPr kumimoji="1" lang="en-US" altLang="ja-JP" sz="2000" b="1" dirty="0">
              <a:solidFill>
                <a:srgbClr val="FF0000"/>
              </a:solidFill>
            </a:endParaRPr>
          </a:p>
        </p:txBody>
      </p:sp>
      <p:sp>
        <p:nvSpPr>
          <p:cNvPr id="16" name="吹き出し: 角を丸めた四角形 15">
            <a:extLst>
              <a:ext uri="{FF2B5EF4-FFF2-40B4-BE49-F238E27FC236}">
                <a16:creationId xmlns:a16="http://schemas.microsoft.com/office/drawing/2014/main" id="{D678FB22-64AE-480A-AD45-CCC1D56BB223}"/>
              </a:ext>
            </a:extLst>
          </p:cNvPr>
          <p:cNvSpPr/>
          <p:nvPr/>
        </p:nvSpPr>
        <p:spPr>
          <a:xfrm>
            <a:off x="318482" y="2559445"/>
            <a:ext cx="4329938" cy="2096375"/>
          </a:xfrm>
          <a:prstGeom prst="wedgeRoundRectCallout">
            <a:avLst>
              <a:gd name="adj1" fmla="val 70002"/>
              <a:gd name="adj2" fmla="val -39632"/>
              <a:gd name="adj3" fmla="val 16667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dirty="0">
                <a:solidFill>
                  <a:schemeClr val="tx1"/>
                </a:solidFill>
              </a:rPr>
              <a:t>申請者と本人が同じ場合</a:t>
            </a:r>
            <a:endParaRPr kumimoji="1" lang="en-US" altLang="ja-JP" dirty="0">
              <a:solidFill>
                <a:schemeClr val="tx1"/>
              </a:solidFill>
            </a:endParaRPr>
          </a:p>
          <a:p>
            <a:pPr algn="ctr"/>
            <a:endParaRPr kumimoji="1" lang="en-US" altLang="ja-JP" dirty="0">
              <a:solidFill>
                <a:schemeClr val="tx1"/>
              </a:solidFill>
            </a:endParaRPr>
          </a:p>
          <a:p>
            <a:pPr algn="ctr"/>
            <a:r>
              <a:rPr kumimoji="1" lang="ja-JP" altLang="en-US" dirty="0">
                <a:solidFill>
                  <a:schemeClr val="tx1"/>
                </a:solidFill>
              </a:rPr>
              <a:t>「申請者と本人が同一」をクリック。</a:t>
            </a:r>
            <a:endParaRPr kumimoji="1" lang="en-US" altLang="ja-JP" dirty="0">
              <a:solidFill>
                <a:schemeClr val="tx1"/>
              </a:solidFill>
            </a:endParaRPr>
          </a:p>
          <a:p>
            <a:pPr algn="ctr"/>
            <a:endParaRPr kumimoji="1" lang="en-US" altLang="ja-JP" dirty="0">
              <a:solidFill>
                <a:schemeClr val="tx1"/>
              </a:solidFill>
            </a:endParaRPr>
          </a:p>
          <a:p>
            <a:pPr algn="ctr"/>
            <a:r>
              <a:rPr kumimoji="1" lang="en-US" altLang="ja-JP" b="1" dirty="0">
                <a:solidFill>
                  <a:schemeClr val="tx1"/>
                </a:solidFill>
              </a:rPr>
              <a:t>※</a:t>
            </a:r>
            <a:r>
              <a:rPr kumimoji="1" lang="ja-JP" altLang="en-US" b="1" dirty="0">
                <a:solidFill>
                  <a:schemeClr val="tx1"/>
                </a:solidFill>
              </a:rPr>
              <a:t>氏名・住所が自動入力されます</a:t>
            </a:r>
          </a:p>
        </p:txBody>
      </p:sp>
      <p:sp>
        <p:nvSpPr>
          <p:cNvPr id="14" name="吹き出し: 角を丸めた四角形 13">
            <a:extLst>
              <a:ext uri="{FF2B5EF4-FFF2-40B4-BE49-F238E27FC236}">
                <a16:creationId xmlns:a16="http://schemas.microsoft.com/office/drawing/2014/main" id="{B11695A9-A123-43D3-B0B5-8DCC99E4DD1A}"/>
              </a:ext>
            </a:extLst>
          </p:cNvPr>
          <p:cNvSpPr/>
          <p:nvPr/>
        </p:nvSpPr>
        <p:spPr>
          <a:xfrm>
            <a:off x="1677725" y="5725058"/>
            <a:ext cx="1912424" cy="782036"/>
          </a:xfrm>
          <a:prstGeom prst="wedgeRoundRectCallout">
            <a:avLst>
              <a:gd name="adj1" fmla="val 130413"/>
              <a:gd name="adj2" fmla="val 32854"/>
              <a:gd name="adj3" fmla="val 16667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dirty="0">
                <a:solidFill>
                  <a:schemeClr val="tx1"/>
                </a:solidFill>
              </a:rPr>
              <a:t>誕生日を入力</a:t>
            </a:r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7A42DE98-5607-498E-BA46-EA12429219DB}"/>
              </a:ext>
            </a:extLst>
          </p:cNvPr>
          <p:cNvSpPr txBox="1"/>
          <p:nvPr/>
        </p:nvSpPr>
        <p:spPr>
          <a:xfrm>
            <a:off x="1503601" y="1154055"/>
            <a:ext cx="375419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000" dirty="0"/>
              <a:t>しんせい　　　ほんにんじょうほう　にゅうりょく　　　　　　　　　　　　　　　　　　　　　</a:t>
            </a:r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4F9BC49E-9248-4BDD-9D56-B87E8AFDBDE2}"/>
              </a:ext>
            </a:extLst>
          </p:cNvPr>
          <p:cNvSpPr txBox="1"/>
          <p:nvPr/>
        </p:nvSpPr>
        <p:spPr>
          <a:xfrm>
            <a:off x="1612629" y="5803035"/>
            <a:ext cx="197752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900" dirty="0"/>
              <a:t> 　たんじょうび　　にゅうりょく</a:t>
            </a:r>
            <a:r>
              <a:rPr kumimoji="1" lang="ja-JP" altLang="en-US" sz="1000" dirty="0"/>
              <a:t>　　　　　　　　　　　　</a:t>
            </a:r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573AD073-2179-433A-9FFE-3049302D2316}"/>
              </a:ext>
            </a:extLst>
          </p:cNvPr>
          <p:cNvSpPr txBox="1"/>
          <p:nvPr/>
        </p:nvSpPr>
        <p:spPr>
          <a:xfrm>
            <a:off x="918378" y="2730497"/>
            <a:ext cx="297544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900" dirty="0"/>
              <a:t> 　しんせいしゃ　　　ほんにん　　おな　　ばあい</a:t>
            </a:r>
            <a:r>
              <a:rPr kumimoji="1" lang="ja-JP" altLang="en-US" sz="1000" dirty="0"/>
              <a:t>　　　　　　　　　　　　</a:t>
            </a:r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F013A957-2737-43E0-AC0F-0D111ECC40D9}"/>
              </a:ext>
            </a:extLst>
          </p:cNvPr>
          <p:cNvSpPr txBox="1"/>
          <p:nvPr/>
        </p:nvSpPr>
        <p:spPr>
          <a:xfrm>
            <a:off x="536261" y="3276781"/>
            <a:ext cx="242792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900" dirty="0"/>
              <a:t> 　しんせいしゃ　　ほんにん　　どういつ</a:t>
            </a:r>
            <a:r>
              <a:rPr kumimoji="1" lang="ja-JP" altLang="en-US" sz="1000" dirty="0"/>
              <a:t>　　　　　　　　　　　　</a:t>
            </a:r>
          </a:p>
        </p:txBody>
      </p:sp>
      <p:sp>
        <p:nvSpPr>
          <p:cNvPr id="19" name="テキスト ボックス 18">
            <a:extLst>
              <a:ext uri="{FF2B5EF4-FFF2-40B4-BE49-F238E27FC236}">
                <a16:creationId xmlns:a16="http://schemas.microsoft.com/office/drawing/2014/main" id="{57C41C43-74B7-48F3-8A71-1BAF61E9115C}"/>
              </a:ext>
            </a:extLst>
          </p:cNvPr>
          <p:cNvSpPr txBox="1"/>
          <p:nvPr/>
        </p:nvSpPr>
        <p:spPr>
          <a:xfrm>
            <a:off x="752341" y="3811399"/>
            <a:ext cx="297544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900" dirty="0"/>
              <a:t> 　しめい　　　じゅうしょ　じどうにゅうりょく</a:t>
            </a:r>
            <a:r>
              <a:rPr kumimoji="1" lang="ja-JP" altLang="en-US" sz="1000" dirty="0"/>
              <a:t>　　　　　　　　　　　　</a:t>
            </a:r>
          </a:p>
        </p:txBody>
      </p:sp>
      <p:sp>
        <p:nvSpPr>
          <p:cNvPr id="20" name="テキスト ボックス 19">
            <a:extLst>
              <a:ext uri="{FF2B5EF4-FFF2-40B4-BE49-F238E27FC236}">
                <a16:creationId xmlns:a16="http://schemas.microsoft.com/office/drawing/2014/main" id="{E6847E20-AF6A-4C76-9C98-6001D4432242}"/>
              </a:ext>
            </a:extLst>
          </p:cNvPr>
          <p:cNvSpPr txBox="1"/>
          <p:nvPr/>
        </p:nvSpPr>
        <p:spPr>
          <a:xfrm>
            <a:off x="626129" y="120107"/>
            <a:ext cx="804458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100" dirty="0"/>
              <a:t>しょうめいしょ　　　　　　　はんてい　　けっか　　　しりょう　　　　　　　　　　　　　　　　　　　　　　しんせい</a:t>
            </a:r>
          </a:p>
        </p:txBody>
      </p:sp>
    </p:spTree>
    <p:extLst>
      <p:ext uri="{BB962C8B-B14F-4D97-AF65-F5344CB8AC3E}">
        <p14:creationId xmlns:p14="http://schemas.microsoft.com/office/powerpoint/2010/main" val="188973804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>
            <a:extLst>
              <a:ext uri="{FF2B5EF4-FFF2-40B4-BE49-F238E27FC236}">
                <a16:creationId xmlns:a16="http://schemas.microsoft.com/office/drawing/2014/main" id="{D8F011FF-8395-482E-908A-C004ACDA055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6981" y="1263886"/>
            <a:ext cx="3617610" cy="5429583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5" name="図 14">
            <a:extLst>
              <a:ext uri="{FF2B5EF4-FFF2-40B4-BE49-F238E27FC236}">
                <a16:creationId xmlns:a16="http://schemas.microsoft.com/office/drawing/2014/main" id="{EFD3CCAA-5BA2-EFF9-1E2F-8930916CF108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8955466" y="267932"/>
            <a:ext cx="500955" cy="592114"/>
          </a:xfrm>
          <a:prstGeom prst="rect">
            <a:avLst/>
          </a:prstGeom>
        </p:spPr>
      </p:pic>
      <p:sp>
        <p:nvSpPr>
          <p:cNvPr id="12" name="コンテンツ プレースホルダー 2">
            <a:extLst>
              <a:ext uri="{FF2B5EF4-FFF2-40B4-BE49-F238E27FC236}">
                <a16:creationId xmlns:a16="http://schemas.microsoft.com/office/drawing/2014/main" id="{4E72BC1A-B5D8-752E-0809-C2A3CF82423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729514" y="2824012"/>
            <a:ext cx="3837812" cy="1908968"/>
          </a:xfrm>
        </p:spPr>
        <p:txBody>
          <a:bodyPr>
            <a:normAutofit fontScale="32500" lnSpcReduction="20000"/>
          </a:bodyPr>
          <a:lstStyle/>
          <a:p>
            <a:pPr marL="0" indent="0">
              <a:buNone/>
            </a:pPr>
            <a:endParaRPr lang="en-US" altLang="ja-JP" sz="1730" dirty="0"/>
          </a:p>
          <a:p>
            <a:pPr marL="0" indent="0">
              <a:buNone/>
            </a:pPr>
            <a:r>
              <a:rPr lang="ja-JP" altLang="en-US" sz="2214" dirty="0"/>
              <a:t>　</a:t>
            </a:r>
            <a:endParaRPr lang="en-US" altLang="ja-JP" sz="900" dirty="0"/>
          </a:p>
          <a:p>
            <a:pPr marL="0" indent="0">
              <a:buNone/>
            </a:pPr>
            <a:endParaRPr lang="en-US" altLang="ja-JP" dirty="0"/>
          </a:p>
          <a:p>
            <a:pPr marL="0" indent="0">
              <a:buNone/>
            </a:pPr>
            <a:endParaRPr lang="en-US" altLang="ja-JP" sz="2214" dirty="0"/>
          </a:p>
          <a:p>
            <a:pPr marL="0" indent="0">
              <a:buNone/>
            </a:pPr>
            <a:endParaRPr lang="en-US" altLang="ja-JP" sz="2214" dirty="0"/>
          </a:p>
          <a:p>
            <a:pPr marL="0" indent="0">
              <a:buNone/>
            </a:pPr>
            <a:r>
              <a:rPr lang="ja-JP" altLang="en-US" sz="2214" dirty="0"/>
              <a:t>　</a:t>
            </a:r>
            <a:endParaRPr lang="en-US" altLang="ja-JP" sz="2214" dirty="0"/>
          </a:p>
          <a:p>
            <a:pPr marL="0" indent="0">
              <a:buNone/>
            </a:pPr>
            <a:r>
              <a:rPr lang="ja-JP" altLang="en-US" sz="2214" dirty="0"/>
              <a:t>　</a:t>
            </a:r>
            <a:endParaRPr lang="en-US" altLang="ja-JP" sz="2908" dirty="0"/>
          </a:p>
          <a:p>
            <a:pPr marL="0" indent="0">
              <a:buNone/>
            </a:pPr>
            <a:endParaRPr lang="en-US" altLang="ja-JP" sz="900" dirty="0"/>
          </a:p>
          <a:p>
            <a:pPr marL="0" indent="0">
              <a:buNone/>
            </a:pPr>
            <a:r>
              <a:rPr lang="ja-JP" altLang="en-US" sz="2908" dirty="0"/>
              <a:t>   　</a:t>
            </a:r>
            <a:endParaRPr lang="en-US" altLang="ja-JP" sz="2908" b="1" u="sng" dirty="0"/>
          </a:p>
          <a:p>
            <a:pPr marL="0" indent="0">
              <a:buNone/>
            </a:pPr>
            <a:endParaRPr kumimoji="1" lang="ja-JP" altLang="en-US" b="1" dirty="0"/>
          </a:p>
        </p:txBody>
      </p:sp>
      <p:sp>
        <p:nvSpPr>
          <p:cNvPr id="13" name="タイトル 12">
            <a:extLst>
              <a:ext uri="{FF2B5EF4-FFF2-40B4-BE49-F238E27FC236}">
                <a16:creationId xmlns:a16="http://schemas.microsoft.com/office/drawing/2014/main" id="{312FDA51-5967-4A8D-B042-67479A4EF6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8914" y="-32636"/>
            <a:ext cx="8920162" cy="1678451"/>
          </a:xfrm>
        </p:spPr>
        <p:txBody>
          <a:bodyPr>
            <a:normAutofit fontScale="90000"/>
          </a:bodyPr>
          <a:lstStyle/>
          <a:p>
            <a:r>
              <a:rPr lang="ja-JP" altLang="en-US" sz="40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証明</a:t>
            </a:r>
            <a:r>
              <a:rPr lang="ja-JP" altLang="en-US" sz="40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chemeClr val="bg1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書</a:t>
            </a:r>
            <a:r>
              <a:rPr lang="ja-JP" altLang="en-US" sz="40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・判定結果資料のオンライン申請</a:t>
            </a:r>
            <a:br>
              <a:rPr lang="ja-JP" altLang="en-US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</a:br>
            <a:endParaRPr lang="ja-JP" altLang="en-US" dirty="0"/>
          </a:p>
        </p:txBody>
      </p:sp>
      <p:sp>
        <p:nvSpPr>
          <p:cNvPr id="40" name="テキスト ボックス 39">
            <a:extLst>
              <a:ext uri="{FF2B5EF4-FFF2-40B4-BE49-F238E27FC236}">
                <a16:creationId xmlns:a16="http://schemas.microsoft.com/office/drawing/2014/main" id="{2694BAB9-9EF6-45B4-B25E-09E9CEC712D0}"/>
              </a:ext>
            </a:extLst>
          </p:cNvPr>
          <p:cNvSpPr txBox="1"/>
          <p:nvPr/>
        </p:nvSpPr>
        <p:spPr>
          <a:xfrm>
            <a:off x="453290" y="1263886"/>
            <a:ext cx="875265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000" b="1" dirty="0">
                <a:solidFill>
                  <a:srgbClr val="FF0000"/>
                </a:solidFill>
              </a:rPr>
              <a:t>④ー８　申請　「本人情報を入力」</a:t>
            </a:r>
            <a:endParaRPr kumimoji="1" lang="en-US" altLang="ja-JP" sz="2000" b="1" dirty="0">
              <a:solidFill>
                <a:srgbClr val="FF0000"/>
              </a:solidFill>
            </a:endParaRPr>
          </a:p>
        </p:txBody>
      </p:sp>
      <p:sp>
        <p:nvSpPr>
          <p:cNvPr id="16" name="吹き出し: 角を丸めた四角形 15">
            <a:extLst>
              <a:ext uri="{FF2B5EF4-FFF2-40B4-BE49-F238E27FC236}">
                <a16:creationId xmlns:a16="http://schemas.microsoft.com/office/drawing/2014/main" id="{D678FB22-64AE-480A-AD45-CCC1D56BB223}"/>
              </a:ext>
            </a:extLst>
          </p:cNvPr>
          <p:cNvSpPr/>
          <p:nvPr/>
        </p:nvSpPr>
        <p:spPr>
          <a:xfrm>
            <a:off x="198120" y="1927853"/>
            <a:ext cx="4247507" cy="3773586"/>
          </a:xfrm>
          <a:prstGeom prst="wedgeRoundRectCallout">
            <a:avLst>
              <a:gd name="adj1" fmla="val 67353"/>
              <a:gd name="adj2" fmla="val -46499"/>
              <a:gd name="adj3" fmla="val 16667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dirty="0">
                <a:solidFill>
                  <a:schemeClr val="tx1"/>
                </a:solidFill>
              </a:rPr>
              <a:t>申請者と本人は違う人だが、</a:t>
            </a:r>
            <a:endParaRPr kumimoji="1" lang="en-US" altLang="ja-JP" dirty="0">
              <a:solidFill>
                <a:schemeClr val="tx1"/>
              </a:solidFill>
            </a:endParaRPr>
          </a:p>
          <a:p>
            <a:pPr algn="ctr"/>
            <a:endParaRPr kumimoji="1" lang="en-US" altLang="ja-JP" dirty="0">
              <a:solidFill>
                <a:schemeClr val="tx1"/>
              </a:solidFill>
            </a:endParaRPr>
          </a:p>
          <a:p>
            <a:pPr algn="ctr"/>
            <a:r>
              <a:rPr kumimoji="1" lang="ja-JP" altLang="en-US" dirty="0">
                <a:solidFill>
                  <a:schemeClr val="tx1"/>
                </a:solidFill>
              </a:rPr>
              <a:t>住所だけが同じ場合</a:t>
            </a:r>
            <a:endParaRPr kumimoji="1" lang="en-US" altLang="ja-JP" dirty="0">
              <a:solidFill>
                <a:schemeClr val="tx1"/>
              </a:solidFill>
            </a:endParaRPr>
          </a:p>
          <a:p>
            <a:pPr algn="ctr"/>
            <a:endParaRPr kumimoji="1" lang="en-US" altLang="ja-JP" dirty="0">
              <a:solidFill>
                <a:schemeClr val="tx1"/>
              </a:solidFill>
            </a:endParaRPr>
          </a:p>
          <a:p>
            <a:pPr algn="ctr"/>
            <a:r>
              <a:rPr kumimoji="1" lang="ja-JP" altLang="en-US" dirty="0">
                <a:solidFill>
                  <a:schemeClr val="tx1"/>
                </a:solidFill>
              </a:rPr>
              <a:t>（同居の家族が申請した場合など）</a:t>
            </a:r>
            <a:endParaRPr kumimoji="1" lang="en-US" altLang="ja-JP" dirty="0">
              <a:solidFill>
                <a:schemeClr val="tx1"/>
              </a:solidFill>
            </a:endParaRPr>
          </a:p>
          <a:p>
            <a:pPr algn="ctr"/>
            <a:endParaRPr kumimoji="1" lang="en-US" altLang="ja-JP" dirty="0">
              <a:solidFill>
                <a:schemeClr val="tx1"/>
              </a:solidFill>
            </a:endParaRPr>
          </a:p>
          <a:p>
            <a:pPr algn="ctr"/>
            <a:r>
              <a:rPr kumimoji="1" lang="ja-JP" altLang="en-US" dirty="0">
                <a:solidFill>
                  <a:schemeClr val="tx1"/>
                </a:solidFill>
              </a:rPr>
              <a:t>「申請者と本人が同一住所」</a:t>
            </a:r>
            <a:endParaRPr kumimoji="1" lang="en-US" altLang="ja-JP" dirty="0">
              <a:solidFill>
                <a:schemeClr val="tx1"/>
              </a:solidFill>
            </a:endParaRPr>
          </a:p>
          <a:p>
            <a:pPr algn="ctr"/>
            <a:endParaRPr kumimoji="1" lang="en-US" altLang="ja-JP" dirty="0">
              <a:solidFill>
                <a:schemeClr val="tx1"/>
              </a:solidFill>
            </a:endParaRPr>
          </a:p>
          <a:p>
            <a:pPr algn="ctr"/>
            <a:r>
              <a:rPr kumimoji="1" lang="ja-JP" altLang="en-US" dirty="0">
                <a:solidFill>
                  <a:schemeClr val="tx1"/>
                </a:solidFill>
              </a:rPr>
              <a:t>をクリック。</a:t>
            </a:r>
            <a:endParaRPr kumimoji="1" lang="en-US" altLang="ja-JP" dirty="0">
              <a:solidFill>
                <a:schemeClr val="tx1"/>
              </a:solidFill>
            </a:endParaRPr>
          </a:p>
          <a:p>
            <a:pPr algn="ctr"/>
            <a:endParaRPr kumimoji="1" lang="en-US" altLang="ja-JP" dirty="0">
              <a:solidFill>
                <a:schemeClr val="tx1"/>
              </a:solidFill>
            </a:endParaRPr>
          </a:p>
          <a:p>
            <a:pPr algn="ctr"/>
            <a:r>
              <a:rPr kumimoji="1" lang="en-US" altLang="ja-JP" b="1" dirty="0">
                <a:solidFill>
                  <a:schemeClr val="tx1"/>
                </a:solidFill>
              </a:rPr>
              <a:t>※</a:t>
            </a:r>
            <a:r>
              <a:rPr kumimoji="1" lang="ja-JP" altLang="en-US" b="1" dirty="0">
                <a:solidFill>
                  <a:schemeClr val="tx1"/>
                </a:solidFill>
              </a:rPr>
              <a:t>住所のみが自動入力されます</a:t>
            </a:r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D95B9CF6-52CC-40F3-82A6-F83A0DC12F28}"/>
              </a:ext>
            </a:extLst>
          </p:cNvPr>
          <p:cNvSpPr txBox="1"/>
          <p:nvPr/>
        </p:nvSpPr>
        <p:spPr>
          <a:xfrm>
            <a:off x="1450261" y="1157694"/>
            <a:ext cx="375419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000" dirty="0"/>
              <a:t>しんせい　　　　ほんにんじょうほう　にゅうりょく　　　　　　　　　　　　　　　　　　　　　</a:t>
            </a:r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AB462ABB-C08F-418B-9CF6-B85451C39C6E}"/>
              </a:ext>
            </a:extLst>
          </p:cNvPr>
          <p:cNvSpPr txBox="1"/>
          <p:nvPr/>
        </p:nvSpPr>
        <p:spPr>
          <a:xfrm>
            <a:off x="590010" y="2141576"/>
            <a:ext cx="297544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900" dirty="0"/>
              <a:t> 　しんせいしゃ　　ほんにん　　ちが　　ひと</a:t>
            </a:r>
            <a:r>
              <a:rPr kumimoji="1" lang="ja-JP" altLang="en-US" sz="1000" dirty="0"/>
              <a:t>　　　　　　　　　　　　</a:t>
            </a:r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37E389EC-C070-4330-81A9-463B060B4FFE}"/>
              </a:ext>
            </a:extLst>
          </p:cNvPr>
          <p:cNvSpPr txBox="1"/>
          <p:nvPr/>
        </p:nvSpPr>
        <p:spPr>
          <a:xfrm>
            <a:off x="910050" y="2682432"/>
            <a:ext cx="297544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900" dirty="0"/>
              <a:t> 　　じゅうしょ　　　　　おな　　　ばあい</a:t>
            </a:r>
            <a:r>
              <a:rPr kumimoji="1" lang="ja-JP" altLang="en-US" sz="1000" dirty="0"/>
              <a:t>　　　　　　　　　　　　</a:t>
            </a:r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71298A1E-256A-4DB8-A93A-2B884215D5C8}"/>
              </a:ext>
            </a:extLst>
          </p:cNvPr>
          <p:cNvSpPr txBox="1"/>
          <p:nvPr/>
        </p:nvSpPr>
        <p:spPr>
          <a:xfrm>
            <a:off x="552276" y="3233832"/>
            <a:ext cx="316127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900" dirty="0"/>
              <a:t> どうきょ　　かぞく　　　しんせい　　　　　ばあい</a:t>
            </a:r>
            <a:r>
              <a:rPr kumimoji="1" lang="ja-JP" altLang="en-US" sz="1000" dirty="0"/>
              <a:t>　　　　　　　　　　　　</a:t>
            </a:r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F64C7DDA-8204-4842-ACCC-D28BA6BB2184}"/>
              </a:ext>
            </a:extLst>
          </p:cNvPr>
          <p:cNvSpPr txBox="1"/>
          <p:nvPr/>
        </p:nvSpPr>
        <p:spPr>
          <a:xfrm>
            <a:off x="910050" y="3762091"/>
            <a:ext cx="316127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900" dirty="0"/>
              <a:t> しんせいしゃ　　ほんにん　　どういつじゅうしょ</a:t>
            </a:r>
            <a:r>
              <a:rPr kumimoji="1" lang="ja-JP" altLang="en-US" sz="1000" dirty="0"/>
              <a:t>　　　　　　　　　　　　</a:t>
            </a:r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CEEE686F-B715-4C01-8D5F-A938C34E778E}"/>
              </a:ext>
            </a:extLst>
          </p:cNvPr>
          <p:cNvSpPr txBox="1"/>
          <p:nvPr/>
        </p:nvSpPr>
        <p:spPr>
          <a:xfrm>
            <a:off x="741236" y="4887560"/>
            <a:ext cx="316127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900" dirty="0"/>
              <a:t> じゅうしょ　　　　　じどうにゅうりょく</a:t>
            </a:r>
            <a:r>
              <a:rPr kumimoji="1" lang="ja-JP" altLang="en-US" sz="1000" dirty="0"/>
              <a:t>　　　　　　　　　　　　</a:t>
            </a:r>
          </a:p>
        </p:txBody>
      </p:sp>
      <p:sp>
        <p:nvSpPr>
          <p:cNvPr id="19" name="テキスト ボックス 18">
            <a:extLst>
              <a:ext uri="{FF2B5EF4-FFF2-40B4-BE49-F238E27FC236}">
                <a16:creationId xmlns:a16="http://schemas.microsoft.com/office/drawing/2014/main" id="{0A8A893A-7F09-47BB-9F6D-17E79B531AD0}"/>
              </a:ext>
            </a:extLst>
          </p:cNvPr>
          <p:cNvSpPr txBox="1"/>
          <p:nvPr/>
        </p:nvSpPr>
        <p:spPr>
          <a:xfrm>
            <a:off x="626129" y="78279"/>
            <a:ext cx="804458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100" dirty="0"/>
              <a:t>しょうめいしょ　　　　　　　はんてい　　けっか　　　しりょう　　　　　　　　　　　　　　　　　　　　　　しんせい</a:t>
            </a:r>
          </a:p>
        </p:txBody>
      </p:sp>
    </p:spTree>
    <p:extLst>
      <p:ext uri="{BB962C8B-B14F-4D97-AF65-F5344CB8AC3E}">
        <p14:creationId xmlns:p14="http://schemas.microsoft.com/office/powerpoint/2010/main" val="374833520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>
            <a:extLst>
              <a:ext uri="{FF2B5EF4-FFF2-40B4-BE49-F238E27FC236}">
                <a16:creationId xmlns:a16="http://schemas.microsoft.com/office/drawing/2014/main" id="{F236AB14-A8D3-4F60-9AAF-40D066266FE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3478" y="1073687"/>
            <a:ext cx="2146852" cy="5734282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5" name="図 14">
            <a:extLst>
              <a:ext uri="{FF2B5EF4-FFF2-40B4-BE49-F238E27FC236}">
                <a16:creationId xmlns:a16="http://schemas.microsoft.com/office/drawing/2014/main" id="{EFD3CCAA-5BA2-EFF9-1E2F-8930916CF108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8955466" y="148421"/>
            <a:ext cx="500955" cy="592114"/>
          </a:xfrm>
          <a:prstGeom prst="rect">
            <a:avLst/>
          </a:prstGeom>
        </p:spPr>
      </p:pic>
      <p:sp>
        <p:nvSpPr>
          <p:cNvPr id="12" name="コンテンツ プレースホルダー 2">
            <a:extLst>
              <a:ext uri="{FF2B5EF4-FFF2-40B4-BE49-F238E27FC236}">
                <a16:creationId xmlns:a16="http://schemas.microsoft.com/office/drawing/2014/main" id="{4E72BC1A-B5D8-752E-0809-C2A3CF82423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729514" y="2824012"/>
            <a:ext cx="3837812" cy="1908968"/>
          </a:xfrm>
        </p:spPr>
        <p:txBody>
          <a:bodyPr>
            <a:normAutofit fontScale="32500" lnSpcReduction="20000"/>
          </a:bodyPr>
          <a:lstStyle/>
          <a:p>
            <a:pPr marL="0" indent="0">
              <a:buNone/>
            </a:pPr>
            <a:endParaRPr lang="en-US" altLang="ja-JP" sz="1730" dirty="0"/>
          </a:p>
          <a:p>
            <a:pPr marL="0" indent="0">
              <a:buNone/>
            </a:pPr>
            <a:r>
              <a:rPr lang="ja-JP" altLang="en-US" sz="2214" dirty="0"/>
              <a:t>　</a:t>
            </a:r>
            <a:endParaRPr lang="en-US" altLang="ja-JP" sz="900" dirty="0"/>
          </a:p>
          <a:p>
            <a:pPr marL="0" indent="0">
              <a:buNone/>
            </a:pPr>
            <a:endParaRPr lang="en-US" altLang="ja-JP" dirty="0"/>
          </a:p>
          <a:p>
            <a:pPr marL="0" indent="0">
              <a:buNone/>
            </a:pPr>
            <a:endParaRPr lang="en-US" altLang="ja-JP" sz="2214" dirty="0"/>
          </a:p>
          <a:p>
            <a:pPr marL="0" indent="0">
              <a:buNone/>
            </a:pPr>
            <a:endParaRPr lang="en-US" altLang="ja-JP" sz="2214" dirty="0"/>
          </a:p>
          <a:p>
            <a:pPr marL="0" indent="0">
              <a:buNone/>
            </a:pPr>
            <a:r>
              <a:rPr lang="ja-JP" altLang="en-US" sz="2214" dirty="0"/>
              <a:t>　</a:t>
            </a:r>
            <a:endParaRPr lang="en-US" altLang="ja-JP" sz="2214" dirty="0"/>
          </a:p>
          <a:p>
            <a:pPr marL="0" indent="0">
              <a:buNone/>
            </a:pPr>
            <a:r>
              <a:rPr lang="ja-JP" altLang="en-US" sz="2214" dirty="0"/>
              <a:t>　</a:t>
            </a:r>
            <a:endParaRPr lang="en-US" altLang="ja-JP" sz="2908" dirty="0"/>
          </a:p>
          <a:p>
            <a:pPr marL="0" indent="0">
              <a:buNone/>
            </a:pPr>
            <a:endParaRPr lang="en-US" altLang="ja-JP" sz="900" dirty="0"/>
          </a:p>
          <a:p>
            <a:pPr marL="0" indent="0">
              <a:buNone/>
            </a:pPr>
            <a:r>
              <a:rPr lang="ja-JP" altLang="en-US" sz="2908" dirty="0"/>
              <a:t>   　</a:t>
            </a:r>
            <a:endParaRPr lang="en-US" altLang="ja-JP" sz="2908" b="1" u="sng" dirty="0"/>
          </a:p>
          <a:p>
            <a:pPr marL="0" indent="0">
              <a:buNone/>
            </a:pPr>
            <a:endParaRPr kumimoji="1" lang="ja-JP" altLang="en-US" b="1" dirty="0"/>
          </a:p>
        </p:txBody>
      </p:sp>
      <p:sp>
        <p:nvSpPr>
          <p:cNvPr id="13" name="タイトル 12">
            <a:extLst>
              <a:ext uri="{FF2B5EF4-FFF2-40B4-BE49-F238E27FC236}">
                <a16:creationId xmlns:a16="http://schemas.microsoft.com/office/drawing/2014/main" id="{312FDA51-5967-4A8D-B042-67479A4EF6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2548" y="27623"/>
            <a:ext cx="8920162" cy="1382506"/>
          </a:xfrm>
        </p:spPr>
        <p:txBody>
          <a:bodyPr>
            <a:normAutofit fontScale="90000"/>
          </a:bodyPr>
          <a:lstStyle/>
          <a:p>
            <a:r>
              <a:rPr lang="ja-JP" altLang="en-US" sz="40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証明</a:t>
            </a:r>
            <a:r>
              <a:rPr lang="ja-JP" altLang="en-US" sz="40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chemeClr val="bg1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書</a:t>
            </a:r>
            <a:r>
              <a:rPr lang="ja-JP" altLang="en-US" sz="40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・判定結果資料のオンライン申請</a:t>
            </a:r>
            <a:br>
              <a:rPr lang="ja-JP" altLang="en-US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</a:br>
            <a:endParaRPr lang="ja-JP" altLang="en-US" dirty="0"/>
          </a:p>
        </p:txBody>
      </p:sp>
      <p:sp>
        <p:nvSpPr>
          <p:cNvPr id="40" name="テキスト ボックス 39">
            <a:extLst>
              <a:ext uri="{FF2B5EF4-FFF2-40B4-BE49-F238E27FC236}">
                <a16:creationId xmlns:a16="http://schemas.microsoft.com/office/drawing/2014/main" id="{2694BAB9-9EF6-45B4-B25E-09E9CEC712D0}"/>
              </a:ext>
            </a:extLst>
          </p:cNvPr>
          <p:cNvSpPr txBox="1"/>
          <p:nvPr/>
        </p:nvSpPr>
        <p:spPr>
          <a:xfrm>
            <a:off x="453290" y="1263886"/>
            <a:ext cx="875265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000" b="1" dirty="0">
                <a:solidFill>
                  <a:srgbClr val="FF0000"/>
                </a:solidFill>
              </a:rPr>
              <a:t>④ー９　申請　「身分証明書をアップ」</a:t>
            </a:r>
            <a:endParaRPr kumimoji="1" lang="en-US" altLang="ja-JP" sz="2000" b="1" dirty="0">
              <a:solidFill>
                <a:srgbClr val="FF0000"/>
              </a:solidFill>
            </a:endParaRPr>
          </a:p>
        </p:txBody>
      </p:sp>
      <p:sp>
        <p:nvSpPr>
          <p:cNvPr id="16" name="吹き出し: 角を丸めた四角形 15">
            <a:extLst>
              <a:ext uri="{FF2B5EF4-FFF2-40B4-BE49-F238E27FC236}">
                <a16:creationId xmlns:a16="http://schemas.microsoft.com/office/drawing/2014/main" id="{D678FB22-64AE-480A-AD45-CCC1D56BB223}"/>
              </a:ext>
            </a:extLst>
          </p:cNvPr>
          <p:cNvSpPr/>
          <p:nvPr/>
        </p:nvSpPr>
        <p:spPr>
          <a:xfrm>
            <a:off x="1247306" y="2156569"/>
            <a:ext cx="4001415" cy="1965851"/>
          </a:xfrm>
          <a:prstGeom prst="wedgeRoundRectCallout">
            <a:avLst>
              <a:gd name="adj1" fmla="val 74382"/>
              <a:gd name="adj2" fmla="val 38371"/>
              <a:gd name="adj3" fmla="val 16667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dirty="0">
                <a:solidFill>
                  <a:schemeClr val="tx1"/>
                </a:solidFill>
              </a:rPr>
              <a:t>「ファイルを参照」をクリック。</a:t>
            </a:r>
            <a:endParaRPr kumimoji="1" lang="en-US" altLang="ja-JP" dirty="0">
              <a:solidFill>
                <a:schemeClr val="tx1"/>
              </a:solidFill>
            </a:endParaRPr>
          </a:p>
          <a:p>
            <a:pPr algn="ctr"/>
            <a:endParaRPr kumimoji="1" lang="en-US" altLang="ja-JP" dirty="0">
              <a:solidFill>
                <a:schemeClr val="tx1"/>
              </a:solidFill>
            </a:endParaRPr>
          </a:p>
          <a:p>
            <a:pPr algn="ctr"/>
            <a:r>
              <a:rPr kumimoji="1" lang="ja-JP" altLang="en-US" dirty="0">
                <a:solidFill>
                  <a:schemeClr val="tx1"/>
                </a:solidFill>
              </a:rPr>
              <a:t>保存していた身分証明書を選択し、</a:t>
            </a:r>
            <a:endParaRPr kumimoji="1" lang="en-US" altLang="ja-JP" dirty="0">
              <a:solidFill>
                <a:schemeClr val="tx1"/>
              </a:solidFill>
            </a:endParaRPr>
          </a:p>
          <a:p>
            <a:pPr algn="ctr"/>
            <a:endParaRPr kumimoji="1" lang="en-US" altLang="ja-JP" dirty="0">
              <a:solidFill>
                <a:schemeClr val="tx1"/>
              </a:solidFill>
            </a:endParaRPr>
          </a:p>
          <a:p>
            <a:pPr algn="ctr"/>
            <a:r>
              <a:rPr kumimoji="1" lang="ja-JP" altLang="en-US" dirty="0">
                <a:solidFill>
                  <a:schemeClr val="tx1"/>
                </a:solidFill>
              </a:rPr>
              <a:t>アップロードしてください</a:t>
            </a:r>
          </a:p>
        </p:txBody>
      </p:sp>
      <p:sp>
        <p:nvSpPr>
          <p:cNvPr id="10" name="四角形: 角を丸くする 9">
            <a:extLst>
              <a:ext uri="{FF2B5EF4-FFF2-40B4-BE49-F238E27FC236}">
                <a16:creationId xmlns:a16="http://schemas.microsoft.com/office/drawing/2014/main" id="{662AF406-792A-4335-B531-A8505E7048AD}"/>
              </a:ext>
            </a:extLst>
          </p:cNvPr>
          <p:cNvSpPr/>
          <p:nvPr/>
        </p:nvSpPr>
        <p:spPr>
          <a:xfrm>
            <a:off x="6257676" y="3609892"/>
            <a:ext cx="1558456" cy="747423"/>
          </a:xfrm>
          <a:prstGeom prst="round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吹き出し: 角を丸めた四角形 10">
            <a:extLst>
              <a:ext uri="{FF2B5EF4-FFF2-40B4-BE49-F238E27FC236}">
                <a16:creationId xmlns:a16="http://schemas.microsoft.com/office/drawing/2014/main" id="{F34ACA14-CDC1-4896-A545-C7601EC43C93}"/>
              </a:ext>
            </a:extLst>
          </p:cNvPr>
          <p:cNvSpPr/>
          <p:nvPr/>
        </p:nvSpPr>
        <p:spPr>
          <a:xfrm>
            <a:off x="1795670" y="4712004"/>
            <a:ext cx="2507836" cy="1834270"/>
          </a:xfrm>
          <a:prstGeom prst="wedgeRoundRectCallout">
            <a:avLst>
              <a:gd name="adj1" fmla="val 164922"/>
              <a:gd name="adj2" fmla="val 58273"/>
              <a:gd name="adj3" fmla="val 16667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dirty="0">
                <a:solidFill>
                  <a:schemeClr val="tx1"/>
                </a:solidFill>
              </a:rPr>
              <a:t>入力ができたら、</a:t>
            </a:r>
            <a:endParaRPr kumimoji="1" lang="en-US" altLang="ja-JP" dirty="0">
              <a:solidFill>
                <a:schemeClr val="tx1"/>
              </a:solidFill>
            </a:endParaRPr>
          </a:p>
          <a:p>
            <a:pPr algn="ctr"/>
            <a:endParaRPr kumimoji="1" lang="en-US" altLang="ja-JP" dirty="0">
              <a:solidFill>
                <a:schemeClr val="tx1"/>
              </a:solidFill>
            </a:endParaRPr>
          </a:p>
          <a:p>
            <a:pPr algn="ctr"/>
            <a:r>
              <a:rPr kumimoji="1" lang="ja-JP" altLang="en-US" dirty="0">
                <a:solidFill>
                  <a:schemeClr val="tx1"/>
                </a:solidFill>
              </a:rPr>
              <a:t>「確認画面へ」を</a:t>
            </a:r>
            <a:endParaRPr kumimoji="1" lang="en-US" altLang="ja-JP" dirty="0">
              <a:solidFill>
                <a:schemeClr val="tx1"/>
              </a:solidFill>
            </a:endParaRPr>
          </a:p>
          <a:p>
            <a:pPr algn="ctr"/>
            <a:endParaRPr kumimoji="1" lang="en-US" altLang="ja-JP" dirty="0">
              <a:solidFill>
                <a:schemeClr val="tx1"/>
              </a:solidFill>
            </a:endParaRPr>
          </a:p>
          <a:p>
            <a:pPr algn="ctr"/>
            <a:r>
              <a:rPr kumimoji="1" lang="ja-JP" altLang="en-US" dirty="0">
                <a:solidFill>
                  <a:schemeClr val="tx1"/>
                </a:solidFill>
              </a:rPr>
              <a:t>クリック</a:t>
            </a:r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A12B84BE-7365-471C-B6B1-81D24D7416DA}"/>
              </a:ext>
            </a:extLst>
          </p:cNvPr>
          <p:cNvSpPr txBox="1"/>
          <p:nvPr/>
        </p:nvSpPr>
        <p:spPr>
          <a:xfrm>
            <a:off x="1422584" y="1139280"/>
            <a:ext cx="375419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000" dirty="0"/>
              <a:t>しんせい　　　　みぶんしょうめいしょ　　　　　　　　　　　　　　　　　　　　　</a:t>
            </a:r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232CC811-1FA9-4F5C-AD5C-F589C3A68704}"/>
              </a:ext>
            </a:extLst>
          </p:cNvPr>
          <p:cNvSpPr txBox="1"/>
          <p:nvPr/>
        </p:nvSpPr>
        <p:spPr>
          <a:xfrm>
            <a:off x="2331720" y="2238136"/>
            <a:ext cx="155448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900" dirty="0"/>
              <a:t> 　　　さんしょう</a:t>
            </a:r>
            <a:r>
              <a:rPr kumimoji="1" lang="ja-JP" altLang="en-US" sz="1000" dirty="0"/>
              <a:t>　　　　　　　　　　　　</a:t>
            </a:r>
          </a:p>
        </p:txBody>
      </p:sp>
      <p:sp>
        <p:nvSpPr>
          <p:cNvPr id="19" name="テキスト ボックス 18">
            <a:extLst>
              <a:ext uri="{FF2B5EF4-FFF2-40B4-BE49-F238E27FC236}">
                <a16:creationId xmlns:a16="http://schemas.microsoft.com/office/drawing/2014/main" id="{78C51272-B072-4129-9C42-B1BA07A3414D}"/>
              </a:ext>
            </a:extLst>
          </p:cNvPr>
          <p:cNvSpPr txBox="1"/>
          <p:nvPr/>
        </p:nvSpPr>
        <p:spPr>
          <a:xfrm>
            <a:off x="1387134" y="2821021"/>
            <a:ext cx="348073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900" dirty="0"/>
              <a:t> ほぞん　　　　　　　　みぶんしょうめいしょ　　せんたく</a:t>
            </a:r>
            <a:r>
              <a:rPr kumimoji="1" lang="ja-JP" altLang="en-US" sz="1000" dirty="0"/>
              <a:t>　　　　　　　　　　　　</a:t>
            </a:r>
          </a:p>
        </p:txBody>
      </p:sp>
      <p:sp>
        <p:nvSpPr>
          <p:cNvPr id="20" name="テキスト ボックス 19">
            <a:extLst>
              <a:ext uri="{FF2B5EF4-FFF2-40B4-BE49-F238E27FC236}">
                <a16:creationId xmlns:a16="http://schemas.microsoft.com/office/drawing/2014/main" id="{93F56B8A-BC87-4025-8F64-67BB9D081D2E}"/>
              </a:ext>
            </a:extLst>
          </p:cNvPr>
          <p:cNvSpPr txBox="1"/>
          <p:nvPr/>
        </p:nvSpPr>
        <p:spPr>
          <a:xfrm>
            <a:off x="1573019" y="4753995"/>
            <a:ext cx="155448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900" dirty="0"/>
              <a:t> 　　　にゅうりょく</a:t>
            </a:r>
            <a:r>
              <a:rPr kumimoji="1" lang="ja-JP" altLang="en-US" sz="1000" dirty="0"/>
              <a:t>　　　　　　　　　　　　</a:t>
            </a:r>
          </a:p>
        </p:txBody>
      </p:sp>
      <p:sp>
        <p:nvSpPr>
          <p:cNvPr id="21" name="テキスト ボックス 20">
            <a:extLst>
              <a:ext uri="{FF2B5EF4-FFF2-40B4-BE49-F238E27FC236}">
                <a16:creationId xmlns:a16="http://schemas.microsoft.com/office/drawing/2014/main" id="{36E1DDC9-D631-4B5F-934F-E86C4D43E28D}"/>
              </a:ext>
            </a:extLst>
          </p:cNvPr>
          <p:cNvSpPr txBox="1"/>
          <p:nvPr/>
        </p:nvSpPr>
        <p:spPr>
          <a:xfrm>
            <a:off x="1897380" y="5277990"/>
            <a:ext cx="155448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900" dirty="0"/>
              <a:t> 　　　かくにんがめん</a:t>
            </a:r>
            <a:r>
              <a:rPr kumimoji="1" lang="ja-JP" altLang="en-US" sz="1000" dirty="0"/>
              <a:t>　　　　　　　　　　　　</a:t>
            </a:r>
          </a:p>
        </p:txBody>
      </p:sp>
      <p:sp>
        <p:nvSpPr>
          <p:cNvPr id="22" name="テキスト ボックス 21">
            <a:extLst>
              <a:ext uri="{FF2B5EF4-FFF2-40B4-BE49-F238E27FC236}">
                <a16:creationId xmlns:a16="http://schemas.microsoft.com/office/drawing/2014/main" id="{D12C8832-F032-4F38-83D1-06B97543B657}"/>
              </a:ext>
            </a:extLst>
          </p:cNvPr>
          <p:cNvSpPr txBox="1"/>
          <p:nvPr/>
        </p:nvSpPr>
        <p:spPr>
          <a:xfrm>
            <a:off x="721717" y="6608"/>
            <a:ext cx="804458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100" dirty="0"/>
              <a:t>しょうめいしょ　　　　　　　はんてい　　けっか　　　しりょう　　　　　　　　　　　　　　　　　　　　　　しんせい</a:t>
            </a:r>
          </a:p>
        </p:txBody>
      </p:sp>
    </p:spTree>
    <p:extLst>
      <p:ext uri="{BB962C8B-B14F-4D97-AF65-F5344CB8AC3E}">
        <p14:creationId xmlns:p14="http://schemas.microsoft.com/office/powerpoint/2010/main" val="143327507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>
            <a:extLst>
              <a:ext uri="{FF2B5EF4-FFF2-40B4-BE49-F238E27FC236}">
                <a16:creationId xmlns:a16="http://schemas.microsoft.com/office/drawing/2014/main" id="{0D70D3EF-B428-4654-865F-98E593816ED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7347" y="1383527"/>
            <a:ext cx="2944210" cy="533027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</p:pic>
      <p:pic>
        <p:nvPicPr>
          <p:cNvPr id="15" name="図 14">
            <a:extLst>
              <a:ext uri="{FF2B5EF4-FFF2-40B4-BE49-F238E27FC236}">
                <a16:creationId xmlns:a16="http://schemas.microsoft.com/office/drawing/2014/main" id="{EFD3CCAA-5BA2-EFF9-1E2F-8930916CF108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8951755" y="145674"/>
            <a:ext cx="500955" cy="592114"/>
          </a:xfrm>
          <a:prstGeom prst="rect">
            <a:avLst/>
          </a:prstGeom>
        </p:spPr>
      </p:pic>
      <p:sp>
        <p:nvSpPr>
          <p:cNvPr id="12" name="コンテンツ プレースホルダー 2">
            <a:extLst>
              <a:ext uri="{FF2B5EF4-FFF2-40B4-BE49-F238E27FC236}">
                <a16:creationId xmlns:a16="http://schemas.microsoft.com/office/drawing/2014/main" id="{4E72BC1A-B5D8-752E-0809-C2A3CF82423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742151" y="2812762"/>
            <a:ext cx="3837812" cy="1908968"/>
          </a:xfrm>
        </p:spPr>
        <p:txBody>
          <a:bodyPr>
            <a:normAutofit fontScale="32500" lnSpcReduction="20000"/>
          </a:bodyPr>
          <a:lstStyle/>
          <a:p>
            <a:pPr marL="0" indent="0">
              <a:buNone/>
            </a:pPr>
            <a:endParaRPr lang="en-US" altLang="ja-JP" sz="1730" dirty="0"/>
          </a:p>
          <a:p>
            <a:pPr marL="0" indent="0">
              <a:buNone/>
            </a:pPr>
            <a:r>
              <a:rPr lang="ja-JP" altLang="en-US" sz="2214" dirty="0"/>
              <a:t>　</a:t>
            </a:r>
            <a:endParaRPr lang="en-US" altLang="ja-JP" sz="900" dirty="0"/>
          </a:p>
          <a:p>
            <a:pPr marL="0" indent="0">
              <a:buNone/>
            </a:pPr>
            <a:endParaRPr lang="en-US" altLang="ja-JP" dirty="0"/>
          </a:p>
          <a:p>
            <a:pPr marL="0" indent="0">
              <a:buNone/>
            </a:pPr>
            <a:endParaRPr lang="en-US" altLang="ja-JP" sz="2214" dirty="0"/>
          </a:p>
          <a:p>
            <a:pPr marL="0" indent="0">
              <a:buNone/>
            </a:pPr>
            <a:endParaRPr lang="en-US" altLang="ja-JP" sz="2214" dirty="0"/>
          </a:p>
          <a:p>
            <a:pPr marL="0" indent="0">
              <a:buNone/>
            </a:pPr>
            <a:r>
              <a:rPr lang="ja-JP" altLang="en-US" sz="2214" dirty="0"/>
              <a:t>　</a:t>
            </a:r>
            <a:endParaRPr lang="en-US" altLang="ja-JP" sz="2214" dirty="0"/>
          </a:p>
          <a:p>
            <a:pPr marL="0" indent="0">
              <a:buNone/>
            </a:pPr>
            <a:r>
              <a:rPr lang="ja-JP" altLang="en-US" sz="2214" dirty="0"/>
              <a:t>　</a:t>
            </a:r>
            <a:endParaRPr lang="en-US" altLang="ja-JP" sz="2908" dirty="0"/>
          </a:p>
          <a:p>
            <a:pPr marL="0" indent="0">
              <a:buNone/>
            </a:pPr>
            <a:endParaRPr lang="en-US" altLang="ja-JP" sz="900" dirty="0"/>
          </a:p>
          <a:p>
            <a:pPr marL="0" indent="0">
              <a:buNone/>
            </a:pPr>
            <a:r>
              <a:rPr lang="ja-JP" altLang="en-US" sz="2908" dirty="0"/>
              <a:t>   　</a:t>
            </a:r>
            <a:endParaRPr lang="en-US" altLang="ja-JP" sz="2908" b="1" u="sng" dirty="0"/>
          </a:p>
          <a:p>
            <a:pPr marL="0" indent="0">
              <a:buNone/>
            </a:pPr>
            <a:endParaRPr kumimoji="1" lang="ja-JP" altLang="en-US" b="1" dirty="0"/>
          </a:p>
        </p:txBody>
      </p:sp>
      <p:sp>
        <p:nvSpPr>
          <p:cNvPr id="13" name="タイトル 12">
            <a:extLst>
              <a:ext uri="{FF2B5EF4-FFF2-40B4-BE49-F238E27FC236}">
                <a16:creationId xmlns:a16="http://schemas.microsoft.com/office/drawing/2014/main" id="{312FDA51-5967-4A8D-B042-67479A4EF6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2548" y="0"/>
            <a:ext cx="8920162" cy="1470274"/>
          </a:xfrm>
        </p:spPr>
        <p:txBody>
          <a:bodyPr>
            <a:normAutofit fontScale="90000"/>
          </a:bodyPr>
          <a:lstStyle/>
          <a:p>
            <a:r>
              <a:rPr lang="ja-JP" altLang="en-US" sz="40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証明</a:t>
            </a:r>
            <a:r>
              <a:rPr lang="ja-JP" altLang="en-US" sz="40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chemeClr val="bg1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書</a:t>
            </a:r>
            <a:r>
              <a:rPr lang="ja-JP" altLang="en-US" sz="40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・判定結果資料のオンライン申請</a:t>
            </a:r>
            <a:br>
              <a:rPr lang="ja-JP" altLang="en-US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</a:br>
            <a:endParaRPr lang="ja-JP" altLang="en-US" dirty="0"/>
          </a:p>
        </p:txBody>
      </p:sp>
      <p:sp>
        <p:nvSpPr>
          <p:cNvPr id="40" name="テキスト ボックス 39">
            <a:extLst>
              <a:ext uri="{FF2B5EF4-FFF2-40B4-BE49-F238E27FC236}">
                <a16:creationId xmlns:a16="http://schemas.microsoft.com/office/drawing/2014/main" id="{2694BAB9-9EF6-45B4-B25E-09E9CEC712D0}"/>
              </a:ext>
            </a:extLst>
          </p:cNvPr>
          <p:cNvSpPr txBox="1"/>
          <p:nvPr/>
        </p:nvSpPr>
        <p:spPr>
          <a:xfrm>
            <a:off x="453290" y="1330455"/>
            <a:ext cx="875265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000" b="1" dirty="0">
                <a:solidFill>
                  <a:srgbClr val="FF0000"/>
                </a:solidFill>
              </a:rPr>
              <a:t>④ー１０　申請　「入力内容の確認」</a:t>
            </a:r>
            <a:endParaRPr kumimoji="1" lang="en-US" altLang="ja-JP" sz="2000" b="1" dirty="0">
              <a:solidFill>
                <a:srgbClr val="FF0000"/>
              </a:solidFill>
            </a:endParaRPr>
          </a:p>
        </p:txBody>
      </p:sp>
      <p:sp>
        <p:nvSpPr>
          <p:cNvPr id="14" name="吹き出し: 角を丸めた四角形 13">
            <a:extLst>
              <a:ext uri="{FF2B5EF4-FFF2-40B4-BE49-F238E27FC236}">
                <a16:creationId xmlns:a16="http://schemas.microsoft.com/office/drawing/2014/main" id="{B11695A9-A123-43D3-B0B5-8DCC99E4DD1A}"/>
              </a:ext>
            </a:extLst>
          </p:cNvPr>
          <p:cNvSpPr/>
          <p:nvPr/>
        </p:nvSpPr>
        <p:spPr>
          <a:xfrm>
            <a:off x="1440180" y="4245996"/>
            <a:ext cx="3139148" cy="1721149"/>
          </a:xfrm>
          <a:prstGeom prst="wedgeRoundRectCallout">
            <a:avLst>
              <a:gd name="adj1" fmla="val 136233"/>
              <a:gd name="adj2" fmla="val 70342"/>
              <a:gd name="adj3" fmla="val 16667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dirty="0">
                <a:solidFill>
                  <a:schemeClr val="tx1"/>
                </a:solidFill>
              </a:rPr>
              <a:t>内容に間違いがなければ、</a:t>
            </a:r>
            <a:endParaRPr kumimoji="1" lang="en-US" altLang="ja-JP" dirty="0">
              <a:solidFill>
                <a:schemeClr val="tx1"/>
              </a:solidFill>
            </a:endParaRPr>
          </a:p>
          <a:p>
            <a:pPr algn="ctr"/>
            <a:endParaRPr kumimoji="1" lang="en-US" altLang="ja-JP" dirty="0">
              <a:solidFill>
                <a:schemeClr val="tx1"/>
              </a:solidFill>
            </a:endParaRPr>
          </a:p>
          <a:p>
            <a:pPr algn="ctr"/>
            <a:r>
              <a:rPr kumimoji="1" lang="ja-JP" altLang="en-US" dirty="0">
                <a:solidFill>
                  <a:schemeClr val="tx1"/>
                </a:solidFill>
              </a:rPr>
              <a:t>「送信」をクリック</a:t>
            </a:r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EF5986B7-5649-4B04-BD59-3C48F16FA97B}"/>
              </a:ext>
            </a:extLst>
          </p:cNvPr>
          <p:cNvSpPr txBox="1"/>
          <p:nvPr/>
        </p:nvSpPr>
        <p:spPr>
          <a:xfrm>
            <a:off x="1793519" y="1185715"/>
            <a:ext cx="375419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000" dirty="0"/>
              <a:t>しんせい　　　にゅうりょくないよう　かくにん　　　　　　　　　　　　　　　　　　　　　</a:t>
            </a:r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358D985A-FCB1-45D7-B9B0-6E94378B91CC}"/>
              </a:ext>
            </a:extLst>
          </p:cNvPr>
          <p:cNvSpPr txBox="1"/>
          <p:nvPr/>
        </p:nvSpPr>
        <p:spPr>
          <a:xfrm>
            <a:off x="1582670" y="4475509"/>
            <a:ext cx="152543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900" dirty="0"/>
              <a:t> ないよう　　まちが</a:t>
            </a:r>
            <a:r>
              <a:rPr kumimoji="1" lang="ja-JP" altLang="en-US" sz="1000" dirty="0"/>
              <a:t>　　　　　　　　　　　　</a:t>
            </a:r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38BEFA2E-8F1B-4564-A443-D74105C52717}"/>
              </a:ext>
            </a:extLst>
          </p:cNvPr>
          <p:cNvSpPr txBox="1"/>
          <p:nvPr/>
        </p:nvSpPr>
        <p:spPr>
          <a:xfrm>
            <a:off x="2085590" y="5021559"/>
            <a:ext cx="77953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900" dirty="0"/>
              <a:t> そうしん</a:t>
            </a:r>
            <a:r>
              <a:rPr kumimoji="1" lang="ja-JP" altLang="en-US" sz="1000" dirty="0"/>
              <a:t>　　　　　　　　　　　　</a:t>
            </a:r>
          </a:p>
        </p:txBody>
      </p:sp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6D51404C-86DE-4FCE-B2FC-0214816773D5}"/>
              </a:ext>
            </a:extLst>
          </p:cNvPr>
          <p:cNvSpPr txBox="1"/>
          <p:nvPr/>
        </p:nvSpPr>
        <p:spPr>
          <a:xfrm>
            <a:off x="638767" y="14869"/>
            <a:ext cx="804458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100" dirty="0"/>
              <a:t>しょうめいしょ　　　　　　　はんてい　　けっか　　　しりょう　　　　　　　　　　　　　　　　　　　　　　しんせい</a:t>
            </a:r>
          </a:p>
        </p:txBody>
      </p:sp>
    </p:spTree>
    <p:extLst>
      <p:ext uri="{BB962C8B-B14F-4D97-AF65-F5344CB8AC3E}">
        <p14:creationId xmlns:p14="http://schemas.microsoft.com/office/powerpoint/2010/main" val="287216756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図 5">
            <a:extLst>
              <a:ext uri="{FF2B5EF4-FFF2-40B4-BE49-F238E27FC236}">
                <a16:creationId xmlns:a16="http://schemas.microsoft.com/office/drawing/2014/main" id="{05725075-86D6-4FEE-9449-3B06147FD0D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8630" y="1355310"/>
            <a:ext cx="4569942" cy="5466118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5" name="図 14">
            <a:extLst>
              <a:ext uri="{FF2B5EF4-FFF2-40B4-BE49-F238E27FC236}">
                <a16:creationId xmlns:a16="http://schemas.microsoft.com/office/drawing/2014/main" id="{EFD3CCAA-5BA2-EFF9-1E2F-8930916CF108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8955467" y="356226"/>
            <a:ext cx="500955" cy="573028"/>
          </a:xfrm>
          <a:prstGeom prst="rect">
            <a:avLst/>
          </a:prstGeom>
        </p:spPr>
      </p:pic>
      <p:sp>
        <p:nvSpPr>
          <p:cNvPr id="12" name="コンテンツ プレースホルダー 2">
            <a:extLst>
              <a:ext uri="{FF2B5EF4-FFF2-40B4-BE49-F238E27FC236}">
                <a16:creationId xmlns:a16="http://schemas.microsoft.com/office/drawing/2014/main" id="{4E72BC1A-B5D8-752E-0809-C2A3CF82423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729514" y="2824012"/>
            <a:ext cx="3837812" cy="1908968"/>
          </a:xfrm>
        </p:spPr>
        <p:txBody>
          <a:bodyPr>
            <a:normAutofit fontScale="32500" lnSpcReduction="20000"/>
          </a:bodyPr>
          <a:lstStyle/>
          <a:p>
            <a:pPr marL="0" indent="0">
              <a:buNone/>
            </a:pPr>
            <a:endParaRPr lang="en-US" altLang="ja-JP" sz="1730" dirty="0"/>
          </a:p>
          <a:p>
            <a:pPr marL="0" indent="0">
              <a:buNone/>
            </a:pPr>
            <a:r>
              <a:rPr lang="ja-JP" altLang="en-US" sz="2214" dirty="0"/>
              <a:t>　</a:t>
            </a:r>
            <a:endParaRPr lang="en-US" altLang="ja-JP" sz="900" dirty="0"/>
          </a:p>
          <a:p>
            <a:pPr marL="0" indent="0">
              <a:buNone/>
            </a:pPr>
            <a:endParaRPr lang="en-US" altLang="ja-JP" dirty="0"/>
          </a:p>
          <a:p>
            <a:pPr marL="0" indent="0">
              <a:buNone/>
            </a:pPr>
            <a:endParaRPr lang="en-US" altLang="ja-JP" sz="2214" dirty="0"/>
          </a:p>
          <a:p>
            <a:pPr marL="0" indent="0">
              <a:buNone/>
            </a:pPr>
            <a:endParaRPr lang="en-US" altLang="ja-JP" sz="2214" dirty="0"/>
          </a:p>
          <a:p>
            <a:pPr marL="0" indent="0">
              <a:buNone/>
            </a:pPr>
            <a:r>
              <a:rPr lang="ja-JP" altLang="en-US" sz="2214" dirty="0"/>
              <a:t>　</a:t>
            </a:r>
            <a:endParaRPr lang="en-US" altLang="ja-JP" sz="2214" dirty="0"/>
          </a:p>
          <a:p>
            <a:pPr marL="0" indent="0">
              <a:buNone/>
            </a:pPr>
            <a:r>
              <a:rPr lang="ja-JP" altLang="en-US" sz="2214" dirty="0"/>
              <a:t>　</a:t>
            </a:r>
            <a:endParaRPr lang="en-US" altLang="ja-JP" sz="2908" dirty="0"/>
          </a:p>
          <a:p>
            <a:pPr marL="0" indent="0">
              <a:buNone/>
            </a:pPr>
            <a:endParaRPr lang="en-US" altLang="ja-JP" sz="900" dirty="0"/>
          </a:p>
          <a:p>
            <a:pPr marL="0" indent="0">
              <a:buNone/>
            </a:pPr>
            <a:r>
              <a:rPr lang="ja-JP" altLang="en-US" sz="2908" dirty="0"/>
              <a:t>   　</a:t>
            </a:r>
            <a:endParaRPr lang="en-US" altLang="ja-JP" sz="2908" b="1" u="sng" dirty="0"/>
          </a:p>
          <a:p>
            <a:pPr marL="0" indent="0">
              <a:buNone/>
            </a:pPr>
            <a:endParaRPr kumimoji="1" lang="ja-JP" altLang="en-US" b="1" dirty="0"/>
          </a:p>
        </p:txBody>
      </p:sp>
      <p:sp>
        <p:nvSpPr>
          <p:cNvPr id="13" name="タイトル 12">
            <a:extLst>
              <a:ext uri="{FF2B5EF4-FFF2-40B4-BE49-F238E27FC236}">
                <a16:creationId xmlns:a16="http://schemas.microsoft.com/office/drawing/2014/main" id="{312FDA51-5967-4A8D-B042-67479A4EF6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6260" y="36572"/>
            <a:ext cx="8920162" cy="1785365"/>
          </a:xfrm>
        </p:spPr>
        <p:txBody>
          <a:bodyPr>
            <a:normAutofit fontScale="90000"/>
          </a:bodyPr>
          <a:lstStyle/>
          <a:p>
            <a:r>
              <a:rPr lang="ja-JP" altLang="en-US" sz="40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証明</a:t>
            </a:r>
            <a:r>
              <a:rPr lang="ja-JP" altLang="en-US" sz="40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chemeClr val="bg1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書</a:t>
            </a:r>
            <a:r>
              <a:rPr lang="ja-JP" altLang="en-US" sz="40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・判定結果資料のオンライン申請</a:t>
            </a:r>
            <a:br>
              <a:rPr lang="ja-JP" altLang="en-US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</a:br>
            <a:endParaRPr lang="ja-JP" altLang="en-US" dirty="0"/>
          </a:p>
        </p:txBody>
      </p:sp>
      <p:sp>
        <p:nvSpPr>
          <p:cNvPr id="40" name="テキスト ボックス 39">
            <a:extLst>
              <a:ext uri="{FF2B5EF4-FFF2-40B4-BE49-F238E27FC236}">
                <a16:creationId xmlns:a16="http://schemas.microsoft.com/office/drawing/2014/main" id="{2694BAB9-9EF6-45B4-B25E-09E9CEC712D0}"/>
              </a:ext>
            </a:extLst>
          </p:cNvPr>
          <p:cNvSpPr txBox="1"/>
          <p:nvPr/>
        </p:nvSpPr>
        <p:spPr>
          <a:xfrm>
            <a:off x="663602" y="1417521"/>
            <a:ext cx="74546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000" b="1" dirty="0">
                <a:solidFill>
                  <a:srgbClr val="FF0000"/>
                </a:solidFill>
              </a:rPr>
              <a:t>②ー１　会員登録　</a:t>
            </a:r>
            <a:endParaRPr kumimoji="1" lang="en-US" altLang="ja-JP" sz="2000" b="1" dirty="0">
              <a:solidFill>
                <a:srgbClr val="FF0000"/>
              </a:solidFill>
            </a:endParaRPr>
          </a:p>
        </p:txBody>
      </p:sp>
      <p:sp>
        <p:nvSpPr>
          <p:cNvPr id="11" name="吹き出し: 角を丸めた四角形 10">
            <a:extLst>
              <a:ext uri="{FF2B5EF4-FFF2-40B4-BE49-F238E27FC236}">
                <a16:creationId xmlns:a16="http://schemas.microsoft.com/office/drawing/2014/main" id="{3C75F94D-C5EB-4564-8D27-0B707B8CDEDF}"/>
              </a:ext>
            </a:extLst>
          </p:cNvPr>
          <p:cNvSpPr/>
          <p:nvPr/>
        </p:nvSpPr>
        <p:spPr>
          <a:xfrm>
            <a:off x="812141" y="5341620"/>
            <a:ext cx="1917373" cy="831753"/>
          </a:xfrm>
          <a:prstGeom prst="wedgeRoundRectCallout">
            <a:avLst>
              <a:gd name="adj1" fmla="val 144383"/>
              <a:gd name="adj2" fmla="val 40274"/>
              <a:gd name="adj3" fmla="val 16667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dirty="0">
                <a:solidFill>
                  <a:schemeClr val="tx1"/>
                </a:solidFill>
              </a:rPr>
              <a:t>「会員登録」をクリック</a:t>
            </a:r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3E0786AE-1034-426E-8561-5EC75E108E30}"/>
              </a:ext>
            </a:extLst>
          </p:cNvPr>
          <p:cNvSpPr txBox="1"/>
          <p:nvPr/>
        </p:nvSpPr>
        <p:spPr>
          <a:xfrm>
            <a:off x="1658578" y="1294919"/>
            <a:ext cx="120551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000" dirty="0"/>
              <a:t>かいいんとうろく　　　　</a:t>
            </a:r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B3906200-A592-4E1E-BDAD-7B276F2BAEAD}"/>
              </a:ext>
            </a:extLst>
          </p:cNvPr>
          <p:cNvSpPr txBox="1"/>
          <p:nvPr/>
        </p:nvSpPr>
        <p:spPr>
          <a:xfrm>
            <a:off x="1075801" y="5316860"/>
            <a:ext cx="120551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000" dirty="0"/>
              <a:t>かいいんとうろく　　　　</a:t>
            </a:r>
          </a:p>
        </p:txBody>
      </p:sp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AA09C579-85EC-4B8C-9F9C-910AB57DC7F7}"/>
              </a:ext>
            </a:extLst>
          </p:cNvPr>
          <p:cNvSpPr txBox="1"/>
          <p:nvPr/>
        </p:nvSpPr>
        <p:spPr>
          <a:xfrm>
            <a:off x="626129" y="153836"/>
            <a:ext cx="804458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100" dirty="0"/>
              <a:t>しょうめいしょ　　　　　　　はんてい　　けっか　　　しりょう　　　　　　　　　　　　　　　　　　　　　　しんせい</a:t>
            </a:r>
          </a:p>
        </p:txBody>
      </p:sp>
    </p:spTree>
    <p:extLst>
      <p:ext uri="{BB962C8B-B14F-4D97-AF65-F5344CB8AC3E}">
        <p14:creationId xmlns:p14="http://schemas.microsoft.com/office/powerpoint/2010/main" val="251056503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図 14">
            <a:extLst>
              <a:ext uri="{FF2B5EF4-FFF2-40B4-BE49-F238E27FC236}">
                <a16:creationId xmlns:a16="http://schemas.microsoft.com/office/drawing/2014/main" id="{EFD3CCAA-5BA2-EFF9-1E2F-8930916CF108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8931002" y="412602"/>
            <a:ext cx="500955" cy="534928"/>
          </a:xfrm>
          <a:prstGeom prst="rect">
            <a:avLst/>
          </a:prstGeom>
        </p:spPr>
      </p:pic>
      <p:sp>
        <p:nvSpPr>
          <p:cNvPr id="12" name="コンテンツ プレースホルダー 2">
            <a:extLst>
              <a:ext uri="{FF2B5EF4-FFF2-40B4-BE49-F238E27FC236}">
                <a16:creationId xmlns:a16="http://schemas.microsoft.com/office/drawing/2014/main" id="{4E72BC1A-B5D8-752E-0809-C2A3CF82423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729514" y="2824012"/>
            <a:ext cx="3837812" cy="1908968"/>
          </a:xfrm>
        </p:spPr>
        <p:txBody>
          <a:bodyPr>
            <a:normAutofit fontScale="32500" lnSpcReduction="20000"/>
          </a:bodyPr>
          <a:lstStyle/>
          <a:p>
            <a:pPr marL="0" indent="0">
              <a:buNone/>
            </a:pPr>
            <a:endParaRPr lang="en-US" altLang="ja-JP" sz="1730" dirty="0"/>
          </a:p>
          <a:p>
            <a:pPr marL="0" indent="0">
              <a:buNone/>
            </a:pPr>
            <a:r>
              <a:rPr lang="ja-JP" altLang="en-US" sz="2214" dirty="0"/>
              <a:t>　</a:t>
            </a:r>
            <a:endParaRPr lang="en-US" altLang="ja-JP" sz="900" dirty="0"/>
          </a:p>
          <a:p>
            <a:pPr marL="0" indent="0">
              <a:buNone/>
            </a:pPr>
            <a:endParaRPr lang="en-US" altLang="ja-JP" dirty="0"/>
          </a:p>
          <a:p>
            <a:pPr marL="0" indent="0">
              <a:buNone/>
            </a:pPr>
            <a:endParaRPr lang="en-US" altLang="ja-JP" sz="2214" dirty="0"/>
          </a:p>
          <a:p>
            <a:pPr marL="0" indent="0">
              <a:buNone/>
            </a:pPr>
            <a:endParaRPr lang="en-US" altLang="ja-JP" sz="2214" dirty="0"/>
          </a:p>
          <a:p>
            <a:pPr marL="0" indent="0">
              <a:buNone/>
            </a:pPr>
            <a:r>
              <a:rPr lang="ja-JP" altLang="en-US" sz="2214" dirty="0"/>
              <a:t>　</a:t>
            </a:r>
            <a:endParaRPr lang="en-US" altLang="ja-JP" sz="2214" dirty="0"/>
          </a:p>
          <a:p>
            <a:pPr marL="0" indent="0">
              <a:buNone/>
            </a:pPr>
            <a:r>
              <a:rPr lang="ja-JP" altLang="en-US" sz="2214" dirty="0"/>
              <a:t>　</a:t>
            </a:r>
            <a:endParaRPr lang="en-US" altLang="ja-JP" sz="2908" dirty="0"/>
          </a:p>
          <a:p>
            <a:pPr marL="0" indent="0">
              <a:buNone/>
            </a:pPr>
            <a:endParaRPr lang="en-US" altLang="ja-JP" sz="900" dirty="0"/>
          </a:p>
          <a:p>
            <a:pPr marL="0" indent="0">
              <a:buNone/>
            </a:pPr>
            <a:r>
              <a:rPr lang="ja-JP" altLang="en-US" sz="2908" dirty="0"/>
              <a:t>   　</a:t>
            </a:r>
            <a:endParaRPr lang="en-US" altLang="ja-JP" sz="2908" b="1" u="sng" dirty="0"/>
          </a:p>
          <a:p>
            <a:pPr marL="0" indent="0">
              <a:buNone/>
            </a:pPr>
            <a:endParaRPr kumimoji="1" lang="ja-JP" altLang="en-US" b="1" dirty="0"/>
          </a:p>
        </p:txBody>
      </p:sp>
      <p:sp>
        <p:nvSpPr>
          <p:cNvPr id="13" name="タイトル 12">
            <a:extLst>
              <a:ext uri="{FF2B5EF4-FFF2-40B4-BE49-F238E27FC236}">
                <a16:creationId xmlns:a16="http://schemas.microsoft.com/office/drawing/2014/main" id="{312FDA51-5967-4A8D-B042-67479A4EF6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6259" y="54848"/>
            <a:ext cx="8920162" cy="1785365"/>
          </a:xfrm>
        </p:spPr>
        <p:txBody>
          <a:bodyPr>
            <a:normAutofit fontScale="90000"/>
          </a:bodyPr>
          <a:lstStyle/>
          <a:p>
            <a:r>
              <a:rPr lang="ja-JP" altLang="en-US" sz="40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証明</a:t>
            </a:r>
            <a:r>
              <a:rPr lang="ja-JP" altLang="en-US" sz="40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chemeClr val="bg1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書</a:t>
            </a:r>
            <a:r>
              <a:rPr lang="ja-JP" altLang="en-US" sz="40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・判定結果資料のオンライン申請</a:t>
            </a:r>
            <a:br>
              <a:rPr lang="ja-JP" altLang="en-US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</a:br>
            <a:endParaRPr lang="ja-JP" altLang="en-US" dirty="0"/>
          </a:p>
        </p:txBody>
      </p:sp>
      <p:sp>
        <p:nvSpPr>
          <p:cNvPr id="40" name="テキスト ボックス 39">
            <a:extLst>
              <a:ext uri="{FF2B5EF4-FFF2-40B4-BE49-F238E27FC236}">
                <a16:creationId xmlns:a16="http://schemas.microsoft.com/office/drawing/2014/main" id="{2694BAB9-9EF6-45B4-B25E-09E9CEC712D0}"/>
              </a:ext>
            </a:extLst>
          </p:cNvPr>
          <p:cNvSpPr txBox="1"/>
          <p:nvPr/>
        </p:nvSpPr>
        <p:spPr>
          <a:xfrm>
            <a:off x="663602" y="1417521"/>
            <a:ext cx="74546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000" b="1" dirty="0">
                <a:solidFill>
                  <a:srgbClr val="FF0000"/>
                </a:solidFill>
              </a:rPr>
              <a:t>②ー２　会員登録　「メールアドレスの登録、規約の確認」</a:t>
            </a:r>
            <a:endParaRPr kumimoji="1" lang="en-US" altLang="ja-JP" sz="2000" b="1" dirty="0">
              <a:solidFill>
                <a:srgbClr val="FF0000"/>
              </a:solidFill>
            </a:endParaRP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EF15F116-33C2-4498-8C9A-3B01ECAF46F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9512" y="2007292"/>
            <a:ext cx="4038602" cy="4634974"/>
          </a:xfrm>
          <a:prstGeom prst="rect">
            <a:avLst/>
          </a:prstGeom>
          <a:ln>
            <a:solidFill>
              <a:schemeClr val="bg2">
                <a:lumMod val="50000"/>
              </a:schemeClr>
            </a:solidFill>
          </a:ln>
        </p:spPr>
      </p:pic>
      <p:sp>
        <p:nvSpPr>
          <p:cNvPr id="4" name="吹き出し: 角を丸めた四角形 3">
            <a:extLst>
              <a:ext uri="{FF2B5EF4-FFF2-40B4-BE49-F238E27FC236}">
                <a16:creationId xmlns:a16="http://schemas.microsoft.com/office/drawing/2014/main" id="{8A3FE872-C2E5-4C3B-8D10-B0CBB3708B15}"/>
              </a:ext>
            </a:extLst>
          </p:cNvPr>
          <p:cNvSpPr/>
          <p:nvPr/>
        </p:nvSpPr>
        <p:spPr>
          <a:xfrm>
            <a:off x="7043054" y="2593920"/>
            <a:ext cx="2138426" cy="1182452"/>
          </a:xfrm>
          <a:prstGeom prst="wedgeRoundRectCallout">
            <a:avLst>
              <a:gd name="adj1" fmla="val -107790"/>
              <a:gd name="adj2" fmla="val 57309"/>
              <a:gd name="adj3" fmla="val 16667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dirty="0">
                <a:solidFill>
                  <a:schemeClr val="tx1"/>
                </a:solidFill>
              </a:rPr>
              <a:t>メールアドレス</a:t>
            </a:r>
            <a:endParaRPr kumimoji="1" lang="en-US" altLang="ja-JP" dirty="0">
              <a:solidFill>
                <a:schemeClr val="tx1"/>
              </a:solidFill>
            </a:endParaRPr>
          </a:p>
          <a:p>
            <a:pPr algn="ctr"/>
            <a:endParaRPr kumimoji="1" lang="en-US" altLang="ja-JP" dirty="0">
              <a:solidFill>
                <a:schemeClr val="tx1"/>
              </a:solidFill>
            </a:endParaRPr>
          </a:p>
          <a:p>
            <a:pPr algn="ctr"/>
            <a:r>
              <a:rPr kumimoji="1" lang="ja-JP" altLang="en-US" dirty="0">
                <a:solidFill>
                  <a:schemeClr val="tx1"/>
                </a:solidFill>
              </a:rPr>
              <a:t>を入力</a:t>
            </a:r>
            <a:endParaRPr kumimoji="1" lang="ja-JP" altLang="en-US" dirty="0"/>
          </a:p>
        </p:txBody>
      </p:sp>
      <p:sp>
        <p:nvSpPr>
          <p:cNvPr id="11" name="吹き出し: 角を丸めた四角形 10">
            <a:extLst>
              <a:ext uri="{FF2B5EF4-FFF2-40B4-BE49-F238E27FC236}">
                <a16:creationId xmlns:a16="http://schemas.microsoft.com/office/drawing/2014/main" id="{3C75F94D-C5EB-4564-8D27-0B707B8CDEDF}"/>
              </a:ext>
            </a:extLst>
          </p:cNvPr>
          <p:cNvSpPr/>
          <p:nvPr/>
        </p:nvSpPr>
        <p:spPr>
          <a:xfrm>
            <a:off x="536259" y="4610384"/>
            <a:ext cx="1745770" cy="732894"/>
          </a:xfrm>
          <a:prstGeom prst="wedgeRoundRectCallout">
            <a:avLst>
              <a:gd name="adj1" fmla="val 94738"/>
              <a:gd name="adj2" fmla="val 71736"/>
              <a:gd name="adj3" fmla="val 16667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dirty="0">
                <a:solidFill>
                  <a:schemeClr val="tx1"/>
                </a:solidFill>
              </a:rPr>
              <a:t>クリック</a:t>
            </a:r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BACFDF52-9998-4ECB-B7E7-3745A9CA89C5}"/>
              </a:ext>
            </a:extLst>
          </p:cNvPr>
          <p:cNvSpPr txBox="1"/>
          <p:nvPr/>
        </p:nvSpPr>
        <p:spPr>
          <a:xfrm>
            <a:off x="1700622" y="1308876"/>
            <a:ext cx="610015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000" dirty="0"/>
              <a:t>かいいんとうろく　　　　　　　　　　　　　　　　　　　　とうろく　　きやく　　　かくにん　　　　</a:t>
            </a:r>
          </a:p>
        </p:txBody>
      </p:sp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7E3EE40E-D2CD-4DE2-833E-B28FE59840AA}"/>
              </a:ext>
            </a:extLst>
          </p:cNvPr>
          <p:cNvSpPr txBox="1"/>
          <p:nvPr/>
        </p:nvSpPr>
        <p:spPr>
          <a:xfrm>
            <a:off x="7800780" y="3127106"/>
            <a:ext cx="86993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900" dirty="0"/>
              <a:t>にゅうりょく　</a:t>
            </a:r>
            <a:r>
              <a:rPr kumimoji="1" lang="ja-JP" altLang="en-US" sz="1000" dirty="0"/>
              <a:t>　　　　　　　　　　　　　</a:t>
            </a:r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4418EF1C-5945-4746-9684-30C530EC6D6F}"/>
              </a:ext>
            </a:extLst>
          </p:cNvPr>
          <p:cNvSpPr txBox="1"/>
          <p:nvPr/>
        </p:nvSpPr>
        <p:spPr>
          <a:xfrm>
            <a:off x="626129" y="215734"/>
            <a:ext cx="804458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100" dirty="0"/>
              <a:t>しょうめいしょ　　　　　　　はんてい　　けっか　　　しりょう　　　　　　　　　　　　　　　　　　　　　　しんせい</a:t>
            </a:r>
          </a:p>
        </p:txBody>
      </p:sp>
    </p:spTree>
    <p:extLst>
      <p:ext uri="{BB962C8B-B14F-4D97-AF65-F5344CB8AC3E}">
        <p14:creationId xmlns:p14="http://schemas.microsoft.com/office/powerpoint/2010/main" val="306328811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図 4">
            <a:extLst>
              <a:ext uri="{FF2B5EF4-FFF2-40B4-BE49-F238E27FC236}">
                <a16:creationId xmlns:a16="http://schemas.microsoft.com/office/drawing/2014/main" id="{B5A76A2A-CEB1-4241-A33C-2CB7D263081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2604" y="2074679"/>
            <a:ext cx="6013817" cy="4270462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5" name="図 14">
            <a:extLst>
              <a:ext uri="{FF2B5EF4-FFF2-40B4-BE49-F238E27FC236}">
                <a16:creationId xmlns:a16="http://schemas.microsoft.com/office/drawing/2014/main" id="{EFD3CCAA-5BA2-EFF9-1E2F-8930916CF108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8868786" y="398791"/>
            <a:ext cx="500955" cy="592114"/>
          </a:xfrm>
          <a:prstGeom prst="rect">
            <a:avLst/>
          </a:prstGeom>
        </p:spPr>
      </p:pic>
      <p:sp>
        <p:nvSpPr>
          <p:cNvPr id="12" name="コンテンツ プレースホルダー 2">
            <a:extLst>
              <a:ext uri="{FF2B5EF4-FFF2-40B4-BE49-F238E27FC236}">
                <a16:creationId xmlns:a16="http://schemas.microsoft.com/office/drawing/2014/main" id="{4E72BC1A-B5D8-752E-0809-C2A3CF82423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729514" y="2824012"/>
            <a:ext cx="3837812" cy="1908968"/>
          </a:xfrm>
        </p:spPr>
        <p:txBody>
          <a:bodyPr>
            <a:normAutofit fontScale="32500" lnSpcReduction="20000"/>
          </a:bodyPr>
          <a:lstStyle/>
          <a:p>
            <a:pPr marL="0" indent="0">
              <a:buNone/>
            </a:pPr>
            <a:endParaRPr lang="en-US" altLang="ja-JP" sz="1730" dirty="0"/>
          </a:p>
          <a:p>
            <a:pPr marL="0" indent="0">
              <a:buNone/>
            </a:pPr>
            <a:r>
              <a:rPr lang="ja-JP" altLang="en-US" sz="2214" dirty="0"/>
              <a:t>　</a:t>
            </a:r>
            <a:endParaRPr lang="en-US" altLang="ja-JP" sz="900" dirty="0"/>
          </a:p>
          <a:p>
            <a:pPr marL="0" indent="0">
              <a:buNone/>
            </a:pPr>
            <a:endParaRPr lang="en-US" altLang="ja-JP" dirty="0"/>
          </a:p>
          <a:p>
            <a:pPr marL="0" indent="0">
              <a:buNone/>
            </a:pPr>
            <a:endParaRPr lang="en-US" altLang="ja-JP" sz="2214" dirty="0"/>
          </a:p>
          <a:p>
            <a:pPr marL="0" indent="0">
              <a:buNone/>
            </a:pPr>
            <a:endParaRPr lang="en-US" altLang="ja-JP" sz="2214" dirty="0"/>
          </a:p>
          <a:p>
            <a:pPr marL="0" indent="0">
              <a:buNone/>
            </a:pPr>
            <a:r>
              <a:rPr lang="ja-JP" altLang="en-US" sz="2214" dirty="0"/>
              <a:t>　</a:t>
            </a:r>
            <a:endParaRPr lang="en-US" altLang="ja-JP" sz="2214" dirty="0"/>
          </a:p>
          <a:p>
            <a:pPr marL="0" indent="0">
              <a:buNone/>
            </a:pPr>
            <a:r>
              <a:rPr lang="ja-JP" altLang="en-US" sz="2214" dirty="0"/>
              <a:t>　</a:t>
            </a:r>
            <a:endParaRPr lang="en-US" altLang="ja-JP" sz="2908" dirty="0"/>
          </a:p>
          <a:p>
            <a:pPr marL="0" indent="0">
              <a:buNone/>
            </a:pPr>
            <a:endParaRPr lang="en-US" altLang="ja-JP" sz="900" dirty="0"/>
          </a:p>
          <a:p>
            <a:pPr marL="0" indent="0">
              <a:buNone/>
            </a:pPr>
            <a:r>
              <a:rPr lang="ja-JP" altLang="en-US" sz="2908" dirty="0"/>
              <a:t>   　</a:t>
            </a:r>
            <a:endParaRPr lang="en-US" altLang="ja-JP" sz="2908" b="1" u="sng" dirty="0"/>
          </a:p>
          <a:p>
            <a:pPr marL="0" indent="0">
              <a:buNone/>
            </a:pPr>
            <a:endParaRPr kumimoji="1" lang="ja-JP" altLang="en-US" b="1" dirty="0"/>
          </a:p>
        </p:txBody>
      </p:sp>
      <p:sp>
        <p:nvSpPr>
          <p:cNvPr id="13" name="タイトル 12">
            <a:extLst>
              <a:ext uri="{FF2B5EF4-FFF2-40B4-BE49-F238E27FC236}">
                <a16:creationId xmlns:a16="http://schemas.microsoft.com/office/drawing/2014/main" id="{312FDA51-5967-4A8D-B042-67479A4EF6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6259" y="98223"/>
            <a:ext cx="8920162" cy="1785365"/>
          </a:xfrm>
        </p:spPr>
        <p:txBody>
          <a:bodyPr>
            <a:normAutofit fontScale="90000"/>
          </a:bodyPr>
          <a:lstStyle/>
          <a:p>
            <a:r>
              <a:rPr lang="ja-JP" altLang="en-US" sz="40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証明</a:t>
            </a:r>
            <a:r>
              <a:rPr lang="ja-JP" altLang="en-US" sz="40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chemeClr val="bg1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書</a:t>
            </a:r>
            <a:r>
              <a:rPr lang="ja-JP" altLang="en-US" sz="40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・判定結果資料のオンライン申請</a:t>
            </a:r>
            <a:br>
              <a:rPr lang="ja-JP" altLang="en-US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</a:br>
            <a:endParaRPr lang="ja-JP" altLang="en-US" dirty="0"/>
          </a:p>
        </p:txBody>
      </p:sp>
      <p:sp>
        <p:nvSpPr>
          <p:cNvPr id="40" name="テキスト ボックス 39">
            <a:extLst>
              <a:ext uri="{FF2B5EF4-FFF2-40B4-BE49-F238E27FC236}">
                <a16:creationId xmlns:a16="http://schemas.microsoft.com/office/drawing/2014/main" id="{2694BAB9-9EF6-45B4-B25E-09E9CEC712D0}"/>
              </a:ext>
            </a:extLst>
          </p:cNvPr>
          <p:cNvSpPr txBox="1"/>
          <p:nvPr/>
        </p:nvSpPr>
        <p:spPr>
          <a:xfrm>
            <a:off x="663603" y="1417521"/>
            <a:ext cx="648462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000" b="1" dirty="0">
                <a:solidFill>
                  <a:srgbClr val="FF0000"/>
                </a:solidFill>
              </a:rPr>
              <a:t>②ー３　会員登録　「規約を読んで、同意する」</a:t>
            </a:r>
            <a:endParaRPr kumimoji="1" lang="en-US" altLang="ja-JP" sz="2000" b="1" dirty="0">
              <a:solidFill>
                <a:srgbClr val="FF0000"/>
              </a:solidFill>
            </a:endParaRPr>
          </a:p>
        </p:txBody>
      </p:sp>
      <p:sp>
        <p:nvSpPr>
          <p:cNvPr id="4" name="吹き出し: 角を丸めた四角形 3">
            <a:extLst>
              <a:ext uri="{FF2B5EF4-FFF2-40B4-BE49-F238E27FC236}">
                <a16:creationId xmlns:a16="http://schemas.microsoft.com/office/drawing/2014/main" id="{8A3FE872-C2E5-4C3B-8D10-B0CBB3708B15}"/>
              </a:ext>
            </a:extLst>
          </p:cNvPr>
          <p:cNvSpPr/>
          <p:nvPr/>
        </p:nvSpPr>
        <p:spPr>
          <a:xfrm>
            <a:off x="219561" y="4828464"/>
            <a:ext cx="3118756" cy="737450"/>
          </a:xfrm>
          <a:prstGeom prst="wedgeRoundRectCallout">
            <a:avLst>
              <a:gd name="adj1" fmla="val 117077"/>
              <a:gd name="adj2" fmla="val 30845"/>
              <a:gd name="adj3" fmla="val 16667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dirty="0">
                <a:solidFill>
                  <a:schemeClr val="tx1"/>
                </a:solidFill>
              </a:rPr>
              <a:t>「同意する」をクリック</a:t>
            </a:r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2C520C83-0653-4A73-9F38-74DC525AC32B}"/>
              </a:ext>
            </a:extLst>
          </p:cNvPr>
          <p:cNvSpPr txBox="1"/>
          <p:nvPr/>
        </p:nvSpPr>
        <p:spPr>
          <a:xfrm>
            <a:off x="1710359" y="1292086"/>
            <a:ext cx="39176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000" dirty="0"/>
              <a:t>かいいんとうろく　　　　きやく　　　よ　　　　　　　どうい　　　　</a:t>
            </a:r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CF0110F2-57AB-488C-B25C-C3FB99FC2BC3}"/>
              </a:ext>
            </a:extLst>
          </p:cNvPr>
          <p:cNvSpPr txBox="1"/>
          <p:nvPr/>
        </p:nvSpPr>
        <p:spPr>
          <a:xfrm>
            <a:off x="599880" y="4833468"/>
            <a:ext cx="86993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900" dirty="0"/>
              <a:t>　どうい　</a:t>
            </a:r>
            <a:r>
              <a:rPr kumimoji="1" lang="ja-JP" altLang="en-US" sz="1000" dirty="0"/>
              <a:t>　　　　　　　　　　　　　</a:t>
            </a:r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4D2856D5-8486-4B4D-A869-380A161DEE4C}"/>
              </a:ext>
            </a:extLst>
          </p:cNvPr>
          <p:cNvSpPr txBox="1"/>
          <p:nvPr/>
        </p:nvSpPr>
        <p:spPr>
          <a:xfrm>
            <a:off x="626129" y="265390"/>
            <a:ext cx="804458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100" dirty="0"/>
              <a:t>しょうめいしょ　　　　　　　はんてい　　けっか　　　しりょう　　　　　　　　　　　　　　　　　　　　　　しんせい</a:t>
            </a:r>
          </a:p>
        </p:txBody>
      </p:sp>
    </p:spTree>
    <p:extLst>
      <p:ext uri="{BB962C8B-B14F-4D97-AF65-F5344CB8AC3E}">
        <p14:creationId xmlns:p14="http://schemas.microsoft.com/office/powerpoint/2010/main" val="40587780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図 4">
            <a:extLst>
              <a:ext uri="{FF2B5EF4-FFF2-40B4-BE49-F238E27FC236}">
                <a16:creationId xmlns:a16="http://schemas.microsoft.com/office/drawing/2014/main" id="{C55A3019-82F0-49AE-B2D3-295C1777D4C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7113" y="1872773"/>
            <a:ext cx="3399694" cy="4850478"/>
          </a:xfrm>
          <a:prstGeom prst="rect">
            <a:avLst/>
          </a:prstGeom>
          <a:ln>
            <a:solidFill>
              <a:schemeClr val="bg2">
                <a:lumMod val="50000"/>
              </a:schemeClr>
            </a:solidFill>
          </a:ln>
        </p:spPr>
      </p:pic>
      <p:pic>
        <p:nvPicPr>
          <p:cNvPr id="15" name="図 14">
            <a:extLst>
              <a:ext uri="{FF2B5EF4-FFF2-40B4-BE49-F238E27FC236}">
                <a16:creationId xmlns:a16="http://schemas.microsoft.com/office/drawing/2014/main" id="{EFD3CCAA-5BA2-EFF9-1E2F-8930916CF108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8955467" y="260000"/>
            <a:ext cx="500955" cy="592114"/>
          </a:xfrm>
          <a:prstGeom prst="rect">
            <a:avLst/>
          </a:prstGeom>
        </p:spPr>
      </p:pic>
      <p:sp>
        <p:nvSpPr>
          <p:cNvPr id="12" name="コンテンツ プレースホルダー 2">
            <a:extLst>
              <a:ext uri="{FF2B5EF4-FFF2-40B4-BE49-F238E27FC236}">
                <a16:creationId xmlns:a16="http://schemas.microsoft.com/office/drawing/2014/main" id="{4E72BC1A-B5D8-752E-0809-C2A3CF82423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729514" y="2824012"/>
            <a:ext cx="3837812" cy="1908968"/>
          </a:xfrm>
        </p:spPr>
        <p:txBody>
          <a:bodyPr>
            <a:normAutofit fontScale="32500" lnSpcReduction="20000"/>
          </a:bodyPr>
          <a:lstStyle/>
          <a:p>
            <a:pPr marL="0" indent="0">
              <a:buNone/>
            </a:pPr>
            <a:endParaRPr lang="en-US" altLang="ja-JP" sz="1730" dirty="0"/>
          </a:p>
          <a:p>
            <a:pPr marL="0" indent="0">
              <a:buNone/>
            </a:pPr>
            <a:r>
              <a:rPr lang="ja-JP" altLang="en-US" sz="2214" dirty="0"/>
              <a:t>　</a:t>
            </a:r>
            <a:endParaRPr lang="en-US" altLang="ja-JP" sz="900" dirty="0"/>
          </a:p>
          <a:p>
            <a:pPr marL="0" indent="0">
              <a:buNone/>
            </a:pPr>
            <a:endParaRPr lang="en-US" altLang="ja-JP" dirty="0"/>
          </a:p>
          <a:p>
            <a:pPr marL="0" indent="0">
              <a:buNone/>
            </a:pPr>
            <a:endParaRPr lang="en-US" altLang="ja-JP" sz="2214" dirty="0"/>
          </a:p>
          <a:p>
            <a:pPr marL="0" indent="0">
              <a:buNone/>
            </a:pPr>
            <a:endParaRPr lang="en-US" altLang="ja-JP" sz="2214" dirty="0"/>
          </a:p>
          <a:p>
            <a:pPr marL="0" indent="0">
              <a:buNone/>
            </a:pPr>
            <a:r>
              <a:rPr lang="ja-JP" altLang="en-US" sz="2214" dirty="0"/>
              <a:t>　</a:t>
            </a:r>
            <a:endParaRPr lang="en-US" altLang="ja-JP" sz="2214" dirty="0"/>
          </a:p>
          <a:p>
            <a:pPr marL="0" indent="0">
              <a:buNone/>
            </a:pPr>
            <a:r>
              <a:rPr lang="ja-JP" altLang="en-US" sz="2214" dirty="0"/>
              <a:t>　</a:t>
            </a:r>
            <a:endParaRPr lang="en-US" altLang="ja-JP" sz="2908" dirty="0"/>
          </a:p>
          <a:p>
            <a:pPr marL="0" indent="0">
              <a:buNone/>
            </a:pPr>
            <a:endParaRPr lang="en-US" altLang="ja-JP" sz="900" dirty="0"/>
          </a:p>
          <a:p>
            <a:pPr marL="0" indent="0">
              <a:buNone/>
            </a:pPr>
            <a:r>
              <a:rPr lang="ja-JP" altLang="en-US" sz="2908" dirty="0"/>
              <a:t>   　</a:t>
            </a:r>
            <a:endParaRPr lang="en-US" altLang="ja-JP" sz="2908" b="1" u="sng" dirty="0"/>
          </a:p>
          <a:p>
            <a:pPr marL="0" indent="0">
              <a:buNone/>
            </a:pPr>
            <a:endParaRPr kumimoji="1" lang="ja-JP" altLang="en-US" b="1" dirty="0"/>
          </a:p>
        </p:txBody>
      </p:sp>
      <p:sp>
        <p:nvSpPr>
          <p:cNvPr id="13" name="タイトル 12">
            <a:extLst>
              <a:ext uri="{FF2B5EF4-FFF2-40B4-BE49-F238E27FC236}">
                <a16:creationId xmlns:a16="http://schemas.microsoft.com/office/drawing/2014/main" id="{312FDA51-5967-4A8D-B042-67479A4EF6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6260" y="-40568"/>
            <a:ext cx="8920162" cy="1785365"/>
          </a:xfrm>
        </p:spPr>
        <p:txBody>
          <a:bodyPr>
            <a:normAutofit fontScale="90000"/>
          </a:bodyPr>
          <a:lstStyle/>
          <a:p>
            <a:r>
              <a:rPr lang="ja-JP" altLang="en-US" sz="40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証明</a:t>
            </a:r>
            <a:r>
              <a:rPr lang="ja-JP" altLang="en-US" sz="40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chemeClr val="bg1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書</a:t>
            </a:r>
            <a:r>
              <a:rPr lang="ja-JP" altLang="en-US" sz="40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・判定結果資料のオンライン申請</a:t>
            </a:r>
            <a:br>
              <a:rPr lang="ja-JP" altLang="en-US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</a:br>
            <a:endParaRPr lang="ja-JP" altLang="en-US" dirty="0"/>
          </a:p>
        </p:txBody>
      </p:sp>
      <p:sp>
        <p:nvSpPr>
          <p:cNvPr id="40" name="テキスト ボックス 39">
            <a:extLst>
              <a:ext uri="{FF2B5EF4-FFF2-40B4-BE49-F238E27FC236}">
                <a16:creationId xmlns:a16="http://schemas.microsoft.com/office/drawing/2014/main" id="{2694BAB9-9EF6-45B4-B25E-09E9CEC712D0}"/>
              </a:ext>
            </a:extLst>
          </p:cNvPr>
          <p:cNvSpPr txBox="1"/>
          <p:nvPr/>
        </p:nvSpPr>
        <p:spPr>
          <a:xfrm>
            <a:off x="663602" y="1330057"/>
            <a:ext cx="688781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000" b="1" dirty="0">
                <a:solidFill>
                  <a:srgbClr val="FF0000"/>
                </a:solidFill>
              </a:rPr>
              <a:t>②ー４　会員登録　「会員登録のためのメールを送信」</a:t>
            </a:r>
            <a:endParaRPr kumimoji="1" lang="en-US" altLang="ja-JP" sz="2000" b="1" dirty="0">
              <a:solidFill>
                <a:srgbClr val="FF0000"/>
              </a:solidFill>
            </a:endParaRPr>
          </a:p>
        </p:txBody>
      </p:sp>
      <p:sp>
        <p:nvSpPr>
          <p:cNvPr id="11" name="吹き出し: 角を丸めた四角形 10">
            <a:extLst>
              <a:ext uri="{FF2B5EF4-FFF2-40B4-BE49-F238E27FC236}">
                <a16:creationId xmlns:a16="http://schemas.microsoft.com/office/drawing/2014/main" id="{3C75F94D-C5EB-4564-8D27-0B707B8CDEDF}"/>
              </a:ext>
            </a:extLst>
          </p:cNvPr>
          <p:cNvSpPr/>
          <p:nvPr/>
        </p:nvSpPr>
        <p:spPr>
          <a:xfrm>
            <a:off x="1021728" y="5409304"/>
            <a:ext cx="1526776" cy="915296"/>
          </a:xfrm>
          <a:prstGeom prst="wedgeRoundRectCallout">
            <a:avLst>
              <a:gd name="adj1" fmla="val 142188"/>
              <a:gd name="adj2" fmla="val 37019"/>
              <a:gd name="adj3" fmla="val 16667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dirty="0">
                <a:solidFill>
                  <a:schemeClr val="tx1"/>
                </a:solidFill>
              </a:rPr>
              <a:t>「送信」</a:t>
            </a:r>
            <a:endParaRPr kumimoji="1" lang="en-US" altLang="ja-JP" dirty="0">
              <a:solidFill>
                <a:schemeClr val="tx1"/>
              </a:solidFill>
            </a:endParaRPr>
          </a:p>
          <a:p>
            <a:pPr algn="ctr"/>
            <a:r>
              <a:rPr kumimoji="1" lang="ja-JP" altLang="en-US" dirty="0">
                <a:solidFill>
                  <a:schemeClr val="tx1"/>
                </a:solidFill>
              </a:rPr>
              <a:t>をクリック</a:t>
            </a:r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BA9F3547-275F-431E-A13A-B758FE066445}"/>
              </a:ext>
            </a:extLst>
          </p:cNvPr>
          <p:cNvSpPr txBox="1"/>
          <p:nvPr/>
        </p:nvSpPr>
        <p:spPr>
          <a:xfrm>
            <a:off x="1848064" y="1202081"/>
            <a:ext cx="561191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000" dirty="0"/>
              <a:t>かいいんとうろく　　　かいいんとうろく                                                         　　　 そうしん　　　　</a:t>
            </a:r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2AA2A100-E668-456D-A8BE-DCF4D0C5CA03}"/>
              </a:ext>
            </a:extLst>
          </p:cNvPr>
          <p:cNvSpPr txBox="1"/>
          <p:nvPr/>
        </p:nvSpPr>
        <p:spPr>
          <a:xfrm>
            <a:off x="1433546" y="5409304"/>
            <a:ext cx="70314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900" dirty="0"/>
              <a:t>そうしん　</a:t>
            </a:r>
            <a:r>
              <a:rPr kumimoji="1" lang="ja-JP" altLang="en-US" sz="1000" dirty="0"/>
              <a:t>　　　　　　　　　　　　　</a:t>
            </a:r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AB38F0FA-A43C-4FF3-B140-38B567BDA363}"/>
              </a:ext>
            </a:extLst>
          </p:cNvPr>
          <p:cNvSpPr txBox="1"/>
          <p:nvPr/>
        </p:nvSpPr>
        <p:spPr>
          <a:xfrm>
            <a:off x="634676" y="120037"/>
            <a:ext cx="804458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100" dirty="0"/>
              <a:t>しょうめいしょ　　　　　　　はんてい　　けっか　　　しりょう　　　　　　　　　　　　　　　　　　　　　　しんせい</a:t>
            </a:r>
          </a:p>
        </p:txBody>
      </p:sp>
    </p:spTree>
    <p:extLst>
      <p:ext uri="{BB962C8B-B14F-4D97-AF65-F5344CB8AC3E}">
        <p14:creationId xmlns:p14="http://schemas.microsoft.com/office/powerpoint/2010/main" val="382778657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図 14">
            <a:extLst>
              <a:ext uri="{FF2B5EF4-FFF2-40B4-BE49-F238E27FC236}">
                <a16:creationId xmlns:a16="http://schemas.microsoft.com/office/drawing/2014/main" id="{EFD3CCAA-5BA2-EFF9-1E2F-8930916CF108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8955467" y="307605"/>
            <a:ext cx="500955" cy="592114"/>
          </a:xfrm>
          <a:prstGeom prst="rect">
            <a:avLst/>
          </a:prstGeom>
        </p:spPr>
      </p:pic>
      <p:sp>
        <p:nvSpPr>
          <p:cNvPr id="12" name="コンテンツ プレースホルダー 2">
            <a:extLst>
              <a:ext uri="{FF2B5EF4-FFF2-40B4-BE49-F238E27FC236}">
                <a16:creationId xmlns:a16="http://schemas.microsoft.com/office/drawing/2014/main" id="{4E72BC1A-B5D8-752E-0809-C2A3CF82423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729514" y="2824012"/>
            <a:ext cx="3837812" cy="1908968"/>
          </a:xfrm>
        </p:spPr>
        <p:txBody>
          <a:bodyPr>
            <a:normAutofit fontScale="32500" lnSpcReduction="20000"/>
          </a:bodyPr>
          <a:lstStyle/>
          <a:p>
            <a:pPr marL="0" indent="0">
              <a:buNone/>
            </a:pPr>
            <a:endParaRPr lang="en-US" altLang="ja-JP" sz="1730" dirty="0"/>
          </a:p>
          <a:p>
            <a:pPr marL="0" indent="0">
              <a:buNone/>
            </a:pPr>
            <a:r>
              <a:rPr lang="ja-JP" altLang="en-US" sz="2214" dirty="0"/>
              <a:t>　</a:t>
            </a:r>
            <a:endParaRPr lang="en-US" altLang="ja-JP" sz="900" dirty="0"/>
          </a:p>
          <a:p>
            <a:pPr marL="0" indent="0">
              <a:buNone/>
            </a:pPr>
            <a:endParaRPr lang="en-US" altLang="ja-JP" dirty="0"/>
          </a:p>
          <a:p>
            <a:pPr marL="0" indent="0">
              <a:buNone/>
            </a:pPr>
            <a:endParaRPr lang="en-US" altLang="ja-JP" sz="2214" dirty="0"/>
          </a:p>
          <a:p>
            <a:pPr marL="0" indent="0">
              <a:buNone/>
            </a:pPr>
            <a:endParaRPr lang="en-US" altLang="ja-JP" sz="2214" dirty="0"/>
          </a:p>
          <a:p>
            <a:pPr marL="0" indent="0">
              <a:buNone/>
            </a:pPr>
            <a:r>
              <a:rPr lang="ja-JP" altLang="en-US" sz="2214" dirty="0"/>
              <a:t>　</a:t>
            </a:r>
            <a:endParaRPr lang="en-US" altLang="ja-JP" sz="2214" dirty="0"/>
          </a:p>
          <a:p>
            <a:pPr marL="0" indent="0">
              <a:buNone/>
            </a:pPr>
            <a:r>
              <a:rPr lang="ja-JP" altLang="en-US" sz="2214" dirty="0"/>
              <a:t>　</a:t>
            </a:r>
            <a:endParaRPr lang="en-US" altLang="ja-JP" sz="2908" dirty="0"/>
          </a:p>
          <a:p>
            <a:pPr marL="0" indent="0">
              <a:buNone/>
            </a:pPr>
            <a:endParaRPr lang="en-US" altLang="ja-JP" sz="900" dirty="0"/>
          </a:p>
          <a:p>
            <a:pPr marL="0" indent="0">
              <a:buNone/>
            </a:pPr>
            <a:r>
              <a:rPr lang="ja-JP" altLang="en-US" sz="2908" dirty="0"/>
              <a:t>   　</a:t>
            </a:r>
            <a:endParaRPr lang="en-US" altLang="ja-JP" sz="2908" b="1" u="sng" dirty="0"/>
          </a:p>
          <a:p>
            <a:pPr marL="0" indent="0">
              <a:buNone/>
            </a:pPr>
            <a:endParaRPr kumimoji="1" lang="ja-JP" altLang="en-US" b="1" dirty="0"/>
          </a:p>
        </p:txBody>
      </p:sp>
      <p:sp>
        <p:nvSpPr>
          <p:cNvPr id="13" name="タイトル 12">
            <a:extLst>
              <a:ext uri="{FF2B5EF4-FFF2-40B4-BE49-F238E27FC236}">
                <a16:creationId xmlns:a16="http://schemas.microsoft.com/office/drawing/2014/main" id="{312FDA51-5967-4A8D-B042-67479A4EF6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6260" y="7037"/>
            <a:ext cx="8920162" cy="1785365"/>
          </a:xfrm>
        </p:spPr>
        <p:txBody>
          <a:bodyPr>
            <a:normAutofit fontScale="90000"/>
          </a:bodyPr>
          <a:lstStyle/>
          <a:p>
            <a:r>
              <a:rPr lang="ja-JP" altLang="en-US" sz="40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証明</a:t>
            </a:r>
            <a:r>
              <a:rPr lang="ja-JP" altLang="en-US" sz="40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chemeClr val="bg1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書</a:t>
            </a:r>
            <a:r>
              <a:rPr lang="ja-JP" altLang="en-US" sz="40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・判定結果資料のオンライン申請</a:t>
            </a:r>
            <a:br>
              <a:rPr lang="ja-JP" altLang="en-US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</a:br>
            <a:endParaRPr lang="ja-JP" altLang="en-US" dirty="0"/>
          </a:p>
        </p:txBody>
      </p:sp>
      <p:sp>
        <p:nvSpPr>
          <p:cNvPr id="40" name="テキスト ボックス 39">
            <a:extLst>
              <a:ext uri="{FF2B5EF4-FFF2-40B4-BE49-F238E27FC236}">
                <a16:creationId xmlns:a16="http://schemas.microsoft.com/office/drawing/2014/main" id="{2694BAB9-9EF6-45B4-B25E-09E9CEC712D0}"/>
              </a:ext>
            </a:extLst>
          </p:cNvPr>
          <p:cNvSpPr txBox="1"/>
          <p:nvPr/>
        </p:nvSpPr>
        <p:spPr>
          <a:xfrm>
            <a:off x="663602" y="1417521"/>
            <a:ext cx="848039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000" b="1" dirty="0">
                <a:solidFill>
                  <a:srgbClr val="FF0000"/>
                </a:solidFill>
              </a:rPr>
              <a:t>②ー５　会員登録　「登録したメールアドレスに届いたメールを確認」</a:t>
            </a:r>
            <a:endParaRPr kumimoji="1" lang="en-US" altLang="ja-JP" sz="2000" b="1" dirty="0">
              <a:solidFill>
                <a:srgbClr val="FF0000"/>
              </a:solidFill>
            </a:endParaRPr>
          </a:p>
        </p:txBody>
      </p:sp>
      <p:sp>
        <p:nvSpPr>
          <p:cNvPr id="11" name="吹き出し: 角を丸めた四角形 10">
            <a:extLst>
              <a:ext uri="{FF2B5EF4-FFF2-40B4-BE49-F238E27FC236}">
                <a16:creationId xmlns:a16="http://schemas.microsoft.com/office/drawing/2014/main" id="{3C75F94D-C5EB-4564-8D27-0B707B8CDEDF}"/>
              </a:ext>
            </a:extLst>
          </p:cNvPr>
          <p:cNvSpPr/>
          <p:nvPr/>
        </p:nvSpPr>
        <p:spPr>
          <a:xfrm>
            <a:off x="566178" y="4888022"/>
            <a:ext cx="1526776" cy="732894"/>
          </a:xfrm>
          <a:prstGeom prst="wedgeRoundRectCallout">
            <a:avLst>
              <a:gd name="adj1" fmla="val 142188"/>
              <a:gd name="adj2" fmla="val 37019"/>
              <a:gd name="adj3" fmla="val 16667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>
                <a:solidFill>
                  <a:schemeClr val="tx1"/>
                </a:solidFill>
              </a:rPr>
              <a:t>URL</a:t>
            </a:r>
          </a:p>
          <a:p>
            <a:pPr algn="ctr"/>
            <a:r>
              <a:rPr kumimoji="1" lang="ja-JP" altLang="en-US" dirty="0">
                <a:solidFill>
                  <a:schemeClr val="tx1"/>
                </a:solidFill>
              </a:rPr>
              <a:t>をクリック</a:t>
            </a: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308F9C75-487A-46FC-8053-7AE4E916E84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9650" y="2136272"/>
            <a:ext cx="5417821" cy="4273685"/>
          </a:xfrm>
          <a:prstGeom prst="rect">
            <a:avLst/>
          </a:prstGeom>
          <a:ln>
            <a:solidFill>
              <a:schemeClr val="bg2">
                <a:lumMod val="50000"/>
              </a:schemeClr>
            </a:solidFill>
          </a:ln>
        </p:spPr>
      </p:pic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6274DEFA-3EE4-4085-B450-49746AF8CE34}"/>
              </a:ext>
            </a:extLst>
          </p:cNvPr>
          <p:cNvSpPr txBox="1"/>
          <p:nvPr/>
        </p:nvSpPr>
        <p:spPr>
          <a:xfrm>
            <a:off x="1727303" y="1294410"/>
            <a:ext cx="741669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000" dirty="0"/>
              <a:t>かいいんとうろく　　   　とうろく                                                          　　　　  　　とど　　　　　　　　　　  　　かくにん　　　　</a:t>
            </a:r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52AF1EED-A872-460C-BDDF-BEEB430F01DC}"/>
              </a:ext>
            </a:extLst>
          </p:cNvPr>
          <p:cNvSpPr txBox="1"/>
          <p:nvPr/>
        </p:nvSpPr>
        <p:spPr>
          <a:xfrm>
            <a:off x="607191" y="131995"/>
            <a:ext cx="804458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100" dirty="0"/>
              <a:t>しょうめいしょ　　　　　　　はんてい　　けっか　　　しりょう　　　　　　　　　　　　　　　　　　　　　　しんせい</a:t>
            </a:r>
          </a:p>
        </p:txBody>
      </p:sp>
    </p:spTree>
    <p:extLst>
      <p:ext uri="{BB962C8B-B14F-4D97-AF65-F5344CB8AC3E}">
        <p14:creationId xmlns:p14="http://schemas.microsoft.com/office/powerpoint/2010/main" val="51881222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図 5">
            <a:extLst>
              <a:ext uri="{FF2B5EF4-FFF2-40B4-BE49-F238E27FC236}">
                <a16:creationId xmlns:a16="http://schemas.microsoft.com/office/drawing/2014/main" id="{569D63D2-389C-4F43-9383-553A8F1BFB6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6028" y="1707340"/>
            <a:ext cx="6053714" cy="4991537"/>
          </a:xfrm>
          <a:prstGeom prst="rect">
            <a:avLst/>
          </a:prstGeom>
          <a:ln>
            <a:solidFill>
              <a:schemeClr val="bg2">
                <a:lumMod val="50000"/>
              </a:schemeClr>
            </a:solidFill>
          </a:ln>
        </p:spPr>
      </p:pic>
      <p:pic>
        <p:nvPicPr>
          <p:cNvPr id="15" name="図 14">
            <a:extLst>
              <a:ext uri="{FF2B5EF4-FFF2-40B4-BE49-F238E27FC236}">
                <a16:creationId xmlns:a16="http://schemas.microsoft.com/office/drawing/2014/main" id="{EFD3CCAA-5BA2-EFF9-1E2F-8930916CF108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8955465" y="250819"/>
            <a:ext cx="500955" cy="592114"/>
          </a:xfrm>
          <a:prstGeom prst="rect">
            <a:avLst/>
          </a:prstGeom>
        </p:spPr>
      </p:pic>
      <p:sp>
        <p:nvSpPr>
          <p:cNvPr id="12" name="コンテンツ プレースホルダー 2">
            <a:extLst>
              <a:ext uri="{FF2B5EF4-FFF2-40B4-BE49-F238E27FC236}">
                <a16:creationId xmlns:a16="http://schemas.microsoft.com/office/drawing/2014/main" id="{4E72BC1A-B5D8-752E-0809-C2A3CF82423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729514" y="2824012"/>
            <a:ext cx="3837812" cy="1908968"/>
          </a:xfrm>
        </p:spPr>
        <p:txBody>
          <a:bodyPr>
            <a:normAutofit fontScale="32500" lnSpcReduction="20000"/>
          </a:bodyPr>
          <a:lstStyle/>
          <a:p>
            <a:pPr marL="0" indent="0">
              <a:buNone/>
            </a:pPr>
            <a:endParaRPr lang="en-US" altLang="ja-JP" sz="1730" dirty="0"/>
          </a:p>
          <a:p>
            <a:pPr marL="0" indent="0">
              <a:buNone/>
            </a:pPr>
            <a:r>
              <a:rPr lang="ja-JP" altLang="en-US" sz="2214" dirty="0"/>
              <a:t>　</a:t>
            </a:r>
            <a:endParaRPr lang="en-US" altLang="ja-JP" sz="900" dirty="0"/>
          </a:p>
          <a:p>
            <a:pPr marL="0" indent="0">
              <a:buNone/>
            </a:pPr>
            <a:endParaRPr lang="en-US" altLang="ja-JP" dirty="0"/>
          </a:p>
          <a:p>
            <a:pPr marL="0" indent="0">
              <a:buNone/>
            </a:pPr>
            <a:endParaRPr lang="en-US" altLang="ja-JP" sz="2214" dirty="0"/>
          </a:p>
          <a:p>
            <a:pPr marL="0" indent="0">
              <a:buNone/>
            </a:pPr>
            <a:endParaRPr lang="en-US" altLang="ja-JP" sz="2214" dirty="0"/>
          </a:p>
          <a:p>
            <a:pPr marL="0" indent="0">
              <a:buNone/>
            </a:pPr>
            <a:r>
              <a:rPr lang="ja-JP" altLang="en-US" sz="2214" dirty="0"/>
              <a:t>　</a:t>
            </a:r>
            <a:endParaRPr lang="en-US" altLang="ja-JP" sz="2214" dirty="0"/>
          </a:p>
          <a:p>
            <a:pPr marL="0" indent="0">
              <a:buNone/>
            </a:pPr>
            <a:r>
              <a:rPr lang="ja-JP" altLang="en-US" sz="2214" dirty="0"/>
              <a:t>　</a:t>
            </a:r>
            <a:endParaRPr lang="en-US" altLang="ja-JP" sz="2908" dirty="0"/>
          </a:p>
          <a:p>
            <a:pPr marL="0" indent="0">
              <a:buNone/>
            </a:pPr>
            <a:endParaRPr lang="en-US" altLang="ja-JP" sz="900" dirty="0"/>
          </a:p>
          <a:p>
            <a:pPr marL="0" indent="0">
              <a:buNone/>
            </a:pPr>
            <a:r>
              <a:rPr lang="ja-JP" altLang="en-US" sz="2908" dirty="0"/>
              <a:t>   　</a:t>
            </a:r>
            <a:endParaRPr lang="en-US" altLang="ja-JP" sz="2908" b="1" u="sng" dirty="0"/>
          </a:p>
          <a:p>
            <a:pPr marL="0" indent="0">
              <a:buNone/>
            </a:pPr>
            <a:endParaRPr kumimoji="1" lang="ja-JP" altLang="en-US" b="1" dirty="0"/>
          </a:p>
        </p:txBody>
      </p:sp>
      <p:sp>
        <p:nvSpPr>
          <p:cNvPr id="13" name="タイトル 12">
            <a:extLst>
              <a:ext uri="{FF2B5EF4-FFF2-40B4-BE49-F238E27FC236}">
                <a16:creationId xmlns:a16="http://schemas.microsoft.com/office/drawing/2014/main" id="{312FDA51-5967-4A8D-B042-67479A4EF6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6258" y="-49749"/>
            <a:ext cx="8920162" cy="1785365"/>
          </a:xfrm>
        </p:spPr>
        <p:txBody>
          <a:bodyPr>
            <a:normAutofit fontScale="90000"/>
          </a:bodyPr>
          <a:lstStyle/>
          <a:p>
            <a:r>
              <a:rPr lang="ja-JP" altLang="en-US" sz="40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証明</a:t>
            </a:r>
            <a:r>
              <a:rPr lang="ja-JP" altLang="en-US" sz="40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chemeClr val="bg1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書</a:t>
            </a:r>
            <a:r>
              <a:rPr lang="ja-JP" altLang="en-US" sz="40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・判定結果資料のオンライン申請</a:t>
            </a:r>
            <a:br>
              <a:rPr lang="ja-JP" altLang="en-US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</a:br>
            <a:endParaRPr lang="ja-JP" altLang="en-US" dirty="0"/>
          </a:p>
        </p:txBody>
      </p:sp>
      <p:sp>
        <p:nvSpPr>
          <p:cNvPr id="40" name="テキスト ボックス 39">
            <a:extLst>
              <a:ext uri="{FF2B5EF4-FFF2-40B4-BE49-F238E27FC236}">
                <a16:creationId xmlns:a16="http://schemas.microsoft.com/office/drawing/2014/main" id="{2694BAB9-9EF6-45B4-B25E-09E9CEC712D0}"/>
              </a:ext>
            </a:extLst>
          </p:cNvPr>
          <p:cNvSpPr txBox="1"/>
          <p:nvPr/>
        </p:nvSpPr>
        <p:spPr>
          <a:xfrm>
            <a:off x="682541" y="1281154"/>
            <a:ext cx="793175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000" b="1" dirty="0">
                <a:solidFill>
                  <a:srgbClr val="FF0000"/>
                </a:solidFill>
              </a:rPr>
              <a:t>②ー６　会員登録　「パスワードを考える、名前を入力する」</a:t>
            </a:r>
            <a:endParaRPr kumimoji="1" lang="en-US" altLang="ja-JP" sz="2000" b="1" dirty="0">
              <a:solidFill>
                <a:srgbClr val="FF0000"/>
              </a:solidFill>
            </a:endParaRPr>
          </a:p>
        </p:txBody>
      </p:sp>
      <p:sp>
        <p:nvSpPr>
          <p:cNvPr id="11" name="吹き出し: 角を丸めた四角形 10">
            <a:extLst>
              <a:ext uri="{FF2B5EF4-FFF2-40B4-BE49-F238E27FC236}">
                <a16:creationId xmlns:a16="http://schemas.microsoft.com/office/drawing/2014/main" id="{3C75F94D-C5EB-4564-8D27-0B707B8CDEDF}"/>
              </a:ext>
            </a:extLst>
          </p:cNvPr>
          <p:cNvSpPr/>
          <p:nvPr/>
        </p:nvSpPr>
        <p:spPr>
          <a:xfrm>
            <a:off x="238008" y="1917518"/>
            <a:ext cx="2491504" cy="2608761"/>
          </a:xfrm>
          <a:prstGeom prst="wedgeRoundRectCallout">
            <a:avLst>
              <a:gd name="adj1" fmla="val 82761"/>
              <a:gd name="adj2" fmla="val -16467"/>
              <a:gd name="adj3" fmla="val 16667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dirty="0">
                <a:solidFill>
                  <a:schemeClr val="tx1"/>
                </a:solidFill>
              </a:rPr>
              <a:t>好きなパスワードを</a:t>
            </a:r>
            <a:endParaRPr kumimoji="1" lang="en-US" altLang="ja-JP" dirty="0">
              <a:solidFill>
                <a:schemeClr val="tx1"/>
              </a:solidFill>
            </a:endParaRPr>
          </a:p>
          <a:p>
            <a:pPr algn="ctr"/>
            <a:endParaRPr kumimoji="1" lang="en-US" altLang="ja-JP" dirty="0">
              <a:solidFill>
                <a:schemeClr val="tx1"/>
              </a:solidFill>
            </a:endParaRPr>
          </a:p>
          <a:p>
            <a:pPr algn="ctr"/>
            <a:r>
              <a:rPr kumimoji="1" lang="ja-JP" altLang="en-US" dirty="0">
                <a:solidFill>
                  <a:schemeClr val="tx1"/>
                </a:solidFill>
              </a:rPr>
              <a:t>考えてください</a:t>
            </a:r>
            <a:endParaRPr kumimoji="1" lang="en-US" altLang="ja-JP" dirty="0">
              <a:solidFill>
                <a:schemeClr val="tx1"/>
              </a:solidFill>
            </a:endParaRPr>
          </a:p>
          <a:p>
            <a:pPr algn="ctr"/>
            <a:endParaRPr kumimoji="1" lang="en-US" altLang="ja-JP" dirty="0">
              <a:solidFill>
                <a:schemeClr val="tx1"/>
              </a:solidFill>
            </a:endParaRPr>
          </a:p>
          <a:p>
            <a:pPr algn="ctr"/>
            <a:r>
              <a:rPr kumimoji="1" lang="en-US" altLang="ja-JP" sz="1200" b="1" dirty="0">
                <a:solidFill>
                  <a:schemeClr val="tx1"/>
                </a:solidFill>
              </a:rPr>
              <a:t>※</a:t>
            </a:r>
            <a:r>
              <a:rPr kumimoji="1" lang="ja-JP" altLang="en-US" sz="1200" b="1" dirty="0">
                <a:solidFill>
                  <a:schemeClr val="tx1"/>
                </a:solidFill>
              </a:rPr>
              <a:t>あとでもう１回入力する</a:t>
            </a:r>
            <a:endParaRPr kumimoji="1" lang="en-US" altLang="ja-JP" sz="1200" b="1" dirty="0">
              <a:solidFill>
                <a:schemeClr val="tx1"/>
              </a:solidFill>
            </a:endParaRPr>
          </a:p>
          <a:p>
            <a:pPr algn="ctr"/>
            <a:endParaRPr kumimoji="1" lang="en-US" altLang="ja-JP" sz="1200" b="1" dirty="0">
              <a:solidFill>
                <a:schemeClr val="tx1"/>
              </a:solidFill>
            </a:endParaRPr>
          </a:p>
          <a:p>
            <a:pPr algn="ctr"/>
            <a:r>
              <a:rPr kumimoji="1" lang="ja-JP" altLang="en-US" sz="1200" b="1" dirty="0">
                <a:solidFill>
                  <a:schemeClr val="tx1"/>
                </a:solidFill>
              </a:rPr>
              <a:t>ので覚えておいてください</a:t>
            </a:r>
            <a:endParaRPr kumimoji="1" lang="en-US" altLang="ja-JP" sz="1200" b="1" dirty="0">
              <a:solidFill>
                <a:schemeClr val="tx1"/>
              </a:solidFill>
            </a:endParaRPr>
          </a:p>
        </p:txBody>
      </p:sp>
      <p:sp>
        <p:nvSpPr>
          <p:cNvPr id="10" name="吹き出し: 角を丸めた四角形 9">
            <a:extLst>
              <a:ext uri="{FF2B5EF4-FFF2-40B4-BE49-F238E27FC236}">
                <a16:creationId xmlns:a16="http://schemas.microsoft.com/office/drawing/2014/main" id="{6D425E69-7D66-4D9B-9141-0DD80A21E992}"/>
              </a:ext>
            </a:extLst>
          </p:cNvPr>
          <p:cNvSpPr/>
          <p:nvPr/>
        </p:nvSpPr>
        <p:spPr>
          <a:xfrm>
            <a:off x="489610" y="4913189"/>
            <a:ext cx="1688774" cy="1129409"/>
          </a:xfrm>
          <a:prstGeom prst="wedgeRoundRectCallout">
            <a:avLst>
              <a:gd name="adj1" fmla="val 132766"/>
              <a:gd name="adj2" fmla="val 29827"/>
              <a:gd name="adj3" fmla="val 16667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dirty="0">
                <a:solidFill>
                  <a:schemeClr val="tx1"/>
                </a:solidFill>
              </a:rPr>
              <a:t>名前（漢字とカタカナ）</a:t>
            </a:r>
            <a:endParaRPr kumimoji="1" lang="en-US" altLang="ja-JP" dirty="0">
              <a:solidFill>
                <a:schemeClr val="tx1"/>
              </a:solidFill>
            </a:endParaRPr>
          </a:p>
          <a:p>
            <a:pPr algn="ctr"/>
            <a:r>
              <a:rPr kumimoji="1" lang="ja-JP" altLang="en-US" dirty="0">
                <a:solidFill>
                  <a:schemeClr val="tx1"/>
                </a:solidFill>
              </a:rPr>
              <a:t>を入力</a:t>
            </a:r>
            <a:endParaRPr kumimoji="1" lang="en-US" altLang="ja-JP" dirty="0">
              <a:solidFill>
                <a:schemeClr val="tx1"/>
              </a:solidFill>
            </a:endParaRPr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65541509-5082-4D65-A763-4570B253964C}"/>
              </a:ext>
            </a:extLst>
          </p:cNvPr>
          <p:cNvSpPr txBox="1"/>
          <p:nvPr/>
        </p:nvSpPr>
        <p:spPr>
          <a:xfrm>
            <a:off x="1727301" y="1152026"/>
            <a:ext cx="653807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000" dirty="0"/>
              <a:t>かいいんとうろく                                                         　　  かんが　　　　　　なまえ　　　にゅうりょく　　                       　　　　</a:t>
            </a:r>
          </a:p>
        </p:txBody>
      </p:sp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9C2F31BA-01A3-4897-861F-8A06111B74F4}"/>
              </a:ext>
            </a:extLst>
          </p:cNvPr>
          <p:cNvSpPr txBox="1"/>
          <p:nvPr/>
        </p:nvSpPr>
        <p:spPr>
          <a:xfrm>
            <a:off x="630856" y="4913189"/>
            <a:ext cx="128176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900" dirty="0"/>
              <a:t>なまえ　　　かんじ　　</a:t>
            </a:r>
            <a:r>
              <a:rPr kumimoji="1" lang="ja-JP" altLang="en-US" sz="1000" dirty="0"/>
              <a:t>　　　　　　　　　　　　　</a:t>
            </a:r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A927ED7B-6515-45A1-A792-B9A861C3D9F5}"/>
              </a:ext>
            </a:extLst>
          </p:cNvPr>
          <p:cNvSpPr txBox="1"/>
          <p:nvPr/>
        </p:nvSpPr>
        <p:spPr>
          <a:xfrm>
            <a:off x="1046787" y="5482430"/>
            <a:ext cx="128176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900" dirty="0"/>
              <a:t>にゅうりょく　　</a:t>
            </a:r>
            <a:r>
              <a:rPr kumimoji="1" lang="ja-JP" altLang="en-US" sz="1000" dirty="0"/>
              <a:t>　　　　　　　　　　　　　</a:t>
            </a:r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E02F8FC6-7641-4218-86B4-09E3FEB11F07}"/>
              </a:ext>
            </a:extLst>
          </p:cNvPr>
          <p:cNvSpPr txBox="1"/>
          <p:nvPr/>
        </p:nvSpPr>
        <p:spPr>
          <a:xfrm>
            <a:off x="453402" y="2174670"/>
            <a:ext cx="45827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900" dirty="0"/>
              <a:t>す　　</a:t>
            </a:r>
            <a:r>
              <a:rPr kumimoji="1" lang="ja-JP" altLang="en-US" sz="1000" dirty="0"/>
              <a:t>　　　　　　　　　　　　　</a:t>
            </a:r>
          </a:p>
        </p:txBody>
      </p:sp>
      <p:sp>
        <p:nvSpPr>
          <p:cNvPr id="19" name="テキスト ボックス 18">
            <a:extLst>
              <a:ext uri="{FF2B5EF4-FFF2-40B4-BE49-F238E27FC236}">
                <a16:creationId xmlns:a16="http://schemas.microsoft.com/office/drawing/2014/main" id="{F4F61635-A6D3-44BF-A5D9-455E4EF92F41}"/>
              </a:ext>
            </a:extLst>
          </p:cNvPr>
          <p:cNvSpPr txBox="1"/>
          <p:nvPr/>
        </p:nvSpPr>
        <p:spPr>
          <a:xfrm>
            <a:off x="536258" y="2713729"/>
            <a:ext cx="55706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900" dirty="0"/>
              <a:t>かんが　　</a:t>
            </a:r>
            <a:r>
              <a:rPr kumimoji="1" lang="ja-JP" altLang="en-US" sz="1000" dirty="0"/>
              <a:t>　　　　　　　　　　　　　</a:t>
            </a:r>
          </a:p>
        </p:txBody>
      </p:sp>
      <p:sp>
        <p:nvSpPr>
          <p:cNvPr id="21" name="テキスト ボックス 20">
            <a:extLst>
              <a:ext uri="{FF2B5EF4-FFF2-40B4-BE49-F238E27FC236}">
                <a16:creationId xmlns:a16="http://schemas.microsoft.com/office/drawing/2014/main" id="{F3D8F99E-5CB5-493A-A9D2-DC7DDA9CF5DC}"/>
              </a:ext>
            </a:extLst>
          </p:cNvPr>
          <p:cNvSpPr txBox="1"/>
          <p:nvPr/>
        </p:nvSpPr>
        <p:spPr>
          <a:xfrm>
            <a:off x="1442490" y="3321278"/>
            <a:ext cx="1229423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800" dirty="0"/>
              <a:t>かい  にゅうりょく　　　　　　　　　　　　　　　　</a:t>
            </a:r>
          </a:p>
        </p:txBody>
      </p:sp>
      <p:sp>
        <p:nvSpPr>
          <p:cNvPr id="22" name="テキスト ボックス 21">
            <a:extLst>
              <a:ext uri="{FF2B5EF4-FFF2-40B4-BE49-F238E27FC236}">
                <a16:creationId xmlns:a16="http://schemas.microsoft.com/office/drawing/2014/main" id="{C962E607-F75E-44A0-AEE0-B3544728D2C5}"/>
              </a:ext>
            </a:extLst>
          </p:cNvPr>
          <p:cNvSpPr txBox="1"/>
          <p:nvPr/>
        </p:nvSpPr>
        <p:spPr>
          <a:xfrm>
            <a:off x="486388" y="3694826"/>
            <a:ext cx="850583" cy="215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800" dirty="0"/>
              <a:t>            おぼ　　　　　　　　　　　　　　　　</a:t>
            </a:r>
          </a:p>
        </p:txBody>
      </p:sp>
      <p:sp>
        <p:nvSpPr>
          <p:cNvPr id="20" name="テキスト ボックス 19">
            <a:extLst>
              <a:ext uri="{FF2B5EF4-FFF2-40B4-BE49-F238E27FC236}">
                <a16:creationId xmlns:a16="http://schemas.microsoft.com/office/drawing/2014/main" id="{815E4E65-32FB-402B-BDA0-007A6F955D75}"/>
              </a:ext>
            </a:extLst>
          </p:cNvPr>
          <p:cNvSpPr txBox="1"/>
          <p:nvPr/>
        </p:nvSpPr>
        <p:spPr>
          <a:xfrm>
            <a:off x="630856" y="78939"/>
            <a:ext cx="804458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100" dirty="0"/>
              <a:t>しょうめいしょ　　　　　　　はんてい　　けっか　　　しりょう　　　　　　　　　　　　　　　　　　　　　　しんせい</a:t>
            </a:r>
          </a:p>
        </p:txBody>
      </p:sp>
    </p:spTree>
    <p:extLst>
      <p:ext uri="{BB962C8B-B14F-4D97-AF65-F5344CB8AC3E}">
        <p14:creationId xmlns:p14="http://schemas.microsoft.com/office/powerpoint/2010/main" val="230235967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図 5">
            <a:extLst>
              <a:ext uri="{FF2B5EF4-FFF2-40B4-BE49-F238E27FC236}">
                <a16:creationId xmlns:a16="http://schemas.microsoft.com/office/drawing/2014/main" id="{FB2B73AF-2ED4-4554-92B5-A4DF824A187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3298" y="1417520"/>
            <a:ext cx="3393238" cy="5379525"/>
          </a:xfrm>
          <a:prstGeom prst="rect">
            <a:avLst/>
          </a:prstGeom>
          <a:ln>
            <a:solidFill>
              <a:schemeClr val="bg2">
                <a:lumMod val="50000"/>
              </a:schemeClr>
            </a:solidFill>
          </a:ln>
        </p:spPr>
      </p:pic>
      <p:pic>
        <p:nvPicPr>
          <p:cNvPr id="15" name="図 14">
            <a:extLst>
              <a:ext uri="{FF2B5EF4-FFF2-40B4-BE49-F238E27FC236}">
                <a16:creationId xmlns:a16="http://schemas.microsoft.com/office/drawing/2014/main" id="{EFD3CCAA-5BA2-EFF9-1E2F-8930916CF108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8955467" y="317253"/>
            <a:ext cx="500955" cy="592114"/>
          </a:xfrm>
          <a:prstGeom prst="rect">
            <a:avLst/>
          </a:prstGeom>
        </p:spPr>
      </p:pic>
      <p:sp>
        <p:nvSpPr>
          <p:cNvPr id="12" name="コンテンツ プレースホルダー 2">
            <a:extLst>
              <a:ext uri="{FF2B5EF4-FFF2-40B4-BE49-F238E27FC236}">
                <a16:creationId xmlns:a16="http://schemas.microsoft.com/office/drawing/2014/main" id="{4E72BC1A-B5D8-752E-0809-C2A3CF82423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729514" y="2824012"/>
            <a:ext cx="3837812" cy="1908968"/>
          </a:xfrm>
        </p:spPr>
        <p:txBody>
          <a:bodyPr>
            <a:normAutofit fontScale="32500" lnSpcReduction="20000"/>
          </a:bodyPr>
          <a:lstStyle/>
          <a:p>
            <a:pPr marL="0" indent="0">
              <a:buNone/>
            </a:pPr>
            <a:endParaRPr lang="en-US" altLang="ja-JP" sz="1730" dirty="0"/>
          </a:p>
          <a:p>
            <a:pPr marL="0" indent="0">
              <a:buNone/>
            </a:pPr>
            <a:r>
              <a:rPr lang="ja-JP" altLang="en-US" sz="2214" dirty="0"/>
              <a:t>　</a:t>
            </a:r>
            <a:endParaRPr lang="en-US" altLang="ja-JP" sz="900" dirty="0"/>
          </a:p>
          <a:p>
            <a:pPr marL="0" indent="0">
              <a:buNone/>
            </a:pPr>
            <a:endParaRPr lang="en-US" altLang="ja-JP" dirty="0"/>
          </a:p>
          <a:p>
            <a:pPr marL="0" indent="0">
              <a:buNone/>
            </a:pPr>
            <a:endParaRPr lang="en-US" altLang="ja-JP" sz="2214" dirty="0"/>
          </a:p>
          <a:p>
            <a:pPr marL="0" indent="0">
              <a:buNone/>
            </a:pPr>
            <a:endParaRPr lang="en-US" altLang="ja-JP" sz="2214" dirty="0"/>
          </a:p>
          <a:p>
            <a:pPr marL="0" indent="0">
              <a:buNone/>
            </a:pPr>
            <a:r>
              <a:rPr lang="ja-JP" altLang="en-US" sz="2214" dirty="0"/>
              <a:t>　</a:t>
            </a:r>
            <a:endParaRPr lang="en-US" altLang="ja-JP" sz="2214" dirty="0"/>
          </a:p>
          <a:p>
            <a:pPr marL="0" indent="0">
              <a:buNone/>
            </a:pPr>
            <a:r>
              <a:rPr lang="ja-JP" altLang="en-US" sz="2214" dirty="0"/>
              <a:t>　</a:t>
            </a:r>
            <a:endParaRPr lang="en-US" altLang="ja-JP" sz="2908" dirty="0"/>
          </a:p>
          <a:p>
            <a:pPr marL="0" indent="0">
              <a:buNone/>
            </a:pPr>
            <a:endParaRPr lang="en-US" altLang="ja-JP" sz="900" dirty="0"/>
          </a:p>
          <a:p>
            <a:pPr marL="0" indent="0">
              <a:buNone/>
            </a:pPr>
            <a:r>
              <a:rPr lang="ja-JP" altLang="en-US" sz="2908" dirty="0"/>
              <a:t>   　</a:t>
            </a:r>
            <a:endParaRPr lang="en-US" altLang="ja-JP" sz="2908" b="1" u="sng" dirty="0"/>
          </a:p>
          <a:p>
            <a:pPr marL="0" indent="0">
              <a:buNone/>
            </a:pPr>
            <a:endParaRPr kumimoji="1" lang="ja-JP" altLang="en-US" b="1" dirty="0"/>
          </a:p>
        </p:txBody>
      </p:sp>
      <p:sp>
        <p:nvSpPr>
          <p:cNvPr id="13" name="タイトル 12">
            <a:extLst>
              <a:ext uri="{FF2B5EF4-FFF2-40B4-BE49-F238E27FC236}">
                <a16:creationId xmlns:a16="http://schemas.microsoft.com/office/drawing/2014/main" id="{312FDA51-5967-4A8D-B042-67479A4EF6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6260" y="16685"/>
            <a:ext cx="8920162" cy="1785365"/>
          </a:xfrm>
        </p:spPr>
        <p:txBody>
          <a:bodyPr>
            <a:normAutofit fontScale="90000"/>
          </a:bodyPr>
          <a:lstStyle/>
          <a:p>
            <a:r>
              <a:rPr lang="ja-JP" altLang="en-US" sz="40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証明</a:t>
            </a:r>
            <a:r>
              <a:rPr lang="ja-JP" altLang="en-US" sz="40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chemeClr val="bg1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書</a:t>
            </a:r>
            <a:r>
              <a:rPr lang="ja-JP" altLang="en-US" sz="40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・判定結果資料のオンライン申請</a:t>
            </a:r>
            <a:br>
              <a:rPr lang="ja-JP" altLang="en-US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</a:br>
            <a:endParaRPr lang="ja-JP" altLang="en-US" dirty="0"/>
          </a:p>
        </p:txBody>
      </p:sp>
      <p:sp>
        <p:nvSpPr>
          <p:cNvPr id="40" name="テキスト ボックス 39">
            <a:extLst>
              <a:ext uri="{FF2B5EF4-FFF2-40B4-BE49-F238E27FC236}">
                <a16:creationId xmlns:a16="http://schemas.microsoft.com/office/drawing/2014/main" id="{2694BAB9-9EF6-45B4-B25E-09E9CEC712D0}"/>
              </a:ext>
            </a:extLst>
          </p:cNvPr>
          <p:cNvSpPr txBox="1"/>
          <p:nvPr/>
        </p:nvSpPr>
        <p:spPr>
          <a:xfrm>
            <a:off x="284796" y="1417520"/>
            <a:ext cx="560546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000" b="1" dirty="0">
                <a:solidFill>
                  <a:srgbClr val="FF0000"/>
                </a:solidFill>
              </a:rPr>
              <a:t>②ー７　会員登録　「住所と電話番号を入力」</a:t>
            </a:r>
            <a:endParaRPr kumimoji="1" lang="en-US" altLang="ja-JP" sz="2000" b="1" dirty="0">
              <a:solidFill>
                <a:srgbClr val="FF0000"/>
              </a:solidFill>
            </a:endParaRPr>
          </a:p>
        </p:txBody>
      </p:sp>
      <p:sp>
        <p:nvSpPr>
          <p:cNvPr id="11" name="吹き出し: 角を丸めた四角形 10">
            <a:extLst>
              <a:ext uri="{FF2B5EF4-FFF2-40B4-BE49-F238E27FC236}">
                <a16:creationId xmlns:a16="http://schemas.microsoft.com/office/drawing/2014/main" id="{3C75F94D-C5EB-4564-8D27-0B707B8CDEDF}"/>
              </a:ext>
            </a:extLst>
          </p:cNvPr>
          <p:cNvSpPr/>
          <p:nvPr/>
        </p:nvSpPr>
        <p:spPr>
          <a:xfrm>
            <a:off x="626130" y="2142057"/>
            <a:ext cx="3214350" cy="2371302"/>
          </a:xfrm>
          <a:prstGeom prst="wedgeRoundRectCallout">
            <a:avLst>
              <a:gd name="adj1" fmla="val 112202"/>
              <a:gd name="adj2" fmla="val -37762"/>
              <a:gd name="adj3" fmla="val 16667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dirty="0">
                <a:solidFill>
                  <a:schemeClr val="tx1"/>
                </a:solidFill>
              </a:rPr>
              <a:t>・郵便番号を入力すると、</a:t>
            </a:r>
            <a:endParaRPr kumimoji="1" lang="en-US" altLang="ja-JP" dirty="0">
              <a:solidFill>
                <a:schemeClr val="tx1"/>
              </a:solidFill>
            </a:endParaRPr>
          </a:p>
          <a:p>
            <a:pPr algn="ctr"/>
            <a:endParaRPr kumimoji="1" lang="en-US" altLang="ja-JP" dirty="0">
              <a:solidFill>
                <a:schemeClr val="tx1"/>
              </a:solidFill>
            </a:endParaRPr>
          </a:p>
          <a:p>
            <a:pPr algn="ctr"/>
            <a:r>
              <a:rPr kumimoji="1" lang="ja-JP" altLang="en-US" dirty="0">
                <a:solidFill>
                  <a:schemeClr val="tx1"/>
                </a:solidFill>
              </a:rPr>
              <a:t>自動的に住所が反映</a:t>
            </a:r>
            <a:endParaRPr kumimoji="1" lang="en-US" altLang="ja-JP" dirty="0">
              <a:solidFill>
                <a:schemeClr val="tx1"/>
              </a:solidFill>
            </a:endParaRPr>
          </a:p>
          <a:p>
            <a:pPr algn="ctr"/>
            <a:endParaRPr kumimoji="1" lang="en-US" altLang="ja-JP" dirty="0">
              <a:solidFill>
                <a:schemeClr val="tx1"/>
              </a:solidFill>
            </a:endParaRPr>
          </a:p>
          <a:p>
            <a:pPr algn="ctr"/>
            <a:r>
              <a:rPr kumimoji="1" lang="ja-JP" altLang="en-US" dirty="0">
                <a:solidFill>
                  <a:schemeClr val="tx1"/>
                </a:solidFill>
              </a:rPr>
              <a:t>・赤字「必須」は必ず入力</a:t>
            </a:r>
            <a:endParaRPr kumimoji="1" lang="en-US" altLang="ja-JP" dirty="0">
              <a:solidFill>
                <a:schemeClr val="tx1"/>
              </a:solidFill>
            </a:endParaRPr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5C04BD33-3EBA-4D9A-88E5-A3BC26BDBAA5}"/>
              </a:ext>
            </a:extLst>
          </p:cNvPr>
          <p:cNvSpPr txBox="1"/>
          <p:nvPr/>
        </p:nvSpPr>
        <p:spPr>
          <a:xfrm>
            <a:off x="1024902" y="2357031"/>
            <a:ext cx="220597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900" dirty="0"/>
              <a:t>ゆうびんばんごう　  にゅうりょく　　</a:t>
            </a:r>
            <a:r>
              <a:rPr kumimoji="1" lang="ja-JP" altLang="en-US" sz="1000" dirty="0"/>
              <a:t>　　　　　　　　　　　　　</a:t>
            </a:r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FC901E1D-FA31-449F-864C-3626634ACCE2}"/>
              </a:ext>
            </a:extLst>
          </p:cNvPr>
          <p:cNvSpPr txBox="1"/>
          <p:nvPr/>
        </p:nvSpPr>
        <p:spPr>
          <a:xfrm>
            <a:off x="1377207" y="1283612"/>
            <a:ext cx="416035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000" dirty="0"/>
              <a:t>かいいんとうろく              じゅうしょ　でんわばんごう　にゅうりょく　　                       　　　　</a:t>
            </a:r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96A534E1-397C-423E-8218-92EB0AF77A57}"/>
              </a:ext>
            </a:extLst>
          </p:cNvPr>
          <p:cNvSpPr txBox="1"/>
          <p:nvPr/>
        </p:nvSpPr>
        <p:spPr>
          <a:xfrm>
            <a:off x="1130316" y="2933924"/>
            <a:ext cx="237488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900" dirty="0"/>
              <a:t>じどうてき　　 じゅうしょ         はんえい　　</a:t>
            </a:r>
            <a:r>
              <a:rPr kumimoji="1" lang="ja-JP" altLang="en-US" sz="1000" dirty="0"/>
              <a:t>　　　　　　　　　　　　　</a:t>
            </a:r>
          </a:p>
        </p:txBody>
      </p:sp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5D91B0E6-C5AD-4267-8D5F-10D934DA7B3F}"/>
              </a:ext>
            </a:extLst>
          </p:cNvPr>
          <p:cNvSpPr txBox="1"/>
          <p:nvPr/>
        </p:nvSpPr>
        <p:spPr>
          <a:xfrm>
            <a:off x="940448" y="3466769"/>
            <a:ext cx="290003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900" dirty="0"/>
              <a:t>　あかじ　　ひっすう</a:t>
            </a:r>
            <a:r>
              <a:rPr kumimoji="1" lang="en-US" altLang="ja-JP" sz="900" dirty="0"/>
              <a:t>	</a:t>
            </a:r>
            <a:r>
              <a:rPr kumimoji="1" lang="ja-JP" altLang="en-US" sz="900" dirty="0"/>
              <a:t>　   かなら    にゅうりょく　　</a:t>
            </a:r>
            <a:r>
              <a:rPr kumimoji="1" lang="ja-JP" altLang="en-US" sz="1000" dirty="0"/>
              <a:t>　　　　　　　　　　　　　</a:t>
            </a:r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D24879B1-49F0-4CA9-94E0-8AC2C7F4DCA0}"/>
              </a:ext>
            </a:extLst>
          </p:cNvPr>
          <p:cNvSpPr txBox="1"/>
          <p:nvPr/>
        </p:nvSpPr>
        <p:spPr>
          <a:xfrm>
            <a:off x="626130" y="123151"/>
            <a:ext cx="804458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100" dirty="0"/>
              <a:t>しょうめいしょ　　　　　　　はんてい　　けっか　　　しりょう　　　　　　　　　　　　　　　　　　　　　　しんせい</a:t>
            </a:r>
          </a:p>
        </p:txBody>
      </p:sp>
    </p:spTree>
    <p:extLst>
      <p:ext uri="{BB962C8B-B14F-4D97-AF65-F5344CB8AC3E}">
        <p14:creationId xmlns:p14="http://schemas.microsoft.com/office/powerpoint/2010/main" val="186126568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1613</Words>
  <Application>Microsoft Office PowerPoint</Application>
  <PresentationFormat>A4 210 x 297 mm</PresentationFormat>
  <Paragraphs>509</Paragraphs>
  <Slides>25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6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25</vt:i4>
      </vt:variant>
    </vt:vector>
  </HeadingPairs>
  <TitlesOfParts>
    <vt:vector size="32" baseType="lpstr">
      <vt:lpstr>ＭＳ 明朝</vt:lpstr>
      <vt:lpstr>游ゴシック</vt:lpstr>
      <vt:lpstr>Arial</vt:lpstr>
      <vt:lpstr>Calibri</vt:lpstr>
      <vt:lpstr>Calibri Light</vt:lpstr>
      <vt:lpstr>Impact</vt:lpstr>
      <vt:lpstr>Office テーマ</vt:lpstr>
      <vt:lpstr>証明書・判定結果資料のオンライン申請 </vt:lpstr>
      <vt:lpstr>証明書・判定結果資料のオンライン申請 </vt:lpstr>
      <vt:lpstr>証明書・判定結果資料のオンライン申請 </vt:lpstr>
      <vt:lpstr>証明書・判定結果資料のオンライン申請 </vt:lpstr>
      <vt:lpstr>証明書・判定結果資料のオンライン申請 </vt:lpstr>
      <vt:lpstr>証明書・判定結果資料のオンライン申請 </vt:lpstr>
      <vt:lpstr>証明書・判定結果資料のオンライン申請 </vt:lpstr>
      <vt:lpstr>証明書・判定結果資料のオンライン申請 </vt:lpstr>
      <vt:lpstr>証明書・判定結果資料のオンライン申請 </vt:lpstr>
      <vt:lpstr>証明書・判定結果資料のオンライン申請 </vt:lpstr>
      <vt:lpstr>証明書・判定結果資料のオンライン申請 </vt:lpstr>
      <vt:lpstr>証明書・判定結果資料のオンライン申請 </vt:lpstr>
      <vt:lpstr>証明書・判定結果資料のオンライン申請 </vt:lpstr>
      <vt:lpstr>証明書・判定結果資料のオンライン申請 </vt:lpstr>
      <vt:lpstr>証明書・判定結果資料のオンライン申請 </vt:lpstr>
      <vt:lpstr>証明書・判定結果資料のオンライン申請 </vt:lpstr>
      <vt:lpstr>証明書・判定結果資料のオンライン申請 </vt:lpstr>
      <vt:lpstr>証明書・判定結果資料のオンライン申請 </vt:lpstr>
      <vt:lpstr>証明書・判定結果資料のオンライン申請 </vt:lpstr>
      <vt:lpstr>証明書・判定結果資料のオンライン申請 </vt:lpstr>
      <vt:lpstr>証明書・判定結果資料のオンライン申請 </vt:lpstr>
      <vt:lpstr>証明書・判定結果資料のオンライン申請 </vt:lpstr>
      <vt:lpstr>証明書・判定結果資料のオンライン申請 </vt:lpstr>
      <vt:lpstr>証明書・判定結果資料のオンライン申請 </vt:lpstr>
      <vt:lpstr>証明書・判定結果資料のオンライン申請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2025-03-24T07:47:03Z</dcterms:created>
  <dcterms:modified xsi:type="dcterms:W3CDTF">2025-03-25T00:41:30Z</dcterms:modified>
</cp:coreProperties>
</file>