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令和3年4月14日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12878" y="12012"/>
            <a:ext cx="12191999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営業時間短縮要請の実効性確保に向けた「見回り隊（</a:t>
            </a:r>
            <a:r>
              <a:rPr lang="en-US" altLang="ja-JP" sz="20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sz="20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時以降）」について</a:t>
            </a:r>
            <a:endParaRPr lang="ja-JP" altLang="en-US" sz="20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フローチャート: 代替処理 22"/>
          <p:cNvSpPr/>
          <p:nvPr/>
        </p:nvSpPr>
        <p:spPr>
          <a:xfrm>
            <a:off x="555068" y="1536368"/>
            <a:ext cx="1440000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強化体制</a:t>
            </a:r>
            <a:endParaRPr lang="ja-JP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フローチャート: 代替処理 23"/>
          <p:cNvSpPr/>
          <p:nvPr/>
        </p:nvSpPr>
        <p:spPr>
          <a:xfrm>
            <a:off x="555068" y="3497398"/>
            <a:ext cx="2520000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実効性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確保の流れ</a:t>
            </a:r>
            <a:endParaRPr lang="ja-JP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053848" y="6557381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76303" y="4289007"/>
            <a:ext cx="2946971" cy="20414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にかかる現地確認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民間委託事業者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名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+</a:t>
            </a: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警察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確認地区周辺重点警ら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Freeform 13"/>
          <p:cNvSpPr>
            <a:spLocks/>
          </p:cNvSpPr>
          <p:nvPr/>
        </p:nvSpPr>
        <p:spPr bwMode="auto">
          <a:xfrm>
            <a:off x="4009600" y="4238869"/>
            <a:ext cx="376757" cy="2139035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9" name="Rectangle 7"/>
          <p:cNvSpPr>
            <a:spLocks noChangeArrowheads="1"/>
          </p:cNvSpPr>
          <p:nvPr/>
        </p:nvSpPr>
        <p:spPr bwMode="auto">
          <a:xfrm>
            <a:off x="4506455" y="4289006"/>
            <a:ext cx="1537353" cy="20414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未協力店舗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リストアップ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1063300" y="3953127"/>
            <a:ext cx="1207608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4/12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　　　</a:t>
            </a:r>
            <a:endParaRPr lang="ja-JP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3" name="Rectangle 7"/>
          <p:cNvSpPr>
            <a:spLocks noChangeArrowheads="1"/>
          </p:cNvSpPr>
          <p:nvPr/>
        </p:nvSpPr>
        <p:spPr bwMode="auto">
          <a:xfrm>
            <a:off x="6693322" y="4344864"/>
            <a:ext cx="2919243" cy="18885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未協力店舗の訪問調査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大阪府職員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+</a:t>
            </a: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大阪府警察（同行）　　　　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0193613" y="4289005"/>
            <a:ext cx="1508841" cy="204145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個別要請、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命令等の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法的措置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24569" y="566872"/>
            <a:ext cx="11339802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まん延防止等重点措置区域である大阪市内の飲食店（約６万店）に対し、営業時間短縮要請（</a:t>
            </a:r>
            <a:r>
              <a:rPr lang="en-US" altLang="ja-JP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時まで）の実効性確保のため、大阪府警察と連携し「見回り隊（</a:t>
            </a:r>
            <a:r>
              <a:rPr lang="en-US" altLang="ja-JP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時以降）」による現地確認、訪問調査を実施。</a:t>
            </a:r>
            <a:endParaRPr lang="ja-JP" altLang="ja-JP" sz="19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93718" y="1957004"/>
            <a:ext cx="111033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4/5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   現地確認　</a:t>
            </a:r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人体制（民間委託）</a:t>
            </a:r>
            <a:endParaRPr lang="en-US" altLang="ja-JP" sz="2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4/12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5/5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現地確認　</a:t>
            </a:r>
            <a:r>
              <a:rPr lang="en-US" altLang="ja-JP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100</a:t>
            </a:r>
            <a:r>
              <a:rPr lang="ja-JP" altLang="en-US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人体制（民間委託）</a:t>
            </a:r>
            <a:endParaRPr lang="en-US" altLang="ja-JP" sz="20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 　</a:t>
            </a:r>
            <a:r>
              <a:rPr lang="en-US" altLang="ja-JP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※500</a:t>
            </a:r>
            <a:r>
              <a:rPr lang="ja-JP" altLang="en-US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en-US" altLang="ja-JP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</a:t>
            </a:r>
            <a:r>
              <a:rPr lang="ja-JP" altLang="en-US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日⇒</a:t>
            </a:r>
            <a:r>
              <a:rPr lang="en-US" altLang="ja-JP" sz="20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en-US" altLang="ja-JP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,000</a:t>
            </a:r>
            <a:r>
              <a:rPr lang="ja-JP" altLang="en-US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en-US" altLang="ja-JP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</a:t>
            </a:r>
            <a:r>
              <a:rPr lang="ja-JP" altLang="en-US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日へと強化</a:t>
            </a:r>
            <a:endParaRPr lang="en-US" altLang="ja-JP" sz="2000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   ⇒  未協力店舗に対しては、</a:t>
            </a:r>
            <a:r>
              <a:rPr lang="ja-JP" altLang="en-US" sz="2000" dirty="0" smtClean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順次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訪問調査を実施　</a:t>
            </a:r>
            <a:r>
              <a:rPr lang="ja-JP" altLang="en-US" sz="20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府職員 最大</a:t>
            </a:r>
            <a:r>
              <a:rPr lang="en-US" altLang="ja-JP" sz="20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50</a:t>
            </a:r>
            <a:r>
              <a:rPr lang="ja-JP" altLang="en-US" sz="20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班</a:t>
            </a:r>
            <a:r>
              <a:rPr lang="en-US" altLang="ja-JP" sz="20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(100</a:t>
            </a:r>
            <a:r>
              <a:rPr lang="ja-JP" altLang="en-US" sz="20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人）体制、</a:t>
            </a:r>
            <a:endParaRPr lang="en-US" altLang="ja-JP" sz="2000" u="sng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　　　　　　　　　　　　　　　     </a:t>
            </a:r>
            <a:r>
              <a:rPr lang="ja-JP" altLang="en-US" sz="20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大阪府警察と連携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endParaRPr lang="ja-JP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2" name="Freeform 13"/>
          <p:cNvSpPr>
            <a:spLocks/>
          </p:cNvSpPr>
          <p:nvPr/>
        </p:nvSpPr>
        <p:spPr bwMode="auto">
          <a:xfrm>
            <a:off x="6202709" y="4314765"/>
            <a:ext cx="376757" cy="206314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" name="Freeform 13"/>
          <p:cNvSpPr>
            <a:spLocks/>
          </p:cNvSpPr>
          <p:nvPr/>
        </p:nvSpPr>
        <p:spPr bwMode="auto">
          <a:xfrm>
            <a:off x="9740953" y="4289005"/>
            <a:ext cx="376757" cy="2041454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17418" y="4007656"/>
            <a:ext cx="2249519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4/1</a:t>
            </a:r>
            <a:r>
              <a:rPr lang="ja-JP" altLang="en-US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５～　　</a:t>
            </a:r>
            <a:endParaRPr lang="ja-JP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10623089" y="57835"/>
            <a:ext cx="1501957" cy="307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資料１－９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52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259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松永　あかり</cp:lastModifiedBy>
  <cp:revision>78</cp:revision>
  <cp:lastPrinted>2021-04-13T13:23:20Z</cp:lastPrinted>
  <dcterms:created xsi:type="dcterms:W3CDTF">2021-04-05T13:06:10Z</dcterms:created>
  <dcterms:modified xsi:type="dcterms:W3CDTF">2021-04-14T10:20:12Z</dcterms:modified>
</cp:coreProperties>
</file>