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6" r:id="rId2"/>
    <p:sldId id="737" r:id="rId3"/>
    <p:sldId id="738" r:id="rId4"/>
    <p:sldId id="739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79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14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648129"/>
            <a:ext cx="11887200" cy="83099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の新規陽性者数の移動平均値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632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を起点に、以下の想定でシミュレーション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を実施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まん延防止等重点措置開始後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週間）以降第三波（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月中旬以降）と同じ前週比で減少する場合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想定②：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4/5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まん延防止等重点措置開始後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週間）以降第三波（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※4/14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までは新規陽性者数は横ばいになると仮定。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16730" y="1602846"/>
            <a:ext cx="21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4/5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要請開始から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週間後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(4/19)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以降に減少傾向となる前提で試算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8620206" y="1972178"/>
            <a:ext cx="479054" cy="43607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2370" y="6236892"/>
            <a:ext cx="877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直近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人あたり新規陽性者数が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（ステージ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）を下回る日：想定①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日、想定②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直近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（ステージ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下回る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日：想定①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日、想定②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0181789" y="2950076"/>
            <a:ext cx="1409989" cy="400150"/>
          </a:xfrm>
          <a:prstGeom prst="wedgeRoundRectCallout">
            <a:avLst>
              <a:gd name="adj1" fmla="val -35350"/>
              <a:gd name="adj2" fmla="val 69531"/>
              <a:gd name="adj3" fmla="val 16667"/>
            </a:avLst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万人を下回る日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0789920" y="3672996"/>
            <a:ext cx="1330108" cy="412628"/>
          </a:xfrm>
          <a:prstGeom prst="wedgeRoundRectCallout">
            <a:avLst>
              <a:gd name="adj1" fmla="val -1999"/>
              <a:gd name="adj2" fmla="val 71214"/>
              <a:gd name="adj3" fmla="val 16667"/>
            </a:avLst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万人を下回る日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8454682" y="4411553"/>
            <a:ext cx="1468253" cy="436078"/>
          </a:xfrm>
          <a:prstGeom prst="wedgeRoundRectCallout">
            <a:avLst>
              <a:gd name="adj1" fmla="val -3435"/>
              <a:gd name="adj2" fmla="val 75019"/>
              <a:gd name="adj3" fmla="val 16667"/>
            </a:avLst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万人を下回る日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7596553" y="5227128"/>
            <a:ext cx="1392527" cy="402217"/>
          </a:xfrm>
          <a:prstGeom prst="wedgeRoundRectCallout">
            <a:avLst>
              <a:gd name="adj1" fmla="val 55820"/>
              <a:gd name="adj2" fmla="val -14558"/>
              <a:gd name="adj3" fmla="val 16667"/>
            </a:avLst>
          </a:prstGeom>
          <a:ln w="95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を下回る日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92245" y="107967"/>
            <a:ext cx="1647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資料１－４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36" y="1564018"/>
            <a:ext cx="11894327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920" y="634310"/>
            <a:ext cx="9376461" cy="605385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36796" y="5922569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4544" y="980831"/>
            <a:ext cx="2200914" cy="5324535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以下の想定でシミュレーションを実施。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①：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月中旬以降）と同じ前週比で減少する場合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②：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月中旬以降）と同じ前週比で減少する場合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9.0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：第四波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(3/1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療養方法と期間の設定の考え方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■重症患者以外の陽性者のうち、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％は入院療養、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35.7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％は宿泊療養、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44.4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％は自宅療養となる。（第三波実測値）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■重症以外の入院療養者は約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日後に退院する。宿泊及び自宅療養者は約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日後に解除となる。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（第三波（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時点）実測値）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32382" y="5309787"/>
            <a:ext cx="305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患者受入医療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治療継続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している数を含む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4180114" y="2859314"/>
            <a:ext cx="2133600" cy="651548"/>
          </a:xfrm>
          <a:prstGeom prst="wedgeRoundRectCallout">
            <a:avLst>
              <a:gd name="adj1" fmla="val -1053"/>
              <a:gd name="adj2" fmla="val 6681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確保病床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227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4/13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時点）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（臨時</a:t>
            </a: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病床を含む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886208" y="3597626"/>
            <a:ext cx="9202629" cy="30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0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52807" y="3917124"/>
            <a:ext cx="2133600" cy="361262"/>
          </a:xfrm>
          <a:prstGeom prst="wedgeRoundRectCallout">
            <a:avLst>
              <a:gd name="adj1" fmla="val -2372"/>
              <a:gd name="adj2" fmla="val -893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確保病床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1,800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426793" y="3738002"/>
            <a:ext cx="5169392" cy="321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543971" y="6561152"/>
            <a:ext cx="34387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宿泊療養者数のみ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日を起点としてシミュレーション実施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6" y="773665"/>
            <a:ext cx="5822185" cy="608433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776" y="806400"/>
            <a:ext cx="5870957" cy="58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12" y="691721"/>
            <a:ext cx="11638273" cy="429805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554290"/>
            <a:ext cx="2743200" cy="365125"/>
          </a:xfrm>
        </p:spPr>
        <p:txBody>
          <a:bodyPr/>
          <a:lstStyle/>
          <a:p>
            <a:fld id="{F216AE56-EAD3-4706-B860-3EC2C2952B4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9" y="5187596"/>
            <a:ext cx="12050961" cy="1460461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9298745" y="2357177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38054" y="3312195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448800" y="342833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8053" y="4095917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宿泊療養者数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66791" y="385874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入院・療養等調整中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19559" y="4200540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入院者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数（軽症中等症）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線吹き出し 1 (枠付き) 18"/>
          <p:cNvSpPr/>
          <p:nvPr/>
        </p:nvSpPr>
        <p:spPr>
          <a:xfrm>
            <a:off x="11055800" y="2612950"/>
            <a:ext cx="914400" cy="455597"/>
          </a:xfrm>
          <a:prstGeom prst="borderCallout1">
            <a:avLst>
              <a:gd name="adj1" fmla="val 98940"/>
              <a:gd name="adj2" fmla="val 47917"/>
              <a:gd name="adj3" fmla="val 427926"/>
              <a:gd name="adj4" fmla="val -25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入院者数（重症）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73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8798</TotalTime>
  <Words>632</Words>
  <Application>Microsoft Office PowerPoint</Application>
  <PresentationFormat>ワイド画面</PresentationFormat>
  <Paragraphs>57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國本　由衣</cp:lastModifiedBy>
  <cp:revision>1</cp:revision>
  <cp:lastPrinted>2021-04-08T07:37:38Z</cp:lastPrinted>
  <dcterms:created xsi:type="dcterms:W3CDTF">2020-08-11T02:27:27Z</dcterms:created>
  <dcterms:modified xsi:type="dcterms:W3CDTF">2021-04-14T08:20:55Z</dcterms:modified>
</cp:coreProperties>
</file>