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19E21-A538-4D0F-BEB2-B4F6BAB60E3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476518"/>
          </a:xfrm>
          <a:prstGeom prst="rect">
            <a:avLst/>
          </a:prstGeom>
          <a:solidFill>
            <a:srgbClr val="007F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飲食店におけるガイドライン遵守徹底の取組み（昼間の見回り調査結果 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４月５日分</a:t>
            </a:r>
            <a:r>
              <a:rPr kumimoji="1"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kumimoji="1" lang="ja-JP" altLang="en-US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28789" y="968994"/>
            <a:ext cx="11900080" cy="1407550"/>
          </a:xfrm>
          <a:prstGeom prst="roundRect">
            <a:avLst>
              <a:gd name="adj" fmla="val 392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　訪問店舗数１３７店中、協力いただけなかった店舗は４店</a:t>
            </a:r>
            <a:endParaRPr lang="en-US" altLang="ja-JP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　「アクリル板の設置」は５割強、「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CO2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センサーの設置」は３割弱</a:t>
            </a:r>
            <a:r>
              <a:rPr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「消毒液の設置」は９割強</a:t>
            </a:r>
            <a:endParaRPr lang="en-US" altLang="ja-JP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　「マスク会食の呼びかけ」は、聞き取りによると９割弱の店舗では呼びかけがされているとのことだが、</a:t>
            </a:r>
            <a:endParaRPr lang="en-US" altLang="ja-JP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改めて卓上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POP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の設置など</a:t>
            </a:r>
            <a:r>
              <a:rPr lang="ja-JP" altLang="en-US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働きかけ</a:t>
            </a:r>
            <a:endParaRPr lang="en-US" altLang="ja-JP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789" y="6453779"/>
            <a:ext cx="3078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割合は、調査店舗数を母数としている</a:t>
            </a:r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8789" y="650151"/>
            <a:ext cx="1249636" cy="370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概　　要</a:t>
            </a:r>
            <a:r>
              <a:rPr kumimoji="1"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3253" y="2572994"/>
            <a:ext cx="5285722" cy="370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見回り状況</a:t>
            </a:r>
            <a:r>
              <a:rPr kumimoji="1"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247502"/>
              </p:ext>
            </p:extLst>
          </p:nvPr>
        </p:nvGraphicFramePr>
        <p:xfrm>
          <a:off x="133083" y="3018909"/>
          <a:ext cx="11900076" cy="33590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1673">
                  <a:extLst>
                    <a:ext uri="{9D8B030D-6E8A-4147-A177-3AD203B41FA5}">
                      <a16:colId xmlns:a16="http://schemas.microsoft.com/office/drawing/2014/main" val="4005180455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2292260082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3800897513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1661096266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3767470958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1672504347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2432024245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3862191169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4185748728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731389217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3501964849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1954789783"/>
                    </a:ext>
                  </a:extLst>
                </a:gridCol>
              </a:tblGrid>
              <a:tr h="364019">
                <a:tc gridSpan="1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見回り店舗数　　</a:t>
                      </a:r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217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店（北区梅田１及び中央区北浜周辺）　　</a:t>
                      </a:r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見回り時間　</a:t>
                      </a:r>
                      <a:r>
                        <a:rPr kumimoji="1" lang="en-US" altLang="ja-JP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4/5</a:t>
                      </a:r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１７：２０</a:t>
                      </a:r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～２０：００</a:t>
                      </a:r>
                      <a:endParaRPr kumimoji="1" lang="en-US" altLang="ja-JP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06517"/>
                  </a:ext>
                </a:extLst>
              </a:tr>
              <a:tr h="448789">
                <a:tc gridSpan="10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訪問店舗数　１３７店（調査店舗数　１３３店）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不在等　</a:t>
                      </a: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80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671422"/>
                  </a:ext>
                </a:extLst>
              </a:tr>
              <a:tr h="44878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ｽﾃｯｶｰ導入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QR</a:t>
                      </a:r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コード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の導入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アクリル板の設置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（座席間隔の確保）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消毒液の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設置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換気の徹底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マスク会食の徹底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協力いただけなかった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不在票投函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その他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（対象外等）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63023"/>
                  </a:ext>
                </a:extLst>
              </a:tr>
              <a:tr h="562333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アクリル板又は座席間隔の確保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うちアクリル板の設置</a:t>
                      </a:r>
                      <a:endParaRPr kumimoji="1" lang="en-US" altLang="ja-JP" sz="105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うち座席間隔の確保</a:t>
                      </a:r>
                      <a:endParaRPr kumimoji="1" lang="ja-JP" altLang="en-US" sz="105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定期的な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換気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CO2</a:t>
                      </a:r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ｾﾝｻｰ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の設置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55450"/>
                  </a:ext>
                </a:extLst>
              </a:tr>
              <a:tr h="241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目視・聞き取り</a:t>
                      </a:r>
                      <a:endParaRPr kumimoji="1" lang="ja-JP" altLang="en-US" sz="105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253532"/>
                  </a:ext>
                </a:extLst>
              </a:tr>
              <a:tr h="5341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１３１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９７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１０６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７１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６１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１２６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１２２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３６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１１５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４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３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４７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924966"/>
                  </a:ext>
                </a:extLst>
              </a:tr>
              <a:tr h="6388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98.5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％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72.9%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79.7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％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53.4%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45.9%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94.7%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91.7%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27.1%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86.5%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433181"/>
                  </a:ext>
                </a:extLst>
              </a:tr>
            </a:tbl>
          </a:graphicData>
        </a:graphic>
      </p:graphicFrame>
      <p:sp>
        <p:nvSpPr>
          <p:cNvPr id="11" name="サブタイトル 2"/>
          <p:cNvSpPr txBox="1">
            <a:spLocks/>
          </p:cNvSpPr>
          <p:nvPr/>
        </p:nvSpPr>
        <p:spPr>
          <a:xfrm>
            <a:off x="10882939" y="40176"/>
            <a:ext cx="1145930" cy="410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fontScale="925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資料１－１１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72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264</Words>
  <Application>Microsoft Office PowerPoint</Application>
  <PresentationFormat>ワイド画面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馬場　祐二</cp:lastModifiedBy>
  <cp:revision>23</cp:revision>
  <cp:lastPrinted>2021-04-06T11:17:30Z</cp:lastPrinted>
  <dcterms:created xsi:type="dcterms:W3CDTF">2021-04-05T13:06:10Z</dcterms:created>
  <dcterms:modified xsi:type="dcterms:W3CDTF">2021-04-07T00:56:04Z</dcterms:modified>
</cp:coreProperties>
</file>