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06" r:id="rId2"/>
    <p:sldId id="707" r:id="rId3"/>
    <p:sldId id="693" r:id="rId4"/>
    <p:sldId id="708" r:id="rId5"/>
    <p:sldId id="703" r:id="rId6"/>
    <p:sldId id="705" r:id="rId7"/>
    <p:sldId id="704" r:id="rId8"/>
    <p:sldId id="710" r:id="rId9"/>
    <p:sldId id="699" r:id="rId10"/>
    <p:sldId id="700" r:id="rId11"/>
    <p:sldId id="701" r:id="rId12"/>
    <p:sldId id="702" r:id="rId13"/>
    <p:sldId id="711" r:id="rId14"/>
    <p:sldId id="712" r:id="rId1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b="1"/>
              <a:t>患者発生シミュレーション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3.468415760642253E-2"/>
          <c:y val="8.1057853478869235E-2"/>
          <c:w val="0.95067300703234692"/>
          <c:h val="0.81698087717479617"/>
        </c:manualLayout>
      </c:layout>
      <c:lineChart>
        <c:grouping val="standard"/>
        <c:varyColors val="0"/>
        <c:ser>
          <c:idx val="2"/>
          <c:order val="4"/>
          <c:tx>
            <c:strRef>
              <c:f>Sheet1!$D$1</c:f>
              <c:strCache>
                <c:ptCount val="1"/>
                <c:pt idx="0">
                  <c:v>移動平均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24"/>
              <c:layout>
                <c:manualLayout>
                  <c:x val="-6.3488085402639439E-3"/>
                  <c:y val="2.0672965621020781E-2"/>
                </c:manualLayout>
              </c:layout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FDF-49D3-9596-3D2FA0FA51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Sheet1!$B$2:$B$151</c:f>
              <c:numCache>
                <c:formatCode>m"月"d"日"</c:formatCode>
                <c:ptCount val="150"/>
                <c:pt idx="0">
                  <c:v>44110</c:v>
                </c:pt>
                <c:pt idx="1">
                  <c:v>44111</c:v>
                </c:pt>
                <c:pt idx="2">
                  <c:v>44112</c:v>
                </c:pt>
                <c:pt idx="3">
                  <c:v>44113</c:v>
                </c:pt>
                <c:pt idx="4">
                  <c:v>44114</c:v>
                </c:pt>
                <c:pt idx="5">
                  <c:v>44115</c:v>
                </c:pt>
                <c:pt idx="6">
                  <c:v>44116</c:v>
                </c:pt>
                <c:pt idx="7">
                  <c:v>44117</c:v>
                </c:pt>
                <c:pt idx="8">
                  <c:v>44118</c:v>
                </c:pt>
                <c:pt idx="9">
                  <c:v>44119</c:v>
                </c:pt>
                <c:pt idx="10">
                  <c:v>44120</c:v>
                </c:pt>
                <c:pt idx="11">
                  <c:v>44121</c:v>
                </c:pt>
                <c:pt idx="12">
                  <c:v>44122</c:v>
                </c:pt>
                <c:pt idx="13">
                  <c:v>44123</c:v>
                </c:pt>
                <c:pt idx="14">
                  <c:v>44124</c:v>
                </c:pt>
                <c:pt idx="15">
                  <c:v>44125</c:v>
                </c:pt>
                <c:pt idx="16">
                  <c:v>44126</c:v>
                </c:pt>
                <c:pt idx="17">
                  <c:v>44127</c:v>
                </c:pt>
                <c:pt idx="18">
                  <c:v>44128</c:v>
                </c:pt>
                <c:pt idx="19">
                  <c:v>44129</c:v>
                </c:pt>
                <c:pt idx="20">
                  <c:v>44130</c:v>
                </c:pt>
                <c:pt idx="21">
                  <c:v>44131</c:v>
                </c:pt>
                <c:pt idx="22">
                  <c:v>44132</c:v>
                </c:pt>
                <c:pt idx="23">
                  <c:v>44133</c:v>
                </c:pt>
                <c:pt idx="24">
                  <c:v>44134</c:v>
                </c:pt>
                <c:pt idx="25">
                  <c:v>44135</c:v>
                </c:pt>
                <c:pt idx="26">
                  <c:v>44136</c:v>
                </c:pt>
                <c:pt idx="27">
                  <c:v>44137</c:v>
                </c:pt>
                <c:pt idx="28">
                  <c:v>44138</c:v>
                </c:pt>
                <c:pt idx="29">
                  <c:v>44139</c:v>
                </c:pt>
                <c:pt idx="30">
                  <c:v>44140</c:v>
                </c:pt>
                <c:pt idx="31">
                  <c:v>44141</c:v>
                </c:pt>
                <c:pt idx="32">
                  <c:v>44142</c:v>
                </c:pt>
                <c:pt idx="33">
                  <c:v>44143</c:v>
                </c:pt>
                <c:pt idx="34">
                  <c:v>44144</c:v>
                </c:pt>
                <c:pt idx="35">
                  <c:v>44145</c:v>
                </c:pt>
                <c:pt idx="36">
                  <c:v>44146</c:v>
                </c:pt>
                <c:pt idx="37">
                  <c:v>44147</c:v>
                </c:pt>
                <c:pt idx="38">
                  <c:v>44148</c:v>
                </c:pt>
                <c:pt idx="39">
                  <c:v>44149</c:v>
                </c:pt>
                <c:pt idx="40">
                  <c:v>44150</c:v>
                </c:pt>
                <c:pt idx="41">
                  <c:v>44151</c:v>
                </c:pt>
                <c:pt idx="42">
                  <c:v>44152</c:v>
                </c:pt>
                <c:pt idx="43">
                  <c:v>44153</c:v>
                </c:pt>
                <c:pt idx="44">
                  <c:v>44154</c:v>
                </c:pt>
                <c:pt idx="45">
                  <c:v>44155</c:v>
                </c:pt>
                <c:pt idx="46">
                  <c:v>44156</c:v>
                </c:pt>
                <c:pt idx="47">
                  <c:v>44157</c:v>
                </c:pt>
                <c:pt idx="48">
                  <c:v>44158</c:v>
                </c:pt>
                <c:pt idx="49">
                  <c:v>44159</c:v>
                </c:pt>
                <c:pt idx="50">
                  <c:v>44160</c:v>
                </c:pt>
                <c:pt idx="51">
                  <c:v>44161</c:v>
                </c:pt>
                <c:pt idx="52">
                  <c:v>44162</c:v>
                </c:pt>
                <c:pt idx="53">
                  <c:v>44163</c:v>
                </c:pt>
                <c:pt idx="54">
                  <c:v>44164</c:v>
                </c:pt>
                <c:pt idx="55">
                  <c:v>44165</c:v>
                </c:pt>
                <c:pt idx="56">
                  <c:v>44166</c:v>
                </c:pt>
                <c:pt idx="57">
                  <c:v>44167</c:v>
                </c:pt>
                <c:pt idx="58">
                  <c:v>44168</c:v>
                </c:pt>
                <c:pt idx="59">
                  <c:v>44169</c:v>
                </c:pt>
                <c:pt idx="60">
                  <c:v>44170</c:v>
                </c:pt>
                <c:pt idx="61">
                  <c:v>44171</c:v>
                </c:pt>
                <c:pt idx="62">
                  <c:v>44172</c:v>
                </c:pt>
                <c:pt idx="63">
                  <c:v>44173</c:v>
                </c:pt>
                <c:pt idx="64">
                  <c:v>44174</c:v>
                </c:pt>
                <c:pt idx="65">
                  <c:v>44175</c:v>
                </c:pt>
                <c:pt idx="66">
                  <c:v>44176</c:v>
                </c:pt>
                <c:pt idx="67">
                  <c:v>44177</c:v>
                </c:pt>
                <c:pt idx="68">
                  <c:v>44178</c:v>
                </c:pt>
                <c:pt idx="69">
                  <c:v>44179</c:v>
                </c:pt>
                <c:pt idx="70">
                  <c:v>44180</c:v>
                </c:pt>
                <c:pt idx="71">
                  <c:v>44181</c:v>
                </c:pt>
                <c:pt idx="72">
                  <c:v>44182</c:v>
                </c:pt>
                <c:pt idx="73">
                  <c:v>44183</c:v>
                </c:pt>
                <c:pt idx="74">
                  <c:v>44184</c:v>
                </c:pt>
                <c:pt idx="75">
                  <c:v>44185</c:v>
                </c:pt>
                <c:pt idx="76">
                  <c:v>44186</c:v>
                </c:pt>
                <c:pt idx="77">
                  <c:v>44187</c:v>
                </c:pt>
                <c:pt idx="78">
                  <c:v>44188</c:v>
                </c:pt>
                <c:pt idx="79">
                  <c:v>44189</c:v>
                </c:pt>
                <c:pt idx="80">
                  <c:v>44190</c:v>
                </c:pt>
                <c:pt idx="81">
                  <c:v>44191</c:v>
                </c:pt>
                <c:pt idx="82">
                  <c:v>44192</c:v>
                </c:pt>
                <c:pt idx="83">
                  <c:v>44193</c:v>
                </c:pt>
                <c:pt idx="84">
                  <c:v>44194</c:v>
                </c:pt>
                <c:pt idx="85">
                  <c:v>44195</c:v>
                </c:pt>
                <c:pt idx="86">
                  <c:v>44196</c:v>
                </c:pt>
                <c:pt idx="87">
                  <c:v>44197</c:v>
                </c:pt>
                <c:pt idx="88">
                  <c:v>44198</c:v>
                </c:pt>
                <c:pt idx="89">
                  <c:v>44199</c:v>
                </c:pt>
                <c:pt idx="90">
                  <c:v>44200</c:v>
                </c:pt>
                <c:pt idx="91">
                  <c:v>44201</c:v>
                </c:pt>
                <c:pt idx="92">
                  <c:v>44202</c:v>
                </c:pt>
                <c:pt idx="93">
                  <c:v>44203</c:v>
                </c:pt>
                <c:pt idx="94">
                  <c:v>44204</c:v>
                </c:pt>
                <c:pt idx="95">
                  <c:v>44205</c:v>
                </c:pt>
                <c:pt idx="96">
                  <c:v>44206</c:v>
                </c:pt>
                <c:pt idx="97">
                  <c:v>44207</c:v>
                </c:pt>
                <c:pt idx="98">
                  <c:v>44208</c:v>
                </c:pt>
                <c:pt idx="99">
                  <c:v>44209</c:v>
                </c:pt>
                <c:pt idx="100">
                  <c:v>44210</c:v>
                </c:pt>
                <c:pt idx="101">
                  <c:v>44211</c:v>
                </c:pt>
                <c:pt idx="102">
                  <c:v>44212</c:v>
                </c:pt>
                <c:pt idx="103">
                  <c:v>44213</c:v>
                </c:pt>
                <c:pt idx="104">
                  <c:v>44214</c:v>
                </c:pt>
                <c:pt idx="105">
                  <c:v>44215</c:v>
                </c:pt>
                <c:pt idx="106">
                  <c:v>44216</c:v>
                </c:pt>
                <c:pt idx="107">
                  <c:v>44217</c:v>
                </c:pt>
                <c:pt idx="108">
                  <c:v>44218</c:v>
                </c:pt>
                <c:pt idx="109">
                  <c:v>44219</c:v>
                </c:pt>
                <c:pt idx="110">
                  <c:v>44220</c:v>
                </c:pt>
                <c:pt idx="111">
                  <c:v>44221</c:v>
                </c:pt>
                <c:pt idx="112">
                  <c:v>44222</c:v>
                </c:pt>
                <c:pt idx="113">
                  <c:v>44223</c:v>
                </c:pt>
                <c:pt idx="114">
                  <c:v>44224</c:v>
                </c:pt>
                <c:pt idx="115">
                  <c:v>44225</c:v>
                </c:pt>
                <c:pt idx="116">
                  <c:v>44226</c:v>
                </c:pt>
                <c:pt idx="117">
                  <c:v>44227</c:v>
                </c:pt>
                <c:pt idx="118">
                  <c:v>44228</c:v>
                </c:pt>
                <c:pt idx="119">
                  <c:v>44229</c:v>
                </c:pt>
                <c:pt idx="120">
                  <c:v>44230</c:v>
                </c:pt>
                <c:pt idx="121">
                  <c:v>44231</c:v>
                </c:pt>
                <c:pt idx="122">
                  <c:v>44232</c:v>
                </c:pt>
                <c:pt idx="123">
                  <c:v>44233</c:v>
                </c:pt>
                <c:pt idx="124">
                  <c:v>44234</c:v>
                </c:pt>
                <c:pt idx="125">
                  <c:v>44235</c:v>
                </c:pt>
                <c:pt idx="126">
                  <c:v>44236</c:v>
                </c:pt>
                <c:pt idx="127">
                  <c:v>44237</c:v>
                </c:pt>
                <c:pt idx="128">
                  <c:v>44238</c:v>
                </c:pt>
                <c:pt idx="129">
                  <c:v>44239</c:v>
                </c:pt>
                <c:pt idx="130">
                  <c:v>44240</c:v>
                </c:pt>
                <c:pt idx="131">
                  <c:v>44241</c:v>
                </c:pt>
                <c:pt idx="132">
                  <c:v>44242</c:v>
                </c:pt>
                <c:pt idx="133">
                  <c:v>44243</c:v>
                </c:pt>
                <c:pt idx="134">
                  <c:v>44244</c:v>
                </c:pt>
                <c:pt idx="135">
                  <c:v>44245</c:v>
                </c:pt>
                <c:pt idx="136">
                  <c:v>44246</c:v>
                </c:pt>
                <c:pt idx="137">
                  <c:v>44247</c:v>
                </c:pt>
                <c:pt idx="138">
                  <c:v>44248</c:v>
                </c:pt>
                <c:pt idx="139">
                  <c:v>44249</c:v>
                </c:pt>
                <c:pt idx="140">
                  <c:v>44250</c:v>
                </c:pt>
                <c:pt idx="141">
                  <c:v>44251</c:v>
                </c:pt>
                <c:pt idx="142">
                  <c:v>44252</c:v>
                </c:pt>
                <c:pt idx="143">
                  <c:v>44253</c:v>
                </c:pt>
                <c:pt idx="144">
                  <c:v>44254</c:v>
                </c:pt>
                <c:pt idx="145">
                  <c:v>44255</c:v>
                </c:pt>
                <c:pt idx="146">
                  <c:v>44256</c:v>
                </c:pt>
                <c:pt idx="147">
                  <c:v>44257</c:v>
                </c:pt>
                <c:pt idx="148">
                  <c:v>44258</c:v>
                </c:pt>
                <c:pt idx="149">
                  <c:v>44259</c:v>
                </c:pt>
              </c:numCache>
            </c:numRef>
          </c:cat>
          <c:val>
            <c:numRef>
              <c:f>Sheet1!$D$2:$D$151</c:f>
              <c:numCache>
                <c:formatCode>General</c:formatCode>
                <c:ptCount val="150"/>
                <c:pt idx="7" formatCode="0_);\(0\)">
                  <c:v>50</c:v>
                </c:pt>
                <c:pt idx="8" formatCode="0_);\(0\)">
                  <c:v>51.428571428571431</c:v>
                </c:pt>
                <c:pt idx="9" formatCode="0_);\(0\)">
                  <c:v>51.714285714285715</c:v>
                </c:pt>
                <c:pt idx="10" formatCode="0_);\(0\)">
                  <c:v>51</c:v>
                </c:pt>
                <c:pt idx="11" formatCode="0_);\(0\)">
                  <c:v>50.714285714285715</c:v>
                </c:pt>
                <c:pt idx="12" formatCode="0_);\(0\)">
                  <c:v>51.428571428571431</c:v>
                </c:pt>
                <c:pt idx="13" formatCode="0_);\(0\)">
                  <c:v>53.571428571428569</c:v>
                </c:pt>
                <c:pt idx="14" formatCode="0_);\(0\)">
                  <c:v>53</c:v>
                </c:pt>
                <c:pt idx="15" formatCode="0_);\(0\)">
                  <c:v>56</c:v>
                </c:pt>
                <c:pt idx="16" formatCode="0_);\(0\)">
                  <c:v>59.857142857142854</c:v>
                </c:pt>
                <c:pt idx="17" formatCode="0_);\(0\)">
                  <c:v>66.571428571428569</c:v>
                </c:pt>
                <c:pt idx="18" formatCode="0_);\(0\)">
                  <c:v>73.142857142857139</c:v>
                </c:pt>
                <c:pt idx="19" formatCode="0_);\(0\)">
                  <c:v>76</c:v>
                </c:pt>
                <c:pt idx="20" formatCode="0_);\(0\)">
                  <c:v>76.285714285714292</c:v>
                </c:pt>
                <c:pt idx="21" formatCode="0_);\(0\)">
                  <c:v>87.285714285714292</c:v>
                </c:pt>
                <c:pt idx="22" formatCode="0_);\(0\)">
                  <c:v>92.285714285714292</c:v>
                </c:pt>
                <c:pt idx="23" formatCode="0_);\(0\)">
                  <c:v>99</c:v>
                </c:pt>
                <c:pt idx="24" formatCode="0_);\(0\)">
                  <c:v>104.28571428571429</c:v>
                </c:pt>
                <c:pt idx="25" formatCode="0_);\(0\)">
                  <c:v>111</c:v>
                </c:pt>
                <c:pt idx="26" formatCode="0_);\(0\)">
                  <c:v>118.57142857142857</c:v>
                </c:pt>
                <c:pt idx="27" formatCode="0_);\(0\)">
                  <c:v>123</c:v>
                </c:pt>
                <c:pt idx="28" formatCode="0_);\(0\)">
                  <c:v>125</c:v>
                </c:pt>
                <c:pt idx="29" formatCode="0_);\(0\)">
                  <c:v>120.42857142857143</c:v>
                </c:pt>
                <c:pt idx="30" formatCode="0_);\(0\)">
                  <c:v>120.42857142857143</c:v>
                </c:pt>
                <c:pt idx="31" formatCode="0_);\(0\)">
                  <c:v>125</c:v>
                </c:pt>
                <c:pt idx="32" formatCode="0_);\(0\)">
                  <c:v>131.85714285714286</c:v>
                </c:pt>
                <c:pt idx="33" formatCode="0_);\(0\)">
                  <c:v>134.28571428571428</c:v>
                </c:pt>
                <c:pt idx="34" formatCode="0_);\(0\)">
                  <c:v>134.85714285714286</c:v>
                </c:pt>
                <c:pt idx="35" formatCode="0_);\(0\)">
                  <c:v>144.85714285714286</c:v>
                </c:pt>
                <c:pt idx="36" formatCode="0_);\(0\)">
                  <c:v>169.28571428571428</c:v>
                </c:pt>
                <c:pt idx="37" formatCode="0_);\(0\)">
                  <c:v>184.42857142857142</c:v>
                </c:pt>
                <c:pt idx="38" formatCode="0_);\(0\)">
                  <c:v>197.85714285714286</c:v>
                </c:pt>
                <c:pt idx="39" formatCode="0_);\(0\)">
                  <c:v>211.28571428571428</c:v>
                </c:pt>
                <c:pt idx="40" formatCode="0_);\(0\)">
                  <c:v>229.28571428571428</c:v>
                </c:pt>
                <c:pt idx="41" formatCode="0_);\(0\)">
                  <c:v>228.57142857142858</c:v>
                </c:pt>
                <c:pt idx="42" formatCode="0_);\(0\)">
                  <c:v>234.71428571428572</c:v>
                </c:pt>
                <c:pt idx="43" formatCode="0_);\(0\)">
                  <c:v>237.14285714285714</c:v>
                </c:pt>
                <c:pt idx="44" formatCode="0_);\(0\)">
                  <c:v>252.42857142857142</c:v>
                </c:pt>
                <c:pt idx="45" formatCode="0_);\(0\)">
                  <c:v>267.71428571428572</c:v>
                </c:pt>
                <c:pt idx="46" formatCode="0_);\(0\)">
                  <c:v>286.28571428571428</c:v>
                </c:pt>
                <c:pt idx="47" formatCode="0_);\(0\)">
                  <c:v>318.28571428571428</c:v>
                </c:pt>
                <c:pt idx="48" formatCode="0_);\(0\)">
                  <c:v>348</c:v>
                </c:pt>
                <c:pt idx="49" formatCode="0_);\(0\)">
                  <c:v>339.57142857142856</c:v>
                </c:pt>
                <c:pt idx="50" formatCode="0_);\(0\)">
                  <c:v>346</c:v>
                </c:pt>
                <c:pt idx="51" formatCode="0_);\(0\)">
                  <c:v>344.28571428571428</c:v>
                </c:pt>
                <c:pt idx="52" formatCode="0_);\(0\)">
                  <c:v>346.14285714285717</c:v>
                </c:pt>
                <c:pt idx="53" formatCode="0_);\(0\)">
                  <c:v>353</c:v>
                </c:pt>
                <c:pt idx="54" formatCode="0_);\(0\)">
                  <c:v>337.42857142857144</c:v>
                </c:pt>
                <c:pt idx="55" formatCode="0_);\(0\)">
                  <c:v>334.71428571428572</c:v>
                </c:pt>
                <c:pt idx="56" formatCode="0_);\(0\)">
                  <c:v>350.14285714285717</c:v>
                </c:pt>
                <c:pt idx="57" formatCode="0_);\(0\)">
                  <c:v>365.71428571428572</c:v>
                </c:pt>
                <c:pt idx="58" formatCode="0_);\(0\)">
                  <c:v>374.28571428571428</c:v>
                </c:pt>
                <c:pt idx="59" formatCode="0_);\(0\)">
                  <c:v>375.85714285714283</c:v>
                </c:pt>
                <c:pt idx="60" formatCode="0_);\(0\)">
                  <c:v>366.71428571428572</c:v>
                </c:pt>
                <c:pt idx="61" formatCode="0_);\(0\)">
                  <c:v>356.57142857142856</c:v>
                </c:pt>
                <c:pt idx="62" formatCode="0_);\(0\)">
                  <c:v>351.71428571428572</c:v>
                </c:pt>
                <c:pt idx="63" formatCode="0_);\(0\)">
                  <c:v>343.14285714285717</c:v>
                </c:pt>
                <c:pt idx="64" formatCode="0_);\(0\)">
                  <c:v>343.14285714285717</c:v>
                </c:pt>
                <c:pt idx="65" formatCode="0_);\(0\)">
                  <c:v>347.28571428571428</c:v>
                </c:pt>
                <c:pt idx="66" formatCode="0_);\(0\)">
                  <c:v>342</c:v>
                </c:pt>
                <c:pt idx="67" formatCode="0_);\(0\)">
                  <c:v>346.28571428571428</c:v>
                </c:pt>
                <c:pt idx="68" formatCode="0_);\(0\)">
                  <c:v>346</c:v>
                </c:pt>
                <c:pt idx="69" formatCode="0_);\(0\)">
                  <c:v>339.85714285714283</c:v>
                </c:pt>
                <c:pt idx="70" formatCode="0_);\(0\)">
                  <c:v>346.71428571428572</c:v>
                </c:pt>
                <c:pt idx="71" formatCode="0_);\(0\)">
                  <c:v>342.28571428571428</c:v>
                </c:pt>
                <c:pt idx="72" formatCode="0_);\(0\)">
                  <c:v>333.14285714285717</c:v>
                </c:pt>
                <c:pt idx="73" formatCode="0_);\(0\)">
                  <c:v>326.28571428571428</c:v>
                </c:pt>
                <c:pt idx="74" formatCode="0_);\(0\)">
                  <c:v>309.42857142857144</c:v>
                </c:pt>
                <c:pt idx="75" formatCode="0_);\(0\)">
                  <c:v>301.14285714285717</c:v>
                </c:pt>
                <c:pt idx="76" formatCode="0_);\(0\)">
                  <c:v>300.42857142857144</c:v>
                </c:pt>
                <c:pt idx="77" formatCode="0_);\(0\)">
                  <c:v>297.14285714285717</c:v>
                </c:pt>
                <c:pt idx="78" formatCode="0_);\(0\)">
                  <c:v>285.14285714285717</c:v>
                </c:pt>
                <c:pt idx="79" formatCode="0_);\(0\)">
                  <c:v>276.28571428571428</c:v>
                </c:pt>
                <c:pt idx="80" formatCode="0_);\(0\)">
                  <c:v>274.14285714285717</c:v>
                </c:pt>
                <c:pt idx="81" formatCode="0_);\(0\)">
                  <c:v>272.42857142857144</c:v>
                </c:pt>
                <c:pt idx="82" formatCode="0_);\(0\)">
                  <c:v>270</c:v>
                </c:pt>
                <c:pt idx="83" formatCode="0_);\(0\)">
                  <c:v>265.71428571428572</c:v>
                </c:pt>
                <c:pt idx="84" formatCode="0_);\(0\)">
                  <c:v>268.42857142857144</c:v>
                </c:pt>
                <c:pt idx="85" formatCode="0_);\(0\)">
                  <c:v>267.71428571428572</c:v>
                </c:pt>
                <c:pt idx="86" formatCode="0_);\(0\)">
                  <c:v>271.14285714285717</c:v>
                </c:pt>
                <c:pt idx="87" formatCode="0_);\(0\)">
                  <c:v>266.57142857142856</c:v>
                </c:pt>
                <c:pt idx="88" formatCode="0_);\(0\)">
                  <c:v>260.71428571428572</c:v>
                </c:pt>
                <c:pt idx="89" formatCode="0_);\(0\)">
                  <c:v>263.57142857142856</c:v>
                </c:pt>
                <c:pt idx="90" formatCode="0_);\(0\)">
                  <c:v>283</c:v>
                </c:pt>
                <c:pt idx="91" formatCode="0_);\(0\)">
                  <c:v>296.14285714285717</c:v>
                </c:pt>
                <c:pt idx="92" formatCode="0_);\(0\)">
                  <c:v>332.28571428571428</c:v>
                </c:pt>
                <c:pt idx="93" formatCode="0_);\(0\)">
                  <c:v>374.28571428571428</c:v>
                </c:pt>
                <c:pt idx="94" formatCode="0_);\(0\)">
                  <c:v>430.28571428571428</c:v>
                </c:pt>
                <c:pt idx="95" formatCode="0_);\(0\)">
                  <c:v>485.85714285714283</c:v>
                </c:pt>
                <c:pt idx="96" formatCode="0_);\(0\)">
                  <c:v>525.71428571428567</c:v>
                </c:pt>
                <c:pt idx="97" formatCode="0_);\(0\)">
                  <c:v>553.42857142857144</c:v>
                </c:pt>
                <c:pt idx="98" formatCode="0_);\(0\)">
                  <c:v>550.57142857142856</c:v>
                </c:pt>
                <c:pt idx="99" formatCode="0_);\(0\)">
                  <c:v>547.14285714285711</c:v>
                </c:pt>
                <c:pt idx="100" formatCode="0_);\(0\)">
                  <c:v>545</c:v>
                </c:pt>
                <c:pt idx="101" formatCode="0_);\(0\)">
                  <c:v>532.71428571428567</c:v>
                </c:pt>
                <c:pt idx="102" formatCode="0_);\(0\)">
                  <c:v>530.14285714285711</c:v>
                </c:pt>
                <c:pt idx="103" formatCode="0_);\(0\)">
                  <c:v>520.42857142857144</c:v>
                </c:pt>
                <c:pt idx="104" formatCode="0_);\(0\)">
                  <c:v>513.42857142857144</c:v>
                </c:pt>
                <c:pt idx="105" formatCode="0_);\(0\)">
                  <c:v>535</c:v>
                </c:pt>
                <c:pt idx="106" formatCode="0_);\(0\)">
                  <c:v>530.71428571428567</c:v>
                </c:pt>
                <c:pt idx="107" formatCode="0_);\(0\)">
                  <c:v>517.71428571428567</c:v>
                </c:pt>
                <c:pt idx="108" formatCode="0_);\(0\)">
                  <c:v>500.85714285714283</c:v>
                </c:pt>
                <c:pt idx="109" formatCode="0_);\(0\)">
                  <c:v>486</c:v>
                </c:pt>
                <c:pt idx="110" formatCode="0_);\(0\)">
                  <c:v>479.85714285714283</c:v>
                </c:pt>
                <c:pt idx="111" formatCode="0_);\(0\)">
                  <c:v>457.28571428571428</c:v>
                </c:pt>
                <c:pt idx="112" formatCode="0_);\(0\)">
                  <c:v>431.28571428571428</c:v>
                </c:pt>
                <c:pt idx="113" formatCode="0_);\(0\)">
                  <c:v>410</c:v>
                </c:pt>
                <c:pt idx="114" formatCode="0_);\(0\)">
                  <c:v>395.14285714285717</c:v>
                </c:pt>
                <c:pt idx="115" formatCode="0_);\(0\)">
                  <c:v>380.28571428571428</c:v>
                </c:pt>
                <c:pt idx="116" formatCode="0_);\(0\)">
                  <c:v>353.57142857142856</c:v>
                </c:pt>
                <c:pt idx="117" formatCode="0_);\(0\)">
                  <c:v>324</c:v>
                </c:pt>
                <c:pt idx="118" formatCode="0_);\(0\)">
                  <c:v>310.42857142857144</c:v>
                </c:pt>
                <c:pt idx="119" formatCode="0_);\(0\)">
                  <c:v>291.57142857142856</c:v>
                </c:pt>
                <c:pt idx="120" formatCode="0_);\(0\)">
                  <c:v>275.42857142857144</c:v>
                </c:pt>
                <c:pt idx="121" formatCode="0_);\(0\)">
                  <c:v>248.28571428571428</c:v>
                </c:pt>
                <c:pt idx="122" formatCode="0_);\(0\)">
                  <c:v>228.71428571428572</c:v>
                </c:pt>
                <c:pt idx="123" formatCode="0_);\(0\)">
                  <c:v>207.28571428571428</c:v>
                </c:pt>
                <c:pt idx="124" formatCode="0_);\(0\)">
                  <c:v>193.42857142857142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DF-49D3-9596-3D2FA0FA510D}"/>
            </c:ext>
          </c:extLst>
        </c:ser>
        <c:ser>
          <c:idx val="1"/>
          <c:order val="5"/>
          <c:tx>
            <c:strRef>
              <c:f>Sheet1!$C$1</c:f>
              <c:strCache>
                <c:ptCount val="1"/>
                <c:pt idx="0">
                  <c:v>実測値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94"/>
              <c:layout>
                <c:manualLayout>
                  <c:x val="-2.9627773187898481E-2"/>
                  <c:y val="-2.29699618011344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FDF-49D3-9596-3D2FA0FA510D}"/>
                </c:ext>
              </c:extLst>
            </c:dLbl>
            <c:dLbl>
              <c:idx val="124"/>
              <c:layout>
                <c:manualLayout>
                  <c:x val="-5.7139276862375493E-2"/>
                  <c:y val="2.756395416136127E-2"/>
                </c:manualLayout>
              </c:layout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FDF-49D3-9596-3D2FA0FA51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Sheet1!$B$2:$B$151</c:f>
              <c:numCache>
                <c:formatCode>m"月"d"日"</c:formatCode>
                <c:ptCount val="150"/>
                <c:pt idx="0">
                  <c:v>44110</c:v>
                </c:pt>
                <c:pt idx="1">
                  <c:v>44111</c:v>
                </c:pt>
                <c:pt idx="2">
                  <c:v>44112</c:v>
                </c:pt>
                <c:pt idx="3">
                  <c:v>44113</c:v>
                </c:pt>
                <c:pt idx="4">
                  <c:v>44114</c:v>
                </c:pt>
                <c:pt idx="5">
                  <c:v>44115</c:v>
                </c:pt>
                <c:pt idx="6">
                  <c:v>44116</c:v>
                </c:pt>
                <c:pt idx="7">
                  <c:v>44117</c:v>
                </c:pt>
                <c:pt idx="8">
                  <c:v>44118</c:v>
                </c:pt>
                <c:pt idx="9">
                  <c:v>44119</c:v>
                </c:pt>
                <c:pt idx="10">
                  <c:v>44120</c:v>
                </c:pt>
                <c:pt idx="11">
                  <c:v>44121</c:v>
                </c:pt>
                <c:pt idx="12">
                  <c:v>44122</c:v>
                </c:pt>
                <c:pt idx="13">
                  <c:v>44123</c:v>
                </c:pt>
                <c:pt idx="14">
                  <c:v>44124</c:v>
                </c:pt>
                <c:pt idx="15">
                  <c:v>44125</c:v>
                </c:pt>
                <c:pt idx="16">
                  <c:v>44126</c:v>
                </c:pt>
                <c:pt idx="17">
                  <c:v>44127</c:v>
                </c:pt>
                <c:pt idx="18">
                  <c:v>44128</c:v>
                </c:pt>
                <c:pt idx="19">
                  <c:v>44129</c:v>
                </c:pt>
                <c:pt idx="20">
                  <c:v>44130</c:v>
                </c:pt>
                <c:pt idx="21">
                  <c:v>44131</c:v>
                </c:pt>
                <c:pt idx="22">
                  <c:v>44132</c:v>
                </c:pt>
                <c:pt idx="23">
                  <c:v>44133</c:v>
                </c:pt>
                <c:pt idx="24">
                  <c:v>44134</c:v>
                </c:pt>
                <c:pt idx="25">
                  <c:v>44135</c:v>
                </c:pt>
                <c:pt idx="26">
                  <c:v>44136</c:v>
                </c:pt>
                <c:pt idx="27">
                  <c:v>44137</c:v>
                </c:pt>
                <c:pt idx="28">
                  <c:v>44138</c:v>
                </c:pt>
                <c:pt idx="29">
                  <c:v>44139</c:v>
                </c:pt>
                <c:pt idx="30">
                  <c:v>44140</c:v>
                </c:pt>
                <c:pt idx="31">
                  <c:v>44141</c:v>
                </c:pt>
                <c:pt idx="32">
                  <c:v>44142</c:v>
                </c:pt>
                <c:pt idx="33">
                  <c:v>44143</c:v>
                </c:pt>
                <c:pt idx="34">
                  <c:v>44144</c:v>
                </c:pt>
                <c:pt idx="35">
                  <c:v>44145</c:v>
                </c:pt>
                <c:pt idx="36">
                  <c:v>44146</c:v>
                </c:pt>
                <c:pt idx="37">
                  <c:v>44147</c:v>
                </c:pt>
                <c:pt idx="38">
                  <c:v>44148</c:v>
                </c:pt>
                <c:pt idx="39">
                  <c:v>44149</c:v>
                </c:pt>
                <c:pt idx="40">
                  <c:v>44150</c:v>
                </c:pt>
                <c:pt idx="41">
                  <c:v>44151</c:v>
                </c:pt>
                <c:pt idx="42">
                  <c:v>44152</c:v>
                </c:pt>
                <c:pt idx="43">
                  <c:v>44153</c:v>
                </c:pt>
                <c:pt idx="44">
                  <c:v>44154</c:v>
                </c:pt>
                <c:pt idx="45">
                  <c:v>44155</c:v>
                </c:pt>
                <c:pt idx="46">
                  <c:v>44156</c:v>
                </c:pt>
                <c:pt idx="47">
                  <c:v>44157</c:v>
                </c:pt>
                <c:pt idx="48">
                  <c:v>44158</c:v>
                </c:pt>
                <c:pt idx="49">
                  <c:v>44159</c:v>
                </c:pt>
                <c:pt idx="50">
                  <c:v>44160</c:v>
                </c:pt>
                <c:pt idx="51">
                  <c:v>44161</c:v>
                </c:pt>
                <c:pt idx="52">
                  <c:v>44162</c:v>
                </c:pt>
                <c:pt idx="53">
                  <c:v>44163</c:v>
                </c:pt>
                <c:pt idx="54">
                  <c:v>44164</c:v>
                </c:pt>
                <c:pt idx="55">
                  <c:v>44165</c:v>
                </c:pt>
                <c:pt idx="56">
                  <c:v>44166</c:v>
                </c:pt>
                <c:pt idx="57">
                  <c:v>44167</c:v>
                </c:pt>
                <c:pt idx="58">
                  <c:v>44168</c:v>
                </c:pt>
                <c:pt idx="59">
                  <c:v>44169</c:v>
                </c:pt>
                <c:pt idx="60">
                  <c:v>44170</c:v>
                </c:pt>
                <c:pt idx="61">
                  <c:v>44171</c:v>
                </c:pt>
                <c:pt idx="62">
                  <c:v>44172</c:v>
                </c:pt>
                <c:pt idx="63">
                  <c:v>44173</c:v>
                </c:pt>
                <c:pt idx="64">
                  <c:v>44174</c:v>
                </c:pt>
                <c:pt idx="65">
                  <c:v>44175</c:v>
                </c:pt>
                <c:pt idx="66">
                  <c:v>44176</c:v>
                </c:pt>
                <c:pt idx="67">
                  <c:v>44177</c:v>
                </c:pt>
                <c:pt idx="68">
                  <c:v>44178</c:v>
                </c:pt>
                <c:pt idx="69">
                  <c:v>44179</c:v>
                </c:pt>
                <c:pt idx="70">
                  <c:v>44180</c:v>
                </c:pt>
                <c:pt idx="71">
                  <c:v>44181</c:v>
                </c:pt>
                <c:pt idx="72">
                  <c:v>44182</c:v>
                </c:pt>
                <c:pt idx="73">
                  <c:v>44183</c:v>
                </c:pt>
                <c:pt idx="74">
                  <c:v>44184</c:v>
                </c:pt>
                <c:pt idx="75">
                  <c:v>44185</c:v>
                </c:pt>
                <c:pt idx="76">
                  <c:v>44186</c:v>
                </c:pt>
                <c:pt idx="77">
                  <c:v>44187</c:v>
                </c:pt>
                <c:pt idx="78">
                  <c:v>44188</c:v>
                </c:pt>
                <c:pt idx="79">
                  <c:v>44189</c:v>
                </c:pt>
                <c:pt idx="80">
                  <c:v>44190</c:v>
                </c:pt>
                <c:pt idx="81">
                  <c:v>44191</c:v>
                </c:pt>
                <c:pt idx="82">
                  <c:v>44192</c:v>
                </c:pt>
                <c:pt idx="83">
                  <c:v>44193</c:v>
                </c:pt>
                <c:pt idx="84">
                  <c:v>44194</c:v>
                </c:pt>
                <c:pt idx="85">
                  <c:v>44195</c:v>
                </c:pt>
                <c:pt idx="86">
                  <c:v>44196</c:v>
                </c:pt>
                <c:pt idx="87">
                  <c:v>44197</c:v>
                </c:pt>
                <c:pt idx="88">
                  <c:v>44198</c:v>
                </c:pt>
                <c:pt idx="89">
                  <c:v>44199</c:v>
                </c:pt>
                <c:pt idx="90">
                  <c:v>44200</c:v>
                </c:pt>
                <c:pt idx="91">
                  <c:v>44201</c:v>
                </c:pt>
                <c:pt idx="92">
                  <c:v>44202</c:v>
                </c:pt>
                <c:pt idx="93">
                  <c:v>44203</c:v>
                </c:pt>
                <c:pt idx="94">
                  <c:v>44204</c:v>
                </c:pt>
                <c:pt idx="95">
                  <c:v>44205</c:v>
                </c:pt>
                <c:pt idx="96">
                  <c:v>44206</c:v>
                </c:pt>
                <c:pt idx="97">
                  <c:v>44207</c:v>
                </c:pt>
                <c:pt idx="98">
                  <c:v>44208</c:v>
                </c:pt>
                <c:pt idx="99">
                  <c:v>44209</c:v>
                </c:pt>
                <c:pt idx="100">
                  <c:v>44210</c:v>
                </c:pt>
                <c:pt idx="101">
                  <c:v>44211</c:v>
                </c:pt>
                <c:pt idx="102">
                  <c:v>44212</c:v>
                </c:pt>
                <c:pt idx="103">
                  <c:v>44213</c:v>
                </c:pt>
                <c:pt idx="104">
                  <c:v>44214</c:v>
                </c:pt>
                <c:pt idx="105">
                  <c:v>44215</c:v>
                </c:pt>
                <c:pt idx="106">
                  <c:v>44216</c:v>
                </c:pt>
                <c:pt idx="107">
                  <c:v>44217</c:v>
                </c:pt>
                <c:pt idx="108">
                  <c:v>44218</c:v>
                </c:pt>
                <c:pt idx="109">
                  <c:v>44219</c:v>
                </c:pt>
                <c:pt idx="110">
                  <c:v>44220</c:v>
                </c:pt>
                <c:pt idx="111">
                  <c:v>44221</c:v>
                </c:pt>
                <c:pt idx="112">
                  <c:v>44222</c:v>
                </c:pt>
                <c:pt idx="113">
                  <c:v>44223</c:v>
                </c:pt>
                <c:pt idx="114">
                  <c:v>44224</c:v>
                </c:pt>
                <c:pt idx="115">
                  <c:v>44225</c:v>
                </c:pt>
                <c:pt idx="116">
                  <c:v>44226</c:v>
                </c:pt>
                <c:pt idx="117">
                  <c:v>44227</c:v>
                </c:pt>
                <c:pt idx="118">
                  <c:v>44228</c:v>
                </c:pt>
                <c:pt idx="119">
                  <c:v>44229</c:v>
                </c:pt>
                <c:pt idx="120">
                  <c:v>44230</c:v>
                </c:pt>
                <c:pt idx="121">
                  <c:v>44231</c:v>
                </c:pt>
                <c:pt idx="122">
                  <c:v>44232</c:v>
                </c:pt>
                <c:pt idx="123">
                  <c:v>44233</c:v>
                </c:pt>
                <c:pt idx="124">
                  <c:v>44234</c:v>
                </c:pt>
                <c:pt idx="125">
                  <c:v>44235</c:v>
                </c:pt>
                <c:pt idx="126">
                  <c:v>44236</c:v>
                </c:pt>
                <c:pt idx="127">
                  <c:v>44237</c:v>
                </c:pt>
                <c:pt idx="128">
                  <c:v>44238</c:v>
                </c:pt>
                <c:pt idx="129">
                  <c:v>44239</c:v>
                </c:pt>
                <c:pt idx="130">
                  <c:v>44240</c:v>
                </c:pt>
                <c:pt idx="131">
                  <c:v>44241</c:v>
                </c:pt>
                <c:pt idx="132">
                  <c:v>44242</c:v>
                </c:pt>
                <c:pt idx="133">
                  <c:v>44243</c:v>
                </c:pt>
                <c:pt idx="134">
                  <c:v>44244</c:v>
                </c:pt>
                <c:pt idx="135">
                  <c:v>44245</c:v>
                </c:pt>
                <c:pt idx="136">
                  <c:v>44246</c:v>
                </c:pt>
                <c:pt idx="137">
                  <c:v>44247</c:v>
                </c:pt>
                <c:pt idx="138">
                  <c:v>44248</c:v>
                </c:pt>
                <c:pt idx="139">
                  <c:v>44249</c:v>
                </c:pt>
                <c:pt idx="140">
                  <c:v>44250</c:v>
                </c:pt>
                <c:pt idx="141">
                  <c:v>44251</c:v>
                </c:pt>
                <c:pt idx="142">
                  <c:v>44252</c:v>
                </c:pt>
                <c:pt idx="143">
                  <c:v>44253</c:v>
                </c:pt>
                <c:pt idx="144">
                  <c:v>44254</c:v>
                </c:pt>
                <c:pt idx="145">
                  <c:v>44255</c:v>
                </c:pt>
                <c:pt idx="146">
                  <c:v>44256</c:v>
                </c:pt>
                <c:pt idx="147">
                  <c:v>44257</c:v>
                </c:pt>
                <c:pt idx="148">
                  <c:v>44258</c:v>
                </c:pt>
                <c:pt idx="149">
                  <c:v>44259</c:v>
                </c:pt>
              </c:numCache>
            </c:numRef>
          </c:cat>
          <c:val>
            <c:numRef>
              <c:f>Sheet1!$C$2:$C$151</c:f>
              <c:numCache>
                <c:formatCode>General</c:formatCode>
                <c:ptCount val="150"/>
                <c:pt idx="0">
                  <c:v>59</c:v>
                </c:pt>
                <c:pt idx="1">
                  <c:v>51</c:v>
                </c:pt>
                <c:pt idx="2">
                  <c:v>49</c:v>
                </c:pt>
                <c:pt idx="3">
                  <c:v>58</c:v>
                </c:pt>
                <c:pt idx="4">
                  <c:v>52</c:v>
                </c:pt>
                <c:pt idx="5">
                  <c:v>45</c:v>
                </c:pt>
                <c:pt idx="6">
                  <c:v>26</c:v>
                </c:pt>
                <c:pt idx="7">
                  <c:v>69</c:v>
                </c:pt>
                <c:pt idx="8">
                  <c:v>61</c:v>
                </c:pt>
                <c:pt idx="9">
                  <c:v>51</c:v>
                </c:pt>
                <c:pt idx="10">
                  <c:v>53</c:v>
                </c:pt>
                <c:pt idx="11">
                  <c:v>50</c:v>
                </c:pt>
                <c:pt idx="12">
                  <c:v>50</c:v>
                </c:pt>
                <c:pt idx="13">
                  <c:v>41</c:v>
                </c:pt>
                <c:pt idx="14">
                  <c:v>65</c:v>
                </c:pt>
                <c:pt idx="15">
                  <c:v>82</c:v>
                </c:pt>
                <c:pt idx="16">
                  <c:v>78</c:v>
                </c:pt>
                <c:pt idx="17">
                  <c:v>100</c:v>
                </c:pt>
                <c:pt idx="18">
                  <c:v>96</c:v>
                </c:pt>
                <c:pt idx="19">
                  <c:v>70</c:v>
                </c:pt>
                <c:pt idx="20">
                  <c:v>43</c:v>
                </c:pt>
                <c:pt idx="21">
                  <c:v>142</c:v>
                </c:pt>
                <c:pt idx="22">
                  <c:v>117</c:v>
                </c:pt>
                <c:pt idx="23">
                  <c:v>125</c:v>
                </c:pt>
                <c:pt idx="24">
                  <c:v>137</c:v>
                </c:pt>
                <c:pt idx="25">
                  <c:v>143</c:v>
                </c:pt>
                <c:pt idx="26">
                  <c:v>123</c:v>
                </c:pt>
                <c:pt idx="27">
                  <c:v>74</c:v>
                </c:pt>
                <c:pt idx="28">
                  <c:v>156</c:v>
                </c:pt>
                <c:pt idx="29">
                  <c:v>85</c:v>
                </c:pt>
                <c:pt idx="30">
                  <c:v>125</c:v>
                </c:pt>
                <c:pt idx="31">
                  <c:v>169</c:v>
                </c:pt>
                <c:pt idx="32">
                  <c:v>191</c:v>
                </c:pt>
                <c:pt idx="33">
                  <c:v>140</c:v>
                </c:pt>
                <c:pt idx="34">
                  <c:v>78</c:v>
                </c:pt>
                <c:pt idx="35">
                  <c:v>226</c:v>
                </c:pt>
                <c:pt idx="36">
                  <c:v>256</c:v>
                </c:pt>
                <c:pt idx="37">
                  <c:v>231</c:v>
                </c:pt>
                <c:pt idx="38">
                  <c:v>263</c:v>
                </c:pt>
                <c:pt idx="39">
                  <c:v>285</c:v>
                </c:pt>
                <c:pt idx="40">
                  <c:v>266</c:v>
                </c:pt>
                <c:pt idx="41">
                  <c:v>73</c:v>
                </c:pt>
                <c:pt idx="42">
                  <c:v>269</c:v>
                </c:pt>
                <c:pt idx="43">
                  <c:v>273</c:v>
                </c:pt>
                <c:pt idx="44">
                  <c:v>338</c:v>
                </c:pt>
                <c:pt idx="45">
                  <c:v>370</c:v>
                </c:pt>
                <c:pt idx="46">
                  <c:v>415</c:v>
                </c:pt>
                <c:pt idx="47">
                  <c:v>490</c:v>
                </c:pt>
                <c:pt idx="48">
                  <c:v>281</c:v>
                </c:pt>
                <c:pt idx="49">
                  <c:v>210</c:v>
                </c:pt>
                <c:pt idx="50">
                  <c:v>318</c:v>
                </c:pt>
                <c:pt idx="51">
                  <c:v>326</c:v>
                </c:pt>
                <c:pt idx="52">
                  <c:v>383</c:v>
                </c:pt>
                <c:pt idx="53">
                  <c:v>463</c:v>
                </c:pt>
                <c:pt idx="54">
                  <c:v>381</c:v>
                </c:pt>
                <c:pt idx="55">
                  <c:v>262</c:v>
                </c:pt>
                <c:pt idx="56">
                  <c:v>318</c:v>
                </c:pt>
                <c:pt idx="57">
                  <c:v>427</c:v>
                </c:pt>
                <c:pt idx="58">
                  <c:v>386</c:v>
                </c:pt>
                <c:pt idx="59">
                  <c:v>394</c:v>
                </c:pt>
                <c:pt idx="60">
                  <c:v>399</c:v>
                </c:pt>
                <c:pt idx="61">
                  <c:v>310</c:v>
                </c:pt>
                <c:pt idx="62">
                  <c:v>228</c:v>
                </c:pt>
                <c:pt idx="63">
                  <c:v>258</c:v>
                </c:pt>
                <c:pt idx="64">
                  <c:v>427</c:v>
                </c:pt>
                <c:pt idx="65">
                  <c:v>415</c:v>
                </c:pt>
                <c:pt idx="66">
                  <c:v>357</c:v>
                </c:pt>
                <c:pt idx="67">
                  <c:v>429</c:v>
                </c:pt>
                <c:pt idx="68">
                  <c:v>308</c:v>
                </c:pt>
                <c:pt idx="69">
                  <c:v>185</c:v>
                </c:pt>
                <c:pt idx="70">
                  <c:v>306</c:v>
                </c:pt>
                <c:pt idx="71">
                  <c:v>396</c:v>
                </c:pt>
                <c:pt idx="72">
                  <c:v>351</c:v>
                </c:pt>
                <c:pt idx="73">
                  <c:v>309</c:v>
                </c:pt>
                <c:pt idx="74">
                  <c:v>311</c:v>
                </c:pt>
                <c:pt idx="75">
                  <c:v>250</c:v>
                </c:pt>
                <c:pt idx="76">
                  <c:v>180</c:v>
                </c:pt>
                <c:pt idx="77">
                  <c:v>283</c:v>
                </c:pt>
                <c:pt idx="78">
                  <c:v>312</c:v>
                </c:pt>
                <c:pt idx="79">
                  <c:v>289</c:v>
                </c:pt>
                <c:pt idx="80">
                  <c:v>294</c:v>
                </c:pt>
                <c:pt idx="81">
                  <c:v>299</c:v>
                </c:pt>
                <c:pt idx="82">
                  <c:v>233</c:v>
                </c:pt>
                <c:pt idx="83">
                  <c:v>150</c:v>
                </c:pt>
                <c:pt idx="84">
                  <c:v>302</c:v>
                </c:pt>
                <c:pt idx="85">
                  <c:v>307</c:v>
                </c:pt>
                <c:pt idx="86">
                  <c:v>313</c:v>
                </c:pt>
                <c:pt idx="87">
                  <c:v>262</c:v>
                </c:pt>
                <c:pt idx="88">
                  <c:v>258</c:v>
                </c:pt>
                <c:pt idx="89">
                  <c:v>253</c:v>
                </c:pt>
                <c:pt idx="90">
                  <c:v>286</c:v>
                </c:pt>
                <c:pt idx="91">
                  <c:v>394</c:v>
                </c:pt>
                <c:pt idx="92">
                  <c:v>560</c:v>
                </c:pt>
                <c:pt idx="93">
                  <c:v>607</c:v>
                </c:pt>
                <c:pt idx="94">
                  <c:v>654</c:v>
                </c:pt>
                <c:pt idx="95">
                  <c:v>647</c:v>
                </c:pt>
                <c:pt idx="96">
                  <c:v>532</c:v>
                </c:pt>
                <c:pt idx="97">
                  <c:v>480</c:v>
                </c:pt>
                <c:pt idx="98">
                  <c:v>374</c:v>
                </c:pt>
                <c:pt idx="99">
                  <c:v>536</c:v>
                </c:pt>
                <c:pt idx="100">
                  <c:v>592</c:v>
                </c:pt>
                <c:pt idx="101">
                  <c:v>568</c:v>
                </c:pt>
                <c:pt idx="102">
                  <c:v>629</c:v>
                </c:pt>
                <c:pt idx="103">
                  <c:v>464</c:v>
                </c:pt>
                <c:pt idx="104">
                  <c:v>431</c:v>
                </c:pt>
                <c:pt idx="105">
                  <c:v>525</c:v>
                </c:pt>
                <c:pt idx="106">
                  <c:v>506</c:v>
                </c:pt>
                <c:pt idx="107">
                  <c:v>501</c:v>
                </c:pt>
                <c:pt idx="108">
                  <c:v>450</c:v>
                </c:pt>
                <c:pt idx="109">
                  <c:v>525</c:v>
                </c:pt>
                <c:pt idx="110">
                  <c:v>421</c:v>
                </c:pt>
                <c:pt idx="111">
                  <c:v>273</c:v>
                </c:pt>
                <c:pt idx="112">
                  <c:v>343</c:v>
                </c:pt>
                <c:pt idx="113">
                  <c:v>357</c:v>
                </c:pt>
                <c:pt idx="114">
                  <c:v>397</c:v>
                </c:pt>
                <c:pt idx="115">
                  <c:v>346</c:v>
                </c:pt>
                <c:pt idx="116">
                  <c:v>338</c:v>
                </c:pt>
                <c:pt idx="117">
                  <c:v>214</c:v>
                </c:pt>
                <c:pt idx="118">
                  <c:v>178</c:v>
                </c:pt>
                <c:pt idx="119">
                  <c:v>211</c:v>
                </c:pt>
                <c:pt idx="120">
                  <c:v>244</c:v>
                </c:pt>
                <c:pt idx="121">
                  <c:v>207</c:v>
                </c:pt>
                <c:pt idx="122">
                  <c:v>209</c:v>
                </c:pt>
                <c:pt idx="123">
                  <c:v>188</c:v>
                </c:pt>
                <c:pt idx="124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DF-49D3-9596-3D2FA0FA510D}"/>
            </c:ext>
          </c:extLst>
        </c:ser>
        <c:ser>
          <c:idx val="8"/>
          <c:order val="8"/>
          <c:tx>
            <c:strRef>
              <c:f>Sheet1!$H$1</c:f>
              <c:strCache>
                <c:ptCount val="1"/>
                <c:pt idx="0">
                  <c:v>1/28以降減少</c:v>
                </c:pt>
              </c:strCache>
            </c:strRef>
          </c:tx>
          <c:spPr>
            <a:ln w="412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14"/>
              <c:layout>
                <c:manualLayout>
                  <c:x val="1.6930156107370517E-2"/>
                  <c:y val="-5.0533915962495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45509392737302E-2"/>
                      <c:h val="4.56183441370529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FDF-49D3-9596-3D2FA0FA510D}"/>
                </c:ext>
              </c:extLst>
            </c:dLbl>
            <c:dLbl>
              <c:idx val="124"/>
              <c:layout>
                <c:manualLayout>
                  <c:x val="2.4337099404345117E-2"/>
                  <c:y val="-1.37819770806806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FDF-49D3-9596-3D2FA0FA510D}"/>
                </c:ext>
              </c:extLst>
            </c:dLbl>
            <c:dLbl>
              <c:idx val="149"/>
              <c:layout>
                <c:manualLayout>
                  <c:x val="-1.2697617080527888E-2"/>
                  <c:y val="6.66128892232895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FDF-49D3-9596-3D2FA0FA51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Sheet1!$B$2:$B$151</c:f>
              <c:numCache>
                <c:formatCode>m"月"d"日"</c:formatCode>
                <c:ptCount val="150"/>
                <c:pt idx="0">
                  <c:v>44110</c:v>
                </c:pt>
                <c:pt idx="1">
                  <c:v>44111</c:v>
                </c:pt>
                <c:pt idx="2">
                  <c:v>44112</c:v>
                </c:pt>
                <c:pt idx="3">
                  <c:v>44113</c:v>
                </c:pt>
                <c:pt idx="4">
                  <c:v>44114</c:v>
                </c:pt>
                <c:pt idx="5">
                  <c:v>44115</c:v>
                </c:pt>
                <c:pt idx="6">
                  <c:v>44116</c:v>
                </c:pt>
                <c:pt idx="7">
                  <c:v>44117</c:v>
                </c:pt>
                <c:pt idx="8">
                  <c:v>44118</c:v>
                </c:pt>
                <c:pt idx="9">
                  <c:v>44119</c:v>
                </c:pt>
                <c:pt idx="10">
                  <c:v>44120</c:v>
                </c:pt>
                <c:pt idx="11">
                  <c:v>44121</c:v>
                </c:pt>
                <c:pt idx="12">
                  <c:v>44122</c:v>
                </c:pt>
                <c:pt idx="13">
                  <c:v>44123</c:v>
                </c:pt>
                <c:pt idx="14">
                  <c:v>44124</c:v>
                </c:pt>
                <c:pt idx="15">
                  <c:v>44125</c:v>
                </c:pt>
                <c:pt idx="16">
                  <c:v>44126</c:v>
                </c:pt>
                <c:pt idx="17">
                  <c:v>44127</c:v>
                </c:pt>
                <c:pt idx="18">
                  <c:v>44128</c:v>
                </c:pt>
                <c:pt idx="19">
                  <c:v>44129</c:v>
                </c:pt>
                <c:pt idx="20">
                  <c:v>44130</c:v>
                </c:pt>
                <c:pt idx="21">
                  <c:v>44131</c:v>
                </c:pt>
                <c:pt idx="22">
                  <c:v>44132</c:v>
                </c:pt>
                <c:pt idx="23">
                  <c:v>44133</c:v>
                </c:pt>
                <c:pt idx="24">
                  <c:v>44134</c:v>
                </c:pt>
                <c:pt idx="25">
                  <c:v>44135</c:v>
                </c:pt>
                <c:pt idx="26">
                  <c:v>44136</c:v>
                </c:pt>
                <c:pt idx="27">
                  <c:v>44137</c:v>
                </c:pt>
                <c:pt idx="28">
                  <c:v>44138</c:v>
                </c:pt>
                <c:pt idx="29">
                  <c:v>44139</c:v>
                </c:pt>
                <c:pt idx="30">
                  <c:v>44140</c:v>
                </c:pt>
                <c:pt idx="31">
                  <c:v>44141</c:v>
                </c:pt>
                <c:pt idx="32">
                  <c:v>44142</c:v>
                </c:pt>
                <c:pt idx="33">
                  <c:v>44143</c:v>
                </c:pt>
                <c:pt idx="34">
                  <c:v>44144</c:v>
                </c:pt>
                <c:pt idx="35">
                  <c:v>44145</c:v>
                </c:pt>
                <c:pt idx="36">
                  <c:v>44146</c:v>
                </c:pt>
                <c:pt idx="37">
                  <c:v>44147</c:v>
                </c:pt>
                <c:pt idx="38">
                  <c:v>44148</c:v>
                </c:pt>
                <c:pt idx="39">
                  <c:v>44149</c:v>
                </c:pt>
                <c:pt idx="40">
                  <c:v>44150</c:v>
                </c:pt>
                <c:pt idx="41">
                  <c:v>44151</c:v>
                </c:pt>
                <c:pt idx="42">
                  <c:v>44152</c:v>
                </c:pt>
                <c:pt idx="43">
                  <c:v>44153</c:v>
                </c:pt>
                <c:pt idx="44">
                  <c:v>44154</c:v>
                </c:pt>
                <c:pt idx="45">
                  <c:v>44155</c:v>
                </c:pt>
                <c:pt idx="46">
                  <c:v>44156</c:v>
                </c:pt>
                <c:pt idx="47">
                  <c:v>44157</c:v>
                </c:pt>
                <c:pt idx="48">
                  <c:v>44158</c:v>
                </c:pt>
                <c:pt idx="49">
                  <c:v>44159</c:v>
                </c:pt>
                <c:pt idx="50">
                  <c:v>44160</c:v>
                </c:pt>
                <c:pt idx="51">
                  <c:v>44161</c:v>
                </c:pt>
                <c:pt idx="52">
                  <c:v>44162</c:v>
                </c:pt>
                <c:pt idx="53">
                  <c:v>44163</c:v>
                </c:pt>
                <c:pt idx="54">
                  <c:v>44164</c:v>
                </c:pt>
                <c:pt idx="55">
                  <c:v>44165</c:v>
                </c:pt>
                <c:pt idx="56">
                  <c:v>44166</c:v>
                </c:pt>
                <c:pt idx="57">
                  <c:v>44167</c:v>
                </c:pt>
                <c:pt idx="58">
                  <c:v>44168</c:v>
                </c:pt>
                <c:pt idx="59">
                  <c:v>44169</c:v>
                </c:pt>
                <c:pt idx="60">
                  <c:v>44170</c:v>
                </c:pt>
                <c:pt idx="61">
                  <c:v>44171</c:v>
                </c:pt>
                <c:pt idx="62">
                  <c:v>44172</c:v>
                </c:pt>
                <c:pt idx="63">
                  <c:v>44173</c:v>
                </c:pt>
                <c:pt idx="64">
                  <c:v>44174</c:v>
                </c:pt>
                <c:pt idx="65">
                  <c:v>44175</c:v>
                </c:pt>
                <c:pt idx="66">
                  <c:v>44176</c:v>
                </c:pt>
                <c:pt idx="67">
                  <c:v>44177</c:v>
                </c:pt>
                <c:pt idx="68">
                  <c:v>44178</c:v>
                </c:pt>
                <c:pt idx="69">
                  <c:v>44179</c:v>
                </c:pt>
                <c:pt idx="70">
                  <c:v>44180</c:v>
                </c:pt>
                <c:pt idx="71">
                  <c:v>44181</c:v>
                </c:pt>
                <c:pt idx="72">
                  <c:v>44182</c:v>
                </c:pt>
                <c:pt idx="73">
                  <c:v>44183</c:v>
                </c:pt>
                <c:pt idx="74">
                  <c:v>44184</c:v>
                </c:pt>
                <c:pt idx="75">
                  <c:v>44185</c:v>
                </c:pt>
                <c:pt idx="76">
                  <c:v>44186</c:v>
                </c:pt>
                <c:pt idx="77">
                  <c:v>44187</c:v>
                </c:pt>
                <c:pt idx="78">
                  <c:v>44188</c:v>
                </c:pt>
                <c:pt idx="79">
                  <c:v>44189</c:v>
                </c:pt>
                <c:pt idx="80">
                  <c:v>44190</c:v>
                </c:pt>
                <c:pt idx="81">
                  <c:v>44191</c:v>
                </c:pt>
                <c:pt idx="82">
                  <c:v>44192</c:v>
                </c:pt>
                <c:pt idx="83">
                  <c:v>44193</c:v>
                </c:pt>
                <c:pt idx="84">
                  <c:v>44194</c:v>
                </c:pt>
                <c:pt idx="85">
                  <c:v>44195</c:v>
                </c:pt>
                <c:pt idx="86">
                  <c:v>44196</c:v>
                </c:pt>
                <c:pt idx="87">
                  <c:v>44197</c:v>
                </c:pt>
                <c:pt idx="88">
                  <c:v>44198</c:v>
                </c:pt>
                <c:pt idx="89">
                  <c:v>44199</c:v>
                </c:pt>
                <c:pt idx="90">
                  <c:v>44200</c:v>
                </c:pt>
                <c:pt idx="91">
                  <c:v>44201</c:v>
                </c:pt>
                <c:pt idx="92">
                  <c:v>44202</c:v>
                </c:pt>
                <c:pt idx="93">
                  <c:v>44203</c:v>
                </c:pt>
                <c:pt idx="94">
                  <c:v>44204</c:v>
                </c:pt>
                <c:pt idx="95">
                  <c:v>44205</c:v>
                </c:pt>
                <c:pt idx="96">
                  <c:v>44206</c:v>
                </c:pt>
                <c:pt idx="97">
                  <c:v>44207</c:v>
                </c:pt>
                <c:pt idx="98">
                  <c:v>44208</c:v>
                </c:pt>
                <c:pt idx="99">
                  <c:v>44209</c:v>
                </c:pt>
                <c:pt idx="100">
                  <c:v>44210</c:v>
                </c:pt>
                <c:pt idx="101">
                  <c:v>44211</c:v>
                </c:pt>
                <c:pt idx="102">
                  <c:v>44212</c:v>
                </c:pt>
                <c:pt idx="103">
                  <c:v>44213</c:v>
                </c:pt>
                <c:pt idx="104">
                  <c:v>44214</c:v>
                </c:pt>
                <c:pt idx="105">
                  <c:v>44215</c:v>
                </c:pt>
                <c:pt idx="106">
                  <c:v>44216</c:v>
                </c:pt>
                <c:pt idx="107">
                  <c:v>44217</c:v>
                </c:pt>
                <c:pt idx="108">
                  <c:v>44218</c:v>
                </c:pt>
                <c:pt idx="109">
                  <c:v>44219</c:v>
                </c:pt>
                <c:pt idx="110">
                  <c:v>44220</c:v>
                </c:pt>
                <c:pt idx="111">
                  <c:v>44221</c:v>
                </c:pt>
                <c:pt idx="112">
                  <c:v>44222</c:v>
                </c:pt>
                <c:pt idx="113">
                  <c:v>44223</c:v>
                </c:pt>
                <c:pt idx="114">
                  <c:v>44224</c:v>
                </c:pt>
                <c:pt idx="115">
                  <c:v>44225</c:v>
                </c:pt>
                <c:pt idx="116">
                  <c:v>44226</c:v>
                </c:pt>
                <c:pt idx="117">
                  <c:v>44227</c:v>
                </c:pt>
                <c:pt idx="118">
                  <c:v>44228</c:v>
                </c:pt>
                <c:pt idx="119">
                  <c:v>44229</c:v>
                </c:pt>
                <c:pt idx="120">
                  <c:v>44230</c:v>
                </c:pt>
                <c:pt idx="121">
                  <c:v>44231</c:v>
                </c:pt>
                <c:pt idx="122">
                  <c:v>44232</c:v>
                </c:pt>
                <c:pt idx="123">
                  <c:v>44233</c:v>
                </c:pt>
                <c:pt idx="124">
                  <c:v>44234</c:v>
                </c:pt>
                <c:pt idx="125">
                  <c:v>44235</c:v>
                </c:pt>
                <c:pt idx="126">
                  <c:v>44236</c:v>
                </c:pt>
                <c:pt idx="127">
                  <c:v>44237</c:v>
                </c:pt>
                <c:pt idx="128">
                  <c:v>44238</c:v>
                </c:pt>
                <c:pt idx="129">
                  <c:v>44239</c:v>
                </c:pt>
                <c:pt idx="130">
                  <c:v>44240</c:v>
                </c:pt>
                <c:pt idx="131">
                  <c:v>44241</c:v>
                </c:pt>
                <c:pt idx="132">
                  <c:v>44242</c:v>
                </c:pt>
                <c:pt idx="133">
                  <c:v>44243</c:v>
                </c:pt>
                <c:pt idx="134">
                  <c:v>44244</c:v>
                </c:pt>
                <c:pt idx="135">
                  <c:v>44245</c:v>
                </c:pt>
                <c:pt idx="136">
                  <c:v>44246</c:v>
                </c:pt>
                <c:pt idx="137">
                  <c:v>44247</c:v>
                </c:pt>
                <c:pt idx="138">
                  <c:v>44248</c:v>
                </c:pt>
                <c:pt idx="139">
                  <c:v>44249</c:v>
                </c:pt>
                <c:pt idx="140">
                  <c:v>44250</c:v>
                </c:pt>
                <c:pt idx="141">
                  <c:v>44251</c:v>
                </c:pt>
                <c:pt idx="142">
                  <c:v>44252</c:v>
                </c:pt>
                <c:pt idx="143">
                  <c:v>44253</c:v>
                </c:pt>
                <c:pt idx="144">
                  <c:v>44254</c:v>
                </c:pt>
                <c:pt idx="145">
                  <c:v>44255</c:v>
                </c:pt>
                <c:pt idx="146">
                  <c:v>44256</c:v>
                </c:pt>
                <c:pt idx="147">
                  <c:v>44257</c:v>
                </c:pt>
                <c:pt idx="148">
                  <c:v>44258</c:v>
                </c:pt>
                <c:pt idx="149">
                  <c:v>44259</c:v>
                </c:pt>
              </c:numCache>
            </c:numRef>
          </c:cat>
          <c:val>
            <c:numRef>
              <c:f>Sheet1!$H$2:$H$151</c:f>
              <c:numCache>
                <c:formatCode>General</c:formatCode>
                <c:ptCount val="150"/>
                <c:pt idx="114" formatCode="0_);[Red]\(0\)">
                  <c:v>395</c:v>
                </c:pt>
                <c:pt idx="115" formatCode="0_);[Red]\(0\)">
                  <c:v>391.29</c:v>
                </c:pt>
                <c:pt idx="116" formatCode="0_);[Red]\(0\)">
                  <c:v>387.58000000000004</c:v>
                </c:pt>
                <c:pt idx="117" formatCode="0_);[Red]\(0\)">
                  <c:v>383.87000000000006</c:v>
                </c:pt>
                <c:pt idx="118" formatCode="0_);[Red]\(0\)">
                  <c:v>380.16000000000008</c:v>
                </c:pt>
                <c:pt idx="119" formatCode="0_);[Red]\(0\)">
                  <c:v>376.4500000000001</c:v>
                </c:pt>
                <c:pt idx="120" formatCode="0_);[Red]\(0\)">
                  <c:v>372.74000000000012</c:v>
                </c:pt>
                <c:pt idx="121" formatCode="0_);[Red]\(0\)">
                  <c:v>369</c:v>
                </c:pt>
                <c:pt idx="122" formatCode="0_);[Red]\(0\)">
                  <c:v>362.57</c:v>
                </c:pt>
                <c:pt idx="123" formatCode="0_);[Red]\(0\)">
                  <c:v>356.14</c:v>
                </c:pt>
                <c:pt idx="124" formatCode="0_);[Red]\(0\)">
                  <c:v>349.71</c:v>
                </c:pt>
                <c:pt idx="125" formatCode="0_);[Red]\(0\)">
                  <c:v>343.28</c:v>
                </c:pt>
                <c:pt idx="126" formatCode="0_);[Red]\(0\)">
                  <c:v>336.84999999999997</c:v>
                </c:pt>
                <c:pt idx="127" formatCode="0_);[Red]\(0\)">
                  <c:v>330.41999999999996</c:v>
                </c:pt>
                <c:pt idx="128" formatCode="0_);[Red]\(0\)">
                  <c:v>324</c:v>
                </c:pt>
                <c:pt idx="129" formatCode="0_);[Red]\(0\)">
                  <c:v>313</c:v>
                </c:pt>
                <c:pt idx="130" formatCode="0_);[Red]\(0\)">
                  <c:v>302</c:v>
                </c:pt>
                <c:pt idx="131" formatCode="0_);[Red]\(0\)">
                  <c:v>291</c:v>
                </c:pt>
                <c:pt idx="132" formatCode="0_);[Red]\(0\)">
                  <c:v>280</c:v>
                </c:pt>
                <c:pt idx="133" formatCode="0_);[Red]\(0\)">
                  <c:v>269</c:v>
                </c:pt>
                <c:pt idx="134" formatCode="0_);[Red]\(0\)">
                  <c:v>258</c:v>
                </c:pt>
                <c:pt idx="135" formatCode="0_);[Red]\(0\)">
                  <c:v>247</c:v>
                </c:pt>
                <c:pt idx="136" formatCode="0_);[Red]\(0\)">
                  <c:v>237.57</c:v>
                </c:pt>
                <c:pt idx="137" formatCode="0_);[Red]\(0\)">
                  <c:v>228.14</c:v>
                </c:pt>
                <c:pt idx="138" formatCode="0_);[Red]\(0\)">
                  <c:v>218.70999999999998</c:v>
                </c:pt>
                <c:pt idx="139" formatCode="0_);[Red]\(0\)">
                  <c:v>209.27999999999997</c:v>
                </c:pt>
                <c:pt idx="140" formatCode="0_);[Red]\(0\)">
                  <c:v>199.84999999999997</c:v>
                </c:pt>
                <c:pt idx="141" formatCode="0_);[Red]\(0\)">
                  <c:v>190.41999999999996</c:v>
                </c:pt>
                <c:pt idx="142" formatCode="0_);[Red]\(0\)">
                  <c:v>181</c:v>
                </c:pt>
                <c:pt idx="143" formatCode="0_);[Red]\(0\)">
                  <c:v>176.71</c:v>
                </c:pt>
                <c:pt idx="144" formatCode="0_);[Red]\(0\)">
                  <c:v>172.42000000000002</c:v>
                </c:pt>
                <c:pt idx="145" formatCode="0_);[Red]\(0\)">
                  <c:v>168.13000000000002</c:v>
                </c:pt>
                <c:pt idx="146" formatCode="0_);[Red]\(0\)">
                  <c:v>163.84000000000003</c:v>
                </c:pt>
                <c:pt idx="147" formatCode="0_);[Red]\(0\)">
                  <c:v>159.55000000000004</c:v>
                </c:pt>
                <c:pt idx="148" formatCode="0_);[Red]\(0\)">
                  <c:v>155.26000000000005</c:v>
                </c:pt>
                <c:pt idx="149" formatCode="0_);[Red]\(0\)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DF-49D3-9596-3D2FA0FA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2747983"/>
        <c:axId val="712761711"/>
        <c:extLst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横ばい</c:v>
                      </c:pt>
                    </c:strCache>
                  </c:strRef>
                </c:tx>
                <c:spPr>
                  <a:ln w="127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Sheet1!$B$2:$B$151</c15:sqref>
                        </c15:formulaRef>
                      </c:ext>
                    </c:extLst>
                    <c:numCache>
                      <c:formatCode>m"月"d"日"</c:formatCode>
                      <c:ptCount val="150"/>
                      <c:pt idx="0">
                        <c:v>44110</c:v>
                      </c:pt>
                      <c:pt idx="1">
                        <c:v>44111</c:v>
                      </c:pt>
                      <c:pt idx="2">
                        <c:v>44112</c:v>
                      </c:pt>
                      <c:pt idx="3">
                        <c:v>44113</c:v>
                      </c:pt>
                      <c:pt idx="4">
                        <c:v>44114</c:v>
                      </c:pt>
                      <c:pt idx="5">
                        <c:v>44115</c:v>
                      </c:pt>
                      <c:pt idx="6">
                        <c:v>44116</c:v>
                      </c:pt>
                      <c:pt idx="7">
                        <c:v>44117</c:v>
                      </c:pt>
                      <c:pt idx="8">
                        <c:v>44118</c:v>
                      </c:pt>
                      <c:pt idx="9">
                        <c:v>44119</c:v>
                      </c:pt>
                      <c:pt idx="10">
                        <c:v>44120</c:v>
                      </c:pt>
                      <c:pt idx="11">
                        <c:v>44121</c:v>
                      </c:pt>
                      <c:pt idx="12">
                        <c:v>44122</c:v>
                      </c:pt>
                      <c:pt idx="13">
                        <c:v>44123</c:v>
                      </c:pt>
                      <c:pt idx="14">
                        <c:v>44124</c:v>
                      </c:pt>
                      <c:pt idx="15">
                        <c:v>44125</c:v>
                      </c:pt>
                      <c:pt idx="16">
                        <c:v>44126</c:v>
                      </c:pt>
                      <c:pt idx="17">
                        <c:v>44127</c:v>
                      </c:pt>
                      <c:pt idx="18">
                        <c:v>44128</c:v>
                      </c:pt>
                      <c:pt idx="19">
                        <c:v>44129</c:v>
                      </c:pt>
                      <c:pt idx="20">
                        <c:v>44130</c:v>
                      </c:pt>
                      <c:pt idx="21">
                        <c:v>44131</c:v>
                      </c:pt>
                      <c:pt idx="22">
                        <c:v>44132</c:v>
                      </c:pt>
                      <c:pt idx="23">
                        <c:v>44133</c:v>
                      </c:pt>
                      <c:pt idx="24">
                        <c:v>44134</c:v>
                      </c:pt>
                      <c:pt idx="25">
                        <c:v>44135</c:v>
                      </c:pt>
                      <c:pt idx="26">
                        <c:v>44136</c:v>
                      </c:pt>
                      <c:pt idx="27">
                        <c:v>44137</c:v>
                      </c:pt>
                      <c:pt idx="28">
                        <c:v>44138</c:v>
                      </c:pt>
                      <c:pt idx="29">
                        <c:v>44139</c:v>
                      </c:pt>
                      <c:pt idx="30">
                        <c:v>44140</c:v>
                      </c:pt>
                      <c:pt idx="31">
                        <c:v>44141</c:v>
                      </c:pt>
                      <c:pt idx="32">
                        <c:v>44142</c:v>
                      </c:pt>
                      <c:pt idx="33">
                        <c:v>44143</c:v>
                      </c:pt>
                      <c:pt idx="34">
                        <c:v>44144</c:v>
                      </c:pt>
                      <c:pt idx="35">
                        <c:v>44145</c:v>
                      </c:pt>
                      <c:pt idx="36">
                        <c:v>44146</c:v>
                      </c:pt>
                      <c:pt idx="37">
                        <c:v>44147</c:v>
                      </c:pt>
                      <c:pt idx="38">
                        <c:v>44148</c:v>
                      </c:pt>
                      <c:pt idx="39">
                        <c:v>44149</c:v>
                      </c:pt>
                      <c:pt idx="40">
                        <c:v>44150</c:v>
                      </c:pt>
                      <c:pt idx="41">
                        <c:v>44151</c:v>
                      </c:pt>
                      <c:pt idx="42">
                        <c:v>44152</c:v>
                      </c:pt>
                      <c:pt idx="43">
                        <c:v>44153</c:v>
                      </c:pt>
                      <c:pt idx="44">
                        <c:v>44154</c:v>
                      </c:pt>
                      <c:pt idx="45">
                        <c:v>44155</c:v>
                      </c:pt>
                      <c:pt idx="46">
                        <c:v>44156</c:v>
                      </c:pt>
                      <c:pt idx="47">
                        <c:v>44157</c:v>
                      </c:pt>
                      <c:pt idx="48">
                        <c:v>44158</c:v>
                      </c:pt>
                      <c:pt idx="49">
                        <c:v>44159</c:v>
                      </c:pt>
                      <c:pt idx="50">
                        <c:v>44160</c:v>
                      </c:pt>
                      <c:pt idx="51">
                        <c:v>44161</c:v>
                      </c:pt>
                      <c:pt idx="52">
                        <c:v>44162</c:v>
                      </c:pt>
                      <c:pt idx="53">
                        <c:v>44163</c:v>
                      </c:pt>
                      <c:pt idx="54">
                        <c:v>44164</c:v>
                      </c:pt>
                      <c:pt idx="55">
                        <c:v>44165</c:v>
                      </c:pt>
                      <c:pt idx="56">
                        <c:v>44166</c:v>
                      </c:pt>
                      <c:pt idx="57">
                        <c:v>44167</c:v>
                      </c:pt>
                      <c:pt idx="58">
                        <c:v>44168</c:v>
                      </c:pt>
                      <c:pt idx="59">
                        <c:v>44169</c:v>
                      </c:pt>
                      <c:pt idx="60">
                        <c:v>44170</c:v>
                      </c:pt>
                      <c:pt idx="61">
                        <c:v>44171</c:v>
                      </c:pt>
                      <c:pt idx="62">
                        <c:v>44172</c:v>
                      </c:pt>
                      <c:pt idx="63">
                        <c:v>44173</c:v>
                      </c:pt>
                      <c:pt idx="64">
                        <c:v>44174</c:v>
                      </c:pt>
                      <c:pt idx="65">
                        <c:v>44175</c:v>
                      </c:pt>
                      <c:pt idx="66">
                        <c:v>44176</c:v>
                      </c:pt>
                      <c:pt idx="67">
                        <c:v>44177</c:v>
                      </c:pt>
                      <c:pt idx="68">
                        <c:v>44178</c:v>
                      </c:pt>
                      <c:pt idx="69">
                        <c:v>44179</c:v>
                      </c:pt>
                      <c:pt idx="70">
                        <c:v>44180</c:v>
                      </c:pt>
                      <c:pt idx="71">
                        <c:v>44181</c:v>
                      </c:pt>
                      <c:pt idx="72">
                        <c:v>44182</c:v>
                      </c:pt>
                      <c:pt idx="73">
                        <c:v>44183</c:v>
                      </c:pt>
                      <c:pt idx="74">
                        <c:v>44184</c:v>
                      </c:pt>
                      <c:pt idx="75">
                        <c:v>44185</c:v>
                      </c:pt>
                      <c:pt idx="76">
                        <c:v>44186</c:v>
                      </c:pt>
                      <c:pt idx="77">
                        <c:v>44187</c:v>
                      </c:pt>
                      <c:pt idx="78">
                        <c:v>44188</c:v>
                      </c:pt>
                      <c:pt idx="79">
                        <c:v>44189</c:v>
                      </c:pt>
                      <c:pt idx="80">
                        <c:v>44190</c:v>
                      </c:pt>
                      <c:pt idx="81">
                        <c:v>44191</c:v>
                      </c:pt>
                      <c:pt idx="82">
                        <c:v>44192</c:v>
                      </c:pt>
                      <c:pt idx="83">
                        <c:v>44193</c:v>
                      </c:pt>
                      <c:pt idx="84">
                        <c:v>44194</c:v>
                      </c:pt>
                      <c:pt idx="85">
                        <c:v>44195</c:v>
                      </c:pt>
                      <c:pt idx="86">
                        <c:v>44196</c:v>
                      </c:pt>
                      <c:pt idx="87">
                        <c:v>44197</c:v>
                      </c:pt>
                      <c:pt idx="88">
                        <c:v>44198</c:v>
                      </c:pt>
                      <c:pt idx="89">
                        <c:v>44199</c:v>
                      </c:pt>
                      <c:pt idx="90">
                        <c:v>44200</c:v>
                      </c:pt>
                      <c:pt idx="91">
                        <c:v>44201</c:v>
                      </c:pt>
                      <c:pt idx="92">
                        <c:v>44202</c:v>
                      </c:pt>
                      <c:pt idx="93">
                        <c:v>44203</c:v>
                      </c:pt>
                      <c:pt idx="94">
                        <c:v>44204</c:v>
                      </c:pt>
                      <c:pt idx="95">
                        <c:v>44205</c:v>
                      </c:pt>
                      <c:pt idx="96">
                        <c:v>44206</c:v>
                      </c:pt>
                      <c:pt idx="97">
                        <c:v>44207</c:v>
                      </c:pt>
                      <c:pt idx="98">
                        <c:v>44208</c:v>
                      </c:pt>
                      <c:pt idx="99">
                        <c:v>44209</c:v>
                      </c:pt>
                      <c:pt idx="100">
                        <c:v>44210</c:v>
                      </c:pt>
                      <c:pt idx="101">
                        <c:v>44211</c:v>
                      </c:pt>
                      <c:pt idx="102">
                        <c:v>44212</c:v>
                      </c:pt>
                      <c:pt idx="103">
                        <c:v>44213</c:v>
                      </c:pt>
                      <c:pt idx="104">
                        <c:v>44214</c:v>
                      </c:pt>
                      <c:pt idx="105">
                        <c:v>44215</c:v>
                      </c:pt>
                      <c:pt idx="106">
                        <c:v>44216</c:v>
                      </c:pt>
                      <c:pt idx="107">
                        <c:v>44217</c:v>
                      </c:pt>
                      <c:pt idx="108">
                        <c:v>44218</c:v>
                      </c:pt>
                      <c:pt idx="109">
                        <c:v>44219</c:v>
                      </c:pt>
                      <c:pt idx="110">
                        <c:v>44220</c:v>
                      </c:pt>
                      <c:pt idx="111">
                        <c:v>44221</c:v>
                      </c:pt>
                      <c:pt idx="112">
                        <c:v>44222</c:v>
                      </c:pt>
                      <c:pt idx="113">
                        <c:v>44223</c:v>
                      </c:pt>
                      <c:pt idx="114">
                        <c:v>44224</c:v>
                      </c:pt>
                      <c:pt idx="115">
                        <c:v>44225</c:v>
                      </c:pt>
                      <c:pt idx="116">
                        <c:v>44226</c:v>
                      </c:pt>
                      <c:pt idx="117">
                        <c:v>44227</c:v>
                      </c:pt>
                      <c:pt idx="118">
                        <c:v>44228</c:v>
                      </c:pt>
                      <c:pt idx="119">
                        <c:v>44229</c:v>
                      </c:pt>
                      <c:pt idx="120">
                        <c:v>44230</c:v>
                      </c:pt>
                      <c:pt idx="121">
                        <c:v>44231</c:v>
                      </c:pt>
                      <c:pt idx="122">
                        <c:v>44232</c:v>
                      </c:pt>
                      <c:pt idx="123">
                        <c:v>44233</c:v>
                      </c:pt>
                      <c:pt idx="124">
                        <c:v>44234</c:v>
                      </c:pt>
                      <c:pt idx="125">
                        <c:v>44235</c:v>
                      </c:pt>
                      <c:pt idx="126">
                        <c:v>44236</c:v>
                      </c:pt>
                      <c:pt idx="127">
                        <c:v>44237</c:v>
                      </c:pt>
                      <c:pt idx="128">
                        <c:v>44238</c:v>
                      </c:pt>
                      <c:pt idx="129">
                        <c:v>44239</c:v>
                      </c:pt>
                      <c:pt idx="130">
                        <c:v>44240</c:v>
                      </c:pt>
                      <c:pt idx="131">
                        <c:v>44241</c:v>
                      </c:pt>
                      <c:pt idx="132">
                        <c:v>44242</c:v>
                      </c:pt>
                      <c:pt idx="133">
                        <c:v>44243</c:v>
                      </c:pt>
                      <c:pt idx="134">
                        <c:v>44244</c:v>
                      </c:pt>
                      <c:pt idx="135">
                        <c:v>44245</c:v>
                      </c:pt>
                      <c:pt idx="136">
                        <c:v>44246</c:v>
                      </c:pt>
                      <c:pt idx="137">
                        <c:v>44247</c:v>
                      </c:pt>
                      <c:pt idx="138">
                        <c:v>44248</c:v>
                      </c:pt>
                      <c:pt idx="139">
                        <c:v>44249</c:v>
                      </c:pt>
                      <c:pt idx="140">
                        <c:v>44250</c:v>
                      </c:pt>
                      <c:pt idx="141">
                        <c:v>44251</c:v>
                      </c:pt>
                      <c:pt idx="142">
                        <c:v>44252</c:v>
                      </c:pt>
                      <c:pt idx="143">
                        <c:v>44253</c:v>
                      </c:pt>
                      <c:pt idx="144">
                        <c:v>44254</c:v>
                      </c:pt>
                      <c:pt idx="145">
                        <c:v>44255</c:v>
                      </c:pt>
                      <c:pt idx="146">
                        <c:v>44256</c:v>
                      </c:pt>
                      <c:pt idx="147">
                        <c:v>44257</c:v>
                      </c:pt>
                      <c:pt idx="148">
                        <c:v>44258</c:v>
                      </c:pt>
                      <c:pt idx="149">
                        <c:v>44259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Sheet1!$I$2:$I$98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7">
                        <c:v>69</c:v>
                      </c:pt>
                      <c:pt idx="8">
                        <c:v>61</c:v>
                      </c:pt>
                      <c:pt idx="9">
                        <c:v>51</c:v>
                      </c:pt>
                      <c:pt idx="10">
                        <c:v>53</c:v>
                      </c:pt>
                      <c:pt idx="11">
                        <c:v>50</c:v>
                      </c:pt>
                      <c:pt idx="12">
                        <c:v>50</c:v>
                      </c:pt>
                      <c:pt idx="13">
                        <c:v>41</c:v>
                      </c:pt>
                      <c:pt idx="14">
                        <c:v>65</c:v>
                      </c:pt>
                      <c:pt idx="15">
                        <c:v>82</c:v>
                      </c:pt>
                      <c:pt idx="16">
                        <c:v>78</c:v>
                      </c:pt>
                      <c:pt idx="17">
                        <c:v>100</c:v>
                      </c:pt>
                      <c:pt idx="18">
                        <c:v>96</c:v>
                      </c:pt>
                      <c:pt idx="19">
                        <c:v>70</c:v>
                      </c:pt>
                      <c:pt idx="20">
                        <c:v>43</c:v>
                      </c:pt>
                      <c:pt idx="21">
                        <c:v>142</c:v>
                      </c:pt>
                      <c:pt idx="22">
                        <c:v>117</c:v>
                      </c:pt>
                      <c:pt idx="23">
                        <c:v>125</c:v>
                      </c:pt>
                      <c:pt idx="24">
                        <c:v>137</c:v>
                      </c:pt>
                      <c:pt idx="25">
                        <c:v>143</c:v>
                      </c:pt>
                      <c:pt idx="26">
                        <c:v>123</c:v>
                      </c:pt>
                      <c:pt idx="27">
                        <c:v>74</c:v>
                      </c:pt>
                      <c:pt idx="28">
                        <c:v>156</c:v>
                      </c:pt>
                      <c:pt idx="29">
                        <c:v>85</c:v>
                      </c:pt>
                      <c:pt idx="30">
                        <c:v>125</c:v>
                      </c:pt>
                      <c:pt idx="31">
                        <c:v>169</c:v>
                      </c:pt>
                      <c:pt idx="32">
                        <c:v>191</c:v>
                      </c:pt>
                      <c:pt idx="33">
                        <c:v>140</c:v>
                      </c:pt>
                      <c:pt idx="34">
                        <c:v>78</c:v>
                      </c:pt>
                      <c:pt idx="35">
                        <c:v>226</c:v>
                      </c:pt>
                      <c:pt idx="36">
                        <c:v>256</c:v>
                      </c:pt>
                      <c:pt idx="37">
                        <c:v>231</c:v>
                      </c:pt>
                      <c:pt idx="38">
                        <c:v>263</c:v>
                      </c:pt>
                      <c:pt idx="39">
                        <c:v>285</c:v>
                      </c:pt>
                      <c:pt idx="40">
                        <c:v>266</c:v>
                      </c:pt>
                      <c:pt idx="41">
                        <c:v>73</c:v>
                      </c:pt>
                      <c:pt idx="42">
                        <c:v>269</c:v>
                      </c:pt>
                      <c:pt idx="43">
                        <c:v>273</c:v>
                      </c:pt>
                      <c:pt idx="44">
                        <c:v>338</c:v>
                      </c:pt>
                      <c:pt idx="45">
                        <c:v>370</c:v>
                      </c:pt>
                      <c:pt idx="46">
                        <c:v>415</c:v>
                      </c:pt>
                      <c:pt idx="47">
                        <c:v>490</c:v>
                      </c:pt>
                      <c:pt idx="48">
                        <c:v>281</c:v>
                      </c:pt>
                      <c:pt idx="49">
                        <c:v>210</c:v>
                      </c:pt>
                      <c:pt idx="50">
                        <c:v>318</c:v>
                      </c:pt>
                      <c:pt idx="51">
                        <c:v>326</c:v>
                      </c:pt>
                      <c:pt idx="52">
                        <c:v>383</c:v>
                      </c:pt>
                      <c:pt idx="53">
                        <c:v>463</c:v>
                      </c:pt>
                      <c:pt idx="54">
                        <c:v>381</c:v>
                      </c:pt>
                      <c:pt idx="55">
                        <c:v>262</c:v>
                      </c:pt>
                      <c:pt idx="56">
                        <c:v>318</c:v>
                      </c:pt>
                      <c:pt idx="57">
                        <c:v>427</c:v>
                      </c:pt>
                      <c:pt idx="58">
                        <c:v>366</c:v>
                      </c:pt>
                      <c:pt idx="59">
                        <c:v>366</c:v>
                      </c:pt>
                      <c:pt idx="60">
                        <c:v>366</c:v>
                      </c:pt>
                      <c:pt idx="61">
                        <c:v>366</c:v>
                      </c:pt>
                      <c:pt idx="62">
                        <c:v>366</c:v>
                      </c:pt>
                      <c:pt idx="63">
                        <c:v>366</c:v>
                      </c:pt>
                      <c:pt idx="64">
                        <c:v>366</c:v>
                      </c:pt>
                      <c:pt idx="65">
                        <c:v>366</c:v>
                      </c:pt>
                      <c:pt idx="66">
                        <c:v>366</c:v>
                      </c:pt>
                      <c:pt idx="67" formatCode="0_ ">
                        <c:v>362.4</c:v>
                      </c:pt>
                      <c:pt idx="68" formatCode="0_ ">
                        <c:v>358.79999999999995</c:v>
                      </c:pt>
                      <c:pt idx="69" formatCode="0_ ">
                        <c:v>355.19999999999993</c:v>
                      </c:pt>
                      <c:pt idx="70" formatCode="0_ ">
                        <c:v>351.59999999999991</c:v>
                      </c:pt>
                      <c:pt idx="71" formatCode="0_ ">
                        <c:v>347.99999999999989</c:v>
                      </c:pt>
                      <c:pt idx="72" formatCode="0_ ">
                        <c:v>344.39999999999986</c:v>
                      </c:pt>
                      <c:pt idx="73" formatCode="0_ ">
                        <c:v>341</c:v>
                      </c:pt>
                      <c:pt idx="74" formatCode="0_ ">
                        <c:v>335</c:v>
                      </c:pt>
                      <c:pt idx="75" formatCode="0_ ">
                        <c:v>329</c:v>
                      </c:pt>
                      <c:pt idx="76" formatCode="0_ ">
                        <c:v>323</c:v>
                      </c:pt>
                      <c:pt idx="77" formatCode="0_ ">
                        <c:v>317</c:v>
                      </c:pt>
                      <c:pt idx="78" formatCode="0_ ">
                        <c:v>311</c:v>
                      </c:pt>
                      <c:pt idx="79" formatCode="0_ ">
                        <c:v>305</c:v>
                      </c:pt>
                      <c:pt idx="80" formatCode="0_ ">
                        <c:v>299</c:v>
                      </c:pt>
                      <c:pt idx="81" formatCode="0_ ">
                        <c:v>288.89999999999998</c:v>
                      </c:pt>
                      <c:pt idx="82" formatCode="0_ ">
                        <c:v>278.79999999999995</c:v>
                      </c:pt>
                      <c:pt idx="83" formatCode="0_ ">
                        <c:v>268.69999999999993</c:v>
                      </c:pt>
                      <c:pt idx="84" formatCode="0_ ">
                        <c:v>258.59999999999991</c:v>
                      </c:pt>
                      <c:pt idx="85" formatCode="0_ ">
                        <c:v>248.49999999999991</c:v>
                      </c:pt>
                      <c:pt idx="86" formatCode="0_ ">
                        <c:v>238.39999999999992</c:v>
                      </c:pt>
                      <c:pt idx="87" formatCode="0_ ">
                        <c:v>228.29999999999993</c:v>
                      </c:pt>
                      <c:pt idx="88" formatCode="0_ ">
                        <c:v>219.59999999999994</c:v>
                      </c:pt>
                      <c:pt idx="89" formatCode="0_ ">
                        <c:v>210.89999999999995</c:v>
                      </c:pt>
                      <c:pt idx="90" formatCode="0_ ">
                        <c:v>202.19999999999996</c:v>
                      </c:pt>
                      <c:pt idx="91" formatCode="0_ ">
                        <c:v>193.49999999999997</c:v>
                      </c:pt>
                      <c:pt idx="92" formatCode="0_ ">
                        <c:v>184.79999999999998</c:v>
                      </c:pt>
                      <c:pt idx="93" formatCode="0_ ">
                        <c:v>176.1</c:v>
                      </c:pt>
                      <c:pt idx="94" formatCode="0_ ">
                        <c:v>167</c:v>
                      </c:pt>
                      <c:pt idx="95" formatCode="0_ ">
                        <c:v>163.1</c:v>
                      </c:pt>
                      <c:pt idx="96" formatCode="0_ ">
                        <c:v>159.19999999999999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FDF-49D3-9596-3D2FA0FA510D}"/>
                  </c:ext>
                </c:extLst>
              </c15:ser>
            </c15:filteredLineSeries>
            <c15:filteredLine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1.2倍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Sheet1!$B$2:$B$151</c15:sqref>
                        </c15:formulaRef>
                      </c:ext>
                    </c:extLst>
                    <c:numCache>
                      <c:formatCode>m"月"d"日"</c:formatCode>
                      <c:ptCount val="150"/>
                      <c:pt idx="0">
                        <c:v>44110</c:v>
                      </c:pt>
                      <c:pt idx="1">
                        <c:v>44111</c:v>
                      </c:pt>
                      <c:pt idx="2">
                        <c:v>44112</c:v>
                      </c:pt>
                      <c:pt idx="3">
                        <c:v>44113</c:v>
                      </c:pt>
                      <c:pt idx="4">
                        <c:v>44114</c:v>
                      </c:pt>
                      <c:pt idx="5">
                        <c:v>44115</c:v>
                      </c:pt>
                      <c:pt idx="6">
                        <c:v>44116</c:v>
                      </c:pt>
                      <c:pt idx="7">
                        <c:v>44117</c:v>
                      </c:pt>
                      <c:pt idx="8">
                        <c:v>44118</c:v>
                      </c:pt>
                      <c:pt idx="9">
                        <c:v>44119</c:v>
                      </c:pt>
                      <c:pt idx="10">
                        <c:v>44120</c:v>
                      </c:pt>
                      <c:pt idx="11">
                        <c:v>44121</c:v>
                      </c:pt>
                      <c:pt idx="12">
                        <c:v>44122</c:v>
                      </c:pt>
                      <c:pt idx="13">
                        <c:v>44123</c:v>
                      </c:pt>
                      <c:pt idx="14">
                        <c:v>44124</c:v>
                      </c:pt>
                      <c:pt idx="15">
                        <c:v>44125</c:v>
                      </c:pt>
                      <c:pt idx="16">
                        <c:v>44126</c:v>
                      </c:pt>
                      <c:pt idx="17">
                        <c:v>44127</c:v>
                      </c:pt>
                      <c:pt idx="18">
                        <c:v>44128</c:v>
                      </c:pt>
                      <c:pt idx="19">
                        <c:v>44129</c:v>
                      </c:pt>
                      <c:pt idx="20">
                        <c:v>44130</c:v>
                      </c:pt>
                      <c:pt idx="21">
                        <c:v>44131</c:v>
                      </c:pt>
                      <c:pt idx="22">
                        <c:v>44132</c:v>
                      </c:pt>
                      <c:pt idx="23">
                        <c:v>44133</c:v>
                      </c:pt>
                      <c:pt idx="24">
                        <c:v>44134</c:v>
                      </c:pt>
                      <c:pt idx="25">
                        <c:v>44135</c:v>
                      </c:pt>
                      <c:pt idx="26">
                        <c:v>44136</c:v>
                      </c:pt>
                      <c:pt idx="27">
                        <c:v>44137</c:v>
                      </c:pt>
                      <c:pt idx="28">
                        <c:v>44138</c:v>
                      </c:pt>
                      <c:pt idx="29">
                        <c:v>44139</c:v>
                      </c:pt>
                      <c:pt idx="30">
                        <c:v>44140</c:v>
                      </c:pt>
                      <c:pt idx="31">
                        <c:v>44141</c:v>
                      </c:pt>
                      <c:pt idx="32">
                        <c:v>44142</c:v>
                      </c:pt>
                      <c:pt idx="33">
                        <c:v>44143</c:v>
                      </c:pt>
                      <c:pt idx="34">
                        <c:v>44144</c:v>
                      </c:pt>
                      <c:pt idx="35">
                        <c:v>44145</c:v>
                      </c:pt>
                      <c:pt idx="36">
                        <c:v>44146</c:v>
                      </c:pt>
                      <c:pt idx="37">
                        <c:v>44147</c:v>
                      </c:pt>
                      <c:pt idx="38">
                        <c:v>44148</c:v>
                      </c:pt>
                      <c:pt idx="39">
                        <c:v>44149</c:v>
                      </c:pt>
                      <c:pt idx="40">
                        <c:v>44150</c:v>
                      </c:pt>
                      <c:pt idx="41">
                        <c:v>44151</c:v>
                      </c:pt>
                      <c:pt idx="42">
                        <c:v>44152</c:v>
                      </c:pt>
                      <c:pt idx="43">
                        <c:v>44153</c:v>
                      </c:pt>
                      <c:pt idx="44">
                        <c:v>44154</c:v>
                      </c:pt>
                      <c:pt idx="45">
                        <c:v>44155</c:v>
                      </c:pt>
                      <c:pt idx="46">
                        <c:v>44156</c:v>
                      </c:pt>
                      <c:pt idx="47">
                        <c:v>44157</c:v>
                      </c:pt>
                      <c:pt idx="48">
                        <c:v>44158</c:v>
                      </c:pt>
                      <c:pt idx="49">
                        <c:v>44159</c:v>
                      </c:pt>
                      <c:pt idx="50">
                        <c:v>44160</c:v>
                      </c:pt>
                      <c:pt idx="51">
                        <c:v>44161</c:v>
                      </c:pt>
                      <c:pt idx="52">
                        <c:v>44162</c:v>
                      </c:pt>
                      <c:pt idx="53">
                        <c:v>44163</c:v>
                      </c:pt>
                      <c:pt idx="54">
                        <c:v>44164</c:v>
                      </c:pt>
                      <c:pt idx="55">
                        <c:v>44165</c:v>
                      </c:pt>
                      <c:pt idx="56">
                        <c:v>44166</c:v>
                      </c:pt>
                      <c:pt idx="57">
                        <c:v>44167</c:v>
                      </c:pt>
                      <c:pt idx="58">
                        <c:v>44168</c:v>
                      </c:pt>
                      <c:pt idx="59">
                        <c:v>44169</c:v>
                      </c:pt>
                      <c:pt idx="60">
                        <c:v>44170</c:v>
                      </c:pt>
                      <c:pt idx="61">
                        <c:v>44171</c:v>
                      </c:pt>
                      <c:pt idx="62">
                        <c:v>44172</c:v>
                      </c:pt>
                      <c:pt idx="63">
                        <c:v>44173</c:v>
                      </c:pt>
                      <c:pt idx="64">
                        <c:v>44174</c:v>
                      </c:pt>
                      <c:pt idx="65">
                        <c:v>44175</c:v>
                      </c:pt>
                      <c:pt idx="66">
                        <c:v>44176</c:v>
                      </c:pt>
                      <c:pt idx="67">
                        <c:v>44177</c:v>
                      </c:pt>
                      <c:pt idx="68">
                        <c:v>44178</c:v>
                      </c:pt>
                      <c:pt idx="69">
                        <c:v>44179</c:v>
                      </c:pt>
                      <c:pt idx="70">
                        <c:v>44180</c:v>
                      </c:pt>
                      <c:pt idx="71">
                        <c:v>44181</c:v>
                      </c:pt>
                      <c:pt idx="72">
                        <c:v>44182</c:v>
                      </c:pt>
                      <c:pt idx="73">
                        <c:v>44183</c:v>
                      </c:pt>
                      <c:pt idx="74">
                        <c:v>44184</c:v>
                      </c:pt>
                      <c:pt idx="75">
                        <c:v>44185</c:v>
                      </c:pt>
                      <c:pt idx="76">
                        <c:v>44186</c:v>
                      </c:pt>
                      <c:pt idx="77">
                        <c:v>44187</c:v>
                      </c:pt>
                      <c:pt idx="78">
                        <c:v>44188</c:v>
                      </c:pt>
                      <c:pt idx="79">
                        <c:v>44189</c:v>
                      </c:pt>
                      <c:pt idx="80">
                        <c:v>44190</c:v>
                      </c:pt>
                      <c:pt idx="81">
                        <c:v>44191</c:v>
                      </c:pt>
                      <c:pt idx="82">
                        <c:v>44192</c:v>
                      </c:pt>
                      <c:pt idx="83">
                        <c:v>44193</c:v>
                      </c:pt>
                      <c:pt idx="84">
                        <c:v>44194</c:v>
                      </c:pt>
                      <c:pt idx="85">
                        <c:v>44195</c:v>
                      </c:pt>
                      <c:pt idx="86">
                        <c:v>44196</c:v>
                      </c:pt>
                      <c:pt idx="87">
                        <c:v>44197</c:v>
                      </c:pt>
                      <c:pt idx="88">
                        <c:v>44198</c:v>
                      </c:pt>
                      <c:pt idx="89">
                        <c:v>44199</c:v>
                      </c:pt>
                      <c:pt idx="90">
                        <c:v>44200</c:v>
                      </c:pt>
                      <c:pt idx="91">
                        <c:v>44201</c:v>
                      </c:pt>
                      <c:pt idx="92">
                        <c:v>44202</c:v>
                      </c:pt>
                      <c:pt idx="93">
                        <c:v>44203</c:v>
                      </c:pt>
                      <c:pt idx="94">
                        <c:v>44204</c:v>
                      </c:pt>
                      <c:pt idx="95">
                        <c:v>44205</c:v>
                      </c:pt>
                      <c:pt idx="96">
                        <c:v>44206</c:v>
                      </c:pt>
                      <c:pt idx="97">
                        <c:v>44207</c:v>
                      </c:pt>
                      <c:pt idx="98">
                        <c:v>44208</c:v>
                      </c:pt>
                      <c:pt idx="99">
                        <c:v>44209</c:v>
                      </c:pt>
                      <c:pt idx="100">
                        <c:v>44210</c:v>
                      </c:pt>
                      <c:pt idx="101">
                        <c:v>44211</c:v>
                      </c:pt>
                      <c:pt idx="102">
                        <c:v>44212</c:v>
                      </c:pt>
                      <c:pt idx="103">
                        <c:v>44213</c:v>
                      </c:pt>
                      <c:pt idx="104">
                        <c:v>44214</c:v>
                      </c:pt>
                      <c:pt idx="105">
                        <c:v>44215</c:v>
                      </c:pt>
                      <c:pt idx="106">
                        <c:v>44216</c:v>
                      </c:pt>
                      <c:pt idx="107">
                        <c:v>44217</c:v>
                      </c:pt>
                      <c:pt idx="108">
                        <c:v>44218</c:v>
                      </c:pt>
                      <c:pt idx="109">
                        <c:v>44219</c:v>
                      </c:pt>
                      <c:pt idx="110">
                        <c:v>44220</c:v>
                      </c:pt>
                      <c:pt idx="111">
                        <c:v>44221</c:v>
                      </c:pt>
                      <c:pt idx="112">
                        <c:v>44222</c:v>
                      </c:pt>
                      <c:pt idx="113">
                        <c:v>44223</c:v>
                      </c:pt>
                      <c:pt idx="114">
                        <c:v>44224</c:v>
                      </c:pt>
                      <c:pt idx="115">
                        <c:v>44225</c:v>
                      </c:pt>
                      <c:pt idx="116">
                        <c:v>44226</c:v>
                      </c:pt>
                      <c:pt idx="117">
                        <c:v>44227</c:v>
                      </c:pt>
                      <c:pt idx="118">
                        <c:v>44228</c:v>
                      </c:pt>
                      <c:pt idx="119">
                        <c:v>44229</c:v>
                      </c:pt>
                      <c:pt idx="120">
                        <c:v>44230</c:v>
                      </c:pt>
                      <c:pt idx="121">
                        <c:v>44231</c:v>
                      </c:pt>
                      <c:pt idx="122">
                        <c:v>44232</c:v>
                      </c:pt>
                      <c:pt idx="123">
                        <c:v>44233</c:v>
                      </c:pt>
                      <c:pt idx="124">
                        <c:v>44234</c:v>
                      </c:pt>
                      <c:pt idx="125">
                        <c:v>44235</c:v>
                      </c:pt>
                      <c:pt idx="126">
                        <c:v>44236</c:v>
                      </c:pt>
                      <c:pt idx="127">
                        <c:v>44237</c:v>
                      </c:pt>
                      <c:pt idx="128">
                        <c:v>44238</c:v>
                      </c:pt>
                      <c:pt idx="129">
                        <c:v>44239</c:v>
                      </c:pt>
                      <c:pt idx="130">
                        <c:v>44240</c:v>
                      </c:pt>
                      <c:pt idx="131">
                        <c:v>44241</c:v>
                      </c:pt>
                      <c:pt idx="132">
                        <c:v>44242</c:v>
                      </c:pt>
                      <c:pt idx="133">
                        <c:v>44243</c:v>
                      </c:pt>
                      <c:pt idx="134">
                        <c:v>44244</c:v>
                      </c:pt>
                      <c:pt idx="135">
                        <c:v>44245</c:v>
                      </c:pt>
                      <c:pt idx="136">
                        <c:v>44246</c:v>
                      </c:pt>
                      <c:pt idx="137">
                        <c:v>44247</c:v>
                      </c:pt>
                      <c:pt idx="138">
                        <c:v>44248</c:v>
                      </c:pt>
                      <c:pt idx="139">
                        <c:v>44249</c:v>
                      </c:pt>
                      <c:pt idx="140">
                        <c:v>44250</c:v>
                      </c:pt>
                      <c:pt idx="141">
                        <c:v>44251</c:v>
                      </c:pt>
                      <c:pt idx="142">
                        <c:v>44252</c:v>
                      </c:pt>
                      <c:pt idx="143">
                        <c:v>44253</c:v>
                      </c:pt>
                      <c:pt idx="144">
                        <c:v>44254</c:v>
                      </c:pt>
                      <c:pt idx="145">
                        <c:v>44255</c:v>
                      </c:pt>
                      <c:pt idx="146">
                        <c:v>44256</c:v>
                      </c:pt>
                      <c:pt idx="147">
                        <c:v>44257</c:v>
                      </c:pt>
                      <c:pt idx="148">
                        <c:v>44258</c:v>
                      </c:pt>
                      <c:pt idx="149">
                        <c:v>44259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Sheet1!$J$2:$J$98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7">
                        <c:v>69</c:v>
                      </c:pt>
                      <c:pt idx="8">
                        <c:v>61</c:v>
                      </c:pt>
                      <c:pt idx="9">
                        <c:v>51</c:v>
                      </c:pt>
                      <c:pt idx="10">
                        <c:v>53</c:v>
                      </c:pt>
                      <c:pt idx="11">
                        <c:v>50</c:v>
                      </c:pt>
                      <c:pt idx="12">
                        <c:v>50</c:v>
                      </c:pt>
                      <c:pt idx="13">
                        <c:v>41</c:v>
                      </c:pt>
                      <c:pt idx="14">
                        <c:v>65</c:v>
                      </c:pt>
                      <c:pt idx="15">
                        <c:v>82</c:v>
                      </c:pt>
                      <c:pt idx="16">
                        <c:v>78</c:v>
                      </c:pt>
                      <c:pt idx="17">
                        <c:v>100</c:v>
                      </c:pt>
                      <c:pt idx="18">
                        <c:v>96</c:v>
                      </c:pt>
                      <c:pt idx="19">
                        <c:v>70</c:v>
                      </c:pt>
                      <c:pt idx="20">
                        <c:v>43</c:v>
                      </c:pt>
                      <c:pt idx="21">
                        <c:v>142</c:v>
                      </c:pt>
                      <c:pt idx="22">
                        <c:v>117</c:v>
                      </c:pt>
                      <c:pt idx="23">
                        <c:v>125</c:v>
                      </c:pt>
                      <c:pt idx="24">
                        <c:v>137</c:v>
                      </c:pt>
                      <c:pt idx="25">
                        <c:v>143</c:v>
                      </c:pt>
                      <c:pt idx="26">
                        <c:v>123</c:v>
                      </c:pt>
                      <c:pt idx="27">
                        <c:v>74</c:v>
                      </c:pt>
                      <c:pt idx="28">
                        <c:v>156</c:v>
                      </c:pt>
                      <c:pt idx="29">
                        <c:v>85</c:v>
                      </c:pt>
                      <c:pt idx="30">
                        <c:v>125</c:v>
                      </c:pt>
                      <c:pt idx="31">
                        <c:v>169</c:v>
                      </c:pt>
                      <c:pt idx="32">
                        <c:v>191</c:v>
                      </c:pt>
                      <c:pt idx="33">
                        <c:v>140</c:v>
                      </c:pt>
                      <c:pt idx="34">
                        <c:v>78</c:v>
                      </c:pt>
                      <c:pt idx="35">
                        <c:v>226</c:v>
                      </c:pt>
                      <c:pt idx="36">
                        <c:v>256</c:v>
                      </c:pt>
                      <c:pt idx="37">
                        <c:v>231</c:v>
                      </c:pt>
                      <c:pt idx="38">
                        <c:v>263</c:v>
                      </c:pt>
                      <c:pt idx="39">
                        <c:v>285</c:v>
                      </c:pt>
                      <c:pt idx="40">
                        <c:v>266</c:v>
                      </c:pt>
                      <c:pt idx="41" formatCode="0_);[Red]\(0\)">
                        <c:v>73</c:v>
                      </c:pt>
                      <c:pt idx="42" formatCode="0_);[Red]\(0\)">
                        <c:v>269</c:v>
                      </c:pt>
                      <c:pt idx="43" formatCode="0_);[Red]\(0\)">
                        <c:v>273</c:v>
                      </c:pt>
                      <c:pt idx="44" formatCode="0_);[Red]\(0\)">
                        <c:v>338</c:v>
                      </c:pt>
                      <c:pt idx="45" formatCode="0_);[Red]\(0\)">
                        <c:v>370</c:v>
                      </c:pt>
                      <c:pt idx="46" formatCode="0_);[Red]\(0\)">
                        <c:v>415</c:v>
                      </c:pt>
                      <c:pt idx="47" formatCode="0_);[Red]\(0\)">
                        <c:v>490</c:v>
                      </c:pt>
                      <c:pt idx="48" formatCode="0_);[Red]\(0\)">
                        <c:v>281</c:v>
                      </c:pt>
                      <c:pt idx="49" formatCode="0_);[Red]\(0\)">
                        <c:v>210</c:v>
                      </c:pt>
                      <c:pt idx="50" formatCode="0_);[Red]\(0\)">
                        <c:v>318</c:v>
                      </c:pt>
                      <c:pt idx="51" formatCode="0_);[Red]\(0\)">
                        <c:v>326</c:v>
                      </c:pt>
                      <c:pt idx="52" formatCode="0_);[Red]\(0\)">
                        <c:v>383</c:v>
                      </c:pt>
                      <c:pt idx="53" formatCode="0_);[Red]\(0\)">
                        <c:v>463</c:v>
                      </c:pt>
                      <c:pt idx="54" formatCode="0_);[Red]\(0\)">
                        <c:v>381</c:v>
                      </c:pt>
                      <c:pt idx="55" formatCode="0_);[Red]\(0\)">
                        <c:v>262</c:v>
                      </c:pt>
                      <c:pt idx="56" formatCode="0_);[Red]\(0\)">
                        <c:v>318</c:v>
                      </c:pt>
                      <c:pt idx="57" formatCode="0_);[Red]\(0\)">
                        <c:v>427</c:v>
                      </c:pt>
                      <c:pt idx="58" formatCode="0_);[Red]\(0\)">
                        <c:v>366</c:v>
                      </c:pt>
                      <c:pt idx="59" formatCode="0_);[Red]\(0\)">
                        <c:v>376.4</c:v>
                      </c:pt>
                      <c:pt idx="60" formatCode="0_);[Red]\(0\)">
                        <c:v>386.79999999999995</c:v>
                      </c:pt>
                      <c:pt idx="61" formatCode="0_);[Red]\(0\)">
                        <c:v>397.19999999999993</c:v>
                      </c:pt>
                      <c:pt idx="62" formatCode="0_);[Red]\(0\)">
                        <c:v>407.59999999999991</c:v>
                      </c:pt>
                      <c:pt idx="63" formatCode="0_);[Red]\(0\)">
                        <c:v>417.99999999999989</c:v>
                      </c:pt>
                      <c:pt idx="64" formatCode="0_);[Red]\(0\)">
                        <c:v>428.39999999999986</c:v>
                      </c:pt>
                      <c:pt idx="65" formatCode="0_);[Red]\(0\)">
                        <c:v>438.79999999999984</c:v>
                      </c:pt>
                      <c:pt idx="66" formatCode="0_);\(0\)">
                        <c:v>451.39999999999986</c:v>
                      </c:pt>
                      <c:pt idx="67" formatCode="0_);\(0\)">
                        <c:v>447.09999999999985</c:v>
                      </c:pt>
                      <c:pt idx="68" formatCode="0_);\(0\)">
                        <c:v>442.79999999999984</c:v>
                      </c:pt>
                      <c:pt idx="69" formatCode="0_);\(0\)">
                        <c:v>438.49999999999983</c:v>
                      </c:pt>
                      <c:pt idx="70" formatCode="0_);\(0\)">
                        <c:v>434.19999999999982</c:v>
                      </c:pt>
                      <c:pt idx="71" formatCode="0_);\(0\)">
                        <c:v>429.89999999999981</c:v>
                      </c:pt>
                      <c:pt idx="72" formatCode="0_);\(0\)">
                        <c:v>425.5999999999998</c:v>
                      </c:pt>
                      <c:pt idx="73" formatCode="0_);\(0\)">
                        <c:v>421</c:v>
                      </c:pt>
                      <c:pt idx="74" formatCode="0_);\(0\)">
                        <c:v>413.7</c:v>
                      </c:pt>
                      <c:pt idx="75" formatCode="0_);\(0\)">
                        <c:v>406.4</c:v>
                      </c:pt>
                      <c:pt idx="76" formatCode="0_);\(0\)">
                        <c:v>399.09999999999997</c:v>
                      </c:pt>
                      <c:pt idx="77" formatCode="0_);\(0\)">
                        <c:v>391.79999999999995</c:v>
                      </c:pt>
                      <c:pt idx="78" formatCode="0_);\(0\)">
                        <c:v>384.49999999999994</c:v>
                      </c:pt>
                      <c:pt idx="79" formatCode="0_);\(0\)">
                        <c:v>377.19999999999993</c:v>
                      </c:pt>
                      <c:pt idx="80" formatCode="0_);\(0\)">
                        <c:v>370</c:v>
                      </c:pt>
                      <c:pt idx="81" formatCode="0_);\(0\)">
                        <c:v>357.4</c:v>
                      </c:pt>
                      <c:pt idx="82" formatCode="0_);\(0\)">
                        <c:v>344.79999999999995</c:v>
                      </c:pt>
                      <c:pt idx="83" formatCode="0_);\(0\)">
                        <c:v>332.19999999999993</c:v>
                      </c:pt>
                      <c:pt idx="84" formatCode="0_);\(0\)">
                        <c:v>319.59999999999991</c:v>
                      </c:pt>
                      <c:pt idx="85" formatCode="0_);\(0\)">
                        <c:v>306.99999999999989</c:v>
                      </c:pt>
                      <c:pt idx="86" formatCode="0_);\(0\)">
                        <c:v>294.39999999999986</c:v>
                      </c:pt>
                      <c:pt idx="87" formatCode="0_);\(0\)">
                        <c:v>281.79999999999984</c:v>
                      </c:pt>
                      <c:pt idx="88" formatCode="0_);\(0\)">
                        <c:v>270.89999999999986</c:v>
                      </c:pt>
                      <c:pt idx="89" formatCode="0_);\(0\)">
                        <c:v>259.99999999999989</c:v>
                      </c:pt>
                      <c:pt idx="90" formatCode="0_);\(0\)">
                        <c:v>249.09999999999988</c:v>
                      </c:pt>
                      <c:pt idx="91" formatCode="0_);\(0\)">
                        <c:v>238.19999999999987</c:v>
                      </c:pt>
                      <c:pt idx="92" formatCode="0_);\(0\)">
                        <c:v>227.29999999999987</c:v>
                      </c:pt>
                      <c:pt idx="93" formatCode="0_);\(0\)">
                        <c:v>216.39999999999986</c:v>
                      </c:pt>
                      <c:pt idx="94" formatCode="0_);\(0\)">
                        <c:v>206</c:v>
                      </c:pt>
                      <c:pt idx="95" formatCode="0_);\(0\)">
                        <c:v>201.1</c:v>
                      </c:pt>
                      <c:pt idx="96" formatCode="0_);\(0\)">
                        <c:v>196.2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FDF-49D3-9596-3D2FA0FA510D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1.4倍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Sheet1!$B$2:$B$151</c15:sqref>
                        </c15:formulaRef>
                      </c:ext>
                    </c:extLst>
                    <c:numCache>
                      <c:formatCode>m"月"d"日"</c:formatCode>
                      <c:ptCount val="150"/>
                      <c:pt idx="0">
                        <c:v>44110</c:v>
                      </c:pt>
                      <c:pt idx="1">
                        <c:v>44111</c:v>
                      </c:pt>
                      <c:pt idx="2">
                        <c:v>44112</c:v>
                      </c:pt>
                      <c:pt idx="3">
                        <c:v>44113</c:v>
                      </c:pt>
                      <c:pt idx="4">
                        <c:v>44114</c:v>
                      </c:pt>
                      <c:pt idx="5">
                        <c:v>44115</c:v>
                      </c:pt>
                      <c:pt idx="6">
                        <c:v>44116</c:v>
                      </c:pt>
                      <c:pt idx="7">
                        <c:v>44117</c:v>
                      </c:pt>
                      <c:pt idx="8">
                        <c:v>44118</c:v>
                      </c:pt>
                      <c:pt idx="9">
                        <c:v>44119</c:v>
                      </c:pt>
                      <c:pt idx="10">
                        <c:v>44120</c:v>
                      </c:pt>
                      <c:pt idx="11">
                        <c:v>44121</c:v>
                      </c:pt>
                      <c:pt idx="12">
                        <c:v>44122</c:v>
                      </c:pt>
                      <c:pt idx="13">
                        <c:v>44123</c:v>
                      </c:pt>
                      <c:pt idx="14">
                        <c:v>44124</c:v>
                      </c:pt>
                      <c:pt idx="15">
                        <c:v>44125</c:v>
                      </c:pt>
                      <c:pt idx="16">
                        <c:v>44126</c:v>
                      </c:pt>
                      <c:pt idx="17">
                        <c:v>44127</c:v>
                      </c:pt>
                      <c:pt idx="18">
                        <c:v>44128</c:v>
                      </c:pt>
                      <c:pt idx="19">
                        <c:v>44129</c:v>
                      </c:pt>
                      <c:pt idx="20">
                        <c:v>44130</c:v>
                      </c:pt>
                      <c:pt idx="21">
                        <c:v>44131</c:v>
                      </c:pt>
                      <c:pt idx="22">
                        <c:v>44132</c:v>
                      </c:pt>
                      <c:pt idx="23">
                        <c:v>44133</c:v>
                      </c:pt>
                      <c:pt idx="24">
                        <c:v>44134</c:v>
                      </c:pt>
                      <c:pt idx="25">
                        <c:v>44135</c:v>
                      </c:pt>
                      <c:pt idx="26">
                        <c:v>44136</c:v>
                      </c:pt>
                      <c:pt idx="27">
                        <c:v>44137</c:v>
                      </c:pt>
                      <c:pt idx="28">
                        <c:v>44138</c:v>
                      </c:pt>
                      <c:pt idx="29">
                        <c:v>44139</c:v>
                      </c:pt>
                      <c:pt idx="30">
                        <c:v>44140</c:v>
                      </c:pt>
                      <c:pt idx="31">
                        <c:v>44141</c:v>
                      </c:pt>
                      <c:pt idx="32">
                        <c:v>44142</c:v>
                      </c:pt>
                      <c:pt idx="33">
                        <c:v>44143</c:v>
                      </c:pt>
                      <c:pt idx="34">
                        <c:v>44144</c:v>
                      </c:pt>
                      <c:pt idx="35">
                        <c:v>44145</c:v>
                      </c:pt>
                      <c:pt idx="36">
                        <c:v>44146</c:v>
                      </c:pt>
                      <c:pt idx="37">
                        <c:v>44147</c:v>
                      </c:pt>
                      <c:pt idx="38">
                        <c:v>44148</c:v>
                      </c:pt>
                      <c:pt idx="39">
                        <c:v>44149</c:v>
                      </c:pt>
                      <c:pt idx="40">
                        <c:v>44150</c:v>
                      </c:pt>
                      <c:pt idx="41">
                        <c:v>44151</c:v>
                      </c:pt>
                      <c:pt idx="42">
                        <c:v>44152</c:v>
                      </c:pt>
                      <c:pt idx="43">
                        <c:v>44153</c:v>
                      </c:pt>
                      <c:pt idx="44">
                        <c:v>44154</c:v>
                      </c:pt>
                      <c:pt idx="45">
                        <c:v>44155</c:v>
                      </c:pt>
                      <c:pt idx="46">
                        <c:v>44156</c:v>
                      </c:pt>
                      <c:pt idx="47">
                        <c:v>44157</c:v>
                      </c:pt>
                      <c:pt idx="48">
                        <c:v>44158</c:v>
                      </c:pt>
                      <c:pt idx="49">
                        <c:v>44159</c:v>
                      </c:pt>
                      <c:pt idx="50">
                        <c:v>44160</c:v>
                      </c:pt>
                      <c:pt idx="51">
                        <c:v>44161</c:v>
                      </c:pt>
                      <c:pt idx="52">
                        <c:v>44162</c:v>
                      </c:pt>
                      <c:pt idx="53">
                        <c:v>44163</c:v>
                      </c:pt>
                      <c:pt idx="54">
                        <c:v>44164</c:v>
                      </c:pt>
                      <c:pt idx="55">
                        <c:v>44165</c:v>
                      </c:pt>
                      <c:pt idx="56">
                        <c:v>44166</c:v>
                      </c:pt>
                      <c:pt idx="57">
                        <c:v>44167</c:v>
                      </c:pt>
                      <c:pt idx="58">
                        <c:v>44168</c:v>
                      </c:pt>
                      <c:pt idx="59">
                        <c:v>44169</c:v>
                      </c:pt>
                      <c:pt idx="60">
                        <c:v>44170</c:v>
                      </c:pt>
                      <c:pt idx="61">
                        <c:v>44171</c:v>
                      </c:pt>
                      <c:pt idx="62">
                        <c:v>44172</c:v>
                      </c:pt>
                      <c:pt idx="63">
                        <c:v>44173</c:v>
                      </c:pt>
                      <c:pt idx="64">
                        <c:v>44174</c:v>
                      </c:pt>
                      <c:pt idx="65">
                        <c:v>44175</c:v>
                      </c:pt>
                      <c:pt idx="66">
                        <c:v>44176</c:v>
                      </c:pt>
                      <c:pt idx="67">
                        <c:v>44177</c:v>
                      </c:pt>
                      <c:pt idx="68">
                        <c:v>44178</c:v>
                      </c:pt>
                      <c:pt idx="69">
                        <c:v>44179</c:v>
                      </c:pt>
                      <c:pt idx="70">
                        <c:v>44180</c:v>
                      </c:pt>
                      <c:pt idx="71">
                        <c:v>44181</c:v>
                      </c:pt>
                      <c:pt idx="72">
                        <c:v>44182</c:v>
                      </c:pt>
                      <c:pt idx="73">
                        <c:v>44183</c:v>
                      </c:pt>
                      <c:pt idx="74">
                        <c:v>44184</c:v>
                      </c:pt>
                      <c:pt idx="75">
                        <c:v>44185</c:v>
                      </c:pt>
                      <c:pt idx="76">
                        <c:v>44186</c:v>
                      </c:pt>
                      <c:pt idx="77">
                        <c:v>44187</c:v>
                      </c:pt>
                      <c:pt idx="78">
                        <c:v>44188</c:v>
                      </c:pt>
                      <c:pt idx="79">
                        <c:v>44189</c:v>
                      </c:pt>
                      <c:pt idx="80">
                        <c:v>44190</c:v>
                      </c:pt>
                      <c:pt idx="81">
                        <c:v>44191</c:v>
                      </c:pt>
                      <c:pt idx="82">
                        <c:v>44192</c:v>
                      </c:pt>
                      <c:pt idx="83">
                        <c:v>44193</c:v>
                      </c:pt>
                      <c:pt idx="84">
                        <c:v>44194</c:v>
                      </c:pt>
                      <c:pt idx="85">
                        <c:v>44195</c:v>
                      </c:pt>
                      <c:pt idx="86">
                        <c:v>44196</c:v>
                      </c:pt>
                      <c:pt idx="87">
                        <c:v>44197</c:v>
                      </c:pt>
                      <c:pt idx="88">
                        <c:v>44198</c:v>
                      </c:pt>
                      <c:pt idx="89">
                        <c:v>44199</c:v>
                      </c:pt>
                      <c:pt idx="90">
                        <c:v>44200</c:v>
                      </c:pt>
                      <c:pt idx="91">
                        <c:v>44201</c:v>
                      </c:pt>
                      <c:pt idx="92">
                        <c:v>44202</c:v>
                      </c:pt>
                      <c:pt idx="93">
                        <c:v>44203</c:v>
                      </c:pt>
                      <c:pt idx="94">
                        <c:v>44204</c:v>
                      </c:pt>
                      <c:pt idx="95">
                        <c:v>44205</c:v>
                      </c:pt>
                      <c:pt idx="96">
                        <c:v>44206</c:v>
                      </c:pt>
                      <c:pt idx="97">
                        <c:v>44207</c:v>
                      </c:pt>
                      <c:pt idx="98">
                        <c:v>44208</c:v>
                      </c:pt>
                      <c:pt idx="99">
                        <c:v>44209</c:v>
                      </c:pt>
                      <c:pt idx="100">
                        <c:v>44210</c:v>
                      </c:pt>
                      <c:pt idx="101">
                        <c:v>44211</c:v>
                      </c:pt>
                      <c:pt idx="102">
                        <c:v>44212</c:v>
                      </c:pt>
                      <c:pt idx="103">
                        <c:v>44213</c:v>
                      </c:pt>
                      <c:pt idx="104">
                        <c:v>44214</c:v>
                      </c:pt>
                      <c:pt idx="105">
                        <c:v>44215</c:v>
                      </c:pt>
                      <c:pt idx="106">
                        <c:v>44216</c:v>
                      </c:pt>
                      <c:pt idx="107">
                        <c:v>44217</c:v>
                      </c:pt>
                      <c:pt idx="108">
                        <c:v>44218</c:v>
                      </c:pt>
                      <c:pt idx="109">
                        <c:v>44219</c:v>
                      </c:pt>
                      <c:pt idx="110">
                        <c:v>44220</c:v>
                      </c:pt>
                      <c:pt idx="111">
                        <c:v>44221</c:v>
                      </c:pt>
                      <c:pt idx="112">
                        <c:v>44222</c:v>
                      </c:pt>
                      <c:pt idx="113">
                        <c:v>44223</c:v>
                      </c:pt>
                      <c:pt idx="114">
                        <c:v>44224</c:v>
                      </c:pt>
                      <c:pt idx="115">
                        <c:v>44225</c:v>
                      </c:pt>
                      <c:pt idx="116">
                        <c:v>44226</c:v>
                      </c:pt>
                      <c:pt idx="117">
                        <c:v>44227</c:v>
                      </c:pt>
                      <c:pt idx="118">
                        <c:v>44228</c:v>
                      </c:pt>
                      <c:pt idx="119">
                        <c:v>44229</c:v>
                      </c:pt>
                      <c:pt idx="120">
                        <c:v>44230</c:v>
                      </c:pt>
                      <c:pt idx="121">
                        <c:v>44231</c:v>
                      </c:pt>
                      <c:pt idx="122">
                        <c:v>44232</c:v>
                      </c:pt>
                      <c:pt idx="123">
                        <c:v>44233</c:v>
                      </c:pt>
                      <c:pt idx="124">
                        <c:v>44234</c:v>
                      </c:pt>
                      <c:pt idx="125">
                        <c:v>44235</c:v>
                      </c:pt>
                      <c:pt idx="126">
                        <c:v>44236</c:v>
                      </c:pt>
                      <c:pt idx="127">
                        <c:v>44237</c:v>
                      </c:pt>
                      <c:pt idx="128">
                        <c:v>44238</c:v>
                      </c:pt>
                      <c:pt idx="129">
                        <c:v>44239</c:v>
                      </c:pt>
                      <c:pt idx="130">
                        <c:v>44240</c:v>
                      </c:pt>
                      <c:pt idx="131">
                        <c:v>44241</c:v>
                      </c:pt>
                      <c:pt idx="132">
                        <c:v>44242</c:v>
                      </c:pt>
                      <c:pt idx="133">
                        <c:v>44243</c:v>
                      </c:pt>
                      <c:pt idx="134">
                        <c:v>44244</c:v>
                      </c:pt>
                      <c:pt idx="135">
                        <c:v>44245</c:v>
                      </c:pt>
                      <c:pt idx="136">
                        <c:v>44246</c:v>
                      </c:pt>
                      <c:pt idx="137">
                        <c:v>44247</c:v>
                      </c:pt>
                      <c:pt idx="138">
                        <c:v>44248</c:v>
                      </c:pt>
                      <c:pt idx="139">
                        <c:v>44249</c:v>
                      </c:pt>
                      <c:pt idx="140">
                        <c:v>44250</c:v>
                      </c:pt>
                      <c:pt idx="141">
                        <c:v>44251</c:v>
                      </c:pt>
                      <c:pt idx="142">
                        <c:v>44252</c:v>
                      </c:pt>
                      <c:pt idx="143">
                        <c:v>44253</c:v>
                      </c:pt>
                      <c:pt idx="144">
                        <c:v>44254</c:v>
                      </c:pt>
                      <c:pt idx="145">
                        <c:v>44255</c:v>
                      </c:pt>
                      <c:pt idx="146">
                        <c:v>44256</c:v>
                      </c:pt>
                      <c:pt idx="147">
                        <c:v>44257</c:v>
                      </c:pt>
                      <c:pt idx="148">
                        <c:v>44258</c:v>
                      </c:pt>
                      <c:pt idx="149">
                        <c:v>44259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Sheet1!$K$2:$K$98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7">
                        <c:v>69</c:v>
                      </c:pt>
                      <c:pt idx="8">
                        <c:v>61</c:v>
                      </c:pt>
                      <c:pt idx="9">
                        <c:v>51</c:v>
                      </c:pt>
                      <c:pt idx="10">
                        <c:v>53</c:v>
                      </c:pt>
                      <c:pt idx="11">
                        <c:v>50</c:v>
                      </c:pt>
                      <c:pt idx="12">
                        <c:v>50</c:v>
                      </c:pt>
                      <c:pt idx="13">
                        <c:v>41</c:v>
                      </c:pt>
                      <c:pt idx="14">
                        <c:v>65</c:v>
                      </c:pt>
                      <c:pt idx="15">
                        <c:v>82</c:v>
                      </c:pt>
                      <c:pt idx="16">
                        <c:v>78</c:v>
                      </c:pt>
                      <c:pt idx="17">
                        <c:v>100</c:v>
                      </c:pt>
                      <c:pt idx="18">
                        <c:v>96</c:v>
                      </c:pt>
                      <c:pt idx="19">
                        <c:v>70</c:v>
                      </c:pt>
                      <c:pt idx="20">
                        <c:v>43</c:v>
                      </c:pt>
                      <c:pt idx="21">
                        <c:v>142</c:v>
                      </c:pt>
                      <c:pt idx="22">
                        <c:v>117</c:v>
                      </c:pt>
                      <c:pt idx="23">
                        <c:v>125</c:v>
                      </c:pt>
                      <c:pt idx="24">
                        <c:v>137</c:v>
                      </c:pt>
                      <c:pt idx="25">
                        <c:v>143</c:v>
                      </c:pt>
                      <c:pt idx="26">
                        <c:v>123</c:v>
                      </c:pt>
                      <c:pt idx="27">
                        <c:v>74</c:v>
                      </c:pt>
                      <c:pt idx="28">
                        <c:v>156</c:v>
                      </c:pt>
                      <c:pt idx="29">
                        <c:v>85</c:v>
                      </c:pt>
                      <c:pt idx="30">
                        <c:v>125</c:v>
                      </c:pt>
                      <c:pt idx="31">
                        <c:v>169</c:v>
                      </c:pt>
                      <c:pt idx="32">
                        <c:v>191</c:v>
                      </c:pt>
                      <c:pt idx="33">
                        <c:v>140</c:v>
                      </c:pt>
                      <c:pt idx="34">
                        <c:v>78</c:v>
                      </c:pt>
                      <c:pt idx="35">
                        <c:v>226</c:v>
                      </c:pt>
                      <c:pt idx="36">
                        <c:v>256</c:v>
                      </c:pt>
                      <c:pt idx="37">
                        <c:v>231</c:v>
                      </c:pt>
                      <c:pt idx="38">
                        <c:v>263</c:v>
                      </c:pt>
                      <c:pt idx="39">
                        <c:v>285</c:v>
                      </c:pt>
                      <c:pt idx="40">
                        <c:v>266</c:v>
                      </c:pt>
                      <c:pt idx="41" formatCode="0_);[Red]\(0\)">
                        <c:v>73</c:v>
                      </c:pt>
                      <c:pt idx="42" formatCode="0_);[Red]\(0\)">
                        <c:v>269</c:v>
                      </c:pt>
                      <c:pt idx="43" formatCode="0_);[Red]\(0\)">
                        <c:v>273</c:v>
                      </c:pt>
                      <c:pt idx="44" formatCode="0_);[Red]\(0\)">
                        <c:v>338</c:v>
                      </c:pt>
                      <c:pt idx="45" formatCode="0_);[Red]\(0\)">
                        <c:v>370</c:v>
                      </c:pt>
                      <c:pt idx="46" formatCode="0_);[Red]\(0\)">
                        <c:v>415</c:v>
                      </c:pt>
                      <c:pt idx="47" formatCode="0_);[Red]\(0\)">
                        <c:v>490</c:v>
                      </c:pt>
                      <c:pt idx="48" formatCode="0_);[Red]\(0\)">
                        <c:v>281</c:v>
                      </c:pt>
                      <c:pt idx="49" formatCode="0_);[Red]\(0\)">
                        <c:v>210</c:v>
                      </c:pt>
                      <c:pt idx="50" formatCode="0_);[Red]\(0\)">
                        <c:v>318</c:v>
                      </c:pt>
                      <c:pt idx="51" formatCode="0_);[Red]\(0\)">
                        <c:v>326</c:v>
                      </c:pt>
                      <c:pt idx="52" formatCode="0_);[Red]\(0\)">
                        <c:v>383</c:v>
                      </c:pt>
                      <c:pt idx="53" formatCode="0_);[Red]\(0\)">
                        <c:v>463</c:v>
                      </c:pt>
                      <c:pt idx="54" formatCode="0_);[Red]\(0\)">
                        <c:v>381</c:v>
                      </c:pt>
                      <c:pt idx="55" formatCode="0_);[Red]\(0\)">
                        <c:v>262</c:v>
                      </c:pt>
                      <c:pt idx="56" formatCode="0_);[Red]\(0\)">
                        <c:v>318</c:v>
                      </c:pt>
                      <c:pt idx="57" formatCode="0_);[Red]\(0\)">
                        <c:v>427</c:v>
                      </c:pt>
                      <c:pt idx="58" formatCode="0_);[Red]\(0\)">
                        <c:v>366</c:v>
                      </c:pt>
                      <c:pt idx="59" formatCode="0_);[Red]\(0\)">
                        <c:v>386.9</c:v>
                      </c:pt>
                      <c:pt idx="60" formatCode="0_);[Red]\(0\)">
                        <c:v>407.79999999999995</c:v>
                      </c:pt>
                      <c:pt idx="61" formatCode="0_);[Red]\(0\)">
                        <c:v>428.69999999999993</c:v>
                      </c:pt>
                      <c:pt idx="62" formatCode="0_);[Red]\(0\)">
                        <c:v>449.59999999999991</c:v>
                      </c:pt>
                      <c:pt idx="63" formatCode="0_);[Red]\(0\)">
                        <c:v>470.49999999999989</c:v>
                      </c:pt>
                      <c:pt idx="64" formatCode="0_);[Red]\(0\)">
                        <c:v>491.39999999999986</c:v>
                      </c:pt>
                      <c:pt idx="65" formatCode="0_);[Red]\(0\)">
                        <c:v>512</c:v>
                      </c:pt>
                      <c:pt idx="66" formatCode="0_);[Red]\(0\)">
                        <c:v>541.29999999999995</c:v>
                      </c:pt>
                      <c:pt idx="67" formatCode="0_);[Red]\(0\)">
                        <c:v>536.19999999999993</c:v>
                      </c:pt>
                      <c:pt idx="68" formatCode="0_);[Red]\(0\)">
                        <c:v>531.09999999999991</c:v>
                      </c:pt>
                      <c:pt idx="69" formatCode="0_);[Red]\(0\)">
                        <c:v>525.99999999999989</c:v>
                      </c:pt>
                      <c:pt idx="70" formatCode="0_);[Red]\(0\)">
                        <c:v>520.89999999999986</c:v>
                      </c:pt>
                      <c:pt idx="71" formatCode="0_);[Red]\(0\)">
                        <c:v>515.79999999999984</c:v>
                      </c:pt>
                      <c:pt idx="72" formatCode="0_);[Red]\(0\)">
                        <c:v>510.69999999999982</c:v>
                      </c:pt>
                      <c:pt idx="73" formatCode="0_);[Red]\(0\)">
                        <c:v>505</c:v>
                      </c:pt>
                      <c:pt idx="74" formatCode="0_);\(0\)">
                        <c:v>496.1</c:v>
                      </c:pt>
                      <c:pt idx="75" formatCode="0_);\(0\)">
                        <c:v>487.20000000000005</c:v>
                      </c:pt>
                      <c:pt idx="76" formatCode="0_);\(0\)">
                        <c:v>478.30000000000007</c:v>
                      </c:pt>
                      <c:pt idx="77" formatCode="0_);\(0\)">
                        <c:v>469.40000000000009</c:v>
                      </c:pt>
                      <c:pt idx="78" formatCode="0_);\(0\)">
                        <c:v>460.50000000000011</c:v>
                      </c:pt>
                      <c:pt idx="79" formatCode="0_);\(0\)">
                        <c:v>451.60000000000014</c:v>
                      </c:pt>
                      <c:pt idx="80" formatCode="0_);\(0\)">
                        <c:v>443</c:v>
                      </c:pt>
                      <c:pt idx="81" formatCode="0_);\(0\)">
                        <c:v>428</c:v>
                      </c:pt>
                      <c:pt idx="82" formatCode="0_);\(0\)">
                        <c:v>413</c:v>
                      </c:pt>
                      <c:pt idx="83" formatCode="0_);\(0\)">
                        <c:v>398</c:v>
                      </c:pt>
                      <c:pt idx="84" formatCode="0_);\(0\)">
                        <c:v>383</c:v>
                      </c:pt>
                      <c:pt idx="85" formatCode="0_);\(0\)">
                        <c:v>368</c:v>
                      </c:pt>
                      <c:pt idx="86" formatCode="0_);\(0\)">
                        <c:v>353</c:v>
                      </c:pt>
                      <c:pt idx="87" formatCode="0_);\(0\)">
                        <c:v>338</c:v>
                      </c:pt>
                      <c:pt idx="88" formatCode="0_);\(0\)">
                        <c:v>325</c:v>
                      </c:pt>
                      <c:pt idx="89" formatCode="0_);\(0\)">
                        <c:v>312</c:v>
                      </c:pt>
                      <c:pt idx="90" formatCode="0_);\(0\)">
                        <c:v>299</c:v>
                      </c:pt>
                      <c:pt idx="91" formatCode="0_);\(0\)">
                        <c:v>286</c:v>
                      </c:pt>
                      <c:pt idx="92" formatCode="0_);\(0\)">
                        <c:v>273</c:v>
                      </c:pt>
                      <c:pt idx="93" formatCode="0_);\(0\)">
                        <c:v>260</c:v>
                      </c:pt>
                      <c:pt idx="94" formatCode="0_);\(0\)">
                        <c:v>247</c:v>
                      </c:pt>
                      <c:pt idx="95" formatCode="0_);\(0\)">
                        <c:v>241.3</c:v>
                      </c:pt>
                      <c:pt idx="96" formatCode="0_);\(0\)">
                        <c:v>235.60000000000002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FDF-49D3-9596-3D2FA0FA510D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1.5倍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Sheet1!$B$2:$B$151</c15:sqref>
                        </c15:formulaRef>
                      </c:ext>
                    </c:extLst>
                    <c:numCache>
                      <c:formatCode>m"月"d"日"</c:formatCode>
                      <c:ptCount val="150"/>
                      <c:pt idx="0">
                        <c:v>44110</c:v>
                      </c:pt>
                      <c:pt idx="1">
                        <c:v>44111</c:v>
                      </c:pt>
                      <c:pt idx="2">
                        <c:v>44112</c:v>
                      </c:pt>
                      <c:pt idx="3">
                        <c:v>44113</c:v>
                      </c:pt>
                      <c:pt idx="4">
                        <c:v>44114</c:v>
                      </c:pt>
                      <c:pt idx="5">
                        <c:v>44115</c:v>
                      </c:pt>
                      <c:pt idx="6">
                        <c:v>44116</c:v>
                      </c:pt>
                      <c:pt idx="7">
                        <c:v>44117</c:v>
                      </c:pt>
                      <c:pt idx="8">
                        <c:v>44118</c:v>
                      </c:pt>
                      <c:pt idx="9">
                        <c:v>44119</c:v>
                      </c:pt>
                      <c:pt idx="10">
                        <c:v>44120</c:v>
                      </c:pt>
                      <c:pt idx="11">
                        <c:v>44121</c:v>
                      </c:pt>
                      <c:pt idx="12">
                        <c:v>44122</c:v>
                      </c:pt>
                      <c:pt idx="13">
                        <c:v>44123</c:v>
                      </c:pt>
                      <c:pt idx="14">
                        <c:v>44124</c:v>
                      </c:pt>
                      <c:pt idx="15">
                        <c:v>44125</c:v>
                      </c:pt>
                      <c:pt idx="16">
                        <c:v>44126</c:v>
                      </c:pt>
                      <c:pt idx="17">
                        <c:v>44127</c:v>
                      </c:pt>
                      <c:pt idx="18">
                        <c:v>44128</c:v>
                      </c:pt>
                      <c:pt idx="19">
                        <c:v>44129</c:v>
                      </c:pt>
                      <c:pt idx="20">
                        <c:v>44130</c:v>
                      </c:pt>
                      <c:pt idx="21">
                        <c:v>44131</c:v>
                      </c:pt>
                      <c:pt idx="22">
                        <c:v>44132</c:v>
                      </c:pt>
                      <c:pt idx="23">
                        <c:v>44133</c:v>
                      </c:pt>
                      <c:pt idx="24">
                        <c:v>44134</c:v>
                      </c:pt>
                      <c:pt idx="25">
                        <c:v>44135</c:v>
                      </c:pt>
                      <c:pt idx="26">
                        <c:v>44136</c:v>
                      </c:pt>
                      <c:pt idx="27">
                        <c:v>44137</c:v>
                      </c:pt>
                      <c:pt idx="28">
                        <c:v>44138</c:v>
                      </c:pt>
                      <c:pt idx="29">
                        <c:v>44139</c:v>
                      </c:pt>
                      <c:pt idx="30">
                        <c:v>44140</c:v>
                      </c:pt>
                      <c:pt idx="31">
                        <c:v>44141</c:v>
                      </c:pt>
                      <c:pt idx="32">
                        <c:v>44142</c:v>
                      </c:pt>
                      <c:pt idx="33">
                        <c:v>44143</c:v>
                      </c:pt>
                      <c:pt idx="34">
                        <c:v>44144</c:v>
                      </c:pt>
                      <c:pt idx="35">
                        <c:v>44145</c:v>
                      </c:pt>
                      <c:pt idx="36">
                        <c:v>44146</c:v>
                      </c:pt>
                      <c:pt idx="37">
                        <c:v>44147</c:v>
                      </c:pt>
                      <c:pt idx="38">
                        <c:v>44148</c:v>
                      </c:pt>
                      <c:pt idx="39">
                        <c:v>44149</c:v>
                      </c:pt>
                      <c:pt idx="40">
                        <c:v>44150</c:v>
                      </c:pt>
                      <c:pt idx="41">
                        <c:v>44151</c:v>
                      </c:pt>
                      <c:pt idx="42">
                        <c:v>44152</c:v>
                      </c:pt>
                      <c:pt idx="43">
                        <c:v>44153</c:v>
                      </c:pt>
                      <c:pt idx="44">
                        <c:v>44154</c:v>
                      </c:pt>
                      <c:pt idx="45">
                        <c:v>44155</c:v>
                      </c:pt>
                      <c:pt idx="46">
                        <c:v>44156</c:v>
                      </c:pt>
                      <c:pt idx="47">
                        <c:v>44157</c:v>
                      </c:pt>
                      <c:pt idx="48">
                        <c:v>44158</c:v>
                      </c:pt>
                      <c:pt idx="49">
                        <c:v>44159</c:v>
                      </c:pt>
                      <c:pt idx="50">
                        <c:v>44160</c:v>
                      </c:pt>
                      <c:pt idx="51">
                        <c:v>44161</c:v>
                      </c:pt>
                      <c:pt idx="52">
                        <c:v>44162</c:v>
                      </c:pt>
                      <c:pt idx="53">
                        <c:v>44163</c:v>
                      </c:pt>
                      <c:pt idx="54">
                        <c:v>44164</c:v>
                      </c:pt>
                      <c:pt idx="55">
                        <c:v>44165</c:v>
                      </c:pt>
                      <c:pt idx="56">
                        <c:v>44166</c:v>
                      </c:pt>
                      <c:pt idx="57">
                        <c:v>44167</c:v>
                      </c:pt>
                      <c:pt idx="58">
                        <c:v>44168</c:v>
                      </c:pt>
                      <c:pt idx="59">
                        <c:v>44169</c:v>
                      </c:pt>
                      <c:pt idx="60">
                        <c:v>44170</c:v>
                      </c:pt>
                      <c:pt idx="61">
                        <c:v>44171</c:v>
                      </c:pt>
                      <c:pt idx="62">
                        <c:v>44172</c:v>
                      </c:pt>
                      <c:pt idx="63">
                        <c:v>44173</c:v>
                      </c:pt>
                      <c:pt idx="64">
                        <c:v>44174</c:v>
                      </c:pt>
                      <c:pt idx="65">
                        <c:v>44175</c:v>
                      </c:pt>
                      <c:pt idx="66">
                        <c:v>44176</c:v>
                      </c:pt>
                      <c:pt idx="67">
                        <c:v>44177</c:v>
                      </c:pt>
                      <c:pt idx="68">
                        <c:v>44178</c:v>
                      </c:pt>
                      <c:pt idx="69">
                        <c:v>44179</c:v>
                      </c:pt>
                      <c:pt idx="70">
                        <c:v>44180</c:v>
                      </c:pt>
                      <c:pt idx="71">
                        <c:v>44181</c:v>
                      </c:pt>
                      <c:pt idx="72">
                        <c:v>44182</c:v>
                      </c:pt>
                      <c:pt idx="73">
                        <c:v>44183</c:v>
                      </c:pt>
                      <c:pt idx="74">
                        <c:v>44184</c:v>
                      </c:pt>
                      <c:pt idx="75">
                        <c:v>44185</c:v>
                      </c:pt>
                      <c:pt idx="76">
                        <c:v>44186</c:v>
                      </c:pt>
                      <c:pt idx="77">
                        <c:v>44187</c:v>
                      </c:pt>
                      <c:pt idx="78">
                        <c:v>44188</c:v>
                      </c:pt>
                      <c:pt idx="79">
                        <c:v>44189</c:v>
                      </c:pt>
                      <c:pt idx="80">
                        <c:v>44190</c:v>
                      </c:pt>
                      <c:pt idx="81">
                        <c:v>44191</c:v>
                      </c:pt>
                      <c:pt idx="82">
                        <c:v>44192</c:v>
                      </c:pt>
                      <c:pt idx="83">
                        <c:v>44193</c:v>
                      </c:pt>
                      <c:pt idx="84">
                        <c:v>44194</c:v>
                      </c:pt>
                      <c:pt idx="85">
                        <c:v>44195</c:v>
                      </c:pt>
                      <c:pt idx="86">
                        <c:v>44196</c:v>
                      </c:pt>
                      <c:pt idx="87">
                        <c:v>44197</c:v>
                      </c:pt>
                      <c:pt idx="88">
                        <c:v>44198</c:v>
                      </c:pt>
                      <c:pt idx="89">
                        <c:v>44199</c:v>
                      </c:pt>
                      <c:pt idx="90">
                        <c:v>44200</c:v>
                      </c:pt>
                      <c:pt idx="91">
                        <c:v>44201</c:v>
                      </c:pt>
                      <c:pt idx="92">
                        <c:v>44202</c:v>
                      </c:pt>
                      <c:pt idx="93">
                        <c:v>44203</c:v>
                      </c:pt>
                      <c:pt idx="94">
                        <c:v>44204</c:v>
                      </c:pt>
                      <c:pt idx="95">
                        <c:v>44205</c:v>
                      </c:pt>
                      <c:pt idx="96">
                        <c:v>44206</c:v>
                      </c:pt>
                      <c:pt idx="97">
                        <c:v>44207</c:v>
                      </c:pt>
                      <c:pt idx="98">
                        <c:v>44208</c:v>
                      </c:pt>
                      <c:pt idx="99">
                        <c:v>44209</c:v>
                      </c:pt>
                      <c:pt idx="100">
                        <c:v>44210</c:v>
                      </c:pt>
                      <c:pt idx="101">
                        <c:v>44211</c:v>
                      </c:pt>
                      <c:pt idx="102">
                        <c:v>44212</c:v>
                      </c:pt>
                      <c:pt idx="103">
                        <c:v>44213</c:v>
                      </c:pt>
                      <c:pt idx="104">
                        <c:v>44214</c:v>
                      </c:pt>
                      <c:pt idx="105">
                        <c:v>44215</c:v>
                      </c:pt>
                      <c:pt idx="106">
                        <c:v>44216</c:v>
                      </c:pt>
                      <c:pt idx="107">
                        <c:v>44217</c:v>
                      </c:pt>
                      <c:pt idx="108">
                        <c:v>44218</c:v>
                      </c:pt>
                      <c:pt idx="109">
                        <c:v>44219</c:v>
                      </c:pt>
                      <c:pt idx="110">
                        <c:v>44220</c:v>
                      </c:pt>
                      <c:pt idx="111">
                        <c:v>44221</c:v>
                      </c:pt>
                      <c:pt idx="112">
                        <c:v>44222</c:v>
                      </c:pt>
                      <c:pt idx="113">
                        <c:v>44223</c:v>
                      </c:pt>
                      <c:pt idx="114">
                        <c:v>44224</c:v>
                      </c:pt>
                      <c:pt idx="115">
                        <c:v>44225</c:v>
                      </c:pt>
                      <c:pt idx="116">
                        <c:v>44226</c:v>
                      </c:pt>
                      <c:pt idx="117">
                        <c:v>44227</c:v>
                      </c:pt>
                      <c:pt idx="118">
                        <c:v>44228</c:v>
                      </c:pt>
                      <c:pt idx="119">
                        <c:v>44229</c:v>
                      </c:pt>
                      <c:pt idx="120">
                        <c:v>44230</c:v>
                      </c:pt>
                      <c:pt idx="121">
                        <c:v>44231</c:v>
                      </c:pt>
                      <c:pt idx="122">
                        <c:v>44232</c:v>
                      </c:pt>
                      <c:pt idx="123">
                        <c:v>44233</c:v>
                      </c:pt>
                      <c:pt idx="124">
                        <c:v>44234</c:v>
                      </c:pt>
                      <c:pt idx="125">
                        <c:v>44235</c:v>
                      </c:pt>
                      <c:pt idx="126">
                        <c:v>44236</c:v>
                      </c:pt>
                      <c:pt idx="127">
                        <c:v>44237</c:v>
                      </c:pt>
                      <c:pt idx="128">
                        <c:v>44238</c:v>
                      </c:pt>
                      <c:pt idx="129">
                        <c:v>44239</c:v>
                      </c:pt>
                      <c:pt idx="130">
                        <c:v>44240</c:v>
                      </c:pt>
                      <c:pt idx="131">
                        <c:v>44241</c:v>
                      </c:pt>
                      <c:pt idx="132">
                        <c:v>44242</c:v>
                      </c:pt>
                      <c:pt idx="133">
                        <c:v>44243</c:v>
                      </c:pt>
                      <c:pt idx="134">
                        <c:v>44244</c:v>
                      </c:pt>
                      <c:pt idx="135">
                        <c:v>44245</c:v>
                      </c:pt>
                      <c:pt idx="136">
                        <c:v>44246</c:v>
                      </c:pt>
                      <c:pt idx="137">
                        <c:v>44247</c:v>
                      </c:pt>
                      <c:pt idx="138">
                        <c:v>44248</c:v>
                      </c:pt>
                      <c:pt idx="139">
                        <c:v>44249</c:v>
                      </c:pt>
                      <c:pt idx="140">
                        <c:v>44250</c:v>
                      </c:pt>
                      <c:pt idx="141">
                        <c:v>44251</c:v>
                      </c:pt>
                      <c:pt idx="142">
                        <c:v>44252</c:v>
                      </c:pt>
                      <c:pt idx="143">
                        <c:v>44253</c:v>
                      </c:pt>
                      <c:pt idx="144">
                        <c:v>44254</c:v>
                      </c:pt>
                      <c:pt idx="145">
                        <c:v>44255</c:v>
                      </c:pt>
                      <c:pt idx="146">
                        <c:v>44256</c:v>
                      </c:pt>
                      <c:pt idx="147">
                        <c:v>44257</c:v>
                      </c:pt>
                      <c:pt idx="148">
                        <c:v>44258</c:v>
                      </c:pt>
                      <c:pt idx="149">
                        <c:v>44259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Sheet1!$L$2:$L$98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7" formatCode="0_ ">
                        <c:v>69</c:v>
                      </c:pt>
                      <c:pt idx="8" formatCode="0_ ">
                        <c:v>61</c:v>
                      </c:pt>
                      <c:pt idx="9" formatCode="0_ ">
                        <c:v>51</c:v>
                      </c:pt>
                      <c:pt idx="10" formatCode="0_ ">
                        <c:v>53</c:v>
                      </c:pt>
                      <c:pt idx="11" formatCode="0_ ">
                        <c:v>50</c:v>
                      </c:pt>
                      <c:pt idx="12" formatCode="0_ ">
                        <c:v>50</c:v>
                      </c:pt>
                      <c:pt idx="13" formatCode="0_ ">
                        <c:v>41</c:v>
                      </c:pt>
                      <c:pt idx="14" formatCode="0_ ">
                        <c:v>65</c:v>
                      </c:pt>
                      <c:pt idx="15" formatCode="0_ ">
                        <c:v>82</c:v>
                      </c:pt>
                      <c:pt idx="16" formatCode="0_ ">
                        <c:v>78</c:v>
                      </c:pt>
                      <c:pt idx="17" formatCode="0_ ">
                        <c:v>100</c:v>
                      </c:pt>
                      <c:pt idx="18" formatCode="0_ ">
                        <c:v>96</c:v>
                      </c:pt>
                      <c:pt idx="19" formatCode="0_ ">
                        <c:v>70</c:v>
                      </c:pt>
                      <c:pt idx="20" formatCode="0_ ">
                        <c:v>43</c:v>
                      </c:pt>
                      <c:pt idx="21" formatCode="0_ ">
                        <c:v>142</c:v>
                      </c:pt>
                      <c:pt idx="22" formatCode="0_ ">
                        <c:v>117</c:v>
                      </c:pt>
                      <c:pt idx="23" formatCode="0_ ">
                        <c:v>125</c:v>
                      </c:pt>
                      <c:pt idx="24" formatCode="0_ ">
                        <c:v>137</c:v>
                      </c:pt>
                      <c:pt idx="25" formatCode="0_ ">
                        <c:v>143</c:v>
                      </c:pt>
                      <c:pt idx="26" formatCode="0_ ">
                        <c:v>123</c:v>
                      </c:pt>
                      <c:pt idx="27" formatCode="0_ ">
                        <c:v>74</c:v>
                      </c:pt>
                      <c:pt idx="28" formatCode="0_ ">
                        <c:v>156</c:v>
                      </c:pt>
                      <c:pt idx="29" formatCode="0_ ">
                        <c:v>85</c:v>
                      </c:pt>
                      <c:pt idx="30" formatCode="0_ ">
                        <c:v>125</c:v>
                      </c:pt>
                      <c:pt idx="31" formatCode="0_ ">
                        <c:v>169</c:v>
                      </c:pt>
                      <c:pt idx="32" formatCode="0_ ">
                        <c:v>191</c:v>
                      </c:pt>
                      <c:pt idx="33" formatCode="0_ ">
                        <c:v>140</c:v>
                      </c:pt>
                      <c:pt idx="34" formatCode="0_ ">
                        <c:v>78</c:v>
                      </c:pt>
                      <c:pt idx="35" formatCode="0_ ">
                        <c:v>226</c:v>
                      </c:pt>
                      <c:pt idx="36" formatCode="0_ ">
                        <c:v>256</c:v>
                      </c:pt>
                      <c:pt idx="37" formatCode="0_ ">
                        <c:v>231</c:v>
                      </c:pt>
                      <c:pt idx="38" formatCode="0_ ">
                        <c:v>263</c:v>
                      </c:pt>
                      <c:pt idx="39" formatCode="0_ ">
                        <c:v>285</c:v>
                      </c:pt>
                      <c:pt idx="40" formatCode="0_ ">
                        <c:v>266</c:v>
                      </c:pt>
                      <c:pt idx="41" formatCode="0_ ">
                        <c:v>73</c:v>
                      </c:pt>
                      <c:pt idx="42" formatCode="0_ ">
                        <c:v>269</c:v>
                      </c:pt>
                      <c:pt idx="43" formatCode="0_ ">
                        <c:v>273</c:v>
                      </c:pt>
                      <c:pt idx="44" formatCode="0_ ">
                        <c:v>338</c:v>
                      </c:pt>
                      <c:pt idx="45" formatCode="0_ ">
                        <c:v>370</c:v>
                      </c:pt>
                      <c:pt idx="46" formatCode="0_ ">
                        <c:v>415</c:v>
                      </c:pt>
                      <c:pt idx="47" formatCode="0_ ">
                        <c:v>490</c:v>
                      </c:pt>
                      <c:pt idx="48" formatCode="0_ ">
                        <c:v>281</c:v>
                      </c:pt>
                      <c:pt idx="49" formatCode="0_ ">
                        <c:v>210</c:v>
                      </c:pt>
                      <c:pt idx="50" formatCode="0_ ">
                        <c:v>318</c:v>
                      </c:pt>
                      <c:pt idx="51" formatCode="0_ ">
                        <c:v>326</c:v>
                      </c:pt>
                      <c:pt idx="52" formatCode="0_ ">
                        <c:v>383</c:v>
                      </c:pt>
                      <c:pt idx="53" formatCode="0_ ">
                        <c:v>463</c:v>
                      </c:pt>
                      <c:pt idx="54" formatCode="0_ ">
                        <c:v>381</c:v>
                      </c:pt>
                      <c:pt idx="55" formatCode="0_ ">
                        <c:v>262</c:v>
                      </c:pt>
                      <c:pt idx="56" formatCode="0_ ">
                        <c:v>318</c:v>
                      </c:pt>
                      <c:pt idx="57" formatCode="0_ ">
                        <c:v>427</c:v>
                      </c:pt>
                      <c:pt idx="58" formatCode="0_ ">
                        <c:v>366</c:v>
                      </c:pt>
                      <c:pt idx="59" formatCode="0_ ">
                        <c:v>390</c:v>
                      </c:pt>
                      <c:pt idx="60" formatCode="0_ ">
                        <c:v>414</c:v>
                      </c:pt>
                      <c:pt idx="61" formatCode="0_ ">
                        <c:v>438</c:v>
                      </c:pt>
                      <c:pt idx="62" formatCode="0_ ">
                        <c:v>462</c:v>
                      </c:pt>
                      <c:pt idx="63" formatCode="0_ ">
                        <c:v>486</c:v>
                      </c:pt>
                      <c:pt idx="64" formatCode="0_ ">
                        <c:v>522</c:v>
                      </c:pt>
                      <c:pt idx="65" formatCode="0_ ">
                        <c:v>549</c:v>
                      </c:pt>
                      <c:pt idx="66" formatCode="0_ ">
                        <c:v>588.29999999999995</c:v>
                      </c:pt>
                      <c:pt idx="67" formatCode="0_ ">
                        <c:v>582.69999999999993</c:v>
                      </c:pt>
                      <c:pt idx="68" formatCode="0_ ">
                        <c:v>577.09999999999991</c:v>
                      </c:pt>
                      <c:pt idx="69" formatCode="0_ ">
                        <c:v>571.49999999999989</c:v>
                      </c:pt>
                      <c:pt idx="70" formatCode="0_ ">
                        <c:v>565.89999999999986</c:v>
                      </c:pt>
                      <c:pt idx="71" formatCode="0_ ">
                        <c:v>560.29999999999984</c:v>
                      </c:pt>
                      <c:pt idx="72" formatCode="0_ ">
                        <c:v>554.69999999999982</c:v>
                      </c:pt>
                      <c:pt idx="73" formatCode="0_ ">
                        <c:v>549.0999999999998</c:v>
                      </c:pt>
                      <c:pt idx="74" formatCode="0_ ">
                        <c:v>539.49999999999977</c:v>
                      </c:pt>
                      <c:pt idx="75" formatCode="0_ ">
                        <c:v>529.89999999999975</c:v>
                      </c:pt>
                      <c:pt idx="76" formatCode="0_ ">
                        <c:v>520.29999999999973</c:v>
                      </c:pt>
                      <c:pt idx="77" formatCode="0_ ">
                        <c:v>510.6999999999997</c:v>
                      </c:pt>
                      <c:pt idx="78" formatCode="0_ ">
                        <c:v>501.09999999999968</c:v>
                      </c:pt>
                      <c:pt idx="79" formatCode="0_ ">
                        <c:v>491.49999999999966</c:v>
                      </c:pt>
                      <c:pt idx="80" formatCode="0_ ">
                        <c:v>481.89999999999964</c:v>
                      </c:pt>
                      <c:pt idx="81" formatCode="0_ ">
                        <c:v>465.59999999999962</c:v>
                      </c:pt>
                      <c:pt idx="82" formatCode="0_ ">
                        <c:v>449.29999999999961</c:v>
                      </c:pt>
                      <c:pt idx="83" formatCode="0_ ">
                        <c:v>432.9999999999996</c:v>
                      </c:pt>
                      <c:pt idx="84" formatCode="0_ ">
                        <c:v>416.69999999999959</c:v>
                      </c:pt>
                      <c:pt idx="85" formatCode="0_ ">
                        <c:v>400.39999999999958</c:v>
                      </c:pt>
                      <c:pt idx="86" formatCode="0_ ">
                        <c:v>384.09999999999957</c:v>
                      </c:pt>
                      <c:pt idx="87" formatCode="0_ ">
                        <c:v>367.79999999999956</c:v>
                      </c:pt>
                      <c:pt idx="88" formatCode="0_ ">
                        <c:v>353.69999999999953</c:v>
                      </c:pt>
                      <c:pt idx="89" formatCode="0_ ">
                        <c:v>339.59999999999951</c:v>
                      </c:pt>
                      <c:pt idx="90" formatCode="0_ ">
                        <c:v>325.49999999999949</c:v>
                      </c:pt>
                      <c:pt idx="91" formatCode="0_ ">
                        <c:v>311.39999999999947</c:v>
                      </c:pt>
                      <c:pt idx="92" formatCode="0_ ">
                        <c:v>297.29999999999944</c:v>
                      </c:pt>
                      <c:pt idx="93" formatCode="0_ ">
                        <c:v>283.19999999999942</c:v>
                      </c:pt>
                      <c:pt idx="94" formatCode="0_ ">
                        <c:v>269</c:v>
                      </c:pt>
                      <c:pt idx="95" formatCode="0_ ">
                        <c:v>262.7</c:v>
                      </c:pt>
                      <c:pt idx="96" formatCode="0_ ">
                        <c:v>256.39999999999998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FDF-49D3-9596-3D2FA0FA510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600横ばい</c:v>
                      </c:pt>
                    </c:strCache>
                  </c:strRef>
                </c:tx>
                <c:spPr>
                  <a:ln w="28575" cap="rnd">
                    <a:solidFill>
                      <a:srgbClr val="FF99CC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Sheet1!$B$2:$B$151</c15:sqref>
                        </c15:formulaRef>
                      </c:ext>
                    </c:extLst>
                    <c:numCache>
                      <c:formatCode>m"月"d"日"</c:formatCode>
                      <c:ptCount val="150"/>
                      <c:pt idx="0">
                        <c:v>44110</c:v>
                      </c:pt>
                      <c:pt idx="1">
                        <c:v>44111</c:v>
                      </c:pt>
                      <c:pt idx="2">
                        <c:v>44112</c:v>
                      </c:pt>
                      <c:pt idx="3">
                        <c:v>44113</c:v>
                      </c:pt>
                      <c:pt idx="4">
                        <c:v>44114</c:v>
                      </c:pt>
                      <c:pt idx="5">
                        <c:v>44115</c:v>
                      </c:pt>
                      <c:pt idx="6">
                        <c:v>44116</c:v>
                      </c:pt>
                      <c:pt idx="7">
                        <c:v>44117</c:v>
                      </c:pt>
                      <c:pt idx="8">
                        <c:v>44118</c:v>
                      </c:pt>
                      <c:pt idx="9">
                        <c:v>44119</c:v>
                      </c:pt>
                      <c:pt idx="10">
                        <c:v>44120</c:v>
                      </c:pt>
                      <c:pt idx="11">
                        <c:v>44121</c:v>
                      </c:pt>
                      <c:pt idx="12">
                        <c:v>44122</c:v>
                      </c:pt>
                      <c:pt idx="13">
                        <c:v>44123</c:v>
                      </c:pt>
                      <c:pt idx="14">
                        <c:v>44124</c:v>
                      </c:pt>
                      <c:pt idx="15">
                        <c:v>44125</c:v>
                      </c:pt>
                      <c:pt idx="16">
                        <c:v>44126</c:v>
                      </c:pt>
                      <c:pt idx="17">
                        <c:v>44127</c:v>
                      </c:pt>
                      <c:pt idx="18">
                        <c:v>44128</c:v>
                      </c:pt>
                      <c:pt idx="19">
                        <c:v>44129</c:v>
                      </c:pt>
                      <c:pt idx="20">
                        <c:v>44130</c:v>
                      </c:pt>
                      <c:pt idx="21">
                        <c:v>44131</c:v>
                      </c:pt>
                      <c:pt idx="22">
                        <c:v>44132</c:v>
                      </c:pt>
                      <c:pt idx="23">
                        <c:v>44133</c:v>
                      </c:pt>
                      <c:pt idx="24">
                        <c:v>44134</c:v>
                      </c:pt>
                      <c:pt idx="25">
                        <c:v>44135</c:v>
                      </c:pt>
                      <c:pt idx="26">
                        <c:v>44136</c:v>
                      </c:pt>
                      <c:pt idx="27">
                        <c:v>44137</c:v>
                      </c:pt>
                      <c:pt idx="28">
                        <c:v>44138</c:v>
                      </c:pt>
                      <c:pt idx="29">
                        <c:v>44139</c:v>
                      </c:pt>
                      <c:pt idx="30">
                        <c:v>44140</c:v>
                      </c:pt>
                      <c:pt idx="31">
                        <c:v>44141</c:v>
                      </c:pt>
                      <c:pt idx="32">
                        <c:v>44142</c:v>
                      </c:pt>
                      <c:pt idx="33">
                        <c:v>44143</c:v>
                      </c:pt>
                      <c:pt idx="34">
                        <c:v>44144</c:v>
                      </c:pt>
                      <c:pt idx="35">
                        <c:v>44145</c:v>
                      </c:pt>
                      <c:pt idx="36">
                        <c:v>44146</c:v>
                      </c:pt>
                      <c:pt idx="37">
                        <c:v>44147</c:v>
                      </c:pt>
                      <c:pt idx="38">
                        <c:v>44148</c:v>
                      </c:pt>
                      <c:pt idx="39">
                        <c:v>44149</c:v>
                      </c:pt>
                      <c:pt idx="40">
                        <c:v>44150</c:v>
                      </c:pt>
                      <c:pt idx="41">
                        <c:v>44151</c:v>
                      </c:pt>
                      <c:pt idx="42">
                        <c:v>44152</c:v>
                      </c:pt>
                      <c:pt idx="43">
                        <c:v>44153</c:v>
                      </c:pt>
                      <c:pt idx="44">
                        <c:v>44154</c:v>
                      </c:pt>
                      <c:pt idx="45">
                        <c:v>44155</c:v>
                      </c:pt>
                      <c:pt idx="46">
                        <c:v>44156</c:v>
                      </c:pt>
                      <c:pt idx="47">
                        <c:v>44157</c:v>
                      </c:pt>
                      <c:pt idx="48">
                        <c:v>44158</c:v>
                      </c:pt>
                      <c:pt idx="49">
                        <c:v>44159</c:v>
                      </c:pt>
                      <c:pt idx="50">
                        <c:v>44160</c:v>
                      </c:pt>
                      <c:pt idx="51">
                        <c:v>44161</c:v>
                      </c:pt>
                      <c:pt idx="52">
                        <c:v>44162</c:v>
                      </c:pt>
                      <c:pt idx="53">
                        <c:v>44163</c:v>
                      </c:pt>
                      <c:pt idx="54">
                        <c:v>44164</c:v>
                      </c:pt>
                      <c:pt idx="55">
                        <c:v>44165</c:v>
                      </c:pt>
                      <c:pt idx="56">
                        <c:v>44166</c:v>
                      </c:pt>
                      <c:pt idx="57">
                        <c:v>44167</c:v>
                      </c:pt>
                      <c:pt idx="58">
                        <c:v>44168</c:v>
                      </c:pt>
                      <c:pt idx="59">
                        <c:v>44169</c:v>
                      </c:pt>
                      <c:pt idx="60">
                        <c:v>44170</c:v>
                      </c:pt>
                      <c:pt idx="61">
                        <c:v>44171</c:v>
                      </c:pt>
                      <c:pt idx="62">
                        <c:v>44172</c:v>
                      </c:pt>
                      <c:pt idx="63">
                        <c:v>44173</c:v>
                      </c:pt>
                      <c:pt idx="64">
                        <c:v>44174</c:v>
                      </c:pt>
                      <c:pt idx="65">
                        <c:v>44175</c:v>
                      </c:pt>
                      <c:pt idx="66">
                        <c:v>44176</c:v>
                      </c:pt>
                      <c:pt idx="67">
                        <c:v>44177</c:v>
                      </c:pt>
                      <c:pt idx="68">
                        <c:v>44178</c:v>
                      </c:pt>
                      <c:pt idx="69">
                        <c:v>44179</c:v>
                      </c:pt>
                      <c:pt idx="70">
                        <c:v>44180</c:v>
                      </c:pt>
                      <c:pt idx="71">
                        <c:v>44181</c:v>
                      </c:pt>
                      <c:pt idx="72">
                        <c:v>44182</c:v>
                      </c:pt>
                      <c:pt idx="73">
                        <c:v>44183</c:v>
                      </c:pt>
                      <c:pt idx="74">
                        <c:v>44184</c:v>
                      </c:pt>
                      <c:pt idx="75">
                        <c:v>44185</c:v>
                      </c:pt>
                      <c:pt idx="76">
                        <c:v>44186</c:v>
                      </c:pt>
                      <c:pt idx="77">
                        <c:v>44187</c:v>
                      </c:pt>
                      <c:pt idx="78">
                        <c:v>44188</c:v>
                      </c:pt>
                      <c:pt idx="79">
                        <c:v>44189</c:v>
                      </c:pt>
                      <c:pt idx="80">
                        <c:v>44190</c:v>
                      </c:pt>
                      <c:pt idx="81">
                        <c:v>44191</c:v>
                      </c:pt>
                      <c:pt idx="82">
                        <c:v>44192</c:v>
                      </c:pt>
                      <c:pt idx="83">
                        <c:v>44193</c:v>
                      </c:pt>
                      <c:pt idx="84">
                        <c:v>44194</c:v>
                      </c:pt>
                      <c:pt idx="85">
                        <c:v>44195</c:v>
                      </c:pt>
                      <c:pt idx="86">
                        <c:v>44196</c:v>
                      </c:pt>
                      <c:pt idx="87">
                        <c:v>44197</c:v>
                      </c:pt>
                      <c:pt idx="88">
                        <c:v>44198</c:v>
                      </c:pt>
                      <c:pt idx="89">
                        <c:v>44199</c:v>
                      </c:pt>
                      <c:pt idx="90">
                        <c:v>44200</c:v>
                      </c:pt>
                      <c:pt idx="91">
                        <c:v>44201</c:v>
                      </c:pt>
                      <c:pt idx="92">
                        <c:v>44202</c:v>
                      </c:pt>
                      <c:pt idx="93">
                        <c:v>44203</c:v>
                      </c:pt>
                      <c:pt idx="94">
                        <c:v>44204</c:v>
                      </c:pt>
                      <c:pt idx="95">
                        <c:v>44205</c:v>
                      </c:pt>
                      <c:pt idx="96">
                        <c:v>44206</c:v>
                      </c:pt>
                      <c:pt idx="97">
                        <c:v>44207</c:v>
                      </c:pt>
                      <c:pt idx="98">
                        <c:v>44208</c:v>
                      </c:pt>
                      <c:pt idx="99">
                        <c:v>44209</c:v>
                      </c:pt>
                      <c:pt idx="100">
                        <c:v>44210</c:v>
                      </c:pt>
                      <c:pt idx="101">
                        <c:v>44211</c:v>
                      </c:pt>
                      <c:pt idx="102">
                        <c:v>44212</c:v>
                      </c:pt>
                      <c:pt idx="103">
                        <c:v>44213</c:v>
                      </c:pt>
                      <c:pt idx="104">
                        <c:v>44214</c:v>
                      </c:pt>
                      <c:pt idx="105">
                        <c:v>44215</c:v>
                      </c:pt>
                      <c:pt idx="106">
                        <c:v>44216</c:v>
                      </c:pt>
                      <c:pt idx="107">
                        <c:v>44217</c:v>
                      </c:pt>
                      <c:pt idx="108">
                        <c:v>44218</c:v>
                      </c:pt>
                      <c:pt idx="109">
                        <c:v>44219</c:v>
                      </c:pt>
                      <c:pt idx="110">
                        <c:v>44220</c:v>
                      </c:pt>
                      <c:pt idx="111">
                        <c:v>44221</c:v>
                      </c:pt>
                      <c:pt idx="112">
                        <c:v>44222</c:v>
                      </c:pt>
                      <c:pt idx="113">
                        <c:v>44223</c:v>
                      </c:pt>
                      <c:pt idx="114">
                        <c:v>44224</c:v>
                      </c:pt>
                      <c:pt idx="115">
                        <c:v>44225</c:v>
                      </c:pt>
                      <c:pt idx="116">
                        <c:v>44226</c:v>
                      </c:pt>
                      <c:pt idx="117">
                        <c:v>44227</c:v>
                      </c:pt>
                      <c:pt idx="118">
                        <c:v>44228</c:v>
                      </c:pt>
                      <c:pt idx="119">
                        <c:v>44229</c:v>
                      </c:pt>
                      <c:pt idx="120">
                        <c:v>44230</c:v>
                      </c:pt>
                      <c:pt idx="121">
                        <c:v>44231</c:v>
                      </c:pt>
                      <c:pt idx="122">
                        <c:v>44232</c:v>
                      </c:pt>
                      <c:pt idx="123">
                        <c:v>44233</c:v>
                      </c:pt>
                      <c:pt idx="124">
                        <c:v>44234</c:v>
                      </c:pt>
                      <c:pt idx="125">
                        <c:v>44235</c:v>
                      </c:pt>
                      <c:pt idx="126">
                        <c:v>44236</c:v>
                      </c:pt>
                      <c:pt idx="127">
                        <c:v>44237</c:v>
                      </c:pt>
                      <c:pt idx="128">
                        <c:v>44238</c:v>
                      </c:pt>
                      <c:pt idx="129">
                        <c:v>44239</c:v>
                      </c:pt>
                      <c:pt idx="130">
                        <c:v>44240</c:v>
                      </c:pt>
                      <c:pt idx="131">
                        <c:v>44241</c:v>
                      </c:pt>
                      <c:pt idx="132">
                        <c:v>44242</c:v>
                      </c:pt>
                      <c:pt idx="133">
                        <c:v>44243</c:v>
                      </c:pt>
                      <c:pt idx="134">
                        <c:v>44244</c:v>
                      </c:pt>
                      <c:pt idx="135">
                        <c:v>44245</c:v>
                      </c:pt>
                      <c:pt idx="136">
                        <c:v>44246</c:v>
                      </c:pt>
                      <c:pt idx="137">
                        <c:v>44247</c:v>
                      </c:pt>
                      <c:pt idx="138">
                        <c:v>44248</c:v>
                      </c:pt>
                      <c:pt idx="139">
                        <c:v>44249</c:v>
                      </c:pt>
                      <c:pt idx="140">
                        <c:v>44250</c:v>
                      </c:pt>
                      <c:pt idx="141">
                        <c:v>44251</c:v>
                      </c:pt>
                      <c:pt idx="142">
                        <c:v>44252</c:v>
                      </c:pt>
                      <c:pt idx="143">
                        <c:v>44253</c:v>
                      </c:pt>
                      <c:pt idx="144">
                        <c:v>44254</c:v>
                      </c:pt>
                      <c:pt idx="145">
                        <c:v>44255</c:v>
                      </c:pt>
                      <c:pt idx="146">
                        <c:v>44256</c:v>
                      </c:pt>
                      <c:pt idx="147">
                        <c:v>44257</c:v>
                      </c:pt>
                      <c:pt idx="148">
                        <c:v>44258</c:v>
                      </c:pt>
                      <c:pt idx="149">
                        <c:v>44259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Sheet1!$E$2:$E$132</c15:sqref>
                        </c15:formulaRef>
                      </c:ext>
                    </c:extLst>
                    <c:numCache>
                      <c:formatCode>General</c:formatCode>
                      <c:ptCount val="131"/>
                      <c:pt idx="101" formatCode="0_ ">
                        <c:v>600</c:v>
                      </c:pt>
                      <c:pt idx="102" formatCode="0_ ">
                        <c:v>600</c:v>
                      </c:pt>
                      <c:pt idx="103" formatCode="0_ ">
                        <c:v>600</c:v>
                      </c:pt>
                      <c:pt idx="104" formatCode="0_ ">
                        <c:v>600</c:v>
                      </c:pt>
                      <c:pt idx="105" formatCode="0_ ">
                        <c:v>600</c:v>
                      </c:pt>
                      <c:pt idx="106" formatCode="0_ ">
                        <c:v>600</c:v>
                      </c:pt>
                      <c:pt idx="107" formatCode="0_ ">
                        <c:v>600</c:v>
                      </c:pt>
                      <c:pt idx="108" formatCode="0_ ">
                        <c:v>600</c:v>
                      </c:pt>
                      <c:pt idx="109" formatCode="0_ ">
                        <c:v>600</c:v>
                      </c:pt>
                      <c:pt idx="110" formatCode="0_ ">
                        <c:v>600</c:v>
                      </c:pt>
                      <c:pt idx="111" formatCode="0_ ">
                        <c:v>600</c:v>
                      </c:pt>
                      <c:pt idx="112" formatCode="0_ ">
                        <c:v>600</c:v>
                      </c:pt>
                      <c:pt idx="113" formatCode="0_ ">
                        <c:v>600</c:v>
                      </c:pt>
                      <c:pt idx="114" formatCode="0_ ">
                        <c:v>600</c:v>
                      </c:pt>
                      <c:pt idx="115" formatCode="0_ ">
                        <c:v>594.29999999999995</c:v>
                      </c:pt>
                      <c:pt idx="116" formatCode="0_ ">
                        <c:v>588.59999999999991</c:v>
                      </c:pt>
                      <c:pt idx="117" formatCode="0_ ">
                        <c:v>582.89999999999986</c:v>
                      </c:pt>
                      <c:pt idx="118" formatCode="0_ ">
                        <c:v>577.19999999999982</c:v>
                      </c:pt>
                      <c:pt idx="119" formatCode="0_ ">
                        <c:v>571.49999999999977</c:v>
                      </c:pt>
                      <c:pt idx="120" formatCode="0_ ">
                        <c:v>565.79999999999973</c:v>
                      </c:pt>
                      <c:pt idx="121" formatCode="0_ ">
                        <c:v>560</c:v>
                      </c:pt>
                      <c:pt idx="122" formatCode="0_ ">
                        <c:v>550.29999999999995</c:v>
                      </c:pt>
                      <c:pt idx="123" formatCode="0_ ">
                        <c:v>540.59999999999991</c:v>
                      </c:pt>
                      <c:pt idx="124" formatCode="0_ ">
                        <c:v>530.89999999999986</c:v>
                      </c:pt>
                      <c:pt idx="125" formatCode="0_ ">
                        <c:v>521.19999999999982</c:v>
                      </c:pt>
                      <c:pt idx="126" formatCode="0_ ">
                        <c:v>511.49999999999983</c:v>
                      </c:pt>
                      <c:pt idx="127" formatCode="0_ ">
                        <c:v>501.79999999999984</c:v>
                      </c:pt>
                      <c:pt idx="128" formatCode="0_ ">
                        <c:v>492</c:v>
                      </c:pt>
                      <c:pt idx="129" formatCode="0_ ">
                        <c:v>475.3</c:v>
                      </c:pt>
                      <c:pt idx="130">
                        <c:v>459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FDF-49D3-9596-3D2FA0FA510D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550横ばい</c:v>
                      </c:pt>
                    </c:strCache>
                  </c:strRef>
                </c:tx>
                <c:spPr>
                  <a:ln w="28575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Sheet1!$B$2:$B$151</c15:sqref>
                        </c15:formulaRef>
                      </c:ext>
                    </c:extLst>
                    <c:numCache>
                      <c:formatCode>m"月"d"日"</c:formatCode>
                      <c:ptCount val="150"/>
                      <c:pt idx="0">
                        <c:v>44110</c:v>
                      </c:pt>
                      <c:pt idx="1">
                        <c:v>44111</c:v>
                      </c:pt>
                      <c:pt idx="2">
                        <c:v>44112</c:v>
                      </c:pt>
                      <c:pt idx="3">
                        <c:v>44113</c:v>
                      </c:pt>
                      <c:pt idx="4">
                        <c:v>44114</c:v>
                      </c:pt>
                      <c:pt idx="5">
                        <c:v>44115</c:v>
                      </c:pt>
                      <c:pt idx="6">
                        <c:v>44116</c:v>
                      </c:pt>
                      <c:pt idx="7">
                        <c:v>44117</c:v>
                      </c:pt>
                      <c:pt idx="8">
                        <c:v>44118</c:v>
                      </c:pt>
                      <c:pt idx="9">
                        <c:v>44119</c:v>
                      </c:pt>
                      <c:pt idx="10">
                        <c:v>44120</c:v>
                      </c:pt>
                      <c:pt idx="11">
                        <c:v>44121</c:v>
                      </c:pt>
                      <c:pt idx="12">
                        <c:v>44122</c:v>
                      </c:pt>
                      <c:pt idx="13">
                        <c:v>44123</c:v>
                      </c:pt>
                      <c:pt idx="14">
                        <c:v>44124</c:v>
                      </c:pt>
                      <c:pt idx="15">
                        <c:v>44125</c:v>
                      </c:pt>
                      <c:pt idx="16">
                        <c:v>44126</c:v>
                      </c:pt>
                      <c:pt idx="17">
                        <c:v>44127</c:v>
                      </c:pt>
                      <c:pt idx="18">
                        <c:v>44128</c:v>
                      </c:pt>
                      <c:pt idx="19">
                        <c:v>44129</c:v>
                      </c:pt>
                      <c:pt idx="20">
                        <c:v>44130</c:v>
                      </c:pt>
                      <c:pt idx="21">
                        <c:v>44131</c:v>
                      </c:pt>
                      <c:pt idx="22">
                        <c:v>44132</c:v>
                      </c:pt>
                      <c:pt idx="23">
                        <c:v>44133</c:v>
                      </c:pt>
                      <c:pt idx="24">
                        <c:v>44134</c:v>
                      </c:pt>
                      <c:pt idx="25">
                        <c:v>44135</c:v>
                      </c:pt>
                      <c:pt idx="26">
                        <c:v>44136</c:v>
                      </c:pt>
                      <c:pt idx="27">
                        <c:v>44137</c:v>
                      </c:pt>
                      <c:pt idx="28">
                        <c:v>44138</c:v>
                      </c:pt>
                      <c:pt idx="29">
                        <c:v>44139</c:v>
                      </c:pt>
                      <c:pt idx="30">
                        <c:v>44140</c:v>
                      </c:pt>
                      <c:pt idx="31">
                        <c:v>44141</c:v>
                      </c:pt>
                      <c:pt idx="32">
                        <c:v>44142</c:v>
                      </c:pt>
                      <c:pt idx="33">
                        <c:v>44143</c:v>
                      </c:pt>
                      <c:pt idx="34">
                        <c:v>44144</c:v>
                      </c:pt>
                      <c:pt idx="35">
                        <c:v>44145</c:v>
                      </c:pt>
                      <c:pt idx="36">
                        <c:v>44146</c:v>
                      </c:pt>
                      <c:pt idx="37">
                        <c:v>44147</c:v>
                      </c:pt>
                      <c:pt idx="38">
                        <c:v>44148</c:v>
                      </c:pt>
                      <c:pt idx="39">
                        <c:v>44149</c:v>
                      </c:pt>
                      <c:pt idx="40">
                        <c:v>44150</c:v>
                      </c:pt>
                      <c:pt idx="41">
                        <c:v>44151</c:v>
                      </c:pt>
                      <c:pt idx="42">
                        <c:v>44152</c:v>
                      </c:pt>
                      <c:pt idx="43">
                        <c:v>44153</c:v>
                      </c:pt>
                      <c:pt idx="44">
                        <c:v>44154</c:v>
                      </c:pt>
                      <c:pt idx="45">
                        <c:v>44155</c:v>
                      </c:pt>
                      <c:pt idx="46">
                        <c:v>44156</c:v>
                      </c:pt>
                      <c:pt idx="47">
                        <c:v>44157</c:v>
                      </c:pt>
                      <c:pt idx="48">
                        <c:v>44158</c:v>
                      </c:pt>
                      <c:pt idx="49">
                        <c:v>44159</c:v>
                      </c:pt>
                      <c:pt idx="50">
                        <c:v>44160</c:v>
                      </c:pt>
                      <c:pt idx="51">
                        <c:v>44161</c:v>
                      </c:pt>
                      <c:pt idx="52">
                        <c:v>44162</c:v>
                      </c:pt>
                      <c:pt idx="53">
                        <c:v>44163</c:v>
                      </c:pt>
                      <c:pt idx="54">
                        <c:v>44164</c:v>
                      </c:pt>
                      <c:pt idx="55">
                        <c:v>44165</c:v>
                      </c:pt>
                      <c:pt idx="56">
                        <c:v>44166</c:v>
                      </c:pt>
                      <c:pt idx="57">
                        <c:v>44167</c:v>
                      </c:pt>
                      <c:pt idx="58">
                        <c:v>44168</c:v>
                      </c:pt>
                      <c:pt idx="59">
                        <c:v>44169</c:v>
                      </c:pt>
                      <c:pt idx="60">
                        <c:v>44170</c:v>
                      </c:pt>
                      <c:pt idx="61">
                        <c:v>44171</c:v>
                      </c:pt>
                      <c:pt idx="62">
                        <c:v>44172</c:v>
                      </c:pt>
                      <c:pt idx="63">
                        <c:v>44173</c:v>
                      </c:pt>
                      <c:pt idx="64">
                        <c:v>44174</c:v>
                      </c:pt>
                      <c:pt idx="65">
                        <c:v>44175</c:v>
                      </c:pt>
                      <c:pt idx="66">
                        <c:v>44176</c:v>
                      </c:pt>
                      <c:pt idx="67">
                        <c:v>44177</c:v>
                      </c:pt>
                      <c:pt idx="68">
                        <c:v>44178</c:v>
                      </c:pt>
                      <c:pt idx="69">
                        <c:v>44179</c:v>
                      </c:pt>
                      <c:pt idx="70">
                        <c:v>44180</c:v>
                      </c:pt>
                      <c:pt idx="71">
                        <c:v>44181</c:v>
                      </c:pt>
                      <c:pt idx="72">
                        <c:v>44182</c:v>
                      </c:pt>
                      <c:pt idx="73">
                        <c:v>44183</c:v>
                      </c:pt>
                      <c:pt idx="74">
                        <c:v>44184</c:v>
                      </c:pt>
                      <c:pt idx="75">
                        <c:v>44185</c:v>
                      </c:pt>
                      <c:pt idx="76">
                        <c:v>44186</c:v>
                      </c:pt>
                      <c:pt idx="77">
                        <c:v>44187</c:v>
                      </c:pt>
                      <c:pt idx="78">
                        <c:v>44188</c:v>
                      </c:pt>
                      <c:pt idx="79">
                        <c:v>44189</c:v>
                      </c:pt>
                      <c:pt idx="80">
                        <c:v>44190</c:v>
                      </c:pt>
                      <c:pt idx="81">
                        <c:v>44191</c:v>
                      </c:pt>
                      <c:pt idx="82">
                        <c:v>44192</c:v>
                      </c:pt>
                      <c:pt idx="83">
                        <c:v>44193</c:v>
                      </c:pt>
                      <c:pt idx="84">
                        <c:v>44194</c:v>
                      </c:pt>
                      <c:pt idx="85">
                        <c:v>44195</c:v>
                      </c:pt>
                      <c:pt idx="86">
                        <c:v>44196</c:v>
                      </c:pt>
                      <c:pt idx="87">
                        <c:v>44197</c:v>
                      </c:pt>
                      <c:pt idx="88">
                        <c:v>44198</c:v>
                      </c:pt>
                      <c:pt idx="89">
                        <c:v>44199</c:v>
                      </c:pt>
                      <c:pt idx="90">
                        <c:v>44200</c:v>
                      </c:pt>
                      <c:pt idx="91">
                        <c:v>44201</c:v>
                      </c:pt>
                      <c:pt idx="92">
                        <c:v>44202</c:v>
                      </c:pt>
                      <c:pt idx="93">
                        <c:v>44203</c:v>
                      </c:pt>
                      <c:pt idx="94">
                        <c:v>44204</c:v>
                      </c:pt>
                      <c:pt idx="95">
                        <c:v>44205</c:v>
                      </c:pt>
                      <c:pt idx="96">
                        <c:v>44206</c:v>
                      </c:pt>
                      <c:pt idx="97">
                        <c:v>44207</c:v>
                      </c:pt>
                      <c:pt idx="98">
                        <c:v>44208</c:v>
                      </c:pt>
                      <c:pt idx="99">
                        <c:v>44209</c:v>
                      </c:pt>
                      <c:pt idx="100">
                        <c:v>44210</c:v>
                      </c:pt>
                      <c:pt idx="101">
                        <c:v>44211</c:v>
                      </c:pt>
                      <c:pt idx="102">
                        <c:v>44212</c:v>
                      </c:pt>
                      <c:pt idx="103">
                        <c:v>44213</c:v>
                      </c:pt>
                      <c:pt idx="104">
                        <c:v>44214</c:v>
                      </c:pt>
                      <c:pt idx="105">
                        <c:v>44215</c:v>
                      </c:pt>
                      <c:pt idx="106">
                        <c:v>44216</c:v>
                      </c:pt>
                      <c:pt idx="107">
                        <c:v>44217</c:v>
                      </c:pt>
                      <c:pt idx="108">
                        <c:v>44218</c:v>
                      </c:pt>
                      <c:pt idx="109">
                        <c:v>44219</c:v>
                      </c:pt>
                      <c:pt idx="110">
                        <c:v>44220</c:v>
                      </c:pt>
                      <c:pt idx="111">
                        <c:v>44221</c:v>
                      </c:pt>
                      <c:pt idx="112">
                        <c:v>44222</c:v>
                      </c:pt>
                      <c:pt idx="113">
                        <c:v>44223</c:v>
                      </c:pt>
                      <c:pt idx="114">
                        <c:v>44224</c:v>
                      </c:pt>
                      <c:pt idx="115">
                        <c:v>44225</c:v>
                      </c:pt>
                      <c:pt idx="116">
                        <c:v>44226</c:v>
                      </c:pt>
                      <c:pt idx="117">
                        <c:v>44227</c:v>
                      </c:pt>
                      <c:pt idx="118">
                        <c:v>44228</c:v>
                      </c:pt>
                      <c:pt idx="119">
                        <c:v>44229</c:v>
                      </c:pt>
                      <c:pt idx="120">
                        <c:v>44230</c:v>
                      </c:pt>
                      <c:pt idx="121">
                        <c:v>44231</c:v>
                      </c:pt>
                      <c:pt idx="122">
                        <c:v>44232</c:v>
                      </c:pt>
                      <c:pt idx="123">
                        <c:v>44233</c:v>
                      </c:pt>
                      <c:pt idx="124">
                        <c:v>44234</c:v>
                      </c:pt>
                      <c:pt idx="125">
                        <c:v>44235</c:v>
                      </c:pt>
                      <c:pt idx="126">
                        <c:v>44236</c:v>
                      </c:pt>
                      <c:pt idx="127">
                        <c:v>44237</c:v>
                      </c:pt>
                      <c:pt idx="128">
                        <c:v>44238</c:v>
                      </c:pt>
                      <c:pt idx="129">
                        <c:v>44239</c:v>
                      </c:pt>
                      <c:pt idx="130">
                        <c:v>44240</c:v>
                      </c:pt>
                      <c:pt idx="131">
                        <c:v>44241</c:v>
                      </c:pt>
                      <c:pt idx="132">
                        <c:v>44242</c:v>
                      </c:pt>
                      <c:pt idx="133">
                        <c:v>44243</c:v>
                      </c:pt>
                      <c:pt idx="134">
                        <c:v>44244</c:v>
                      </c:pt>
                      <c:pt idx="135">
                        <c:v>44245</c:v>
                      </c:pt>
                      <c:pt idx="136">
                        <c:v>44246</c:v>
                      </c:pt>
                      <c:pt idx="137">
                        <c:v>44247</c:v>
                      </c:pt>
                      <c:pt idx="138">
                        <c:v>44248</c:v>
                      </c:pt>
                      <c:pt idx="139">
                        <c:v>44249</c:v>
                      </c:pt>
                      <c:pt idx="140">
                        <c:v>44250</c:v>
                      </c:pt>
                      <c:pt idx="141">
                        <c:v>44251</c:v>
                      </c:pt>
                      <c:pt idx="142">
                        <c:v>44252</c:v>
                      </c:pt>
                      <c:pt idx="143">
                        <c:v>44253</c:v>
                      </c:pt>
                      <c:pt idx="144">
                        <c:v>44254</c:v>
                      </c:pt>
                      <c:pt idx="145">
                        <c:v>44255</c:v>
                      </c:pt>
                      <c:pt idx="146">
                        <c:v>44256</c:v>
                      </c:pt>
                      <c:pt idx="147">
                        <c:v>44257</c:v>
                      </c:pt>
                      <c:pt idx="148">
                        <c:v>44258</c:v>
                      </c:pt>
                      <c:pt idx="149">
                        <c:v>44259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Sheet1!$F$2:$F$132</c15:sqref>
                        </c15:formulaRef>
                      </c:ext>
                    </c:extLst>
                    <c:numCache>
                      <c:formatCode>General</c:formatCode>
                      <c:ptCount val="131"/>
                      <c:pt idx="101" formatCode="0_ ">
                        <c:v>550</c:v>
                      </c:pt>
                      <c:pt idx="102" formatCode="0_ ">
                        <c:v>550</c:v>
                      </c:pt>
                      <c:pt idx="103" formatCode="0_ ">
                        <c:v>550</c:v>
                      </c:pt>
                      <c:pt idx="104" formatCode="0_ ">
                        <c:v>550</c:v>
                      </c:pt>
                      <c:pt idx="105" formatCode="0_ ">
                        <c:v>550</c:v>
                      </c:pt>
                      <c:pt idx="106" formatCode="0_ ">
                        <c:v>550</c:v>
                      </c:pt>
                      <c:pt idx="107" formatCode="0_ ">
                        <c:v>550</c:v>
                      </c:pt>
                      <c:pt idx="108" formatCode="0_ ">
                        <c:v>550</c:v>
                      </c:pt>
                      <c:pt idx="109" formatCode="0_ ">
                        <c:v>550</c:v>
                      </c:pt>
                      <c:pt idx="110" formatCode="0_ ">
                        <c:v>550</c:v>
                      </c:pt>
                      <c:pt idx="111" formatCode="0_ ">
                        <c:v>550</c:v>
                      </c:pt>
                      <c:pt idx="112" formatCode="0_ ">
                        <c:v>550</c:v>
                      </c:pt>
                      <c:pt idx="113" formatCode="0_ ">
                        <c:v>550</c:v>
                      </c:pt>
                      <c:pt idx="114" formatCode="0_ ">
                        <c:v>550</c:v>
                      </c:pt>
                      <c:pt idx="115" formatCode="0_ ">
                        <c:v>544.70000000000005</c:v>
                      </c:pt>
                      <c:pt idx="116" formatCode="0_ ">
                        <c:v>539.40000000000009</c:v>
                      </c:pt>
                      <c:pt idx="117" formatCode="0_ ">
                        <c:v>534.10000000000014</c:v>
                      </c:pt>
                      <c:pt idx="118" formatCode="0_ ">
                        <c:v>528.80000000000018</c:v>
                      </c:pt>
                      <c:pt idx="119" formatCode="0_ ">
                        <c:v>523.50000000000023</c:v>
                      </c:pt>
                      <c:pt idx="120" formatCode="0_ ">
                        <c:v>518.20000000000027</c:v>
                      </c:pt>
                      <c:pt idx="121" formatCode="0_ ">
                        <c:v>513</c:v>
                      </c:pt>
                      <c:pt idx="122" formatCode="0_ ">
                        <c:v>504</c:v>
                      </c:pt>
                      <c:pt idx="123" formatCode="0_ ">
                        <c:v>495</c:v>
                      </c:pt>
                      <c:pt idx="124" formatCode="0_ ">
                        <c:v>486</c:v>
                      </c:pt>
                      <c:pt idx="125" formatCode="0_ ">
                        <c:v>477</c:v>
                      </c:pt>
                      <c:pt idx="126" formatCode="0_ ">
                        <c:v>468</c:v>
                      </c:pt>
                      <c:pt idx="127" formatCode="0_ ">
                        <c:v>459</c:v>
                      </c:pt>
                      <c:pt idx="128" formatCode="0_ ">
                        <c:v>450</c:v>
                      </c:pt>
                      <c:pt idx="129" formatCode="0_ ">
                        <c:v>434.7</c:v>
                      </c:pt>
                      <c:pt idx="130" formatCode="0_);\(0\)">
                        <c:v>419.4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FDF-49D3-9596-3D2FA0FA510D}"/>
                  </c:ext>
                </c:extLst>
              </c15:ser>
            </c15:filteredLineSeries>
          </c:ext>
        </c:extLst>
      </c:lineChart>
      <c:dateAx>
        <c:axId val="712747983"/>
        <c:scaling>
          <c:orientation val="minMax"/>
        </c:scaling>
        <c:delete val="0"/>
        <c:axPos val="b"/>
        <c:numFmt formatCode="m&quot;月&quot;d&quot;日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761711"/>
        <c:crosses val="autoZero"/>
        <c:auto val="1"/>
        <c:lblOffset val="100"/>
        <c:baseTimeUnit val="days"/>
      </c:dateAx>
      <c:valAx>
        <c:axId val="71276171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74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6229074343714829E-2"/>
          <c:y val="0.11302372212307182"/>
          <c:w val="0.10514685077433804"/>
          <c:h val="0.12453918141479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79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9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98CA-D6EC-4BA5-A9B2-86EEAB6615F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06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1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8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月８日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１－２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600374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1" y="629976"/>
            <a:ext cx="12174767" cy="26824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" y="3268459"/>
            <a:ext cx="3109229" cy="36335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12" y="3275549"/>
            <a:ext cx="3097036" cy="35603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748" y="3281645"/>
            <a:ext cx="2883658" cy="35481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406" y="3268459"/>
            <a:ext cx="278611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12192001" cy="7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新規陽性者数の推移と患者発生シミュレーション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76828" y="6394987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775" y="838742"/>
            <a:ext cx="11864959" cy="27699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■第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回本部会議資料（資料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1-2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）と同じ設定のまま、実測値を追記。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8960104" y="2631611"/>
            <a:ext cx="547101" cy="434245"/>
          </a:xfrm>
          <a:prstGeom prst="downArrow">
            <a:avLst>
              <a:gd name="adj1" fmla="val 56753"/>
              <a:gd name="adj2" fmla="val 486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8425218" y="2128459"/>
            <a:ext cx="2535916" cy="498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1/14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要請開始から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週後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(1/28)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以降に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減少傾向となる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想定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で試算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470288"/>
              </p:ext>
            </p:extLst>
          </p:nvPr>
        </p:nvGraphicFramePr>
        <p:xfrm>
          <a:off x="380817" y="7591321"/>
          <a:ext cx="12002252" cy="552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0" y="1193297"/>
            <a:ext cx="12004064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1888" y="1"/>
            <a:ext cx="12286445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275" y="6461467"/>
            <a:ext cx="845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実運用病床については、日々受入れ病院と調整し、病床を確保。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日以降は「大阪コロナ重症センター」が運用開始。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545015" y="2561470"/>
            <a:ext cx="1131399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吹き出し 6"/>
          <p:cNvSpPr/>
          <p:nvPr/>
        </p:nvSpPr>
        <p:spPr>
          <a:xfrm>
            <a:off x="1147466" y="1828843"/>
            <a:ext cx="1941332" cy="534573"/>
          </a:xfrm>
          <a:prstGeom prst="wedgeRoundRectCallout">
            <a:avLst>
              <a:gd name="adj1" fmla="val 38688"/>
              <a:gd name="adj2" fmla="val 8267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確保病床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236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床中の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病床使用率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60%(142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54939" y="3109159"/>
            <a:ext cx="1131399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吹き出し 9"/>
          <p:cNvSpPr/>
          <p:nvPr/>
        </p:nvSpPr>
        <p:spPr>
          <a:xfrm>
            <a:off x="1115344" y="3247623"/>
            <a:ext cx="1941332" cy="534573"/>
          </a:xfrm>
          <a:prstGeom prst="wedgeRoundRectCallout">
            <a:avLst>
              <a:gd name="adj1" fmla="val 37985"/>
              <a:gd name="adj2" fmla="val -730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確保病床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236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床中の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病床使用率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0%(118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5" y="822178"/>
            <a:ext cx="1189432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12204557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6156" y="6495261"/>
            <a:ext cx="433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1" y="795007"/>
            <a:ext cx="11882134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" y="425293"/>
            <a:ext cx="12022354" cy="519424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9" y="5907269"/>
            <a:ext cx="11870559" cy="668373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8376919" y="6605679"/>
            <a:ext cx="1437830" cy="18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3612618" y="503091"/>
            <a:ext cx="6184932" cy="1402982"/>
          </a:xfrm>
          <a:prstGeom prst="wedgeRoundRectCallout">
            <a:avLst>
              <a:gd name="adj1" fmla="val 36430"/>
              <a:gd name="adj2" fmla="val 629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3612618" y="784179"/>
            <a:ext cx="6184932" cy="11218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月上旬の新規陽性者数に占める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代以上の高齢者の割合は３割以上と高く、重症者数は減少しない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まま、年始以降、新規陽性者数の急増に伴いさらに増加。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緊急事態措置等による新規陽性者数の減少率と比較すると、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代以上の陽性者数の減少率は小さく、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重症者数は直近１週間で緩やかに減少。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日以降の約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か月間、重症患者数は増加し続けた（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名→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1/15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■直近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週間では、新規陽性数は大きく減少しているが、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の陽性者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の割合は依然高い。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5454859" y="494618"/>
            <a:ext cx="2318970" cy="2958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波の重症患者数の推移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082235" y="6067473"/>
            <a:ext cx="385301" cy="1661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U ターン矢印 41"/>
          <p:cNvSpPr/>
          <p:nvPr/>
        </p:nvSpPr>
        <p:spPr>
          <a:xfrm flipV="1">
            <a:off x="8219470" y="6536421"/>
            <a:ext cx="1737283" cy="184261"/>
          </a:xfrm>
          <a:prstGeom prst="uturnArrow">
            <a:avLst>
              <a:gd name="adj1" fmla="val 21097"/>
              <a:gd name="adj2" fmla="val 25000"/>
              <a:gd name="adj3" fmla="val 60330"/>
              <a:gd name="adj4" fmla="val 62234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8236450" y="5661500"/>
            <a:ext cx="2147208" cy="282766"/>
            <a:chOff x="8314757" y="5539086"/>
            <a:chExt cx="2147208" cy="282766"/>
          </a:xfrm>
        </p:grpSpPr>
        <p:sp>
          <p:nvSpPr>
            <p:cNvPr id="46" name="正方形/長方形 45"/>
            <p:cNvSpPr/>
            <p:nvPr/>
          </p:nvSpPr>
          <p:spPr>
            <a:xfrm>
              <a:off x="8456982" y="5553056"/>
              <a:ext cx="1418875" cy="17678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3" name="グループ化 52"/>
            <p:cNvGrpSpPr/>
            <p:nvPr/>
          </p:nvGrpSpPr>
          <p:grpSpPr>
            <a:xfrm>
              <a:off x="8314757" y="5539086"/>
              <a:ext cx="2147208" cy="282766"/>
              <a:chOff x="8252587" y="5666041"/>
              <a:chExt cx="2147208" cy="282766"/>
            </a:xfrm>
          </p:grpSpPr>
          <p:sp>
            <p:nvSpPr>
              <p:cNvPr id="41" name="U ターン矢印 40"/>
              <p:cNvSpPr/>
              <p:nvPr/>
            </p:nvSpPr>
            <p:spPr>
              <a:xfrm>
                <a:off x="8252587" y="5721281"/>
                <a:ext cx="1703327" cy="227526"/>
              </a:xfrm>
              <a:prstGeom prst="uturnArrow">
                <a:avLst>
                  <a:gd name="adj1" fmla="val 21097"/>
                  <a:gd name="adj2" fmla="val 25000"/>
                  <a:gd name="adj3" fmla="val 60330"/>
                  <a:gd name="adj4" fmla="val 62234"/>
                  <a:gd name="adj5" fmla="val 10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8420939" y="5666041"/>
                <a:ext cx="1978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新規陽性者数</a:t>
                </a:r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は</a:t>
                </a:r>
                <a:r>
                  <a:rPr kumimoji="1" lang="en-US" altLang="ja-JP" sz="8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26.1%</a:t>
                </a:r>
                <a:r>
                  <a:rPr kumimoji="1" lang="ja-JP" altLang="en-US" sz="8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減</a:t>
                </a:r>
                <a:endPara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47" name="テキスト ボックス 46"/>
          <p:cNvSpPr txBox="1"/>
          <p:nvPr/>
        </p:nvSpPr>
        <p:spPr>
          <a:xfrm>
            <a:off x="8318461" y="6583326"/>
            <a:ext cx="1978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代以上陽性者数は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23.5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0650327" y="5676050"/>
            <a:ext cx="819081" cy="1723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U ターン矢印 57"/>
          <p:cNvSpPr/>
          <p:nvPr/>
        </p:nvSpPr>
        <p:spPr>
          <a:xfrm>
            <a:off x="10206446" y="5727646"/>
            <a:ext cx="1707867" cy="241304"/>
          </a:xfrm>
          <a:prstGeom prst="uturnArrow">
            <a:avLst>
              <a:gd name="adj1" fmla="val 21097"/>
              <a:gd name="adj2" fmla="val 25000"/>
              <a:gd name="adj3" fmla="val 60330"/>
              <a:gd name="adj4" fmla="val 62234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731775" y="5654857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63.2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％減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U ターン矢印 60"/>
          <p:cNvSpPr/>
          <p:nvPr/>
        </p:nvSpPr>
        <p:spPr>
          <a:xfrm flipV="1">
            <a:off x="10206446" y="6554127"/>
            <a:ext cx="1707867" cy="190988"/>
          </a:xfrm>
          <a:prstGeom prst="uturnArrow">
            <a:avLst>
              <a:gd name="adj1" fmla="val 21097"/>
              <a:gd name="adj2" fmla="val 25000"/>
              <a:gd name="adj3" fmla="val 60330"/>
              <a:gd name="adj4" fmla="val 62234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10630972" y="6597184"/>
            <a:ext cx="819081" cy="1723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731775" y="6572115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45.7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％減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-4928" y="-18001"/>
            <a:ext cx="12196928" cy="4504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新規陽性者数と重症者数の推移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124390" y="723233"/>
            <a:ext cx="1462261" cy="477302"/>
            <a:chOff x="1037859" y="1359450"/>
            <a:chExt cx="1462261" cy="393094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037859" y="1562437"/>
              <a:ext cx="1462260" cy="190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60</a:t>
              </a:r>
              <a:r>
                <a:rPr kumimoji="1"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歳以上の新規陽性者数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37860" y="1359450"/>
              <a:ext cx="1462260" cy="190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60</a:t>
              </a:r>
              <a:r>
                <a:rPr kumimoji="1" lang="ja-JP" altLang="en-US" sz="9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歳未満の新規陽性者数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8082235" y="6231755"/>
            <a:ext cx="385301" cy="169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9646900" y="6061728"/>
            <a:ext cx="385301" cy="169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647653" y="6229350"/>
            <a:ext cx="385301" cy="1644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11626927" y="6061252"/>
            <a:ext cx="385301" cy="169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1626926" y="6231755"/>
            <a:ext cx="385301" cy="169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0046950" y="6061728"/>
            <a:ext cx="385301" cy="169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0046950" y="6223653"/>
            <a:ext cx="385301" cy="169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64399"/>
            <a:ext cx="2743200" cy="365125"/>
          </a:xfrm>
        </p:spPr>
        <p:txBody>
          <a:bodyPr/>
          <a:lstStyle/>
          <a:p>
            <a:fld id="{1E7133AD-11B2-41E8-826E-1EDD54B8E414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314145" y="779567"/>
          <a:ext cx="11431387" cy="2633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608">
                  <a:extLst>
                    <a:ext uri="{9D8B030D-6E8A-4147-A177-3AD203B41FA5}">
                      <a16:colId xmlns:a16="http://schemas.microsoft.com/office/drawing/2014/main" val="185256273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302334955"/>
                    </a:ext>
                  </a:extLst>
                </a:gridCol>
                <a:gridCol w="1142282">
                  <a:extLst>
                    <a:ext uri="{9D8B030D-6E8A-4147-A177-3AD203B41FA5}">
                      <a16:colId xmlns:a16="http://schemas.microsoft.com/office/drawing/2014/main" val="201963105"/>
                    </a:ext>
                  </a:extLst>
                </a:gridCol>
                <a:gridCol w="3617259">
                  <a:extLst>
                    <a:ext uri="{9D8B030D-6E8A-4147-A177-3AD203B41FA5}">
                      <a16:colId xmlns:a16="http://schemas.microsoft.com/office/drawing/2014/main" val="123907382"/>
                    </a:ext>
                  </a:extLst>
                </a:gridCol>
                <a:gridCol w="3905897">
                  <a:extLst>
                    <a:ext uri="{9D8B030D-6E8A-4147-A177-3AD203B41FA5}">
                      <a16:colId xmlns:a16="http://schemas.microsoft.com/office/drawing/2014/main" val="352248295"/>
                    </a:ext>
                  </a:extLst>
                </a:gridCol>
              </a:tblGrid>
              <a:tr h="610946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重症者数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重症者数の推移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代以上の新規陽性者数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955276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第三波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085220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10/10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10/19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　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8.7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9094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時短要請開始</a:t>
                      </a:r>
                      <a:endParaRPr kumimoji="1"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107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2,069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10/20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11/27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53.1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95779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（１月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日～緊急事態措置）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187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5,421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11/28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1/15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110.6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80391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２月８日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2,558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1/16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2/8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106.6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41961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223488" y="1968177"/>
          <a:ext cx="3607164" cy="489713"/>
        </p:xfrm>
        <a:graphic>
          <a:graphicData uri="http://schemas.openxmlformats.org/drawingml/2006/table">
            <a:tbl>
              <a:tblPr/>
              <a:tblGrid>
                <a:gridCol w="3607164">
                  <a:extLst>
                    <a:ext uri="{9D8B030D-6E8A-4147-A177-3AD203B41FA5}">
                      <a16:colId xmlns:a16="http://schemas.microsoft.com/office/drawing/2014/main" val="728711768"/>
                    </a:ext>
                  </a:extLst>
                </a:gridCol>
              </a:tblGrid>
              <a:tr h="4897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65379"/>
                  </a:ext>
                </a:extLst>
              </a:tr>
            </a:tbl>
          </a:graphicData>
        </a:graphic>
      </p:graphicFrame>
      <p:sp>
        <p:nvSpPr>
          <p:cNvPr id="64" name="正方形/長方形 63"/>
          <p:cNvSpPr/>
          <p:nvPr/>
        </p:nvSpPr>
        <p:spPr>
          <a:xfrm>
            <a:off x="-4928" y="-18001"/>
            <a:ext cx="12196928" cy="4504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第三波における重症者数と</a:t>
            </a:r>
            <a:r>
              <a:rPr kumimoji="1" lang="en-US" altLang="ja-JP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代以上の新規陽性者の推移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64399"/>
            <a:ext cx="2743200" cy="365125"/>
          </a:xfrm>
        </p:spPr>
        <p:txBody>
          <a:bodyPr/>
          <a:lstStyle/>
          <a:p>
            <a:fld id="{1E7133AD-11B2-41E8-826E-1EDD54B8E414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448417" y="1473875"/>
            <a:ext cx="3157304" cy="423579"/>
          </a:xfrm>
          <a:prstGeom prst="wedgeRoundRectCallout">
            <a:avLst>
              <a:gd name="adj1" fmla="val -57341"/>
              <a:gd name="adj2" fmla="val 3699"/>
              <a:gd name="adj3" fmla="val 1666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重症者数の減少は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で下げ止まり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361320" y="2024124"/>
            <a:ext cx="3401319" cy="380569"/>
          </a:xfrm>
          <a:prstGeom prst="wedgeRoundRectCallout">
            <a:avLst>
              <a:gd name="adj1" fmla="val -25527"/>
              <a:gd name="adj2" fmla="val -618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日間で約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2.3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日増加）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下カーブ矢印 11"/>
          <p:cNvSpPr/>
          <p:nvPr/>
        </p:nvSpPr>
        <p:spPr>
          <a:xfrm rot="5400000">
            <a:off x="4027383" y="2644018"/>
            <a:ext cx="396691" cy="275665"/>
          </a:xfrm>
          <a:prstGeom prst="curved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4423294" y="2554282"/>
            <a:ext cx="3331498" cy="381029"/>
          </a:xfrm>
          <a:prstGeom prst="wedgeRoundRectCallout">
            <a:avLst>
              <a:gd name="adj1" fmla="val -28567"/>
              <a:gd name="adj2" fmla="val 58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1.6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日増加）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下カーブ矢印 15"/>
          <p:cNvSpPr/>
          <p:nvPr/>
        </p:nvSpPr>
        <p:spPr>
          <a:xfrm rot="5400000">
            <a:off x="4027384" y="1702425"/>
            <a:ext cx="396691" cy="275665"/>
          </a:xfrm>
          <a:prstGeom prst="curved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下カーブ矢印 16"/>
          <p:cNvSpPr/>
          <p:nvPr/>
        </p:nvSpPr>
        <p:spPr>
          <a:xfrm rot="5400000">
            <a:off x="4027384" y="2212315"/>
            <a:ext cx="396691" cy="275665"/>
          </a:xfrm>
          <a:prstGeom prst="curved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34680" y="3767566"/>
            <a:ext cx="11517711" cy="151277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日以降、感染拡大に転じたが、重症者数は、新規陽性者数の拡大から遅れて増加することから、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に転じた。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その後、新規陽性者数拡大に伴い、重症者数も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日までの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日間で約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名と増加。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日以降の時短要請から重症者数がピークを迎えた１月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187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名までの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日間で約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名増加した。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○直近約１か月で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代以上の新規陽性者数は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2,558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名（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日）確認されており、当面２週間は、重症者数は新規陽性者数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の減少と同じスピードで減少することは想定されにくい。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4424431" y="3070678"/>
            <a:ext cx="3338208" cy="317278"/>
          </a:xfrm>
          <a:prstGeom prst="wedgeRoundRectCallout">
            <a:avLst>
              <a:gd name="adj1" fmla="val -16398"/>
              <a:gd name="adj2" fmla="val 111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日間で約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名減少（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1.2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日減少）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下カーブ矢印 17"/>
          <p:cNvSpPr/>
          <p:nvPr/>
        </p:nvSpPr>
        <p:spPr>
          <a:xfrm rot="5400000">
            <a:off x="4022794" y="3011233"/>
            <a:ext cx="396691" cy="266488"/>
          </a:xfrm>
          <a:prstGeom prst="curved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5845464" y="5421783"/>
            <a:ext cx="785611" cy="30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21004" y="5903427"/>
            <a:ext cx="11324528" cy="74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の感染拡大に至る前に、医療提供体制への負荷を減らさなければ、感染拡大に伴い、再び極めてひっ迫した状態となり、医療提供体制が限界を超える恐れが出てくる。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5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月８日時点）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85716" y="724958"/>
          <a:ext cx="11637583" cy="555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9164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045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5214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確保計画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フェーズ３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０３６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フェーズ４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２１５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123826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確保数等</a:t>
                      </a: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※重症病床、軽症中等症病床について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、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</a:t>
                      </a:r>
                      <a:r>
                        <a:rPr lang="en-US" sz="1400" kern="100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月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19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日からフェーズ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4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へ移行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確保数２３６床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６９０床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3703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（別途、自宅療養　９７５人）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９７６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４７３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６４．８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１５３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２３６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５７．１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９７６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７１０）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１９．６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４７３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６８．９％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（１５３／２２２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（１８／３０）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６４．０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９７６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５２５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１９．６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４７３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４１６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9011"/>
            <a:ext cx="5822185" cy="49138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6" y="1611334"/>
            <a:ext cx="5438103" cy="514547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81204" y="659317"/>
            <a:ext cx="5135191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1,525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1,034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976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　　</a:t>
            </a:r>
            <a:r>
              <a:rPr lang="en-US" altLang="ja-JP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小児・精神患者用病床等約</a:t>
            </a:r>
            <a:r>
              <a:rPr lang="en-US" altLang="ja-JP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床含んでおり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3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　　一般患者に限ると病床利用率はより高くなっている。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425578" y="386751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611820" y="392397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3071" y="669531"/>
            <a:ext cx="4766176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69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153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2167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1" name="テキスト ボックス 1"/>
          <p:cNvSpPr txBox="1"/>
          <p:nvPr/>
        </p:nvSpPr>
        <p:spPr>
          <a:xfrm>
            <a:off x="4739905" y="1676590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1"/>
          <p:cNvSpPr txBox="1"/>
          <p:nvPr/>
        </p:nvSpPr>
        <p:spPr>
          <a:xfrm>
            <a:off x="5180630" y="2941051"/>
            <a:ext cx="1229475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病床運用率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(%)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1"/>
          <p:cNvSpPr txBox="1"/>
          <p:nvPr/>
        </p:nvSpPr>
        <p:spPr>
          <a:xfrm>
            <a:off x="5258446" y="3356347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入院患者数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940553" y="1859908"/>
            <a:ext cx="97028" cy="628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5037582" y="3039612"/>
            <a:ext cx="187908" cy="185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5037582" y="3493368"/>
            <a:ext cx="260716" cy="165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1"/>
          <p:cNvSpPr txBox="1"/>
          <p:nvPr/>
        </p:nvSpPr>
        <p:spPr>
          <a:xfrm>
            <a:off x="11220830" y="2085785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1"/>
          <p:cNvSpPr txBox="1"/>
          <p:nvPr/>
        </p:nvSpPr>
        <p:spPr>
          <a:xfrm>
            <a:off x="11278426" y="3351744"/>
            <a:ext cx="1210615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病床運用率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(%)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1"/>
          <p:cNvSpPr txBox="1"/>
          <p:nvPr/>
        </p:nvSpPr>
        <p:spPr>
          <a:xfrm>
            <a:off x="11253933" y="3718130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入院患者数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H="1">
            <a:off x="11153920" y="2284530"/>
            <a:ext cx="200027" cy="86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11220830" y="3387477"/>
            <a:ext cx="188896" cy="5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 flipV="1">
            <a:off x="11253934" y="3623153"/>
            <a:ext cx="118791" cy="140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</p:spTree>
    <p:extLst>
      <p:ext uri="{BB962C8B-B14F-4D97-AF65-F5344CB8AC3E}">
        <p14:creationId xmlns:p14="http://schemas.microsoft.com/office/powerpoint/2010/main" val="19743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6643" y="593341"/>
            <a:ext cx="10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1,052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経路の７割は感染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780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名について、推定される感染経路の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割強が施設・医療機関関連で、４割弱が感染経路不明者。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19380" y="1536289"/>
            <a:ext cx="32912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1,052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smtClean="0">
                <a:latin typeface="Meiryo UI" panose="020B0604030504040204" pitchFamily="50" charset="-128"/>
                <a:ea typeface="Meiryo UI" panose="020B0604030504040204" pitchFamily="50" charset="-128"/>
              </a:rPr>
              <a:t>170</a:t>
            </a:r>
            <a:r>
              <a:rPr kumimoji="1" lang="ja-JP" altLang="en-US" sz="1050" smtClean="0"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重症・死亡例について推定される感染経路（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判明時点）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79713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479" y="2881719"/>
            <a:ext cx="1985429" cy="92278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56" y="3064350"/>
            <a:ext cx="2411526" cy="9227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56" y="4090505"/>
            <a:ext cx="5674452" cy="2596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6" y="4090505"/>
            <a:ext cx="6044118" cy="267177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8301" y="1103473"/>
            <a:ext cx="5688061" cy="28836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5164" y="1140957"/>
            <a:ext cx="744995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2940" y="565334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6764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4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741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5.3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 smtClean="0"/>
              <a:t>1,036</a:t>
            </a:r>
            <a:r>
              <a:rPr kumimoji="1" lang="en-US" altLang="ja-JP" sz="800" dirty="0" smtClean="0"/>
              <a:t>/19,474)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8.5%</a:t>
            </a:r>
            <a:r>
              <a:rPr lang="en-US" altLang="ja-JP" sz="800" dirty="0" smtClean="0"/>
              <a:t>(</a:t>
            </a:r>
            <a:r>
              <a:rPr lang="en-US" altLang="ja-JP" sz="800" dirty="0"/>
              <a:t>865</a:t>
            </a:r>
            <a:r>
              <a:rPr lang="en-US" altLang="ja-JP" sz="800" dirty="0" smtClean="0"/>
              <a:t>/10,135)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3.1%</a:t>
            </a:r>
            <a:r>
              <a:rPr lang="en-US" altLang="ja-JP" sz="800" dirty="0" smtClean="0"/>
              <a:t>(1,052/34,138)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3297" y="5523486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65.9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82.2%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009" y="909753"/>
            <a:ext cx="2824685" cy="237257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9883" y="3953480"/>
            <a:ext cx="3450635" cy="203014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228" y="4082525"/>
            <a:ext cx="1950889" cy="21215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748" y="3961682"/>
            <a:ext cx="2792210" cy="216426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5630" y="3928353"/>
            <a:ext cx="2060627" cy="196917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6777" y="3986038"/>
            <a:ext cx="2548349" cy="179847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9541" y="3961682"/>
            <a:ext cx="207282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8.3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(87/1,054)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16</a:t>
            </a:r>
            <a:r>
              <a:rPr lang="en-US" altLang="ja-JP" sz="1050" dirty="0"/>
              <a:t>.</a:t>
            </a:r>
            <a:r>
              <a:rPr lang="en-US" altLang="ja-JP" sz="1050" dirty="0" smtClean="0"/>
              <a:t>6%</a:t>
            </a:r>
            <a:r>
              <a:rPr lang="en-US" altLang="ja-JP" sz="900" dirty="0" smtClean="0"/>
              <a:t>(81/489)</a:t>
            </a:r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4.9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 smtClean="0"/>
              <a:t>死亡者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3.5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(142/4,012)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7.6%</a:t>
            </a:r>
            <a:r>
              <a:rPr lang="en-US" altLang="ja-JP" sz="900" dirty="0" smtClean="0"/>
              <a:t>(138/1,805)</a:t>
            </a:r>
            <a:endParaRPr kumimoji="1" lang="en-US" altLang="ja-JP" sz="900" dirty="0" smtClean="0"/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1.5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(142/9,271)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97.2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73.8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者のまとめ（令和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28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</a:t>
            </a:r>
            <a:r>
              <a:rPr lang="ja-JP" altLang="en-US" sz="1000" dirty="0"/>
              <a:t>死</a:t>
            </a:r>
            <a:r>
              <a:rPr lang="ja-JP" altLang="en-US" sz="1000" dirty="0" smtClean="0"/>
              <a:t>亡</a:t>
            </a:r>
            <a:r>
              <a:rPr lang="ja-JP" altLang="en-US" sz="1000" dirty="0"/>
              <a:t>者</a:t>
            </a:r>
            <a:r>
              <a:rPr kumimoji="1" lang="ja-JP" altLang="en-US" sz="1000" dirty="0" smtClean="0"/>
              <a:t>の割合：</a:t>
            </a:r>
            <a:r>
              <a:rPr lang="en-US" altLang="ja-JP" sz="1000" dirty="0"/>
              <a:t>4.0</a:t>
            </a:r>
            <a:r>
              <a:rPr kumimoji="1" lang="en-US" altLang="ja-JP" sz="1000" dirty="0" smtClean="0"/>
              <a:t>%(</a:t>
            </a:r>
            <a:r>
              <a:rPr lang="en-US" altLang="ja-JP" sz="1000" dirty="0" smtClean="0"/>
              <a:t>779</a:t>
            </a:r>
            <a:r>
              <a:rPr kumimoji="1" lang="en-US" altLang="ja-JP" sz="1000" dirty="0" smtClean="0"/>
              <a:t>/19,474)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代以上の陽性者に占める死亡者の割合：</a:t>
            </a:r>
            <a:r>
              <a:rPr lang="en-US" altLang="ja-JP" sz="1000" dirty="0" smtClean="0"/>
              <a:t>7.5%(763/10,135)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全陽性者数に占める</a:t>
            </a:r>
            <a:r>
              <a:rPr lang="ja-JP" altLang="en-US" sz="1000" dirty="0"/>
              <a:t>死</a:t>
            </a:r>
            <a:r>
              <a:rPr lang="ja-JP" altLang="en-US" sz="1000" dirty="0" smtClean="0"/>
              <a:t>亡</a:t>
            </a:r>
            <a:r>
              <a:rPr lang="ja-JP" altLang="en-US" sz="1000" dirty="0"/>
              <a:t>者</a:t>
            </a:r>
            <a:r>
              <a:rPr lang="ja-JP" altLang="en-US" sz="1000" dirty="0" smtClean="0"/>
              <a:t>の割合：</a:t>
            </a:r>
            <a:r>
              <a:rPr lang="en-US" altLang="ja-JP" sz="1000" dirty="0" smtClean="0"/>
              <a:t>2.3%</a:t>
            </a:r>
            <a:r>
              <a:rPr lang="ja-JP" altLang="en-US" sz="1000" dirty="0" smtClean="0"/>
              <a:t> </a:t>
            </a:r>
            <a:r>
              <a:rPr lang="en-US" altLang="ja-JP" sz="1000" dirty="0" smtClean="0"/>
              <a:t>(780/34,138)</a:t>
            </a:r>
            <a:endParaRPr kumimoji="1" lang="ja-JP" altLang="en-US" sz="1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53200" y="4207913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78.0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97.8%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389585" y="6423195"/>
            <a:ext cx="11447987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</a:t>
            </a:r>
            <a:r>
              <a:rPr lang="ja-JP" altLang="en-US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死亡</a:t>
            </a:r>
            <a:r>
              <a:rPr lang="ja-JP" altLang="en-US" b="1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率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は第二波を上回っている。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908" y="979173"/>
            <a:ext cx="3059444" cy="1295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21" y="2934656"/>
            <a:ext cx="2956816" cy="18960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9" y="4303161"/>
            <a:ext cx="2389839" cy="173751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653" y="2685361"/>
            <a:ext cx="2889754" cy="19143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841" y="4303161"/>
            <a:ext cx="2530059" cy="17679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9498" y="2594433"/>
            <a:ext cx="2926334" cy="201795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2360" y="4480872"/>
            <a:ext cx="220084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3867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403" y="2712083"/>
            <a:ext cx="128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陽性患者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34,138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軽症・調査中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無症状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1819" y="3478724"/>
            <a:ext cx="14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807626" y="2637396"/>
            <a:ext cx="17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771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46835" y="3442751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1,052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80600" y="3765917"/>
            <a:ext cx="1221957" cy="10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51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80600" y="3765917"/>
            <a:ext cx="1180293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34901" y="4635911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64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80600" y="3444855"/>
            <a:ext cx="1172438" cy="32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215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153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0893" y="2202273"/>
            <a:ext cx="17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5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61502" y="3131622"/>
            <a:ext cx="458202" cy="40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101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8678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入院療養等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2568" y="263426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39490" y="4244225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3.1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重症病床における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人工呼吸器装着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のいずれかとした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189" y="3520244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2/8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948" y="7182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重症及び死亡例の経過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780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率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:2.3%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重症及び死亡事例のまとめ（令和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7714" y="4406971"/>
            <a:ext cx="373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全国と大阪府の陽性者数と死亡者数（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率）の比較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002453" y="4872774"/>
            <a:ext cx="2094627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02453" y="4933776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重症から死亡：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170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死亡の割合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16.2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451758" y="6456965"/>
            <a:ext cx="10248869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死亡率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は第二波を上回り、全国よりも高い。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21255" y="422076"/>
            <a:ext cx="313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死亡率：新規陽性者に占める死亡者の割合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1" y="4458692"/>
            <a:ext cx="6985492" cy="20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左右矢印 12"/>
          <p:cNvSpPr/>
          <p:nvPr/>
        </p:nvSpPr>
        <p:spPr>
          <a:xfrm>
            <a:off x="2802160" y="1511407"/>
            <a:ext cx="705349" cy="492784"/>
          </a:xfrm>
          <a:prstGeom prst="leftRightArrow">
            <a:avLst>
              <a:gd name="adj1" fmla="val 62643"/>
              <a:gd name="adj2" fmla="val 32739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-11300"/>
            <a:ext cx="12192000" cy="5254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陽性者の年齢区分と重症者数の推移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42007" y="897090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6818" y="913348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8/16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3735239" y="1779236"/>
            <a:ext cx="3170490" cy="686027"/>
          </a:xfrm>
          <a:prstGeom prst="wedgeRoundRectCallout">
            <a:avLst>
              <a:gd name="adj1" fmla="val -61129"/>
              <a:gd name="adj2" fmla="val -3901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イエローステージ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移行後から約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週間後に重症患者数は最大値となった。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名増加した。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96028" y="1145706"/>
            <a:ext cx="0" cy="30568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831591" y="1630822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2788525" y="1145706"/>
            <a:ext cx="662" cy="36708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42596" y="799774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908749" y="818495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左右矢印 16"/>
          <p:cNvSpPr/>
          <p:nvPr/>
        </p:nvSpPr>
        <p:spPr>
          <a:xfrm>
            <a:off x="3379829" y="4600511"/>
            <a:ext cx="900220" cy="338461"/>
          </a:xfrm>
          <a:prstGeom prst="leftRightArrow">
            <a:avLst>
              <a:gd name="adj1" fmla="val 62643"/>
              <a:gd name="adj2" fmla="val 34826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3440453" y="4638935"/>
            <a:ext cx="778971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4581124" y="4170204"/>
            <a:ext cx="2324605" cy="599536"/>
          </a:xfrm>
          <a:prstGeom prst="wedgeRoundRectCallout">
            <a:avLst>
              <a:gd name="adj1" fmla="val -65566"/>
              <a:gd name="adj2" fmla="val 491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重症患者が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名以上を推移した期間は約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日間続いた。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6731790" y="1042510"/>
            <a:ext cx="1331775" cy="482928"/>
          </a:xfrm>
          <a:prstGeom prst="wedgeRoundRectCallout">
            <a:avLst>
              <a:gd name="adj1" fmla="val 69440"/>
              <a:gd name="adj2" fmla="val -4153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8566215" y="1161310"/>
            <a:ext cx="10632" cy="23527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295428" y="912650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/3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6485206" y="6404403"/>
            <a:ext cx="4251245" cy="474771"/>
          </a:xfrm>
          <a:prstGeom prst="leftRightArrow">
            <a:avLst>
              <a:gd name="adj1" fmla="val 62643"/>
              <a:gd name="adj2" fmla="val 32739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88172" y="6511967"/>
            <a:ext cx="4248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1/15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までの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か月間、重症患者数は増加し続け、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171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6" y="560363"/>
            <a:ext cx="11888230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" y="-28486"/>
            <a:ext cx="1219200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シミュレーション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重症患者数の推移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8963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4" y="650607"/>
            <a:ext cx="11717528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2132</Words>
  <Application>Microsoft Office PowerPoint</Application>
  <PresentationFormat>ワイド画面</PresentationFormat>
  <Paragraphs>264</Paragraphs>
  <Slides>14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周藤　英</cp:lastModifiedBy>
  <cp:revision>1032</cp:revision>
  <cp:lastPrinted>2021-02-07T12:46:50Z</cp:lastPrinted>
  <dcterms:created xsi:type="dcterms:W3CDTF">2020-08-11T02:27:27Z</dcterms:created>
  <dcterms:modified xsi:type="dcterms:W3CDTF">2021-02-09T07:38:37Z</dcterms:modified>
</cp:coreProperties>
</file>