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33"/>
    <a:srgbClr val="FFCC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F494-5325-4E24-8540-99C9CE187D7E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F4C9-09E6-4E0A-BEDF-7EA76F94D40E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07DA-1FB6-4393-BA4C-0B35BA03DAEE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0A50-750A-414D-99AB-F0FF48653410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7D4F-2515-4A60-9D24-9E28B75AB19A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BB36-98A2-4D7C-B951-C70F9DDB861C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4870-886B-444E-AE6C-C6146C4C9A50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770B-42DB-4605-9129-2556FB6CD462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D0A-EA30-4F59-BB98-4F5377DAA6B9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2344C-55B7-49D3-9DC1-13F9B6F0FAAA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3555-EB86-4C36-9554-0BB988BBB9FB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EA71-FAC6-4FD1-BBDA-EFE84BAF33DD}" type="datetime1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56075"/>
            <a:ext cx="12192000" cy="513275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今後の取組みについて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958" y="529172"/>
            <a:ext cx="1277174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＜現況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月中旬以降、以下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のとおり感染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拡大傾向にある。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（１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からの３週間で新規陽性者が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1.7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に増加（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11/4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１週間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1,014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確認）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）新規陽性者に占める感染経路不明者の割合が５～６割を推移。</a:t>
            </a: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（３）夜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の街の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関係者・滞在者や家庭内、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企業事業所等、旅行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参加者など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、様々な場面で感染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が疑われる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事例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が発生。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（４）高齢者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施設、医療機関、児童施設・学校、企業事業所、旅行でクラスターが発生。</a:t>
            </a: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感染拡大傾向が続いた場合には、今後、病床のひっ迫リスクが想定され、医療提供体制に影響。</a:t>
            </a: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重症者が増加傾向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（重症者数　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11/4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（重症病床使用率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18.0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）→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11/10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58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（同　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28.2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＜今後の取組み＞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飲食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、家庭、職場、旅行や外出等いずれの場面でも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、マスク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着用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、換気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の徹底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、身体的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距離の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等を徹底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感染リスクが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高まる「５つの場面」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10/23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国の分科会提言）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「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飲酒を伴う懇親会等」「大人数や長時間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におよぶ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飲食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」「マスクなしでの会話」「狭い空間での共同生活」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「居場所の切り替わり」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大阪市内の歓楽街における、事業者との連携等による感染拡大防止に向けた取組みの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高齢者施設・医療機関等への啓発の徹底と、施設等職員が迅速に検査を受診できる取組みの検討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460181" y="15896"/>
            <a:ext cx="159760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資料１－６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5735390" y="3365685"/>
            <a:ext cx="808893" cy="426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354</Words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2020-11-10T04:13:24Z</cp:lastPrinted>
  <dcterms:created xsi:type="dcterms:W3CDTF">2020-07-15T08:05:42Z</dcterms:created>
  <dcterms:modified xsi:type="dcterms:W3CDTF">2020-11-10T13:19:53Z</dcterms:modified>
</cp:coreProperties>
</file>