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2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196" y="60"/>
      </p:cViewPr>
      <p:guideLst>
        <p:guide orient="horz" pos="3322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4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BB4E-BC27-47F9-83F6-B09C6E75160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7534" y="529463"/>
            <a:ext cx="540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</a:t>
            </a:r>
            <a:r>
              <a:rPr lang="ja-JP" altLang="en-US" sz="1400" b="1" dirty="0"/>
              <a:t>中</a:t>
            </a:r>
            <a:r>
              <a:rPr lang="ja-JP" altLang="en-US" sz="1400" b="1" dirty="0" smtClean="0"/>
              <a:t>旬以降のコロナ陽性患者の</a:t>
            </a:r>
            <a:r>
              <a:rPr lang="ja-JP" altLang="en-US" sz="1400" b="1" dirty="0"/>
              <a:t>発生状況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6331" y="739978"/>
            <a:ext cx="33777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6/14</a:t>
            </a:r>
            <a:r>
              <a:rPr lang="ja-JP" altLang="en-US" sz="1050" dirty="0" smtClean="0"/>
              <a:t>以降</a:t>
            </a:r>
            <a:r>
              <a:rPr lang="en-US" altLang="ja-JP" sz="1050" dirty="0" smtClean="0"/>
              <a:t>7/25</a:t>
            </a:r>
            <a:r>
              <a:rPr lang="ja-JP" altLang="en-US" sz="1050" dirty="0" err="1" smtClean="0"/>
              <a:t>までに</a:t>
            </a:r>
            <a:r>
              <a:rPr lang="ja-JP" altLang="en-US" sz="1050" dirty="0"/>
              <a:t>判明</a:t>
            </a:r>
            <a:r>
              <a:rPr lang="ja-JP" altLang="en-US" sz="1050" dirty="0" smtClean="0"/>
              <a:t>した</a:t>
            </a:r>
            <a:r>
              <a:rPr lang="en-US" altLang="ja-JP" sz="1050" dirty="0"/>
              <a:t>1,261</a:t>
            </a:r>
            <a:r>
              <a:rPr lang="ja-JP" altLang="en-US" sz="1050" dirty="0" smtClean="0"/>
              <a:t>事例の状況</a:t>
            </a:r>
            <a:endParaRPr lang="ja-JP" altLang="en-US" sz="1050" dirty="0"/>
          </a:p>
        </p:txBody>
      </p:sp>
      <p:sp>
        <p:nvSpPr>
          <p:cNvPr id="7" name="正方形/長方形 6"/>
          <p:cNvSpPr/>
          <p:nvPr/>
        </p:nvSpPr>
        <p:spPr>
          <a:xfrm>
            <a:off x="661157" y="4070796"/>
            <a:ext cx="14640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２</a:t>
            </a:r>
            <a:r>
              <a:rPr lang="ja-JP" altLang="en-US" sz="1200" dirty="0" smtClean="0"/>
              <a:t>．</a:t>
            </a:r>
            <a:r>
              <a:rPr lang="ja-JP" altLang="en-US" sz="1200" dirty="0"/>
              <a:t>居住地</a:t>
            </a:r>
            <a:r>
              <a:rPr lang="ja-JP" altLang="en-US" sz="1200" dirty="0" smtClean="0"/>
              <a:t>分布</a:t>
            </a:r>
            <a:endParaRPr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72853" y="1479430"/>
            <a:ext cx="17104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１．年代分布</a:t>
            </a:r>
            <a:endParaRPr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620157" y="7057825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+mn-ea"/>
              </a:rPr>
              <a:t>3</a:t>
            </a:r>
            <a:r>
              <a:rPr lang="ja-JP" altLang="en-US" sz="1200" dirty="0" err="1" smtClean="0">
                <a:latin typeface="+mn-ea"/>
              </a:rPr>
              <a:t>．</a:t>
            </a:r>
            <a:r>
              <a:rPr lang="ja-JP" altLang="en-US" sz="1200" dirty="0" smtClean="0">
                <a:latin typeface="+mn-ea"/>
              </a:rPr>
              <a:t>感染経路不明</a:t>
            </a:r>
            <a:r>
              <a:rPr lang="ja-JP" altLang="en-US" sz="1200" dirty="0">
                <a:latin typeface="+mn-ea"/>
              </a:rPr>
              <a:t>者</a:t>
            </a:r>
            <a:r>
              <a:rPr lang="ja-JP" altLang="en-US" sz="1200" dirty="0" smtClean="0">
                <a:latin typeface="+mn-ea"/>
              </a:rPr>
              <a:t>の状況</a:t>
            </a:r>
            <a:endParaRPr lang="ja-JP" altLang="en-US" sz="12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49" y="218661"/>
            <a:ext cx="14587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資料２－２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60" y="1771165"/>
            <a:ext cx="6400800" cy="20097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60" y="4316033"/>
            <a:ext cx="6410325" cy="23050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0492" y="7771566"/>
            <a:ext cx="75628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6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87235" y="7915958"/>
            <a:ext cx="2230566" cy="274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④ 滞在エリア別</a:t>
            </a:r>
            <a:endParaRPr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87235" y="359998"/>
            <a:ext cx="4113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4</a:t>
            </a:r>
            <a:r>
              <a:rPr lang="ja-JP" altLang="en-US" sz="1200" dirty="0" err="1" smtClean="0"/>
              <a:t>．</a:t>
            </a:r>
            <a:r>
              <a:rPr lang="ja-JP" altLang="en-US" sz="1200" dirty="0" smtClean="0"/>
              <a:t>夜</a:t>
            </a:r>
            <a:r>
              <a:rPr lang="ja-JP" altLang="en-US" sz="1200" dirty="0"/>
              <a:t>の街の関係者及び滞在者の</a:t>
            </a:r>
            <a:r>
              <a:rPr lang="ja-JP" altLang="en-US" sz="1200" dirty="0" smtClean="0"/>
              <a:t>状況</a:t>
            </a:r>
            <a:endParaRPr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87235" y="773417"/>
            <a:ext cx="1900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①</a:t>
            </a:r>
            <a:r>
              <a:rPr lang="ja-JP" altLang="en-US" sz="1200" dirty="0" smtClean="0"/>
              <a:t> 割合（全件）</a:t>
            </a:r>
            <a:endParaRPr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87234" y="4996676"/>
            <a:ext cx="13542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③ 滞在先分類別</a:t>
            </a:r>
            <a:endParaRPr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87235" y="2973333"/>
            <a:ext cx="22305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②</a:t>
            </a:r>
            <a:r>
              <a:rPr lang="ja-JP" altLang="en-US" sz="1200" dirty="0" smtClean="0"/>
              <a:t> 割合（感染経路不明者）</a:t>
            </a:r>
            <a:endParaRPr lang="ja-JP" altLang="en-US" sz="1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691" y="994049"/>
            <a:ext cx="6553200" cy="19431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91" y="3121209"/>
            <a:ext cx="6543675" cy="185737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691" y="5410095"/>
            <a:ext cx="6724650" cy="2476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234" y="8406083"/>
            <a:ext cx="65436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9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68</Words>
  <PresentationFormat>ユーザー設定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2020-07-27T13:23:06Z</cp:lastPrinted>
  <dcterms:created xsi:type="dcterms:W3CDTF">2020-07-03T03:44:34Z</dcterms:created>
  <dcterms:modified xsi:type="dcterms:W3CDTF">2020-07-28T03:15:57Z</dcterms:modified>
</cp:coreProperties>
</file>