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95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32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87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40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7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2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44F6-B0CB-4F10-8E4D-8917A02A65E8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7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880"/>
            <a:ext cx="9906000" cy="3462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の解除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基準における府の現状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05003"/>
              </p:ext>
            </p:extLst>
          </p:nvPr>
        </p:nvGraphicFramePr>
        <p:xfrm>
          <a:off x="0" y="377755"/>
          <a:ext cx="9908011" cy="592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21">
                  <a:extLst>
                    <a:ext uri="{9D8B030D-6E8A-4147-A177-3AD203B41FA5}">
                      <a16:colId xmlns:a16="http://schemas.microsoft.com/office/drawing/2014/main" val="3000241798"/>
                    </a:ext>
                  </a:extLst>
                </a:gridCol>
                <a:gridCol w="3891249">
                  <a:extLst>
                    <a:ext uri="{9D8B030D-6E8A-4147-A177-3AD203B41FA5}">
                      <a16:colId xmlns:a16="http://schemas.microsoft.com/office/drawing/2014/main" val="679301468"/>
                    </a:ext>
                  </a:extLst>
                </a:gridCol>
                <a:gridCol w="2228045">
                  <a:extLst>
                    <a:ext uri="{9D8B030D-6E8A-4147-A177-3AD203B41FA5}">
                      <a16:colId xmlns:a16="http://schemas.microsoft.com/office/drawing/2014/main" val="42447418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45692627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1309284973"/>
                    </a:ext>
                  </a:extLst>
                </a:gridCol>
                <a:gridCol w="825329">
                  <a:extLst>
                    <a:ext uri="{9D8B030D-6E8A-4147-A177-3AD203B41FA5}">
                      <a16:colId xmlns:a16="http://schemas.microsoft.com/office/drawing/2014/main" val="239704375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806926493"/>
                    </a:ext>
                  </a:extLst>
                </a:gridCol>
                <a:gridCol w="568817">
                  <a:extLst>
                    <a:ext uri="{9D8B030D-6E8A-4147-A177-3AD203B41FA5}">
                      <a16:colId xmlns:a16="http://schemas.microsoft.com/office/drawing/2014/main" val="1208472454"/>
                    </a:ext>
                  </a:extLst>
                </a:gridCol>
              </a:tblGrid>
              <a:tr h="3351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国の解除基準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府の現状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評価</a:t>
                      </a:r>
                      <a:endParaRPr kumimoji="1" lang="ja-JP" alt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025640"/>
                  </a:ext>
                </a:extLst>
              </a:tr>
              <a:tr h="328165">
                <a:tc gridSpan="8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（１）感染状況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疫学的状況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21945"/>
                  </a:ext>
                </a:extLst>
              </a:tr>
              <a:tr h="566147">
                <a:tc rowSpan="2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①直近１週間の新規感染者数がその前週の数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より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減少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傾向にあること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61821"/>
                  </a:ext>
                </a:extLst>
              </a:tr>
              <a:tr h="5864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②直近１週間の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万人あたり累積新規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感染者数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人未満程度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0.67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時点）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未達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90766"/>
                  </a:ext>
                </a:extLst>
              </a:tr>
              <a:tr h="32816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（２）医療提供体制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医療状況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96896"/>
                  </a:ext>
                </a:extLst>
              </a:tr>
              <a:tr h="360731">
                <a:tc rowSpan="7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①重症者数が減少傾向で医療提供体制が逼迫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していないこと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②患者急増に対応可能な体制が確保されている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4/27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284919"/>
                  </a:ext>
                </a:extLst>
              </a:tr>
              <a:tr h="335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重症者数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113381"/>
                  </a:ext>
                </a:extLst>
              </a:tr>
              <a:tr h="376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重症病床確保数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909319"/>
                  </a:ext>
                </a:extLst>
              </a:tr>
              <a:tr h="5349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軽症中等症入院患者数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(4/28)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507349"/>
                  </a:ext>
                </a:extLst>
              </a:tr>
              <a:tr h="5349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軽症中等症病床確保数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813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(4/28)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66710"/>
                  </a:ext>
                </a:extLst>
              </a:tr>
              <a:tr h="376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宿泊療養者数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292557"/>
                  </a:ext>
                </a:extLst>
              </a:tr>
              <a:tr h="376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宿泊療養客室数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1,504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1,504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87658"/>
                  </a:ext>
                </a:extLst>
              </a:tr>
              <a:tr h="328165">
                <a:tc gridSpan="8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（３）検査体制の構築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59211"/>
                  </a:ext>
                </a:extLst>
              </a:tr>
              <a:tr h="53063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①ＰＣＲ等検査件数の動向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検査可能体制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陽性率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9.5%(4/27)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(5/6)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(5/14)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80853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390770" y="44915"/>
            <a:ext cx="134066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23602" y="6294007"/>
            <a:ext cx="9223047" cy="78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大阪モデルは「グリーンステージ１」に移行する際の判断基準であり、国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の解除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基準による修正は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行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わない。</a:t>
            </a:r>
            <a:endParaRPr kumimoji="1" lang="ja-JP" altLang="en-US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6246" y="6208829"/>
            <a:ext cx="4990183" cy="416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基準を満たした場合、国が総合的に判断し、緊急事態措置を解除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50114" y="6526213"/>
            <a:ext cx="373488" cy="322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40860" y="5421877"/>
            <a:ext cx="3240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（注）医療従事者用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192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を含む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85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239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國本　由衣</cp:lastModifiedBy>
  <cp:revision>47</cp:revision>
  <cp:lastPrinted>2020-05-14T08:25:57Z</cp:lastPrinted>
  <dcterms:created xsi:type="dcterms:W3CDTF">2020-05-05T00:05:16Z</dcterms:created>
  <dcterms:modified xsi:type="dcterms:W3CDTF">2020-05-14T10:33:58Z</dcterms:modified>
</cp:coreProperties>
</file>