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40" autoAdjust="0"/>
  </p:normalViewPr>
  <p:slideViewPr>
    <p:cSldViewPr>
      <p:cViewPr varScale="1">
        <p:scale>
          <a:sx n="70" d="100"/>
          <a:sy n="70" d="100"/>
        </p:scale>
        <p:origin x="121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E0764-F6A2-420E-A0E3-F66BA6EA039A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FB4F5-E760-4797-9CB1-FA413786A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96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FB4F5-E760-4797-9CB1-FA413786AA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588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6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2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8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46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9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65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4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77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07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45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77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FB4A-FD52-40B7-AEF6-5BB345C019A1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46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549780"/>
              </p:ext>
            </p:extLst>
          </p:nvPr>
        </p:nvGraphicFramePr>
        <p:xfrm>
          <a:off x="128463" y="692695"/>
          <a:ext cx="9638272" cy="5976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8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6137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R2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年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３月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４月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５月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６月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７月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８月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９月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R3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年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１月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２月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３月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４月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08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40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69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34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440367" y="2973669"/>
            <a:ext cx="356410" cy="501512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28465" y="3559168"/>
            <a:ext cx="936142" cy="766518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tlCol="0" anchor="ctr"/>
          <a:lstStyle/>
          <a:p>
            <a:r>
              <a:rPr kumimoji="1" lang="ja-JP" altLang="en-US" sz="1000" dirty="0" smtClean="0"/>
              <a:t>次期国保運営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方針策定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スケジュール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提示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2216697" y="3687099"/>
            <a:ext cx="2002858" cy="48406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ja-JP" altLang="en-US" sz="1000" dirty="0" smtClean="0"/>
              <a:t>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（素案作成）</a:t>
            </a:r>
            <a:endParaRPr kumimoji="1" lang="ja-JP" altLang="en-US" sz="1000" dirty="0"/>
          </a:p>
        </p:txBody>
      </p:sp>
      <p:sp>
        <p:nvSpPr>
          <p:cNvPr id="28" name="正方形/長方形 27"/>
          <p:cNvSpPr/>
          <p:nvPr/>
        </p:nvSpPr>
        <p:spPr>
          <a:xfrm>
            <a:off x="5989946" y="3101892"/>
            <a:ext cx="360079" cy="512974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004869" y="3687099"/>
            <a:ext cx="493172" cy="484063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諮問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kumimoji="1" lang="en-US" altLang="ja-JP" sz="1000" dirty="0" smtClean="0"/>
              <a:t>【</a:t>
            </a:r>
            <a:r>
              <a:rPr kumimoji="1" lang="ja-JP" altLang="en-US" sz="1000" dirty="0" smtClean="0"/>
              <a:t>答申</a:t>
            </a:r>
            <a:r>
              <a:rPr kumimoji="1" lang="en-US" altLang="ja-JP" sz="1000" dirty="0" smtClean="0"/>
              <a:t>】</a:t>
            </a:r>
            <a:endParaRPr kumimoji="1" lang="ja-JP" altLang="en-US" sz="1000" dirty="0"/>
          </a:p>
        </p:txBody>
      </p:sp>
      <p:sp>
        <p:nvSpPr>
          <p:cNvPr id="40" name="角丸四角形 39"/>
          <p:cNvSpPr/>
          <p:nvPr/>
        </p:nvSpPr>
        <p:spPr>
          <a:xfrm>
            <a:off x="6385370" y="2075155"/>
            <a:ext cx="355672" cy="1567828"/>
          </a:xfrm>
          <a:prstGeom prst="roundRect">
            <a:avLst>
              <a:gd name="adj" fmla="val 8618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lang="en-US" altLang="ja-JP" sz="1000" dirty="0" smtClean="0"/>
          </a:p>
          <a:p>
            <a:pPr marL="92075" indent="-92075" algn="ctr"/>
            <a:r>
              <a:rPr kumimoji="1" lang="ja-JP" altLang="en-US" sz="1000" dirty="0" smtClean="0"/>
              <a:t>公表</a:t>
            </a:r>
            <a:endParaRPr kumimoji="1" lang="ja-JP" altLang="en-US" sz="1000" dirty="0"/>
          </a:p>
        </p:txBody>
      </p:sp>
      <p:sp>
        <p:nvSpPr>
          <p:cNvPr id="41" name="角丸四角形 40"/>
          <p:cNvSpPr/>
          <p:nvPr/>
        </p:nvSpPr>
        <p:spPr>
          <a:xfrm>
            <a:off x="3846808" y="2164082"/>
            <a:ext cx="480336" cy="753067"/>
          </a:xfrm>
          <a:prstGeom prst="roundRect">
            <a:avLst>
              <a:gd name="adj" fmla="val 12176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/>
              <a:t>（</a:t>
            </a:r>
            <a:r>
              <a:rPr lang="ja-JP" altLang="en-US" sz="1000" dirty="0" smtClean="0"/>
              <a:t>素案）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/>
              <a:t>策定</a:t>
            </a:r>
            <a:endParaRPr kumimoji="1" lang="ja-JP" altLang="en-US" sz="1000" dirty="0"/>
          </a:p>
        </p:txBody>
      </p:sp>
      <p:sp>
        <p:nvSpPr>
          <p:cNvPr id="45" name="角丸四角形 44"/>
          <p:cNvSpPr/>
          <p:nvPr/>
        </p:nvSpPr>
        <p:spPr>
          <a:xfrm>
            <a:off x="5740229" y="2144839"/>
            <a:ext cx="404077" cy="820446"/>
          </a:xfrm>
          <a:prstGeom prst="roundRect">
            <a:avLst>
              <a:gd name="adj" fmla="val 10219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（案）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kumimoji="1" lang="ja-JP" altLang="en-US" sz="1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64607" y="158175"/>
            <a:ext cx="777686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次期大阪府国民健康保険運営方針策定</a:t>
            </a:r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スケジュール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0" y="524719"/>
            <a:ext cx="9906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1943647" y="4493661"/>
            <a:ext cx="705097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51" name="正方形/長方形 50"/>
          <p:cNvSpPr/>
          <p:nvPr/>
        </p:nvSpPr>
        <p:spPr>
          <a:xfrm>
            <a:off x="3650766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52" name="正方形/長方形 51"/>
          <p:cNvSpPr/>
          <p:nvPr/>
        </p:nvSpPr>
        <p:spPr>
          <a:xfrm>
            <a:off x="5733637" y="4508630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777503" y="1181220"/>
            <a:ext cx="879802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追加公費の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考え方提示</a:t>
            </a:r>
            <a:endParaRPr kumimoji="1" lang="ja-JP" altLang="en-US" sz="1000" dirty="0"/>
          </a:p>
        </p:txBody>
      </p:sp>
      <p:sp>
        <p:nvSpPr>
          <p:cNvPr id="54" name="正方形/長方形 53"/>
          <p:cNvSpPr/>
          <p:nvPr/>
        </p:nvSpPr>
        <p:spPr>
          <a:xfrm>
            <a:off x="920552" y="4976064"/>
            <a:ext cx="3330817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（素案の協議）</a:t>
            </a:r>
            <a:endParaRPr kumimoji="1" lang="ja-JP" altLang="en-US" sz="1000" dirty="0"/>
          </a:p>
        </p:txBody>
      </p:sp>
      <p:sp>
        <p:nvSpPr>
          <p:cNvPr id="56" name="正方形/長方形 55"/>
          <p:cNvSpPr/>
          <p:nvPr/>
        </p:nvSpPr>
        <p:spPr>
          <a:xfrm>
            <a:off x="5269388" y="4978071"/>
            <a:ext cx="1127323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（最終）</a:t>
            </a:r>
            <a:endParaRPr kumimoji="1" lang="ja-JP" altLang="en-US" sz="10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866016" y="5881132"/>
            <a:ext cx="1211978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（市町村）関係予算案</a:t>
            </a:r>
            <a:endParaRPr kumimoji="1" lang="ja-JP" altLang="en-US" sz="9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860428" y="1181220"/>
            <a:ext cx="873209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000" dirty="0" smtClean="0"/>
              <a:t>R</a:t>
            </a:r>
            <a:r>
              <a:rPr lang="en-US" altLang="ja-JP" sz="1000" dirty="0"/>
              <a:t>3</a:t>
            </a:r>
            <a:r>
              <a:rPr kumimoji="1" lang="ja-JP" altLang="en-US" sz="1000" dirty="0" smtClean="0"/>
              <a:t>年度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仮係数提示</a:t>
            </a:r>
            <a:endParaRPr kumimoji="1" lang="ja-JP" altLang="en-US" sz="1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46006" y="1619235"/>
            <a:ext cx="88696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000" dirty="0" smtClean="0"/>
              <a:t>R</a:t>
            </a:r>
            <a:r>
              <a:rPr lang="ja-JP" altLang="en-US" sz="1000" dirty="0"/>
              <a:t>３</a:t>
            </a:r>
            <a:r>
              <a:rPr kumimoji="1" lang="ja-JP" altLang="en-US" sz="1000" dirty="0" smtClean="0"/>
              <a:t>仮係数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による</a:t>
            </a:r>
            <a:r>
              <a:rPr lang="ja-JP" altLang="en-US" sz="1000" dirty="0" smtClean="0"/>
              <a:t>試算</a:t>
            </a:r>
            <a:endParaRPr kumimoji="1" lang="ja-JP" altLang="en-US" sz="1000" dirty="0"/>
          </a:p>
        </p:txBody>
      </p:sp>
      <p:sp>
        <p:nvSpPr>
          <p:cNvPr id="39" name="正方形/長方形 38"/>
          <p:cNvSpPr/>
          <p:nvPr/>
        </p:nvSpPr>
        <p:spPr>
          <a:xfrm>
            <a:off x="133704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350025" y="1181220"/>
            <a:ext cx="879802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000" dirty="0" smtClean="0"/>
              <a:t>R</a:t>
            </a:r>
            <a:r>
              <a:rPr lang="en-US" altLang="ja-JP" sz="1000" dirty="0"/>
              <a:t>3</a:t>
            </a:r>
            <a:r>
              <a:rPr kumimoji="1" lang="ja-JP" altLang="en-US" sz="1000" dirty="0" smtClean="0"/>
              <a:t>年度</a:t>
            </a:r>
            <a:r>
              <a:rPr lang="ja-JP" altLang="en-US" sz="1000" dirty="0" smtClean="0"/>
              <a:t>確定</a:t>
            </a:r>
            <a:r>
              <a:rPr kumimoji="1" lang="ja-JP" altLang="en-US" sz="1000" dirty="0" smtClean="0"/>
              <a:t>係数提示</a:t>
            </a:r>
            <a:endParaRPr kumimoji="1" lang="ja-JP" altLang="en-US" sz="10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14212" y="1599309"/>
            <a:ext cx="87154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1000" dirty="0" smtClean="0"/>
              <a:t>R</a:t>
            </a:r>
            <a:r>
              <a:rPr lang="en-US" altLang="ja-JP" sz="1000" dirty="0"/>
              <a:t>3</a:t>
            </a:r>
            <a:r>
              <a:rPr lang="ja-JP" altLang="en-US" sz="1000" dirty="0" smtClean="0"/>
              <a:t>確定係数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による算定</a:t>
            </a:r>
            <a:endParaRPr kumimoji="1" lang="ja-JP" altLang="en-US" sz="10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895722" y="2308012"/>
            <a:ext cx="1010386" cy="400110"/>
          </a:xfrm>
          <a:prstGeom prst="rect">
            <a:avLst/>
          </a:prstGeom>
          <a:solidFill>
            <a:schemeClr val="bg1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納付金・</a:t>
            </a:r>
            <a:r>
              <a:rPr lang="ja-JP" altLang="en-US" sz="1000" dirty="0" smtClean="0"/>
              <a:t>標準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保険料率確定</a:t>
            </a:r>
            <a:endParaRPr kumimoji="1" lang="ja-JP" altLang="en-US" sz="10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511589" y="6228549"/>
            <a:ext cx="1010386" cy="369332"/>
          </a:xfrm>
          <a:prstGeom prst="rect">
            <a:avLst/>
          </a:prstGeom>
          <a:solidFill>
            <a:schemeClr val="bg1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（市町村）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保険料率算定</a:t>
            </a:r>
            <a:endParaRPr kumimoji="1" lang="ja-JP" altLang="en-US" sz="9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861774" y="5524885"/>
            <a:ext cx="912023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（府）予算案</a:t>
            </a:r>
            <a:endParaRPr kumimoji="1" lang="ja-JP" altLang="en-US" sz="900" dirty="0"/>
          </a:p>
        </p:txBody>
      </p:sp>
      <p:sp>
        <p:nvSpPr>
          <p:cNvPr id="10" name="角丸四角形 9"/>
          <p:cNvSpPr/>
          <p:nvPr/>
        </p:nvSpPr>
        <p:spPr>
          <a:xfrm>
            <a:off x="9201472" y="1999419"/>
            <a:ext cx="432048" cy="39971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次期運営方針施行</a:t>
            </a:r>
            <a:endParaRPr kumimoji="1" lang="ja-JP" altLang="en-US" dirty="0"/>
          </a:p>
        </p:txBody>
      </p:sp>
      <p:sp>
        <p:nvSpPr>
          <p:cNvPr id="64" name="正方形/長方形 63"/>
          <p:cNvSpPr/>
          <p:nvPr/>
        </p:nvSpPr>
        <p:spPr>
          <a:xfrm>
            <a:off x="6439550" y="451535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65" name="正方形/長方形 64"/>
          <p:cNvSpPr/>
          <p:nvPr/>
        </p:nvSpPr>
        <p:spPr>
          <a:xfrm>
            <a:off x="6521247" y="4999919"/>
            <a:ext cx="499803" cy="541775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kumimoji="1" lang="ja-JP" altLang="en-US" sz="1000" dirty="0" smtClean="0"/>
              <a:t>仮算定報告</a:t>
            </a:r>
            <a:endParaRPr kumimoji="1" lang="ja-JP" altLang="en-US" sz="1000" dirty="0"/>
          </a:p>
        </p:txBody>
      </p:sp>
      <p:sp>
        <p:nvSpPr>
          <p:cNvPr id="66" name="正方形/長方形 65"/>
          <p:cNvSpPr/>
          <p:nvPr/>
        </p:nvSpPr>
        <p:spPr>
          <a:xfrm>
            <a:off x="7935023" y="3683272"/>
            <a:ext cx="1016498" cy="487890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ja-JP" altLang="en-US" sz="1000" dirty="0"/>
              <a:t>　</a:t>
            </a:r>
            <a:r>
              <a:rPr lang="ja-JP" altLang="en-US" sz="1000" dirty="0" smtClean="0"/>
              <a:t>納付金・標準保険料率等報告</a:t>
            </a:r>
            <a:endParaRPr kumimoji="1" lang="ja-JP" altLang="en-US" sz="1000" dirty="0"/>
          </a:p>
        </p:txBody>
      </p:sp>
      <p:sp>
        <p:nvSpPr>
          <p:cNvPr id="59" name="正方形/長方形 58"/>
          <p:cNvSpPr/>
          <p:nvPr/>
        </p:nvSpPr>
        <p:spPr>
          <a:xfrm>
            <a:off x="6777700" y="3099707"/>
            <a:ext cx="298061" cy="512974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8627555" y="3075033"/>
            <a:ext cx="360079" cy="484135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3882274" y="3057195"/>
            <a:ext cx="360079" cy="519810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193361" y="80021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784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176</Words>
  <Application>Microsoft Office PowerPoint</Application>
  <PresentationFormat>A4 210 x 297 mm</PresentationFormat>
  <Paragraphs>83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柿花　啓史</cp:lastModifiedBy>
  <cp:revision>122</cp:revision>
  <cp:lastPrinted>2020-07-31T00:18:24Z</cp:lastPrinted>
  <dcterms:created xsi:type="dcterms:W3CDTF">2016-06-28T04:38:26Z</dcterms:created>
  <dcterms:modified xsi:type="dcterms:W3CDTF">2020-07-31T00:18:27Z</dcterms:modified>
</cp:coreProperties>
</file>