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handoutMasterIdLst>
    <p:handoutMasterId r:id="rId5"/>
  </p:handoutMasterIdLst>
  <p:sldIdLst>
    <p:sldId id="365" r:id="rId2"/>
    <p:sldId id="372" r:id="rId3"/>
  </p:sldIdLst>
  <p:sldSz cx="9906000" cy="6858000" type="A4"/>
  <p:notesSz cx="6807200" cy="9939338"/>
  <p:defaultTextStyle>
    <a:defPPr>
      <a:defRPr lang="ja-JP"/>
    </a:defPPr>
    <a:lvl1pPr algn="l" rtl="0" eaLnBrk="0" fontAlgn="base" hangingPunct="0">
      <a:spcBef>
        <a:spcPct val="0"/>
      </a:spcBef>
      <a:spcAft>
        <a:spcPct val="0"/>
      </a:spcAft>
      <a:defRPr kumimoji="1"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312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CAE4874-2C59-1741-9956-51D53607CF90}" name="黒川 典誉(kurokawa-norishige)" initials="黒川" userId="S::KNGFW@lansys.mhlw.go.jp::8852c46a-8086-41c0-9953-5792b9f8e35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塚本　耕平" initials="塚本　耕平" lastIdx="1" clrIdx="0">
    <p:extLst>
      <p:ext uri="{19B8F6BF-5375-455C-9EA6-DF929625EA0E}">
        <p15:presenceInfo xmlns:p15="http://schemas.microsoft.com/office/powerpoint/2012/main" userId="S-1-5-21-161959346-1900351369-444732941-2143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3C2"/>
    <a:srgbClr val="FFFFCC"/>
    <a:srgbClr val="DEFAE1"/>
    <a:srgbClr val="FF5050"/>
    <a:srgbClr val="FFFF99"/>
    <a:srgbClr val="FFCCCC"/>
    <a:srgbClr val="66FF33"/>
    <a:srgbClr val="CCFFCC"/>
    <a:srgbClr val="99CCFF"/>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BD8275-6D37-40E4-8988-6AE10DE70E2D}" v="8" dt="2023-07-19T01:56:43.571"/>
    <p1510:client id="{485C629A-C0B1-4B4B-8D7B-01F23A67DA68}" v="2" dt="2023-07-19T10:38:45.262"/>
    <p1510:client id="{80904F90-A94E-4307-909D-D46C73B19442}" v="56" dt="2023-07-19T02:15:13.720"/>
  </p1510:revLst>
</p1510:revInfo>
</file>

<file path=ppt/tableStyles.xml><?xml version="1.0" encoding="utf-8"?>
<a:tblStyleLst xmlns:a="http://schemas.openxmlformats.org/drawingml/2006/main" def="{5C22544A-7EE6-4342-B048-85BDC9FD1C3A}">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51" autoAdjust="0"/>
    <p:restoredTop sz="96353" autoAdjust="0"/>
  </p:normalViewPr>
  <p:slideViewPr>
    <p:cSldViewPr>
      <p:cViewPr varScale="1">
        <p:scale>
          <a:sx n="74" d="100"/>
          <a:sy n="74" d="100"/>
        </p:scale>
        <p:origin x="1248" y="72"/>
      </p:cViewPr>
      <p:guideLst>
        <p:guide orient="horz" pos="2160"/>
        <p:guide pos="3121"/>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8/10/relationships/authors" Targe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小川 貴紀(ogawa-takanori.ju0)" userId="f475d370-c726-4509-99a6-787efd77448e" providerId="ADAL" clId="{07BD8275-6D37-40E4-8988-6AE10DE70E2D}"/>
    <pc:docChg chg="modSld">
      <pc:chgData name="小川 貴紀(ogawa-takanori.ju0)" userId="f475d370-c726-4509-99a6-787efd77448e" providerId="ADAL" clId="{07BD8275-6D37-40E4-8988-6AE10DE70E2D}" dt="2023-07-19T01:56:43.571" v="64"/>
      <pc:docMkLst>
        <pc:docMk/>
      </pc:docMkLst>
      <pc:sldChg chg="modSp mod">
        <pc:chgData name="小川 貴紀(ogawa-takanori.ju0)" userId="f475d370-c726-4509-99a6-787efd77448e" providerId="ADAL" clId="{07BD8275-6D37-40E4-8988-6AE10DE70E2D}" dt="2023-07-19T01:56:43.571" v="64"/>
        <pc:sldMkLst>
          <pc:docMk/>
          <pc:sldMk cId="3765688334" sldId="372"/>
        </pc:sldMkLst>
        <pc:spChg chg="mod">
          <ac:chgData name="小川 貴紀(ogawa-takanori.ju0)" userId="f475d370-c726-4509-99a6-787efd77448e" providerId="ADAL" clId="{07BD8275-6D37-40E4-8988-6AE10DE70E2D}" dt="2023-07-19T01:56:43.571" v="64"/>
          <ac:spMkLst>
            <pc:docMk/>
            <pc:sldMk cId="3765688334" sldId="372"/>
            <ac:spMk id="4" creationId="{146406C7-D5E7-7B17-BE79-FF37A3968897}"/>
          </ac:spMkLst>
        </pc:spChg>
      </pc:sldChg>
    </pc:docChg>
  </pc:docChgLst>
  <pc:docChgLst>
    <pc:chgData name="小川 貴紀(ogawa-takanori.ju0)" userId="f475d370-c726-4509-99a6-787efd77448e" providerId="ADAL" clId="{485C629A-C0B1-4B4B-8D7B-01F23A67DA68}"/>
    <pc:docChg chg="modSld">
      <pc:chgData name="小川 貴紀(ogawa-takanori.ju0)" userId="f475d370-c726-4509-99a6-787efd77448e" providerId="ADAL" clId="{485C629A-C0B1-4B4B-8D7B-01F23A67DA68}" dt="2023-07-19T10:38:45.259" v="22"/>
      <pc:docMkLst>
        <pc:docMk/>
      </pc:docMkLst>
      <pc:sldChg chg="modSp mod">
        <pc:chgData name="小川 貴紀(ogawa-takanori.ju0)" userId="f475d370-c726-4509-99a6-787efd77448e" providerId="ADAL" clId="{485C629A-C0B1-4B4B-8D7B-01F23A67DA68}" dt="2023-07-19T10:38:45.259" v="22"/>
        <pc:sldMkLst>
          <pc:docMk/>
          <pc:sldMk cId="3765688334" sldId="372"/>
        </pc:sldMkLst>
        <pc:spChg chg="mod">
          <ac:chgData name="小川 貴紀(ogawa-takanori.ju0)" userId="f475d370-c726-4509-99a6-787efd77448e" providerId="ADAL" clId="{485C629A-C0B1-4B4B-8D7B-01F23A67DA68}" dt="2023-07-19T10:38:45.259" v="22"/>
          <ac:spMkLst>
            <pc:docMk/>
            <pc:sldMk cId="3765688334" sldId="372"/>
            <ac:spMk id="8" creationId="{D522B067-454B-A029-BC82-0D3FFE62DC16}"/>
          </ac:spMkLst>
        </pc:spChg>
        <pc:spChg chg="mod">
          <ac:chgData name="小川 貴紀(ogawa-takanori.ju0)" userId="f475d370-c726-4509-99a6-787efd77448e" providerId="ADAL" clId="{485C629A-C0B1-4B4B-8D7B-01F23A67DA68}" dt="2023-07-19T10:38:11.495" v="5" actId="6549"/>
          <ac:spMkLst>
            <pc:docMk/>
            <pc:sldMk cId="3765688334" sldId="372"/>
            <ac:spMk id="135" creationId="{19D651A4-F44D-9056-ADC9-E6FA71E770B9}"/>
          </ac:spMkLst>
        </pc:spChg>
      </pc:sldChg>
    </pc:docChg>
  </pc:docChgLst>
  <pc:docChgLst>
    <pc:chgData name="藤川 葵(fujikawa-aoi.wi1)" userId="06ae1f61-33a6-4a4e-958e-fb503234d1d9" providerId="ADAL" clId="{963E5116-10A3-45BC-928C-DF072FB85319}"/>
    <pc:docChg chg="undo custSel modSld">
      <pc:chgData name="藤川 葵(fujikawa-aoi.wi1)" userId="06ae1f61-33a6-4a4e-958e-fb503234d1d9" providerId="ADAL" clId="{963E5116-10A3-45BC-928C-DF072FB85319}" dt="2023-07-12T10:41:37.951" v="127" actId="1076"/>
      <pc:docMkLst>
        <pc:docMk/>
      </pc:docMkLst>
      <pc:sldChg chg="addSp modSp mod">
        <pc:chgData name="藤川 葵(fujikawa-aoi.wi1)" userId="06ae1f61-33a6-4a4e-958e-fb503234d1d9" providerId="ADAL" clId="{963E5116-10A3-45BC-928C-DF072FB85319}" dt="2023-07-12T10:41:37.951" v="127" actId="1076"/>
        <pc:sldMkLst>
          <pc:docMk/>
          <pc:sldMk cId="3765688334" sldId="372"/>
        </pc:sldMkLst>
        <pc:spChg chg="mod">
          <ac:chgData name="藤川 葵(fujikawa-aoi.wi1)" userId="06ae1f61-33a6-4a4e-958e-fb503234d1d9" providerId="ADAL" clId="{963E5116-10A3-45BC-928C-DF072FB85319}" dt="2023-07-12T10:36:12.450" v="1" actId="207"/>
          <ac:spMkLst>
            <pc:docMk/>
            <pc:sldMk cId="3765688334" sldId="372"/>
            <ac:spMk id="2" creationId="{AAD43F56-E064-E6C8-8542-F543E7DFCCB3}"/>
          </ac:spMkLst>
        </pc:spChg>
        <pc:spChg chg="mod">
          <ac:chgData name="藤川 葵(fujikawa-aoi.wi1)" userId="06ae1f61-33a6-4a4e-958e-fb503234d1d9" providerId="ADAL" clId="{963E5116-10A3-45BC-928C-DF072FB85319}" dt="2023-07-12T10:37:16.403" v="3" actId="20577"/>
          <ac:spMkLst>
            <pc:docMk/>
            <pc:sldMk cId="3765688334" sldId="372"/>
            <ac:spMk id="4" creationId="{146406C7-D5E7-7B17-BE79-FF37A3968897}"/>
          </ac:spMkLst>
        </pc:spChg>
        <pc:spChg chg="mod">
          <ac:chgData name="藤川 葵(fujikawa-aoi.wi1)" userId="06ae1f61-33a6-4a4e-958e-fb503234d1d9" providerId="ADAL" clId="{963E5116-10A3-45BC-928C-DF072FB85319}" dt="2023-07-12T10:37:09.075" v="2" actId="207"/>
          <ac:spMkLst>
            <pc:docMk/>
            <pc:sldMk cId="3765688334" sldId="372"/>
            <ac:spMk id="8" creationId="{D522B067-454B-A029-BC82-0D3FFE62DC16}"/>
          </ac:spMkLst>
        </pc:spChg>
        <pc:spChg chg="mod">
          <ac:chgData name="藤川 葵(fujikawa-aoi.wi1)" userId="06ae1f61-33a6-4a4e-958e-fb503234d1d9" providerId="ADAL" clId="{963E5116-10A3-45BC-928C-DF072FB85319}" dt="2023-07-12T10:37:37.638" v="4" actId="1582"/>
          <ac:spMkLst>
            <pc:docMk/>
            <pc:sldMk cId="3765688334" sldId="372"/>
            <ac:spMk id="10" creationId="{7F20D9C4-301D-3133-8F55-08673A1A2A62}"/>
          </ac:spMkLst>
        </pc:spChg>
        <pc:spChg chg="mod">
          <ac:chgData name="藤川 葵(fujikawa-aoi.wi1)" userId="06ae1f61-33a6-4a4e-958e-fb503234d1d9" providerId="ADAL" clId="{963E5116-10A3-45BC-928C-DF072FB85319}" dt="2023-07-12T10:37:37.638" v="4" actId="1582"/>
          <ac:spMkLst>
            <pc:docMk/>
            <pc:sldMk cId="3765688334" sldId="372"/>
            <ac:spMk id="27" creationId="{E277103C-E27F-5150-D106-3B78F1E26DFB}"/>
          </ac:spMkLst>
        </pc:spChg>
        <pc:spChg chg="mod">
          <ac:chgData name="藤川 葵(fujikawa-aoi.wi1)" userId="06ae1f61-33a6-4a4e-958e-fb503234d1d9" providerId="ADAL" clId="{963E5116-10A3-45BC-928C-DF072FB85319}" dt="2023-07-12T10:41:37.951" v="127" actId="1076"/>
          <ac:spMkLst>
            <pc:docMk/>
            <pc:sldMk cId="3765688334" sldId="372"/>
            <ac:spMk id="157" creationId="{2DEA274E-04E6-67F2-96F6-4B4B9980040D}"/>
          </ac:spMkLst>
        </pc:spChg>
        <pc:spChg chg="add mod ord">
          <ac:chgData name="藤川 葵(fujikawa-aoi.wi1)" userId="06ae1f61-33a6-4a4e-958e-fb503234d1d9" providerId="ADAL" clId="{963E5116-10A3-45BC-928C-DF072FB85319}" dt="2023-07-12T10:40:50.952" v="92" actId="1037"/>
          <ac:spMkLst>
            <pc:docMk/>
            <pc:sldMk cId="3765688334" sldId="372"/>
            <ac:spMk id="159" creationId="{0112B697-D551-1770-C937-D1D846430301}"/>
          </ac:spMkLst>
        </pc:spChg>
        <pc:spChg chg="add mod ord">
          <ac:chgData name="藤川 葵(fujikawa-aoi.wi1)" userId="06ae1f61-33a6-4a4e-958e-fb503234d1d9" providerId="ADAL" clId="{963E5116-10A3-45BC-928C-DF072FB85319}" dt="2023-07-12T10:40:50.952" v="92" actId="1037"/>
          <ac:spMkLst>
            <pc:docMk/>
            <pc:sldMk cId="3765688334" sldId="372"/>
            <ac:spMk id="160" creationId="{FF7848AD-AD5B-EFEC-ED7E-EA1BEA087501}"/>
          </ac:spMkLst>
        </pc:spChg>
        <pc:spChg chg="add mod ord">
          <ac:chgData name="藤川 葵(fujikawa-aoi.wi1)" userId="06ae1f61-33a6-4a4e-958e-fb503234d1d9" providerId="ADAL" clId="{963E5116-10A3-45BC-928C-DF072FB85319}" dt="2023-07-12T10:41:03.857" v="125" actId="1038"/>
          <ac:spMkLst>
            <pc:docMk/>
            <pc:sldMk cId="3765688334" sldId="372"/>
            <ac:spMk id="161" creationId="{954EED78-8CEE-B2BE-069E-0937CCA7AE1D}"/>
          </ac:spMkLst>
        </pc:spChg>
        <pc:spChg chg="add mod ord">
          <ac:chgData name="藤川 葵(fujikawa-aoi.wi1)" userId="06ae1f61-33a6-4a4e-958e-fb503234d1d9" providerId="ADAL" clId="{963E5116-10A3-45BC-928C-DF072FB85319}" dt="2023-07-12T10:41:03.857" v="125" actId="1038"/>
          <ac:spMkLst>
            <pc:docMk/>
            <pc:sldMk cId="3765688334" sldId="372"/>
            <ac:spMk id="162" creationId="{58DFE597-209E-1AAA-7B5E-34BF1F8069AF}"/>
          </ac:spMkLst>
        </pc:spChg>
        <pc:picChg chg="mod">
          <ac:chgData name="藤川 葵(fujikawa-aoi.wi1)" userId="06ae1f61-33a6-4a4e-958e-fb503234d1d9" providerId="ADAL" clId="{963E5116-10A3-45BC-928C-DF072FB85319}" dt="2023-07-12T10:38:12.368" v="6" actId="1076"/>
          <ac:picMkLst>
            <pc:docMk/>
            <pc:sldMk cId="3765688334" sldId="372"/>
            <ac:picMk id="18" creationId="{5D6490EA-DEA2-EABF-F981-99F1E8E522BA}"/>
          </ac:picMkLst>
        </pc:picChg>
        <pc:picChg chg="mod">
          <ac:chgData name="藤川 葵(fujikawa-aoi.wi1)" userId="06ae1f61-33a6-4a4e-958e-fb503234d1d9" providerId="ADAL" clId="{963E5116-10A3-45BC-928C-DF072FB85319}" dt="2023-07-12T10:38:29.019" v="10" actId="1076"/>
          <ac:picMkLst>
            <pc:docMk/>
            <pc:sldMk cId="3765688334" sldId="372"/>
            <ac:picMk id="63" creationId="{C29B22DD-F5EC-F468-2F38-10C6FE00341E}"/>
          </ac:picMkLst>
        </pc:picChg>
        <pc:picChg chg="mod">
          <ac:chgData name="藤川 葵(fujikawa-aoi.wi1)" userId="06ae1f61-33a6-4a4e-958e-fb503234d1d9" providerId="ADAL" clId="{963E5116-10A3-45BC-928C-DF072FB85319}" dt="2023-07-12T10:40:27.018" v="13" actId="1076"/>
          <ac:picMkLst>
            <pc:docMk/>
            <pc:sldMk cId="3765688334" sldId="372"/>
            <ac:picMk id="156" creationId="{A1D4BF2B-82F9-CDD5-8B96-0BD05C370CBC}"/>
          </ac:picMkLst>
        </pc:picChg>
      </pc:sldChg>
    </pc:docChg>
  </pc:docChgLst>
  <pc:docChgLst>
    <pc:chgData name="小川 貴紀(ogawa-takanori.ju0)" userId="f475d370-c726-4509-99a6-787efd77448e" providerId="ADAL" clId="{FBFFEA40-8BB9-4947-9696-4384612FA971}"/>
    <pc:docChg chg="custSel delSld modSld">
      <pc:chgData name="小川 貴紀(ogawa-takanori.ju0)" userId="f475d370-c726-4509-99a6-787efd77448e" providerId="ADAL" clId="{FBFFEA40-8BB9-4947-9696-4384612FA971}" dt="2023-07-12T11:01:47.596" v="189" actId="12788"/>
      <pc:docMkLst>
        <pc:docMk/>
      </pc:docMkLst>
      <pc:sldChg chg="del">
        <pc:chgData name="小川 貴紀(ogawa-takanori.ju0)" userId="f475d370-c726-4509-99a6-787efd77448e" providerId="ADAL" clId="{FBFFEA40-8BB9-4947-9696-4384612FA971}" dt="2023-07-12T10:58:20.740" v="64" actId="2696"/>
        <pc:sldMkLst>
          <pc:docMk/>
          <pc:sldMk cId="2430740470" sldId="371"/>
        </pc:sldMkLst>
      </pc:sldChg>
      <pc:sldChg chg="modSp mod">
        <pc:chgData name="小川 貴紀(ogawa-takanori.ju0)" userId="f475d370-c726-4509-99a6-787efd77448e" providerId="ADAL" clId="{FBFFEA40-8BB9-4947-9696-4384612FA971}" dt="2023-07-12T11:01:47.596" v="189" actId="12788"/>
        <pc:sldMkLst>
          <pc:docMk/>
          <pc:sldMk cId="3765688334" sldId="372"/>
        </pc:sldMkLst>
        <pc:spChg chg="mod">
          <ac:chgData name="小川 貴紀(ogawa-takanori.ju0)" userId="f475d370-c726-4509-99a6-787efd77448e" providerId="ADAL" clId="{FBFFEA40-8BB9-4947-9696-4384612FA971}" dt="2023-07-12T11:01:47.596" v="189" actId="12788"/>
          <ac:spMkLst>
            <pc:docMk/>
            <pc:sldMk cId="3765688334" sldId="372"/>
            <ac:spMk id="2" creationId="{AAD43F56-E064-E6C8-8542-F543E7DFCCB3}"/>
          </ac:spMkLst>
        </pc:spChg>
        <pc:spChg chg="mod">
          <ac:chgData name="小川 貴紀(ogawa-takanori.ju0)" userId="f475d370-c726-4509-99a6-787efd77448e" providerId="ADAL" clId="{FBFFEA40-8BB9-4947-9696-4384612FA971}" dt="2023-07-12T11:00:13.366" v="177" actId="6549"/>
          <ac:spMkLst>
            <pc:docMk/>
            <pc:sldMk cId="3765688334" sldId="372"/>
            <ac:spMk id="8" creationId="{D522B067-454B-A029-BC82-0D3FFE62DC16}"/>
          </ac:spMkLst>
        </pc:spChg>
        <pc:spChg chg="mod">
          <ac:chgData name="小川 貴紀(ogawa-takanori.ju0)" userId="f475d370-c726-4509-99a6-787efd77448e" providerId="ADAL" clId="{FBFFEA40-8BB9-4947-9696-4384612FA971}" dt="2023-07-12T10:58:51.651" v="72"/>
          <ac:spMkLst>
            <pc:docMk/>
            <pc:sldMk cId="3765688334" sldId="372"/>
            <ac:spMk id="57" creationId="{99208A68-7613-3692-5C89-EE550978B5BE}"/>
          </ac:spMkLst>
        </pc:spChg>
        <pc:grpChg chg="mod ord">
          <ac:chgData name="小川 貴紀(ogawa-takanori.ju0)" userId="f475d370-c726-4509-99a6-787efd77448e" providerId="ADAL" clId="{FBFFEA40-8BB9-4947-9696-4384612FA971}" dt="2023-07-12T10:56:03.393" v="8" actId="167"/>
          <ac:grpSpMkLst>
            <pc:docMk/>
            <pc:sldMk cId="3765688334" sldId="372"/>
            <ac:grpSpMk id="141" creationId="{11B72814-4F85-DE10-F72E-1450C806FAC8}"/>
          </ac:grpSpMkLst>
        </pc:grpChg>
      </pc:sldChg>
      <pc:sldChg chg="del">
        <pc:chgData name="小川 貴紀(ogawa-takanori.ju0)" userId="f475d370-c726-4509-99a6-787efd77448e" providerId="ADAL" clId="{FBFFEA40-8BB9-4947-9696-4384612FA971}" dt="2023-07-12T10:58:20.740" v="64" actId="2696"/>
        <pc:sldMkLst>
          <pc:docMk/>
          <pc:sldMk cId="981116407" sldId="373"/>
        </pc:sldMkLst>
      </pc:sldChg>
      <pc:sldChg chg="delSp del mod">
        <pc:chgData name="小川 貴紀(ogawa-takanori.ju0)" userId="f475d370-c726-4509-99a6-787efd77448e" providerId="ADAL" clId="{FBFFEA40-8BB9-4947-9696-4384612FA971}" dt="2023-07-12T11:00:53.351" v="179" actId="2696"/>
        <pc:sldMkLst>
          <pc:docMk/>
          <pc:sldMk cId="1956264415" sldId="374"/>
        </pc:sldMkLst>
        <pc:spChg chg="del">
          <ac:chgData name="小川 貴紀(ogawa-takanori.ju0)" userId="f475d370-c726-4509-99a6-787efd77448e" providerId="ADAL" clId="{FBFFEA40-8BB9-4947-9696-4384612FA971}" dt="2023-07-12T10:58:23.249" v="65" actId="21"/>
          <ac:spMkLst>
            <pc:docMk/>
            <pc:sldMk cId="1956264415" sldId="374"/>
            <ac:spMk id="3" creationId="{B471B46D-4ACB-8979-7B5B-E2A0F8C2967E}"/>
          </ac:spMkLst>
        </pc:spChg>
      </pc:sldChg>
      <pc:sldChg chg="delSp del mod">
        <pc:chgData name="小川 貴紀(ogawa-takanori.ju0)" userId="f475d370-c726-4509-99a6-787efd77448e" providerId="ADAL" clId="{FBFFEA40-8BB9-4947-9696-4384612FA971}" dt="2023-07-12T11:00:51.562" v="178" actId="2696"/>
        <pc:sldMkLst>
          <pc:docMk/>
          <pc:sldMk cId="509941412" sldId="375"/>
        </pc:sldMkLst>
        <pc:picChg chg="del">
          <ac:chgData name="小川 貴紀(ogawa-takanori.ju0)" userId="f475d370-c726-4509-99a6-787efd77448e" providerId="ADAL" clId="{FBFFEA40-8BB9-4947-9696-4384612FA971}" dt="2023-07-12T10:58:28.437" v="66" actId="21"/>
          <ac:picMkLst>
            <pc:docMk/>
            <pc:sldMk cId="509941412" sldId="375"/>
            <ac:picMk id="22" creationId="{0C0A1CAE-1D4B-5CF1-F0C8-98693BBD0FFC}"/>
          </ac:picMkLst>
        </pc:picChg>
        <pc:picChg chg="del">
          <ac:chgData name="小川 貴紀(ogawa-takanori.ju0)" userId="f475d370-c726-4509-99a6-787efd77448e" providerId="ADAL" clId="{FBFFEA40-8BB9-4947-9696-4384612FA971}" dt="2023-07-12T10:58:28.437" v="66" actId="21"/>
          <ac:picMkLst>
            <pc:docMk/>
            <pc:sldMk cId="509941412" sldId="375"/>
            <ac:picMk id="24" creationId="{598A3B46-BCA9-4ADA-1205-65558FCE2ED7}"/>
          </ac:picMkLst>
        </pc:picChg>
        <pc:picChg chg="del">
          <ac:chgData name="小川 貴紀(ogawa-takanori.ju0)" userId="f475d370-c726-4509-99a6-787efd77448e" providerId="ADAL" clId="{FBFFEA40-8BB9-4947-9696-4384612FA971}" dt="2023-07-12T10:58:28.437" v="66" actId="21"/>
          <ac:picMkLst>
            <pc:docMk/>
            <pc:sldMk cId="509941412" sldId="375"/>
            <ac:picMk id="140" creationId="{EB8DD410-499A-F8D2-8A42-B7CAA73BADC1}"/>
          </ac:picMkLst>
        </pc:picChg>
      </pc:sldChg>
    </pc:docChg>
  </pc:docChgLst>
  <pc:docChgLst>
    <pc:chgData name="小川 貴紀(ogawa-takanori.ju0)" userId="f475d370-c726-4509-99a6-787efd77448e" providerId="ADAL" clId="{8F0D2DC5-5888-4947-BCAC-21E7CC9031FB}"/>
    <pc:docChg chg="undo custSel modSld">
      <pc:chgData name="小川 貴紀(ogawa-takanori.ju0)" userId="f475d370-c726-4509-99a6-787efd77448e" providerId="ADAL" clId="{8F0D2DC5-5888-4947-BCAC-21E7CC9031FB}" dt="2023-07-13T23:44:42.096" v="149" actId="14100"/>
      <pc:docMkLst>
        <pc:docMk/>
      </pc:docMkLst>
      <pc:sldChg chg="addSp modSp mod">
        <pc:chgData name="小川 貴紀(ogawa-takanori.ju0)" userId="f475d370-c726-4509-99a6-787efd77448e" providerId="ADAL" clId="{8F0D2DC5-5888-4947-BCAC-21E7CC9031FB}" dt="2023-07-13T23:44:42.096" v="149" actId="14100"/>
        <pc:sldMkLst>
          <pc:docMk/>
          <pc:sldMk cId="3765688334" sldId="372"/>
        </pc:sldMkLst>
        <pc:spChg chg="mod">
          <ac:chgData name="小川 貴紀(ogawa-takanori.ju0)" userId="f475d370-c726-4509-99a6-787efd77448e" providerId="ADAL" clId="{8F0D2DC5-5888-4947-BCAC-21E7CC9031FB}" dt="2023-07-13T23:44:42.096" v="149" actId="14100"/>
          <ac:spMkLst>
            <pc:docMk/>
            <pc:sldMk cId="3765688334" sldId="372"/>
            <ac:spMk id="4" creationId="{146406C7-D5E7-7B17-BE79-FF37A3968897}"/>
          </ac:spMkLst>
        </pc:spChg>
        <pc:spChg chg="mod">
          <ac:chgData name="小川 貴紀(ogawa-takanori.ju0)" userId="f475d370-c726-4509-99a6-787efd77448e" providerId="ADAL" clId="{8F0D2DC5-5888-4947-BCAC-21E7CC9031FB}" dt="2023-07-13T23:40:06.882" v="68"/>
          <ac:spMkLst>
            <pc:docMk/>
            <pc:sldMk cId="3765688334" sldId="372"/>
            <ac:spMk id="8" creationId="{D522B067-454B-A029-BC82-0D3FFE62DC16}"/>
          </ac:spMkLst>
        </pc:spChg>
        <pc:spChg chg="mod">
          <ac:chgData name="小川 貴紀(ogawa-takanori.ju0)" userId="f475d370-c726-4509-99a6-787efd77448e" providerId="ADAL" clId="{8F0D2DC5-5888-4947-BCAC-21E7CC9031FB}" dt="2023-07-13T23:43:07.291" v="94"/>
          <ac:spMkLst>
            <pc:docMk/>
            <pc:sldMk cId="3765688334" sldId="372"/>
            <ac:spMk id="129" creationId="{180C6F97-41F0-5889-EFE5-0C747C35668E}"/>
          </ac:spMkLst>
        </pc:spChg>
        <pc:spChg chg="mod">
          <ac:chgData name="小川 貴紀(ogawa-takanori.ju0)" userId="f475d370-c726-4509-99a6-787efd77448e" providerId="ADAL" clId="{8F0D2DC5-5888-4947-BCAC-21E7CC9031FB}" dt="2023-07-13T23:39:18.593" v="67" actId="20577"/>
          <ac:spMkLst>
            <pc:docMk/>
            <pc:sldMk cId="3765688334" sldId="372"/>
            <ac:spMk id="132" creationId="{14FD881E-ECBD-0162-4AE7-FB6AE499393A}"/>
          </ac:spMkLst>
        </pc:spChg>
        <pc:grpChg chg="mod">
          <ac:chgData name="小川 貴紀(ogawa-takanori.ju0)" userId="f475d370-c726-4509-99a6-787efd77448e" providerId="ADAL" clId="{8F0D2DC5-5888-4947-BCAC-21E7CC9031FB}" dt="2023-07-13T23:43:31.102" v="96" actId="12788"/>
          <ac:grpSpMkLst>
            <pc:docMk/>
            <pc:sldMk cId="3765688334" sldId="372"/>
            <ac:grpSpMk id="141" creationId="{11B72814-4F85-DE10-F72E-1450C806FAC8}"/>
          </ac:grpSpMkLst>
        </pc:grpChg>
        <pc:picChg chg="add mod">
          <ac:chgData name="小川 貴紀(ogawa-takanori.ju0)" userId="f475d370-c726-4509-99a6-787efd77448e" providerId="ADAL" clId="{8F0D2DC5-5888-4947-BCAC-21E7CC9031FB}" dt="2023-07-13T23:42:42.572" v="82" actId="1076"/>
          <ac:picMkLst>
            <pc:docMk/>
            <pc:sldMk cId="3765688334" sldId="372"/>
            <ac:picMk id="1026" creationId="{1C2068AB-0B54-3B2E-6D1B-9902CCD9FD16}"/>
          </ac:picMkLst>
        </pc:picChg>
      </pc:sldChg>
    </pc:docChg>
  </pc:docChgLst>
  <pc:docChgLst>
    <pc:chgData name="小川 貴紀(ogawa-takanori.ju0)" userId="f475d370-c726-4509-99a6-787efd77448e" providerId="ADAL" clId="{D7F1433E-A2BE-49C7-B06F-E2DB5ED98886}"/>
    <pc:docChg chg="modSld">
      <pc:chgData name="小川 貴紀(ogawa-takanori.ju0)" userId="f475d370-c726-4509-99a6-787efd77448e" providerId="ADAL" clId="{D7F1433E-A2BE-49C7-B06F-E2DB5ED98886}" dt="2023-07-19T02:25:56.911" v="9" actId="20577"/>
      <pc:docMkLst>
        <pc:docMk/>
      </pc:docMkLst>
      <pc:sldChg chg="modSp mod">
        <pc:chgData name="小川 貴紀(ogawa-takanori.ju0)" userId="f475d370-c726-4509-99a6-787efd77448e" providerId="ADAL" clId="{D7F1433E-A2BE-49C7-B06F-E2DB5ED98886}" dt="2023-07-19T02:25:56.911" v="9" actId="20577"/>
        <pc:sldMkLst>
          <pc:docMk/>
          <pc:sldMk cId="3765688334" sldId="372"/>
        </pc:sldMkLst>
        <pc:spChg chg="mod">
          <ac:chgData name="小川 貴紀(ogawa-takanori.ju0)" userId="f475d370-c726-4509-99a6-787efd77448e" providerId="ADAL" clId="{D7F1433E-A2BE-49C7-B06F-E2DB5ED98886}" dt="2023-07-19T02:25:56.911" v="9" actId="20577"/>
          <ac:spMkLst>
            <pc:docMk/>
            <pc:sldMk cId="3765688334" sldId="372"/>
            <ac:spMk id="132" creationId="{14FD881E-ECBD-0162-4AE7-FB6AE499393A}"/>
          </ac:spMkLst>
        </pc:spChg>
        <pc:grpChg chg="mod">
          <ac:chgData name="小川 貴紀(ogawa-takanori.ju0)" userId="f475d370-c726-4509-99a6-787efd77448e" providerId="ADAL" clId="{D7F1433E-A2BE-49C7-B06F-E2DB5ED98886}" dt="2023-07-19T02:18:21.599" v="0" actId="14100"/>
          <ac:grpSpMkLst>
            <pc:docMk/>
            <pc:sldMk cId="3765688334" sldId="372"/>
            <ac:grpSpMk id="141" creationId="{11B72814-4F85-DE10-F72E-1450C806FAC8}"/>
          </ac:grpSpMkLst>
        </pc:grpChg>
      </pc:sldChg>
    </pc:docChg>
  </pc:docChgLst>
  <pc:docChgLst>
    <pc:chgData name="小川 貴紀(ogawa-takanori.ju0)" userId="f475d370-c726-4509-99a6-787efd77448e" providerId="ADAL" clId="{80904F90-A94E-4307-909D-D46C73B19442}"/>
    <pc:docChg chg="undo custSel modSld">
      <pc:chgData name="小川 貴紀(ogawa-takanori.ju0)" userId="f475d370-c726-4509-99a6-787efd77448e" providerId="ADAL" clId="{80904F90-A94E-4307-909D-D46C73B19442}" dt="2023-07-19T02:15:46.545" v="333" actId="1037"/>
      <pc:docMkLst>
        <pc:docMk/>
      </pc:docMkLst>
      <pc:sldChg chg="modSp mod">
        <pc:chgData name="小川 貴紀(ogawa-takanori.ju0)" userId="f475d370-c726-4509-99a6-787efd77448e" providerId="ADAL" clId="{80904F90-A94E-4307-909D-D46C73B19442}" dt="2023-07-19T02:15:46.545" v="333" actId="1037"/>
        <pc:sldMkLst>
          <pc:docMk/>
          <pc:sldMk cId="3765688334" sldId="372"/>
        </pc:sldMkLst>
        <pc:spChg chg="mod">
          <ac:chgData name="小川 貴紀(ogawa-takanori.ju0)" userId="f475d370-c726-4509-99a6-787efd77448e" providerId="ADAL" clId="{80904F90-A94E-4307-909D-D46C73B19442}" dt="2023-07-19T02:05:41.325" v="257"/>
          <ac:spMkLst>
            <pc:docMk/>
            <pc:sldMk cId="3765688334" sldId="372"/>
            <ac:spMk id="2" creationId="{AAD43F56-E064-E6C8-8542-F543E7DFCCB3}"/>
          </ac:spMkLst>
        </pc:spChg>
        <pc:spChg chg="mod">
          <ac:chgData name="小川 貴紀(ogawa-takanori.ju0)" userId="f475d370-c726-4509-99a6-787efd77448e" providerId="ADAL" clId="{80904F90-A94E-4307-909D-D46C73B19442}" dt="2023-07-19T02:14:23.005" v="303" actId="12788"/>
          <ac:spMkLst>
            <pc:docMk/>
            <pc:sldMk cId="3765688334" sldId="372"/>
            <ac:spMk id="4" creationId="{146406C7-D5E7-7B17-BE79-FF37A3968897}"/>
          </ac:spMkLst>
        </pc:spChg>
        <pc:spChg chg="mod">
          <ac:chgData name="小川 貴紀(ogawa-takanori.ju0)" userId="f475d370-c726-4509-99a6-787efd77448e" providerId="ADAL" clId="{80904F90-A94E-4307-909D-D46C73B19442}" dt="2023-07-19T01:57:24.418" v="5"/>
          <ac:spMkLst>
            <pc:docMk/>
            <pc:sldMk cId="3765688334" sldId="372"/>
            <ac:spMk id="5" creationId="{76D5DDBC-FAD1-CB39-C16D-691735DC7443}"/>
          </ac:spMkLst>
        </pc:spChg>
        <pc:spChg chg="mod">
          <ac:chgData name="小川 貴紀(ogawa-takanori.ju0)" userId="f475d370-c726-4509-99a6-787efd77448e" providerId="ADAL" clId="{80904F90-A94E-4307-909D-D46C73B19442}" dt="2023-07-19T02:05:26.446" v="247" actId="6549"/>
          <ac:spMkLst>
            <pc:docMk/>
            <pc:sldMk cId="3765688334" sldId="372"/>
            <ac:spMk id="8" creationId="{D522B067-454B-A029-BC82-0D3FFE62DC16}"/>
          </ac:spMkLst>
        </pc:spChg>
        <pc:spChg chg="mod">
          <ac:chgData name="小川 貴紀(ogawa-takanori.ju0)" userId="f475d370-c726-4509-99a6-787efd77448e" providerId="ADAL" clId="{80904F90-A94E-4307-909D-D46C73B19442}" dt="2023-07-19T01:58:47.533" v="87" actId="6549"/>
          <ac:spMkLst>
            <pc:docMk/>
            <pc:sldMk cId="3765688334" sldId="372"/>
            <ac:spMk id="132" creationId="{14FD881E-ECBD-0162-4AE7-FB6AE499393A}"/>
          </ac:spMkLst>
        </pc:spChg>
        <pc:spChg chg="mod">
          <ac:chgData name="小川 貴紀(ogawa-takanori.ju0)" userId="f475d370-c726-4509-99a6-787efd77448e" providerId="ADAL" clId="{80904F90-A94E-4307-909D-D46C73B19442}" dt="2023-07-19T02:15:46.545" v="333" actId="1037"/>
          <ac:spMkLst>
            <pc:docMk/>
            <pc:sldMk cId="3765688334" sldId="372"/>
            <ac:spMk id="134" creationId="{B0830A88-678C-5536-5F7C-95C24CC93456}"/>
          </ac:spMkLst>
        </pc:spChg>
        <pc:spChg chg="mod">
          <ac:chgData name="小川 貴紀(ogawa-takanori.ju0)" userId="f475d370-c726-4509-99a6-787efd77448e" providerId="ADAL" clId="{80904F90-A94E-4307-909D-D46C73B19442}" dt="2023-07-19T02:07:41.608" v="265"/>
          <ac:spMkLst>
            <pc:docMk/>
            <pc:sldMk cId="3765688334" sldId="372"/>
            <ac:spMk id="135" creationId="{19D651A4-F44D-9056-ADC9-E6FA71E770B9}"/>
          </ac:spMkLst>
        </pc:spChg>
        <pc:spChg chg="mod">
          <ac:chgData name="小川 貴紀(ogawa-takanori.ju0)" userId="f475d370-c726-4509-99a6-787efd77448e" providerId="ADAL" clId="{80904F90-A94E-4307-909D-D46C73B19442}" dt="2023-07-19T02:03:06.088" v="213" actId="6549"/>
          <ac:spMkLst>
            <pc:docMk/>
            <pc:sldMk cId="3765688334" sldId="372"/>
            <ac:spMk id="136" creationId="{ECBFA9DA-5586-8766-088A-9F0E01F0558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A484E4BA-F4DD-4874-AF93-77D9C3DB7F30}" type="datetimeFigureOut">
              <a:rPr kumimoji="1" lang="ja-JP" altLang="en-US" smtClean="0"/>
              <a:t>2023/9/15</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F8446B19-8F82-4B4D-90C7-BA4BA6E62C49}" type="slidenum">
              <a:rPr kumimoji="1" lang="ja-JP" altLang="en-US" smtClean="0"/>
              <a:t>‹#›</a:t>
            </a:fld>
            <a:endParaRPr kumimoji="1" lang="ja-JP" altLang="en-US"/>
          </a:p>
        </p:txBody>
      </p:sp>
    </p:spTree>
    <p:extLst>
      <p:ext uri="{BB962C8B-B14F-4D97-AF65-F5344CB8AC3E}">
        <p14:creationId xmlns:p14="http://schemas.microsoft.com/office/powerpoint/2010/main" val="19925725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09" tIns="45704" rIns="91409" bIns="45704"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09" tIns="45704" rIns="91409" bIns="45704" rtlCol="0"/>
          <a:lstStyle>
            <a:lvl1pPr algn="r" eaLnBrk="1" fontAlgn="auto" hangingPunct="1">
              <a:spcBef>
                <a:spcPts val="0"/>
              </a:spcBef>
              <a:spcAft>
                <a:spcPts val="0"/>
              </a:spcAft>
              <a:defRPr sz="1200">
                <a:latin typeface="+mn-lt"/>
                <a:ea typeface="+mn-ea"/>
              </a:defRPr>
            </a:lvl1pPr>
          </a:lstStyle>
          <a:p>
            <a:pPr>
              <a:defRPr/>
            </a:pPr>
            <a:fld id="{E5C2DDF7-94AB-470F-B094-8644E8133FE2}" type="datetimeFigureOut">
              <a:rPr lang="ja-JP" altLang="en-US"/>
              <a:pPr>
                <a:defRPr/>
              </a:pPr>
              <a:t>2023/9/15</a:t>
            </a:fld>
            <a:endParaRPr lang="ja-JP" altLang="en-US"/>
          </a:p>
        </p:txBody>
      </p:sp>
      <p:sp>
        <p:nvSpPr>
          <p:cNvPr id="4" name="スライド イメージ プレースホルダー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91409" tIns="45704" rIns="91409" bIns="45704" rtlCol="0" anchor="ctr"/>
          <a:lstStyle/>
          <a:p>
            <a:pPr lvl="0"/>
            <a:endParaRPr lang="ja-JP" altLang="en-US" noProof="0"/>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09" tIns="45704" rIns="91409" bIns="45704"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09" tIns="45704" rIns="91409" bIns="45704"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wrap="square" lIns="91409" tIns="45704" rIns="91409" bIns="45704" numCol="1" anchor="b" anchorCtr="0" compatLnSpc="1">
            <a:prstTxWarp prst="textNoShape">
              <a:avLst/>
            </a:prstTxWarp>
          </a:bodyPr>
          <a:lstStyle>
            <a:lvl1pPr algn="r" eaLnBrk="1" hangingPunct="1">
              <a:defRPr sz="1200">
                <a:latin typeface="Calibri" pitchFamily="34" charset="0"/>
                <a:ea typeface="ＭＳ Ｐゴシック" pitchFamily="50" charset="-128"/>
              </a:defRPr>
            </a:lvl1pPr>
          </a:lstStyle>
          <a:p>
            <a:pPr>
              <a:defRPr/>
            </a:pPr>
            <a:fld id="{19694CB3-7042-402B-B492-520A3D300B1F}" type="slidenum">
              <a:rPr lang="ja-JP" altLang="en-US"/>
              <a:pPr>
                <a:defRPr/>
              </a:pPr>
              <a:t>‹#›</a:t>
            </a:fld>
            <a:endParaRPr lang="ja-JP" altLang="en-US"/>
          </a:p>
        </p:txBody>
      </p:sp>
    </p:spTree>
    <p:extLst>
      <p:ext uri="{BB962C8B-B14F-4D97-AF65-F5344CB8AC3E}">
        <p14:creationId xmlns:p14="http://schemas.microsoft.com/office/powerpoint/2010/main" val="38099417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9694CB3-7042-402B-B492-520A3D300B1F}" type="slidenum">
              <a:rPr lang="ja-JP" altLang="en-US" smtClean="0"/>
              <a:pPr>
                <a:defRPr/>
              </a:pPr>
              <a:t>1</a:t>
            </a:fld>
            <a:endParaRPr lang="ja-JP" altLang="en-US"/>
          </a:p>
        </p:txBody>
      </p:sp>
    </p:spTree>
    <p:extLst>
      <p:ext uri="{BB962C8B-B14F-4D97-AF65-F5344CB8AC3E}">
        <p14:creationId xmlns:p14="http://schemas.microsoft.com/office/powerpoint/2010/main" val="1625313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9694CB3-7042-402B-B492-520A3D300B1F}" type="slidenum">
              <a:rPr kumimoji="1" lang="ja-JP" altLang="en-US" sz="1200" b="0" i="0" u="none" strike="noStrike" kern="1200" cap="none" spc="0" normalizeH="0" baseline="0" noProof="0" smtClean="0">
                <a:ln>
                  <a:noFill/>
                </a:ln>
                <a:solidFill>
                  <a:prstClr val="black"/>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3876799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2" y="2130434"/>
            <a:ext cx="84201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485904" y="3886202"/>
            <a:ext cx="69342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B6F4A7B9-9F25-4C4E-922A-1E2D38D6CDCA}" type="datetime1">
              <a:rPr lang="ja-JP" altLang="en-US"/>
              <a:pPr>
                <a:defRPr/>
              </a:pPr>
              <a:t>2023/9/15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E00A1E03-5F39-417A-8278-37237D5E860B}" type="slidenum">
              <a:rPr lang="ja-JP" altLang="en-US"/>
              <a:pPr>
                <a:defRPr/>
              </a:pPr>
              <a:t>‹#›</a:t>
            </a:fld>
            <a:endParaRPr lang="ja-JP" altLang="en-US"/>
          </a:p>
        </p:txBody>
      </p:sp>
    </p:spTree>
    <p:extLst>
      <p:ext uri="{BB962C8B-B14F-4D97-AF65-F5344CB8AC3E}">
        <p14:creationId xmlns:p14="http://schemas.microsoft.com/office/powerpoint/2010/main" val="799019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A584E043-7239-48F9-834B-6820E98FE1DB}" type="datetime1">
              <a:rPr lang="ja-JP" altLang="en-US"/>
              <a:pPr>
                <a:defRPr/>
              </a:pPr>
              <a:t>2023/9/15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F7ED540B-84DB-4B86-A1BF-6439010DF53B}" type="slidenum">
              <a:rPr lang="ja-JP" altLang="en-US"/>
              <a:pPr>
                <a:defRPr/>
              </a:pPr>
              <a:t>‹#›</a:t>
            </a:fld>
            <a:endParaRPr lang="ja-JP" altLang="en-US"/>
          </a:p>
        </p:txBody>
      </p:sp>
    </p:spTree>
    <p:extLst>
      <p:ext uri="{BB962C8B-B14F-4D97-AF65-F5344CB8AC3E}">
        <p14:creationId xmlns:p14="http://schemas.microsoft.com/office/powerpoint/2010/main" val="1210184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8" y="274647"/>
            <a:ext cx="2414588"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536576" y="274647"/>
            <a:ext cx="7078664"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5DE9C044-7B38-4F0E-A1DF-4E56BC55B806}" type="datetime1">
              <a:rPr lang="ja-JP" altLang="en-US"/>
              <a:pPr>
                <a:defRPr/>
              </a:pPr>
              <a:t>2023/9/15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93FA315E-2D09-45AB-A034-1B81E3AB83F8}" type="slidenum">
              <a:rPr lang="ja-JP" altLang="en-US"/>
              <a:pPr>
                <a:defRPr/>
              </a:pPr>
              <a:t>‹#›</a:t>
            </a:fld>
            <a:endParaRPr lang="ja-JP" altLang="en-US"/>
          </a:p>
        </p:txBody>
      </p:sp>
    </p:spTree>
    <p:extLst>
      <p:ext uri="{BB962C8B-B14F-4D97-AF65-F5344CB8AC3E}">
        <p14:creationId xmlns:p14="http://schemas.microsoft.com/office/powerpoint/2010/main" val="1664051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58FDFDBD-92F2-4EC1-AEBA-180E83B0AD27}" type="datetime1">
              <a:rPr lang="ja-JP" altLang="en-US"/>
              <a:pPr>
                <a:defRPr/>
              </a:pPr>
              <a:t>2023/9/15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E8C3B6AA-28BF-445A-AB57-0BD98EC06A8F}" type="slidenum">
              <a:rPr lang="ja-JP" altLang="en-US"/>
              <a:pPr>
                <a:defRPr/>
              </a:pPr>
              <a:t>‹#›</a:t>
            </a:fld>
            <a:endParaRPr lang="ja-JP" altLang="en-US"/>
          </a:p>
        </p:txBody>
      </p:sp>
    </p:spTree>
    <p:extLst>
      <p:ext uri="{BB962C8B-B14F-4D97-AF65-F5344CB8AC3E}">
        <p14:creationId xmlns:p14="http://schemas.microsoft.com/office/powerpoint/2010/main" val="2237316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7"/>
            <a:ext cx="84201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506" y="2906715"/>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7A6E30E4-26D7-4E62-A01F-F0AA8E584B1B}" type="datetime1">
              <a:rPr lang="ja-JP" altLang="en-US"/>
              <a:pPr>
                <a:defRPr/>
              </a:pPr>
              <a:t>2023/9/15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445A4B62-BB94-49FE-BE4F-C12904D103EE}" type="slidenum">
              <a:rPr lang="ja-JP" altLang="en-US"/>
              <a:pPr>
                <a:defRPr/>
              </a:pPr>
              <a:t>‹#›</a:t>
            </a:fld>
            <a:endParaRPr lang="ja-JP" altLang="en-US"/>
          </a:p>
        </p:txBody>
      </p:sp>
    </p:spTree>
    <p:extLst>
      <p:ext uri="{BB962C8B-B14F-4D97-AF65-F5344CB8AC3E}">
        <p14:creationId xmlns:p14="http://schemas.microsoft.com/office/powerpoint/2010/main" val="1583549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536576" y="1600208"/>
            <a:ext cx="474662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448303" y="1600208"/>
            <a:ext cx="474662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B2C109C5-7ACE-42A1-9334-C94A7DDEC34B}" type="datetime1">
              <a:rPr lang="ja-JP" altLang="en-US"/>
              <a:pPr>
                <a:defRPr/>
              </a:pPr>
              <a:t>2023/9/15</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AF11D04B-CE3A-472D-9E26-0D8EA59A37E0}" type="slidenum">
              <a:rPr lang="ja-JP" altLang="en-US"/>
              <a:pPr>
                <a:defRPr/>
              </a:pPr>
              <a:t>‹#›</a:t>
            </a:fld>
            <a:endParaRPr lang="ja-JP" altLang="en-US"/>
          </a:p>
        </p:txBody>
      </p:sp>
    </p:spTree>
    <p:extLst>
      <p:ext uri="{BB962C8B-B14F-4D97-AF65-F5344CB8AC3E}">
        <p14:creationId xmlns:p14="http://schemas.microsoft.com/office/powerpoint/2010/main" val="741029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4" y="274638"/>
            <a:ext cx="8915401" cy="1143001"/>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301" y="1535115"/>
            <a:ext cx="4376871" cy="63976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1" y="2174878"/>
            <a:ext cx="4376871" cy="39512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117" y="1535115"/>
            <a:ext cx="4378589" cy="63976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117" y="2174878"/>
            <a:ext cx="4378589" cy="39512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0966FAA5-AB6B-4218-A6A4-FEE735709934}" type="datetime1">
              <a:rPr lang="ja-JP" altLang="en-US"/>
              <a:pPr>
                <a:defRPr/>
              </a:pPr>
              <a:t>2023/9/15</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59F46757-4751-44F8-B323-B2919EE1ECFB}" type="slidenum">
              <a:rPr lang="ja-JP" altLang="en-US"/>
              <a:pPr>
                <a:defRPr/>
              </a:pPr>
              <a:t>‹#›</a:t>
            </a:fld>
            <a:endParaRPr lang="ja-JP" altLang="en-US"/>
          </a:p>
        </p:txBody>
      </p:sp>
    </p:spTree>
    <p:extLst>
      <p:ext uri="{BB962C8B-B14F-4D97-AF65-F5344CB8AC3E}">
        <p14:creationId xmlns:p14="http://schemas.microsoft.com/office/powerpoint/2010/main" val="3847452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FAFB3765-B086-46E9-830C-585FF9AA813E}" type="datetime1">
              <a:rPr lang="ja-JP" altLang="en-US"/>
              <a:pPr>
                <a:defRPr/>
              </a:pPr>
              <a:t>2023/9/15</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08880A07-1CE9-4F15-8C4C-53FEA70D632A}" type="slidenum">
              <a:rPr lang="ja-JP" altLang="en-US"/>
              <a:pPr>
                <a:defRPr/>
              </a:pPr>
              <a:t>‹#›</a:t>
            </a:fld>
            <a:endParaRPr lang="ja-JP" altLang="en-US"/>
          </a:p>
        </p:txBody>
      </p:sp>
    </p:spTree>
    <p:extLst>
      <p:ext uri="{BB962C8B-B14F-4D97-AF65-F5344CB8AC3E}">
        <p14:creationId xmlns:p14="http://schemas.microsoft.com/office/powerpoint/2010/main" val="623621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869B21E5-A94A-4D06-82AC-36873AF238FA}" type="datetime1">
              <a:rPr lang="ja-JP" altLang="en-US"/>
              <a:pPr>
                <a:defRPr/>
              </a:pPr>
              <a:t>2023/9/15</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21756060-5342-407A-A901-B6ECFCB22B89}" type="slidenum">
              <a:rPr lang="ja-JP" altLang="en-US"/>
              <a:pPr>
                <a:defRPr/>
              </a:pPr>
              <a:t>‹#›</a:t>
            </a:fld>
            <a:endParaRPr lang="ja-JP" altLang="en-US"/>
          </a:p>
        </p:txBody>
      </p:sp>
    </p:spTree>
    <p:extLst>
      <p:ext uri="{BB962C8B-B14F-4D97-AF65-F5344CB8AC3E}">
        <p14:creationId xmlns:p14="http://schemas.microsoft.com/office/powerpoint/2010/main" val="2802158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4" y="273051"/>
            <a:ext cx="3259007" cy="1162051"/>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872975" y="273060"/>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304" y="1435105"/>
            <a:ext cx="325900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D5BF7930-BC36-4FD8-96FC-30E4886BE2B1}" type="datetime1">
              <a:rPr lang="ja-JP" altLang="en-US"/>
              <a:pPr>
                <a:defRPr/>
              </a:pPr>
              <a:t>2023/9/15</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BFA54850-2504-440D-AFF6-10492E39FCAD}" type="slidenum">
              <a:rPr lang="ja-JP" altLang="en-US"/>
              <a:pPr>
                <a:defRPr/>
              </a:pPr>
              <a:t>‹#›</a:t>
            </a:fld>
            <a:endParaRPr lang="ja-JP" altLang="en-US"/>
          </a:p>
        </p:txBody>
      </p:sp>
    </p:spTree>
    <p:extLst>
      <p:ext uri="{BB962C8B-B14F-4D97-AF65-F5344CB8AC3E}">
        <p14:creationId xmlns:p14="http://schemas.microsoft.com/office/powerpoint/2010/main" val="449958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7" y="4800600"/>
            <a:ext cx="5943600" cy="566739"/>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941647"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941647" y="5367339"/>
            <a:ext cx="5943600" cy="80486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9145E6CD-8AA3-4DDC-A7E1-B5DF254BFEF7}" type="datetime1">
              <a:rPr lang="ja-JP" altLang="en-US"/>
              <a:pPr>
                <a:defRPr/>
              </a:pPr>
              <a:t>2023/9/15</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3F3B474F-8821-4331-91A0-52C65EBE6FD0}" type="slidenum">
              <a:rPr lang="ja-JP" altLang="en-US"/>
              <a:pPr>
                <a:defRPr/>
              </a:pPr>
              <a:t>‹#›</a:t>
            </a:fld>
            <a:endParaRPr lang="ja-JP" altLang="en-US"/>
          </a:p>
        </p:txBody>
      </p:sp>
    </p:spTree>
    <p:extLst>
      <p:ext uri="{BB962C8B-B14F-4D97-AF65-F5344CB8AC3E}">
        <p14:creationId xmlns:p14="http://schemas.microsoft.com/office/powerpoint/2010/main" val="3420187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94994" y="275029"/>
            <a:ext cx="8916013" cy="114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94994" y="1600308"/>
            <a:ext cx="8916013" cy="4525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94994" y="6356195"/>
            <a:ext cx="2310991" cy="365096"/>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32606B89-C084-44EE-B5C7-5FE589E150C9}" type="datetime1">
              <a:rPr lang="ja-JP" altLang="en-US"/>
              <a:pPr>
                <a:defRPr/>
              </a:pPr>
              <a:t>2023/9/15</a:t>
            </a:fld>
            <a:endParaRPr lang="ja-JP" altLang="en-US"/>
          </a:p>
        </p:txBody>
      </p:sp>
      <p:sp>
        <p:nvSpPr>
          <p:cNvPr id="5" name="フッター プレースホルダー 4"/>
          <p:cNvSpPr>
            <a:spLocks noGrp="1"/>
          </p:cNvSpPr>
          <p:nvPr>
            <p:ph type="ftr" sz="quarter" idx="3"/>
          </p:nvPr>
        </p:nvSpPr>
        <p:spPr>
          <a:xfrm>
            <a:off x="3385266" y="6356195"/>
            <a:ext cx="3135470" cy="365096"/>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7100016" y="6356195"/>
            <a:ext cx="2310991" cy="365096"/>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ea typeface="ＭＳ Ｐゴシック" pitchFamily="50" charset="-128"/>
              </a:defRPr>
            </a:lvl1pPr>
          </a:lstStyle>
          <a:p>
            <a:pPr>
              <a:defRPr/>
            </a:pPr>
            <a:fld id="{9D084A74-79CC-4894-A208-3DB121B9FE36}"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713302" y="161885"/>
            <a:ext cx="9905999" cy="4114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defTabSz="742950" fontAlgn="auto">
              <a:spcBef>
                <a:spcPts val="0"/>
              </a:spcBef>
              <a:spcAft>
                <a:spcPts val="0"/>
              </a:spcAft>
            </a:pPr>
            <a:r>
              <a:rPr lang="ja-JP" altLang="en-US" sz="1800" b="1" dirty="0">
                <a:solidFill>
                  <a:schemeClr val="tx1"/>
                </a:solidFill>
                <a:latin typeface="メイリオ" panose="020B0604030504040204" pitchFamily="50" charset="-128"/>
                <a:ea typeface="メイリオ" panose="020B0604030504040204" pitchFamily="50" charset="-128"/>
              </a:rPr>
              <a:t>　　　　</a:t>
            </a:r>
            <a:r>
              <a:rPr lang="ja-JP" altLang="en-US" sz="2000" b="1" dirty="0">
                <a:solidFill>
                  <a:schemeClr val="tx1"/>
                </a:solidFill>
                <a:latin typeface="メイリオ" panose="020B0604030504040204" pitchFamily="50" charset="-128"/>
                <a:ea typeface="メイリオ" panose="020B0604030504040204" pitchFamily="50" charset="-128"/>
              </a:rPr>
              <a:t>勤務医の労働時間短縮の推進 </a:t>
            </a:r>
            <a:r>
              <a:rPr lang="ja-JP" altLang="en-US" sz="1200" b="1" dirty="0">
                <a:solidFill>
                  <a:schemeClr val="tx1"/>
                </a:solidFill>
                <a:latin typeface="メイリオ" panose="020B0604030504040204" pitchFamily="50" charset="-128"/>
                <a:ea typeface="メイリオ" panose="020B0604030504040204" pitchFamily="50" charset="-128"/>
              </a:rPr>
              <a:t>（地域医療介護総合確保基金 事業区分</a:t>
            </a:r>
            <a:r>
              <a:rPr lang="en-US" altLang="ja-JP" sz="1200" b="1" dirty="0">
                <a:solidFill>
                  <a:schemeClr val="tx1"/>
                </a:solidFill>
                <a:latin typeface="メイリオ" panose="020B0604030504040204" pitchFamily="50" charset="-128"/>
                <a:ea typeface="メイリオ" panose="020B0604030504040204" pitchFamily="50" charset="-128"/>
              </a:rPr>
              <a:t>Ⅵ</a:t>
            </a:r>
            <a:r>
              <a:rPr lang="ja-JP" altLang="en-US" sz="1200" b="1" dirty="0">
                <a:solidFill>
                  <a:schemeClr val="tx1"/>
                </a:solidFill>
                <a:latin typeface="メイリオ" panose="020B0604030504040204" pitchFamily="50" charset="-128"/>
                <a:ea typeface="メイリオ" panose="020B0604030504040204" pitchFamily="50" charset="-128"/>
              </a:rPr>
              <a:t>）</a:t>
            </a:r>
          </a:p>
        </p:txBody>
      </p:sp>
      <p:cxnSp>
        <p:nvCxnSpPr>
          <p:cNvPr id="6" name="直線コネクタ 5"/>
          <p:cNvCxnSpPr/>
          <p:nvPr/>
        </p:nvCxnSpPr>
        <p:spPr>
          <a:xfrm>
            <a:off x="0" y="611340"/>
            <a:ext cx="9880310" cy="9348"/>
          </a:xfrm>
          <a:prstGeom prst="line">
            <a:avLst/>
          </a:prstGeom>
          <a:ln w="444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105758" y="1690313"/>
            <a:ext cx="5198017" cy="4048124"/>
          </a:xfrm>
          <a:prstGeom prst="rect">
            <a:avLst/>
          </a:prstGeom>
          <a:ln w="19050">
            <a:solidFill>
              <a:schemeClr val="tx1"/>
            </a:solidFill>
          </a:ln>
        </p:spPr>
        <p:txBody>
          <a:bodyPr wrap="none" lIns="36000" tIns="36000" rIns="36000" bIns="36000" anchor="ctr" anchorCtr="0">
            <a:noAutofit/>
          </a:bodyPr>
          <a:lstStyle/>
          <a:p>
            <a:r>
              <a:rPr lang="ja-JP" altLang="en-US" sz="1200" b="1" u="sng" dirty="0">
                <a:solidFill>
                  <a:schemeClr val="tx1"/>
                </a:solidFill>
                <a:latin typeface="HG丸ｺﾞｼｯｸM-PRO" panose="020F0600000000000000" pitchFamily="50" charset="-128"/>
                <a:ea typeface="HG丸ｺﾞｼｯｸM-PRO" panose="020F0600000000000000" pitchFamily="50" charset="-128"/>
              </a:rPr>
              <a:t>１．補助の対象となる医療機関</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marL="180975" indent="-7938"/>
            <a:endParaRPr lang="en-US" altLang="ja-JP" sz="400" dirty="0">
              <a:solidFill>
                <a:schemeClr val="tx1"/>
              </a:solidFill>
              <a:latin typeface="HG丸ｺﾞｼｯｸM-PRO" panose="020F0600000000000000" pitchFamily="50" charset="-128"/>
              <a:ea typeface="HG丸ｺﾞｼｯｸM-PRO" panose="020F0600000000000000" pitchFamily="50" charset="-128"/>
            </a:endParaRPr>
          </a:p>
          <a:p>
            <a:pPr marL="180975" indent="-7938"/>
            <a:r>
              <a:rPr lang="ja-JP" altLang="en-US" sz="1200" dirty="0">
                <a:solidFill>
                  <a:schemeClr val="tx1"/>
                </a:solidFill>
                <a:latin typeface="HG丸ｺﾞｼｯｸM-PRO" panose="020F0600000000000000" pitchFamily="50" charset="-128"/>
                <a:ea typeface="HG丸ｺﾞｼｯｸM-PRO" panose="020F0600000000000000" pitchFamily="50" charset="-128"/>
              </a:rPr>
              <a:t>　地域医療において特別な役割があり、かつ過酷な勤務環境となって</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marL="180975" indent="-7938"/>
            <a:r>
              <a:rPr lang="ja-JP" altLang="en-US" sz="1200" dirty="0">
                <a:solidFill>
                  <a:schemeClr val="tx1"/>
                </a:solidFill>
                <a:latin typeface="HG丸ｺﾞｼｯｸM-PRO" panose="020F0600000000000000" pitchFamily="50" charset="-128"/>
                <a:ea typeface="HG丸ｺﾞｼｯｸM-PRO" panose="020F0600000000000000" pitchFamily="50" charset="-128"/>
              </a:rPr>
              <a:t>いると都道府県知事が認める医療機関。</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marL="180975" indent="-7938"/>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marL="180975" indent="-7938"/>
            <a:endParaRPr lang="en-US" altLang="ja-JP" sz="600" dirty="0">
              <a:solidFill>
                <a:schemeClr val="tx1"/>
              </a:solidFill>
              <a:latin typeface="HG丸ｺﾞｼｯｸM-PRO" panose="020F0600000000000000" pitchFamily="50" charset="-128"/>
              <a:ea typeface="HG丸ｺﾞｼｯｸM-PRO" panose="020F0600000000000000" pitchFamily="50" charset="-128"/>
            </a:endParaRPr>
          </a:p>
          <a:p>
            <a:pPr marL="180975" indent="-7938"/>
            <a:r>
              <a:rPr lang="ja-JP" altLang="en-US" sz="1200" dirty="0">
                <a:solidFill>
                  <a:schemeClr val="tx1"/>
                </a:solidFill>
                <a:latin typeface="HG丸ｺﾞｼｯｸM-PRO" panose="020F0600000000000000" pitchFamily="50" charset="-128"/>
                <a:ea typeface="HG丸ｺﾞｼｯｸM-PRO" panose="020F0600000000000000" pitchFamily="50" charset="-128"/>
              </a:rPr>
              <a:t>＜具体的要件（いずれかを満たす）＞</a:t>
            </a:r>
            <a:endParaRPr lang="en-US" altLang="ja-JP" sz="700" dirty="0">
              <a:solidFill>
                <a:schemeClr val="tx1"/>
              </a:solidFill>
              <a:latin typeface="HG丸ｺﾞｼｯｸM-PRO" panose="020F0600000000000000" pitchFamily="50" charset="-128"/>
              <a:ea typeface="HG丸ｺﾞｼｯｸM-PRO" panose="020F0600000000000000" pitchFamily="50" charset="-128"/>
            </a:endParaRPr>
          </a:p>
          <a:p>
            <a:pPr marL="180975" indent="-7938"/>
            <a:r>
              <a:rPr lang="ja-JP" altLang="en-US" sz="900" dirty="0">
                <a:solidFill>
                  <a:schemeClr val="tx1"/>
                </a:solidFill>
                <a:latin typeface="HG丸ｺﾞｼｯｸM-PRO" panose="020F0600000000000000" pitchFamily="50" charset="-128"/>
                <a:ea typeface="HG丸ｺﾞｼｯｸM-PRO" panose="020F0600000000000000" pitchFamily="50" charset="-128"/>
              </a:rPr>
              <a:t>　</a:t>
            </a:r>
            <a:r>
              <a:rPr lang="en-US" altLang="ja-JP" sz="900" dirty="0">
                <a:solidFill>
                  <a:srgbClr val="FF0000"/>
                </a:solidFill>
                <a:latin typeface="HG丸ｺﾞｼｯｸM-PRO" panose="020F0600000000000000" pitchFamily="50" charset="-128"/>
                <a:ea typeface="HG丸ｺﾞｼｯｸM-PRO" panose="020F0600000000000000" pitchFamily="50" charset="-128"/>
              </a:rPr>
              <a:t>※</a:t>
            </a:r>
            <a:r>
              <a:rPr lang="ja-JP" altLang="en-US" sz="900" dirty="0">
                <a:solidFill>
                  <a:srgbClr val="FF0000"/>
                </a:solidFill>
                <a:latin typeface="HG丸ｺﾞｼｯｸM-PRO" panose="020F0600000000000000" pitchFamily="50" charset="-128"/>
                <a:ea typeface="HG丸ｺﾞｼｯｸM-PRO" panose="020F0600000000000000" pitchFamily="50" charset="-128"/>
              </a:rPr>
              <a:t>診療報酬上の「地域医療体制確保加算」を取得している医療機関は補助対象外。</a:t>
            </a:r>
            <a:endParaRPr lang="en-US" altLang="ja-JP" sz="900" dirty="0">
              <a:solidFill>
                <a:srgbClr val="FF0000"/>
              </a:solidFill>
              <a:latin typeface="HG丸ｺﾞｼｯｸM-PRO" panose="020F0600000000000000" pitchFamily="50" charset="-128"/>
              <a:ea typeface="HG丸ｺﾞｼｯｸM-PRO" panose="020F0600000000000000" pitchFamily="50" charset="-128"/>
            </a:endParaRPr>
          </a:p>
          <a:p>
            <a:pPr marL="180975" indent="-7938"/>
            <a:endParaRPr lang="en-US" altLang="ja-JP" sz="600" dirty="0">
              <a:solidFill>
                <a:schemeClr val="tx1"/>
              </a:solidFill>
              <a:latin typeface="HG丸ｺﾞｼｯｸM-PRO" panose="020F0600000000000000" pitchFamily="50" charset="-128"/>
              <a:ea typeface="HG丸ｺﾞｼｯｸM-PRO" panose="020F0600000000000000" pitchFamily="50" charset="-128"/>
            </a:endParaRPr>
          </a:p>
          <a:p>
            <a:pPr marL="180975" indent="-7938"/>
            <a:r>
              <a:rPr lang="ja-JP" altLang="en-US" sz="1200" dirty="0">
                <a:solidFill>
                  <a:schemeClr val="tx1"/>
                </a:solidFill>
                <a:latin typeface="HG丸ｺﾞｼｯｸM-PRO" panose="020F0600000000000000" pitchFamily="50" charset="-128"/>
                <a:ea typeface="HG丸ｺﾞｼｯｸM-PRO" panose="020F0600000000000000" pitchFamily="50" charset="-128"/>
              </a:rPr>
              <a:t>①救急用の自動車等による搬送件数が年間</a:t>
            </a:r>
            <a:r>
              <a:rPr lang="en-US" altLang="ja-JP" sz="1200" dirty="0">
                <a:solidFill>
                  <a:schemeClr val="tx1"/>
                </a:solidFill>
                <a:latin typeface="HG丸ｺﾞｼｯｸM-PRO" panose="020F0600000000000000" pitchFamily="50" charset="-128"/>
                <a:ea typeface="HG丸ｺﾞｼｯｸM-PRO" panose="020F0600000000000000" pitchFamily="50" charset="-128"/>
              </a:rPr>
              <a:t>1000</a:t>
            </a:r>
            <a:r>
              <a:rPr lang="ja-JP" altLang="en-US" sz="1200" dirty="0">
                <a:solidFill>
                  <a:schemeClr val="tx1"/>
                </a:solidFill>
                <a:latin typeface="HG丸ｺﾞｼｯｸM-PRO" panose="020F0600000000000000" pitchFamily="50" charset="-128"/>
                <a:ea typeface="HG丸ｺﾞｼｯｸM-PRO" panose="020F0600000000000000" pitchFamily="50" charset="-128"/>
              </a:rPr>
              <a:t>件以上</a:t>
            </a:r>
            <a:r>
              <a:rPr lang="en-US" altLang="ja-JP" sz="1200" dirty="0">
                <a:solidFill>
                  <a:schemeClr val="tx1"/>
                </a:solidFill>
                <a:latin typeface="HG丸ｺﾞｼｯｸM-PRO" panose="020F0600000000000000" pitchFamily="50" charset="-128"/>
                <a:ea typeface="HG丸ｺﾞｼｯｸM-PRO" panose="020F0600000000000000" pitchFamily="50" charset="-128"/>
              </a:rPr>
              <a:t>2000</a:t>
            </a:r>
            <a:r>
              <a:rPr lang="ja-JP" altLang="en-US" sz="1200" dirty="0">
                <a:solidFill>
                  <a:schemeClr val="tx1"/>
                </a:solidFill>
                <a:latin typeface="HG丸ｺﾞｼｯｸM-PRO" panose="020F0600000000000000" pitchFamily="50" charset="-128"/>
                <a:ea typeface="HG丸ｺﾞｼｯｸM-PRO" panose="020F0600000000000000" pitchFamily="50" charset="-128"/>
              </a:rPr>
              <a:t>件未満</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marL="180975" indent="-7938"/>
            <a:endParaRPr lang="en-US" altLang="ja-JP" sz="600" dirty="0">
              <a:solidFill>
                <a:schemeClr val="tx1"/>
              </a:solidFill>
              <a:latin typeface="HG丸ｺﾞｼｯｸM-PRO" panose="020F0600000000000000" pitchFamily="50" charset="-128"/>
              <a:ea typeface="HG丸ｺﾞｼｯｸM-PRO" panose="020F0600000000000000" pitchFamily="50" charset="-128"/>
            </a:endParaRPr>
          </a:p>
          <a:p>
            <a:pPr marL="180975" indent="-7938"/>
            <a:r>
              <a:rPr lang="ja-JP" altLang="en-US" sz="1200" dirty="0">
                <a:solidFill>
                  <a:schemeClr val="tx1"/>
                </a:solidFill>
                <a:latin typeface="HG丸ｺﾞｼｯｸM-PRO" panose="020F0600000000000000" pitchFamily="50" charset="-128"/>
                <a:ea typeface="HG丸ｺﾞｼｯｸM-PRO" panose="020F0600000000000000" pitchFamily="50" charset="-128"/>
              </a:rPr>
              <a:t>②救急搬送件数が年間</a:t>
            </a:r>
            <a:r>
              <a:rPr lang="en-US" altLang="ja-JP" sz="1200" dirty="0">
                <a:solidFill>
                  <a:schemeClr val="tx1"/>
                </a:solidFill>
                <a:latin typeface="HG丸ｺﾞｼｯｸM-PRO" panose="020F0600000000000000" pitchFamily="50" charset="-128"/>
                <a:ea typeface="HG丸ｺﾞｼｯｸM-PRO" panose="020F0600000000000000" pitchFamily="50" charset="-128"/>
              </a:rPr>
              <a:t>1000</a:t>
            </a:r>
            <a:r>
              <a:rPr lang="ja-JP" altLang="en-US" sz="1200" dirty="0">
                <a:solidFill>
                  <a:schemeClr val="tx1"/>
                </a:solidFill>
                <a:latin typeface="HG丸ｺﾞｼｯｸM-PRO" panose="020F0600000000000000" pitchFamily="50" charset="-128"/>
                <a:ea typeface="HG丸ｺﾞｼｯｸM-PRO" panose="020F0600000000000000" pitchFamily="50" charset="-128"/>
              </a:rPr>
              <a:t>件未満のうち、</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marL="180975" indent="-7938"/>
            <a:r>
              <a:rPr lang="ja-JP" altLang="en-US" sz="1200" dirty="0">
                <a:solidFill>
                  <a:schemeClr val="tx1"/>
                </a:solidFill>
                <a:latin typeface="HG丸ｺﾞｼｯｸM-PRO" panose="020F0600000000000000" pitchFamily="50" charset="-128"/>
                <a:ea typeface="HG丸ｺﾞｼｯｸM-PRO" panose="020F0600000000000000" pitchFamily="50" charset="-128"/>
              </a:rPr>
              <a:t>　・夜間・休日・時間外入院件数が年間</a:t>
            </a:r>
            <a:r>
              <a:rPr lang="en-US" altLang="ja-JP" sz="1200" dirty="0">
                <a:solidFill>
                  <a:schemeClr val="tx1"/>
                </a:solidFill>
                <a:latin typeface="HG丸ｺﾞｼｯｸM-PRO" panose="020F0600000000000000" pitchFamily="50" charset="-128"/>
                <a:ea typeface="HG丸ｺﾞｼｯｸM-PRO" panose="020F0600000000000000" pitchFamily="50" charset="-128"/>
              </a:rPr>
              <a:t>500</a:t>
            </a:r>
            <a:r>
              <a:rPr lang="ja-JP" altLang="en-US" sz="1200" dirty="0">
                <a:solidFill>
                  <a:schemeClr val="tx1"/>
                </a:solidFill>
                <a:latin typeface="HG丸ｺﾞｼｯｸM-PRO" panose="020F0600000000000000" pitchFamily="50" charset="-128"/>
                <a:ea typeface="HG丸ｺﾞｼｯｸM-PRO" panose="020F0600000000000000" pitchFamily="50" charset="-128"/>
              </a:rPr>
              <a:t>件以上で地域医療に特別な</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marL="180975" indent="-7938"/>
            <a:r>
              <a:rPr lang="ja-JP" altLang="en-US" sz="1200" dirty="0">
                <a:solidFill>
                  <a:schemeClr val="tx1"/>
                </a:solidFill>
                <a:latin typeface="HG丸ｺﾞｼｯｸM-PRO" panose="020F0600000000000000" pitchFamily="50" charset="-128"/>
                <a:ea typeface="HG丸ｺﾞｼｯｸM-PRO" panose="020F0600000000000000" pitchFamily="50" charset="-128"/>
              </a:rPr>
              <a:t>　　役割がある医療機関</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marL="180975" indent="-7938"/>
            <a:r>
              <a:rPr lang="ja-JP" altLang="en-US" sz="1200" dirty="0">
                <a:solidFill>
                  <a:schemeClr val="tx1"/>
                </a:solidFill>
                <a:latin typeface="HG丸ｺﾞｼｯｸM-PRO" panose="020F0600000000000000" pitchFamily="50" charset="-128"/>
                <a:ea typeface="HG丸ｺﾞｼｯｸM-PRO" panose="020F0600000000000000" pitchFamily="50" charset="-128"/>
              </a:rPr>
              <a:t>　・離島、へき地等で同一医療圏内に他に救急対応可能な医療機関が存</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marL="180975" indent="-7938"/>
            <a:r>
              <a:rPr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ja-JP" altLang="en-US" sz="1200" dirty="0" err="1">
                <a:solidFill>
                  <a:schemeClr val="tx1"/>
                </a:solidFill>
                <a:latin typeface="HG丸ｺﾞｼｯｸM-PRO" panose="020F0600000000000000" pitchFamily="50" charset="-128"/>
                <a:ea typeface="HG丸ｺﾞｼｯｸM-PRO" panose="020F0600000000000000" pitchFamily="50" charset="-128"/>
              </a:rPr>
              <a:t>在しない等</a:t>
            </a:r>
            <a:r>
              <a:rPr lang="ja-JP" altLang="en-US" sz="1200" dirty="0">
                <a:solidFill>
                  <a:schemeClr val="tx1"/>
                </a:solidFill>
                <a:latin typeface="HG丸ｺﾞｼｯｸM-PRO" panose="020F0600000000000000" pitchFamily="50" charset="-128"/>
                <a:ea typeface="HG丸ｺﾞｼｯｸM-PRO" panose="020F0600000000000000" pitchFamily="50" charset="-128"/>
              </a:rPr>
              <a:t>、特別な理由の存在する医療機関</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marL="180975" indent="-7938"/>
            <a:endParaRPr lang="en-US" altLang="ja-JP" sz="600" dirty="0">
              <a:latin typeface="HG丸ｺﾞｼｯｸM-PRO" panose="020F0600000000000000" pitchFamily="50" charset="-128"/>
              <a:ea typeface="HG丸ｺﾞｼｯｸM-PRO" panose="020F0600000000000000" pitchFamily="50" charset="-128"/>
            </a:endParaRPr>
          </a:p>
          <a:p>
            <a:pPr marL="180975" indent="-7938"/>
            <a:r>
              <a:rPr lang="ja-JP" altLang="en-US" sz="1200" dirty="0">
                <a:solidFill>
                  <a:schemeClr val="tx1"/>
                </a:solidFill>
                <a:latin typeface="HG丸ｺﾞｼｯｸM-PRO" panose="020F0600000000000000" pitchFamily="50" charset="-128"/>
                <a:ea typeface="HG丸ｺﾞｼｯｸM-PRO" panose="020F0600000000000000" pitchFamily="50" charset="-128"/>
              </a:rPr>
              <a:t>③地域医療の確保に必要な医療機関であって、</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marL="180975" indent="-7938"/>
            <a:r>
              <a:rPr lang="ja-JP" altLang="en-US" sz="1200" dirty="0">
                <a:solidFill>
                  <a:schemeClr val="tx1"/>
                </a:solidFill>
                <a:latin typeface="HG丸ｺﾞｼｯｸM-PRO" panose="020F0600000000000000" pitchFamily="50" charset="-128"/>
                <a:ea typeface="HG丸ｺﾞｼｯｸM-PRO" panose="020F0600000000000000" pitchFamily="50" charset="-128"/>
              </a:rPr>
              <a:t>　・周産期医療、精神科救急等、公共性と不確実性が強く働く医療を提</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marL="180975" indent="-7938"/>
            <a:r>
              <a:rPr lang="ja-JP" altLang="en-US" sz="1200" dirty="0">
                <a:solidFill>
                  <a:schemeClr val="tx1"/>
                </a:solidFill>
                <a:latin typeface="HG丸ｺﾞｼｯｸM-PRO" panose="020F0600000000000000" pitchFamily="50" charset="-128"/>
                <a:ea typeface="HG丸ｺﾞｼｯｸM-PRO" panose="020F0600000000000000" pitchFamily="50" charset="-128"/>
              </a:rPr>
              <a:t>　　供している医療機関</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marL="180975" indent="-7938"/>
            <a:r>
              <a:rPr lang="ja-JP" altLang="en-US" sz="1200" dirty="0">
                <a:solidFill>
                  <a:schemeClr val="tx1"/>
                </a:solidFill>
                <a:latin typeface="HG丸ｺﾞｼｯｸM-PRO" panose="020F0600000000000000" pitchFamily="50" charset="-128"/>
                <a:ea typeface="HG丸ｺﾞｼｯｸM-PRO" panose="020F0600000000000000" pitchFamily="50" charset="-128"/>
              </a:rPr>
              <a:t>　・脳卒中や心筋梗塞等の急性期医療を担う医療機関で、一定の実績を　　</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marL="180975" indent="-7938"/>
            <a:r>
              <a:rPr lang="ja-JP" altLang="en-US" sz="1200" dirty="0">
                <a:solidFill>
                  <a:schemeClr val="tx1"/>
                </a:solidFill>
                <a:latin typeface="HG丸ｺﾞｼｯｸM-PRO" panose="020F0600000000000000" pitchFamily="50" charset="-128"/>
                <a:ea typeface="HG丸ｺﾞｼｯｸM-PRO" panose="020F0600000000000000" pitchFamily="50" charset="-128"/>
              </a:rPr>
              <a:t>　　有するなど、５疾病５事業で重要な医療を提供している医療機関</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marL="180975" indent="-7938"/>
            <a:endParaRPr lang="en-US" altLang="ja-JP" sz="600" dirty="0">
              <a:solidFill>
                <a:schemeClr val="tx1"/>
              </a:solidFill>
              <a:latin typeface="HG丸ｺﾞｼｯｸM-PRO" panose="020F0600000000000000" pitchFamily="50" charset="-128"/>
              <a:ea typeface="HG丸ｺﾞｼｯｸM-PRO" panose="020F0600000000000000" pitchFamily="50" charset="-128"/>
            </a:endParaRPr>
          </a:p>
          <a:p>
            <a:pPr marL="180975" indent="-7938"/>
            <a:r>
              <a:rPr lang="ja-JP" altLang="en-US" sz="1200" dirty="0">
                <a:solidFill>
                  <a:schemeClr val="tx1"/>
                </a:solidFill>
                <a:latin typeface="HG丸ｺﾞｼｯｸM-PRO" panose="020F0600000000000000" pitchFamily="50" charset="-128"/>
                <a:ea typeface="HG丸ｺﾞｼｯｸM-PRO" panose="020F0600000000000000" pitchFamily="50" charset="-128"/>
              </a:rPr>
              <a:t>④在宅医療において特に積極的な役割を担う医療機関</a:t>
            </a:r>
            <a:endParaRPr lang="ja-JP" altLang="en-US" sz="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9" name="正方形/長方形 18"/>
          <p:cNvSpPr/>
          <p:nvPr/>
        </p:nvSpPr>
        <p:spPr>
          <a:xfrm>
            <a:off x="5395615" y="5603872"/>
            <a:ext cx="4390627" cy="1103755"/>
          </a:xfrm>
          <a:prstGeom prst="rect">
            <a:avLst/>
          </a:prstGeom>
          <a:ln w="28575">
            <a:solidFill>
              <a:srgbClr val="33CC33"/>
            </a:solidFill>
          </a:ln>
        </p:spPr>
        <p:txBody>
          <a:bodyPr wrap="square" lIns="36000" tIns="36000" rIns="36000" bIns="36000" anchor="ctr" anchorCtr="0">
            <a:spAutoFit/>
          </a:bodyPr>
          <a:lstStyle/>
          <a:p>
            <a:r>
              <a:rPr lang="ja-JP" altLang="en-US" sz="1200" b="1" u="sng" dirty="0">
                <a:solidFill>
                  <a:schemeClr val="tx1"/>
                </a:solidFill>
                <a:latin typeface="HG丸ｺﾞｼｯｸM-PRO" panose="020F0600000000000000" pitchFamily="50" charset="-128"/>
                <a:ea typeface="HG丸ｺﾞｼｯｸM-PRO" panose="020F0600000000000000" pitchFamily="50" charset="-128"/>
              </a:rPr>
              <a:t>３．補助対象経費</a:t>
            </a:r>
            <a:endParaRPr lang="en-US" altLang="ja-JP" sz="1200" b="1" u="sng" dirty="0">
              <a:solidFill>
                <a:schemeClr val="tx1"/>
              </a:solidFill>
              <a:latin typeface="HG丸ｺﾞｼｯｸM-PRO" panose="020F0600000000000000" pitchFamily="50" charset="-128"/>
              <a:ea typeface="HG丸ｺﾞｼｯｸM-PRO" panose="020F0600000000000000" pitchFamily="50" charset="-128"/>
            </a:endParaRPr>
          </a:p>
          <a:p>
            <a:r>
              <a:rPr lang="ja-JP" altLang="en-US" sz="1200" dirty="0">
                <a:solidFill>
                  <a:schemeClr val="tx1"/>
                </a:solidFill>
                <a:latin typeface="HG丸ｺﾞｼｯｸM-PRO" panose="020F0600000000000000" pitchFamily="50" charset="-128"/>
                <a:ea typeface="HG丸ｺﾞｼｯｸM-PRO" panose="020F0600000000000000" pitchFamily="50" charset="-128"/>
              </a:rPr>
              <a:t>　上記の総合的な取組に要する経費をパッケージとして補助。</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7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200" b="1" u="sng" dirty="0">
                <a:solidFill>
                  <a:schemeClr val="tx1"/>
                </a:solidFill>
                <a:latin typeface="HG丸ｺﾞｼｯｸM-PRO" panose="020F0600000000000000" pitchFamily="50" charset="-128"/>
                <a:ea typeface="HG丸ｺﾞｼｯｸM-PRO" panose="020F0600000000000000" pitchFamily="50" charset="-128"/>
              </a:rPr>
              <a:t>４．補助基準額</a:t>
            </a:r>
            <a:endParaRPr lang="en-US" altLang="ja-JP" sz="1200" b="1" u="sng" dirty="0">
              <a:solidFill>
                <a:schemeClr val="tx1"/>
              </a:solidFill>
              <a:latin typeface="HG丸ｺﾞｼｯｸM-PRO" panose="020F0600000000000000" pitchFamily="50" charset="-128"/>
              <a:ea typeface="HG丸ｺﾞｼｯｸM-PRO" panose="020F0600000000000000" pitchFamily="50" charset="-128"/>
            </a:endParaRPr>
          </a:p>
          <a:p>
            <a:r>
              <a:rPr lang="ja-JP" altLang="en-US" sz="1200" dirty="0">
                <a:solidFill>
                  <a:schemeClr val="tx1"/>
                </a:solidFill>
                <a:latin typeface="HG丸ｺﾞｼｯｸM-PRO" panose="020F0600000000000000" pitchFamily="50" charset="-128"/>
                <a:ea typeface="HG丸ｺﾞｼｯｸM-PRO" panose="020F0600000000000000" pitchFamily="50" charset="-128"/>
              </a:rPr>
              <a:t>　最大使用病床数 </a:t>
            </a:r>
            <a:r>
              <a:rPr lang="en-US" altLang="ja-JP" sz="1200" dirty="0">
                <a:solidFill>
                  <a:schemeClr val="tx1"/>
                </a:solidFill>
                <a:latin typeface="HG丸ｺﾞｼｯｸM-PRO" panose="020F0600000000000000" pitchFamily="50" charset="-128"/>
                <a:ea typeface="HG丸ｺﾞｼｯｸM-PRO" panose="020F0600000000000000" pitchFamily="50" charset="-128"/>
              </a:rPr>
              <a:t>× </a:t>
            </a:r>
            <a:r>
              <a:rPr lang="ja-JP" altLang="en-US" sz="1200" dirty="0">
                <a:solidFill>
                  <a:schemeClr val="tx1"/>
                </a:solidFill>
                <a:latin typeface="HG丸ｺﾞｼｯｸM-PRO" panose="020F0600000000000000" pitchFamily="50" charset="-128"/>
                <a:ea typeface="HG丸ｺﾞｼｯｸM-PRO" panose="020F0600000000000000" pitchFamily="50" charset="-128"/>
              </a:rPr>
              <a:t>１３３千円 </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　　</a:t>
            </a:r>
            <a:r>
              <a:rPr lang="en-US" altLang="ja-JP" sz="1200" dirty="0">
                <a:latin typeface="HG丸ｺﾞｼｯｸM-PRO" panose="020F0600000000000000" pitchFamily="50" charset="-128"/>
                <a:ea typeface="HG丸ｺﾞｼｯｸM-PRO" panose="020F0600000000000000" pitchFamily="50" charset="-128"/>
              </a:rPr>
              <a:t> ※20</a:t>
            </a:r>
            <a:r>
              <a:rPr lang="ja-JP" altLang="en-US" sz="1200" dirty="0">
                <a:latin typeface="HG丸ｺﾞｼｯｸM-PRO" panose="020F0600000000000000" pitchFamily="50" charset="-128"/>
                <a:ea typeface="HG丸ｺﾞｼｯｸM-PRO" panose="020F0600000000000000" pitchFamily="50" charset="-128"/>
              </a:rPr>
              <a:t>床未満の場合は</a:t>
            </a:r>
            <a:r>
              <a:rPr lang="en-US" altLang="ja-JP" sz="1200" dirty="0">
                <a:latin typeface="HG丸ｺﾞｼｯｸM-PRO" panose="020F0600000000000000" pitchFamily="50" charset="-128"/>
                <a:ea typeface="HG丸ｺﾞｼｯｸM-PRO" panose="020F0600000000000000" pitchFamily="50" charset="-128"/>
              </a:rPr>
              <a:t>20</a:t>
            </a:r>
            <a:r>
              <a:rPr lang="ja-JP" altLang="en-US" sz="1200" dirty="0">
                <a:latin typeface="HG丸ｺﾞｼｯｸM-PRO" panose="020F0600000000000000" pitchFamily="50" charset="-128"/>
                <a:ea typeface="HG丸ｺﾞｼｯｸM-PRO" panose="020F0600000000000000" pitchFamily="50" charset="-128"/>
              </a:rPr>
              <a:t>床として算定。</a:t>
            </a:r>
            <a:endParaRPr lang="ja-JP" altLang="en-US" sz="5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0" name="正方形/長方形 19"/>
          <p:cNvSpPr/>
          <p:nvPr/>
        </p:nvSpPr>
        <p:spPr>
          <a:xfrm>
            <a:off x="5407233" y="1674966"/>
            <a:ext cx="4360191" cy="2073251"/>
          </a:xfrm>
          <a:prstGeom prst="rect">
            <a:avLst/>
          </a:prstGeom>
          <a:solidFill>
            <a:srgbClr val="FFFFCC"/>
          </a:solidFill>
          <a:ln w="28575">
            <a:solidFill>
              <a:srgbClr val="FFFF00"/>
            </a:solidFill>
          </a:ln>
        </p:spPr>
        <p:txBody>
          <a:bodyPr wrap="square" lIns="36000" tIns="36000" rIns="36000" bIns="36000" anchor="ctr" anchorCtr="0">
            <a:spAutoFit/>
          </a:bodyPr>
          <a:lstStyle/>
          <a:p>
            <a:r>
              <a:rPr lang="ja-JP" altLang="en-US" sz="1200" b="1" u="sng" dirty="0">
                <a:solidFill>
                  <a:schemeClr val="tx1"/>
                </a:solidFill>
                <a:latin typeface="HG丸ｺﾞｼｯｸM-PRO" panose="020F0600000000000000" pitchFamily="50" charset="-128"/>
                <a:ea typeface="HG丸ｺﾞｼｯｸM-PRO" panose="020F0600000000000000" pitchFamily="50" charset="-128"/>
              </a:rPr>
              <a:t>医師の労働時間短縮に向けた総合的な取組</a:t>
            </a:r>
            <a:endParaRPr lang="en-US" altLang="ja-JP" sz="1200" b="1" u="sng" dirty="0">
              <a:latin typeface="HG丸ｺﾞｼｯｸM-PRO" panose="020F0600000000000000" pitchFamily="50" charset="-128"/>
              <a:ea typeface="HG丸ｺﾞｼｯｸM-PRO" panose="020F0600000000000000" pitchFamily="50" charset="-128"/>
            </a:endParaRPr>
          </a:p>
          <a:p>
            <a:r>
              <a:rPr lang="ja-JP" altLang="en-US" sz="1200" dirty="0">
                <a:solidFill>
                  <a:schemeClr val="tx1"/>
                </a:solidFill>
                <a:latin typeface="HG丸ｺﾞｼｯｸM-PRO" panose="020F0600000000000000" pitchFamily="50" charset="-128"/>
                <a:ea typeface="HG丸ｺﾞｼｯｸM-PRO" panose="020F0600000000000000" pitchFamily="50" charset="-128"/>
              </a:rPr>
              <a:t>　医療機関において医師の労働時間短縮計画を策定し、勤務環境改善の体制整備として次のような取組を総合的に実施</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5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200" dirty="0">
                <a:solidFill>
                  <a:schemeClr val="tx1"/>
                </a:solidFill>
                <a:latin typeface="HG丸ｺﾞｼｯｸM-PRO" panose="020F0600000000000000" pitchFamily="50" charset="-128"/>
                <a:ea typeface="HG丸ｺﾞｼｯｸM-PRO" panose="020F0600000000000000" pitchFamily="50" charset="-128"/>
              </a:rPr>
              <a:t>・勤務間インターバルや連続勤務時間制限の適切な設定</a:t>
            </a:r>
          </a:p>
          <a:p>
            <a:pPr marL="174625" indent="-174625"/>
            <a:r>
              <a:rPr lang="ja-JP" altLang="en-US" sz="1200" dirty="0">
                <a:solidFill>
                  <a:schemeClr val="tx1"/>
                </a:solidFill>
                <a:latin typeface="HG丸ｺﾞｼｯｸM-PRO" panose="020F0600000000000000" pitchFamily="50" charset="-128"/>
                <a:ea typeface="HG丸ｺﾞｼｯｸM-PRO" panose="020F0600000000000000" pitchFamily="50" charset="-128"/>
              </a:rPr>
              <a:t>・当直明けの勤務負担の緩和</a:t>
            </a:r>
          </a:p>
          <a:p>
            <a:pPr marL="174625" indent="-174625"/>
            <a:r>
              <a:rPr lang="ja-JP" altLang="en-US" sz="1200" dirty="0">
                <a:solidFill>
                  <a:schemeClr val="tx1"/>
                </a:solidFill>
                <a:latin typeface="HG丸ｺﾞｼｯｸM-PRO" panose="020F0600000000000000" pitchFamily="50" charset="-128"/>
                <a:ea typeface="HG丸ｺﾞｼｯｸM-PRO" panose="020F0600000000000000" pitchFamily="50" charset="-128"/>
              </a:rPr>
              <a:t>・複数主治医制の導入</a:t>
            </a:r>
          </a:p>
          <a:p>
            <a:pPr marL="174625" indent="-174625"/>
            <a:r>
              <a:rPr lang="ja-JP" altLang="en-US" sz="1200" dirty="0">
                <a:solidFill>
                  <a:schemeClr val="tx1"/>
                </a:solidFill>
                <a:latin typeface="HG丸ｺﾞｼｯｸM-PRO" panose="020F0600000000000000" pitchFamily="50" charset="-128"/>
                <a:ea typeface="HG丸ｺﾞｼｯｸM-PRO" panose="020F0600000000000000" pitchFamily="50" charset="-128"/>
              </a:rPr>
              <a:t>・女性医師等に対する短時間勤務等多様で柔軟な働き方を推進</a:t>
            </a:r>
          </a:p>
          <a:p>
            <a:pPr marL="174625" indent="-174625"/>
            <a:r>
              <a:rPr lang="ja-JP" altLang="en-US" sz="1200" dirty="0">
                <a:solidFill>
                  <a:schemeClr val="tx1"/>
                </a:solidFill>
                <a:latin typeface="HG丸ｺﾞｼｯｸM-PRO" panose="020F0600000000000000" pitchFamily="50" charset="-128"/>
                <a:ea typeface="HG丸ｺﾞｼｯｸM-PRO" panose="020F0600000000000000" pitchFamily="50" charset="-128"/>
              </a:rPr>
              <a:t>・タスク・シフティング、タスク・シェアリングの推進</a:t>
            </a:r>
          </a:p>
          <a:p>
            <a:pPr marL="174625" indent="-174625"/>
            <a:r>
              <a:rPr lang="ja-JP" altLang="en-US" sz="1200" dirty="0">
                <a:solidFill>
                  <a:schemeClr val="tx1"/>
                </a:solidFill>
                <a:latin typeface="HG丸ｺﾞｼｯｸM-PRO" panose="020F0600000000000000" pitchFamily="50" charset="-128"/>
                <a:ea typeface="HG丸ｺﾞｼｯｸM-PRO" panose="020F0600000000000000" pitchFamily="50" charset="-128"/>
              </a:rPr>
              <a:t>・これらに類する医師の業務見直しによる労働時間短縮に向けた取組</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marL="174625" indent="-174625"/>
            <a:endParaRPr lang="en-US" altLang="ja-JP" sz="500" dirty="0">
              <a:solidFill>
                <a:schemeClr val="tx1"/>
              </a:solidFill>
              <a:latin typeface="HG丸ｺﾞｼｯｸM-PRO" panose="020F0600000000000000" pitchFamily="50" charset="-128"/>
              <a:ea typeface="HG丸ｺﾞｼｯｸM-PRO" panose="020F0600000000000000" pitchFamily="50" charset="-128"/>
            </a:endParaRPr>
          </a:p>
        </p:txBody>
      </p:sp>
      <p:grpSp>
        <p:nvGrpSpPr>
          <p:cNvPr id="13" name="グループ化 12"/>
          <p:cNvGrpSpPr/>
          <p:nvPr/>
        </p:nvGrpSpPr>
        <p:grpSpPr>
          <a:xfrm>
            <a:off x="3486139" y="2245189"/>
            <a:ext cx="959943" cy="552287"/>
            <a:chOff x="250601" y="5333324"/>
            <a:chExt cx="953845" cy="805446"/>
          </a:xfrm>
        </p:grpSpPr>
        <p:grpSp>
          <p:nvGrpSpPr>
            <p:cNvPr id="14" name="グループ化 13"/>
            <p:cNvGrpSpPr/>
            <p:nvPr/>
          </p:nvGrpSpPr>
          <p:grpSpPr>
            <a:xfrm>
              <a:off x="250601" y="5437658"/>
              <a:ext cx="953845" cy="701112"/>
              <a:chOff x="3203849" y="1625283"/>
              <a:chExt cx="1186840" cy="795605"/>
            </a:xfrm>
          </p:grpSpPr>
          <p:sp>
            <p:nvSpPr>
              <p:cNvPr id="16" name="直方体 15"/>
              <p:cNvSpPr/>
              <p:nvPr/>
            </p:nvSpPr>
            <p:spPr>
              <a:xfrm>
                <a:off x="3203849" y="1780540"/>
                <a:ext cx="1186840" cy="568340"/>
              </a:xfrm>
              <a:prstGeom prst="cube">
                <a:avLst/>
              </a:prstGeom>
              <a:solidFill>
                <a:schemeClr val="bg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2706" rtl="0" eaLnBrk="1" latinLnBrk="0" hangingPunct="1">
                  <a:defRPr kumimoji="1" sz="1800" kern="1200">
                    <a:solidFill>
                      <a:schemeClr val="lt1"/>
                    </a:solidFill>
                    <a:latin typeface="+mn-lt"/>
                    <a:ea typeface="+mn-ea"/>
                    <a:cs typeface="+mn-cs"/>
                  </a:defRPr>
                </a:lvl1pPr>
                <a:lvl2pPr marL="456356" algn="l" defTabSz="912706" rtl="0" eaLnBrk="1" latinLnBrk="0" hangingPunct="1">
                  <a:defRPr kumimoji="1" sz="1800" kern="1200">
                    <a:solidFill>
                      <a:schemeClr val="lt1"/>
                    </a:solidFill>
                    <a:latin typeface="+mn-lt"/>
                    <a:ea typeface="+mn-ea"/>
                    <a:cs typeface="+mn-cs"/>
                  </a:defRPr>
                </a:lvl2pPr>
                <a:lvl3pPr marL="912706" algn="l" defTabSz="912706" rtl="0" eaLnBrk="1" latinLnBrk="0" hangingPunct="1">
                  <a:defRPr kumimoji="1" sz="1800" kern="1200">
                    <a:solidFill>
                      <a:schemeClr val="lt1"/>
                    </a:solidFill>
                    <a:latin typeface="+mn-lt"/>
                    <a:ea typeface="+mn-ea"/>
                    <a:cs typeface="+mn-cs"/>
                  </a:defRPr>
                </a:lvl3pPr>
                <a:lvl4pPr marL="1369067" algn="l" defTabSz="912706" rtl="0" eaLnBrk="1" latinLnBrk="0" hangingPunct="1">
                  <a:defRPr kumimoji="1" sz="1800" kern="1200">
                    <a:solidFill>
                      <a:schemeClr val="lt1"/>
                    </a:solidFill>
                    <a:latin typeface="+mn-lt"/>
                    <a:ea typeface="+mn-ea"/>
                    <a:cs typeface="+mn-cs"/>
                  </a:defRPr>
                </a:lvl4pPr>
                <a:lvl5pPr marL="1825409" algn="l" defTabSz="912706" rtl="0" eaLnBrk="1" latinLnBrk="0" hangingPunct="1">
                  <a:defRPr kumimoji="1" sz="1800" kern="1200">
                    <a:solidFill>
                      <a:schemeClr val="lt1"/>
                    </a:solidFill>
                    <a:latin typeface="+mn-lt"/>
                    <a:ea typeface="+mn-ea"/>
                    <a:cs typeface="+mn-cs"/>
                  </a:defRPr>
                </a:lvl5pPr>
                <a:lvl6pPr marL="2281765" algn="l" defTabSz="912706" rtl="0" eaLnBrk="1" latinLnBrk="0" hangingPunct="1">
                  <a:defRPr kumimoji="1" sz="1800" kern="1200">
                    <a:solidFill>
                      <a:schemeClr val="lt1"/>
                    </a:solidFill>
                    <a:latin typeface="+mn-lt"/>
                    <a:ea typeface="+mn-ea"/>
                    <a:cs typeface="+mn-cs"/>
                  </a:defRPr>
                </a:lvl6pPr>
                <a:lvl7pPr marL="2738117" algn="l" defTabSz="912706" rtl="0" eaLnBrk="1" latinLnBrk="0" hangingPunct="1">
                  <a:defRPr kumimoji="1" sz="1800" kern="1200">
                    <a:solidFill>
                      <a:schemeClr val="lt1"/>
                    </a:solidFill>
                    <a:latin typeface="+mn-lt"/>
                    <a:ea typeface="+mn-ea"/>
                    <a:cs typeface="+mn-cs"/>
                  </a:defRPr>
                </a:lvl7pPr>
                <a:lvl8pPr marL="3194469" algn="l" defTabSz="912706" rtl="0" eaLnBrk="1" latinLnBrk="0" hangingPunct="1">
                  <a:defRPr kumimoji="1" sz="1800" kern="1200">
                    <a:solidFill>
                      <a:schemeClr val="lt1"/>
                    </a:solidFill>
                    <a:latin typeface="+mn-lt"/>
                    <a:ea typeface="+mn-ea"/>
                    <a:cs typeface="+mn-cs"/>
                  </a:defRPr>
                </a:lvl8pPr>
                <a:lvl9pPr marL="3650823" algn="l" defTabSz="912706" rtl="0" eaLnBrk="1" latinLnBrk="0" hangingPunct="1">
                  <a:defRPr kumimoji="1" sz="1800" kern="1200">
                    <a:solidFill>
                      <a:schemeClr val="lt1"/>
                    </a:solidFill>
                    <a:latin typeface="+mn-lt"/>
                    <a:ea typeface="+mn-ea"/>
                    <a:cs typeface="+mn-cs"/>
                  </a:defRPr>
                </a:lvl9pPr>
              </a:lstStyle>
              <a:p>
                <a:pPr algn="ctr" defTabSz="800468"/>
                <a:endParaRPr lang="ja-JP" altLang="en-US" sz="1579">
                  <a:solidFill>
                    <a:prstClr val="white"/>
                  </a:solidFill>
                </a:endParaRPr>
              </a:p>
            </p:txBody>
          </p:sp>
          <p:sp>
            <p:nvSpPr>
              <p:cNvPr id="17" name="直方体 16"/>
              <p:cNvSpPr/>
              <p:nvPr/>
            </p:nvSpPr>
            <p:spPr>
              <a:xfrm>
                <a:off x="3617900" y="1625283"/>
                <a:ext cx="324024" cy="296713"/>
              </a:xfrm>
              <a:prstGeom prst="cube">
                <a:avLst>
                  <a:gd name="adj" fmla="val 44438"/>
                </a:avLst>
              </a:prstGeom>
              <a:solidFill>
                <a:schemeClr val="bg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2706" rtl="0" eaLnBrk="1" latinLnBrk="0" hangingPunct="1">
                  <a:defRPr kumimoji="1" sz="1800" kern="1200">
                    <a:solidFill>
                      <a:schemeClr val="lt1"/>
                    </a:solidFill>
                    <a:latin typeface="+mn-lt"/>
                    <a:ea typeface="+mn-ea"/>
                    <a:cs typeface="+mn-cs"/>
                  </a:defRPr>
                </a:lvl1pPr>
                <a:lvl2pPr marL="456356" algn="l" defTabSz="912706" rtl="0" eaLnBrk="1" latinLnBrk="0" hangingPunct="1">
                  <a:defRPr kumimoji="1" sz="1800" kern="1200">
                    <a:solidFill>
                      <a:schemeClr val="lt1"/>
                    </a:solidFill>
                    <a:latin typeface="+mn-lt"/>
                    <a:ea typeface="+mn-ea"/>
                    <a:cs typeface="+mn-cs"/>
                  </a:defRPr>
                </a:lvl2pPr>
                <a:lvl3pPr marL="912706" algn="l" defTabSz="912706" rtl="0" eaLnBrk="1" latinLnBrk="0" hangingPunct="1">
                  <a:defRPr kumimoji="1" sz="1800" kern="1200">
                    <a:solidFill>
                      <a:schemeClr val="lt1"/>
                    </a:solidFill>
                    <a:latin typeface="+mn-lt"/>
                    <a:ea typeface="+mn-ea"/>
                    <a:cs typeface="+mn-cs"/>
                  </a:defRPr>
                </a:lvl3pPr>
                <a:lvl4pPr marL="1369067" algn="l" defTabSz="912706" rtl="0" eaLnBrk="1" latinLnBrk="0" hangingPunct="1">
                  <a:defRPr kumimoji="1" sz="1800" kern="1200">
                    <a:solidFill>
                      <a:schemeClr val="lt1"/>
                    </a:solidFill>
                    <a:latin typeface="+mn-lt"/>
                    <a:ea typeface="+mn-ea"/>
                    <a:cs typeface="+mn-cs"/>
                  </a:defRPr>
                </a:lvl4pPr>
                <a:lvl5pPr marL="1825409" algn="l" defTabSz="912706" rtl="0" eaLnBrk="1" latinLnBrk="0" hangingPunct="1">
                  <a:defRPr kumimoji="1" sz="1800" kern="1200">
                    <a:solidFill>
                      <a:schemeClr val="lt1"/>
                    </a:solidFill>
                    <a:latin typeface="+mn-lt"/>
                    <a:ea typeface="+mn-ea"/>
                    <a:cs typeface="+mn-cs"/>
                  </a:defRPr>
                </a:lvl5pPr>
                <a:lvl6pPr marL="2281765" algn="l" defTabSz="912706" rtl="0" eaLnBrk="1" latinLnBrk="0" hangingPunct="1">
                  <a:defRPr kumimoji="1" sz="1800" kern="1200">
                    <a:solidFill>
                      <a:schemeClr val="lt1"/>
                    </a:solidFill>
                    <a:latin typeface="+mn-lt"/>
                    <a:ea typeface="+mn-ea"/>
                    <a:cs typeface="+mn-cs"/>
                  </a:defRPr>
                </a:lvl6pPr>
                <a:lvl7pPr marL="2738117" algn="l" defTabSz="912706" rtl="0" eaLnBrk="1" latinLnBrk="0" hangingPunct="1">
                  <a:defRPr kumimoji="1" sz="1800" kern="1200">
                    <a:solidFill>
                      <a:schemeClr val="lt1"/>
                    </a:solidFill>
                    <a:latin typeface="+mn-lt"/>
                    <a:ea typeface="+mn-ea"/>
                    <a:cs typeface="+mn-cs"/>
                  </a:defRPr>
                </a:lvl7pPr>
                <a:lvl8pPr marL="3194469" algn="l" defTabSz="912706" rtl="0" eaLnBrk="1" latinLnBrk="0" hangingPunct="1">
                  <a:defRPr kumimoji="1" sz="1800" kern="1200">
                    <a:solidFill>
                      <a:schemeClr val="lt1"/>
                    </a:solidFill>
                    <a:latin typeface="+mn-lt"/>
                    <a:ea typeface="+mn-ea"/>
                    <a:cs typeface="+mn-cs"/>
                  </a:defRPr>
                </a:lvl8pPr>
                <a:lvl9pPr marL="3650823" algn="l" defTabSz="912706" rtl="0" eaLnBrk="1" latinLnBrk="0" hangingPunct="1">
                  <a:defRPr kumimoji="1" sz="1800" kern="1200">
                    <a:solidFill>
                      <a:schemeClr val="lt1"/>
                    </a:solidFill>
                    <a:latin typeface="+mn-lt"/>
                    <a:ea typeface="+mn-ea"/>
                    <a:cs typeface="+mn-cs"/>
                  </a:defRPr>
                </a:lvl9pPr>
              </a:lstStyle>
              <a:p>
                <a:pPr algn="ctr" defTabSz="800468"/>
                <a:endParaRPr lang="ja-JP" altLang="en-US" sz="1579">
                  <a:solidFill>
                    <a:prstClr val="white"/>
                  </a:solidFill>
                </a:endParaRPr>
              </a:p>
            </p:txBody>
          </p:sp>
          <p:grpSp>
            <p:nvGrpSpPr>
              <p:cNvPr id="18" name="グループ化 17"/>
              <p:cNvGrpSpPr/>
              <p:nvPr/>
            </p:nvGrpSpPr>
            <p:grpSpPr>
              <a:xfrm>
                <a:off x="3266857" y="1962575"/>
                <a:ext cx="81009" cy="328052"/>
                <a:chOff x="3266855" y="1969768"/>
                <a:chExt cx="81009" cy="328052"/>
              </a:xfrm>
            </p:grpSpPr>
            <p:sp>
              <p:nvSpPr>
                <p:cNvPr id="66" name="直方体 65"/>
                <p:cNvSpPr/>
                <p:nvPr/>
              </p:nvSpPr>
              <p:spPr>
                <a:xfrm rot="10800000">
                  <a:off x="3266858" y="1969768"/>
                  <a:ext cx="81006" cy="45863"/>
                </a:xfrm>
                <a:prstGeom prst="cube">
                  <a:avLst>
                    <a:gd name="adj" fmla="val 9104"/>
                  </a:avLst>
                </a:prstGeom>
                <a:solidFill>
                  <a:schemeClr val="tx2">
                    <a:lumMod val="20000"/>
                    <a:lumOff val="80000"/>
                  </a:schemeClr>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2706" rtl="0" eaLnBrk="1" latinLnBrk="0" hangingPunct="1">
                    <a:defRPr kumimoji="1" sz="1800" kern="1200">
                      <a:solidFill>
                        <a:schemeClr val="lt1"/>
                      </a:solidFill>
                      <a:latin typeface="+mn-lt"/>
                      <a:ea typeface="+mn-ea"/>
                      <a:cs typeface="+mn-cs"/>
                    </a:defRPr>
                  </a:lvl1pPr>
                  <a:lvl2pPr marL="456356" algn="l" defTabSz="912706" rtl="0" eaLnBrk="1" latinLnBrk="0" hangingPunct="1">
                    <a:defRPr kumimoji="1" sz="1800" kern="1200">
                      <a:solidFill>
                        <a:schemeClr val="lt1"/>
                      </a:solidFill>
                      <a:latin typeface="+mn-lt"/>
                      <a:ea typeface="+mn-ea"/>
                      <a:cs typeface="+mn-cs"/>
                    </a:defRPr>
                  </a:lvl2pPr>
                  <a:lvl3pPr marL="912706" algn="l" defTabSz="912706" rtl="0" eaLnBrk="1" latinLnBrk="0" hangingPunct="1">
                    <a:defRPr kumimoji="1" sz="1800" kern="1200">
                      <a:solidFill>
                        <a:schemeClr val="lt1"/>
                      </a:solidFill>
                      <a:latin typeface="+mn-lt"/>
                      <a:ea typeface="+mn-ea"/>
                      <a:cs typeface="+mn-cs"/>
                    </a:defRPr>
                  </a:lvl3pPr>
                  <a:lvl4pPr marL="1369067" algn="l" defTabSz="912706" rtl="0" eaLnBrk="1" latinLnBrk="0" hangingPunct="1">
                    <a:defRPr kumimoji="1" sz="1800" kern="1200">
                      <a:solidFill>
                        <a:schemeClr val="lt1"/>
                      </a:solidFill>
                      <a:latin typeface="+mn-lt"/>
                      <a:ea typeface="+mn-ea"/>
                      <a:cs typeface="+mn-cs"/>
                    </a:defRPr>
                  </a:lvl4pPr>
                  <a:lvl5pPr marL="1825409" algn="l" defTabSz="912706" rtl="0" eaLnBrk="1" latinLnBrk="0" hangingPunct="1">
                    <a:defRPr kumimoji="1" sz="1800" kern="1200">
                      <a:solidFill>
                        <a:schemeClr val="lt1"/>
                      </a:solidFill>
                      <a:latin typeface="+mn-lt"/>
                      <a:ea typeface="+mn-ea"/>
                      <a:cs typeface="+mn-cs"/>
                    </a:defRPr>
                  </a:lvl5pPr>
                  <a:lvl6pPr marL="2281765" algn="l" defTabSz="912706" rtl="0" eaLnBrk="1" latinLnBrk="0" hangingPunct="1">
                    <a:defRPr kumimoji="1" sz="1800" kern="1200">
                      <a:solidFill>
                        <a:schemeClr val="lt1"/>
                      </a:solidFill>
                      <a:latin typeface="+mn-lt"/>
                      <a:ea typeface="+mn-ea"/>
                      <a:cs typeface="+mn-cs"/>
                    </a:defRPr>
                  </a:lvl6pPr>
                  <a:lvl7pPr marL="2738117" algn="l" defTabSz="912706" rtl="0" eaLnBrk="1" latinLnBrk="0" hangingPunct="1">
                    <a:defRPr kumimoji="1" sz="1800" kern="1200">
                      <a:solidFill>
                        <a:schemeClr val="lt1"/>
                      </a:solidFill>
                      <a:latin typeface="+mn-lt"/>
                      <a:ea typeface="+mn-ea"/>
                      <a:cs typeface="+mn-cs"/>
                    </a:defRPr>
                  </a:lvl7pPr>
                  <a:lvl8pPr marL="3194469" algn="l" defTabSz="912706" rtl="0" eaLnBrk="1" latinLnBrk="0" hangingPunct="1">
                    <a:defRPr kumimoji="1" sz="1800" kern="1200">
                      <a:solidFill>
                        <a:schemeClr val="lt1"/>
                      </a:solidFill>
                      <a:latin typeface="+mn-lt"/>
                      <a:ea typeface="+mn-ea"/>
                      <a:cs typeface="+mn-cs"/>
                    </a:defRPr>
                  </a:lvl8pPr>
                  <a:lvl9pPr marL="3650823" algn="l" defTabSz="912706" rtl="0" eaLnBrk="1" latinLnBrk="0" hangingPunct="1">
                    <a:defRPr kumimoji="1" sz="1800" kern="1200">
                      <a:solidFill>
                        <a:schemeClr val="lt1"/>
                      </a:solidFill>
                      <a:latin typeface="+mn-lt"/>
                      <a:ea typeface="+mn-ea"/>
                      <a:cs typeface="+mn-cs"/>
                    </a:defRPr>
                  </a:lvl9pPr>
                </a:lstStyle>
                <a:p>
                  <a:pPr algn="ctr" defTabSz="800468"/>
                  <a:endParaRPr lang="ja-JP" altLang="en-US" sz="1579">
                    <a:solidFill>
                      <a:prstClr val="white"/>
                    </a:solidFill>
                  </a:endParaRPr>
                </a:p>
              </p:txBody>
            </p:sp>
            <p:sp>
              <p:nvSpPr>
                <p:cNvPr id="67" name="直方体 66"/>
                <p:cNvSpPr/>
                <p:nvPr/>
              </p:nvSpPr>
              <p:spPr>
                <a:xfrm rot="10800000">
                  <a:off x="3266856" y="2060848"/>
                  <a:ext cx="81006" cy="45863"/>
                </a:xfrm>
                <a:prstGeom prst="cube">
                  <a:avLst>
                    <a:gd name="adj" fmla="val 9104"/>
                  </a:avLst>
                </a:prstGeom>
                <a:solidFill>
                  <a:schemeClr val="tx2">
                    <a:lumMod val="20000"/>
                    <a:lumOff val="80000"/>
                  </a:schemeClr>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2706" rtl="0" eaLnBrk="1" latinLnBrk="0" hangingPunct="1">
                    <a:defRPr kumimoji="1" sz="1800" kern="1200">
                      <a:solidFill>
                        <a:schemeClr val="lt1"/>
                      </a:solidFill>
                      <a:latin typeface="+mn-lt"/>
                      <a:ea typeface="+mn-ea"/>
                      <a:cs typeface="+mn-cs"/>
                    </a:defRPr>
                  </a:lvl1pPr>
                  <a:lvl2pPr marL="456356" algn="l" defTabSz="912706" rtl="0" eaLnBrk="1" latinLnBrk="0" hangingPunct="1">
                    <a:defRPr kumimoji="1" sz="1800" kern="1200">
                      <a:solidFill>
                        <a:schemeClr val="lt1"/>
                      </a:solidFill>
                      <a:latin typeface="+mn-lt"/>
                      <a:ea typeface="+mn-ea"/>
                      <a:cs typeface="+mn-cs"/>
                    </a:defRPr>
                  </a:lvl2pPr>
                  <a:lvl3pPr marL="912706" algn="l" defTabSz="912706" rtl="0" eaLnBrk="1" latinLnBrk="0" hangingPunct="1">
                    <a:defRPr kumimoji="1" sz="1800" kern="1200">
                      <a:solidFill>
                        <a:schemeClr val="lt1"/>
                      </a:solidFill>
                      <a:latin typeface="+mn-lt"/>
                      <a:ea typeface="+mn-ea"/>
                      <a:cs typeface="+mn-cs"/>
                    </a:defRPr>
                  </a:lvl3pPr>
                  <a:lvl4pPr marL="1369067" algn="l" defTabSz="912706" rtl="0" eaLnBrk="1" latinLnBrk="0" hangingPunct="1">
                    <a:defRPr kumimoji="1" sz="1800" kern="1200">
                      <a:solidFill>
                        <a:schemeClr val="lt1"/>
                      </a:solidFill>
                      <a:latin typeface="+mn-lt"/>
                      <a:ea typeface="+mn-ea"/>
                      <a:cs typeface="+mn-cs"/>
                    </a:defRPr>
                  </a:lvl4pPr>
                  <a:lvl5pPr marL="1825409" algn="l" defTabSz="912706" rtl="0" eaLnBrk="1" latinLnBrk="0" hangingPunct="1">
                    <a:defRPr kumimoji="1" sz="1800" kern="1200">
                      <a:solidFill>
                        <a:schemeClr val="lt1"/>
                      </a:solidFill>
                      <a:latin typeface="+mn-lt"/>
                      <a:ea typeface="+mn-ea"/>
                      <a:cs typeface="+mn-cs"/>
                    </a:defRPr>
                  </a:lvl5pPr>
                  <a:lvl6pPr marL="2281765" algn="l" defTabSz="912706" rtl="0" eaLnBrk="1" latinLnBrk="0" hangingPunct="1">
                    <a:defRPr kumimoji="1" sz="1800" kern="1200">
                      <a:solidFill>
                        <a:schemeClr val="lt1"/>
                      </a:solidFill>
                      <a:latin typeface="+mn-lt"/>
                      <a:ea typeface="+mn-ea"/>
                      <a:cs typeface="+mn-cs"/>
                    </a:defRPr>
                  </a:lvl6pPr>
                  <a:lvl7pPr marL="2738117" algn="l" defTabSz="912706" rtl="0" eaLnBrk="1" latinLnBrk="0" hangingPunct="1">
                    <a:defRPr kumimoji="1" sz="1800" kern="1200">
                      <a:solidFill>
                        <a:schemeClr val="lt1"/>
                      </a:solidFill>
                      <a:latin typeface="+mn-lt"/>
                      <a:ea typeface="+mn-ea"/>
                      <a:cs typeface="+mn-cs"/>
                    </a:defRPr>
                  </a:lvl7pPr>
                  <a:lvl8pPr marL="3194469" algn="l" defTabSz="912706" rtl="0" eaLnBrk="1" latinLnBrk="0" hangingPunct="1">
                    <a:defRPr kumimoji="1" sz="1800" kern="1200">
                      <a:solidFill>
                        <a:schemeClr val="lt1"/>
                      </a:solidFill>
                      <a:latin typeface="+mn-lt"/>
                      <a:ea typeface="+mn-ea"/>
                      <a:cs typeface="+mn-cs"/>
                    </a:defRPr>
                  </a:lvl8pPr>
                  <a:lvl9pPr marL="3650823" algn="l" defTabSz="912706" rtl="0" eaLnBrk="1" latinLnBrk="0" hangingPunct="1">
                    <a:defRPr kumimoji="1" sz="1800" kern="1200">
                      <a:solidFill>
                        <a:schemeClr val="lt1"/>
                      </a:solidFill>
                      <a:latin typeface="+mn-lt"/>
                      <a:ea typeface="+mn-ea"/>
                      <a:cs typeface="+mn-cs"/>
                    </a:defRPr>
                  </a:lvl9pPr>
                </a:lstStyle>
                <a:p>
                  <a:pPr algn="ctr" defTabSz="800468"/>
                  <a:endParaRPr lang="ja-JP" altLang="en-US" sz="1579">
                    <a:solidFill>
                      <a:prstClr val="white"/>
                    </a:solidFill>
                  </a:endParaRPr>
                </a:p>
              </p:txBody>
            </p:sp>
            <p:sp>
              <p:nvSpPr>
                <p:cNvPr id="68" name="直方体 67"/>
                <p:cNvSpPr/>
                <p:nvPr/>
              </p:nvSpPr>
              <p:spPr>
                <a:xfrm rot="10800000">
                  <a:off x="3266855" y="2159000"/>
                  <a:ext cx="81006" cy="45863"/>
                </a:xfrm>
                <a:prstGeom prst="cube">
                  <a:avLst>
                    <a:gd name="adj" fmla="val 9104"/>
                  </a:avLst>
                </a:prstGeom>
                <a:solidFill>
                  <a:schemeClr val="tx2">
                    <a:lumMod val="20000"/>
                    <a:lumOff val="80000"/>
                  </a:schemeClr>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2706" rtl="0" eaLnBrk="1" latinLnBrk="0" hangingPunct="1">
                    <a:defRPr kumimoji="1" sz="1800" kern="1200">
                      <a:solidFill>
                        <a:schemeClr val="lt1"/>
                      </a:solidFill>
                      <a:latin typeface="+mn-lt"/>
                      <a:ea typeface="+mn-ea"/>
                      <a:cs typeface="+mn-cs"/>
                    </a:defRPr>
                  </a:lvl1pPr>
                  <a:lvl2pPr marL="456356" algn="l" defTabSz="912706" rtl="0" eaLnBrk="1" latinLnBrk="0" hangingPunct="1">
                    <a:defRPr kumimoji="1" sz="1800" kern="1200">
                      <a:solidFill>
                        <a:schemeClr val="lt1"/>
                      </a:solidFill>
                      <a:latin typeface="+mn-lt"/>
                      <a:ea typeface="+mn-ea"/>
                      <a:cs typeface="+mn-cs"/>
                    </a:defRPr>
                  </a:lvl2pPr>
                  <a:lvl3pPr marL="912706" algn="l" defTabSz="912706" rtl="0" eaLnBrk="1" latinLnBrk="0" hangingPunct="1">
                    <a:defRPr kumimoji="1" sz="1800" kern="1200">
                      <a:solidFill>
                        <a:schemeClr val="lt1"/>
                      </a:solidFill>
                      <a:latin typeface="+mn-lt"/>
                      <a:ea typeface="+mn-ea"/>
                      <a:cs typeface="+mn-cs"/>
                    </a:defRPr>
                  </a:lvl3pPr>
                  <a:lvl4pPr marL="1369067" algn="l" defTabSz="912706" rtl="0" eaLnBrk="1" latinLnBrk="0" hangingPunct="1">
                    <a:defRPr kumimoji="1" sz="1800" kern="1200">
                      <a:solidFill>
                        <a:schemeClr val="lt1"/>
                      </a:solidFill>
                      <a:latin typeface="+mn-lt"/>
                      <a:ea typeface="+mn-ea"/>
                      <a:cs typeface="+mn-cs"/>
                    </a:defRPr>
                  </a:lvl4pPr>
                  <a:lvl5pPr marL="1825409" algn="l" defTabSz="912706" rtl="0" eaLnBrk="1" latinLnBrk="0" hangingPunct="1">
                    <a:defRPr kumimoji="1" sz="1800" kern="1200">
                      <a:solidFill>
                        <a:schemeClr val="lt1"/>
                      </a:solidFill>
                      <a:latin typeface="+mn-lt"/>
                      <a:ea typeface="+mn-ea"/>
                      <a:cs typeface="+mn-cs"/>
                    </a:defRPr>
                  </a:lvl5pPr>
                  <a:lvl6pPr marL="2281765" algn="l" defTabSz="912706" rtl="0" eaLnBrk="1" latinLnBrk="0" hangingPunct="1">
                    <a:defRPr kumimoji="1" sz="1800" kern="1200">
                      <a:solidFill>
                        <a:schemeClr val="lt1"/>
                      </a:solidFill>
                      <a:latin typeface="+mn-lt"/>
                      <a:ea typeface="+mn-ea"/>
                      <a:cs typeface="+mn-cs"/>
                    </a:defRPr>
                  </a:lvl6pPr>
                  <a:lvl7pPr marL="2738117" algn="l" defTabSz="912706" rtl="0" eaLnBrk="1" latinLnBrk="0" hangingPunct="1">
                    <a:defRPr kumimoji="1" sz="1800" kern="1200">
                      <a:solidFill>
                        <a:schemeClr val="lt1"/>
                      </a:solidFill>
                      <a:latin typeface="+mn-lt"/>
                      <a:ea typeface="+mn-ea"/>
                      <a:cs typeface="+mn-cs"/>
                    </a:defRPr>
                  </a:lvl7pPr>
                  <a:lvl8pPr marL="3194469" algn="l" defTabSz="912706" rtl="0" eaLnBrk="1" latinLnBrk="0" hangingPunct="1">
                    <a:defRPr kumimoji="1" sz="1800" kern="1200">
                      <a:solidFill>
                        <a:schemeClr val="lt1"/>
                      </a:solidFill>
                      <a:latin typeface="+mn-lt"/>
                      <a:ea typeface="+mn-ea"/>
                      <a:cs typeface="+mn-cs"/>
                    </a:defRPr>
                  </a:lvl8pPr>
                  <a:lvl9pPr marL="3650823" algn="l" defTabSz="912706" rtl="0" eaLnBrk="1" latinLnBrk="0" hangingPunct="1">
                    <a:defRPr kumimoji="1" sz="1800" kern="1200">
                      <a:solidFill>
                        <a:schemeClr val="lt1"/>
                      </a:solidFill>
                      <a:latin typeface="+mn-lt"/>
                      <a:ea typeface="+mn-ea"/>
                      <a:cs typeface="+mn-cs"/>
                    </a:defRPr>
                  </a:lvl9pPr>
                </a:lstStyle>
                <a:p>
                  <a:pPr algn="ctr" defTabSz="800468"/>
                  <a:endParaRPr lang="ja-JP" altLang="en-US" sz="1579">
                    <a:solidFill>
                      <a:prstClr val="white"/>
                    </a:solidFill>
                  </a:endParaRPr>
                </a:p>
              </p:txBody>
            </p:sp>
            <p:sp>
              <p:nvSpPr>
                <p:cNvPr id="69" name="直方体 68"/>
                <p:cNvSpPr/>
                <p:nvPr/>
              </p:nvSpPr>
              <p:spPr>
                <a:xfrm rot="10800000">
                  <a:off x="3266858" y="2251957"/>
                  <a:ext cx="81006" cy="45863"/>
                </a:xfrm>
                <a:prstGeom prst="cube">
                  <a:avLst>
                    <a:gd name="adj" fmla="val 9104"/>
                  </a:avLst>
                </a:prstGeom>
                <a:solidFill>
                  <a:schemeClr val="tx2">
                    <a:lumMod val="20000"/>
                    <a:lumOff val="80000"/>
                  </a:schemeClr>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2706" rtl="0" eaLnBrk="1" latinLnBrk="0" hangingPunct="1">
                    <a:defRPr kumimoji="1" sz="1800" kern="1200">
                      <a:solidFill>
                        <a:schemeClr val="lt1"/>
                      </a:solidFill>
                      <a:latin typeface="+mn-lt"/>
                      <a:ea typeface="+mn-ea"/>
                      <a:cs typeface="+mn-cs"/>
                    </a:defRPr>
                  </a:lvl1pPr>
                  <a:lvl2pPr marL="456356" algn="l" defTabSz="912706" rtl="0" eaLnBrk="1" latinLnBrk="0" hangingPunct="1">
                    <a:defRPr kumimoji="1" sz="1800" kern="1200">
                      <a:solidFill>
                        <a:schemeClr val="lt1"/>
                      </a:solidFill>
                      <a:latin typeface="+mn-lt"/>
                      <a:ea typeface="+mn-ea"/>
                      <a:cs typeface="+mn-cs"/>
                    </a:defRPr>
                  </a:lvl2pPr>
                  <a:lvl3pPr marL="912706" algn="l" defTabSz="912706" rtl="0" eaLnBrk="1" latinLnBrk="0" hangingPunct="1">
                    <a:defRPr kumimoji="1" sz="1800" kern="1200">
                      <a:solidFill>
                        <a:schemeClr val="lt1"/>
                      </a:solidFill>
                      <a:latin typeface="+mn-lt"/>
                      <a:ea typeface="+mn-ea"/>
                      <a:cs typeface="+mn-cs"/>
                    </a:defRPr>
                  </a:lvl3pPr>
                  <a:lvl4pPr marL="1369067" algn="l" defTabSz="912706" rtl="0" eaLnBrk="1" latinLnBrk="0" hangingPunct="1">
                    <a:defRPr kumimoji="1" sz="1800" kern="1200">
                      <a:solidFill>
                        <a:schemeClr val="lt1"/>
                      </a:solidFill>
                      <a:latin typeface="+mn-lt"/>
                      <a:ea typeface="+mn-ea"/>
                      <a:cs typeface="+mn-cs"/>
                    </a:defRPr>
                  </a:lvl4pPr>
                  <a:lvl5pPr marL="1825409" algn="l" defTabSz="912706" rtl="0" eaLnBrk="1" latinLnBrk="0" hangingPunct="1">
                    <a:defRPr kumimoji="1" sz="1800" kern="1200">
                      <a:solidFill>
                        <a:schemeClr val="lt1"/>
                      </a:solidFill>
                      <a:latin typeface="+mn-lt"/>
                      <a:ea typeface="+mn-ea"/>
                      <a:cs typeface="+mn-cs"/>
                    </a:defRPr>
                  </a:lvl5pPr>
                  <a:lvl6pPr marL="2281765" algn="l" defTabSz="912706" rtl="0" eaLnBrk="1" latinLnBrk="0" hangingPunct="1">
                    <a:defRPr kumimoji="1" sz="1800" kern="1200">
                      <a:solidFill>
                        <a:schemeClr val="lt1"/>
                      </a:solidFill>
                      <a:latin typeface="+mn-lt"/>
                      <a:ea typeface="+mn-ea"/>
                      <a:cs typeface="+mn-cs"/>
                    </a:defRPr>
                  </a:lvl6pPr>
                  <a:lvl7pPr marL="2738117" algn="l" defTabSz="912706" rtl="0" eaLnBrk="1" latinLnBrk="0" hangingPunct="1">
                    <a:defRPr kumimoji="1" sz="1800" kern="1200">
                      <a:solidFill>
                        <a:schemeClr val="lt1"/>
                      </a:solidFill>
                      <a:latin typeface="+mn-lt"/>
                      <a:ea typeface="+mn-ea"/>
                      <a:cs typeface="+mn-cs"/>
                    </a:defRPr>
                  </a:lvl7pPr>
                  <a:lvl8pPr marL="3194469" algn="l" defTabSz="912706" rtl="0" eaLnBrk="1" latinLnBrk="0" hangingPunct="1">
                    <a:defRPr kumimoji="1" sz="1800" kern="1200">
                      <a:solidFill>
                        <a:schemeClr val="lt1"/>
                      </a:solidFill>
                      <a:latin typeface="+mn-lt"/>
                      <a:ea typeface="+mn-ea"/>
                      <a:cs typeface="+mn-cs"/>
                    </a:defRPr>
                  </a:lvl8pPr>
                  <a:lvl9pPr marL="3650823" algn="l" defTabSz="912706" rtl="0" eaLnBrk="1" latinLnBrk="0" hangingPunct="1">
                    <a:defRPr kumimoji="1" sz="1800" kern="1200">
                      <a:solidFill>
                        <a:schemeClr val="lt1"/>
                      </a:solidFill>
                      <a:latin typeface="+mn-lt"/>
                      <a:ea typeface="+mn-ea"/>
                      <a:cs typeface="+mn-cs"/>
                    </a:defRPr>
                  </a:lvl9pPr>
                </a:lstStyle>
                <a:p>
                  <a:pPr algn="ctr" defTabSz="800468"/>
                  <a:endParaRPr lang="ja-JP" altLang="en-US" sz="1579">
                    <a:solidFill>
                      <a:prstClr val="white"/>
                    </a:solidFill>
                  </a:endParaRPr>
                </a:p>
              </p:txBody>
            </p:sp>
          </p:grpSp>
          <p:grpSp>
            <p:nvGrpSpPr>
              <p:cNvPr id="22" name="グループ化 21"/>
              <p:cNvGrpSpPr/>
              <p:nvPr/>
            </p:nvGrpSpPr>
            <p:grpSpPr>
              <a:xfrm>
                <a:off x="3378754" y="1962574"/>
                <a:ext cx="81009" cy="328052"/>
                <a:chOff x="3266855" y="1969768"/>
                <a:chExt cx="81009" cy="328052"/>
              </a:xfrm>
            </p:grpSpPr>
            <p:sp>
              <p:nvSpPr>
                <p:cNvPr id="62" name="直方体 61"/>
                <p:cNvSpPr/>
                <p:nvPr/>
              </p:nvSpPr>
              <p:spPr>
                <a:xfrm rot="10800000">
                  <a:off x="3266858" y="1969768"/>
                  <a:ext cx="81006" cy="45863"/>
                </a:xfrm>
                <a:prstGeom prst="cube">
                  <a:avLst>
                    <a:gd name="adj" fmla="val 9104"/>
                  </a:avLst>
                </a:prstGeom>
                <a:solidFill>
                  <a:schemeClr val="tx2">
                    <a:lumMod val="20000"/>
                    <a:lumOff val="80000"/>
                  </a:schemeClr>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2706" rtl="0" eaLnBrk="1" latinLnBrk="0" hangingPunct="1">
                    <a:defRPr kumimoji="1" sz="1800" kern="1200">
                      <a:solidFill>
                        <a:schemeClr val="lt1"/>
                      </a:solidFill>
                      <a:latin typeface="+mn-lt"/>
                      <a:ea typeface="+mn-ea"/>
                      <a:cs typeface="+mn-cs"/>
                    </a:defRPr>
                  </a:lvl1pPr>
                  <a:lvl2pPr marL="456356" algn="l" defTabSz="912706" rtl="0" eaLnBrk="1" latinLnBrk="0" hangingPunct="1">
                    <a:defRPr kumimoji="1" sz="1800" kern="1200">
                      <a:solidFill>
                        <a:schemeClr val="lt1"/>
                      </a:solidFill>
                      <a:latin typeface="+mn-lt"/>
                      <a:ea typeface="+mn-ea"/>
                      <a:cs typeface="+mn-cs"/>
                    </a:defRPr>
                  </a:lvl2pPr>
                  <a:lvl3pPr marL="912706" algn="l" defTabSz="912706" rtl="0" eaLnBrk="1" latinLnBrk="0" hangingPunct="1">
                    <a:defRPr kumimoji="1" sz="1800" kern="1200">
                      <a:solidFill>
                        <a:schemeClr val="lt1"/>
                      </a:solidFill>
                      <a:latin typeface="+mn-lt"/>
                      <a:ea typeface="+mn-ea"/>
                      <a:cs typeface="+mn-cs"/>
                    </a:defRPr>
                  </a:lvl3pPr>
                  <a:lvl4pPr marL="1369067" algn="l" defTabSz="912706" rtl="0" eaLnBrk="1" latinLnBrk="0" hangingPunct="1">
                    <a:defRPr kumimoji="1" sz="1800" kern="1200">
                      <a:solidFill>
                        <a:schemeClr val="lt1"/>
                      </a:solidFill>
                      <a:latin typeface="+mn-lt"/>
                      <a:ea typeface="+mn-ea"/>
                      <a:cs typeface="+mn-cs"/>
                    </a:defRPr>
                  </a:lvl4pPr>
                  <a:lvl5pPr marL="1825409" algn="l" defTabSz="912706" rtl="0" eaLnBrk="1" latinLnBrk="0" hangingPunct="1">
                    <a:defRPr kumimoji="1" sz="1800" kern="1200">
                      <a:solidFill>
                        <a:schemeClr val="lt1"/>
                      </a:solidFill>
                      <a:latin typeface="+mn-lt"/>
                      <a:ea typeface="+mn-ea"/>
                      <a:cs typeface="+mn-cs"/>
                    </a:defRPr>
                  </a:lvl5pPr>
                  <a:lvl6pPr marL="2281765" algn="l" defTabSz="912706" rtl="0" eaLnBrk="1" latinLnBrk="0" hangingPunct="1">
                    <a:defRPr kumimoji="1" sz="1800" kern="1200">
                      <a:solidFill>
                        <a:schemeClr val="lt1"/>
                      </a:solidFill>
                      <a:latin typeface="+mn-lt"/>
                      <a:ea typeface="+mn-ea"/>
                      <a:cs typeface="+mn-cs"/>
                    </a:defRPr>
                  </a:lvl6pPr>
                  <a:lvl7pPr marL="2738117" algn="l" defTabSz="912706" rtl="0" eaLnBrk="1" latinLnBrk="0" hangingPunct="1">
                    <a:defRPr kumimoji="1" sz="1800" kern="1200">
                      <a:solidFill>
                        <a:schemeClr val="lt1"/>
                      </a:solidFill>
                      <a:latin typeface="+mn-lt"/>
                      <a:ea typeface="+mn-ea"/>
                      <a:cs typeface="+mn-cs"/>
                    </a:defRPr>
                  </a:lvl7pPr>
                  <a:lvl8pPr marL="3194469" algn="l" defTabSz="912706" rtl="0" eaLnBrk="1" latinLnBrk="0" hangingPunct="1">
                    <a:defRPr kumimoji="1" sz="1800" kern="1200">
                      <a:solidFill>
                        <a:schemeClr val="lt1"/>
                      </a:solidFill>
                      <a:latin typeface="+mn-lt"/>
                      <a:ea typeface="+mn-ea"/>
                      <a:cs typeface="+mn-cs"/>
                    </a:defRPr>
                  </a:lvl8pPr>
                  <a:lvl9pPr marL="3650823" algn="l" defTabSz="912706" rtl="0" eaLnBrk="1" latinLnBrk="0" hangingPunct="1">
                    <a:defRPr kumimoji="1" sz="1800" kern="1200">
                      <a:solidFill>
                        <a:schemeClr val="lt1"/>
                      </a:solidFill>
                      <a:latin typeface="+mn-lt"/>
                      <a:ea typeface="+mn-ea"/>
                      <a:cs typeface="+mn-cs"/>
                    </a:defRPr>
                  </a:lvl9pPr>
                </a:lstStyle>
                <a:p>
                  <a:pPr algn="ctr" defTabSz="800468"/>
                  <a:endParaRPr lang="ja-JP" altLang="en-US" sz="1579">
                    <a:solidFill>
                      <a:prstClr val="white"/>
                    </a:solidFill>
                  </a:endParaRPr>
                </a:p>
              </p:txBody>
            </p:sp>
            <p:sp>
              <p:nvSpPr>
                <p:cNvPr id="63" name="直方体 62"/>
                <p:cNvSpPr/>
                <p:nvPr/>
              </p:nvSpPr>
              <p:spPr>
                <a:xfrm rot="10800000">
                  <a:off x="3266856" y="2060848"/>
                  <a:ext cx="81006" cy="45863"/>
                </a:xfrm>
                <a:prstGeom prst="cube">
                  <a:avLst>
                    <a:gd name="adj" fmla="val 9104"/>
                  </a:avLst>
                </a:prstGeom>
                <a:solidFill>
                  <a:schemeClr val="tx2">
                    <a:lumMod val="20000"/>
                    <a:lumOff val="80000"/>
                  </a:schemeClr>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2706" rtl="0" eaLnBrk="1" latinLnBrk="0" hangingPunct="1">
                    <a:defRPr kumimoji="1" sz="1800" kern="1200">
                      <a:solidFill>
                        <a:schemeClr val="lt1"/>
                      </a:solidFill>
                      <a:latin typeface="+mn-lt"/>
                      <a:ea typeface="+mn-ea"/>
                      <a:cs typeface="+mn-cs"/>
                    </a:defRPr>
                  </a:lvl1pPr>
                  <a:lvl2pPr marL="456356" algn="l" defTabSz="912706" rtl="0" eaLnBrk="1" latinLnBrk="0" hangingPunct="1">
                    <a:defRPr kumimoji="1" sz="1800" kern="1200">
                      <a:solidFill>
                        <a:schemeClr val="lt1"/>
                      </a:solidFill>
                      <a:latin typeface="+mn-lt"/>
                      <a:ea typeface="+mn-ea"/>
                      <a:cs typeface="+mn-cs"/>
                    </a:defRPr>
                  </a:lvl2pPr>
                  <a:lvl3pPr marL="912706" algn="l" defTabSz="912706" rtl="0" eaLnBrk="1" latinLnBrk="0" hangingPunct="1">
                    <a:defRPr kumimoji="1" sz="1800" kern="1200">
                      <a:solidFill>
                        <a:schemeClr val="lt1"/>
                      </a:solidFill>
                      <a:latin typeface="+mn-lt"/>
                      <a:ea typeface="+mn-ea"/>
                      <a:cs typeface="+mn-cs"/>
                    </a:defRPr>
                  </a:lvl3pPr>
                  <a:lvl4pPr marL="1369067" algn="l" defTabSz="912706" rtl="0" eaLnBrk="1" latinLnBrk="0" hangingPunct="1">
                    <a:defRPr kumimoji="1" sz="1800" kern="1200">
                      <a:solidFill>
                        <a:schemeClr val="lt1"/>
                      </a:solidFill>
                      <a:latin typeface="+mn-lt"/>
                      <a:ea typeface="+mn-ea"/>
                      <a:cs typeface="+mn-cs"/>
                    </a:defRPr>
                  </a:lvl4pPr>
                  <a:lvl5pPr marL="1825409" algn="l" defTabSz="912706" rtl="0" eaLnBrk="1" latinLnBrk="0" hangingPunct="1">
                    <a:defRPr kumimoji="1" sz="1800" kern="1200">
                      <a:solidFill>
                        <a:schemeClr val="lt1"/>
                      </a:solidFill>
                      <a:latin typeface="+mn-lt"/>
                      <a:ea typeface="+mn-ea"/>
                      <a:cs typeface="+mn-cs"/>
                    </a:defRPr>
                  </a:lvl5pPr>
                  <a:lvl6pPr marL="2281765" algn="l" defTabSz="912706" rtl="0" eaLnBrk="1" latinLnBrk="0" hangingPunct="1">
                    <a:defRPr kumimoji="1" sz="1800" kern="1200">
                      <a:solidFill>
                        <a:schemeClr val="lt1"/>
                      </a:solidFill>
                      <a:latin typeface="+mn-lt"/>
                      <a:ea typeface="+mn-ea"/>
                      <a:cs typeface="+mn-cs"/>
                    </a:defRPr>
                  </a:lvl6pPr>
                  <a:lvl7pPr marL="2738117" algn="l" defTabSz="912706" rtl="0" eaLnBrk="1" latinLnBrk="0" hangingPunct="1">
                    <a:defRPr kumimoji="1" sz="1800" kern="1200">
                      <a:solidFill>
                        <a:schemeClr val="lt1"/>
                      </a:solidFill>
                      <a:latin typeface="+mn-lt"/>
                      <a:ea typeface="+mn-ea"/>
                      <a:cs typeface="+mn-cs"/>
                    </a:defRPr>
                  </a:lvl7pPr>
                  <a:lvl8pPr marL="3194469" algn="l" defTabSz="912706" rtl="0" eaLnBrk="1" latinLnBrk="0" hangingPunct="1">
                    <a:defRPr kumimoji="1" sz="1800" kern="1200">
                      <a:solidFill>
                        <a:schemeClr val="lt1"/>
                      </a:solidFill>
                      <a:latin typeface="+mn-lt"/>
                      <a:ea typeface="+mn-ea"/>
                      <a:cs typeface="+mn-cs"/>
                    </a:defRPr>
                  </a:lvl8pPr>
                  <a:lvl9pPr marL="3650823" algn="l" defTabSz="912706" rtl="0" eaLnBrk="1" latinLnBrk="0" hangingPunct="1">
                    <a:defRPr kumimoji="1" sz="1800" kern="1200">
                      <a:solidFill>
                        <a:schemeClr val="lt1"/>
                      </a:solidFill>
                      <a:latin typeface="+mn-lt"/>
                      <a:ea typeface="+mn-ea"/>
                      <a:cs typeface="+mn-cs"/>
                    </a:defRPr>
                  </a:lvl9pPr>
                </a:lstStyle>
                <a:p>
                  <a:pPr algn="ctr" defTabSz="800468"/>
                  <a:endParaRPr lang="ja-JP" altLang="en-US" sz="1579">
                    <a:solidFill>
                      <a:prstClr val="white"/>
                    </a:solidFill>
                  </a:endParaRPr>
                </a:p>
              </p:txBody>
            </p:sp>
            <p:sp>
              <p:nvSpPr>
                <p:cNvPr id="64" name="直方体 63"/>
                <p:cNvSpPr/>
                <p:nvPr/>
              </p:nvSpPr>
              <p:spPr>
                <a:xfrm rot="10800000">
                  <a:off x="3266855" y="2159000"/>
                  <a:ext cx="81006" cy="45863"/>
                </a:xfrm>
                <a:prstGeom prst="cube">
                  <a:avLst>
                    <a:gd name="adj" fmla="val 9104"/>
                  </a:avLst>
                </a:prstGeom>
                <a:solidFill>
                  <a:schemeClr val="tx2">
                    <a:lumMod val="20000"/>
                    <a:lumOff val="80000"/>
                  </a:schemeClr>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2706" rtl="0" eaLnBrk="1" latinLnBrk="0" hangingPunct="1">
                    <a:defRPr kumimoji="1" sz="1800" kern="1200">
                      <a:solidFill>
                        <a:schemeClr val="lt1"/>
                      </a:solidFill>
                      <a:latin typeface="+mn-lt"/>
                      <a:ea typeface="+mn-ea"/>
                      <a:cs typeface="+mn-cs"/>
                    </a:defRPr>
                  </a:lvl1pPr>
                  <a:lvl2pPr marL="456356" algn="l" defTabSz="912706" rtl="0" eaLnBrk="1" latinLnBrk="0" hangingPunct="1">
                    <a:defRPr kumimoji="1" sz="1800" kern="1200">
                      <a:solidFill>
                        <a:schemeClr val="lt1"/>
                      </a:solidFill>
                      <a:latin typeface="+mn-lt"/>
                      <a:ea typeface="+mn-ea"/>
                      <a:cs typeface="+mn-cs"/>
                    </a:defRPr>
                  </a:lvl2pPr>
                  <a:lvl3pPr marL="912706" algn="l" defTabSz="912706" rtl="0" eaLnBrk="1" latinLnBrk="0" hangingPunct="1">
                    <a:defRPr kumimoji="1" sz="1800" kern="1200">
                      <a:solidFill>
                        <a:schemeClr val="lt1"/>
                      </a:solidFill>
                      <a:latin typeface="+mn-lt"/>
                      <a:ea typeface="+mn-ea"/>
                      <a:cs typeface="+mn-cs"/>
                    </a:defRPr>
                  </a:lvl3pPr>
                  <a:lvl4pPr marL="1369067" algn="l" defTabSz="912706" rtl="0" eaLnBrk="1" latinLnBrk="0" hangingPunct="1">
                    <a:defRPr kumimoji="1" sz="1800" kern="1200">
                      <a:solidFill>
                        <a:schemeClr val="lt1"/>
                      </a:solidFill>
                      <a:latin typeface="+mn-lt"/>
                      <a:ea typeface="+mn-ea"/>
                      <a:cs typeface="+mn-cs"/>
                    </a:defRPr>
                  </a:lvl4pPr>
                  <a:lvl5pPr marL="1825409" algn="l" defTabSz="912706" rtl="0" eaLnBrk="1" latinLnBrk="0" hangingPunct="1">
                    <a:defRPr kumimoji="1" sz="1800" kern="1200">
                      <a:solidFill>
                        <a:schemeClr val="lt1"/>
                      </a:solidFill>
                      <a:latin typeface="+mn-lt"/>
                      <a:ea typeface="+mn-ea"/>
                      <a:cs typeface="+mn-cs"/>
                    </a:defRPr>
                  </a:lvl5pPr>
                  <a:lvl6pPr marL="2281765" algn="l" defTabSz="912706" rtl="0" eaLnBrk="1" latinLnBrk="0" hangingPunct="1">
                    <a:defRPr kumimoji="1" sz="1800" kern="1200">
                      <a:solidFill>
                        <a:schemeClr val="lt1"/>
                      </a:solidFill>
                      <a:latin typeface="+mn-lt"/>
                      <a:ea typeface="+mn-ea"/>
                      <a:cs typeface="+mn-cs"/>
                    </a:defRPr>
                  </a:lvl6pPr>
                  <a:lvl7pPr marL="2738117" algn="l" defTabSz="912706" rtl="0" eaLnBrk="1" latinLnBrk="0" hangingPunct="1">
                    <a:defRPr kumimoji="1" sz="1800" kern="1200">
                      <a:solidFill>
                        <a:schemeClr val="lt1"/>
                      </a:solidFill>
                      <a:latin typeface="+mn-lt"/>
                      <a:ea typeface="+mn-ea"/>
                      <a:cs typeface="+mn-cs"/>
                    </a:defRPr>
                  </a:lvl7pPr>
                  <a:lvl8pPr marL="3194469" algn="l" defTabSz="912706" rtl="0" eaLnBrk="1" latinLnBrk="0" hangingPunct="1">
                    <a:defRPr kumimoji="1" sz="1800" kern="1200">
                      <a:solidFill>
                        <a:schemeClr val="lt1"/>
                      </a:solidFill>
                      <a:latin typeface="+mn-lt"/>
                      <a:ea typeface="+mn-ea"/>
                      <a:cs typeface="+mn-cs"/>
                    </a:defRPr>
                  </a:lvl8pPr>
                  <a:lvl9pPr marL="3650823" algn="l" defTabSz="912706" rtl="0" eaLnBrk="1" latinLnBrk="0" hangingPunct="1">
                    <a:defRPr kumimoji="1" sz="1800" kern="1200">
                      <a:solidFill>
                        <a:schemeClr val="lt1"/>
                      </a:solidFill>
                      <a:latin typeface="+mn-lt"/>
                      <a:ea typeface="+mn-ea"/>
                      <a:cs typeface="+mn-cs"/>
                    </a:defRPr>
                  </a:lvl9pPr>
                </a:lstStyle>
                <a:p>
                  <a:pPr algn="ctr" defTabSz="800468"/>
                  <a:endParaRPr lang="ja-JP" altLang="en-US" sz="1579">
                    <a:solidFill>
                      <a:prstClr val="white"/>
                    </a:solidFill>
                  </a:endParaRPr>
                </a:p>
              </p:txBody>
            </p:sp>
            <p:sp>
              <p:nvSpPr>
                <p:cNvPr id="65" name="直方体 64"/>
                <p:cNvSpPr/>
                <p:nvPr/>
              </p:nvSpPr>
              <p:spPr>
                <a:xfrm rot="10800000">
                  <a:off x="3266858" y="2251957"/>
                  <a:ext cx="81006" cy="45863"/>
                </a:xfrm>
                <a:prstGeom prst="cube">
                  <a:avLst>
                    <a:gd name="adj" fmla="val 9104"/>
                  </a:avLst>
                </a:prstGeom>
                <a:solidFill>
                  <a:schemeClr val="tx2">
                    <a:lumMod val="20000"/>
                    <a:lumOff val="80000"/>
                  </a:schemeClr>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2706" rtl="0" eaLnBrk="1" latinLnBrk="0" hangingPunct="1">
                    <a:defRPr kumimoji="1" sz="1800" kern="1200">
                      <a:solidFill>
                        <a:schemeClr val="lt1"/>
                      </a:solidFill>
                      <a:latin typeface="+mn-lt"/>
                      <a:ea typeface="+mn-ea"/>
                      <a:cs typeface="+mn-cs"/>
                    </a:defRPr>
                  </a:lvl1pPr>
                  <a:lvl2pPr marL="456356" algn="l" defTabSz="912706" rtl="0" eaLnBrk="1" latinLnBrk="0" hangingPunct="1">
                    <a:defRPr kumimoji="1" sz="1800" kern="1200">
                      <a:solidFill>
                        <a:schemeClr val="lt1"/>
                      </a:solidFill>
                      <a:latin typeface="+mn-lt"/>
                      <a:ea typeface="+mn-ea"/>
                      <a:cs typeface="+mn-cs"/>
                    </a:defRPr>
                  </a:lvl2pPr>
                  <a:lvl3pPr marL="912706" algn="l" defTabSz="912706" rtl="0" eaLnBrk="1" latinLnBrk="0" hangingPunct="1">
                    <a:defRPr kumimoji="1" sz="1800" kern="1200">
                      <a:solidFill>
                        <a:schemeClr val="lt1"/>
                      </a:solidFill>
                      <a:latin typeface="+mn-lt"/>
                      <a:ea typeface="+mn-ea"/>
                      <a:cs typeface="+mn-cs"/>
                    </a:defRPr>
                  </a:lvl3pPr>
                  <a:lvl4pPr marL="1369067" algn="l" defTabSz="912706" rtl="0" eaLnBrk="1" latinLnBrk="0" hangingPunct="1">
                    <a:defRPr kumimoji="1" sz="1800" kern="1200">
                      <a:solidFill>
                        <a:schemeClr val="lt1"/>
                      </a:solidFill>
                      <a:latin typeface="+mn-lt"/>
                      <a:ea typeface="+mn-ea"/>
                      <a:cs typeface="+mn-cs"/>
                    </a:defRPr>
                  </a:lvl4pPr>
                  <a:lvl5pPr marL="1825409" algn="l" defTabSz="912706" rtl="0" eaLnBrk="1" latinLnBrk="0" hangingPunct="1">
                    <a:defRPr kumimoji="1" sz="1800" kern="1200">
                      <a:solidFill>
                        <a:schemeClr val="lt1"/>
                      </a:solidFill>
                      <a:latin typeface="+mn-lt"/>
                      <a:ea typeface="+mn-ea"/>
                      <a:cs typeface="+mn-cs"/>
                    </a:defRPr>
                  </a:lvl5pPr>
                  <a:lvl6pPr marL="2281765" algn="l" defTabSz="912706" rtl="0" eaLnBrk="1" latinLnBrk="0" hangingPunct="1">
                    <a:defRPr kumimoji="1" sz="1800" kern="1200">
                      <a:solidFill>
                        <a:schemeClr val="lt1"/>
                      </a:solidFill>
                      <a:latin typeface="+mn-lt"/>
                      <a:ea typeface="+mn-ea"/>
                      <a:cs typeface="+mn-cs"/>
                    </a:defRPr>
                  </a:lvl6pPr>
                  <a:lvl7pPr marL="2738117" algn="l" defTabSz="912706" rtl="0" eaLnBrk="1" latinLnBrk="0" hangingPunct="1">
                    <a:defRPr kumimoji="1" sz="1800" kern="1200">
                      <a:solidFill>
                        <a:schemeClr val="lt1"/>
                      </a:solidFill>
                      <a:latin typeface="+mn-lt"/>
                      <a:ea typeface="+mn-ea"/>
                      <a:cs typeface="+mn-cs"/>
                    </a:defRPr>
                  </a:lvl7pPr>
                  <a:lvl8pPr marL="3194469" algn="l" defTabSz="912706" rtl="0" eaLnBrk="1" latinLnBrk="0" hangingPunct="1">
                    <a:defRPr kumimoji="1" sz="1800" kern="1200">
                      <a:solidFill>
                        <a:schemeClr val="lt1"/>
                      </a:solidFill>
                      <a:latin typeface="+mn-lt"/>
                      <a:ea typeface="+mn-ea"/>
                      <a:cs typeface="+mn-cs"/>
                    </a:defRPr>
                  </a:lvl8pPr>
                  <a:lvl9pPr marL="3650823" algn="l" defTabSz="912706" rtl="0" eaLnBrk="1" latinLnBrk="0" hangingPunct="1">
                    <a:defRPr kumimoji="1" sz="1800" kern="1200">
                      <a:solidFill>
                        <a:schemeClr val="lt1"/>
                      </a:solidFill>
                      <a:latin typeface="+mn-lt"/>
                      <a:ea typeface="+mn-ea"/>
                      <a:cs typeface="+mn-cs"/>
                    </a:defRPr>
                  </a:lvl9pPr>
                </a:lstStyle>
                <a:p>
                  <a:pPr algn="ctr" defTabSz="800468"/>
                  <a:endParaRPr lang="ja-JP" altLang="en-US" sz="1579">
                    <a:solidFill>
                      <a:prstClr val="white"/>
                    </a:solidFill>
                  </a:endParaRPr>
                </a:p>
              </p:txBody>
            </p:sp>
          </p:grpSp>
          <p:grpSp>
            <p:nvGrpSpPr>
              <p:cNvPr id="23" name="グループ化 22"/>
              <p:cNvGrpSpPr/>
              <p:nvPr/>
            </p:nvGrpSpPr>
            <p:grpSpPr>
              <a:xfrm>
                <a:off x="3497592" y="1962574"/>
                <a:ext cx="81009" cy="328052"/>
                <a:chOff x="3266855" y="1969768"/>
                <a:chExt cx="81009" cy="328052"/>
              </a:xfrm>
            </p:grpSpPr>
            <p:sp>
              <p:nvSpPr>
                <p:cNvPr id="58" name="直方体 57"/>
                <p:cNvSpPr/>
                <p:nvPr/>
              </p:nvSpPr>
              <p:spPr>
                <a:xfrm rot="10800000">
                  <a:off x="3266858" y="1969768"/>
                  <a:ext cx="81006" cy="45863"/>
                </a:xfrm>
                <a:prstGeom prst="cube">
                  <a:avLst>
                    <a:gd name="adj" fmla="val 9104"/>
                  </a:avLst>
                </a:prstGeom>
                <a:solidFill>
                  <a:schemeClr val="tx2">
                    <a:lumMod val="20000"/>
                    <a:lumOff val="80000"/>
                  </a:schemeClr>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2706" rtl="0" eaLnBrk="1" latinLnBrk="0" hangingPunct="1">
                    <a:defRPr kumimoji="1" sz="1800" kern="1200">
                      <a:solidFill>
                        <a:schemeClr val="lt1"/>
                      </a:solidFill>
                      <a:latin typeface="+mn-lt"/>
                      <a:ea typeface="+mn-ea"/>
                      <a:cs typeface="+mn-cs"/>
                    </a:defRPr>
                  </a:lvl1pPr>
                  <a:lvl2pPr marL="456356" algn="l" defTabSz="912706" rtl="0" eaLnBrk="1" latinLnBrk="0" hangingPunct="1">
                    <a:defRPr kumimoji="1" sz="1800" kern="1200">
                      <a:solidFill>
                        <a:schemeClr val="lt1"/>
                      </a:solidFill>
                      <a:latin typeface="+mn-lt"/>
                      <a:ea typeface="+mn-ea"/>
                      <a:cs typeface="+mn-cs"/>
                    </a:defRPr>
                  </a:lvl2pPr>
                  <a:lvl3pPr marL="912706" algn="l" defTabSz="912706" rtl="0" eaLnBrk="1" latinLnBrk="0" hangingPunct="1">
                    <a:defRPr kumimoji="1" sz="1800" kern="1200">
                      <a:solidFill>
                        <a:schemeClr val="lt1"/>
                      </a:solidFill>
                      <a:latin typeface="+mn-lt"/>
                      <a:ea typeface="+mn-ea"/>
                      <a:cs typeface="+mn-cs"/>
                    </a:defRPr>
                  </a:lvl3pPr>
                  <a:lvl4pPr marL="1369067" algn="l" defTabSz="912706" rtl="0" eaLnBrk="1" latinLnBrk="0" hangingPunct="1">
                    <a:defRPr kumimoji="1" sz="1800" kern="1200">
                      <a:solidFill>
                        <a:schemeClr val="lt1"/>
                      </a:solidFill>
                      <a:latin typeface="+mn-lt"/>
                      <a:ea typeface="+mn-ea"/>
                      <a:cs typeface="+mn-cs"/>
                    </a:defRPr>
                  </a:lvl4pPr>
                  <a:lvl5pPr marL="1825409" algn="l" defTabSz="912706" rtl="0" eaLnBrk="1" latinLnBrk="0" hangingPunct="1">
                    <a:defRPr kumimoji="1" sz="1800" kern="1200">
                      <a:solidFill>
                        <a:schemeClr val="lt1"/>
                      </a:solidFill>
                      <a:latin typeface="+mn-lt"/>
                      <a:ea typeface="+mn-ea"/>
                      <a:cs typeface="+mn-cs"/>
                    </a:defRPr>
                  </a:lvl5pPr>
                  <a:lvl6pPr marL="2281765" algn="l" defTabSz="912706" rtl="0" eaLnBrk="1" latinLnBrk="0" hangingPunct="1">
                    <a:defRPr kumimoji="1" sz="1800" kern="1200">
                      <a:solidFill>
                        <a:schemeClr val="lt1"/>
                      </a:solidFill>
                      <a:latin typeface="+mn-lt"/>
                      <a:ea typeface="+mn-ea"/>
                      <a:cs typeface="+mn-cs"/>
                    </a:defRPr>
                  </a:lvl6pPr>
                  <a:lvl7pPr marL="2738117" algn="l" defTabSz="912706" rtl="0" eaLnBrk="1" latinLnBrk="0" hangingPunct="1">
                    <a:defRPr kumimoji="1" sz="1800" kern="1200">
                      <a:solidFill>
                        <a:schemeClr val="lt1"/>
                      </a:solidFill>
                      <a:latin typeface="+mn-lt"/>
                      <a:ea typeface="+mn-ea"/>
                      <a:cs typeface="+mn-cs"/>
                    </a:defRPr>
                  </a:lvl7pPr>
                  <a:lvl8pPr marL="3194469" algn="l" defTabSz="912706" rtl="0" eaLnBrk="1" latinLnBrk="0" hangingPunct="1">
                    <a:defRPr kumimoji="1" sz="1800" kern="1200">
                      <a:solidFill>
                        <a:schemeClr val="lt1"/>
                      </a:solidFill>
                      <a:latin typeface="+mn-lt"/>
                      <a:ea typeface="+mn-ea"/>
                      <a:cs typeface="+mn-cs"/>
                    </a:defRPr>
                  </a:lvl8pPr>
                  <a:lvl9pPr marL="3650823" algn="l" defTabSz="912706" rtl="0" eaLnBrk="1" latinLnBrk="0" hangingPunct="1">
                    <a:defRPr kumimoji="1" sz="1800" kern="1200">
                      <a:solidFill>
                        <a:schemeClr val="lt1"/>
                      </a:solidFill>
                      <a:latin typeface="+mn-lt"/>
                      <a:ea typeface="+mn-ea"/>
                      <a:cs typeface="+mn-cs"/>
                    </a:defRPr>
                  </a:lvl9pPr>
                </a:lstStyle>
                <a:p>
                  <a:pPr algn="ctr" defTabSz="800468"/>
                  <a:endParaRPr lang="ja-JP" altLang="en-US" sz="1579">
                    <a:solidFill>
                      <a:prstClr val="white"/>
                    </a:solidFill>
                  </a:endParaRPr>
                </a:p>
              </p:txBody>
            </p:sp>
            <p:sp>
              <p:nvSpPr>
                <p:cNvPr id="59" name="直方体 58"/>
                <p:cNvSpPr/>
                <p:nvPr/>
              </p:nvSpPr>
              <p:spPr>
                <a:xfrm rot="10800000">
                  <a:off x="3266856" y="2060848"/>
                  <a:ext cx="81006" cy="45863"/>
                </a:xfrm>
                <a:prstGeom prst="cube">
                  <a:avLst>
                    <a:gd name="adj" fmla="val 9104"/>
                  </a:avLst>
                </a:prstGeom>
                <a:solidFill>
                  <a:schemeClr val="tx2">
                    <a:lumMod val="20000"/>
                    <a:lumOff val="80000"/>
                  </a:schemeClr>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2706" rtl="0" eaLnBrk="1" latinLnBrk="0" hangingPunct="1">
                    <a:defRPr kumimoji="1" sz="1800" kern="1200">
                      <a:solidFill>
                        <a:schemeClr val="lt1"/>
                      </a:solidFill>
                      <a:latin typeface="+mn-lt"/>
                      <a:ea typeface="+mn-ea"/>
                      <a:cs typeface="+mn-cs"/>
                    </a:defRPr>
                  </a:lvl1pPr>
                  <a:lvl2pPr marL="456356" algn="l" defTabSz="912706" rtl="0" eaLnBrk="1" latinLnBrk="0" hangingPunct="1">
                    <a:defRPr kumimoji="1" sz="1800" kern="1200">
                      <a:solidFill>
                        <a:schemeClr val="lt1"/>
                      </a:solidFill>
                      <a:latin typeface="+mn-lt"/>
                      <a:ea typeface="+mn-ea"/>
                      <a:cs typeface="+mn-cs"/>
                    </a:defRPr>
                  </a:lvl2pPr>
                  <a:lvl3pPr marL="912706" algn="l" defTabSz="912706" rtl="0" eaLnBrk="1" latinLnBrk="0" hangingPunct="1">
                    <a:defRPr kumimoji="1" sz="1800" kern="1200">
                      <a:solidFill>
                        <a:schemeClr val="lt1"/>
                      </a:solidFill>
                      <a:latin typeface="+mn-lt"/>
                      <a:ea typeface="+mn-ea"/>
                      <a:cs typeface="+mn-cs"/>
                    </a:defRPr>
                  </a:lvl3pPr>
                  <a:lvl4pPr marL="1369067" algn="l" defTabSz="912706" rtl="0" eaLnBrk="1" latinLnBrk="0" hangingPunct="1">
                    <a:defRPr kumimoji="1" sz="1800" kern="1200">
                      <a:solidFill>
                        <a:schemeClr val="lt1"/>
                      </a:solidFill>
                      <a:latin typeface="+mn-lt"/>
                      <a:ea typeface="+mn-ea"/>
                      <a:cs typeface="+mn-cs"/>
                    </a:defRPr>
                  </a:lvl4pPr>
                  <a:lvl5pPr marL="1825409" algn="l" defTabSz="912706" rtl="0" eaLnBrk="1" latinLnBrk="0" hangingPunct="1">
                    <a:defRPr kumimoji="1" sz="1800" kern="1200">
                      <a:solidFill>
                        <a:schemeClr val="lt1"/>
                      </a:solidFill>
                      <a:latin typeface="+mn-lt"/>
                      <a:ea typeface="+mn-ea"/>
                      <a:cs typeface="+mn-cs"/>
                    </a:defRPr>
                  </a:lvl5pPr>
                  <a:lvl6pPr marL="2281765" algn="l" defTabSz="912706" rtl="0" eaLnBrk="1" latinLnBrk="0" hangingPunct="1">
                    <a:defRPr kumimoji="1" sz="1800" kern="1200">
                      <a:solidFill>
                        <a:schemeClr val="lt1"/>
                      </a:solidFill>
                      <a:latin typeface="+mn-lt"/>
                      <a:ea typeface="+mn-ea"/>
                      <a:cs typeface="+mn-cs"/>
                    </a:defRPr>
                  </a:lvl6pPr>
                  <a:lvl7pPr marL="2738117" algn="l" defTabSz="912706" rtl="0" eaLnBrk="1" latinLnBrk="0" hangingPunct="1">
                    <a:defRPr kumimoji="1" sz="1800" kern="1200">
                      <a:solidFill>
                        <a:schemeClr val="lt1"/>
                      </a:solidFill>
                      <a:latin typeface="+mn-lt"/>
                      <a:ea typeface="+mn-ea"/>
                      <a:cs typeface="+mn-cs"/>
                    </a:defRPr>
                  </a:lvl7pPr>
                  <a:lvl8pPr marL="3194469" algn="l" defTabSz="912706" rtl="0" eaLnBrk="1" latinLnBrk="0" hangingPunct="1">
                    <a:defRPr kumimoji="1" sz="1800" kern="1200">
                      <a:solidFill>
                        <a:schemeClr val="lt1"/>
                      </a:solidFill>
                      <a:latin typeface="+mn-lt"/>
                      <a:ea typeface="+mn-ea"/>
                      <a:cs typeface="+mn-cs"/>
                    </a:defRPr>
                  </a:lvl8pPr>
                  <a:lvl9pPr marL="3650823" algn="l" defTabSz="912706" rtl="0" eaLnBrk="1" latinLnBrk="0" hangingPunct="1">
                    <a:defRPr kumimoji="1" sz="1800" kern="1200">
                      <a:solidFill>
                        <a:schemeClr val="lt1"/>
                      </a:solidFill>
                      <a:latin typeface="+mn-lt"/>
                      <a:ea typeface="+mn-ea"/>
                      <a:cs typeface="+mn-cs"/>
                    </a:defRPr>
                  </a:lvl9pPr>
                </a:lstStyle>
                <a:p>
                  <a:pPr algn="ctr" defTabSz="800468"/>
                  <a:endParaRPr lang="ja-JP" altLang="en-US" sz="1579">
                    <a:solidFill>
                      <a:prstClr val="white"/>
                    </a:solidFill>
                  </a:endParaRPr>
                </a:p>
              </p:txBody>
            </p:sp>
            <p:sp>
              <p:nvSpPr>
                <p:cNvPr id="60" name="直方体 59"/>
                <p:cNvSpPr/>
                <p:nvPr/>
              </p:nvSpPr>
              <p:spPr>
                <a:xfrm rot="10800000">
                  <a:off x="3266855" y="2159000"/>
                  <a:ext cx="81006" cy="45863"/>
                </a:xfrm>
                <a:prstGeom prst="cube">
                  <a:avLst>
                    <a:gd name="adj" fmla="val 9104"/>
                  </a:avLst>
                </a:prstGeom>
                <a:solidFill>
                  <a:schemeClr val="tx2">
                    <a:lumMod val="20000"/>
                    <a:lumOff val="80000"/>
                  </a:schemeClr>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2706" rtl="0" eaLnBrk="1" latinLnBrk="0" hangingPunct="1">
                    <a:defRPr kumimoji="1" sz="1800" kern="1200">
                      <a:solidFill>
                        <a:schemeClr val="lt1"/>
                      </a:solidFill>
                      <a:latin typeface="+mn-lt"/>
                      <a:ea typeface="+mn-ea"/>
                      <a:cs typeface="+mn-cs"/>
                    </a:defRPr>
                  </a:lvl1pPr>
                  <a:lvl2pPr marL="456356" algn="l" defTabSz="912706" rtl="0" eaLnBrk="1" latinLnBrk="0" hangingPunct="1">
                    <a:defRPr kumimoji="1" sz="1800" kern="1200">
                      <a:solidFill>
                        <a:schemeClr val="lt1"/>
                      </a:solidFill>
                      <a:latin typeface="+mn-lt"/>
                      <a:ea typeface="+mn-ea"/>
                      <a:cs typeface="+mn-cs"/>
                    </a:defRPr>
                  </a:lvl2pPr>
                  <a:lvl3pPr marL="912706" algn="l" defTabSz="912706" rtl="0" eaLnBrk="1" latinLnBrk="0" hangingPunct="1">
                    <a:defRPr kumimoji="1" sz="1800" kern="1200">
                      <a:solidFill>
                        <a:schemeClr val="lt1"/>
                      </a:solidFill>
                      <a:latin typeface="+mn-lt"/>
                      <a:ea typeface="+mn-ea"/>
                      <a:cs typeface="+mn-cs"/>
                    </a:defRPr>
                  </a:lvl3pPr>
                  <a:lvl4pPr marL="1369067" algn="l" defTabSz="912706" rtl="0" eaLnBrk="1" latinLnBrk="0" hangingPunct="1">
                    <a:defRPr kumimoji="1" sz="1800" kern="1200">
                      <a:solidFill>
                        <a:schemeClr val="lt1"/>
                      </a:solidFill>
                      <a:latin typeface="+mn-lt"/>
                      <a:ea typeface="+mn-ea"/>
                      <a:cs typeface="+mn-cs"/>
                    </a:defRPr>
                  </a:lvl4pPr>
                  <a:lvl5pPr marL="1825409" algn="l" defTabSz="912706" rtl="0" eaLnBrk="1" latinLnBrk="0" hangingPunct="1">
                    <a:defRPr kumimoji="1" sz="1800" kern="1200">
                      <a:solidFill>
                        <a:schemeClr val="lt1"/>
                      </a:solidFill>
                      <a:latin typeface="+mn-lt"/>
                      <a:ea typeface="+mn-ea"/>
                      <a:cs typeface="+mn-cs"/>
                    </a:defRPr>
                  </a:lvl5pPr>
                  <a:lvl6pPr marL="2281765" algn="l" defTabSz="912706" rtl="0" eaLnBrk="1" latinLnBrk="0" hangingPunct="1">
                    <a:defRPr kumimoji="1" sz="1800" kern="1200">
                      <a:solidFill>
                        <a:schemeClr val="lt1"/>
                      </a:solidFill>
                      <a:latin typeface="+mn-lt"/>
                      <a:ea typeface="+mn-ea"/>
                      <a:cs typeface="+mn-cs"/>
                    </a:defRPr>
                  </a:lvl6pPr>
                  <a:lvl7pPr marL="2738117" algn="l" defTabSz="912706" rtl="0" eaLnBrk="1" latinLnBrk="0" hangingPunct="1">
                    <a:defRPr kumimoji="1" sz="1800" kern="1200">
                      <a:solidFill>
                        <a:schemeClr val="lt1"/>
                      </a:solidFill>
                      <a:latin typeface="+mn-lt"/>
                      <a:ea typeface="+mn-ea"/>
                      <a:cs typeface="+mn-cs"/>
                    </a:defRPr>
                  </a:lvl7pPr>
                  <a:lvl8pPr marL="3194469" algn="l" defTabSz="912706" rtl="0" eaLnBrk="1" latinLnBrk="0" hangingPunct="1">
                    <a:defRPr kumimoji="1" sz="1800" kern="1200">
                      <a:solidFill>
                        <a:schemeClr val="lt1"/>
                      </a:solidFill>
                      <a:latin typeface="+mn-lt"/>
                      <a:ea typeface="+mn-ea"/>
                      <a:cs typeface="+mn-cs"/>
                    </a:defRPr>
                  </a:lvl8pPr>
                  <a:lvl9pPr marL="3650823" algn="l" defTabSz="912706" rtl="0" eaLnBrk="1" latinLnBrk="0" hangingPunct="1">
                    <a:defRPr kumimoji="1" sz="1800" kern="1200">
                      <a:solidFill>
                        <a:schemeClr val="lt1"/>
                      </a:solidFill>
                      <a:latin typeface="+mn-lt"/>
                      <a:ea typeface="+mn-ea"/>
                      <a:cs typeface="+mn-cs"/>
                    </a:defRPr>
                  </a:lvl9pPr>
                </a:lstStyle>
                <a:p>
                  <a:pPr algn="ctr" defTabSz="800468"/>
                  <a:endParaRPr lang="ja-JP" altLang="en-US" sz="1579">
                    <a:solidFill>
                      <a:prstClr val="white"/>
                    </a:solidFill>
                  </a:endParaRPr>
                </a:p>
              </p:txBody>
            </p:sp>
            <p:sp>
              <p:nvSpPr>
                <p:cNvPr id="61" name="直方体 60"/>
                <p:cNvSpPr/>
                <p:nvPr/>
              </p:nvSpPr>
              <p:spPr>
                <a:xfrm rot="10800000">
                  <a:off x="3266858" y="2251957"/>
                  <a:ext cx="81006" cy="45863"/>
                </a:xfrm>
                <a:prstGeom prst="cube">
                  <a:avLst>
                    <a:gd name="adj" fmla="val 9104"/>
                  </a:avLst>
                </a:prstGeom>
                <a:solidFill>
                  <a:schemeClr val="tx2">
                    <a:lumMod val="20000"/>
                    <a:lumOff val="80000"/>
                  </a:schemeClr>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2706" rtl="0" eaLnBrk="1" latinLnBrk="0" hangingPunct="1">
                    <a:defRPr kumimoji="1" sz="1800" kern="1200">
                      <a:solidFill>
                        <a:schemeClr val="lt1"/>
                      </a:solidFill>
                      <a:latin typeface="+mn-lt"/>
                      <a:ea typeface="+mn-ea"/>
                      <a:cs typeface="+mn-cs"/>
                    </a:defRPr>
                  </a:lvl1pPr>
                  <a:lvl2pPr marL="456356" algn="l" defTabSz="912706" rtl="0" eaLnBrk="1" latinLnBrk="0" hangingPunct="1">
                    <a:defRPr kumimoji="1" sz="1800" kern="1200">
                      <a:solidFill>
                        <a:schemeClr val="lt1"/>
                      </a:solidFill>
                      <a:latin typeface="+mn-lt"/>
                      <a:ea typeface="+mn-ea"/>
                      <a:cs typeface="+mn-cs"/>
                    </a:defRPr>
                  </a:lvl2pPr>
                  <a:lvl3pPr marL="912706" algn="l" defTabSz="912706" rtl="0" eaLnBrk="1" latinLnBrk="0" hangingPunct="1">
                    <a:defRPr kumimoji="1" sz="1800" kern="1200">
                      <a:solidFill>
                        <a:schemeClr val="lt1"/>
                      </a:solidFill>
                      <a:latin typeface="+mn-lt"/>
                      <a:ea typeface="+mn-ea"/>
                      <a:cs typeface="+mn-cs"/>
                    </a:defRPr>
                  </a:lvl3pPr>
                  <a:lvl4pPr marL="1369067" algn="l" defTabSz="912706" rtl="0" eaLnBrk="1" latinLnBrk="0" hangingPunct="1">
                    <a:defRPr kumimoji="1" sz="1800" kern="1200">
                      <a:solidFill>
                        <a:schemeClr val="lt1"/>
                      </a:solidFill>
                      <a:latin typeface="+mn-lt"/>
                      <a:ea typeface="+mn-ea"/>
                      <a:cs typeface="+mn-cs"/>
                    </a:defRPr>
                  </a:lvl4pPr>
                  <a:lvl5pPr marL="1825409" algn="l" defTabSz="912706" rtl="0" eaLnBrk="1" latinLnBrk="0" hangingPunct="1">
                    <a:defRPr kumimoji="1" sz="1800" kern="1200">
                      <a:solidFill>
                        <a:schemeClr val="lt1"/>
                      </a:solidFill>
                      <a:latin typeface="+mn-lt"/>
                      <a:ea typeface="+mn-ea"/>
                      <a:cs typeface="+mn-cs"/>
                    </a:defRPr>
                  </a:lvl5pPr>
                  <a:lvl6pPr marL="2281765" algn="l" defTabSz="912706" rtl="0" eaLnBrk="1" latinLnBrk="0" hangingPunct="1">
                    <a:defRPr kumimoji="1" sz="1800" kern="1200">
                      <a:solidFill>
                        <a:schemeClr val="lt1"/>
                      </a:solidFill>
                      <a:latin typeface="+mn-lt"/>
                      <a:ea typeface="+mn-ea"/>
                      <a:cs typeface="+mn-cs"/>
                    </a:defRPr>
                  </a:lvl6pPr>
                  <a:lvl7pPr marL="2738117" algn="l" defTabSz="912706" rtl="0" eaLnBrk="1" latinLnBrk="0" hangingPunct="1">
                    <a:defRPr kumimoji="1" sz="1800" kern="1200">
                      <a:solidFill>
                        <a:schemeClr val="lt1"/>
                      </a:solidFill>
                      <a:latin typeface="+mn-lt"/>
                      <a:ea typeface="+mn-ea"/>
                      <a:cs typeface="+mn-cs"/>
                    </a:defRPr>
                  </a:lvl7pPr>
                  <a:lvl8pPr marL="3194469" algn="l" defTabSz="912706" rtl="0" eaLnBrk="1" latinLnBrk="0" hangingPunct="1">
                    <a:defRPr kumimoji="1" sz="1800" kern="1200">
                      <a:solidFill>
                        <a:schemeClr val="lt1"/>
                      </a:solidFill>
                      <a:latin typeface="+mn-lt"/>
                      <a:ea typeface="+mn-ea"/>
                      <a:cs typeface="+mn-cs"/>
                    </a:defRPr>
                  </a:lvl8pPr>
                  <a:lvl9pPr marL="3650823" algn="l" defTabSz="912706" rtl="0" eaLnBrk="1" latinLnBrk="0" hangingPunct="1">
                    <a:defRPr kumimoji="1" sz="1800" kern="1200">
                      <a:solidFill>
                        <a:schemeClr val="lt1"/>
                      </a:solidFill>
                      <a:latin typeface="+mn-lt"/>
                      <a:ea typeface="+mn-ea"/>
                      <a:cs typeface="+mn-cs"/>
                    </a:defRPr>
                  </a:lvl9pPr>
                </a:lstStyle>
                <a:p>
                  <a:pPr algn="ctr" defTabSz="800468"/>
                  <a:endParaRPr lang="ja-JP" altLang="en-US" sz="1579">
                    <a:solidFill>
                      <a:prstClr val="white"/>
                    </a:solidFill>
                  </a:endParaRPr>
                </a:p>
              </p:txBody>
            </p:sp>
          </p:grpSp>
          <p:sp>
            <p:nvSpPr>
              <p:cNvPr id="24" name="直方体 23"/>
              <p:cNvSpPr/>
              <p:nvPr/>
            </p:nvSpPr>
            <p:spPr>
              <a:xfrm>
                <a:off x="3526315" y="1971706"/>
                <a:ext cx="313823" cy="449182"/>
              </a:xfrm>
              <a:prstGeom prst="cube">
                <a:avLst/>
              </a:prstGeom>
              <a:solidFill>
                <a:schemeClr val="bg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2706" rtl="0" eaLnBrk="1" latinLnBrk="0" hangingPunct="1">
                  <a:defRPr kumimoji="1" sz="1800" kern="1200">
                    <a:solidFill>
                      <a:schemeClr val="lt1"/>
                    </a:solidFill>
                    <a:latin typeface="+mn-lt"/>
                    <a:ea typeface="+mn-ea"/>
                    <a:cs typeface="+mn-cs"/>
                  </a:defRPr>
                </a:lvl1pPr>
                <a:lvl2pPr marL="456356" algn="l" defTabSz="912706" rtl="0" eaLnBrk="1" latinLnBrk="0" hangingPunct="1">
                  <a:defRPr kumimoji="1" sz="1800" kern="1200">
                    <a:solidFill>
                      <a:schemeClr val="lt1"/>
                    </a:solidFill>
                    <a:latin typeface="+mn-lt"/>
                    <a:ea typeface="+mn-ea"/>
                    <a:cs typeface="+mn-cs"/>
                  </a:defRPr>
                </a:lvl2pPr>
                <a:lvl3pPr marL="912706" algn="l" defTabSz="912706" rtl="0" eaLnBrk="1" latinLnBrk="0" hangingPunct="1">
                  <a:defRPr kumimoji="1" sz="1800" kern="1200">
                    <a:solidFill>
                      <a:schemeClr val="lt1"/>
                    </a:solidFill>
                    <a:latin typeface="+mn-lt"/>
                    <a:ea typeface="+mn-ea"/>
                    <a:cs typeface="+mn-cs"/>
                  </a:defRPr>
                </a:lvl3pPr>
                <a:lvl4pPr marL="1369067" algn="l" defTabSz="912706" rtl="0" eaLnBrk="1" latinLnBrk="0" hangingPunct="1">
                  <a:defRPr kumimoji="1" sz="1800" kern="1200">
                    <a:solidFill>
                      <a:schemeClr val="lt1"/>
                    </a:solidFill>
                    <a:latin typeface="+mn-lt"/>
                    <a:ea typeface="+mn-ea"/>
                    <a:cs typeface="+mn-cs"/>
                  </a:defRPr>
                </a:lvl4pPr>
                <a:lvl5pPr marL="1825409" algn="l" defTabSz="912706" rtl="0" eaLnBrk="1" latinLnBrk="0" hangingPunct="1">
                  <a:defRPr kumimoji="1" sz="1800" kern="1200">
                    <a:solidFill>
                      <a:schemeClr val="lt1"/>
                    </a:solidFill>
                    <a:latin typeface="+mn-lt"/>
                    <a:ea typeface="+mn-ea"/>
                    <a:cs typeface="+mn-cs"/>
                  </a:defRPr>
                </a:lvl5pPr>
                <a:lvl6pPr marL="2281765" algn="l" defTabSz="912706" rtl="0" eaLnBrk="1" latinLnBrk="0" hangingPunct="1">
                  <a:defRPr kumimoji="1" sz="1800" kern="1200">
                    <a:solidFill>
                      <a:schemeClr val="lt1"/>
                    </a:solidFill>
                    <a:latin typeface="+mn-lt"/>
                    <a:ea typeface="+mn-ea"/>
                    <a:cs typeface="+mn-cs"/>
                  </a:defRPr>
                </a:lvl6pPr>
                <a:lvl7pPr marL="2738117" algn="l" defTabSz="912706" rtl="0" eaLnBrk="1" latinLnBrk="0" hangingPunct="1">
                  <a:defRPr kumimoji="1" sz="1800" kern="1200">
                    <a:solidFill>
                      <a:schemeClr val="lt1"/>
                    </a:solidFill>
                    <a:latin typeface="+mn-lt"/>
                    <a:ea typeface="+mn-ea"/>
                    <a:cs typeface="+mn-cs"/>
                  </a:defRPr>
                </a:lvl7pPr>
                <a:lvl8pPr marL="3194469" algn="l" defTabSz="912706" rtl="0" eaLnBrk="1" latinLnBrk="0" hangingPunct="1">
                  <a:defRPr kumimoji="1" sz="1800" kern="1200">
                    <a:solidFill>
                      <a:schemeClr val="lt1"/>
                    </a:solidFill>
                    <a:latin typeface="+mn-lt"/>
                    <a:ea typeface="+mn-ea"/>
                    <a:cs typeface="+mn-cs"/>
                  </a:defRPr>
                </a:lvl8pPr>
                <a:lvl9pPr marL="3650823" algn="l" defTabSz="912706" rtl="0" eaLnBrk="1" latinLnBrk="0" hangingPunct="1">
                  <a:defRPr kumimoji="1" sz="1800" kern="1200">
                    <a:solidFill>
                      <a:schemeClr val="lt1"/>
                    </a:solidFill>
                    <a:latin typeface="+mn-lt"/>
                    <a:ea typeface="+mn-ea"/>
                    <a:cs typeface="+mn-cs"/>
                  </a:defRPr>
                </a:lvl9pPr>
              </a:lstStyle>
              <a:p>
                <a:pPr algn="ctr" defTabSz="800468"/>
                <a:endParaRPr lang="ja-JP" altLang="en-US" sz="1579">
                  <a:solidFill>
                    <a:prstClr val="white"/>
                  </a:solidFill>
                </a:endParaRPr>
              </a:p>
            </p:txBody>
          </p:sp>
          <p:grpSp>
            <p:nvGrpSpPr>
              <p:cNvPr id="25" name="グループ化 24"/>
              <p:cNvGrpSpPr/>
              <p:nvPr/>
            </p:nvGrpSpPr>
            <p:grpSpPr>
              <a:xfrm>
                <a:off x="3866035" y="1959988"/>
                <a:ext cx="81009" cy="328052"/>
                <a:chOff x="3266855" y="1969768"/>
                <a:chExt cx="81009" cy="328052"/>
              </a:xfrm>
            </p:grpSpPr>
            <p:sp>
              <p:nvSpPr>
                <p:cNvPr id="54" name="直方体 53"/>
                <p:cNvSpPr/>
                <p:nvPr/>
              </p:nvSpPr>
              <p:spPr>
                <a:xfrm rot="10800000">
                  <a:off x="3266858" y="1969768"/>
                  <a:ext cx="81006" cy="45863"/>
                </a:xfrm>
                <a:prstGeom prst="cube">
                  <a:avLst>
                    <a:gd name="adj" fmla="val 9104"/>
                  </a:avLst>
                </a:prstGeom>
                <a:solidFill>
                  <a:schemeClr val="tx2">
                    <a:lumMod val="20000"/>
                    <a:lumOff val="80000"/>
                  </a:schemeClr>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2706" rtl="0" eaLnBrk="1" latinLnBrk="0" hangingPunct="1">
                    <a:defRPr kumimoji="1" sz="1800" kern="1200">
                      <a:solidFill>
                        <a:schemeClr val="lt1"/>
                      </a:solidFill>
                      <a:latin typeface="+mn-lt"/>
                      <a:ea typeface="+mn-ea"/>
                      <a:cs typeface="+mn-cs"/>
                    </a:defRPr>
                  </a:lvl1pPr>
                  <a:lvl2pPr marL="456356" algn="l" defTabSz="912706" rtl="0" eaLnBrk="1" latinLnBrk="0" hangingPunct="1">
                    <a:defRPr kumimoji="1" sz="1800" kern="1200">
                      <a:solidFill>
                        <a:schemeClr val="lt1"/>
                      </a:solidFill>
                      <a:latin typeface="+mn-lt"/>
                      <a:ea typeface="+mn-ea"/>
                      <a:cs typeface="+mn-cs"/>
                    </a:defRPr>
                  </a:lvl2pPr>
                  <a:lvl3pPr marL="912706" algn="l" defTabSz="912706" rtl="0" eaLnBrk="1" latinLnBrk="0" hangingPunct="1">
                    <a:defRPr kumimoji="1" sz="1800" kern="1200">
                      <a:solidFill>
                        <a:schemeClr val="lt1"/>
                      </a:solidFill>
                      <a:latin typeface="+mn-lt"/>
                      <a:ea typeface="+mn-ea"/>
                      <a:cs typeface="+mn-cs"/>
                    </a:defRPr>
                  </a:lvl3pPr>
                  <a:lvl4pPr marL="1369067" algn="l" defTabSz="912706" rtl="0" eaLnBrk="1" latinLnBrk="0" hangingPunct="1">
                    <a:defRPr kumimoji="1" sz="1800" kern="1200">
                      <a:solidFill>
                        <a:schemeClr val="lt1"/>
                      </a:solidFill>
                      <a:latin typeface="+mn-lt"/>
                      <a:ea typeface="+mn-ea"/>
                      <a:cs typeface="+mn-cs"/>
                    </a:defRPr>
                  </a:lvl4pPr>
                  <a:lvl5pPr marL="1825409" algn="l" defTabSz="912706" rtl="0" eaLnBrk="1" latinLnBrk="0" hangingPunct="1">
                    <a:defRPr kumimoji="1" sz="1800" kern="1200">
                      <a:solidFill>
                        <a:schemeClr val="lt1"/>
                      </a:solidFill>
                      <a:latin typeface="+mn-lt"/>
                      <a:ea typeface="+mn-ea"/>
                      <a:cs typeface="+mn-cs"/>
                    </a:defRPr>
                  </a:lvl5pPr>
                  <a:lvl6pPr marL="2281765" algn="l" defTabSz="912706" rtl="0" eaLnBrk="1" latinLnBrk="0" hangingPunct="1">
                    <a:defRPr kumimoji="1" sz="1800" kern="1200">
                      <a:solidFill>
                        <a:schemeClr val="lt1"/>
                      </a:solidFill>
                      <a:latin typeface="+mn-lt"/>
                      <a:ea typeface="+mn-ea"/>
                      <a:cs typeface="+mn-cs"/>
                    </a:defRPr>
                  </a:lvl6pPr>
                  <a:lvl7pPr marL="2738117" algn="l" defTabSz="912706" rtl="0" eaLnBrk="1" latinLnBrk="0" hangingPunct="1">
                    <a:defRPr kumimoji="1" sz="1800" kern="1200">
                      <a:solidFill>
                        <a:schemeClr val="lt1"/>
                      </a:solidFill>
                      <a:latin typeface="+mn-lt"/>
                      <a:ea typeface="+mn-ea"/>
                      <a:cs typeface="+mn-cs"/>
                    </a:defRPr>
                  </a:lvl7pPr>
                  <a:lvl8pPr marL="3194469" algn="l" defTabSz="912706" rtl="0" eaLnBrk="1" latinLnBrk="0" hangingPunct="1">
                    <a:defRPr kumimoji="1" sz="1800" kern="1200">
                      <a:solidFill>
                        <a:schemeClr val="lt1"/>
                      </a:solidFill>
                      <a:latin typeface="+mn-lt"/>
                      <a:ea typeface="+mn-ea"/>
                      <a:cs typeface="+mn-cs"/>
                    </a:defRPr>
                  </a:lvl8pPr>
                  <a:lvl9pPr marL="3650823" algn="l" defTabSz="912706" rtl="0" eaLnBrk="1" latinLnBrk="0" hangingPunct="1">
                    <a:defRPr kumimoji="1" sz="1800" kern="1200">
                      <a:solidFill>
                        <a:schemeClr val="lt1"/>
                      </a:solidFill>
                      <a:latin typeface="+mn-lt"/>
                      <a:ea typeface="+mn-ea"/>
                      <a:cs typeface="+mn-cs"/>
                    </a:defRPr>
                  </a:lvl9pPr>
                </a:lstStyle>
                <a:p>
                  <a:pPr algn="ctr" defTabSz="800468"/>
                  <a:endParaRPr lang="ja-JP" altLang="en-US" sz="1579">
                    <a:solidFill>
                      <a:prstClr val="white"/>
                    </a:solidFill>
                  </a:endParaRPr>
                </a:p>
              </p:txBody>
            </p:sp>
            <p:sp>
              <p:nvSpPr>
                <p:cNvPr id="55" name="直方体 54"/>
                <p:cNvSpPr/>
                <p:nvPr/>
              </p:nvSpPr>
              <p:spPr>
                <a:xfrm rot="10800000">
                  <a:off x="3266856" y="2060848"/>
                  <a:ext cx="81006" cy="45863"/>
                </a:xfrm>
                <a:prstGeom prst="cube">
                  <a:avLst>
                    <a:gd name="adj" fmla="val 9104"/>
                  </a:avLst>
                </a:prstGeom>
                <a:solidFill>
                  <a:schemeClr val="tx2">
                    <a:lumMod val="20000"/>
                    <a:lumOff val="80000"/>
                  </a:schemeClr>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2706" rtl="0" eaLnBrk="1" latinLnBrk="0" hangingPunct="1">
                    <a:defRPr kumimoji="1" sz="1800" kern="1200">
                      <a:solidFill>
                        <a:schemeClr val="lt1"/>
                      </a:solidFill>
                      <a:latin typeface="+mn-lt"/>
                      <a:ea typeface="+mn-ea"/>
                      <a:cs typeface="+mn-cs"/>
                    </a:defRPr>
                  </a:lvl1pPr>
                  <a:lvl2pPr marL="456356" algn="l" defTabSz="912706" rtl="0" eaLnBrk="1" latinLnBrk="0" hangingPunct="1">
                    <a:defRPr kumimoji="1" sz="1800" kern="1200">
                      <a:solidFill>
                        <a:schemeClr val="lt1"/>
                      </a:solidFill>
                      <a:latin typeface="+mn-lt"/>
                      <a:ea typeface="+mn-ea"/>
                      <a:cs typeface="+mn-cs"/>
                    </a:defRPr>
                  </a:lvl2pPr>
                  <a:lvl3pPr marL="912706" algn="l" defTabSz="912706" rtl="0" eaLnBrk="1" latinLnBrk="0" hangingPunct="1">
                    <a:defRPr kumimoji="1" sz="1800" kern="1200">
                      <a:solidFill>
                        <a:schemeClr val="lt1"/>
                      </a:solidFill>
                      <a:latin typeface="+mn-lt"/>
                      <a:ea typeface="+mn-ea"/>
                      <a:cs typeface="+mn-cs"/>
                    </a:defRPr>
                  </a:lvl3pPr>
                  <a:lvl4pPr marL="1369067" algn="l" defTabSz="912706" rtl="0" eaLnBrk="1" latinLnBrk="0" hangingPunct="1">
                    <a:defRPr kumimoji="1" sz="1800" kern="1200">
                      <a:solidFill>
                        <a:schemeClr val="lt1"/>
                      </a:solidFill>
                      <a:latin typeface="+mn-lt"/>
                      <a:ea typeface="+mn-ea"/>
                      <a:cs typeface="+mn-cs"/>
                    </a:defRPr>
                  </a:lvl4pPr>
                  <a:lvl5pPr marL="1825409" algn="l" defTabSz="912706" rtl="0" eaLnBrk="1" latinLnBrk="0" hangingPunct="1">
                    <a:defRPr kumimoji="1" sz="1800" kern="1200">
                      <a:solidFill>
                        <a:schemeClr val="lt1"/>
                      </a:solidFill>
                      <a:latin typeface="+mn-lt"/>
                      <a:ea typeface="+mn-ea"/>
                      <a:cs typeface="+mn-cs"/>
                    </a:defRPr>
                  </a:lvl5pPr>
                  <a:lvl6pPr marL="2281765" algn="l" defTabSz="912706" rtl="0" eaLnBrk="1" latinLnBrk="0" hangingPunct="1">
                    <a:defRPr kumimoji="1" sz="1800" kern="1200">
                      <a:solidFill>
                        <a:schemeClr val="lt1"/>
                      </a:solidFill>
                      <a:latin typeface="+mn-lt"/>
                      <a:ea typeface="+mn-ea"/>
                      <a:cs typeface="+mn-cs"/>
                    </a:defRPr>
                  </a:lvl6pPr>
                  <a:lvl7pPr marL="2738117" algn="l" defTabSz="912706" rtl="0" eaLnBrk="1" latinLnBrk="0" hangingPunct="1">
                    <a:defRPr kumimoji="1" sz="1800" kern="1200">
                      <a:solidFill>
                        <a:schemeClr val="lt1"/>
                      </a:solidFill>
                      <a:latin typeface="+mn-lt"/>
                      <a:ea typeface="+mn-ea"/>
                      <a:cs typeface="+mn-cs"/>
                    </a:defRPr>
                  </a:lvl7pPr>
                  <a:lvl8pPr marL="3194469" algn="l" defTabSz="912706" rtl="0" eaLnBrk="1" latinLnBrk="0" hangingPunct="1">
                    <a:defRPr kumimoji="1" sz="1800" kern="1200">
                      <a:solidFill>
                        <a:schemeClr val="lt1"/>
                      </a:solidFill>
                      <a:latin typeface="+mn-lt"/>
                      <a:ea typeface="+mn-ea"/>
                      <a:cs typeface="+mn-cs"/>
                    </a:defRPr>
                  </a:lvl8pPr>
                  <a:lvl9pPr marL="3650823" algn="l" defTabSz="912706" rtl="0" eaLnBrk="1" latinLnBrk="0" hangingPunct="1">
                    <a:defRPr kumimoji="1" sz="1800" kern="1200">
                      <a:solidFill>
                        <a:schemeClr val="lt1"/>
                      </a:solidFill>
                      <a:latin typeface="+mn-lt"/>
                      <a:ea typeface="+mn-ea"/>
                      <a:cs typeface="+mn-cs"/>
                    </a:defRPr>
                  </a:lvl9pPr>
                </a:lstStyle>
                <a:p>
                  <a:pPr algn="ctr" defTabSz="800468"/>
                  <a:endParaRPr lang="ja-JP" altLang="en-US" sz="1579">
                    <a:solidFill>
                      <a:prstClr val="white"/>
                    </a:solidFill>
                  </a:endParaRPr>
                </a:p>
              </p:txBody>
            </p:sp>
            <p:sp>
              <p:nvSpPr>
                <p:cNvPr id="56" name="直方体 55"/>
                <p:cNvSpPr/>
                <p:nvPr/>
              </p:nvSpPr>
              <p:spPr>
                <a:xfrm rot="10800000">
                  <a:off x="3266855" y="2159000"/>
                  <a:ext cx="81006" cy="45863"/>
                </a:xfrm>
                <a:prstGeom prst="cube">
                  <a:avLst>
                    <a:gd name="adj" fmla="val 9104"/>
                  </a:avLst>
                </a:prstGeom>
                <a:solidFill>
                  <a:schemeClr val="tx2">
                    <a:lumMod val="20000"/>
                    <a:lumOff val="80000"/>
                  </a:schemeClr>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2706" rtl="0" eaLnBrk="1" latinLnBrk="0" hangingPunct="1">
                    <a:defRPr kumimoji="1" sz="1800" kern="1200">
                      <a:solidFill>
                        <a:schemeClr val="lt1"/>
                      </a:solidFill>
                      <a:latin typeface="+mn-lt"/>
                      <a:ea typeface="+mn-ea"/>
                      <a:cs typeface="+mn-cs"/>
                    </a:defRPr>
                  </a:lvl1pPr>
                  <a:lvl2pPr marL="456356" algn="l" defTabSz="912706" rtl="0" eaLnBrk="1" latinLnBrk="0" hangingPunct="1">
                    <a:defRPr kumimoji="1" sz="1800" kern="1200">
                      <a:solidFill>
                        <a:schemeClr val="lt1"/>
                      </a:solidFill>
                      <a:latin typeface="+mn-lt"/>
                      <a:ea typeface="+mn-ea"/>
                      <a:cs typeface="+mn-cs"/>
                    </a:defRPr>
                  </a:lvl2pPr>
                  <a:lvl3pPr marL="912706" algn="l" defTabSz="912706" rtl="0" eaLnBrk="1" latinLnBrk="0" hangingPunct="1">
                    <a:defRPr kumimoji="1" sz="1800" kern="1200">
                      <a:solidFill>
                        <a:schemeClr val="lt1"/>
                      </a:solidFill>
                      <a:latin typeface="+mn-lt"/>
                      <a:ea typeface="+mn-ea"/>
                      <a:cs typeface="+mn-cs"/>
                    </a:defRPr>
                  </a:lvl3pPr>
                  <a:lvl4pPr marL="1369067" algn="l" defTabSz="912706" rtl="0" eaLnBrk="1" latinLnBrk="0" hangingPunct="1">
                    <a:defRPr kumimoji="1" sz="1800" kern="1200">
                      <a:solidFill>
                        <a:schemeClr val="lt1"/>
                      </a:solidFill>
                      <a:latin typeface="+mn-lt"/>
                      <a:ea typeface="+mn-ea"/>
                      <a:cs typeface="+mn-cs"/>
                    </a:defRPr>
                  </a:lvl4pPr>
                  <a:lvl5pPr marL="1825409" algn="l" defTabSz="912706" rtl="0" eaLnBrk="1" latinLnBrk="0" hangingPunct="1">
                    <a:defRPr kumimoji="1" sz="1800" kern="1200">
                      <a:solidFill>
                        <a:schemeClr val="lt1"/>
                      </a:solidFill>
                      <a:latin typeface="+mn-lt"/>
                      <a:ea typeface="+mn-ea"/>
                      <a:cs typeface="+mn-cs"/>
                    </a:defRPr>
                  </a:lvl5pPr>
                  <a:lvl6pPr marL="2281765" algn="l" defTabSz="912706" rtl="0" eaLnBrk="1" latinLnBrk="0" hangingPunct="1">
                    <a:defRPr kumimoji="1" sz="1800" kern="1200">
                      <a:solidFill>
                        <a:schemeClr val="lt1"/>
                      </a:solidFill>
                      <a:latin typeface="+mn-lt"/>
                      <a:ea typeface="+mn-ea"/>
                      <a:cs typeface="+mn-cs"/>
                    </a:defRPr>
                  </a:lvl6pPr>
                  <a:lvl7pPr marL="2738117" algn="l" defTabSz="912706" rtl="0" eaLnBrk="1" latinLnBrk="0" hangingPunct="1">
                    <a:defRPr kumimoji="1" sz="1800" kern="1200">
                      <a:solidFill>
                        <a:schemeClr val="lt1"/>
                      </a:solidFill>
                      <a:latin typeface="+mn-lt"/>
                      <a:ea typeface="+mn-ea"/>
                      <a:cs typeface="+mn-cs"/>
                    </a:defRPr>
                  </a:lvl7pPr>
                  <a:lvl8pPr marL="3194469" algn="l" defTabSz="912706" rtl="0" eaLnBrk="1" latinLnBrk="0" hangingPunct="1">
                    <a:defRPr kumimoji="1" sz="1800" kern="1200">
                      <a:solidFill>
                        <a:schemeClr val="lt1"/>
                      </a:solidFill>
                      <a:latin typeface="+mn-lt"/>
                      <a:ea typeface="+mn-ea"/>
                      <a:cs typeface="+mn-cs"/>
                    </a:defRPr>
                  </a:lvl8pPr>
                  <a:lvl9pPr marL="3650823" algn="l" defTabSz="912706" rtl="0" eaLnBrk="1" latinLnBrk="0" hangingPunct="1">
                    <a:defRPr kumimoji="1" sz="1800" kern="1200">
                      <a:solidFill>
                        <a:schemeClr val="lt1"/>
                      </a:solidFill>
                      <a:latin typeface="+mn-lt"/>
                      <a:ea typeface="+mn-ea"/>
                      <a:cs typeface="+mn-cs"/>
                    </a:defRPr>
                  </a:lvl9pPr>
                </a:lstStyle>
                <a:p>
                  <a:pPr algn="ctr" defTabSz="800468"/>
                  <a:endParaRPr lang="ja-JP" altLang="en-US" sz="1579">
                    <a:solidFill>
                      <a:prstClr val="white"/>
                    </a:solidFill>
                  </a:endParaRPr>
                </a:p>
              </p:txBody>
            </p:sp>
            <p:sp>
              <p:nvSpPr>
                <p:cNvPr id="57" name="直方体 56"/>
                <p:cNvSpPr/>
                <p:nvPr/>
              </p:nvSpPr>
              <p:spPr>
                <a:xfrm rot="10800000">
                  <a:off x="3266858" y="2251957"/>
                  <a:ext cx="81006" cy="45863"/>
                </a:xfrm>
                <a:prstGeom prst="cube">
                  <a:avLst>
                    <a:gd name="adj" fmla="val 9104"/>
                  </a:avLst>
                </a:prstGeom>
                <a:solidFill>
                  <a:schemeClr val="tx2">
                    <a:lumMod val="20000"/>
                    <a:lumOff val="80000"/>
                  </a:schemeClr>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2706" rtl="0" eaLnBrk="1" latinLnBrk="0" hangingPunct="1">
                    <a:defRPr kumimoji="1" sz="1800" kern="1200">
                      <a:solidFill>
                        <a:schemeClr val="lt1"/>
                      </a:solidFill>
                      <a:latin typeface="+mn-lt"/>
                      <a:ea typeface="+mn-ea"/>
                      <a:cs typeface="+mn-cs"/>
                    </a:defRPr>
                  </a:lvl1pPr>
                  <a:lvl2pPr marL="456356" algn="l" defTabSz="912706" rtl="0" eaLnBrk="1" latinLnBrk="0" hangingPunct="1">
                    <a:defRPr kumimoji="1" sz="1800" kern="1200">
                      <a:solidFill>
                        <a:schemeClr val="lt1"/>
                      </a:solidFill>
                      <a:latin typeface="+mn-lt"/>
                      <a:ea typeface="+mn-ea"/>
                      <a:cs typeface="+mn-cs"/>
                    </a:defRPr>
                  </a:lvl2pPr>
                  <a:lvl3pPr marL="912706" algn="l" defTabSz="912706" rtl="0" eaLnBrk="1" latinLnBrk="0" hangingPunct="1">
                    <a:defRPr kumimoji="1" sz="1800" kern="1200">
                      <a:solidFill>
                        <a:schemeClr val="lt1"/>
                      </a:solidFill>
                      <a:latin typeface="+mn-lt"/>
                      <a:ea typeface="+mn-ea"/>
                      <a:cs typeface="+mn-cs"/>
                    </a:defRPr>
                  </a:lvl3pPr>
                  <a:lvl4pPr marL="1369067" algn="l" defTabSz="912706" rtl="0" eaLnBrk="1" latinLnBrk="0" hangingPunct="1">
                    <a:defRPr kumimoji="1" sz="1800" kern="1200">
                      <a:solidFill>
                        <a:schemeClr val="lt1"/>
                      </a:solidFill>
                      <a:latin typeface="+mn-lt"/>
                      <a:ea typeface="+mn-ea"/>
                      <a:cs typeface="+mn-cs"/>
                    </a:defRPr>
                  </a:lvl4pPr>
                  <a:lvl5pPr marL="1825409" algn="l" defTabSz="912706" rtl="0" eaLnBrk="1" latinLnBrk="0" hangingPunct="1">
                    <a:defRPr kumimoji="1" sz="1800" kern="1200">
                      <a:solidFill>
                        <a:schemeClr val="lt1"/>
                      </a:solidFill>
                      <a:latin typeface="+mn-lt"/>
                      <a:ea typeface="+mn-ea"/>
                      <a:cs typeface="+mn-cs"/>
                    </a:defRPr>
                  </a:lvl5pPr>
                  <a:lvl6pPr marL="2281765" algn="l" defTabSz="912706" rtl="0" eaLnBrk="1" latinLnBrk="0" hangingPunct="1">
                    <a:defRPr kumimoji="1" sz="1800" kern="1200">
                      <a:solidFill>
                        <a:schemeClr val="lt1"/>
                      </a:solidFill>
                      <a:latin typeface="+mn-lt"/>
                      <a:ea typeface="+mn-ea"/>
                      <a:cs typeface="+mn-cs"/>
                    </a:defRPr>
                  </a:lvl6pPr>
                  <a:lvl7pPr marL="2738117" algn="l" defTabSz="912706" rtl="0" eaLnBrk="1" latinLnBrk="0" hangingPunct="1">
                    <a:defRPr kumimoji="1" sz="1800" kern="1200">
                      <a:solidFill>
                        <a:schemeClr val="lt1"/>
                      </a:solidFill>
                      <a:latin typeface="+mn-lt"/>
                      <a:ea typeface="+mn-ea"/>
                      <a:cs typeface="+mn-cs"/>
                    </a:defRPr>
                  </a:lvl7pPr>
                  <a:lvl8pPr marL="3194469" algn="l" defTabSz="912706" rtl="0" eaLnBrk="1" latinLnBrk="0" hangingPunct="1">
                    <a:defRPr kumimoji="1" sz="1800" kern="1200">
                      <a:solidFill>
                        <a:schemeClr val="lt1"/>
                      </a:solidFill>
                      <a:latin typeface="+mn-lt"/>
                      <a:ea typeface="+mn-ea"/>
                      <a:cs typeface="+mn-cs"/>
                    </a:defRPr>
                  </a:lvl8pPr>
                  <a:lvl9pPr marL="3650823" algn="l" defTabSz="912706" rtl="0" eaLnBrk="1" latinLnBrk="0" hangingPunct="1">
                    <a:defRPr kumimoji="1" sz="1800" kern="1200">
                      <a:solidFill>
                        <a:schemeClr val="lt1"/>
                      </a:solidFill>
                      <a:latin typeface="+mn-lt"/>
                      <a:ea typeface="+mn-ea"/>
                      <a:cs typeface="+mn-cs"/>
                    </a:defRPr>
                  </a:lvl9pPr>
                </a:lstStyle>
                <a:p>
                  <a:pPr algn="ctr" defTabSz="800468"/>
                  <a:endParaRPr lang="ja-JP" altLang="en-US" sz="1579">
                    <a:solidFill>
                      <a:prstClr val="white"/>
                    </a:solidFill>
                  </a:endParaRPr>
                </a:p>
              </p:txBody>
            </p:sp>
          </p:grpSp>
          <p:grpSp>
            <p:nvGrpSpPr>
              <p:cNvPr id="26" name="グループ化 25"/>
              <p:cNvGrpSpPr/>
              <p:nvPr/>
            </p:nvGrpSpPr>
            <p:grpSpPr>
              <a:xfrm>
                <a:off x="3977932" y="1959987"/>
                <a:ext cx="81009" cy="328052"/>
                <a:chOff x="3266855" y="1969768"/>
                <a:chExt cx="81009" cy="328052"/>
              </a:xfrm>
            </p:grpSpPr>
            <p:sp>
              <p:nvSpPr>
                <p:cNvPr id="50" name="直方体 49"/>
                <p:cNvSpPr/>
                <p:nvPr/>
              </p:nvSpPr>
              <p:spPr>
                <a:xfrm rot="10800000">
                  <a:off x="3266858" y="1969768"/>
                  <a:ext cx="81006" cy="45863"/>
                </a:xfrm>
                <a:prstGeom prst="cube">
                  <a:avLst>
                    <a:gd name="adj" fmla="val 9104"/>
                  </a:avLst>
                </a:prstGeom>
                <a:solidFill>
                  <a:schemeClr val="tx2">
                    <a:lumMod val="20000"/>
                    <a:lumOff val="80000"/>
                  </a:schemeClr>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2706" rtl="0" eaLnBrk="1" latinLnBrk="0" hangingPunct="1">
                    <a:defRPr kumimoji="1" sz="1800" kern="1200">
                      <a:solidFill>
                        <a:schemeClr val="lt1"/>
                      </a:solidFill>
                      <a:latin typeface="+mn-lt"/>
                      <a:ea typeface="+mn-ea"/>
                      <a:cs typeface="+mn-cs"/>
                    </a:defRPr>
                  </a:lvl1pPr>
                  <a:lvl2pPr marL="456356" algn="l" defTabSz="912706" rtl="0" eaLnBrk="1" latinLnBrk="0" hangingPunct="1">
                    <a:defRPr kumimoji="1" sz="1800" kern="1200">
                      <a:solidFill>
                        <a:schemeClr val="lt1"/>
                      </a:solidFill>
                      <a:latin typeface="+mn-lt"/>
                      <a:ea typeface="+mn-ea"/>
                      <a:cs typeface="+mn-cs"/>
                    </a:defRPr>
                  </a:lvl2pPr>
                  <a:lvl3pPr marL="912706" algn="l" defTabSz="912706" rtl="0" eaLnBrk="1" latinLnBrk="0" hangingPunct="1">
                    <a:defRPr kumimoji="1" sz="1800" kern="1200">
                      <a:solidFill>
                        <a:schemeClr val="lt1"/>
                      </a:solidFill>
                      <a:latin typeface="+mn-lt"/>
                      <a:ea typeface="+mn-ea"/>
                      <a:cs typeface="+mn-cs"/>
                    </a:defRPr>
                  </a:lvl3pPr>
                  <a:lvl4pPr marL="1369067" algn="l" defTabSz="912706" rtl="0" eaLnBrk="1" latinLnBrk="0" hangingPunct="1">
                    <a:defRPr kumimoji="1" sz="1800" kern="1200">
                      <a:solidFill>
                        <a:schemeClr val="lt1"/>
                      </a:solidFill>
                      <a:latin typeface="+mn-lt"/>
                      <a:ea typeface="+mn-ea"/>
                      <a:cs typeface="+mn-cs"/>
                    </a:defRPr>
                  </a:lvl4pPr>
                  <a:lvl5pPr marL="1825409" algn="l" defTabSz="912706" rtl="0" eaLnBrk="1" latinLnBrk="0" hangingPunct="1">
                    <a:defRPr kumimoji="1" sz="1800" kern="1200">
                      <a:solidFill>
                        <a:schemeClr val="lt1"/>
                      </a:solidFill>
                      <a:latin typeface="+mn-lt"/>
                      <a:ea typeface="+mn-ea"/>
                      <a:cs typeface="+mn-cs"/>
                    </a:defRPr>
                  </a:lvl5pPr>
                  <a:lvl6pPr marL="2281765" algn="l" defTabSz="912706" rtl="0" eaLnBrk="1" latinLnBrk="0" hangingPunct="1">
                    <a:defRPr kumimoji="1" sz="1800" kern="1200">
                      <a:solidFill>
                        <a:schemeClr val="lt1"/>
                      </a:solidFill>
                      <a:latin typeface="+mn-lt"/>
                      <a:ea typeface="+mn-ea"/>
                      <a:cs typeface="+mn-cs"/>
                    </a:defRPr>
                  </a:lvl6pPr>
                  <a:lvl7pPr marL="2738117" algn="l" defTabSz="912706" rtl="0" eaLnBrk="1" latinLnBrk="0" hangingPunct="1">
                    <a:defRPr kumimoji="1" sz="1800" kern="1200">
                      <a:solidFill>
                        <a:schemeClr val="lt1"/>
                      </a:solidFill>
                      <a:latin typeface="+mn-lt"/>
                      <a:ea typeface="+mn-ea"/>
                      <a:cs typeface="+mn-cs"/>
                    </a:defRPr>
                  </a:lvl7pPr>
                  <a:lvl8pPr marL="3194469" algn="l" defTabSz="912706" rtl="0" eaLnBrk="1" latinLnBrk="0" hangingPunct="1">
                    <a:defRPr kumimoji="1" sz="1800" kern="1200">
                      <a:solidFill>
                        <a:schemeClr val="lt1"/>
                      </a:solidFill>
                      <a:latin typeface="+mn-lt"/>
                      <a:ea typeface="+mn-ea"/>
                      <a:cs typeface="+mn-cs"/>
                    </a:defRPr>
                  </a:lvl8pPr>
                  <a:lvl9pPr marL="3650823" algn="l" defTabSz="912706" rtl="0" eaLnBrk="1" latinLnBrk="0" hangingPunct="1">
                    <a:defRPr kumimoji="1" sz="1800" kern="1200">
                      <a:solidFill>
                        <a:schemeClr val="lt1"/>
                      </a:solidFill>
                      <a:latin typeface="+mn-lt"/>
                      <a:ea typeface="+mn-ea"/>
                      <a:cs typeface="+mn-cs"/>
                    </a:defRPr>
                  </a:lvl9pPr>
                </a:lstStyle>
                <a:p>
                  <a:pPr algn="ctr" defTabSz="800468"/>
                  <a:endParaRPr lang="ja-JP" altLang="en-US" sz="1579">
                    <a:solidFill>
                      <a:prstClr val="white"/>
                    </a:solidFill>
                  </a:endParaRPr>
                </a:p>
              </p:txBody>
            </p:sp>
            <p:sp>
              <p:nvSpPr>
                <p:cNvPr id="51" name="直方体 50"/>
                <p:cNvSpPr/>
                <p:nvPr/>
              </p:nvSpPr>
              <p:spPr>
                <a:xfrm rot="10800000">
                  <a:off x="3266856" y="2060848"/>
                  <a:ext cx="81006" cy="45863"/>
                </a:xfrm>
                <a:prstGeom prst="cube">
                  <a:avLst>
                    <a:gd name="adj" fmla="val 9104"/>
                  </a:avLst>
                </a:prstGeom>
                <a:solidFill>
                  <a:schemeClr val="tx2">
                    <a:lumMod val="20000"/>
                    <a:lumOff val="80000"/>
                  </a:schemeClr>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2706" rtl="0" eaLnBrk="1" latinLnBrk="0" hangingPunct="1">
                    <a:defRPr kumimoji="1" sz="1800" kern="1200">
                      <a:solidFill>
                        <a:schemeClr val="lt1"/>
                      </a:solidFill>
                      <a:latin typeface="+mn-lt"/>
                      <a:ea typeface="+mn-ea"/>
                      <a:cs typeface="+mn-cs"/>
                    </a:defRPr>
                  </a:lvl1pPr>
                  <a:lvl2pPr marL="456356" algn="l" defTabSz="912706" rtl="0" eaLnBrk="1" latinLnBrk="0" hangingPunct="1">
                    <a:defRPr kumimoji="1" sz="1800" kern="1200">
                      <a:solidFill>
                        <a:schemeClr val="lt1"/>
                      </a:solidFill>
                      <a:latin typeface="+mn-lt"/>
                      <a:ea typeface="+mn-ea"/>
                      <a:cs typeface="+mn-cs"/>
                    </a:defRPr>
                  </a:lvl2pPr>
                  <a:lvl3pPr marL="912706" algn="l" defTabSz="912706" rtl="0" eaLnBrk="1" latinLnBrk="0" hangingPunct="1">
                    <a:defRPr kumimoji="1" sz="1800" kern="1200">
                      <a:solidFill>
                        <a:schemeClr val="lt1"/>
                      </a:solidFill>
                      <a:latin typeface="+mn-lt"/>
                      <a:ea typeface="+mn-ea"/>
                      <a:cs typeface="+mn-cs"/>
                    </a:defRPr>
                  </a:lvl3pPr>
                  <a:lvl4pPr marL="1369067" algn="l" defTabSz="912706" rtl="0" eaLnBrk="1" latinLnBrk="0" hangingPunct="1">
                    <a:defRPr kumimoji="1" sz="1800" kern="1200">
                      <a:solidFill>
                        <a:schemeClr val="lt1"/>
                      </a:solidFill>
                      <a:latin typeface="+mn-lt"/>
                      <a:ea typeface="+mn-ea"/>
                      <a:cs typeface="+mn-cs"/>
                    </a:defRPr>
                  </a:lvl4pPr>
                  <a:lvl5pPr marL="1825409" algn="l" defTabSz="912706" rtl="0" eaLnBrk="1" latinLnBrk="0" hangingPunct="1">
                    <a:defRPr kumimoji="1" sz="1800" kern="1200">
                      <a:solidFill>
                        <a:schemeClr val="lt1"/>
                      </a:solidFill>
                      <a:latin typeface="+mn-lt"/>
                      <a:ea typeface="+mn-ea"/>
                      <a:cs typeface="+mn-cs"/>
                    </a:defRPr>
                  </a:lvl5pPr>
                  <a:lvl6pPr marL="2281765" algn="l" defTabSz="912706" rtl="0" eaLnBrk="1" latinLnBrk="0" hangingPunct="1">
                    <a:defRPr kumimoji="1" sz="1800" kern="1200">
                      <a:solidFill>
                        <a:schemeClr val="lt1"/>
                      </a:solidFill>
                      <a:latin typeface="+mn-lt"/>
                      <a:ea typeface="+mn-ea"/>
                      <a:cs typeface="+mn-cs"/>
                    </a:defRPr>
                  </a:lvl6pPr>
                  <a:lvl7pPr marL="2738117" algn="l" defTabSz="912706" rtl="0" eaLnBrk="1" latinLnBrk="0" hangingPunct="1">
                    <a:defRPr kumimoji="1" sz="1800" kern="1200">
                      <a:solidFill>
                        <a:schemeClr val="lt1"/>
                      </a:solidFill>
                      <a:latin typeface="+mn-lt"/>
                      <a:ea typeface="+mn-ea"/>
                      <a:cs typeface="+mn-cs"/>
                    </a:defRPr>
                  </a:lvl7pPr>
                  <a:lvl8pPr marL="3194469" algn="l" defTabSz="912706" rtl="0" eaLnBrk="1" latinLnBrk="0" hangingPunct="1">
                    <a:defRPr kumimoji="1" sz="1800" kern="1200">
                      <a:solidFill>
                        <a:schemeClr val="lt1"/>
                      </a:solidFill>
                      <a:latin typeface="+mn-lt"/>
                      <a:ea typeface="+mn-ea"/>
                      <a:cs typeface="+mn-cs"/>
                    </a:defRPr>
                  </a:lvl8pPr>
                  <a:lvl9pPr marL="3650823" algn="l" defTabSz="912706" rtl="0" eaLnBrk="1" latinLnBrk="0" hangingPunct="1">
                    <a:defRPr kumimoji="1" sz="1800" kern="1200">
                      <a:solidFill>
                        <a:schemeClr val="lt1"/>
                      </a:solidFill>
                      <a:latin typeface="+mn-lt"/>
                      <a:ea typeface="+mn-ea"/>
                      <a:cs typeface="+mn-cs"/>
                    </a:defRPr>
                  </a:lvl9pPr>
                </a:lstStyle>
                <a:p>
                  <a:pPr algn="ctr" defTabSz="800468"/>
                  <a:endParaRPr lang="ja-JP" altLang="en-US" sz="1579">
                    <a:solidFill>
                      <a:prstClr val="white"/>
                    </a:solidFill>
                  </a:endParaRPr>
                </a:p>
              </p:txBody>
            </p:sp>
            <p:sp>
              <p:nvSpPr>
                <p:cNvPr id="52" name="直方体 51"/>
                <p:cNvSpPr/>
                <p:nvPr/>
              </p:nvSpPr>
              <p:spPr>
                <a:xfrm rot="10800000">
                  <a:off x="3266855" y="2159000"/>
                  <a:ext cx="81006" cy="45863"/>
                </a:xfrm>
                <a:prstGeom prst="cube">
                  <a:avLst>
                    <a:gd name="adj" fmla="val 9104"/>
                  </a:avLst>
                </a:prstGeom>
                <a:solidFill>
                  <a:schemeClr val="tx2">
                    <a:lumMod val="20000"/>
                    <a:lumOff val="80000"/>
                  </a:schemeClr>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2706" rtl="0" eaLnBrk="1" latinLnBrk="0" hangingPunct="1">
                    <a:defRPr kumimoji="1" sz="1800" kern="1200">
                      <a:solidFill>
                        <a:schemeClr val="lt1"/>
                      </a:solidFill>
                      <a:latin typeface="+mn-lt"/>
                      <a:ea typeface="+mn-ea"/>
                      <a:cs typeface="+mn-cs"/>
                    </a:defRPr>
                  </a:lvl1pPr>
                  <a:lvl2pPr marL="456356" algn="l" defTabSz="912706" rtl="0" eaLnBrk="1" latinLnBrk="0" hangingPunct="1">
                    <a:defRPr kumimoji="1" sz="1800" kern="1200">
                      <a:solidFill>
                        <a:schemeClr val="lt1"/>
                      </a:solidFill>
                      <a:latin typeface="+mn-lt"/>
                      <a:ea typeface="+mn-ea"/>
                      <a:cs typeface="+mn-cs"/>
                    </a:defRPr>
                  </a:lvl2pPr>
                  <a:lvl3pPr marL="912706" algn="l" defTabSz="912706" rtl="0" eaLnBrk="1" latinLnBrk="0" hangingPunct="1">
                    <a:defRPr kumimoji="1" sz="1800" kern="1200">
                      <a:solidFill>
                        <a:schemeClr val="lt1"/>
                      </a:solidFill>
                      <a:latin typeface="+mn-lt"/>
                      <a:ea typeface="+mn-ea"/>
                      <a:cs typeface="+mn-cs"/>
                    </a:defRPr>
                  </a:lvl3pPr>
                  <a:lvl4pPr marL="1369067" algn="l" defTabSz="912706" rtl="0" eaLnBrk="1" latinLnBrk="0" hangingPunct="1">
                    <a:defRPr kumimoji="1" sz="1800" kern="1200">
                      <a:solidFill>
                        <a:schemeClr val="lt1"/>
                      </a:solidFill>
                      <a:latin typeface="+mn-lt"/>
                      <a:ea typeface="+mn-ea"/>
                      <a:cs typeface="+mn-cs"/>
                    </a:defRPr>
                  </a:lvl4pPr>
                  <a:lvl5pPr marL="1825409" algn="l" defTabSz="912706" rtl="0" eaLnBrk="1" latinLnBrk="0" hangingPunct="1">
                    <a:defRPr kumimoji="1" sz="1800" kern="1200">
                      <a:solidFill>
                        <a:schemeClr val="lt1"/>
                      </a:solidFill>
                      <a:latin typeface="+mn-lt"/>
                      <a:ea typeface="+mn-ea"/>
                      <a:cs typeface="+mn-cs"/>
                    </a:defRPr>
                  </a:lvl5pPr>
                  <a:lvl6pPr marL="2281765" algn="l" defTabSz="912706" rtl="0" eaLnBrk="1" latinLnBrk="0" hangingPunct="1">
                    <a:defRPr kumimoji="1" sz="1800" kern="1200">
                      <a:solidFill>
                        <a:schemeClr val="lt1"/>
                      </a:solidFill>
                      <a:latin typeface="+mn-lt"/>
                      <a:ea typeface="+mn-ea"/>
                      <a:cs typeface="+mn-cs"/>
                    </a:defRPr>
                  </a:lvl6pPr>
                  <a:lvl7pPr marL="2738117" algn="l" defTabSz="912706" rtl="0" eaLnBrk="1" latinLnBrk="0" hangingPunct="1">
                    <a:defRPr kumimoji="1" sz="1800" kern="1200">
                      <a:solidFill>
                        <a:schemeClr val="lt1"/>
                      </a:solidFill>
                      <a:latin typeface="+mn-lt"/>
                      <a:ea typeface="+mn-ea"/>
                      <a:cs typeface="+mn-cs"/>
                    </a:defRPr>
                  </a:lvl7pPr>
                  <a:lvl8pPr marL="3194469" algn="l" defTabSz="912706" rtl="0" eaLnBrk="1" latinLnBrk="0" hangingPunct="1">
                    <a:defRPr kumimoji="1" sz="1800" kern="1200">
                      <a:solidFill>
                        <a:schemeClr val="lt1"/>
                      </a:solidFill>
                      <a:latin typeface="+mn-lt"/>
                      <a:ea typeface="+mn-ea"/>
                      <a:cs typeface="+mn-cs"/>
                    </a:defRPr>
                  </a:lvl8pPr>
                  <a:lvl9pPr marL="3650823" algn="l" defTabSz="912706" rtl="0" eaLnBrk="1" latinLnBrk="0" hangingPunct="1">
                    <a:defRPr kumimoji="1" sz="1800" kern="1200">
                      <a:solidFill>
                        <a:schemeClr val="lt1"/>
                      </a:solidFill>
                      <a:latin typeface="+mn-lt"/>
                      <a:ea typeface="+mn-ea"/>
                      <a:cs typeface="+mn-cs"/>
                    </a:defRPr>
                  </a:lvl9pPr>
                </a:lstStyle>
                <a:p>
                  <a:pPr algn="ctr" defTabSz="800468"/>
                  <a:endParaRPr lang="ja-JP" altLang="en-US" sz="1579">
                    <a:solidFill>
                      <a:prstClr val="white"/>
                    </a:solidFill>
                  </a:endParaRPr>
                </a:p>
              </p:txBody>
            </p:sp>
            <p:sp>
              <p:nvSpPr>
                <p:cNvPr id="53" name="直方体 52"/>
                <p:cNvSpPr/>
                <p:nvPr/>
              </p:nvSpPr>
              <p:spPr>
                <a:xfrm rot="10800000">
                  <a:off x="3266858" y="2251957"/>
                  <a:ext cx="81006" cy="45863"/>
                </a:xfrm>
                <a:prstGeom prst="cube">
                  <a:avLst>
                    <a:gd name="adj" fmla="val 9104"/>
                  </a:avLst>
                </a:prstGeom>
                <a:solidFill>
                  <a:schemeClr val="tx2">
                    <a:lumMod val="20000"/>
                    <a:lumOff val="80000"/>
                  </a:schemeClr>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2706" rtl="0" eaLnBrk="1" latinLnBrk="0" hangingPunct="1">
                    <a:defRPr kumimoji="1" sz="1800" kern="1200">
                      <a:solidFill>
                        <a:schemeClr val="lt1"/>
                      </a:solidFill>
                      <a:latin typeface="+mn-lt"/>
                      <a:ea typeface="+mn-ea"/>
                      <a:cs typeface="+mn-cs"/>
                    </a:defRPr>
                  </a:lvl1pPr>
                  <a:lvl2pPr marL="456356" algn="l" defTabSz="912706" rtl="0" eaLnBrk="1" latinLnBrk="0" hangingPunct="1">
                    <a:defRPr kumimoji="1" sz="1800" kern="1200">
                      <a:solidFill>
                        <a:schemeClr val="lt1"/>
                      </a:solidFill>
                      <a:latin typeface="+mn-lt"/>
                      <a:ea typeface="+mn-ea"/>
                      <a:cs typeface="+mn-cs"/>
                    </a:defRPr>
                  </a:lvl2pPr>
                  <a:lvl3pPr marL="912706" algn="l" defTabSz="912706" rtl="0" eaLnBrk="1" latinLnBrk="0" hangingPunct="1">
                    <a:defRPr kumimoji="1" sz="1800" kern="1200">
                      <a:solidFill>
                        <a:schemeClr val="lt1"/>
                      </a:solidFill>
                      <a:latin typeface="+mn-lt"/>
                      <a:ea typeface="+mn-ea"/>
                      <a:cs typeface="+mn-cs"/>
                    </a:defRPr>
                  </a:lvl3pPr>
                  <a:lvl4pPr marL="1369067" algn="l" defTabSz="912706" rtl="0" eaLnBrk="1" latinLnBrk="0" hangingPunct="1">
                    <a:defRPr kumimoji="1" sz="1800" kern="1200">
                      <a:solidFill>
                        <a:schemeClr val="lt1"/>
                      </a:solidFill>
                      <a:latin typeface="+mn-lt"/>
                      <a:ea typeface="+mn-ea"/>
                      <a:cs typeface="+mn-cs"/>
                    </a:defRPr>
                  </a:lvl4pPr>
                  <a:lvl5pPr marL="1825409" algn="l" defTabSz="912706" rtl="0" eaLnBrk="1" latinLnBrk="0" hangingPunct="1">
                    <a:defRPr kumimoji="1" sz="1800" kern="1200">
                      <a:solidFill>
                        <a:schemeClr val="lt1"/>
                      </a:solidFill>
                      <a:latin typeface="+mn-lt"/>
                      <a:ea typeface="+mn-ea"/>
                      <a:cs typeface="+mn-cs"/>
                    </a:defRPr>
                  </a:lvl5pPr>
                  <a:lvl6pPr marL="2281765" algn="l" defTabSz="912706" rtl="0" eaLnBrk="1" latinLnBrk="0" hangingPunct="1">
                    <a:defRPr kumimoji="1" sz="1800" kern="1200">
                      <a:solidFill>
                        <a:schemeClr val="lt1"/>
                      </a:solidFill>
                      <a:latin typeface="+mn-lt"/>
                      <a:ea typeface="+mn-ea"/>
                      <a:cs typeface="+mn-cs"/>
                    </a:defRPr>
                  </a:lvl6pPr>
                  <a:lvl7pPr marL="2738117" algn="l" defTabSz="912706" rtl="0" eaLnBrk="1" latinLnBrk="0" hangingPunct="1">
                    <a:defRPr kumimoji="1" sz="1800" kern="1200">
                      <a:solidFill>
                        <a:schemeClr val="lt1"/>
                      </a:solidFill>
                      <a:latin typeface="+mn-lt"/>
                      <a:ea typeface="+mn-ea"/>
                      <a:cs typeface="+mn-cs"/>
                    </a:defRPr>
                  </a:lvl7pPr>
                  <a:lvl8pPr marL="3194469" algn="l" defTabSz="912706" rtl="0" eaLnBrk="1" latinLnBrk="0" hangingPunct="1">
                    <a:defRPr kumimoji="1" sz="1800" kern="1200">
                      <a:solidFill>
                        <a:schemeClr val="lt1"/>
                      </a:solidFill>
                      <a:latin typeface="+mn-lt"/>
                      <a:ea typeface="+mn-ea"/>
                      <a:cs typeface="+mn-cs"/>
                    </a:defRPr>
                  </a:lvl8pPr>
                  <a:lvl9pPr marL="3650823" algn="l" defTabSz="912706" rtl="0" eaLnBrk="1" latinLnBrk="0" hangingPunct="1">
                    <a:defRPr kumimoji="1" sz="1800" kern="1200">
                      <a:solidFill>
                        <a:schemeClr val="lt1"/>
                      </a:solidFill>
                      <a:latin typeface="+mn-lt"/>
                      <a:ea typeface="+mn-ea"/>
                      <a:cs typeface="+mn-cs"/>
                    </a:defRPr>
                  </a:lvl9pPr>
                </a:lstStyle>
                <a:p>
                  <a:pPr algn="ctr" defTabSz="800468"/>
                  <a:endParaRPr lang="ja-JP" altLang="en-US" sz="1579">
                    <a:solidFill>
                      <a:prstClr val="white"/>
                    </a:solidFill>
                  </a:endParaRPr>
                </a:p>
              </p:txBody>
            </p:sp>
          </p:grpSp>
          <p:grpSp>
            <p:nvGrpSpPr>
              <p:cNvPr id="27" name="グループ化 26"/>
              <p:cNvGrpSpPr/>
              <p:nvPr/>
            </p:nvGrpSpPr>
            <p:grpSpPr>
              <a:xfrm>
                <a:off x="4096770" y="1959987"/>
                <a:ext cx="81009" cy="328052"/>
                <a:chOff x="3266855" y="1969768"/>
                <a:chExt cx="81009" cy="328052"/>
              </a:xfrm>
            </p:grpSpPr>
            <p:sp>
              <p:nvSpPr>
                <p:cNvPr id="46" name="直方体 45"/>
                <p:cNvSpPr/>
                <p:nvPr/>
              </p:nvSpPr>
              <p:spPr>
                <a:xfrm rot="10800000">
                  <a:off x="3266858" y="1969768"/>
                  <a:ext cx="81006" cy="45863"/>
                </a:xfrm>
                <a:prstGeom prst="cube">
                  <a:avLst>
                    <a:gd name="adj" fmla="val 9104"/>
                  </a:avLst>
                </a:prstGeom>
                <a:solidFill>
                  <a:schemeClr val="tx2">
                    <a:lumMod val="20000"/>
                    <a:lumOff val="80000"/>
                  </a:schemeClr>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2706" rtl="0" eaLnBrk="1" latinLnBrk="0" hangingPunct="1">
                    <a:defRPr kumimoji="1" sz="1800" kern="1200">
                      <a:solidFill>
                        <a:schemeClr val="lt1"/>
                      </a:solidFill>
                      <a:latin typeface="+mn-lt"/>
                      <a:ea typeface="+mn-ea"/>
                      <a:cs typeface="+mn-cs"/>
                    </a:defRPr>
                  </a:lvl1pPr>
                  <a:lvl2pPr marL="456356" algn="l" defTabSz="912706" rtl="0" eaLnBrk="1" latinLnBrk="0" hangingPunct="1">
                    <a:defRPr kumimoji="1" sz="1800" kern="1200">
                      <a:solidFill>
                        <a:schemeClr val="lt1"/>
                      </a:solidFill>
                      <a:latin typeface="+mn-lt"/>
                      <a:ea typeface="+mn-ea"/>
                      <a:cs typeface="+mn-cs"/>
                    </a:defRPr>
                  </a:lvl2pPr>
                  <a:lvl3pPr marL="912706" algn="l" defTabSz="912706" rtl="0" eaLnBrk="1" latinLnBrk="0" hangingPunct="1">
                    <a:defRPr kumimoji="1" sz="1800" kern="1200">
                      <a:solidFill>
                        <a:schemeClr val="lt1"/>
                      </a:solidFill>
                      <a:latin typeface="+mn-lt"/>
                      <a:ea typeface="+mn-ea"/>
                      <a:cs typeface="+mn-cs"/>
                    </a:defRPr>
                  </a:lvl3pPr>
                  <a:lvl4pPr marL="1369067" algn="l" defTabSz="912706" rtl="0" eaLnBrk="1" latinLnBrk="0" hangingPunct="1">
                    <a:defRPr kumimoji="1" sz="1800" kern="1200">
                      <a:solidFill>
                        <a:schemeClr val="lt1"/>
                      </a:solidFill>
                      <a:latin typeface="+mn-lt"/>
                      <a:ea typeface="+mn-ea"/>
                      <a:cs typeface="+mn-cs"/>
                    </a:defRPr>
                  </a:lvl4pPr>
                  <a:lvl5pPr marL="1825409" algn="l" defTabSz="912706" rtl="0" eaLnBrk="1" latinLnBrk="0" hangingPunct="1">
                    <a:defRPr kumimoji="1" sz="1800" kern="1200">
                      <a:solidFill>
                        <a:schemeClr val="lt1"/>
                      </a:solidFill>
                      <a:latin typeface="+mn-lt"/>
                      <a:ea typeface="+mn-ea"/>
                      <a:cs typeface="+mn-cs"/>
                    </a:defRPr>
                  </a:lvl5pPr>
                  <a:lvl6pPr marL="2281765" algn="l" defTabSz="912706" rtl="0" eaLnBrk="1" latinLnBrk="0" hangingPunct="1">
                    <a:defRPr kumimoji="1" sz="1800" kern="1200">
                      <a:solidFill>
                        <a:schemeClr val="lt1"/>
                      </a:solidFill>
                      <a:latin typeface="+mn-lt"/>
                      <a:ea typeface="+mn-ea"/>
                      <a:cs typeface="+mn-cs"/>
                    </a:defRPr>
                  </a:lvl6pPr>
                  <a:lvl7pPr marL="2738117" algn="l" defTabSz="912706" rtl="0" eaLnBrk="1" latinLnBrk="0" hangingPunct="1">
                    <a:defRPr kumimoji="1" sz="1800" kern="1200">
                      <a:solidFill>
                        <a:schemeClr val="lt1"/>
                      </a:solidFill>
                      <a:latin typeface="+mn-lt"/>
                      <a:ea typeface="+mn-ea"/>
                      <a:cs typeface="+mn-cs"/>
                    </a:defRPr>
                  </a:lvl7pPr>
                  <a:lvl8pPr marL="3194469" algn="l" defTabSz="912706" rtl="0" eaLnBrk="1" latinLnBrk="0" hangingPunct="1">
                    <a:defRPr kumimoji="1" sz="1800" kern="1200">
                      <a:solidFill>
                        <a:schemeClr val="lt1"/>
                      </a:solidFill>
                      <a:latin typeface="+mn-lt"/>
                      <a:ea typeface="+mn-ea"/>
                      <a:cs typeface="+mn-cs"/>
                    </a:defRPr>
                  </a:lvl8pPr>
                  <a:lvl9pPr marL="3650823" algn="l" defTabSz="912706" rtl="0" eaLnBrk="1" latinLnBrk="0" hangingPunct="1">
                    <a:defRPr kumimoji="1" sz="1800" kern="1200">
                      <a:solidFill>
                        <a:schemeClr val="lt1"/>
                      </a:solidFill>
                      <a:latin typeface="+mn-lt"/>
                      <a:ea typeface="+mn-ea"/>
                      <a:cs typeface="+mn-cs"/>
                    </a:defRPr>
                  </a:lvl9pPr>
                </a:lstStyle>
                <a:p>
                  <a:pPr algn="ctr" defTabSz="800468"/>
                  <a:endParaRPr lang="ja-JP" altLang="en-US" sz="1579">
                    <a:solidFill>
                      <a:prstClr val="white"/>
                    </a:solidFill>
                  </a:endParaRPr>
                </a:p>
              </p:txBody>
            </p:sp>
            <p:sp>
              <p:nvSpPr>
                <p:cNvPr id="47" name="直方体 46"/>
                <p:cNvSpPr/>
                <p:nvPr/>
              </p:nvSpPr>
              <p:spPr>
                <a:xfrm rot="10800000">
                  <a:off x="3266856" y="2060848"/>
                  <a:ext cx="81006" cy="45863"/>
                </a:xfrm>
                <a:prstGeom prst="cube">
                  <a:avLst>
                    <a:gd name="adj" fmla="val 9104"/>
                  </a:avLst>
                </a:prstGeom>
                <a:solidFill>
                  <a:schemeClr val="tx2">
                    <a:lumMod val="20000"/>
                    <a:lumOff val="80000"/>
                  </a:schemeClr>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2706" rtl="0" eaLnBrk="1" latinLnBrk="0" hangingPunct="1">
                    <a:defRPr kumimoji="1" sz="1800" kern="1200">
                      <a:solidFill>
                        <a:schemeClr val="lt1"/>
                      </a:solidFill>
                      <a:latin typeface="+mn-lt"/>
                      <a:ea typeface="+mn-ea"/>
                      <a:cs typeface="+mn-cs"/>
                    </a:defRPr>
                  </a:lvl1pPr>
                  <a:lvl2pPr marL="456356" algn="l" defTabSz="912706" rtl="0" eaLnBrk="1" latinLnBrk="0" hangingPunct="1">
                    <a:defRPr kumimoji="1" sz="1800" kern="1200">
                      <a:solidFill>
                        <a:schemeClr val="lt1"/>
                      </a:solidFill>
                      <a:latin typeface="+mn-lt"/>
                      <a:ea typeface="+mn-ea"/>
                      <a:cs typeface="+mn-cs"/>
                    </a:defRPr>
                  </a:lvl2pPr>
                  <a:lvl3pPr marL="912706" algn="l" defTabSz="912706" rtl="0" eaLnBrk="1" latinLnBrk="0" hangingPunct="1">
                    <a:defRPr kumimoji="1" sz="1800" kern="1200">
                      <a:solidFill>
                        <a:schemeClr val="lt1"/>
                      </a:solidFill>
                      <a:latin typeface="+mn-lt"/>
                      <a:ea typeface="+mn-ea"/>
                      <a:cs typeface="+mn-cs"/>
                    </a:defRPr>
                  </a:lvl3pPr>
                  <a:lvl4pPr marL="1369067" algn="l" defTabSz="912706" rtl="0" eaLnBrk="1" latinLnBrk="0" hangingPunct="1">
                    <a:defRPr kumimoji="1" sz="1800" kern="1200">
                      <a:solidFill>
                        <a:schemeClr val="lt1"/>
                      </a:solidFill>
                      <a:latin typeface="+mn-lt"/>
                      <a:ea typeface="+mn-ea"/>
                      <a:cs typeface="+mn-cs"/>
                    </a:defRPr>
                  </a:lvl4pPr>
                  <a:lvl5pPr marL="1825409" algn="l" defTabSz="912706" rtl="0" eaLnBrk="1" latinLnBrk="0" hangingPunct="1">
                    <a:defRPr kumimoji="1" sz="1800" kern="1200">
                      <a:solidFill>
                        <a:schemeClr val="lt1"/>
                      </a:solidFill>
                      <a:latin typeface="+mn-lt"/>
                      <a:ea typeface="+mn-ea"/>
                      <a:cs typeface="+mn-cs"/>
                    </a:defRPr>
                  </a:lvl5pPr>
                  <a:lvl6pPr marL="2281765" algn="l" defTabSz="912706" rtl="0" eaLnBrk="1" latinLnBrk="0" hangingPunct="1">
                    <a:defRPr kumimoji="1" sz="1800" kern="1200">
                      <a:solidFill>
                        <a:schemeClr val="lt1"/>
                      </a:solidFill>
                      <a:latin typeface="+mn-lt"/>
                      <a:ea typeface="+mn-ea"/>
                      <a:cs typeface="+mn-cs"/>
                    </a:defRPr>
                  </a:lvl6pPr>
                  <a:lvl7pPr marL="2738117" algn="l" defTabSz="912706" rtl="0" eaLnBrk="1" latinLnBrk="0" hangingPunct="1">
                    <a:defRPr kumimoji="1" sz="1800" kern="1200">
                      <a:solidFill>
                        <a:schemeClr val="lt1"/>
                      </a:solidFill>
                      <a:latin typeface="+mn-lt"/>
                      <a:ea typeface="+mn-ea"/>
                      <a:cs typeface="+mn-cs"/>
                    </a:defRPr>
                  </a:lvl7pPr>
                  <a:lvl8pPr marL="3194469" algn="l" defTabSz="912706" rtl="0" eaLnBrk="1" latinLnBrk="0" hangingPunct="1">
                    <a:defRPr kumimoji="1" sz="1800" kern="1200">
                      <a:solidFill>
                        <a:schemeClr val="lt1"/>
                      </a:solidFill>
                      <a:latin typeface="+mn-lt"/>
                      <a:ea typeface="+mn-ea"/>
                      <a:cs typeface="+mn-cs"/>
                    </a:defRPr>
                  </a:lvl8pPr>
                  <a:lvl9pPr marL="3650823" algn="l" defTabSz="912706" rtl="0" eaLnBrk="1" latinLnBrk="0" hangingPunct="1">
                    <a:defRPr kumimoji="1" sz="1800" kern="1200">
                      <a:solidFill>
                        <a:schemeClr val="lt1"/>
                      </a:solidFill>
                      <a:latin typeface="+mn-lt"/>
                      <a:ea typeface="+mn-ea"/>
                      <a:cs typeface="+mn-cs"/>
                    </a:defRPr>
                  </a:lvl9pPr>
                </a:lstStyle>
                <a:p>
                  <a:pPr algn="ctr" defTabSz="800468"/>
                  <a:endParaRPr lang="ja-JP" altLang="en-US" sz="1579">
                    <a:solidFill>
                      <a:prstClr val="white"/>
                    </a:solidFill>
                  </a:endParaRPr>
                </a:p>
              </p:txBody>
            </p:sp>
            <p:sp>
              <p:nvSpPr>
                <p:cNvPr id="48" name="直方体 47"/>
                <p:cNvSpPr/>
                <p:nvPr/>
              </p:nvSpPr>
              <p:spPr>
                <a:xfrm rot="10800000">
                  <a:off x="3266855" y="2159000"/>
                  <a:ext cx="81006" cy="45863"/>
                </a:xfrm>
                <a:prstGeom prst="cube">
                  <a:avLst>
                    <a:gd name="adj" fmla="val 9104"/>
                  </a:avLst>
                </a:prstGeom>
                <a:solidFill>
                  <a:schemeClr val="tx2">
                    <a:lumMod val="20000"/>
                    <a:lumOff val="80000"/>
                  </a:schemeClr>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2706" rtl="0" eaLnBrk="1" latinLnBrk="0" hangingPunct="1">
                    <a:defRPr kumimoji="1" sz="1800" kern="1200">
                      <a:solidFill>
                        <a:schemeClr val="lt1"/>
                      </a:solidFill>
                      <a:latin typeface="+mn-lt"/>
                      <a:ea typeface="+mn-ea"/>
                      <a:cs typeface="+mn-cs"/>
                    </a:defRPr>
                  </a:lvl1pPr>
                  <a:lvl2pPr marL="456356" algn="l" defTabSz="912706" rtl="0" eaLnBrk="1" latinLnBrk="0" hangingPunct="1">
                    <a:defRPr kumimoji="1" sz="1800" kern="1200">
                      <a:solidFill>
                        <a:schemeClr val="lt1"/>
                      </a:solidFill>
                      <a:latin typeface="+mn-lt"/>
                      <a:ea typeface="+mn-ea"/>
                      <a:cs typeface="+mn-cs"/>
                    </a:defRPr>
                  </a:lvl2pPr>
                  <a:lvl3pPr marL="912706" algn="l" defTabSz="912706" rtl="0" eaLnBrk="1" latinLnBrk="0" hangingPunct="1">
                    <a:defRPr kumimoji="1" sz="1800" kern="1200">
                      <a:solidFill>
                        <a:schemeClr val="lt1"/>
                      </a:solidFill>
                      <a:latin typeface="+mn-lt"/>
                      <a:ea typeface="+mn-ea"/>
                      <a:cs typeface="+mn-cs"/>
                    </a:defRPr>
                  </a:lvl3pPr>
                  <a:lvl4pPr marL="1369067" algn="l" defTabSz="912706" rtl="0" eaLnBrk="1" latinLnBrk="0" hangingPunct="1">
                    <a:defRPr kumimoji="1" sz="1800" kern="1200">
                      <a:solidFill>
                        <a:schemeClr val="lt1"/>
                      </a:solidFill>
                      <a:latin typeface="+mn-lt"/>
                      <a:ea typeface="+mn-ea"/>
                      <a:cs typeface="+mn-cs"/>
                    </a:defRPr>
                  </a:lvl4pPr>
                  <a:lvl5pPr marL="1825409" algn="l" defTabSz="912706" rtl="0" eaLnBrk="1" latinLnBrk="0" hangingPunct="1">
                    <a:defRPr kumimoji="1" sz="1800" kern="1200">
                      <a:solidFill>
                        <a:schemeClr val="lt1"/>
                      </a:solidFill>
                      <a:latin typeface="+mn-lt"/>
                      <a:ea typeface="+mn-ea"/>
                      <a:cs typeface="+mn-cs"/>
                    </a:defRPr>
                  </a:lvl5pPr>
                  <a:lvl6pPr marL="2281765" algn="l" defTabSz="912706" rtl="0" eaLnBrk="1" latinLnBrk="0" hangingPunct="1">
                    <a:defRPr kumimoji="1" sz="1800" kern="1200">
                      <a:solidFill>
                        <a:schemeClr val="lt1"/>
                      </a:solidFill>
                      <a:latin typeface="+mn-lt"/>
                      <a:ea typeface="+mn-ea"/>
                      <a:cs typeface="+mn-cs"/>
                    </a:defRPr>
                  </a:lvl6pPr>
                  <a:lvl7pPr marL="2738117" algn="l" defTabSz="912706" rtl="0" eaLnBrk="1" latinLnBrk="0" hangingPunct="1">
                    <a:defRPr kumimoji="1" sz="1800" kern="1200">
                      <a:solidFill>
                        <a:schemeClr val="lt1"/>
                      </a:solidFill>
                      <a:latin typeface="+mn-lt"/>
                      <a:ea typeface="+mn-ea"/>
                      <a:cs typeface="+mn-cs"/>
                    </a:defRPr>
                  </a:lvl7pPr>
                  <a:lvl8pPr marL="3194469" algn="l" defTabSz="912706" rtl="0" eaLnBrk="1" latinLnBrk="0" hangingPunct="1">
                    <a:defRPr kumimoji="1" sz="1800" kern="1200">
                      <a:solidFill>
                        <a:schemeClr val="lt1"/>
                      </a:solidFill>
                      <a:latin typeface="+mn-lt"/>
                      <a:ea typeface="+mn-ea"/>
                      <a:cs typeface="+mn-cs"/>
                    </a:defRPr>
                  </a:lvl8pPr>
                  <a:lvl9pPr marL="3650823" algn="l" defTabSz="912706" rtl="0" eaLnBrk="1" latinLnBrk="0" hangingPunct="1">
                    <a:defRPr kumimoji="1" sz="1800" kern="1200">
                      <a:solidFill>
                        <a:schemeClr val="lt1"/>
                      </a:solidFill>
                      <a:latin typeface="+mn-lt"/>
                      <a:ea typeface="+mn-ea"/>
                      <a:cs typeface="+mn-cs"/>
                    </a:defRPr>
                  </a:lvl9pPr>
                </a:lstStyle>
                <a:p>
                  <a:pPr algn="ctr" defTabSz="800468"/>
                  <a:endParaRPr lang="ja-JP" altLang="en-US" sz="1579">
                    <a:solidFill>
                      <a:prstClr val="white"/>
                    </a:solidFill>
                  </a:endParaRPr>
                </a:p>
              </p:txBody>
            </p:sp>
            <p:sp>
              <p:nvSpPr>
                <p:cNvPr id="49" name="直方体 48"/>
                <p:cNvSpPr/>
                <p:nvPr/>
              </p:nvSpPr>
              <p:spPr>
                <a:xfrm rot="10800000">
                  <a:off x="3266858" y="2251957"/>
                  <a:ext cx="81006" cy="45863"/>
                </a:xfrm>
                <a:prstGeom prst="cube">
                  <a:avLst>
                    <a:gd name="adj" fmla="val 9104"/>
                  </a:avLst>
                </a:prstGeom>
                <a:solidFill>
                  <a:schemeClr val="tx2">
                    <a:lumMod val="20000"/>
                    <a:lumOff val="80000"/>
                  </a:schemeClr>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2706" rtl="0" eaLnBrk="1" latinLnBrk="0" hangingPunct="1">
                    <a:defRPr kumimoji="1" sz="1800" kern="1200">
                      <a:solidFill>
                        <a:schemeClr val="lt1"/>
                      </a:solidFill>
                      <a:latin typeface="+mn-lt"/>
                      <a:ea typeface="+mn-ea"/>
                      <a:cs typeface="+mn-cs"/>
                    </a:defRPr>
                  </a:lvl1pPr>
                  <a:lvl2pPr marL="456356" algn="l" defTabSz="912706" rtl="0" eaLnBrk="1" latinLnBrk="0" hangingPunct="1">
                    <a:defRPr kumimoji="1" sz="1800" kern="1200">
                      <a:solidFill>
                        <a:schemeClr val="lt1"/>
                      </a:solidFill>
                      <a:latin typeface="+mn-lt"/>
                      <a:ea typeface="+mn-ea"/>
                      <a:cs typeface="+mn-cs"/>
                    </a:defRPr>
                  </a:lvl2pPr>
                  <a:lvl3pPr marL="912706" algn="l" defTabSz="912706" rtl="0" eaLnBrk="1" latinLnBrk="0" hangingPunct="1">
                    <a:defRPr kumimoji="1" sz="1800" kern="1200">
                      <a:solidFill>
                        <a:schemeClr val="lt1"/>
                      </a:solidFill>
                      <a:latin typeface="+mn-lt"/>
                      <a:ea typeface="+mn-ea"/>
                      <a:cs typeface="+mn-cs"/>
                    </a:defRPr>
                  </a:lvl3pPr>
                  <a:lvl4pPr marL="1369067" algn="l" defTabSz="912706" rtl="0" eaLnBrk="1" latinLnBrk="0" hangingPunct="1">
                    <a:defRPr kumimoji="1" sz="1800" kern="1200">
                      <a:solidFill>
                        <a:schemeClr val="lt1"/>
                      </a:solidFill>
                      <a:latin typeface="+mn-lt"/>
                      <a:ea typeface="+mn-ea"/>
                      <a:cs typeface="+mn-cs"/>
                    </a:defRPr>
                  </a:lvl4pPr>
                  <a:lvl5pPr marL="1825409" algn="l" defTabSz="912706" rtl="0" eaLnBrk="1" latinLnBrk="0" hangingPunct="1">
                    <a:defRPr kumimoji="1" sz="1800" kern="1200">
                      <a:solidFill>
                        <a:schemeClr val="lt1"/>
                      </a:solidFill>
                      <a:latin typeface="+mn-lt"/>
                      <a:ea typeface="+mn-ea"/>
                      <a:cs typeface="+mn-cs"/>
                    </a:defRPr>
                  </a:lvl5pPr>
                  <a:lvl6pPr marL="2281765" algn="l" defTabSz="912706" rtl="0" eaLnBrk="1" latinLnBrk="0" hangingPunct="1">
                    <a:defRPr kumimoji="1" sz="1800" kern="1200">
                      <a:solidFill>
                        <a:schemeClr val="lt1"/>
                      </a:solidFill>
                      <a:latin typeface="+mn-lt"/>
                      <a:ea typeface="+mn-ea"/>
                      <a:cs typeface="+mn-cs"/>
                    </a:defRPr>
                  </a:lvl6pPr>
                  <a:lvl7pPr marL="2738117" algn="l" defTabSz="912706" rtl="0" eaLnBrk="1" latinLnBrk="0" hangingPunct="1">
                    <a:defRPr kumimoji="1" sz="1800" kern="1200">
                      <a:solidFill>
                        <a:schemeClr val="lt1"/>
                      </a:solidFill>
                      <a:latin typeface="+mn-lt"/>
                      <a:ea typeface="+mn-ea"/>
                      <a:cs typeface="+mn-cs"/>
                    </a:defRPr>
                  </a:lvl7pPr>
                  <a:lvl8pPr marL="3194469" algn="l" defTabSz="912706" rtl="0" eaLnBrk="1" latinLnBrk="0" hangingPunct="1">
                    <a:defRPr kumimoji="1" sz="1800" kern="1200">
                      <a:solidFill>
                        <a:schemeClr val="lt1"/>
                      </a:solidFill>
                      <a:latin typeface="+mn-lt"/>
                      <a:ea typeface="+mn-ea"/>
                      <a:cs typeface="+mn-cs"/>
                    </a:defRPr>
                  </a:lvl8pPr>
                  <a:lvl9pPr marL="3650823" algn="l" defTabSz="912706" rtl="0" eaLnBrk="1" latinLnBrk="0" hangingPunct="1">
                    <a:defRPr kumimoji="1" sz="1800" kern="1200">
                      <a:solidFill>
                        <a:schemeClr val="lt1"/>
                      </a:solidFill>
                      <a:latin typeface="+mn-lt"/>
                      <a:ea typeface="+mn-ea"/>
                      <a:cs typeface="+mn-cs"/>
                    </a:defRPr>
                  </a:lvl9pPr>
                </a:lstStyle>
                <a:p>
                  <a:pPr algn="ctr" defTabSz="800468"/>
                  <a:endParaRPr lang="ja-JP" altLang="en-US" sz="1579">
                    <a:solidFill>
                      <a:prstClr val="white"/>
                    </a:solidFill>
                  </a:endParaRPr>
                </a:p>
              </p:txBody>
            </p:sp>
          </p:grpSp>
          <p:grpSp>
            <p:nvGrpSpPr>
              <p:cNvPr id="28" name="グループ化 27"/>
              <p:cNvGrpSpPr/>
              <p:nvPr/>
            </p:nvGrpSpPr>
            <p:grpSpPr>
              <a:xfrm>
                <a:off x="3550786" y="2074163"/>
                <a:ext cx="81009" cy="235095"/>
                <a:chOff x="3538097" y="2072042"/>
                <a:chExt cx="81009" cy="235095"/>
              </a:xfrm>
            </p:grpSpPr>
            <p:sp>
              <p:nvSpPr>
                <p:cNvPr id="43" name="直方体 42"/>
                <p:cNvSpPr/>
                <p:nvPr/>
              </p:nvSpPr>
              <p:spPr>
                <a:xfrm rot="10800000">
                  <a:off x="3538100" y="2072042"/>
                  <a:ext cx="81006" cy="45863"/>
                </a:xfrm>
                <a:prstGeom prst="cube">
                  <a:avLst>
                    <a:gd name="adj" fmla="val 9104"/>
                  </a:avLst>
                </a:prstGeom>
                <a:solidFill>
                  <a:schemeClr val="tx2">
                    <a:lumMod val="20000"/>
                    <a:lumOff val="80000"/>
                  </a:schemeClr>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2706" rtl="0" eaLnBrk="1" latinLnBrk="0" hangingPunct="1">
                    <a:defRPr kumimoji="1" sz="1800" kern="1200">
                      <a:solidFill>
                        <a:schemeClr val="lt1"/>
                      </a:solidFill>
                      <a:latin typeface="+mn-lt"/>
                      <a:ea typeface="+mn-ea"/>
                      <a:cs typeface="+mn-cs"/>
                    </a:defRPr>
                  </a:lvl1pPr>
                  <a:lvl2pPr marL="456356" algn="l" defTabSz="912706" rtl="0" eaLnBrk="1" latinLnBrk="0" hangingPunct="1">
                    <a:defRPr kumimoji="1" sz="1800" kern="1200">
                      <a:solidFill>
                        <a:schemeClr val="lt1"/>
                      </a:solidFill>
                      <a:latin typeface="+mn-lt"/>
                      <a:ea typeface="+mn-ea"/>
                      <a:cs typeface="+mn-cs"/>
                    </a:defRPr>
                  </a:lvl2pPr>
                  <a:lvl3pPr marL="912706" algn="l" defTabSz="912706" rtl="0" eaLnBrk="1" latinLnBrk="0" hangingPunct="1">
                    <a:defRPr kumimoji="1" sz="1800" kern="1200">
                      <a:solidFill>
                        <a:schemeClr val="lt1"/>
                      </a:solidFill>
                      <a:latin typeface="+mn-lt"/>
                      <a:ea typeface="+mn-ea"/>
                      <a:cs typeface="+mn-cs"/>
                    </a:defRPr>
                  </a:lvl3pPr>
                  <a:lvl4pPr marL="1369067" algn="l" defTabSz="912706" rtl="0" eaLnBrk="1" latinLnBrk="0" hangingPunct="1">
                    <a:defRPr kumimoji="1" sz="1800" kern="1200">
                      <a:solidFill>
                        <a:schemeClr val="lt1"/>
                      </a:solidFill>
                      <a:latin typeface="+mn-lt"/>
                      <a:ea typeface="+mn-ea"/>
                      <a:cs typeface="+mn-cs"/>
                    </a:defRPr>
                  </a:lvl4pPr>
                  <a:lvl5pPr marL="1825409" algn="l" defTabSz="912706" rtl="0" eaLnBrk="1" latinLnBrk="0" hangingPunct="1">
                    <a:defRPr kumimoji="1" sz="1800" kern="1200">
                      <a:solidFill>
                        <a:schemeClr val="lt1"/>
                      </a:solidFill>
                      <a:latin typeface="+mn-lt"/>
                      <a:ea typeface="+mn-ea"/>
                      <a:cs typeface="+mn-cs"/>
                    </a:defRPr>
                  </a:lvl5pPr>
                  <a:lvl6pPr marL="2281765" algn="l" defTabSz="912706" rtl="0" eaLnBrk="1" latinLnBrk="0" hangingPunct="1">
                    <a:defRPr kumimoji="1" sz="1800" kern="1200">
                      <a:solidFill>
                        <a:schemeClr val="lt1"/>
                      </a:solidFill>
                      <a:latin typeface="+mn-lt"/>
                      <a:ea typeface="+mn-ea"/>
                      <a:cs typeface="+mn-cs"/>
                    </a:defRPr>
                  </a:lvl6pPr>
                  <a:lvl7pPr marL="2738117" algn="l" defTabSz="912706" rtl="0" eaLnBrk="1" latinLnBrk="0" hangingPunct="1">
                    <a:defRPr kumimoji="1" sz="1800" kern="1200">
                      <a:solidFill>
                        <a:schemeClr val="lt1"/>
                      </a:solidFill>
                      <a:latin typeface="+mn-lt"/>
                      <a:ea typeface="+mn-ea"/>
                      <a:cs typeface="+mn-cs"/>
                    </a:defRPr>
                  </a:lvl7pPr>
                  <a:lvl8pPr marL="3194469" algn="l" defTabSz="912706" rtl="0" eaLnBrk="1" latinLnBrk="0" hangingPunct="1">
                    <a:defRPr kumimoji="1" sz="1800" kern="1200">
                      <a:solidFill>
                        <a:schemeClr val="lt1"/>
                      </a:solidFill>
                      <a:latin typeface="+mn-lt"/>
                      <a:ea typeface="+mn-ea"/>
                      <a:cs typeface="+mn-cs"/>
                    </a:defRPr>
                  </a:lvl8pPr>
                  <a:lvl9pPr marL="3650823" algn="l" defTabSz="912706" rtl="0" eaLnBrk="1" latinLnBrk="0" hangingPunct="1">
                    <a:defRPr kumimoji="1" sz="1800" kern="1200">
                      <a:solidFill>
                        <a:schemeClr val="lt1"/>
                      </a:solidFill>
                      <a:latin typeface="+mn-lt"/>
                      <a:ea typeface="+mn-ea"/>
                      <a:cs typeface="+mn-cs"/>
                    </a:defRPr>
                  </a:lvl9pPr>
                </a:lstStyle>
                <a:p>
                  <a:pPr algn="ctr" defTabSz="800468"/>
                  <a:endParaRPr lang="ja-JP" altLang="en-US" sz="1579">
                    <a:solidFill>
                      <a:prstClr val="white"/>
                    </a:solidFill>
                  </a:endParaRPr>
                </a:p>
              </p:txBody>
            </p:sp>
            <p:sp>
              <p:nvSpPr>
                <p:cNvPr id="44" name="直方体 43"/>
                <p:cNvSpPr/>
                <p:nvPr/>
              </p:nvSpPr>
              <p:spPr>
                <a:xfrm rot="10800000">
                  <a:off x="3538098" y="2163122"/>
                  <a:ext cx="81006" cy="45863"/>
                </a:xfrm>
                <a:prstGeom prst="cube">
                  <a:avLst>
                    <a:gd name="adj" fmla="val 9104"/>
                  </a:avLst>
                </a:prstGeom>
                <a:solidFill>
                  <a:schemeClr val="tx2">
                    <a:lumMod val="20000"/>
                    <a:lumOff val="80000"/>
                  </a:schemeClr>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2706" rtl="0" eaLnBrk="1" latinLnBrk="0" hangingPunct="1">
                    <a:defRPr kumimoji="1" sz="1800" kern="1200">
                      <a:solidFill>
                        <a:schemeClr val="lt1"/>
                      </a:solidFill>
                      <a:latin typeface="+mn-lt"/>
                      <a:ea typeface="+mn-ea"/>
                      <a:cs typeface="+mn-cs"/>
                    </a:defRPr>
                  </a:lvl1pPr>
                  <a:lvl2pPr marL="456356" algn="l" defTabSz="912706" rtl="0" eaLnBrk="1" latinLnBrk="0" hangingPunct="1">
                    <a:defRPr kumimoji="1" sz="1800" kern="1200">
                      <a:solidFill>
                        <a:schemeClr val="lt1"/>
                      </a:solidFill>
                      <a:latin typeface="+mn-lt"/>
                      <a:ea typeface="+mn-ea"/>
                      <a:cs typeface="+mn-cs"/>
                    </a:defRPr>
                  </a:lvl2pPr>
                  <a:lvl3pPr marL="912706" algn="l" defTabSz="912706" rtl="0" eaLnBrk="1" latinLnBrk="0" hangingPunct="1">
                    <a:defRPr kumimoji="1" sz="1800" kern="1200">
                      <a:solidFill>
                        <a:schemeClr val="lt1"/>
                      </a:solidFill>
                      <a:latin typeface="+mn-lt"/>
                      <a:ea typeface="+mn-ea"/>
                      <a:cs typeface="+mn-cs"/>
                    </a:defRPr>
                  </a:lvl3pPr>
                  <a:lvl4pPr marL="1369067" algn="l" defTabSz="912706" rtl="0" eaLnBrk="1" latinLnBrk="0" hangingPunct="1">
                    <a:defRPr kumimoji="1" sz="1800" kern="1200">
                      <a:solidFill>
                        <a:schemeClr val="lt1"/>
                      </a:solidFill>
                      <a:latin typeface="+mn-lt"/>
                      <a:ea typeface="+mn-ea"/>
                      <a:cs typeface="+mn-cs"/>
                    </a:defRPr>
                  </a:lvl4pPr>
                  <a:lvl5pPr marL="1825409" algn="l" defTabSz="912706" rtl="0" eaLnBrk="1" latinLnBrk="0" hangingPunct="1">
                    <a:defRPr kumimoji="1" sz="1800" kern="1200">
                      <a:solidFill>
                        <a:schemeClr val="lt1"/>
                      </a:solidFill>
                      <a:latin typeface="+mn-lt"/>
                      <a:ea typeface="+mn-ea"/>
                      <a:cs typeface="+mn-cs"/>
                    </a:defRPr>
                  </a:lvl5pPr>
                  <a:lvl6pPr marL="2281765" algn="l" defTabSz="912706" rtl="0" eaLnBrk="1" latinLnBrk="0" hangingPunct="1">
                    <a:defRPr kumimoji="1" sz="1800" kern="1200">
                      <a:solidFill>
                        <a:schemeClr val="lt1"/>
                      </a:solidFill>
                      <a:latin typeface="+mn-lt"/>
                      <a:ea typeface="+mn-ea"/>
                      <a:cs typeface="+mn-cs"/>
                    </a:defRPr>
                  </a:lvl6pPr>
                  <a:lvl7pPr marL="2738117" algn="l" defTabSz="912706" rtl="0" eaLnBrk="1" latinLnBrk="0" hangingPunct="1">
                    <a:defRPr kumimoji="1" sz="1800" kern="1200">
                      <a:solidFill>
                        <a:schemeClr val="lt1"/>
                      </a:solidFill>
                      <a:latin typeface="+mn-lt"/>
                      <a:ea typeface="+mn-ea"/>
                      <a:cs typeface="+mn-cs"/>
                    </a:defRPr>
                  </a:lvl7pPr>
                  <a:lvl8pPr marL="3194469" algn="l" defTabSz="912706" rtl="0" eaLnBrk="1" latinLnBrk="0" hangingPunct="1">
                    <a:defRPr kumimoji="1" sz="1800" kern="1200">
                      <a:solidFill>
                        <a:schemeClr val="lt1"/>
                      </a:solidFill>
                      <a:latin typeface="+mn-lt"/>
                      <a:ea typeface="+mn-ea"/>
                      <a:cs typeface="+mn-cs"/>
                    </a:defRPr>
                  </a:lvl8pPr>
                  <a:lvl9pPr marL="3650823" algn="l" defTabSz="912706" rtl="0" eaLnBrk="1" latinLnBrk="0" hangingPunct="1">
                    <a:defRPr kumimoji="1" sz="1800" kern="1200">
                      <a:solidFill>
                        <a:schemeClr val="lt1"/>
                      </a:solidFill>
                      <a:latin typeface="+mn-lt"/>
                      <a:ea typeface="+mn-ea"/>
                      <a:cs typeface="+mn-cs"/>
                    </a:defRPr>
                  </a:lvl9pPr>
                </a:lstStyle>
                <a:p>
                  <a:pPr algn="ctr" defTabSz="800468"/>
                  <a:endParaRPr lang="ja-JP" altLang="en-US" sz="1579">
                    <a:solidFill>
                      <a:prstClr val="white"/>
                    </a:solidFill>
                  </a:endParaRPr>
                </a:p>
              </p:txBody>
            </p:sp>
            <p:sp>
              <p:nvSpPr>
                <p:cNvPr id="45" name="直方体 44"/>
                <p:cNvSpPr/>
                <p:nvPr/>
              </p:nvSpPr>
              <p:spPr>
                <a:xfrm rot="10800000">
                  <a:off x="3538097" y="2261274"/>
                  <a:ext cx="81006" cy="45863"/>
                </a:xfrm>
                <a:prstGeom prst="cube">
                  <a:avLst>
                    <a:gd name="adj" fmla="val 9104"/>
                  </a:avLst>
                </a:prstGeom>
                <a:solidFill>
                  <a:schemeClr val="tx2">
                    <a:lumMod val="20000"/>
                    <a:lumOff val="80000"/>
                  </a:schemeClr>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2706" rtl="0" eaLnBrk="1" latinLnBrk="0" hangingPunct="1">
                    <a:defRPr kumimoji="1" sz="1800" kern="1200">
                      <a:solidFill>
                        <a:schemeClr val="lt1"/>
                      </a:solidFill>
                      <a:latin typeface="+mn-lt"/>
                      <a:ea typeface="+mn-ea"/>
                      <a:cs typeface="+mn-cs"/>
                    </a:defRPr>
                  </a:lvl1pPr>
                  <a:lvl2pPr marL="456356" algn="l" defTabSz="912706" rtl="0" eaLnBrk="1" latinLnBrk="0" hangingPunct="1">
                    <a:defRPr kumimoji="1" sz="1800" kern="1200">
                      <a:solidFill>
                        <a:schemeClr val="lt1"/>
                      </a:solidFill>
                      <a:latin typeface="+mn-lt"/>
                      <a:ea typeface="+mn-ea"/>
                      <a:cs typeface="+mn-cs"/>
                    </a:defRPr>
                  </a:lvl2pPr>
                  <a:lvl3pPr marL="912706" algn="l" defTabSz="912706" rtl="0" eaLnBrk="1" latinLnBrk="0" hangingPunct="1">
                    <a:defRPr kumimoji="1" sz="1800" kern="1200">
                      <a:solidFill>
                        <a:schemeClr val="lt1"/>
                      </a:solidFill>
                      <a:latin typeface="+mn-lt"/>
                      <a:ea typeface="+mn-ea"/>
                      <a:cs typeface="+mn-cs"/>
                    </a:defRPr>
                  </a:lvl3pPr>
                  <a:lvl4pPr marL="1369067" algn="l" defTabSz="912706" rtl="0" eaLnBrk="1" latinLnBrk="0" hangingPunct="1">
                    <a:defRPr kumimoji="1" sz="1800" kern="1200">
                      <a:solidFill>
                        <a:schemeClr val="lt1"/>
                      </a:solidFill>
                      <a:latin typeface="+mn-lt"/>
                      <a:ea typeface="+mn-ea"/>
                      <a:cs typeface="+mn-cs"/>
                    </a:defRPr>
                  </a:lvl4pPr>
                  <a:lvl5pPr marL="1825409" algn="l" defTabSz="912706" rtl="0" eaLnBrk="1" latinLnBrk="0" hangingPunct="1">
                    <a:defRPr kumimoji="1" sz="1800" kern="1200">
                      <a:solidFill>
                        <a:schemeClr val="lt1"/>
                      </a:solidFill>
                      <a:latin typeface="+mn-lt"/>
                      <a:ea typeface="+mn-ea"/>
                      <a:cs typeface="+mn-cs"/>
                    </a:defRPr>
                  </a:lvl5pPr>
                  <a:lvl6pPr marL="2281765" algn="l" defTabSz="912706" rtl="0" eaLnBrk="1" latinLnBrk="0" hangingPunct="1">
                    <a:defRPr kumimoji="1" sz="1800" kern="1200">
                      <a:solidFill>
                        <a:schemeClr val="lt1"/>
                      </a:solidFill>
                      <a:latin typeface="+mn-lt"/>
                      <a:ea typeface="+mn-ea"/>
                      <a:cs typeface="+mn-cs"/>
                    </a:defRPr>
                  </a:lvl6pPr>
                  <a:lvl7pPr marL="2738117" algn="l" defTabSz="912706" rtl="0" eaLnBrk="1" latinLnBrk="0" hangingPunct="1">
                    <a:defRPr kumimoji="1" sz="1800" kern="1200">
                      <a:solidFill>
                        <a:schemeClr val="lt1"/>
                      </a:solidFill>
                      <a:latin typeface="+mn-lt"/>
                      <a:ea typeface="+mn-ea"/>
                      <a:cs typeface="+mn-cs"/>
                    </a:defRPr>
                  </a:lvl7pPr>
                  <a:lvl8pPr marL="3194469" algn="l" defTabSz="912706" rtl="0" eaLnBrk="1" latinLnBrk="0" hangingPunct="1">
                    <a:defRPr kumimoji="1" sz="1800" kern="1200">
                      <a:solidFill>
                        <a:schemeClr val="lt1"/>
                      </a:solidFill>
                      <a:latin typeface="+mn-lt"/>
                      <a:ea typeface="+mn-ea"/>
                      <a:cs typeface="+mn-cs"/>
                    </a:defRPr>
                  </a:lvl8pPr>
                  <a:lvl9pPr marL="3650823" algn="l" defTabSz="912706" rtl="0" eaLnBrk="1" latinLnBrk="0" hangingPunct="1">
                    <a:defRPr kumimoji="1" sz="1800" kern="1200">
                      <a:solidFill>
                        <a:schemeClr val="lt1"/>
                      </a:solidFill>
                      <a:latin typeface="+mn-lt"/>
                      <a:ea typeface="+mn-ea"/>
                      <a:cs typeface="+mn-cs"/>
                    </a:defRPr>
                  </a:lvl9pPr>
                </a:lstStyle>
                <a:p>
                  <a:pPr algn="ctr" defTabSz="800468"/>
                  <a:endParaRPr lang="ja-JP" altLang="en-US" sz="1579">
                    <a:solidFill>
                      <a:prstClr val="white"/>
                    </a:solidFill>
                  </a:endParaRPr>
                </a:p>
              </p:txBody>
            </p:sp>
          </p:grpSp>
          <p:sp>
            <p:nvSpPr>
              <p:cNvPr id="29" name="直方体 28"/>
              <p:cNvSpPr/>
              <p:nvPr/>
            </p:nvSpPr>
            <p:spPr>
              <a:xfrm rot="10800000">
                <a:off x="3653895" y="2073999"/>
                <a:ext cx="81006" cy="45863"/>
              </a:xfrm>
              <a:prstGeom prst="cube">
                <a:avLst>
                  <a:gd name="adj" fmla="val 9104"/>
                </a:avLst>
              </a:prstGeom>
              <a:solidFill>
                <a:schemeClr val="tx2">
                  <a:lumMod val="20000"/>
                  <a:lumOff val="80000"/>
                </a:schemeClr>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2706" rtl="0" eaLnBrk="1" latinLnBrk="0" hangingPunct="1">
                  <a:defRPr kumimoji="1" sz="1800" kern="1200">
                    <a:solidFill>
                      <a:schemeClr val="lt1"/>
                    </a:solidFill>
                    <a:latin typeface="+mn-lt"/>
                    <a:ea typeface="+mn-ea"/>
                    <a:cs typeface="+mn-cs"/>
                  </a:defRPr>
                </a:lvl1pPr>
                <a:lvl2pPr marL="456356" algn="l" defTabSz="912706" rtl="0" eaLnBrk="1" latinLnBrk="0" hangingPunct="1">
                  <a:defRPr kumimoji="1" sz="1800" kern="1200">
                    <a:solidFill>
                      <a:schemeClr val="lt1"/>
                    </a:solidFill>
                    <a:latin typeface="+mn-lt"/>
                    <a:ea typeface="+mn-ea"/>
                    <a:cs typeface="+mn-cs"/>
                  </a:defRPr>
                </a:lvl2pPr>
                <a:lvl3pPr marL="912706" algn="l" defTabSz="912706" rtl="0" eaLnBrk="1" latinLnBrk="0" hangingPunct="1">
                  <a:defRPr kumimoji="1" sz="1800" kern="1200">
                    <a:solidFill>
                      <a:schemeClr val="lt1"/>
                    </a:solidFill>
                    <a:latin typeface="+mn-lt"/>
                    <a:ea typeface="+mn-ea"/>
                    <a:cs typeface="+mn-cs"/>
                  </a:defRPr>
                </a:lvl3pPr>
                <a:lvl4pPr marL="1369067" algn="l" defTabSz="912706" rtl="0" eaLnBrk="1" latinLnBrk="0" hangingPunct="1">
                  <a:defRPr kumimoji="1" sz="1800" kern="1200">
                    <a:solidFill>
                      <a:schemeClr val="lt1"/>
                    </a:solidFill>
                    <a:latin typeface="+mn-lt"/>
                    <a:ea typeface="+mn-ea"/>
                    <a:cs typeface="+mn-cs"/>
                  </a:defRPr>
                </a:lvl4pPr>
                <a:lvl5pPr marL="1825409" algn="l" defTabSz="912706" rtl="0" eaLnBrk="1" latinLnBrk="0" hangingPunct="1">
                  <a:defRPr kumimoji="1" sz="1800" kern="1200">
                    <a:solidFill>
                      <a:schemeClr val="lt1"/>
                    </a:solidFill>
                    <a:latin typeface="+mn-lt"/>
                    <a:ea typeface="+mn-ea"/>
                    <a:cs typeface="+mn-cs"/>
                  </a:defRPr>
                </a:lvl5pPr>
                <a:lvl6pPr marL="2281765" algn="l" defTabSz="912706" rtl="0" eaLnBrk="1" latinLnBrk="0" hangingPunct="1">
                  <a:defRPr kumimoji="1" sz="1800" kern="1200">
                    <a:solidFill>
                      <a:schemeClr val="lt1"/>
                    </a:solidFill>
                    <a:latin typeface="+mn-lt"/>
                    <a:ea typeface="+mn-ea"/>
                    <a:cs typeface="+mn-cs"/>
                  </a:defRPr>
                </a:lvl6pPr>
                <a:lvl7pPr marL="2738117" algn="l" defTabSz="912706" rtl="0" eaLnBrk="1" latinLnBrk="0" hangingPunct="1">
                  <a:defRPr kumimoji="1" sz="1800" kern="1200">
                    <a:solidFill>
                      <a:schemeClr val="lt1"/>
                    </a:solidFill>
                    <a:latin typeface="+mn-lt"/>
                    <a:ea typeface="+mn-ea"/>
                    <a:cs typeface="+mn-cs"/>
                  </a:defRPr>
                </a:lvl7pPr>
                <a:lvl8pPr marL="3194469" algn="l" defTabSz="912706" rtl="0" eaLnBrk="1" latinLnBrk="0" hangingPunct="1">
                  <a:defRPr kumimoji="1" sz="1800" kern="1200">
                    <a:solidFill>
                      <a:schemeClr val="lt1"/>
                    </a:solidFill>
                    <a:latin typeface="+mn-lt"/>
                    <a:ea typeface="+mn-ea"/>
                    <a:cs typeface="+mn-cs"/>
                  </a:defRPr>
                </a:lvl8pPr>
                <a:lvl9pPr marL="3650823" algn="l" defTabSz="912706" rtl="0" eaLnBrk="1" latinLnBrk="0" hangingPunct="1">
                  <a:defRPr kumimoji="1" sz="1800" kern="1200">
                    <a:solidFill>
                      <a:schemeClr val="lt1"/>
                    </a:solidFill>
                    <a:latin typeface="+mn-lt"/>
                    <a:ea typeface="+mn-ea"/>
                    <a:cs typeface="+mn-cs"/>
                  </a:defRPr>
                </a:lvl9pPr>
              </a:lstStyle>
              <a:p>
                <a:pPr algn="ctr" defTabSz="800468"/>
                <a:endParaRPr lang="ja-JP" altLang="en-US" sz="1579">
                  <a:solidFill>
                    <a:prstClr val="white"/>
                  </a:solidFill>
                </a:endParaRPr>
              </a:p>
            </p:txBody>
          </p:sp>
          <p:sp>
            <p:nvSpPr>
              <p:cNvPr id="30" name="直方体 29"/>
              <p:cNvSpPr/>
              <p:nvPr/>
            </p:nvSpPr>
            <p:spPr>
              <a:xfrm rot="10800000">
                <a:off x="3653893" y="2165079"/>
                <a:ext cx="81006" cy="45863"/>
              </a:xfrm>
              <a:prstGeom prst="cube">
                <a:avLst>
                  <a:gd name="adj" fmla="val 9104"/>
                </a:avLst>
              </a:prstGeom>
              <a:solidFill>
                <a:schemeClr val="tx2">
                  <a:lumMod val="20000"/>
                  <a:lumOff val="80000"/>
                </a:schemeClr>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2706" rtl="0" eaLnBrk="1" latinLnBrk="0" hangingPunct="1">
                  <a:defRPr kumimoji="1" sz="1800" kern="1200">
                    <a:solidFill>
                      <a:schemeClr val="lt1"/>
                    </a:solidFill>
                    <a:latin typeface="+mn-lt"/>
                    <a:ea typeface="+mn-ea"/>
                    <a:cs typeface="+mn-cs"/>
                  </a:defRPr>
                </a:lvl1pPr>
                <a:lvl2pPr marL="456356" algn="l" defTabSz="912706" rtl="0" eaLnBrk="1" latinLnBrk="0" hangingPunct="1">
                  <a:defRPr kumimoji="1" sz="1800" kern="1200">
                    <a:solidFill>
                      <a:schemeClr val="lt1"/>
                    </a:solidFill>
                    <a:latin typeface="+mn-lt"/>
                    <a:ea typeface="+mn-ea"/>
                    <a:cs typeface="+mn-cs"/>
                  </a:defRPr>
                </a:lvl2pPr>
                <a:lvl3pPr marL="912706" algn="l" defTabSz="912706" rtl="0" eaLnBrk="1" latinLnBrk="0" hangingPunct="1">
                  <a:defRPr kumimoji="1" sz="1800" kern="1200">
                    <a:solidFill>
                      <a:schemeClr val="lt1"/>
                    </a:solidFill>
                    <a:latin typeface="+mn-lt"/>
                    <a:ea typeface="+mn-ea"/>
                    <a:cs typeface="+mn-cs"/>
                  </a:defRPr>
                </a:lvl3pPr>
                <a:lvl4pPr marL="1369067" algn="l" defTabSz="912706" rtl="0" eaLnBrk="1" latinLnBrk="0" hangingPunct="1">
                  <a:defRPr kumimoji="1" sz="1800" kern="1200">
                    <a:solidFill>
                      <a:schemeClr val="lt1"/>
                    </a:solidFill>
                    <a:latin typeface="+mn-lt"/>
                    <a:ea typeface="+mn-ea"/>
                    <a:cs typeface="+mn-cs"/>
                  </a:defRPr>
                </a:lvl4pPr>
                <a:lvl5pPr marL="1825409" algn="l" defTabSz="912706" rtl="0" eaLnBrk="1" latinLnBrk="0" hangingPunct="1">
                  <a:defRPr kumimoji="1" sz="1800" kern="1200">
                    <a:solidFill>
                      <a:schemeClr val="lt1"/>
                    </a:solidFill>
                    <a:latin typeface="+mn-lt"/>
                    <a:ea typeface="+mn-ea"/>
                    <a:cs typeface="+mn-cs"/>
                  </a:defRPr>
                </a:lvl5pPr>
                <a:lvl6pPr marL="2281765" algn="l" defTabSz="912706" rtl="0" eaLnBrk="1" latinLnBrk="0" hangingPunct="1">
                  <a:defRPr kumimoji="1" sz="1800" kern="1200">
                    <a:solidFill>
                      <a:schemeClr val="lt1"/>
                    </a:solidFill>
                    <a:latin typeface="+mn-lt"/>
                    <a:ea typeface="+mn-ea"/>
                    <a:cs typeface="+mn-cs"/>
                  </a:defRPr>
                </a:lvl6pPr>
                <a:lvl7pPr marL="2738117" algn="l" defTabSz="912706" rtl="0" eaLnBrk="1" latinLnBrk="0" hangingPunct="1">
                  <a:defRPr kumimoji="1" sz="1800" kern="1200">
                    <a:solidFill>
                      <a:schemeClr val="lt1"/>
                    </a:solidFill>
                    <a:latin typeface="+mn-lt"/>
                    <a:ea typeface="+mn-ea"/>
                    <a:cs typeface="+mn-cs"/>
                  </a:defRPr>
                </a:lvl7pPr>
                <a:lvl8pPr marL="3194469" algn="l" defTabSz="912706" rtl="0" eaLnBrk="1" latinLnBrk="0" hangingPunct="1">
                  <a:defRPr kumimoji="1" sz="1800" kern="1200">
                    <a:solidFill>
                      <a:schemeClr val="lt1"/>
                    </a:solidFill>
                    <a:latin typeface="+mn-lt"/>
                    <a:ea typeface="+mn-ea"/>
                    <a:cs typeface="+mn-cs"/>
                  </a:defRPr>
                </a:lvl8pPr>
                <a:lvl9pPr marL="3650823" algn="l" defTabSz="912706" rtl="0" eaLnBrk="1" latinLnBrk="0" hangingPunct="1">
                  <a:defRPr kumimoji="1" sz="1800" kern="1200">
                    <a:solidFill>
                      <a:schemeClr val="lt1"/>
                    </a:solidFill>
                    <a:latin typeface="+mn-lt"/>
                    <a:ea typeface="+mn-ea"/>
                    <a:cs typeface="+mn-cs"/>
                  </a:defRPr>
                </a:lvl9pPr>
              </a:lstStyle>
              <a:p>
                <a:pPr algn="ctr" defTabSz="800468"/>
                <a:endParaRPr lang="ja-JP" altLang="en-US" sz="1579">
                  <a:solidFill>
                    <a:prstClr val="white"/>
                  </a:solidFill>
                </a:endParaRPr>
              </a:p>
            </p:txBody>
          </p:sp>
          <p:sp>
            <p:nvSpPr>
              <p:cNvPr id="31" name="直方体 30"/>
              <p:cNvSpPr/>
              <p:nvPr/>
            </p:nvSpPr>
            <p:spPr>
              <a:xfrm rot="10800000">
                <a:off x="3653892" y="2263231"/>
                <a:ext cx="81006" cy="45863"/>
              </a:xfrm>
              <a:prstGeom prst="cube">
                <a:avLst>
                  <a:gd name="adj" fmla="val 9104"/>
                </a:avLst>
              </a:prstGeom>
              <a:solidFill>
                <a:schemeClr val="tx2">
                  <a:lumMod val="20000"/>
                  <a:lumOff val="80000"/>
                </a:schemeClr>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2706" rtl="0" eaLnBrk="1" latinLnBrk="0" hangingPunct="1">
                  <a:defRPr kumimoji="1" sz="1800" kern="1200">
                    <a:solidFill>
                      <a:schemeClr val="lt1"/>
                    </a:solidFill>
                    <a:latin typeface="+mn-lt"/>
                    <a:ea typeface="+mn-ea"/>
                    <a:cs typeface="+mn-cs"/>
                  </a:defRPr>
                </a:lvl1pPr>
                <a:lvl2pPr marL="456356" algn="l" defTabSz="912706" rtl="0" eaLnBrk="1" latinLnBrk="0" hangingPunct="1">
                  <a:defRPr kumimoji="1" sz="1800" kern="1200">
                    <a:solidFill>
                      <a:schemeClr val="lt1"/>
                    </a:solidFill>
                    <a:latin typeface="+mn-lt"/>
                    <a:ea typeface="+mn-ea"/>
                    <a:cs typeface="+mn-cs"/>
                  </a:defRPr>
                </a:lvl2pPr>
                <a:lvl3pPr marL="912706" algn="l" defTabSz="912706" rtl="0" eaLnBrk="1" latinLnBrk="0" hangingPunct="1">
                  <a:defRPr kumimoji="1" sz="1800" kern="1200">
                    <a:solidFill>
                      <a:schemeClr val="lt1"/>
                    </a:solidFill>
                    <a:latin typeface="+mn-lt"/>
                    <a:ea typeface="+mn-ea"/>
                    <a:cs typeface="+mn-cs"/>
                  </a:defRPr>
                </a:lvl3pPr>
                <a:lvl4pPr marL="1369067" algn="l" defTabSz="912706" rtl="0" eaLnBrk="1" latinLnBrk="0" hangingPunct="1">
                  <a:defRPr kumimoji="1" sz="1800" kern="1200">
                    <a:solidFill>
                      <a:schemeClr val="lt1"/>
                    </a:solidFill>
                    <a:latin typeface="+mn-lt"/>
                    <a:ea typeface="+mn-ea"/>
                    <a:cs typeface="+mn-cs"/>
                  </a:defRPr>
                </a:lvl4pPr>
                <a:lvl5pPr marL="1825409" algn="l" defTabSz="912706" rtl="0" eaLnBrk="1" latinLnBrk="0" hangingPunct="1">
                  <a:defRPr kumimoji="1" sz="1800" kern="1200">
                    <a:solidFill>
                      <a:schemeClr val="lt1"/>
                    </a:solidFill>
                    <a:latin typeface="+mn-lt"/>
                    <a:ea typeface="+mn-ea"/>
                    <a:cs typeface="+mn-cs"/>
                  </a:defRPr>
                </a:lvl5pPr>
                <a:lvl6pPr marL="2281765" algn="l" defTabSz="912706" rtl="0" eaLnBrk="1" latinLnBrk="0" hangingPunct="1">
                  <a:defRPr kumimoji="1" sz="1800" kern="1200">
                    <a:solidFill>
                      <a:schemeClr val="lt1"/>
                    </a:solidFill>
                    <a:latin typeface="+mn-lt"/>
                    <a:ea typeface="+mn-ea"/>
                    <a:cs typeface="+mn-cs"/>
                  </a:defRPr>
                </a:lvl6pPr>
                <a:lvl7pPr marL="2738117" algn="l" defTabSz="912706" rtl="0" eaLnBrk="1" latinLnBrk="0" hangingPunct="1">
                  <a:defRPr kumimoji="1" sz="1800" kern="1200">
                    <a:solidFill>
                      <a:schemeClr val="lt1"/>
                    </a:solidFill>
                    <a:latin typeface="+mn-lt"/>
                    <a:ea typeface="+mn-ea"/>
                    <a:cs typeface="+mn-cs"/>
                  </a:defRPr>
                </a:lvl7pPr>
                <a:lvl8pPr marL="3194469" algn="l" defTabSz="912706" rtl="0" eaLnBrk="1" latinLnBrk="0" hangingPunct="1">
                  <a:defRPr kumimoji="1" sz="1800" kern="1200">
                    <a:solidFill>
                      <a:schemeClr val="lt1"/>
                    </a:solidFill>
                    <a:latin typeface="+mn-lt"/>
                    <a:ea typeface="+mn-ea"/>
                    <a:cs typeface="+mn-cs"/>
                  </a:defRPr>
                </a:lvl8pPr>
                <a:lvl9pPr marL="3650823" algn="l" defTabSz="912706" rtl="0" eaLnBrk="1" latinLnBrk="0" hangingPunct="1">
                  <a:defRPr kumimoji="1" sz="1800" kern="1200">
                    <a:solidFill>
                      <a:schemeClr val="lt1"/>
                    </a:solidFill>
                    <a:latin typeface="+mn-lt"/>
                    <a:ea typeface="+mn-ea"/>
                    <a:cs typeface="+mn-cs"/>
                  </a:defRPr>
                </a:lvl9pPr>
              </a:lstStyle>
              <a:p>
                <a:pPr algn="ctr" defTabSz="800468"/>
                <a:endParaRPr lang="ja-JP" altLang="en-US" sz="1579">
                  <a:solidFill>
                    <a:prstClr val="white"/>
                  </a:solidFill>
                </a:endParaRPr>
              </a:p>
            </p:txBody>
          </p:sp>
          <p:sp>
            <p:nvSpPr>
              <p:cNvPr id="32" name="直方体 31"/>
              <p:cNvSpPr/>
              <p:nvPr/>
            </p:nvSpPr>
            <p:spPr>
              <a:xfrm rot="10800000">
                <a:off x="3538099" y="2345364"/>
                <a:ext cx="214193" cy="72009"/>
              </a:xfrm>
              <a:prstGeom prst="cube">
                <a:avLst>
                  <a:gd name="adj" fmla="val 9104"/>
                </a:avLst>
              </a:prstGeom>
              <a:solidFill>
                <a:schemeClr val="bg1">
                  <a:lumMod val="65000"/>
                </a:schemeClr>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2706" rtl="0" eaLnBrk="1" latinLnBrk="0" hangingPunct="1">
                  <a:defRPr kumimoji="1" sz="1800" kern="1200">
                    <a:solidFill>
                      <a:schemeClr val="lt1"/>
                    </a:solidFill>
                    <a:latin typeface="+mn-lt"/>
                    <a:ea typeface="+mn-ea"/>
                    <a:cs typeface="+mn-cs"/>
                  </a:defRPr>
                </a:lvl1pPr>
                <a:lvl2pPr marL="456356" algn="l" defTabSz="912706" rtl="0" eaLnBrk="1" latinLnBrk="0" hangingPunct="1">
                  <a:defRPr kumimoji="1" sz="1800" kern="1200">
                    <a:solidFill>
                      <a:schemeClr val="lt1"/>
                    </a:solidFill>
                    <a:latin typeface="+mn-lt"/>
                    <a:ea typeface="+mn-ea"/>
                    <a:cs typeface="+mn-cs"/>
                  </a:defRPr>
                </a:lvl2pPr>
                <a:lvl3pPr marL="912706" algn="l" defTabSz="912706" rtl="0" eaLnBrk="1" latinLnBrk="0" hangingPunct="1">
                  <a:defRPr kumimoji="1" sz="1800" kern="1200">
                    <a:solidFill>
                      <a:schemeClr val="lt1"/>
                    </a:solidFill>
                    <a:latin typeface="+mn-lt"/>
                    <a:ea typeface="+mn-ea"/>
                    <a:cs typeface="+mn-cs"/>
                  </a:defRPr>
                </a:lvl3pPr>
                <a:lvl4pPr marL="1369067" algn="l" defTabSz="912706" rtl="0" eaLnBrk="1" latinLnBrk="0" hangingPunct="1">
                  <a:defRPr kumimoji="1" sz="1800" kern="1200">
                    <a:solidFill>
                      <a:schemeClr val="lt1"/>
                    </a:solidFill>
                    <a:latin typeface="+mn-lt"/>
                    <a:ea typeface="+mn-ea"/>
                    <a:cs typeface="+mn-cs"/>
                  </a:defRPr>
                </a:lvl4pPr>
                <a:lvl5pPr marL="1825409" algn="l" defTabSz="912706" rtl="0" eaLnBrk="1" latinLnBrk="0" hangingPunct="1">
                  <a:defRPr kumimoji="1" sz="1800" kern="1200">
                    <a:solidFill>
                      <a:schemeClr val="lt1"/>
                    </a:solidFill>
                    <a:latin typeface="+mn-lt"/>
                    <a:ea typeface="+mn-ea"/>
                    <a:cs typeface="+mn-cs"/>
                  </a:defRPr>
                </a:lvl5pPr>
                <a:lvl6pPr marL="2281765" algn="l" defTabSz="912706" rtl="0" eaLnBrk="1" latinLnBrk="0" hangingPunct="1">
                  <a:defRPr kumimoji="1" sz="1800" kern="1200">
                    <a:solidFill>
                      <a:schemeClr val="lt1"/>
                    </a:solidFill>
                    <a:latin typeface="+mn-lt"/>
                    <a:ea typeface="+mn-ea"/>
                    <a:cs typeface="+mn-cs"/>
                  </a:defRPr>
                </a:lvl6pPr>
                <a:lvl7pPr marL="2738117" algn="l" defTabSz="912706" rtl="0" eaLnBrk="1" latinLnBrk="0" hangingPunct="1">
                  <a:defRPr kumimoji="1" sz="1800" kern="1200">
                    <a:solidFill>
                      <a:schemeClr val="lt1"/>
                    </a:solidFill>
                    <a:latin typeface="+mn-lt"/>
                    <a:ea typeface="+mn-ea"/>
                    <a:cs typeface="+mn-cs"/>
                  </a:defRPr>
                </a:lvl7pPr>
                <a:lvl8pPr marL="3194469" algn="l" defTabSz="912706" rtl="0" eaLnBrk="1" latinLnBrk="0" hangingPunct="1">
                  <a:defRPr kumimoji="1" sz="1800" kern="1200">
                    <a:solidFill>
                      <a:schemeClr val="lt1"/>
                    </a:solidFill>
                    <a:latin typeface="+mn-lt"/>
                    <a:ea typeface="+mn-ea"/>
                    <a:cs typeface="+mn-cs"/>
                  </a:defRPr>
                </a:lvl8pPr>
                <a:lvl9pPr marL="3650823" algn="l" defTabSz="912706" rtl="0" eaLnBrk="1" latinLnBrk="0" hangingPunct="1">
                  <a:defRPr kumimoji="1" sz="1800" kern="1200">
                    <a:solidFill>
                      <a:schemeClr val="lt1"/>
                    </a:solidFill>
                    <a:latin typeface="+mn-lt"/>
                    <a:ea typeface="+mn-ea"/>
                    <a:cs typeface="+mn-cs"/>
                  </a:defRPr>
                </a:lvl9pPr>
              </a:lstStyle>
              <a:p>
                <a:pPr algn="ctr" defTabSz="800468"/>
                <a:endParaRPr lang="ja-JP" altLang="en-US" sz="1579">
                  <a:solidFill>
                    <a:prstClr val="white"/>
                  </a:solidFill>
                </a:endParaRPr>
              </a:p>
            </p:txBody>
          </p:sp>
          <p:grpSp>
            <p:nvGrpSpPr>
              <p:cNvPr id="33" name="グループ化 32"/>
              <p:cNvGrpSpPr/>
              <p:nvPr/>
            </p:nvGrpSpPr>
            <p:grpSpPr>
              <a:xfrm>
                <a:off x="4264924" y="1898692"/>
                <a:ext cx="48304" cy="391016"/>
                <a:chOff x="4264924" y="1898692"/>
                <a:chExt cx="48304" cy="391016"/>
              </a:xfrm>
            </p:grpSpPr>
            <p:sp>
              <p:nvSpPr>
                <p:cNvPr id="39" name="平行四辺形 38"/>
                <p:cNvSpPr/>
                <p:nvPr/>
              </p:nvSpPr>
              <p:spPr>
                <a:xfrm rot="5400000" flipV="1">
                  <a:off x="4238713" y="1924903"/>
                  <a:ext cx="98146" cy="45723"/>
                </a:xfrm>
                <a:prstGeom prst="parallelogram">
                  <a:avLst>
                    <a:gd name="adj" fmla="val 106856"/>
                  </a:avLst>
                </a:prstGeom>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2706" rtl="0" eaLnBrk="1" latinLnBrk="0" hangingPunct="1">
                    <a:defRPr kumimoji="1" sz="1800" kern="1200">
                      <a:solidFill>
                        <a:schemeClr val="lt1"/>
                      </a:solidFill>
                      <a:latin typeface="+mn-lt"/>
                      <a:ea typeface="+mn-ea"/>
                      <a:cs typeface="+mn-cs"/>
                    </a:defRPr>
                  </a:lvl1pPr>
                  <a:lvl2pPr marL="456356" algn="l" defTabSz="912706" rtl="0" eaLnBrk="1" latinLnBrk="0" hangingPunct="1">
                    <a:defRPr kumimoji="1" sz="1800" kern="1200">
                      <a:solidFill>
                        <a:schemeClr val="lt1"/>
                      </a:solidFill>
                      <a:latin typeface="+mn-lt"/>
                      <a:ea typeface="+mn-ea"/>
                      <a:cs typeface="+mn-cs"/>
                    </a:defRPr>
                  </a:lvl2pPr>
                  <a:lvl3pPr marL="912706" algn="l" defTabSz="912706" rtl="0" eaLnBrk="1" latinLnBrk="0" hangingPunct="1">
                    <a:defRPr kumimoji="1" sz="1800" kern="1200">
                      <a:solidFill>
                        <a:schemeClr val="lt1"/>
                      </a:solidFill>
                      <a:latin typeface="+mn-lt"/>
                      <a:ea typeface="+mn-ea"/>
                      <a:cs typeface="+mn-cs"/>
                    </a:defRPr>
                  </a:lvl3pPr>
                  <a:lvl4pPr marL="1369067" algn="l" defTabSz="912706" rtl="0" eaLnBrk="1" latinLnBrk="0" hangingPunct="1">
                    <a:defRPr kumimoji="1" sz="1800" kern="1200">
                      <a:solidFill>
                        <a:schemeClr val="lt1"/>
                      </a:solidFill>
                      <a:latin typeface="+mn-lt"/>
                      <a:ea typeface="+mn-ea"/>
                      <a:cs typeface="+mn-cs"/>
                    </a:defRPr>
                  </a:lvl4pPr>
                  <a:lvl5pPr marL="1825409" algn="l" defTabSz="912706" rtl="0" eaLnBrk="1" latinLnBrk="0" hangingPunct="1">
                    <a:defRPr kumimoji="1" sz="1800" kern="1200">
                      <a:solidFill>
                        <a:schemeClr val="lt1"/>
                      </a:solidFill>
                      <a:latin typeface="+mn-lt"/>
                      <a:ea typeface="+mn-ea"/>
                      <a:cs typeface="+mn-cs"/>
                    </a:defRPr>
                  </a:lvl5pPr>
                  <a:lvl6pPr marL="2281765" algn="l" defTabSz="912706" rtl="0" eaLnBrk="1" latinLnBrk="0" hangingPunct="1">
                    <a:defRPr kumimoji="1" sz="1800" kern="1200">
                      <a:solidFill>
                        <a:schemeClr val="lt1"/>
                      </a:solidFill>
                      <a:latin typeface="+mn-lt"/>
                      <a:ea typeface="+mn-ea"/>
                      <a:cs typeface="+mn-cs"/>
                    </a:defRPr>
                  </a:lvl6pPr>
                  <a:lvl7pPr marL="2738117" algn="l" defTabSz="912706" rtl="0" eaLnBrk="1" latinLnBrk="0" hangingPunct="1">
                    <a:defRPr kumimoji="1" sz="1800" kern="1200">
                      <a:solidFill>
                        <a:schemeClr val="lt1"/>
                      </a:solidFill>
                      <a:latin typeface="+mn-lt"/>
                      <a:ea typeface="+mn-ea"/>
                      <a:cs typeface="+mn-cs"/>
                    </a:defRPr>
                  </a:lvl7pPr>
                  <a:lvl8pPr marL="3194469" algn="l" defTabSz="912706" rtl="0" eaLnBrk="1" latinLnBrk="0" hangingPunct="1">
                    <a:defRPr kumimoji="1" sz="1800" kern="1200">
                      <a:solidFill>
                        <a:schemeClr val="lt1"/>
                      </a:solidFill>
                      <a:latin typeface="+mn-lt"/>
                      <a:ea typeface="+mn-ea"/>
                      <a:cs typeface="+mn-cs"/>
                    </a:defRPr>
                  </a:lvl8pPr>
                  <a:lvl9pPr marL="3650823" algn="l" defTabSz="912706" rtl="0" eaLnBrk="1" latinLnBrk="0" hangingPunct="1">
                    <a:defRPr kumimoji="1" sz="1800" kern="1200">
                      <a:solidFill>
                        <a:schemeClr val="lt1"/>
                      </a:solidFill>
                      <a:latin typeface="+mn-lt"/>
                      <a:ea typeface="+mn-ea"/>
                      <a:cs typeface="+mn-cs"/>
                    </a:defRPr>
                  </a:lvl9pPr>
                </a:lstStyle>
                <a:p>
                  <a:pPr algn="ctr" defTabSz="800468"/>
                  <a:endParaRPr lang="ja-JP" altLang="en-US" sz="1579">
                    <a:solidFill>
                      <a:prstClr val="white"/>
                    </a:solidFill>
                  </a:endParaRPr>
                </a:p>
              </p:txBody>
            </p:sp>
            <p:sp>
              <p:nvSpPr>
                <p:cNvPr id="40" name="平行四辺形 39"/>
                <p:cNvSpPr/>
                <p:nvPr/>
              </p:nvSpPr>
              <p:spPr>
                <a:xfrm rot="5400000" flipV="1">
                  <a:off x="4238713" y="2020202"/>
                  <a:ext cx="98146" cy="45723"/>
                </a:xfrm>
                <a:prstGeom prst="parallelogram">
                  <a:avLst>
                    <a:gd name="adj" fmla="val 106856"/>
                  </a:avLst>
                </a:prstGeom>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2706" rtl="0" eaLnBrk="1" latinLnBrk="0" hangingPunct="1">
                    <a:defRPr kumimoji="1" sz="1800" kern="1200">
                      <a:solidFill>
                        <a:schemeClr val="lt1"/>
                      </a:solidFill>
                      <a:latin typeface="+mn-lt"/>
                      <a:ea typeface="+mn-ea"/>
                      <a:cs typeface="+mn-cs"/>
                    </a:defRPr>
                  </a:lvl1pPr>
                  <a:lvl2pPr marL="456356" algn="l" defTabSz="912706" rtl="0" eaLnBrk="1" latinLnBrk="0" hangingPunct="1">
                    <a:defRPr kumimoji="1" sz="1800" kern="1200">
                      <a:solidFill>
                        <a:schemeClr val="lt1"/>
                      </a:solidFill>
                      <a:latin typeface="+mn-lt"/>
                      <a:ea typeface="+mn-ea"/>
                      <a:cs typeface="+mn-cs"/>
                    </a:defRPr>
                  </a:lvl2pPr>
                  <a:lvl3pPr marL="912706" algn="l" defTabSz="912706" rtl="0" eaLnBrk="1" latinLnBrk="0" hangingPunct="1">
                    <a:defRPr kumimoji="1" sz="1800" kern="1200">
                      <a:solidFill>
                        <a:schemeClr val="lt1"/>
                      </a:solidFill>
                      <a:latin typeface="+mn-lt"/>
                      <a:ea typeface="+mn-ea"/>
                      <a:cs typeface="+mn-cs"/>
                    </a:defRPr>
                  </a:lvl3pPr>
                  <a:lvl4pPr marL="1369067" algn="l" defTabSz="912706" rtl="0" eaLnBrk="1" latinLnBrk="0" hangingPunct="1">
                    <a:defRPr kumimoji="1" sz="1800" kern="1200">
                      <a:solidFill>
                        <a:schemeClr val="lt1"/>
                      </a:solidFill>
                      <a:latin typeface="+mn-lt"/>
                      <a:ea typeface="+mn-ea"/>
                      <a:cs typeface="+mn-cs"/>
                    </a:defRPr>
                  </a:lvl4pPr>
                  <a:lvl5pPr marL="1825409" algn="l" defTabSz="912706" rtl="0" eaLnBrk="1" latinLnBrk="0" hangingPunct="1">
                    <a:defRPr kumimoji="1" sz="1800" kern="1200">
                      <a:solidFill>
                        <a:schemeClr val="lt1"/>
                      </a:solidFill>
                      <a:latin typeface="+mn-lt"/>
                      <a:ea typeface="+mn-ea"/>
                      <a:cs typeface="+mn-cs"/>
                    </a:defRPr>
                  </a:lvl5pPr>
                  <a:lvl6pPr marL="2281765" algn="l" defTabSz="912706" rtl="0" eaLnBrk="1" latinLnBrk="0" hangingPunct="1">
                    <a:defRPr kumimoji="1" sz="1800" kern="1200">
                      <a:solidFill>
                        <a:schemeClr val="lt1"/>
                      </a:solidFill>
                      <a:latin typeface="+mn-lt"/>
                      <a:ea typeface="+mn-ea"/>
                      <a:cs typeface="+mn-cs"/>
                    </a:defRPr>
                  </a:lvl6pPr>
                  <a:lvl7pPr marL="2738117" algn="l" defTabSz="912706" rtl="0" eaLnBrk="1" latinLnBrk="0" hangingPunct="1">
                    <a:defRPr kumimoji="1" sz="1800" kern="1200">
                      <a:solidFill>
                        <a:schemeClr val="lt1"/>
                      </a:solidFill>
                      <a:latin typeface="+mn-lt"/>
                      <a:ea typeface="+mn-ea"/>
                      <a:cs typeface="+mn-cs"/>
                    </a:defRPr>
                  </a:lvl7pPr>
                  <a:lvl8pPr marL="3194469" algn="l" defTabSz="912706" rtl="0" eaLnBrk="1" latinLnBrk="0" hangingPunct="1">
                    <a:defRPr kumimoji="1" sz="1800" kern="1200">
                      <a:solidFill>
                        <a:schemeClr val="lt1"/>
                      </a:solidFill>
                      <a:latin typeface="+mn-lt"/>
                      <a:ea typeface="+mn-ea"/>
                      <a:cs typeface="+mn-cs"/>
                    </a:defRPr>
                  </a:lvl8pPr>
                  <a:lvl9pPr marL="3650823" algn="l" defTabSz="912706" rtl="0" eaLnBrk="1" latinLnBrk="0" hangingPunct="1">
                    <a:defRPr kumimoji="1" sz="1800" kern="1200">
                      <a:solidFill>
                        <a:schemeClr val="lt1"/>
                      </a:solidFill>
                      <a:latin typeface="+mn-lt"/>
                      <a:ea typeface="+mn-ea"/>
                      <a:cs typeface="+mn-cs"/>
                    </a:defRPr>
                  </a:lvl9pPr>
                </a:lstStyle>
                <a:p>
                  <a:pPr algn="ctr" defTabSz="800468"/>
                  <a:endParaRPr lang="ja-JP" altLang="en-US" sz="1579">
                    <a:solidFill>
                      <a:prstClr val="white"/>
                    </a:solidFill>
                  </a:endParaRPr>
                </a:p>
              </p:txBody>
            </p:sp>
            <p:sp>
              <p:nvSpPr>
                <p:cNvPr id="41" name="平行四辺形 40"/>
                <p:cNvSpPr/>
                <p:nvPr/>
              </p:nvSpPr>
              <p:spPr>
                <a:xfrm rot="5400000" flipV="1">
                  <a:off x="4238714" y="2122171"/>
                  <a:ext cx="98146" cy="45723"/>
                </a:xfrm>
                <a:prstGeom prst="parallelogram">
                  <a:avLst>
                    <a:gd name="adj" fmla="val 106856"/>
                  </a:avLst>
                </a:prstGeom>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2706" rtl="0" eaLnBrk="1" latinLnBrk="0" hangingPunct="1">
                    <a:defRPr kumimoji="1" sz="1800" kern="1200">
                      <a:solidFill>
                        <a:schemeClr val="lt1"/>
                      </a:solidFill>
                      <a:latin typeface="+mn-lt"/>
                      <a:ea typeface="+mn-ea"/>
                      <a:cs typeface="+mn-cs"/>
                    </a:defRPr>
                  </a:lvl1pPr>
                  <a:lvl2pPr marL="456356" algn="l" defTabSz="912706" rtl="0" eaLnBrk="1" latinLnBrk="0" hangingPunct="1">
                    <a:defRPr kumimoji="1" sz="1800" kern="1200">
                      <a:solidFill>
                        <a:schemeClr val="lt1"/>
                      </a:solidFill>
                      <a:latin typeface="+mn-lt"/>
                      <a:ea typeface="+mn-ea"/>
                      <a:cs typeface="+mn-cs"/>
                    </a:defRPr>
                  </a:lvl2pPr>
                  <a:lvl3pPr marL="912706" algn="l" defTabSz="912706" rtl="0" eaLnBrk="1" latinLnBrk="0" hangingPunct="1">
                    <a:defRPr kumimoji="1" sz="1800" kern="1200">
                      <a:solidFill>
                        <a:schemeClr val="lt1"/>
                      </a:solidFill>
                      <a:latin typeface="+mn-lt"/>
                      <a:ea typeface="+mn-ea"/>
                      <a:cs typeface="+mn-cs"/>
                    </a:defRPr>
                  </a:lvl3pPr>
                  <a:lvl4pPr marL="1369067" algn="l" defTabSz="912706" rtl="0" eaLnBrk="1" latinLnBrk="0" hangingPunct="1">
                    <a:defRPr kumimoji="1" sz="1800" kern="1200">
                      <a:solidFill>
                        <a:schemeClr val="lt1"/>
                      </a:solidFill>
                      <a:latin typeface="+mn-lt"/>
                      <a:ea typeface="+mn-ea"/>
                      <a:cs typeface="+mn-cs"/>
                    </a:defRPr>
                  </a:lvl4pPr>
                  <a:lvl5pPr marL="1825409" algn="l" defTabSz="912706" rtl="0" eaLnBrk="1" latinLnBrk="0" hangingPunct="1">
                    <a:defRPr kumimoji="1" sz="1800" kern="1200">
                      <a:solidFill>
                        <a:schemeClr val="lt1"/>
                      </a:solidFill>
                      <a:latin typeface="+mn-lt"/>
                      <a:ea typeface="+mn-ea"/>
                      <a:cs typeface="+mn-cs"/>
                    </a:defRPr>
                  </a:lvl5pPr>
                  <a:lvl6pPr marL="2281765" algn="l" defTabSz="912706" rtl="0" eaLnBrk="1" latinLnBrk="0" hangingPunct="1">
                    <a:defRPr kumimoji="1" sz="1800" kern="1200">
                      <a:solidFill>
                        <a:schemeClr val="lt1"/>
                      </a:solidFill>
                      <a:latin typeface="+mn-lt"/>
                      <a:ea typeface="+mn-ea"/>
                      <a:cs typeface="+mn-cs"/>
                    </a:defRPr>
                  </a:lvl6pPr>
                  <a:lvl7pPr marL="2738117" algn="l" defTabSz="912706" rtl="0" eaLnBrk="1" latinLnBrk="0" hangingPunct="1">
                    <a:defRPr kumimoji="1" sz="1800" kern="1200">
                      <a:solidFill>
                        <a:schemeClr val="lt1"/>
                      </a:solidFill>
                      <a:latin typeface="+mn-lt"/>
                      <a:ea typeface="+mn-ea"/>
                      <a:cs typeface="+mn-cs"/>
                    </a:defRPr>
                  </a:lvl7pPr>
                  <a:lvl8pPr marL="3194469" algn="l" defTabSz="912706" rtl="0" eaLnBrk="1" latinLnBrk="0" hangingPunct="1">
                    <a:defRPr kumimoji="1" sz="1800" kern="1200">
                      <a:solidFill>
                        <a:schemeClr val="lt1"/>
                      </a:solidFill>
                      <a:latin typeface="+mn-lt"/>
                      <a:ea typeface="+mn-ea"/>
                      <a:cs typeface="+mn-cs"/>
                    </a:defRPr>
                  </a:lvl8pPr>
                  <a:lvl9pPr marL="3650823" algn="l" defTabSz="912706" rtl="0" eaLnBrk="1" latinLnBrk="0" hangingPunct="1">
                    <a:defRPr kumimoji="1" sz="1800" kern="1200">
                      <a:solidFill>
                        <a:schemeClr val="lt1"/>
                      </a:solidFill>
                      <a:latin typeface="+mn-lt"/>
                      <a:ea typeface="+mn-ea"/>
                      <a:cs typeface="+mn-cs"/>
                    </a:defRPr>
                  </a:lvl9pPr>
                </a:lstStyle>
                <a:p>
                  <a:pPr algn="ctr" defTabSz="800468"/>
                  <a:endParaRPr lang="ja-JP" altLang="en-US" sz="1579">
                    <a:solidFill>
                      <a:prstClr val="white"/>
                    </a:solidFill>
                  </a:endParaRPr>
                </a:p>
              </p:txBody>
            </p:sp>
            <p:sp>
              <p:nvSpPr>
                <p:cNvPr id="42" name="平行四辺形 41"/>
                <p:cNvSpPr/>
                <p:nvPr/>
              </p:nvSpPr>
              <p:spPr>
                <a:xfrm rot="5400000" flipV="1">
                  <a:off x="4241294" y="2217773"/>
                  <a:ext cx="98146" cy="45723"/>
                </a:xfrm>
                <a:prstGeom prst="parallelogram">
                  <a:avLst>
                    <a:gd name="adj" fmla="val 106856"/>
                  </a:avLst>
                </a:prstGeom>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2706" rtl="0" eaLnBrk="1" latinLnBrk="0" hangingPunct="1">
                    <a:defRPr kumimoji="1" sz="1800" kern="1200">
                      <a:solidFill>
                        <a:schemeClr val="lt1"/>
                      </a:solidFill>
                      <a:latin typeface="+mn-lt"/>
                      <a:ea typeface="+mn-ea"/>
                      <a:cs typeface="+mn-cs"/>
                    </a:defRPr>
                  </a:lvl1pPr>
                  <a:lvl2pPr marL="456356" algn="l" defTabSz="912706" rtl="0" eaLnBrk="1" latinLnBrk="0" hangingPunct="1">
                    <a:defRPr kumimoji="1" sz="1800" kern="1200">
                      <a:solidFill>
                        <a:schemeClr val="lt1"/>
                      </a:solidFill>
                      <a:latin typeface="+mn-lt"/>
                      <a:ea typeface="+mn-ea"/>
                      <a:cs typeface="+mn-cs"/>
                    </a:defRPr>
                  </a:lvl2pPr>
                  <a:lvl3pPr marL="912706" algn="l" defTabSz="912706" rtl="0" eaLnBrk="1" latinLnBrk="0" hangingPunct="1">
                    <a:defRPr kumimoji="1" sz="1800" kern="1200">
                      <a:solidFill>
                        <a:schemeClr val="lt1"/>
                      </a:solidFill>
                      <a:latin typeface="+mn-lt"/>
                      <a:ea typeface="+mn-ea"/>
                      <a:cs typeface="+mn-cs"/>
                    </a:defRPr>
                  </a:lvl3pPr>
                  <a:lvl4pPr marL="1369067" algn="l" defTabSz="912706" rtl="0" eaLnBrk="1" latinLnBrk="0" hangingPunct="1">
                    <a:defRPr kumimoji="1" sz="1800" kern="1200">
                      <a:solidFill>
                        <a:schemeClr val="lt1"/>
                      </a:solidFill>
                      <a:latin typeface="+mn-lt"/>
                      <a:ea typeface="+mn-ea"/>
                      <a:cs typeface="+mn-cs"/>
                    </a:defRPr>
                  </a:lvl4pPr>
                  <a:lvl5pPr marL="1825409" algn="l" defTabSz="912706" rtl="0" eaLnBrk="1" latinLnBrk="0" hangingPunct="1">
                    <a:defRPr kumimoji="1" sz="1800" kern="1200">
                      <a:solidFill>
                        <a:schemeClr val="lt1"/>
                      </a:solidFill>
                      <a:latin typeface="+mn-lt"/>
                      <a:ea typeface="+mn-ea"/>
                      <a:cs typeface="+mn-cs"/>
                    </a:defRPr>
                  </a:lvl5pPr>
                  <a:lvl6pPr marL="2281765" algn="l" defTabSz="912706" rtl="0" eaLnBrk="1" latinLnBrk="0" hangingPunct="1">
                    <a:defRPr kumimoji="1" sz="1800" kern="1200">
                      <a:solidFill>
                        <a:schemeClr val="lt1"/>
                      </a:solidFill>
                      <a:latin typeface="+mn-lt"/>
                      <a:ea typeface="+mn-ea"/>
                      <a:cs typeface="+mn-cs"/>
                    </a:defRPr>
                  </a:lvl6pPr>
                  <a:lvl7pPr marL="2738117" algn="l" defTabSz="912706" rtl="0" eaLnBrk="1" latinLnBrk="0" hangingPunct="1">
                    <a:defRPr kumimoji="1" sz="1800" kern="1200">
                      <a:solidFill>
                        <a:schemeClr val="lt1"/>
                      </a:solidFill>
                      <a:latin typeface="+mn-lt"/>
                      <a:ea typeface="+mn-ea"/>
                      <a:cs typeface="+mn-cs"/>
                    </a:defRPr>
                  </a:lvl7pPr>
                  <a:lvl8pPr marL="3194469" algn="l" defTabSz="912706" rtl="0" eaLnBrk="1" latinLnBrk="0" hangingPunct="1">
                    <a:defRPr kumimoji="1" sz="1800" kern="1200">
                      <a:solidFill>
                        <a:schemeClr val="lt1"/>
                      </a:solidFill>
                      <a:latin typeface="+mn-lt"/>
                      <a:ea typeface="+mn-ea"/>
                      <a:cs typeface="+mn-cs"/>
                    </a:defRPr>
                  </a:lvl8pPr>
                  <a:lvl9pPr marL="3650823" algn="l" defTabSz="912706" rtl="0" eaLnBrk="1" latinLnBrk="0" hangingPunct="1">
                    <a:defRPr kumimoji="1" sz="1800" kern="1200">
                      <a:solidFill>
                        <a:schemeClr val="lt1"/>
                      </a:solidFill>
                      <a:latin typeface="+mn-lt"/>
                      <a:ea typeface="+mn-ea"/>
                      <a:cs typeface="+mn-cs"/>
                    </a:defRPr>
                  </a:lvl9pPr>
                </a:lstStyle>
                <a:p>
                  <a:pPr algn="ctr" defTabSz="800468"/>
                  <a:endParaRPr lang="ja-JP" altLang="en-US" sz="1579">
                    <a:solidFill>
                      <a:prstClr val="white"/>
                    </a:solidFill>
                  </a:endParaRPr>
                </a:p>
              </p:txBody>
            </p:sp>
          </p:grpSp>
          <p:grpSp>
            <p:nvGrpSpPr>
              <p:cNvPr id="34" name="グループ化 33"/>
              <p:cNvGrpSpPr/>
              <p:nvPr/>
            </p:nvGrpSpPr>
            <p:grpSpPr>
              <a:xfrm>
                <a:off x="4336097" y="1839017"/>
                <a:ext cx="48304" cy="391016"/>
                <a:chOff x="4264924" y="1898692"/>
                <a:chExt cx="48304" cy="391016"/>
              </a:xfrm>
            </p:grpSpPr>
            <p:sp>
              <p:nvSpPr>
                <p:cNvPr id="35" name="平行四辺形 34"/>
                <p:cNvSpPr/>
                <p:nvPr/>
              </p:nvSpPr>
              <p:spPr>
                <a:xfrm rot="5400000" flipV="1">
                  <a:off x="4238713" y="1924903"/>
                  <a:ext cx="98146" cy="45723"/>
                </a:xfrm>
                <a:prstGeom prst="parallelogram">
                  <a:avLst>
                    <a:gd name="adj" fmla="val 106856"/>
                  </a:avLst>
                </a:prstGeom>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2706" rtl="0" eaLnBrk="1" latinLnBrk="0" hangingPunct="1">
                    <a:defRPr kumimoji="1" sz="1800" kern="1200">
                      <a:solidFill>
                        <a:schemeClr val="lt1"/>
                      </a:solidFill>
                      <a:latin typeface="+mn-lt"/>
                      <a:ea typeface="+mn-ea"/>
                      <a:cs typeface="+mn-cs"/>
                    </a:defRPr>
                  </a:lvl1pPr>
                  <a:lvl2pPr marL="456356" algn="l" defTabSz="912706" rtl="0" eaLnBrk="1" latinLnBrk="0" hangingPunct="1">
                    <a:defRPr kumimoji="1" sz="1800" kern="1200">
                      <a:solidFill>
                        <a:schemeClr val="lt1"/>
                      </a:solidFill>
                      <a:latin typeface="+mn-lt"/>
                      <a:ea typeface="+mn-ea"/>
                      <a:cs typeface="+mn-cs"/>
                    </a:defRPr>
                  </a:lvl2pPr>
                  <a:lvl3pPr marL="912706" algn="l" defTabSz="912706" rtl="0" eaLnBrk="1" latinLnBrk="0" hangingPunct="1">
                    <a:defRPr kumimoji="1" sz="1800" kern="1200">
                      <a:solidFill>
                        <a:schemeClr val="lt1"/>
                      </a:solidFill>
                      <a:latin typeface="+mn-lt"/>
                      <a:ea typeface="+mn-ea"/>
                      <a:cs typeface="+mn-cs"/>
                    </a:defRPr>
                  </a:lvl3pPr>
                  <a:lvl4pPr marL="1369067" algn="l" defTabSz="912706" rtl="0" eaLnBrk="1" latinLnBrk="0" hangingPunct="1">
                    <a:defRPr kumimoji="1" sz="1800" kern="1200">
                      <a:solidFill>
                        <a:schemeClr val="lt1"/>
                      </a:solidFill>
                      <a:latin typeface="+mn-lt"/>
                      <a:ea typeface="+mn-ea"/>
                      <a:cs typeface="+mn-cs"/>
                    </a:defRPr>
                  </a:lvl4pPr>
                  <a:lvl5pPr marL="1825409" algn="l" defTabSz="912706" rtl="0" eaLnBrk="1" latinLnBrk="0" hangingPunct="1">
                    <a:defRPr kumimoji="1" sz="1800" kern="1200">
                      <a:solidFill>
                        <a:schemeClr val="lt1"/>
                      </a:solidFill>
                      <a:latin typeface="+mn-lt"/>
                      <a:ea typeface="+mn-ea"/>
                      <a:cs typeface="+mn-cs"/>
                    </a:defRPr>
                  </a:lvl5pPr>
                  <a:lvl6pPr marL="2281765" algn="l" defTabSz="912706" rtl="0" eaLnBrk="1" latinLnBrk="0" hangingPunct="1">
                    <a:defRPr kumimoji="1" sz="1800" kern="1200">
                      <a:solidFill>
                        <a:schemeClr val="lt1"/>
                      </a:solidFill>
                      <a:latin typeface="+mn-lt"/>
                      <a:ea typeface="+mn-ea"/>
                      <a:cs typeface="+mn-cs"/>
                    </a:defRPr>
                  </a:lvl6pPr>
                  <a:lvl7pPr marL="2738117" algn="l" defTabSz="912706" rtl="0" eaLnBrk="1" latinLnBrk="0" hangingPunct="1">
                    <a:defRPr kumimoji="1" sz="1800" kern="1200">
                      <a:solidFill>
                        <a:schemeClr val="lt1"/>
                      </a:solidFill>
                      <a:latin typeface="+mn-lt"/>
                      <a:ea typeface="+mn-ea"/>
                      <a:cs typeface="+mn-cs"/>
                    </a:defRPr>
                  </a:lvl7pPr>
                  <a:lvl8pPr marL="3194469" algn="l" defTabSz="912706" rtl="0" eaLnBrk="1" latinLnBrk="0" hangingPunct="1">
                    <a:defRPr kumimoji="1" sz="1800" kern="1200">
                      <a:solidFill>
                        <a:schemeClr val="lt1"/>
                      </a:solidFill>
                      <a:latin typeface="+mn-lt"/>
                      <a:ea typeface="+mn-ea"/>
                      <a:cs typeface="+mn-cs"/>
                    </a:defRPr>
                  </a:lvl8pPr>
                  <a:lvl9pPr marL="3650823" algn="l" defTabSz="912706" rtl="0" eaLnBrk="1" latinLnBrk="0" hangingPunct="1">
                    <a:defRPr kumimoji="1" sz="1800" kern="1200">
                      <a:solidFill>
                        <a:schemeClr val="lt1"/>
                      </a:solidFill>
                      <a:latin typeface="+mn-lt"/>
                      <a:ea typeface="+mn-ea"/>
                      <a:cs typeface="+mn-cs"/>
                    </a:defRPr>
                  </a:lvl9pPr>
                </a:lstStyle>
                <a:p>
                  <a:pPr algn="ctr" defTabSz="800468"/>
                  <a:endParaRPr lang="ja-JP" altLang="en-US" sz="1579">
                    <a:solidFill>
                      <a:prstClr val="white"/>
                    </a:solidFill>
                  </a:endParaRPr>
                </a:p>
              </p:txBody>
            </p:sp>
            <p:sp>
              <p:nvSpPr>
                <p:cNvPr id="36" name="平行四辺形 35"/>
                <p:cNvSpPr/>
                <p:nvPr/>
              </p:nvSpPr>
              <p:spPr>
                <a:xfrm rot="5400000" flipV="1">
                  <a:off x="4238713" y="2020202"/>
                  <a:ext cx="98146" cy="45723"/>
                </a:xfrm>
                <a:prstGeom prst="parallelogram">
                  <a:avLst>
                    <a:gd name="adj" fmla="val 106856"/>
                  </a:avLst>
                </a:prstGeom>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2706" rtl="0" eaLnBrk="1" latinLnBrk="0" hangingPunct="1">
                    <a:defRPr kumimoji="1" sz="1800" kern="1200">
                      <a:solidFill>
                        <a:schemeClr val="lt1"/>
                      </a:solidFill>
                      <a:latin typeface="+mn-lt"/>
                      <a:ea typeface="+mn-ea"/>
                      <a:cs typeface="+mn-cs"/>
                    </a:defRPr>
                  </a:lvl1pPr>
                  <a:lvl2pPr marL="456356" algn="l" defTabSz="912706" rtl="0" eaLnBrk="1" latinLnBrk="0" hangingPunct="1">
                    <a:defRPr kumimoji="1" sz="1800" kern="1200">
                      <a:solidFill>
                        <a:schemeClr val="lt1"/>
                      </a:solidFill>
                      <a:latin typeface="+mn-lt"/>
                      <a:ea typeface="+mn-ea"/>
                      <a:cs typeface="+mn-cs"/>
                    </a:defRPr>
                  </a:lvl2pPr>
                  <a:lvl3pPr marL="912706" algn="l" defTabSz="912706" rtl="0" eaLnBrk="1" latinLnBrk="0" hangingPunct="1">
                    <a:defRPr kumimoji="1" sz="1800" kern="1200">
                      <a:solidFill>
                        <a:schemeClr val="lt1"/>
                      </a:solidFill>
                      <a:latin typeface="+mn-lt"/>
                      <a:ea typeface="+mn-ea"/>
                      <a:cs typeface="+mn-cs"/>
                    </a:defRPr>
                  </a:lvl3pPr>
                  <a:lvl4pPr marL="1369067" algn="l" defTabSz="912706" rtl="0" eaLnBrk="1" latinLnBrk="0" hangingPunct="1">
                    <a:defRPr kumimoji="1" sz="1800" kern="1200">
                      <a:solidFill>
                        <a:schemeClr val="lt1"/>
                      </a:solidFill>
                      <a:latin typeface="+mn-lt"/>
                      <a:ea typeface="+mn-ea"/>
                      <a:cs typeface="+mn-cs"/>
                    </a:defRPr>
                  </a:lvl4pPr>
                  <a:lvl5pPr marL="1825409" algn="l" defTabSz="912706" rtl="0" eaLnBrk="1" latinLnBrk="0" hangingPunct="1">
                    <a:defRPr kumimoji="1" sz="1800" kern="1200">
                      <a:solidFill>
                        <a:schemeClr val="lt1"/>
                      </a:solidFill>
                      <a:latin typeface="+mn-lt"/>
                      <a:ea typeface="+mn-ea"/>
                      <a:cs typeface="+mn-cs"/>
                    </a:defRPr>
                  </a:lvl5pPr>
                  <a:lvl6pPr marL="2281765" algn="l" defTabSz="912706" rtl="0" eaLnBrk="1" latinLnBrk="0" hangingPunct="1">
                    <a:defRPr kumimoji="1" sz="1800" kern="1200">
                      <a:solidFill>
                        <a:schemeClr val="lt1"/>
                      </a:solidFill>
                      <a:latin typeface="+mn-lt"/>
                      <a:ea typeface="+mn-ea"/>
                      <a:cs typeface="+mn-cs"/>
                    </a:defRPr>
                  </a:lvl6pPr>
                  <a:lvl7pPr marL="2738117" algn="l" defTabSz="912706" rtl="0" eaLnBrk="1" latinLnBrk="0" hangingPunct="1">
                    <a:defRPr kumimoji="1" sz="1800" kern="1200">
                      <a:solidFill>
                        <a:schemeClr val="lt1"/>
                      </a:solidFill>
                      <a:latin typeface="+mn-lt"/>
                      <a:ea typeface="+mn-ea"/>
                      <a:cs typeface="+mn-cs"/>
                    </a:defRPr>
                  </a:lvl7pPr>
                  <a:lvl8pPr marL="3194469" algn="l" defTabSz="912706" rtl="0" eaLnBrk="1" latinLnBrk="0" hangingPunct="1">
                    <a:defRPr kumimoji="1" sz="1800" kern="1200">
                      <a:solidFill>
                        <a:schemeClr val="lt1"/>
                      </a:solidFill>
                      <a:latin typeface="+mn-lt"/>
                      <a:ea typeface="+mn-ea"/>
                      <a:cs typeface="+mn-cs"/>
                    </a:defRPr>
                  </a:lvl8pPr>
                  <a:lvl9pPr marL="3650823" algn="l" defTabSz="912706" rtl="0" eaLnBrk="1" latinLnBrk="0" hangingPunct="1">
                    <a:defRPr kumimoji="1" sz="1800" kern="1200">
                      <a:solidFill>
                        <a:schemeClr val="lt1"/>
                      </a:solidFill>
                      <a:latin typeface="+mn-lt"/>
                      <a:ea typeface="+mn-ea"/>
                      <a:cs typeface="+mn-cs"/>
                    </a:defRPr>
                  </a:lvl9pPr>
                </a:lstStyle>
                <a:p>
                  <a:pPr algn="ctr" defTabSz="800468"/>
                  <a:endParaRPr lang="ja-JP" altLang="en-US" sz="1579">
                    <a:solidFill>
                      <a:prstClr val="white"/>
                    </a:solidFill>
                  </a:endParaRPr>
                </a:p>
              </p:txBody>
            </p:sp>
            <p:sp>
              <p:nvSpPr>
                <p:cNvPr id="37" name="平行四辺形 36"/>
                <p:cNvSpPr/>
                <p:nvPr/>
              </p:nvSpPr>
              <p:spPr>
                <a:xfrm rot="5400000" flipV="1">
                  <a:off x="4238714" y="2122171"/>
                  <a:ext cx="98146" cy="45723"/>
                </a:xfrm>
                <a:prstGeom prst="parallelogram">
                  <a:avLst>
                    <a:gd name="adj" fmla="val 106856"/>
                  </a:avLst>
                </a:prstGeom>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2706" rtl="0" eaLnBrk="1" latinLnBrk="0" hangingPunct="1">
                    <a:defRPr kumimoji="1" sz="1800" kern="1200">
                      <a:solidFill>
                        <a:schemeClr val="lt1"/>
                      </a:solidFill>
                      <a:latin typeface="+mn-lt"/>
                      <a:ea typeface="+mn-ea"/>
                      <a:cs typeface="+mn-cs"/>
                    </a:defRPr>
                  </a:lvl1pPr>
                  <a:lvl2pPr marL="456356" algn="l" defTabSz="912706" rtl="0" eaLnBrk="1" latinLnBrk="0" hangingPunct="1">
                    <a:defRPr kumimoji="1" sz="1800" kern="1200">
                      <a:solidFill>
                        <a:schemeClr val="lt1"/>
                      </a:solidFill>
                      <a:latin typeface="+mn-lt"/>
                      <a:ea typeface="+mn-ea"/>
                      <a:cs typeface="+mn-cs"/>
                    </a:defRPr>
                  </a:lvl2pPr>
                  <a:lvl3pPr marL="912706" algn="l" defTabSz="912706" rtl="0" eaLnBrk="1" latinLnBrk="0" hangingPunct="1">
                    <a:defRPr kumimoji="1" sz="1800" kern="1200">
                      <a:solidFill>
                        <a:schemeClr val="lt1"/>
                      </a:solidFill>
                      <a:latin typeface="+mn-lt"/>
                      <a:ea typeface="+mn-ea"/>
                      <a:cs typeface="+mn-cs"/>
                    </a:defRPr>
                  </a:lvl3pPr>
                  <a:lvl4pPr marL="1369067" algn="l" defTabSz="912706" rtl="0" eaLnBrk="1" latinLnBrk="0" hangingPunct="1">
                    <a:defRPr kumimoji="1" sz="1800" kern="1200">
                      <a:solidFill>
                        <a:schemeClr val="lt1"/>
                      </a:solidFill>
                      <a:latin typeface="+mn-lt"/>
                      <a:ea typeface="+mn-ea"/>
                      <a:cs typeface="+mn-cs"/>
                    </a:defRPr>
                  </a:lvl4pPr>
                  <a:lvl5pPr marL="1825409" algn="l" defTabSz="912706" rtl="0" eaLnBrk="1" latinLnBrk="0" hangingPunct="1">
                    <a:defRPr kumimoji="1" sz="1800" kern="1200">
                      <a:solidFill>
                        <a:schemeClr val="lt1"/>
                      </a:solidFill>
                      <a:latin typeface="+mn-lt"/>
                      <a:ea typeface="+mn-ea"/>
                      <a:cs typeface="+mn-cs"/>
                    </a:defRPr>
                  </a:lvl5pPr>
                  <a:lvl6pPr marL="2281765" algn="l" defTabSz="912706" rtl="0" eaLnBrk="1" latinLnBrk="0" hangingPunct="1">
                    <a:defRPr kumimoji="1" sz="1800" kern="1200">
                      <a:solidFill>
                        <a:schemeClr val="lt1"/>
                      </a:solidFill>
                      <a:latin typeface="+mn-lt"/>
                      <a:ea typeface="+mn-ea"/>
                      <a:cs typeface="+mn-cs"/>
                    </a:defRPr>
                  </a:lvl6pPr>
                  <a:lvl7pPr marL="2738117" algn="l" defTabSz="912706" rtl="0" eaLnBrk="1" latinLnBrk="0" hangingPunct="1">
                    <a:defRPr kumimoji="1" sz="1800" kern="1200">
                      <a:solidFill>
                        <a:schemeClr val="lt1"/>
                      </a:solidFill>
                      <a:latin typeface="+mn-lt"/>
                      <a:ea typeface="+mn-ea"/>
                      <a:cs typeface="+mn-cs"/>
                    </a:defRPr>
                  </a:lvl7pPr>
                  <a:lvl8pPr marL="3194469" algn="l" defTabSz="912706" rtl="0" eaLnBrk="1" latinLnBrk="0" hangingPunct="1">
                    <a:defRPr kumimoji="1" sz="1800" kern="1200">
                      <a:solidFill>
                        <a:schemeClr val="lt1"/>
                      </a:solidFill>
                      <a:latin typeface="+mn-lt"/>
                      <a:ea typeface="+mn-ea"/>
                      <a:cs typeface="+mn-cs"/>
                    </a:defRPr>
                  </a:lvl8pPr>
                  <a:lvl9pPr marL="3650823" algn="l" defTabSz="912706" rtl="0" eaLnBrk="1" latinLnBrk="0" hangingPunct="1">
                    <a:defRPr kumimoji="1" sz="1800" kern="1200">
                      <a:solidFill>
                        <a:schemeClr val="lt1"/>
                      </a:solidFill>
                      <a:latin typeface="+mn-lt"/>
                      <a:ea typeface="+mn-ea"/>
                      <a:cs typeface="+mn-cs"/>
                    </a:defRPr>
                  </a:lvl9pPr>
                </a:lstStyle>
                <a:p>
                  <a:pPr algn="ctr" defTabSz="800468"/>
                  <a:endParaRPr lang="ja-JP" altLang="en-US" sz="1579">
                    <a:solidFill>
                      <a:prstClr val="white"/>
                    </a:solidFill>
                  </a:endParaRPr>
                </a:p>
              </p:txBody>
            </p:sp>
            <p:sp>
              <p:nvSpPr>
                <p:cNvPr id="38" name="平行四辺形 37"/>
                <p:cNvSpPr/>
                <p:nvPr/>
              </p:nvSpPr>
              <p:spPr>
                <a:xfrm rot="5400000" flipV="1">
                  <a:off x="4241294" y="2217773"/>
                  <a:ext cx="98146" cy="45723"/>
                </a:xfrm>
                <a:prstGeom prst="parallelogram">
                  <a:avLst>
                    <a:gd name="adj" fmla="val 106856"/>
                  </a:avLst>
                </a:prstGeom>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2706" rtl="0" eaLnBrk="1" latinLnBrk="0" hangingPunct="1">
                    <a:defRPr kumimoji="1" sz="1800" kern="1200">
                      <a:solidFill>
                        <a:schemeClr val="lt1"/>
                      </a:solidFill>
                      <a:latin typeface="+mn-lt"/>
                      <a:ea typeface="+mn-ea"/>
                      <a:cs typeface="+mn-cs"/>
                    </a:defRPr>
                  </a:lvl1pPr>
                  <a:lvl2pPr marL="456356" algn="l" defTabSz="912706" rtl="0" eaLnBrk="1" latinLnBrk="0" hangingPunct="1">
                    <a:defRPr kumimoji="1" sz="1800" kern="1200">
                      <a:solidFill>
                        <a:schemeClr val="lt1"/>
                      </a:solidFill>
                      <a:latin typeface="+mn-lt"/>
                      <a:ea typeface="+mn-ea"/>
                      <a:cs typeface="+mn-cs"/>
                    </a:defRPr>
                  </a:lvl2pPr>
                  <a:lvl3pPr marL="912706" algn="l" defTabSz="912706" rtl="0" eaLnBrk="1" latinLnBrk="0" hangingPunct="1">
                    <a:defRPr kumimoji="1" sz="1800" kern="1200">
                      <a:solidFill>
                        <a:schemeClr val="lt1"/>
                      </a:solidFill>
                      <a:latin typeface="+mn-lt"/>
                      <a:ea typeface="+mn-ea"/>
                      <a:cs typeface="+mn-cs"/>
                    </a:defRPr>
                  </a:lvl3pPr>
                  <a:lvl4pPr marL="1369067" algn="l" defTabSz="912706" rtl="0" eaLnBrk="1" latinLnBrk="0" hangingPunct="1">
                    <a:defRPr kumimoji="1" sz="1800" kern="1200">
                      <a:solidFill>
                        <a:schemeClr val="lt1"/>
                      </a:solidFill>
                      <a:latin typeface="+mn-lt"/>
                      <a:ea typeface="+mn-ea"/>
                      <a:cs typeface="+mn-cs"/>
                    </a:defRPr>
                  </a:lvl4pPr>
                  <a:lvl5pPr marL="1825409" algn="l" defTabSz="912706" rtl="0" eaLnBrk="1" latinLnBrk="0" hangingPunct="1">
                    <a:defRPr kumimoji="1" sz="1800" kern="1200">
                      <a:solidFill>
                        <a:schemeClr val="lt1"/>
                      </a:solidFill>
                      <a:latin typeface="+mn-lt"/>
                      <a:ea typeface="+mn-ea"/>
                      <a:cs typeface="+mn-cs"/>
                    </a:defRPr>
                  </a:lvl5pPr>
                  <a:lvl6pPr marL="2281765" algn="l" defTabSz="912706" rtl="0" eaLnBrk="1" latinLnBrk="0" hangingPunct="1">
                    <a:defRPr kumimoji="1" sz="1800" kern="1200">
                      <a:solidFill>
                        <a:schemeClr val="lt1"/>
                      </a:solidFill>
                      <a:latin typeface="+mn-lt"/>
                      <a:ea typeface="+mn-ea"/>
                      <a:cs typeface="+mn-cs"/>
                    </a:defRPr>
                  </a:lvl6pPr>
                  <a:lvl7pPr marL="2738117" algn="l" defTabSz="912706" rtl="0" eaLnBrk="1" latinLnBrk="0" hangingPunct="1">
                    <a:defRPr kumimoji="1" sz="1800" kern="1200">
                      <a:solidFill>
                        <a:schemeClr val="lt1"/>
                      </a:solidFill>
                      <a:latin typeface="+mn-lt"/>
                      <a:ea typeface="+mn-ea"/>
                      <a:cs typeface="+mn-cs"/>
                    </a:defRPr>
                  </a:lvl7pPr>
                  <a:lvl8pPr marL="3194469" algn="l" defTabSz="912706" rtl="0" eaLnBrk="1" latinLnBrk="0" hangingPunct="1">
                    <a:defRPr kumimoji="1" sz="1800" kern="1200">
                      <a:solidFill>
                        <a:schemeClr val="lt1"/>
                      </a:solidFill>
                      <a:latin typeface="+mn-lt"/>
                      <a:ea typeface="+mn-ea"/>
                      <a:cs typeface="+mn-cs"/>
                    </a:defRPr>
                  </a:lvl8pPr>
                  <a:lvl9pPr marL="3650823" algn="l" defTabSz="912706" rtl="0" eaLnBrk="1" latinLnBrk="0" hangingPunct="1">
                    <a:defRPr kumimoji="1" sz="1800" kern="1200">
                      <a:solidFill>
                        <a:schemeClr val="lt1"/>
                      </a:solidFill>
                      <a:latin typeface="+mn-lt"/>
                      <a:ea typeface="+mn-ea"/>
                      <a:cs typeface="+mn-cs"/>
                    </a:defRPr>
                  </a:lvl9pPr>
                </a:lstStyle>
                <a:p>
                  <a:pPr algn="ctr" defTabSz="800468"/>
                  <a:endParaRPr lang="ja-JP" altLang="en-US" sz="1579">
                    <a:solidFill>
                      <a:prstClr val="white"/>
                    </a:solidFill>
                  </a:endParaRPr>
                </a:p>
              </p:txBody>
            </p:sp>
          </p:grpSp>
        </p:grpSp>
        <p:sp>
          <p:nvSpPr>
            <p:cNvPr id="15" name="テキスト ボックス 14"/>
            <p:cNvSpPr txBox="1"/>
            <p:nvPr/>
          </p:nvSpPr>
          <p:spPr>
            <a:xfrm>
              <a:off x="559076" y="5333324"/>
              <a:ext cx="202034" cy="568593"/>
            </a:xfrm>
            <a:prstGeom prst="rect">
              <a:avLst/>
            </a:prstGeom>
            <a:noFill/>
          </p:spPr>
          <p:txBody>
            <a:bodyPr wrap="square" rtlCol="0">
              <a:spAutoFit/>
            </a:bodyPr>
            <a:lstStyle/>
            <a:p>
              <a:r>
                <a:rPr kumimoji="1" lang="en-US" altLang="ja-JP" sz="1100" b="1" dirty="0">
                  <a:solidFill>
                    <a:srgbClr val="FF0000"/>
                  </a:solidFill>
                </a:rPr>
                <a:t>H</a:t>
              </a:r>
              <a:endParaRPr kumimoji="1" lang="ja-JP" altLang="en-US" sz="1100" b="1" dirty="0">
                <a:solidFill>
                  <a:srgbClr val="FF0000"/>
                </a:solidFill>
              </a:endParaRPr>
            </a:p>
          </p:txBody>
        </p:sp>
      </p:grpSp>
      <p:sp>
        <p:nvSpPr>
          <p:cNvPr id="3" name="上矢印 2"/>
          <p:cNvSpPr/>
          <p:nvPr/>
        </p:nvSpPr>
        <p:spPr>
          <a:xfrm>
            <a:off x="7875943" y="3930361"/>
            <a:ext cx="854251" cy="1317144"/>
          </a:xfrm>
          <a:prstGeom prst="upArrow">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0000"/>
                </a:solidFill>
              </a:rPr>
              <a:t>支援</a:t>
            </a:r>
          </a:p>
        </p:txBody>
      </p:sp>
      <p:sp>
        <p:nvSpPr>
          <p:cNvPr id="76" name="テキスト ボックス 3"/>
          <p:cNvSpPr txBox="1">
            <a:spLocks noChangeArrowheads="1"/>
          </p:cNvSpPr>
          <p:nvPr/>
        </p:nvSpPr>
        <p:spPr bwMode="auto">
          <a:xfrm>
            <a:off x="48733" y="707159"/>
            <a:ext cx="9798950" cy="583087"/>
          </a:xfrm>
          <a:prstGeom prst="rect">
            <a:avLst/>
          </a:prstGeom>
          <a:solidFill>
            <a:srgbClr val="CCFFCC"/>
          </a:solidFill>
          <a:ln w="31750">
            <a:solidFill>
              <a:schemeClr val="accent1"/>
            </a:solidFill>
          </a:ln>
        </p:spPr>
        <p:txBody>
          <a:bodyPr wrap="square" lIns="89768" tIns="44884" rIns="89768" bIns="44884">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600" dirty="0">
                <a:latin typeface="ＤＦ特太ゴシック体" panose="020B0509000000000000" pitchFamily="49" charset="-128"/>
                <a:ea typeface="ＤＦ特太ゴシック体" panose="020B0509000000000000" pitchFamily="49" charset="-128"/>
              </a:rPr>
              <a:t>勤務医の労働時間短縮を図るため、労働時間短縮のための計画を策定し、勤務環境改善の体制整備に取り組む医療機関に対する助成を行う。</a:t>
            </a:r>
            <a:r>
              <a:rPr lang="ja-JP" altLang="en-US" sz="1200" dirty="0">
                <a:latin typeface="+mj-ea"/>
                <a:ea typeface="+mj-ea"/>
              </a:rPr>
              <a:t>（</a:t>
            </a:r>
            <a:r>
              <a:rPr lang="ja-JP" altLang="en-US" sz="1200" b="1" dirty="0">
                <a:latin typeface="+mj-ea"/>
                <a:ea typeface="+mj-ea"/>
              </a:rPr>
              <a:t>医療機関が行う事業に対し都道府県が補助を実施）</a:t>
            </a:r>
          </a:p>
        </p:txBody>
      </p:sp>
      <p:pic>
        <p:nvPicPr>
          <p:cNvPr id="77" name="図 76"/>
          <p:cNvPicPr>
            <a:picLocks noChangeAspect="1"/>
          </p:cNvPicPr>
          <p:nvPr/>
        </p:nvPicPr>
        <p:blipFill rotWithShape="1">
          <a:blip r:embed="rId3"/>
          <a:srcRect l="1250" t="5927" r="66142" b="35085"/>
          <a:stretch/>
        </p:blipFill>
        <p:spPr>
          <a:xfrm>
            <a:off x="5387554" y="4505887"/>
            <a:ext cx="1018421" cy="1036316"/>
          </a:xfrm>
          <a:prstGeom prst="rect">
            <a:avLst/>
          </a:prstGeom>
        </p:spPr>
      </p:pic>
      <p:pic>
        <p:nvPicPr>
          <p:cNvPr id="79" name="図 78"/>
          <p:cNvPicPr>
            <a:picLocks noChangeAspect="1"/>
          </p:cNvPicPr>
          <p:nvPr/>
        </p:nvPicPr>
        <p:blipFill rotWithShape="1">
          <a:blip r:embed="rId4"/>
          <a:srcRect l="1667" t="7037" r="70933" b="36011"/>
          <a:stretch/>
        </p:blipFill>
        <p:spPr>
          <a:xfrm>
            <a:off x="8746880" y="4130764"/>
            <a:ext cx="1120288" cy="1309842"/>
          </a:xfrm>
          <a:prstGeom prst="rect">
            <a:avLst/>
          </a:prstGeom>
        </p:spPr>
      </p:pic>
      <p:sp>
        <p:nvSpPr>
          <p:cNvPr id="4" name="正方形/長方形 3"/>
          <p:cNvSpPr/>
          <p:nvPr/>
        </p:nvSpPr>
        <p:spPr>
          <a:xfrm>
            <a:off x="48733" y="1484784"/>
            <a:ext cx="9798950" cy="5284512"/>
          </a:xfrm>
          <a:prstGeom prst="rect">
            <a:avLst/>
          </a:prstGeom>
          <a:no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2326903" y="1363003"/>
            <a:ext cx="5382761" cy="254553"/>
          </a:xfrm>
          <a:prstGeom prst="roundRect">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400" b="1" dirty="0">
                <a:solidFill>
                  <a:schemeClr val="bg1"/>
                </a:solidFill>
                <a:latin typeface="メイリオ" panose="020B0604030504040204" pitchFamily="50" charset="-128"/>
                <a:ea typeface="メイリオ" panose="020B0604030504040204" pitchFamily="50" charset="-128"/>
              </a:rPr>
              <a:t>勤務医の労働時間短縮に向けた体制の整備に関する事業</a:t>
            </a:r>
          </a:p>
        </p:txBody>
      </p:sp>
      <p:pic>
        <p:nvPicPr>
          <p:cNvPr id="7" name="図 6"/>
          <p:cNvPicPr>
            <a:picLocks noChangeAspect="1"/>
          </p:cNvPicPr>
          <p:nvPr/>
        </p:nvPicPr>
        <p:blipFill>
          <a:blip r:embed="rId5"/>
          <a:stretch>
            <a:fillRect/>
          </a:stretch>
        </p:blipFill>
        <p:spPr>
          <a:xfrm>
            <a:off x="6238775" y="3815152"/>
            <a:ext cx="742950" cy="1243013"/>
          </a:xfrm>
          <a:prstGeom prst="rect">
            <a:avLst/>
          </a:prstGeom>
        </p:spPr>
      </p:pic>
      <p:sp>
        <p:nvSpPr>
          <p:cNvPr id="72" name="正方形/長方形 71"/>
          <p:cNvSpPr/>
          <p:nvPr/>
        </p:nvSpPr>
        <p:spPr>
          <a:xfrm>
            <a:off x="126600" y="5804970"/>
            <a:ext cx="5191148" cy="902657"/>
          </a:xfrm>
          <a:prstGeom prst="rect">
            <a:avLst/>
          </a:prstGeom>
          <a:ln w="19050">
            <a:solidFill>
              <a:schemeClr val="tx1"/>
            </a:solidFill>
          </a:ln>
        </p:spPr>
        <p:txBody>
          <a:bodyPr wrap="none" lIns="36000" tIns="36000" rIns="36000" bIns="36000" anchor="ctr" anchorCtr="0">
            <a:noAutofit/>
          </a:bodyPr>
          <a:lstStyle/>
          <a:p>
            <a:r>
              <a:rPr lang="ja-JP" altLang="en-US" sz="1200" b="1" u="sng" dirty="0">
                <a:solidFill>
                  <a:schemeClr val="tx1"/>
                </a:solidFill>
                <a:latin typeface="HG丸ｺﾞｼｯｸM-PRO" panose="020F0600000000000000" pitchFamily="50" charset="-128"/>
                <a:ea typeface="HG丸ｺﾞｼｯｸM-PRO" panose="020F0600000000000000" pitchFamily="50" charset="-128"/>
              </a:rPr>
              <a:t>２．交付の要件</a:t>
            </a:r>
            <a:r>
              <a:rPr lang="ja-JP" altLang="en-US" sz="1000" dirty="0">
                <a:solidFill>
                  <a:schemeClr val="tx1"/>
                </a:solidFill>
                <a:latin typeface="HG丸ｺﾞｼｯｸM-PRO" panose="020F0600000000000000" pitchFamily="50" charset="-128"/>
                <a:ea typeface="HG丸ｺﾞｼｯｸM-PRO" panose="020F0600000000000000" pitchFamily="50" charset="-128"/>
              </a:rPr>
              <a:t>　</a:t>
            </a:r>
            <a:r>
              <a:rPr lang="en-US" altLang="ja-JP" sz="800" dirty="0">
                <a:solidFill>
                  <a:srgbClr val="FF0000"/>
                </a:solidFill>
                <a:latin typeface="HG丸ｺﾞｼｯｸM-PRO" panose="020F0600000000000000" pitchFamily="50" charset="-128"/>
                <a:ea typeface="HG丸ｺﾞｼｯｸM-PRO" panose="020F0600000000000000" pitchFamily="50" charset="-128"/>
              </a:rPr>
              <a:t>※</a:t>
            </a:r>
            <a:r>
              <a:rPr lang="ja-JP" altLang="en-US" sz="800" dirty="0">
                <a:solidFill>
                  <a:srgbClr val="FF0000"/>
                </a:solidFill>
                <a:latin typeface="HG丸ｺﾞｼｯｸM-PRO" panose="020F0600000000000000" pitchFamily="50" charset="-128"/>
                <a:ea typeface="HG丸ｺﾞｼｯｸM-PRO" panose="020F0600000000000000" pitchFamily="50" charset="-128"/>
              </a:rPr>
              <a:t>Ｂ水準・連Ｂ水準相当（派遣先は労働時間を通算し以下の要件を満たせば可）</a:t>
            </a:r>
            <a:endParaRPr lang="en-US" altLang="ja-JP" sz="800" dirty="0">
              <a:solidFill>
                <a:srgbClr val="FF0000"/>
              </a:solidFill>
              <a:latin typeface="HG丸ｺﾞｼｯｸM-PRO" panose="020F0600000000000000" pitchFamily="50" charset="-128"/>
              <a:ea typeface="HG丸ｺﾞｼｯｸM-PRO" panose="020F0600000000000000" pitchFamily="50" charset="-128"/>
            </a:endParaRPr>
          </a:p>
          <a:p>
            <a:pPr marL="180975" indent="-7938"/>
            <a:endParaRPr lang="en-US" altLang="ja-JP" sz="400" dirty="0">
              <a:solidFill>
                <a:schemeClr val="tx1"/>
              </a:solidFill>
              <a:latin typeface="HG丸ｺﾞｼｯｸM-PRO" panose="020F0600000000000000" pitchFamily="50" charset="-128"/>
              <a:ea typeface="HG丸ｺﾞｼｯｸM-PRO" panose="020F0600000000000000" pitchFamily="50" charset="-128"/>
            </a:endParaRPr>
          </a:p>
          <a:p>
            <a:pPr marL="180975" indent="-7938"/>
            <a:r>
              <a:rPr lang="ja-JP" altLang="en-US" sz="1200" dirty="0">
                <a:solidFill>
                  <a:schemeClr val="tx1"/>
                </a:solidFill>
                <a:latin typeface="HG丸ｺﾞｼｯｸM-PRO" panose="020F0600000000000000" pitchFamily="50" charset="-128"/>
                <a:ea typeface="HG丸ｺﾞｼｯｸM-PRO" panose="020F0600000000000000" pitchFamily="50" charset="-128"/>
              </a:rPr>
              <a:t>　月の時間外・休日労働時間が</a:t>
            </a:r>
            <a:r>
              <a:rPr lang="en-US" altLang="ja-JP" sz="1200" dirty="0">
                <a:solidFill>
                  <a:schemeClr val="tx1"/>
                </a:solidFill>
                <a:latin typeface="HG丸ｺﾞｼｯｸM-PRO" panose="020F0600000000000000" pitchFamily="50" charset="-128"/>
                <a:ea typeface="HG丸ｺﾞｼｯｸM-PRO" panose="020F0600000000000000" pitchFamily="50" charset="-128"/>
              </a:rPr>
              <a:t>80</a:t>
            </a:r>
            <a:r>
              <a:rPr lang="ja-JP" altLang="en-US" sz="1200" dirty="0">
                <a:solidFill>
                  <a:schemeClr val="tx1"/>
                </a:solidFill>
                <a:latin typeface="HG丸ｺﾞｼｯｸM-PRO" panose="020F0600000000000000" pitchFamily="50" charset="-128"/>
                <a:ea typeface="HG丸ｺﾞｼｯｸM-PRO" panose="020F0600000000000000" pitchFamily="50" charset="-128"/>
              </a:rPr>
              <a:t>時間を超える医師を雇用（雇用予定</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marL="180975" indent="-7938"/>
            <a:r>
              <a:rPr lang="ja-JP" altLang="en-US" sz="1200" dirty="0">
                <a:solidFill>
                  <a:schemeClr val="tx1"/>
                </a:solidFill>
                <a:latin typeface="HG丸ｺﾞｼｯｸM-PRO" panose="020F0600000000000000" pitchFamily="50" charset="-128"/>
                <a:ea typeface="HG丸ｺﾞｼｯｸM-PRO" panose="020F0600000000000000" pitchFamily="50" charset="-128"/>
              </a:rPr>
              <a:t>含む）している医療機関で、年間の時間外・休日労働時間が</a:t>
            </a:r>
            <a:r>
              <a:rPr lang="en-US" altLang="ja-JP" sz="1200" dirty="0">
                <a:solidFill>
                  <a:schemeClr val="tx1"/>
                </a:solidFill>
                <a:latin typeface="HG丸ｺﾞｼｯｸM-PRO" panose="020F0600000000000000" pitchFamily="50" charset="-128"/>
                <a:ea typeface="HG丸ｺﾞｼｯｸM-PRO" panose="020F0600000000000000" pitchFamily="50" charset="-128"/>
              </a:rPr>
              <a:t>960</a:t>
            </a:r>
            <a:r>
              <a:rPr lang="ja-JP" altLang="en-US" sz="1200" dirty="0">
                <a:solidFill>
                  <a:schemeClr val="tx1"/>
                </a:solidFill>
                <a:latin typeface="HG丸ｺﾞｼｯｸM-PRO" panose="020F0600000000000000" pitchFamily="50" charset="-128"/>
                <a:ea typeface="HG丸ｺﾞｼｯｸM-PRO" panose="020F0600000000000000" pitchFamily="50" charset="-128"/>
              </a:rPr>
              <a:t>時間</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marL="180975" indent="-7938"/>
            <a:r>
              <a:rPr lang="ja-JP" altLang="en-US" sz="1200" dirty="0">
                <a:solidFill>
                  <a:schemeClr val="tx1"/>
                </a:solidFill>
                <a:latin typeface="HG丸ｺﾞｼｯｸM-PRO" panose="020F0600000000000000" pitchFamily="50" charset="-128"/>
                <a:ea typeface="HG丸ｺﾞｼｯｸM-PRO" panose="020F0600000000000000" pitchFamily="50" charset="-128"/>
              </a:rPr>
              <a:t>を超える</a:t>
            </a:r>
            <a:r>
              <a:rPr lang="en-US" altLang="ja-JP" sz="1200" dirty="0">
                <a:solidFill>
                  <a:schemeClr val="tx1"/>
                </a:solidFill>
                <a:latin typeface="HG丸ｺﾞｼｯｸM-PRO" panose="020F0600000000000000" pitchFamily="50" charset="-128"/>
                <a:ea typeface="HG丸ｺﾞｼｯｸM-PRO" panose="020F0600000000000000" pitchFamily="50" charset="-128"/>
              </a:rPr>
              <a:t>36</a:t>
            </a:r>
            <a:r>
              <a:rPr lang="ja-JP" altLang="en-US" sz="1200" dirty="0">
                <a:solidFill>
                  <a:schemeClr val="tx1"/>
                </a:solidFill>
                <a:latin typeface="HG丸ｺﾞｼｯｸM-PRO" panose="020F0600000000000000" pitchFamily="50" charset="-128"/>
                <a:ea typeface="HG丸ｺﾞｼｯｸM-PRO" panose="020F0600000000000000" pitchFamily="50" charset="-128"/>
              </a:rPr>
              <a:t>協定を締結している若しくは締結を予定していること。</a:t>
            </a:r>
            <a:endParaRPr lang="ja-JP" altLang="en-US" sz="4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9" name="図 8"/>
          <p:cNvPicPr>
            <a:picLocks noChangeAspect="1"/>
          </p:cNvPicPr>
          <p:nvPr/>
        </p:nvPicPr>
        <p:blipFill>
          <a:blip r:embed="rId6"/>
          <a:stretch>
            <a:fillRect/>
          </a:stretch>
        </p:blipFill>
        <p:spPr>
          <a:xfrm>
            <a:off x="4520952" y="2245189"/>
            <a:ext cx="621638" cy="665335"/>
          </a:xfrm>
          <a:prstGeom prst="rect">
            <a:avLst/>
          </a:prstGeom>
        </p:spPr>
      </p:pic>
      <p:pic>
        <p:nvPicPr>
          <p:cNvPr id="10" name="図 9"/>
          <p:cNvPicPr>
            <a:picLocks noChangeAspect="1"/>
          </p:cNvPicPr>
          <p:nvPr/>
        </p:nvPicPr>
        <p:blipFill>
          <a:blip r:embed="rId7"/>
          <a:stretch>
            <a:fillRect/>
          </a:stretch>
        </p:blipFill>
        <p:spPr>
          <a:xfrm>
            <a:off x="7414183" y="4331889"/>
            <a:ext cx="464790" cy="1165393"/>
          </a:xfrm>
          <a:prstGeom prst="rect">
            <a:avLst/>
          </a:prstGeom>
        </p:spPr>
      </p:pic>
      <p:pic>
        <p:nvPicPr>
          <p:cNvPr id="12" name="図 11"/>
          <p:cNvPicPr>
            <a:picLocks noChangeAspect="1"/>
          </p:cNvPicPr>
          <p:nvPr/>
        </p:nvPicPr>
        <p:blipFill>
          <a:blip r:embed="rId8"/>
          <a:stretch>
            <a:fillRect/>
          </a:stretch>
        </p:blipFill>
        <p:spPr>
          <a:xfrm>
            <a:off x="6890932" y="4975476"/>
            <a:ext cx="649537" cy="544057"/>
          </a:xfrm>
          <a:prstGeom prst="rect">
            <a:avLst/>
          </a:prstGeom>
        </p:spPr>
      </p:pic>
      <p:sp>
        <p:nvSpPr>
          <p:cNvPr id="73" name="テキスト ボックス 72"/>
          <p:cNvSpPr txBox="1"/>
          <p:nvPr/>
        </p:nvSpPr>
        <p:spPr>
          <a:xfrm>
            <a:off x="7980152" y="69860"/>
            <a:ext cx="1800199" cy="338554"/>
          </a:xfrm>
          <a:prstGeom prst="rect">
            <a:avLst/>
          </a:prstGeom>
          <a:solidFill>
            <a:srgbClr val="FFFFFF">
              <a:alpha val="41176"/>
            </a:srgbClr>
          </a:solidFill>
          <a:ln w="12700">
            <a:solidFill>
              <a:schemeClr val="tx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1600" dirty="0" smtClean="0">
                <a:solidFill>
                  <a:prstClr val="black"/>
                </a:solidFill>
                <a:latin typeface="新細明體"/>
              </a:rPr>
              <a:t>別紙１（事業概要）</a:t>
            </a:r>
            <a:endParaRPr lang="zh-TW" altLang="en-US" sz="1600" dirty="0">
              <a:solidFill>
                <a:prstClr val="black"/>
              </a:solidFill>
              <a:latin typeface="新細明體"/>
            </a:endParaRPr>
          </a:p>
        </p:txBody>
      </p:sp>
    </p:spTree>
    <p:extLst>
      <p:ext uri="{BB962C8B-B14F-4D97-AF65-F5344CB8AC3E}">
        <p14:creationId xmlns:p14="http://schemas.microsoft.com/office/powerpoint/2010/main" val="35062901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1" name="グループ化 140">
            <a:extLst>
              <a:ext uri="{FF2B5EF4-FFF2-40B4-BE49-F238E27FC236}">
                <a16:creationId xmlns:a16="http://schemas.microsoft.com/office/drawing/2014/main" id="{11B72814-4F85-DE10-F72E-1450C806FAC8}"/>
              </a:ext>
            </a:extLst>
          </p:cNvPr>
          <p:cNvGrpSpPr/>
          <p:nvPr/>
        </p:nvGrpSpPr>
        <p:grpSpPr>
          <a:xfrm>
            <a:off x="2462063" y="1601361"/>
            <a:ext cx="4981875" cy="622113"/>
            <a:chOff x="3549831" y="1628800"/>
            <a:chExt cx="3149329" cy="707886"/>
          </a:xfrm>
        </p:grpSpPr>
        <p:sp>
          <p:nvSpPr>
            <p:cNvPr id="129" name="正方形/長方形 128">
              <a:extLst>
                <a:ext uri="{FF2B5EF4-FFF2-40B4-BE49-F238E27FC236}">
                  <a16:creationId xmlns:a16="http://schemas.microsoft.com/office/drawing/2014/main" id="{180C6F97-41F0-5889-EFE5-0C747C35668E}"/>
                </a:ext>
              </a:extLst>
            </p:cNvPr>
            <p:cNvSpPr/>
            <p:nvPr/>
          </p:nvSpPr>
          <p:spPr>
            <a:xfrm>
              <a:off x="3686356" y="1628800"/>
              <a:ext cx="2850820" cy="707886"/>
            </a:xfrm>
            <a:prstGeom prst="rect">
              <a:avLst/>
            </a:prstGeom>
            <a:noFill/>
            <a:ln>
              <a:noFill/>
            </a:ln>
          </p:spPr>
          <p:txBody>
            <a:bodyPr wrap="square">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2000" b="1" dirty="0">
                  <a:latin typeface="Meiryo UI" panose="020B0604030504040204" pitchFamily="50" charset="-128"/>
                  <a:ea typeface="Meiryo UI" panose="020B0604030504040204" pitchFamily="50" charset="-128"/>
                </a:rPr>
                <a:t>補助対象経費 </a:t>
              </a:r>
              <a:r>
                <a:rPr kumimoji="1" lang="ja-JP" altLang="en-US" b="1" dirty="0">
                  <a:latin typeface="Meiryo UI" panose="020B0604030504040204" pitchFamily="50" charset="-128"/>
                  <a:ea typeface="Meiryo UI" panose="020B0604030504040204" pitchFamily="50" charset="-128"/>
                </a:rPr>
                <a:t>の これまでの</a:t>
              </a:r>
              <a:r>
                <a:rPr lang="ja-JP" altLang="en-US" sz="2000" b="1" dirty="0">
                  <a:latin typeface="Meiryo UI" panose="020B0604030504040204" pitchFamily="50" charset="-128"/>
                  <a:ea typeface="Meiryo UI" panose="020B0604030504040204" pitchFamily="50" charset="-128"/>
                </a:rPr>
                <a:t>活用事例</a:t>
              </a:r>
              <a:endParaRPr kumimoji="1" lang="ja-JP" altLang="en-US" sz="2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grpSp>
          <p:nvGrpSpPr>
            <p:cNvPr id="19" name="グループ化 18">
              <a:extLst>
                <a:ext uri="{FF2B5EF4-FFF2-40B4-BE49-F238E27FC236}">
                  <a16:creationId xmlns:a16="http://schemas.microsoft.com/office/drawing/2014/main" id="{C6E0408F-7A7C-A6E5-B6E7-27FB259BEED8}"/>
                </a:ext>
              </a:extLst>
            </p:cNvPr>
            <p:cNvGrpSpPr/>
            <p:nvPr/>
          </p:nvGrpSpPr>
          <p:grpSpPr>
            <a:xfrm>
              <a:off x="3549831" y="1714186"/>
              <a:ext cx="105001" cy="252318"/>
              <a:chOff x="3549831" y="1786123"/>
              <a:chExt cx="105001" cy="252318"/>
            </a:xfrm>
          </p:grpSpPr>
          <p:sp>
            <p:nvSpPr>
              <p:cNvPr id="13" name="正方形/長方形 12">
                <a:extLst>
                  <a:ext uri="{FF2B5EF4-FFF2-40B4-BE49-F238E27FC236}">
                    <a16:creationId xmlns:a16="http://schemas.microsoft.com/office/drawing/2014/main" id="{895EB1BD-84F0-9654-8BFA-39E117842CE7}"/>
                  </a:ext>
                </a:extLst>
              </p:cNvPr>
              <p:cNvSpPr/>
              <p:nvPr/>
            </p:nvSpPr>
            <p:spPr>
              <a:xfrm rot="19800000">
                <a:off x="3609113" y="1786123"/>
                <a:ext cx="45719" cy="2102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DE137FC7-54A0-D5C8-E67E-0AA4226D962B}"/>
                  </a:ext>
                </a:extLst>
              </p:cNvPr>
              <p:cNvSpPr/>
              <p:nvPr/>
            </p:nvSpPr>
            <p:spPr>
              <a:xfrm rot="18900000">
                <a:off x="3549831" y="1880503"/>
                <a:ext cx="45719" cy="1579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 name="グループ化 19">
              <a:extLst>
                <a:ext uri="{FF2B5EF4-FFF2-40B4-BE49-F238E27FC236}">
                  <a16:creationId xmlns:a16="http://schemas.microsoft.com/office/drawing/2014/main" id="{8C9AEFA7-DA11-FBC2-48BB-3D9C4AD7F972}"/>
                </a:ext>
              </a:extLst>
            </p:cNvPr>
            <p:cNvGrpSpPr/>
            <p:nvPr/>
          </p:nvGrpSpPr>
          <p:grpSpPr>
            <a:xfrm flipH="1">
              <a:off x="6594159" y="1700879"/>
              <a:ext cx="105001" cy="252318"/>
              <a:chOff x="3485082" y="1786123"/>
              <a:chExt cx="105001" cy="252318"/>
            </a:xfrm>
          </p:grpSpPr>
          <p:sp>
            <p:nvSpPr>
              <p:cNvPr id="21" name="正方形/長方形 20">
                <a:extLst>
                  <a:ext uri="{FF2B5EF4-FFF2-40B4-BE49-F238E27FC236}">
                    <a16:creationId xmlns:a16="http://schemas.microsoft.com/office/drawing/2014/main" id="{8863BE57-28FD-BC3D-F2B9-DEE7CE0BC77E}"/>
                  </a:ext>
                </a:extLst>
              </p:cNvPr>
              <p:cNvSpPr/>
              <p:nvPr/>
            </p:nvSpPr>
            <p:spPr>
              <a:xfrm rot="19800000">
                <a:off x="3544364" y="1786123"/>
                <a:ext cx="45719" cy="2102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02C798FE-F783-1676-E913-14ED86FE24F3}"/>
                  </a:ext>
                </a:extLst>
              </p:cNvPr>
              <p:cNvSpPr/>
              <p:nvPr/>
            </p:nvSpPr>
            <p:spPr>
              <a:xfrm rot="18900000">
                <a:off x="3485082" y="1880503"/>
                <a:ext cx="45719" cy="1579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61" name="四角形: 角を丸くする 160">
            <a:extLst>
              <a:ext uri="{FF2B5EF4-FFF2-40B4-BE49-F238E27FC236}">
                <a16:creationId xmlns:a16="http://schemas.microsoft.com/office/drawing/2014/main" id="{954EED78-8CEE-B2BE-069E-0937CCA7AE1D}"/>
              </a:ext>
            </a:extLst>
          </p:cNvPr>
          <p:cNvSpPr>
            <a:spLocks noChangeAspect="1"/>
          </p:cNvSpPr>
          <p:nvPr/>
        </p:nvSpPr>
        <p:spPr>
          <a:xfrm>
            <a:off x="671726" y="1280927"/>
            <a:ext cx="306884" cy="289037"/>
          </a:xfrm>
          <a:prstGeom prst="roundRect">
            <a:avLst>
              <a:gd name="adj" fmla="val 16418"/>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四角形: 角を丸くする 161">
            <a:extLst>
              <a:ext uri="{FF2B5EF4-FFF2-40B4-BE49-F238E27FC236}">
                <a16:creationId xmlns:a16="http://schemas.microsoft.com/office/drawing/2014/main" id="{58DFE597-209E-1AAA-7B5E-34BF1F8069AF}"/>
              </a:ext>
            </a:extLst>
          </p:cNvPr>
          <p:cNvSpPr>
            <a:spLocks noChangeAspect="1"/>
          </p:cNvSpPr>
          <p:nvPr/>
        </p:nvSpPr>
        <p:spPr>
          <a:xfrm>
            <a:off x="803116" y="1454560"/>
            <a:ext cx="261452" cy="246247"/>
          </a:xfrm>
          <a:prstGeom prst="roundRect">
            <a:avLst>
              <a:gd name="adj" fmla="val 16418"/>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四角形: 角を丸くする 158">
            <a:extLst>
              <a:ext uri="{FF2B5EF4-FFF2-40B4-BE49-F238E27FC236}">
                <a16:creationId xmlns:a16="http://schemas.microsoft.com/office/drawing/2014/main" id="{0112B697-D551-1770-C937-D1D846430301}"/>
              </a:ext>
            </a:extLst>
          </p:cNvPr>
          <p:cNvSpPr>
            <a:spLocks noChangeAspect="1"/>
          </p:cNvSpPr>
          <p:nvPr/>
        </p:nvSpPr>
        <p:spPr>
          <a:xfrm rot="10800000">
            <a:off x="1064569" y="692696"/>
            <a:ext cx="306884" cy="289037"/>
          </a:xfrm>
          <a:prstGeom prst="roundRect">
            <a:avLst>
              <a:gd name="adj" fmla="val 16418"/>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 name="四角形: 角を丸くする 159">
            <a:extLst>
              <a:ext uri="{FF2B5EF4-FFF2-40B4-BE49-F238E27FC236}">
                <a16:creationId xmlns:a16="http://schemas.microsoft.com/office/drawing/2014/main" id="{FF7848AD-AD5B-EFEC-ED7E-EA1BEA087501}"/>
              </a:ext>
            </a:extLst>
          </p:cNvPr>
          <p:cNvSpPr>
            <a:spLocks noChangeAspect="1"/>
          </p:cNvSpPr>
          <p:nvPr/>
        </p:nvSpPr>
        <p:spPr>
          <a:xfrm rot="10800000">
            <a:off x="1195959" y="866329"/>
            <a:ext cx="261452" cy="246247"/>
          </a:xfrm>
          <a:prstGeom prst="roundRect">
            <a:avLst>
              <a:gd name="adj" fmla="val 16418"/>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正方形/長方形 148">
            <a:extLst>
              <a:ext uri="{FF2B5EF4-FFF2-40B4-BE49-F238E27FC236}">
                <a16:creationId xmlns:a16="http://schemas.microsoft.com/office/drawing/2014/main" id="{7B3F013E-28B8-8553-0C3F-8A6AE862B59B}"/>
              </a:ext>
            </a:extLst>
          </p:cNvPr>
          <p:cNvSpPr/>
          <p:nvPr/>
        </p:nvSpPr>
        <p:spPr>
          <a:xfrm>
            <a:off x="2408874" y="729803"/>
            <a:ext cx="352541" cy="107659"/>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正方形/長方形 149">
            <a:extLst>
              <a:ext uri="{FF2B5EF4-FFF2-40B4-BE49-F238E27FC236}">
                <a16:creationId xmlns:a16="http://schemas.microsoft.com/office/drawing/2014/main" id="{D86D9946-7830-D13E-0C5A-95F65531A7A3}"/>
              </a:ext>
            </a:extLst>
          </p:cNvPr>
          <p:cNvSpPr/>
          <p:nvPr/>
        </p:nvSpPr>
        <p:spPr>
          <a:xfrm>
            <a:off x="4137066" y="1056818"/>
            <a:ext cx="567771" cy="107659"/>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 name="正方形/長方形 150">
            <a:extLst>
              <a:ext uri="{FF2B5EF4-FFF2-40B4-BE49-F238E27FC236}">
                <a16:creationId xmlns:a16="http://schemas.microsoft.com/office/drawing/2014/main" id="{EF23E8BF-7665-17F0-A8E0-64899451538C}"/>
              </a:ext>
            </a:extLst>
          </p:cNvPr>
          <p:cNvSpPr/>
          <p:nvPr/>
        </p:nvSpPr>
        <p:spPr>
          <a:xfrm>
            <a:off x="1943206" y="1335647"/>
            <a:ext cx="624548" cy="107659"/>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正方形/長方形 147">
            <a:extLst>
              <a:ext uri="{FF2B5EF4-FFF2-40B4-BE49-F238E27FC236}">
                <a16:creationId xmlns:a16="http://schemas.microsoft.com/office/drawing/2014/main" id="{F51477A2-E1E1-E73E-C722-2E3479B8534E}"/>
              </a:ext>
            </a:extLst>
          </p:cNvPr>
          <p:cNvSpPr/>
          <p:nvPr/>
        </p:nvSpPr>
        <p:spPr>
          <a:xfrm>
            <a:off x="471416" y="4689493"/>
            <a:ext cx="1960098" cy="107659"/>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吹き出し: 角を丸めた四角形 9">
            <a:extLst>
              <a:ext uri="{FF2B5EF4-FFF2-40B4-BE49-F238E27FC236}">
                <a16:creationId xmlns:a16="http://schemas.microsoft.com/office/drawing/2014/main" id="{7F20D9C4-301D-3133-8F55-08673A1A2A62}"/>
              </a:ext>
            </a:extLst>
          </p:cNvPr>
          <p:cNvSpPr/>
          <p:nvPr/>
        </p:nvSpPr>
        <p:spPr>
          <a:xfrm>
            <a:off x="1695998" y="469439"/>
            <a:ext cx="3934132" cy="1109132"/>
          </a:xfrm>
          <a:prstGeom prst="wedgeRoundRectCallout">
            <a:avLst>
              <a:gd name="adj1" fmla="val -54636"/>
              <a:gd name="adj2" fmla="val 4944"/>
              <a:gd name="adj3" fmla="val 16667"/>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a:extLst>
              <a:ext uri="{FF2B5EF4-FFF2-40B4-BE49-F238E27FC236}">
                <a16:creationId xmlns:a16="http://schemas.microsoft.com/office/drawing/2014/main" id="{76D5DDBC-FAD1-CB39-C16D-691735DC7443}"/>
              </a:ext>
            </a:extLst>
          </p:cNvPr>
          <p:cNvSpPr/>
          <p:nvPr/>
        </p:nvSpPr>
        <p:spPr>
          <a:xfrm>
            <a:off x="0" y="0"/>
            <a:ext cx="9906000" cy="363702"/>
          </a:xfrm>
          <a:prstGeom prst="roundRect">
            <a:avLst/>
          </a:prstGeom>
          <a:solidFill>
            <a:srgbClr val="DEFAE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b="1" dirty="0">
                <a:solidFill>
                  <a:schemeClr val="tx1"/>
                </a:solidFill>
                <a:uFill>
                  <a:solidFill>
                    <a:srgbClr val="FF0000"/>
                  </a:solidFill>
                </a:uFill>
                <a:latin typeface="Meiryo UI" panose="020B0604030504040204" pitchFamily="50" charset="-128"/>
                <a:ea typeface="Meiryo UI" panose="020B0604030504040204" pitchFamily="50" charset="-128"/>
              </a:rPr>
              <a:t>「勤務医の労働時間短縮に向けた体制の整備に関する事業」の活用事例とポイント</a:t>
            </a:r>
            <a:endParaRPr kumimoji="1" lang="ja-JP" altLang="en-US" b="1" i="0" strike="noStrike" kern="1200" cap="none" spc="0" normalizeH="0" noProof="0" dirty="0">
              <a:ln>
                <a:noFill/>
              </a:ln>
              <a:solidFill>
                <a:prstClr val="black"/>
              </a:solidFill>
              <a:effectLst/>
              <a:uLnTx/>
              <a:uFill>
                <a:solidFill>
                  <a:srgbClr val="FF0000"/>
                </a:solidFill>
              </a:uFill>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146406C7-D5E7-7B17-BE79-FF37A3968897}"/>
              </a:ext>
            </a:extLst>
          </p:cNvPr>
          <p:cNvSpPr txBox="1"/>
          <p:nvPr/>
        </p:nvSpPr>
        <p:spPr>
          <a:xfrm>
            <a:off x="238751" y="1951016"/>
            <a:ext cx="9428499" cy="215444"/>
          </a:xfrm>
          <a:prstGeom prst="rect">
            <a:avLst/>
          </a:prstGeom>
          <a:noFill/>
        </p:spPr>
        <p:txBody>
          <a:bodyPr wrap="square" rtlCol="0">
            <a:spAutoFit/>
          </a:bodyPr>
          <a:lstStyle/>
          <a:p>
            <a:pPr marL="108000" indent="-457200"/>
            <a:r>
              <a:rPr kumimoji="1" lang="ja-JP" altLang="en-US" sz="800" dirty="0">
                <a:latin typeface="Meiryo UI" panose="020B0604030504040204" pitchFamily="50" charset="-128"/>
                <a:ea typeface="Meiryo UI" panose="020B0604030504040204" pitchFamily="50" charset="-128"/>
              </a:rPr>
              <a:t>以下の</a:t>
            </a:r>
            <a:r>
              <a:rPr lang="ja-JP" altLang="en-US" sz="800" dirty="0">
                <a:latin typeface="Meiryo UI" panose="020B0604030504040204" pitchFamily="50" charset="-128"/>
                <a:ea typeface="Meiryo UI" panose="020B0604030504040204" pitchFamily="50" charset="-128"/>
              </a:rPr>
              <a:t>活用事例</a:t>
            </a:r>
            <a:r>
              <a:rPr kumimoji="1" lang="ja-JP" altLang="en-US" sz="800" dirty="0">
                <a:latin typeface="Meiryo UI" panose="020B0604030504040204" pitchFamily="50" charset="-128"/>
                <a:ea typeface="Meiryo UI" panose="020B0604030504040204" pitchFamily="50" charset="-128"/>
              </a:rPr>
              <a:t>は、医師の労働時間短縮を強力に進めていくために、働きやすく働きがいのある職場づくりに向けて医療機関全体の効率化や勤務環境改善の取組みとして、 </a:t>
            </a:r>
            <a:r>
              <a:rPr kumimoji="1" lang="ja-JP" altLang="en-US" sz="800" b="1" u="sng" dirty="0">
                <a:latin typeface="Meiryo UI" panose="020B0604030504040204" pitchFamily="50" charset="-128"/>
                <a:ea typeface="Meiryo UI" panose="020B0604030504040204" pitchFamily="50" charset="-128"/>
              </a:rPr>
              <a:t>これまでに活用された事例をご紹介したものとなります。</a:t>
            </a:r>
          </a:p>
        </p:txBody>
      </p:sp>
      <p:sp>
        <p:nvSpPr>
          <p:cNvPr id="8" name="正方形/長方形 7">
            <a:extLst>
              <a:ext uri="{FF2B5EF4-FFF2-40B4-BE49-F238E27FC236}">
                <a16:creationId xmlns:a16="http://schemas.microsoft.com/office/drawing/2014/main" id="{D522B067-454B-A029-BC82-0D3FFE62DC16}"/>
              </a:ext>
            </a:extLst>
          </p:cNvPr>
          <p:cNvSpPr/>
          <p:nvPr/>
        </p:nvSpPr>
        <p:spPr>
          <a:xfrm>
            <a:off x="112680" y="4391928"/>
            <a:ext cx="9719930" cy="20210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 marR="0" lvl="0" indent="-457200" defTabSz="422041" rtl="0" eaLnBrk="1" fontAlgn="auto" latinLnBrk="0" hangingPunct="1">
              <a:lnSpc>
                <a:spcPct val="100000"/>
              </a:lnSpc>
              <a:spcBef>
                <a:spcPts val="0"/>
              </a:spcBef>
              <a:spcAft>
                <a:spcPts val="0"/>
              </a:spcAft>
              <a:buClrTx/>
              <a:buSzTx/>
              <a:buFontTx/>
              <a:buNone/>
              <a:tabLst/>
              <a:defRPr/>
            </a:pPr>
            <a:r>
              <a:rPr lang="ja-JP" altLang="en-US" sz="105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600" b="1"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補助算定方法について</a:t>
            </a:r>
            <a:endParaRPr kumimoji="1" lang="en-US" altLang="ja-JP" sz="1400" b="1"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288000" indent="-457200" defTabSz="422041" eaLnBrk="1" fontAlgn="auto" hangingPunct="1">
              <a:spcBef>
                <a:spcPts val="0"/>
              </a:spcBef>
              <a:spcAft>
                <a:spcPts val="0"/>
              </a:spcAft>
              <a:defRPr/>
            </a:pPr>
            <a:r>
              <a:rPr lang="ja-JP" altLang="en-US" sz="1400" i="0" u="none" dirty="0">
                <a:solidFill>
                  <a:schemeClr val="tx1"/>
                </a:solidFill>
                <a:latin typeface="Meiryo UI" panose="020B0604030504040204" pitchFamily="50" charset="-128"/>
                <a:ea typeface="Meiryo UI" panose="020B0604030504040204" pitchFamily="50" charset="-128"/>
              </a:rPr>
              <a:t>　　</a:t>
            </a:r>
            <a:r>
              <a:rPr kumimoji="1" lang="ja-JP" altLang="en-US" sz="1600" b="1" i="0" u="none" kern="1200" cap="none" spc="0" normalizeH="0" noProof="0" dirty="0">
                <a:ln>
                  <a:noFill/>
                </a:ln>
                <a:solidFill>
                  <a:srgbClr val="FF0000"/>
                </a:solidFill>
                <a:effectLst/>
                <a:uLnTx/>
                <a:uFillTx/>
                <a:latin typeface="Meiryo UI" panose="020B0604030504040204" pitchFamily="50" charset="-128"/>
                <a:ea typeface="Meiryo UI" panose="020B0604030504040204" pitchFamily="50" charset="-128"/>
              </a:rPr>
              <a:t>病床数</a:t>
            </a:r>
            <a:r>
              <a:rPr kumimoji="1" lang="ja-JP" altLang="en-US" sz="1400" i="0" u="none" kern="1200" cap="none" spc="0" normalizeH="0" noProof="0" dirty="0">
                <a:ln>
                  <a:noFill/>
                </a:ln>
                <a:solidFill>
                  <a:schemeClr val="tx1"/>
                </a:solidFill>
                <a:effectLst/>
                <a:uLnTx/>
                <a:uFillTx/>
                <a:latin typeface="Meiryo UI" panose="020B0604030504040204" pitchFamily="50" charset="-128"/>
                <a:ea typeface="Meiryo UI" panose="020B0604030504040204" pitchFamily="50" charset="-128"/>
              </a:rPr>
              <a:t>*</a:t>
            </a:r>
            <a:r>
              <a:rPr kumimoji="1" lang="en-US" altLang="ja-JP" sz="14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r>
              <a:rPr kumimoji="1" lang="en-US" altLang="ja-JP" sz="16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133,000</a:t>
            </a:r>
            <a:r>
              <a:rPr kumimoji="1" lang="ja-JP" altLang="en-US" sz="14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円</a:t>
            </a:r>
            <a:r>
              <a:rPr kumimoji="1" lang="ja-JP" altLang="en-US" sz="14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が補助基準（上限）額　</a:t>
            </a:r>
            <a:r>
              <a:rPr lang="ja-JP" altLang="en-US" sz="1050" dirty="0">
                <a:solidFill>
                  <a:schemeClr val="tx1"/>
                </a:solidFill>
                <a:latin typeface="Meiryo UI" panose="020B0604030504040204" pitchFamily="50" charset="-128"/>
                <a:ea typeface="Meiryo UI" panose="020B0604030504040204" pitchFamily="50" charset="-128"/>
              </a:rPr>
              <a:t>*病床機能報告における最大使用病床数</a:t>
            </a:r>
            <a:endParaRPr kumimoji="1" lang="en-US" altLang="ja-JP" sz="14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288000" indent="-457200" defTabSz="422041" eaLnBrk="1" fontAlgn="auto" hangingPunct="1">
              <a:spcBef>
                <a:spcPts val="0"/>
              </a:spcBef>
              <a:spcAft>
                <a:spcPts val="0"/>
              </a:spcAft>
              <a:defRPr/>
            </a:pPr>
            <a:r>
              <a:rPr kumimoji="1" lang="ja-JP" altLang="en-US" sz="14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　（例：</a:t>
            </a:r>
            <a:r>
              <a:rPr kumimoji="1" lang="en-US" altLang="ja-JP" sz="14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300</a:t>
            </a:r>
            <a:r>
              <a:rPr kumimoji="1" lang="ja-JP" altLang="en-US" sz="14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床の病院の場合、約</a:t>
            </a:r>
            <a:r>
              <a:rPr kumimoji="1" lang="en-US" altLang="ja-JP" sz="14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3,900</a:t>
            </a:r>
            <a:r>
              <a:rPr kumimoji="1" lang="ja-JP" altLang="en-US" sz="14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万円が補助基準（上限）額）</a:t>
            </a:r>
            <a:endParaRPr lang="en-US" altLang="ja-JP" sz="1400" dirty="0">
              <a:solidFill>
                <a:schemeClr val="tx1"/>
              </a:solidFill>
              <a:latin typeface="Meiryo UI" panose="020B0604030504040204" pitchFamily="50" charset="-128"/>
              <a:ea typeface="Meiryo UI" panose="020B0604030504040204" pitchFamily="50" charset="-128"/>
            </a:endParaRPr>
          </a:p>
          <a:p>
            <a:pPr marL="288000" indent="-457200" defTabSz="422041" eaLnBrk="1" fontAlgn="auto" hangingPunct="1">
              <a:spcBef>
                <a:spcPts val="0"/>
              </a:spcBef>
              <a:spcAft>
                <a:spcPts val="0"/>
              </a:spcAft>
              <a:defRPr/>
            </a:pPr>
            <a:endParaRPr lang="en-US" altLang="ja-JP" sz="600" dirty="0">
              <a:solidFill>
                <a:schemeClr val="tx1"/>
              </a:solidFill>
              <a:latin typeface="Meiryo UI" panose="020B0604030504040204" pitchFamily="50" charset="-128"/>
              <a:ea typeface="Meiryo UI" panose="020B0604030504040204" pitchFamily="50" charset="-128"/>
            </a:endParaRPr>
          </a:p>
          <a:p>
            <a:pPr marL="72000" indent="-457200" defTabSz="422041" eaLnBrk="1" fontAlgn="auto" hangingPunct="1">
              <a:spcBef>
                <a:spcPts val="0"/>
              </a:spcBef>
              <a:spcAft>
                <a:spcPts val="0"/>
              </a:spcAft>
              <a:defRPr/>
            </a:pPr>
            <a:r>
              <a:rPr lang="ja-JP" altLang="en-US" sz="105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600" b="1" u="sng" dirty="0">
                <a:solidFill>
                  <a:schemeClr val="tx1"/>
                </a:solidFill>
                <a:latin typeface="Meiryo UI" panose="020B0604030504040204" pitchFamily="50" charset="-128"/>
                <a:ea typeface="Meiryo UI" panose="020B0604030504040204" pitchFamily="50" charset="-128"/>
              </a:rPr>
              <a:t>補助の対象となる医療機関について</a:t>
            </a:r>
            <a:r>
              <a:rPr lang="ja-JP" altLang="en-US" sz="1600" dirty="0">
                <a:solidFill>
                  <a:schemeClr val="tx1"/>
                </a:solidFill>
                <a:latin typeface="Meiryo UI" panose="020B0604030504040204" pitchFamily="50" charset="-128"/>
                <a:ea typeface="Meiryo UI" panose="020B0604030504040204" pitchFamily="50" charset="-128"/>
              </a:rPr>
              <a:t>　</a:t>
            </a:r>
            <a:endParaRPr lang="en-US" altLang="ja-JP" sz="1050" dirty="0">
              <a:solidFill>
                <a:srgbClr val="FF0000"/>
              </a:solidFill>
              <a:latin typeface="Meiryo UI" panose="020B0604030504040204" pitchFamily="50" charset="-128"/>
              <a:ea typeface="Meiryo UI" panose="020B0604030504040204" pitchFamily="50" charset="-128"/>
            </a:endParaRPr>
          </a:p>
          <a:p>
            <a:pPr marL="287338" indent="-15875" defTabSz="422041" eaLnBrk="1" fontAlgn="auto" hangingPunct="1">
              <a:spcBef>
                <a:spcPts val="0"/>
              </a:spcBef>
              <a:spcAft>
                <a:spcPts val="0"/>
              </a:spcAft>
              <a:defRPr/>
            </a:pPr>
            <a:r>
              <a:rPr kumimoji="1" lang="ja-JP" altLang="en-US" sz="14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年間の救急搬送件数が</a:t>
            </a:r>
            <a:r>
              <a:rPr lang="en-US" altLang="ja-JP" sz="1400" dirty="0">
                <a:solidFill>
                  <a:schemeClr val="tx1"/>
                </a:solidFill>
                <a:latin typeface="Meiryo UI" panose="020B0604030504040204" pitchFamily="50" charset="-128"/>
                <a:ea typeface="Meiryo UI" panose="020B0604030504040204" pitchFamily="50" charset="-128"/>
              </a:rPr>
              <a:t>2,000</a:t>
            </a:r>
            <a:r>
              <a:rPr kumimoji="1" lang="ja-JP" altLang="en-US" sz="14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件未満であって、時間外・休日労働時間が年</a:t>
            </a:r>
            <a:r>
              <a:rPr kumimoji="1" lang="en-US" altLang="ja-JP" sz="14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960</a:t>
            </a:r>
            <a:r>
              <a:rPr kumimoji="1" lang="ja-JP" altLang="en-US" sz="14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時間超え（派遣先は通算）又はその予定がある勤務医がいる医療機関のうち、一定の要件を満たす医療機関。</a:t>
            </a:r>
            <a:r>
              <a:rPr kumimoji="1" lang="ja-JP" altLang="en-US" sz="11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（詳細は各都道府県の補助交付要綱をご確認ください。）</a:t>
            </a:r>
            <a:endParaRPr kumimoji="1" lang="en-US" altLang="ja-JP" sz="11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288000" indent="-457200" defTabSz="422041" eaLnBrk="1" fontAlgn="auto" hangingPunct="1">
              <a:spcBef>
                <a:spcPts val="0"/>
              </a:spcBef>
              <a:spcAft>
                <a:spcPts val="0"/>
              </a:spcAft>
              <a:defRPr/>
            </a:pPr>
            <a:r>
              <a:rPr kumimoji="1" lang="ja-JP" altLang="en-US" sz="11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　　　</a:t>
            </a:r>
            <a:r>
              <a:rPr kumimoji="1" lang="ja-JP" altLang="en-US" sz="12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留意点：診療報酬上の「地域医療体制確保加算」を取得している医療機関は補助対象外。</a:t>
            </a:r>
          </a:p>
          <a:p>
            <a:pPr marL="72000" indent="-457200" defTabSz="422041" eaLnBrk="1" fontAlgn="auto" hangingPunct="1">
              <a:spcBef>
                <a:spcPts val="0"/>
              </a:spcBef>
              <a:spcAft>
                <a:spcPts val="0"/>
              </a:spcAft>
              <a:defRPr/>
            </a:pPr>
            <a:endParaRPr kumimoji="1" lang="en-US" altLang="ja-JP" sz="6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72000" marR="0" lvl="0" indent="-457200" defTabSz="422041" rtl="0" eaLnBrk="1" fontAlgn="auto" latinLnBrk="0" hangingPunct="1">
              <a:lnSpc>
                <a:spcPct val="100000"/>
              </a:lnSpc>
              <a:spcBef>
                <a:spcPts val="0"/>
              </a:spcBef>
              <a:spcAft>
                <a:spcPts val="0"/>
              </a:spcAft>
              <a:buClrTx/>
              <a:buSzTx/>
              <a:buFontTx/>
              <a:buNone/>
              <a:tabLst/>
              <a:defRPr/>
            </a:pPr>
            <a:r>
              <a:rPr lang="ja-JP" altLang="en-US" sz="105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60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問合せ先</a:t>
            </a:r>
            <a:r>
              <a:rPr kumimoji="1" lang="ja-JP" altLang="en-US" sz="12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　</a:t>
            </a:r>
            <a:r>
              <a:rPr kumimoji="1" lang="ja-JP" altLang="en-US" sz="11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r>
              <a:rPr kumimoji="1" lang="en-US" altLang="ja-JP" sz="11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https://www.mhlw.go.jp/stf/seisakunitsuite/bunya/kenkou_iryou/iryou/quality/</a:t>
            </a:r>
            <a:r>
              <a:rPr kumimoji="1" lang="ja-JP" altLang="en-US" sz="11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p>
          <a:p>
            <a:pPr marL="288000" marR="0" lvl="0" indent="-457200" defTabSz="422041" rtl="0" eaLnBrk="1" fontAlgn="auto" latinLnBrk="0" hangingPunct="1">
              <a:lnSpc>
                <a:spcPct val="100000"/>
              </a:lnSpc>
              <a:spcBef>
                <a:spcPts val="0"/>
              </a:spcBef>
              <a:spcAft>
                <a:spcPts val="0"/>
              </a:spcAft>
              <a:buClrTx/>
              <a:buSzTx/>
              <a:buFontTx/>
              <a:buNone/>
              <a:tabLst/>
              <a:defRPr/>
            </a:pPr>
            <a:r>
              <a:rPr kumimoji="1" lang="ja-JP" altLang="en-US" sz="12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　　 </a:t>
            </a:r>
            <a:r>
              <a:rPr kumimoji="1" lang="ja-JP" altLang="en-US" sz="14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補助事業の活用をご検討・ご相談の際</a:t>
            </a:r>
            <a:r>
              <a:rPr lang="ja-JP" altLang="en-US" sz="1400">
                <a:solidFill>
                  <a:schemeClr val="tx1"/>
                </a:solidFill>
                <a:latin typeface="Meiryo UI" panose="020B0604030504040204" pitchFamily="50" charset="-128"/>
                <a:ea typeface="Meiryo UI" panose="020B0604030504040204" pitchFamily="50" charset="-128"/>
              </a:rPr>
              <a:t>は</a:t>
            </a:r>
            <a:r>
              <a:rPr kumimoji="1" lang="ja-JP" altLang="en-US" sz="1400" i="0"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rPr>
              <a:t>都道府県</a:t>
            </a:r>
            <a:r>
              <a:rPr kumimoji="1" lang="ja-JP" altLang="en-US" sz="1400"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にお問合せください。</a:t>
            </a:r>
          </a:p>
        </p:txBody>
      </p:sp>
      <p:sp>
        <p:nvSpPr>
          <p:cNvPr id="57" name="テキスト ボックス 56">
            <a:extLst>
              <a:ext uri="{FF2B5EF4-FFF2-40B4-BE49-F238E27FC236}">
                <a16:creationId xmlns:a16="http://schemas.microsoft.com/office/drawing/2014/main" id="{99208A68-7613-3692-5C89-EE550978B5BE}"/>
              </a:ext>
            </a:extLst>
          </p:cNvPr>
          <p:cNvSpPr txBox="1"/>
          <p:nvPr/>
        </p:nvSpPr>
        <p:spPr>
          <a:xfrm>
            <a:off x="1810711" y="504944"/>
            <a:ext cx="3762924" cy="982513"/>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20000"/>
              </a:lnSpc>
            </a:pPr>
            <a:r>
              <a:rPr kumimoji="1" lang="ja-JP" altLang="en-US" sz="1400" dirty="0">
                <a:latin typeface="Meiryo UI" panose="020B0604030504040204" pitchFamily="50" charset="-128"/>
                <a:ea typeface="Meiryo UI" panose="020B0604030504040204" pitchFamily="50" charset="-128"/>
              </a:rPr>
              <a:t>補助は </a:t>
            </a:r>
            <a:r>
              <a:rPr kumimoji="1" lang="ja-JP" altLang="en-US" b="1" dirty="0">
                <a:latin typeface="Meiryo UI" panose="020B0604030504040204" pitchFamily="50" charset="-128"/>
                <a:ea typeface="Meiryo UI" panose="020B0604030504040204" pitchFamily="50" charset="-128"/>
              </a:rPr>
              <a:t>何 </a:t>
            </a:r>
            <a:r>
              <a:rPr kumimoji="1" lang="ja-JP" altLang="en-US" sz="1400" dirty="0">
                <a:latin typeface="Meiryo UI" panose="020B0604030504040204" pitchFamily="50" charset="-128"/>
                <a:ea typeface="Meiryo UI" panose="020B0604030504040204" pitchFamily="50" charset="-128"/>
              </a:rPr>
              <a:t>に使えるの？</a:t>
            </a:r>
            <a:endParaRPr kumimoji="1" lang="en-US" altLang="ja-JP" sz="1400" dirty="0">
              <a:latin typeface="Meiryo UI" panose="020B0604030504040204" pitchFamily="50" charset="-128"/>
              <a:ea typeface="Meiryo UI" panose="020B0604030504040204" pitchFamily="50" charset="-128"/>
            </a:endParaRPr>
          </a:p>
          <a:p>
            <a:pPr>
              <a:lnSpc>
                <a:spcPct val="120000"/>
              </a:lnSpc>
            </a:pPr>
            <a:r>
              <a:rPr kumimoji="1" lang="ja-JP" altLang="en-US" sz="1400" dirty="0">
                <a:latin typeface="Meiryo UI" panose="020B0604030504040204" pitchFamily="50" charset="-128"/>
                <a:ea typeface="Meiryo UI" panose="020B0604030504040204" pitchFamily="50" charset="-128"/>
              </a:rPr>
              <a:t>働き方改革を推進するのにもっと </a:t>
            </a:r>
            <a:r>
              <a:rPr kumimoji="1" lang="ja-JP" altLang="en-US" sz="1600" b="1" dirty="0">
                <a:latin typeface="Meiryo UI" panose="020B0604030504040204" pitchFamily="50" charset="-128"/>
                <a:ea typeface="Meiryo UI" panose="020B0604030504040204" pitchFamily="50" charset="-128"/>
              </a:rPr>
              <a:t>資金 </a:t>
            </a:r>
            <a:r>
              <a:rPr kumimoji="1" lang="ja-JP" altLang="en-US" sz="1400" dirty="0">
                <a:latin typeface="Meiryo UI" panose="020B0604030504040204" pitchFamily="50" charset="-128"/>
                <a:ea typeface="Meiryo UI" panose="020B0604030504040204" pitchFamily="50" charset="-128"/>
              </a:rPr>
              <a:t>が必要！</a:t>
            </a:r>
            <a:endParaRPr kumimoji="1" lang="en-US" altLang="ja-JP" sz="1400" dirty="0">
              <a:latin typeface="Meiryo UI" panose="020B0604030504040204" pitchFamily="50" charset="-128"/>
              <a:ea typeface="Meiryo UI" panose="020B0604030504040204" pitchFamily="50" charset="-128"/>
            </a:endParaRPr>
          </a:p>
          <a:p>
            <a:pPr>
              <a:lnSpc>
                <a:spcPct val="120000"/>
              </a:lnSpc>
            </a:pPr>
            <a:r>
              <a:rPr kumimoji="1" lang="ja-JP" altLang="en-US" sz="1600" b="1" dirty="0">
                <a:latin typeface="Meiryo UI" panose="020B0604030504040204" pitchFamily="50" charset="-128"/>
                <a:ea typeface="Meiryo UI" panose="020B0604030504040204" pitchFamily="50" charset="-128"/>
              </a:rPr>
              <a:t> 問合せ </a:t>
            </a:r>
            <a:r>
              <a:rPr kumimoji="1" lang="ja-JP" altLang="en-US" sz="1400" dirty="0">
                <a:latin typeface="Meiryo UI" panose="020B0604030504040204" pitchFamily="50" charset="-128"/>
                <a:ea typeface="Meiryo UI" panose="020B0604030504040204" pitchFamily="50" charset="-128"/>
              </a:rPr>
              <a:t>はどこに行けばいいの？</a:t>
            </a:r>
            <a:endParaRPr kumimoji="1" lang="en-US" altLang="ja-JP" sz="1400" dirty="0">
              <a:latin typeface="Meiryo UI" panose="020B0604030504040204" pitchFamily="50" charset="-128"/>
              <a:ea typeface="Meiryo UI" panose="020B0604030504040204" pitchFamily="50" charset="-128"/>
            </a:endParaRPr>
          </a:p>
        </p:txBody>
      </p:sp>
      <p:sp>
        <p:nvSpPr>
          <p:cNvPr id="15" name="四角形: 角を丸くする 14">
            <a:extLst>
              <a:ext uri="{FF2B5EF4-FFF2-40B4-BE49-F238E27FC236}">
                <a16:creationId xmlns:a16="http://schemas.microsoft.com/office/drawing/2014/main" id="{3CE9C8E7-45AC-AD4C-9C4E-C0FD4F401849}"/>
              </a:ext>
            </a:extLst>
          </p:cNvPr>
          <p:cNvSpPr/>
          <p:nvPr/>
        </p:nvSpPr>
        <p:spPr>
          <a:xfrm>
            <a:off x="3585308" y="3858120"/>
            <a:ext cx="2735384" cy="216024"/>
          </a:xfrm>
          <a:prstGeom prst="roundRect">
            <a:avLst/>
          </a:prstGeom>
          <a:solidFill>
            <a:srgbClr val="DEFAE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Meiryo UI" panose="020B0604030504040204" pitchFamily="50" charset="-128"/>
                <a:ea typeface="Meiryo UI" panose="020B0604030504040204" pitchFamily="50" charset="-128"/>
              </a:rPr>
              <a:t>資産につながる経費は事業者負担を求めます</a:t>
            </a:r>
          </a:p>
        </p:txBody>
      </p:sp>
      <p:sp>
        <p:nvSpPr>
          <p:cNvPr id="2" name="テキスト ボックス 1">
            <a:extLst>
              <a:ext uri="{FF2B5EF4-FFF2-40B4-BE49-F238E27FC236}">
                <a16:creationId xmlns:a16="http://schemas.microsoft.com/office/drawing/2014/main" id="{AAD43F56-E064-E6C8-8542-F543E7DFCCB3}"/>
              </a:ext>
            </a:extLst>
          </p:cNvPr>
          <p:cNvSpPr txBox="1"/>
          <p:nvPr/>
        </p:nvSpPr>
        <p:spPr>
          <a:xfrm>
            <a:off x="296665" y="6523765"/>
            <a:ext cx="9312671" cy="307777"/>
          </a:xfrm>
          <a:prstGeom prst="rect">
            <a:avLst/>
          </a:prstGeom>
          <a:noFill/>
          <a:ln w="6350">
            <a:solidFill>
              <a:srgbClr val="FF0000"/>
            </a:solidFill>
            <a:prstDash val="dash"/>
          </a:ln>
        </p:spPr>
        <p:txBody>
          <a:bodyPr wrap="square" rtlCol="0">
            <a:spAutoFit/>
          </a:bodyPr>
          <a:lstStyle/>
          <a:p>
            <a:r>
              <a:rPr lang="ja-JP" altLang="en-US" sz="700" dirty="0">
                <a:latin typeface="Meiryo UI" panose="020B0604030504040204" pitchFamily="50" charset="-128"/>
                <a:ea typeface="Meiryo UI" panose="020B0604030504040204" pitchFamily="50" charset="-128"/>
              </a:rPr>
              <a:t>以上は、毎年各都道府県知事に発出する「医療介護提供体制改革推進交付金、地域医療対策支援臨時特例交付及び地域介護対策支援臨時特例交付金の運営について」の一部改正に記載されている地域医療介護総合確保基金管理運営要領の「勤務医の労働時間短縮に向けた体制の整備に関する事業」の別記３のポイントを簡潔にまとめた内容です。留意点は、都道府県毎に補助交付要綱が異なりますので補助のご検討にあたっては、各都道府県で示されております補助交付要綱をご確認ください。</a:t>
            </a:r>
            <a:endParaRPr kumimoji="1" lang="ja-JP" altLang="en-US" sz="700" dirty="0">
              <a:latin typeface="Meiryo UI" panose="020B0604030504040204" pitchFamily="50" charset="-128"/>
              <a:ea typeface="Meiryo UI" panose="020B0604030504040204" pitchFamily="50" charset="-128"/>
            </a:endParaRPr>
          </a:p>
        </p:txBody>
      </p:sp>
      <p:sp>
        <p:nvSpPr>
          <p:cNvPr id="27" name="吹き出し: 角を丸めた四角形 26">
            <a:extLst>
              <a:ext uri="{FF2B5EF4-FFF2-40B4-BE49-F238E27FC236}">
                <a16:creationId xmlns:a16="http://schemas.microsoft.com/office/drawing/2014/main" id="{E277103C-E27F-5150-D106-3B78F1E26DFB}"/>
              </a:ext>
            </a:extLst>
          </p:cNvPr>
          <p:cNvSpPr/>
          <p:nvPr/>
        </p:nvSpPr>
        <p:spPr>
          <a:xfrm>
            <a:off x="5966212" y="721208"/>
            <a:ext cx="2316062" cy="741986"/>
          </a:xfrm>
          <a:prstGeom prst="wedgeRoundRectCallout">
            <a:avLst>
              <a:gd name="adj1" fmla="val 58758"/>
              <a:gd name="adj2" fmla="val 6584"/>
              <a:gd name="adj3" fmla="val 16667"/>
            </a:avLst>
          </a:prstGeom>
          <a:solidFill>
            <a:srgbClr val="FFFFCC"/>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そんなあなたのために</a:t>
            </a:r>
            <a:r>
              <a:rPr kumimoji="1" lang="en-US" altLang="ja-JP" sz="16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
            </a:r>
            <a:br>
              <a:rPr kumimoji="1" lang="en-US" altLang="ja-JP" sz="16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br>
            <a:r>
              <a:rPr kumimoji="1" lang="ja-JP" altLang="en-US" sz="16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お答えします。</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grpSp>
        <p:nvGrpSpPr>
          <p:cNvPr id="38" name="グループ化 37">
            <a:extLst>
              <a:ext uri="{FF2B5EF4-FFF2-40B4-BE49-F238E27FC236}">
                <a16:creationId xmlns:a16="http://schemas.microsoft.com/office/drawing/2014/main" id="{6C3D683F-24BC-88C0-4F38-C82D9FD892DA}"/>
              </a:ext>
            </a:extLst>
          </p:cNvPr>
          <p:cNvGrpSpPr/>
          <p:nvPr/>
        </p:nvGrpSpPr>
        <p:grpSpPr>
          <a:xfrm>
            <a:off x="377729" y="2216964"/>
            <a:ext cx="2162649" cy="344116"/>
            <a:chOff x="2712241" y="2276872"/>
            <a:chExt cx="2162649" cy="344116"/>
          </a:xfrm>
        </p:grpSpPr>
        <p:sp>
          <p:nvSpPr>
            <p:cNvPr id="35" name="フローチャート: 手操作入力 34">
              <a:extLst>
                <a:ext uri="{FF2B5EF4-FFF2-40B4-BE49-F238E27FC236}">
                  <a16:creationId xmlns:a16="http://schemas.microsoft.com/office/drawing/2014/main" id="{C39458B4-B975-3CCB-F56D-521A204F6B44}"/>
                </a:ext>
              </a:extLst>
            </p:cNvPr>
            <p:cNvSpPr/>
            <p:nvPr/>
          </p:nvSpPr>
          <p:spPr>
            <a:xfrm rot="16200000" flipV="1">
              <a:off x="2768992" y="2237180"/>
              <a:ext cx="335568" cy="432048"/>
            </a:xfrm>
            <a:prstGeom prst="flowChartManualInpu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698BA73D-14D9-923A-F9B1-943D411D0E43}"/>
                </a:ext>
              </a:extLst>
            </p:cNvPr>
            <p:cNvSpPr txBox="1"/>
            <p:nvPr/>
          </p:nvSpPr>
          <p:spPr>
            <a:xfrm>
              <a:off x="3009162" y="2310470"/>
              <a:ext cx="1865728" cy="292388"/>
            </a:xfrm>
            <a:prstGeom prst="rect">
              <a:avLst/>
            </a:prstGeom>
            <a:noFill/>
          </p:spPr>
          <p:txBody>
            <a:bodyPr wrap="square">
              <a:spAutoFit/>
            </a:bodyPr>
            <a:lstStyle/>
            <a:p>
              <a:r>
                <a:rPr kumimoji="1" lang="ja-JP" altLang="en-US" sz="1300" b="1" dirty="0">
                  <a:solidFill>
                    <a:schemeClr val="tx1"/>
                  </a:solidFill>
                  <a:latin typeface="Meiryo UI" panose="020B0604030504040204" pitchFamily="50" charset="-128"/>
                  <a:ea typeface="Meiryo UI" panose="020B0604030504040204" pitchFamily="50" charset="-128"/>
                </a:rPr>
                <a:t>人材確保に関する経費</a:t>
              </a:r>
              <a:endParaRPr lang="ja-JP" altLang="en-US" sz="1300" b="1" dirty="0"/>
            </a:p>
          </p:txBody>
        </p:sp>
        <p:pic>
          <p:nvPicPr>
            <p:cNvPr id="18" name="図 17" descr="光, シャツ が含まれている画像&#10;&#10;自動的に生成された説明">
              <a:extLst>
                <a:ext uri="{FF2B5EF4-FFF2-40B4-BE49-F238E27FC236}">
                  <a16:creationId xmlns:a16="http://schemas.microsoft.com/office/drawing/2014/main" id="{5D6490EA-DEA2-EABF-F981-99F1E8E522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7147" y="2292799"/>
              <a:ext cx="242696" cy="321598"/>
            </a:xfrm>
            <a:prstGeom prst="rect">
              <a:avLst/>
            </a:prstGeom>
          </p:spPr>
        </p:pic>
        <p:sp>
          <p:nvSpPr>
            <p:cNvPr id="29" name="正方形/長方形 28">
              <a:extLst>
                <a:ext uri="{FF2B5EF4-FFF2-40B4-BE49-F238E27FC236}">
                  <a16:creationId xmlns:a16="http://schemas.microsoft.com/office/drawing/2014/main" id="{9D1E9E4B-7569-5FE4-64CB-10368A0E8C0B}"/>
                </a:ext>
              </a:extLst>
            </p:cNvPr>
            <p:cNvSpPr/>
            <p:nvPr/>
          </p:nvSpPr>
          <p:spPr>
            <a:xfrm>
              <a:off x="2712241" y="2276872"/>
              <a:ext cx="2049561" cy="337525"/>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6" name="グループ化 45">
            <a:extLst>
              <a:ext uri="{FF2B5EF4-FFF2-40B4-BE49-F238E27FC236}">
                <a16:creationId xmlns:a16="http://schemas.microsoft.com/office/drawing/2014/main" id="{5166632D-3CEF-DDEF-E9D3-E5A10D36639D}"/>
              </a:ext>
            </a:extLst>
          </p:cNvPr>
          <p:cNvGrpSpPr/>
          <p:nvPr/>
        </p:nvGrpSpPr>
        <p:grpSpPr>
          <a:xfrm>
            <a:off x="2729317" y="2204935"/>
            <a:ext cx="2317899" cy="337525"/>
            <a:chOff x="2950974" y="3394230"/>
            <a:chExt cx="2317899" cy="337525"/>
          </a:xfrm>
        </p:grpSpPr>
        <p:grpSp>
          <p:nvGrpSpPr>
            <p:cNvPr id="39" name="グループ化 38">
              <a:extLst>
                <a:ext uri="{FF2B5EF4-FFF2-40B4-BE49-F238E27FC236}">
                  <a16:creationId xmlns:a16="http://schemas.microsoft.com/office/drawing/2014/main" id="{12358F36-2FC6-9146-F83D-E8A628FA7D32}"/>
                </a:ext>
              </a:extLst>
            </p:cNvPr>
            <p:cNvGrpSpPr/>
            <p:nvPr/>
          </p:nvGrpSpPr>
          <p:grpSpPr>
            <a:xfrm>
              <a:off x="2950974" y="3394230"/>
              <a:ext cx="2317899" cy="337525"/>
              <a:chOff x="2712241" y="2276872"/>
              <a:chExt cx="2317899" cy="337525"/>
            </a:xfrm>
          </p:grpSpPr>
          <p:sp>
            <p:nvSpPr>
              <p:cNvPr id="41" name="フローチャート: 手操作入力 40">
                <a:extLst>
                  <a:ext uri="{FF2B5EF4-FFF2-40B4-BE49-F238E27FC236}">
                    <a16:creationId xmlns:a16="http://schemas.microsoft.com/office/drawing/2014/main" id="{BBF11CC4-DA80-03A6-68C8-A1A3FC13F717}"/>
                  </a:ext>
                </a:extLst>
              </p:cNvPr>
              <p:cNvSpPr/>
              <p:nvPr/>
            </p:nvSpPr>
            <p:spPr>
              <a:xfrm rot="16200000" flipV="1">
                <a:off x="2774721" y="2231414"/>
                <a:ext cx="333917" cy="432048"/>
              </a:xfrm>
              <a:prstGeom prst="flowChartManualInpu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a:extLst>
                  <a:ext uri="{FF2B5EF4-FFF2-40B4-BE49-F238E27FC236}">
                    <a16:creationId xmlns:a16="http://schemas.microsoft.com/office/drawing/2014/main" id="{58240F5C-F9D2-0FC7-1851-D45F88930A84}"/>
                  </a:ext>
                </a:extLst>
              </p:cNvPr>
              <p:cNvSpPr/>
              <p:nvPr/>
            </p:nvSpPr>
            <p:spPr>
              <a:xfrm>
                <a:off x="2712241" y="2276872"/>
                <a:ext cx="2049561" cy="337525"/>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BE26E361-1ED7-6D82-8D1E-F13586056DF6}"/>
                  </a:ext>
                </a:extLst>
              </p:cNvPr>
              <p:cNvSpPr txBox="1"/>
              <p:nvPr/>
            </p:nvSpPr>
            <p:spPr>
              <a:xfrm>
                <a:off x="3164412" y="2297347"/>
                <a:ext cx="1865728" cy="292388"/>
              </a:xfrm>
              <a:prstGeom prst="rect">
                <a:avLst/>
              </a:prstGeom>
              <a:noFill/>
            </p:spPr>
            <p:txBody>
              <a:bodyPr wrap="square">
                <a:spAutoFit/>
              </a:bodyPr>
              <a:lstStyle/>
              <a:p>
                <a:r>
                  <a:rPr kumimoji="1" lang="en-US" altLang="ja-JP" sz="1300" b="1" dirty="0">
                    <a:solidFill>
                      <a:schemeClr val="tx1"/>
                    </a:solidFill>
                    <a:latin typeface="Meiryo UI" panose="020B0604030504040204" pitchFamily="50" charset="-128"/>
                    <a:ea typeface="Meiryo UI" panose="020B0604030504040204" pitchFamily="50" charset="-128"/>
                  </a:rPr>
                  <a:t>ICT</a:t>
                </a:r>
                <a:r>
                  <a:rPr kumimoji="1" lang="ja-JP" altLang="en-US" sz="1300" b="1" dirty="0">
                    <a:solidFill>
                      <a:schemeClr val="tx1"/>
                    </a:solidFill>
                    <a:latin typeface="Meiryo UI" panose="020B0604030504040204" pitchFamily="50" charset="-128"/>
                    <a:ea typeface="Meiryo UI" panose="020B0604030504040204" pitchFamily="50" charset="-128"/>
                  </a:rPr>
                  <a:t>機器、設備費等</a:t>
                </a:r>
                <a:endParaRPr lang="ja-JP" altLang="en-US" sz="1300" b="1" dirty="0"/>
              </a:p>
            </p:txBody>
          </p:sp>
        </p:grpSp>
        <p:pic>
          <p:nvPicPr>
            <p:cNvPr id="45" name="図 44">
              <a:extLst>
                <a:ext uri="{FF2B5EF4-FFF2-40B4-BE49-F238E27FC236}">
                  <a16:creationId xmlns:a16="http://schemas.microsoft.com/office/drawing/2014/main" id="{AA01D9D3-FA5C-6E69-B91F-F9B759CFC5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64388" y="3399672"/>
              <a:ext cx="405978" cy="322496"/>
            </a:xfrm>
            <a:prstGeom prst="rect">
              <a:avLst/>
            </a:prstGeom>
          </p:spPr>
        </p:pic>
      </p:grpSp>
      <p:grpSp>
        <p:nvGrpSpPr>
          <p:cNvPr id="48" name="グループ化 47">
            <a:extLst>
              <a:ext uri="{FF2B5EF4-FFF2-40B4-BE49-F238E27FC236}">
                <a16:creationId xmlns:a16="http://schemas.microsoft.com/office/drawing/2014/main" id="{E9001ACE-441F-9BE1-0091-D644FE265729}"/>
              </a:ext>
            </a:extLst>
          </p:cNvPr>
          <p:cNvGrpSpPr/>
          <p:nvPr/>
        </p:nvGrpSpPr>
        <p:grpSpPr>
          <a:xfrm>
            <a:off x="5080905" y="2204935"/>
            <a:ext cx="2358294" cy="337525"/>
            <a:chOff x="2712241" y="2276872"/>
            <a:chExt cx="2358294" cy="337525"/>
          </a:xfrm>
        </p:grpSpPr>
        <p:sp>
          <p:nvSpPr>
            <p:cNvPr id="50" name="フローチャート: 手操作入力 49">
              <a:extLst>
                <a:ext uri="{FF2B5EF4-FFF2-40B4-BE49-F238E27FC236}">
                  <a16:creationId xmlns:a16="http://schemas.microsoft.com/office/drawing/2014/main" id="{906A17F5-2855-D2D4-C47D-DB5812874696}"/>
                </a:ext>
              </a:extLst>
            </p:cNvPr>
            <p:cNvSpPr/>
            <p:nvPr/>
          </p:nvSpPr>
          <p:spPr>
            <a:xfrm rot="16200000" flipV="1">
              <a:off x="2774721" y="2231414"/>
              <a:ext cx="333917" cy="432048"/>
            </a:xfrm>
            <a:prstGeom prst="flowChartManualInpu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a:extLst>
                <a:ext uri="{FF2B5EF4-FFF2-40B4-BE49-F238E27FC236}">
                  <a16:creationId xmlns:a16="http://schemas.microsoft.com/office/drawing/2014/main" id="{F9AD06A1-318C-E4F4-6724-1AE217908155}"/>
                </a:ext>
              </a:extLst>
            </p:cNvPr>
            <p:cNvSpPr/>
            <p:nvPr/>
          </p:nvSpPr>
          <p:spPr>
            <a:xfrm>
              <a:off x="2712241" y="2276872"/>
              <a:ext cx="2049561" cy="337525"/>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a:extLst>
                <a:ext uri="{FF2B5EF4-FFF2-40B4-BE49-F238E27FC236}">
                  <a16:creationId xmlns:a16="http://schemas.microsoft.com/office/drawing/2014/main" id="{B121C2A8-ECDC-0D9A-FEE1-DFFF48D77022}"/>
                </a:ext>
              </a:extLst>
            </p:cNvPr>
            <p:cNvSpPr txBox="1"/>
            <p:nvPr/>
          </p:nvSpPr>
          <p:spPr>
            <a:xfrm>
              <a:off x="3204807" y="2310795"/>
              <a:ext cx="1865728" cy="292388"/>
            </a:xfrm>
            <a:prstGeom prst="rect">
              <a:avLst/>
            </a:prstGeom>
            <a:noFill/>
          </p:spPr>
          <p:txBody>
            <a:bodyPr wrap="square">
              <a:spAutoFit/>
            </a:bodyPr>
            <a:lstStyle/>
            <a:p>
              <a:r>
                <a:rPr kumimoji="1" lang="ja-JP" altLang="en-US" sz="1300" b="1" dirty="0">
                  <a:solidFill>
                    <a:schemeClr val="tx1"/>
                  </a:solidFill>
                  <a:latin typeface="Meiryo UI" panose="020B0604030504040204" pitchFamily="50" charset="-128"/>
                  <a:ea typeface="Meiryo UI" panose="020B0604030504040204" pitchFamily="50" charset="-128"/>
                </a:rPr>
                <a:t>勤怠管理関係機器</a:t>
              </a:r>
              <a:endParaRPr lang="ja-JP" altLang="en-US" sz="1300" b="1" dirty="0"/>
            </a:p>
          </p:txBody>
        </p:sp>
      </p:grpSp>
      <p:grpSp>
        <p:nvGrpSpPr>
          <p:cNvPr id="128" name="グループ化 127">
            <a:extLst>
              <a:ext uri="{FF2B5EF4-FFF2-40B4-BE49-F238E27FC236}">
                <a16:creationId xmlns:a16="http://schemas.microsoft.com/office/drawing/2014/main" id="{4BB9A09A-B4AC-4BD1-F93B-57BB04D54277}"/>
              </a:ext>
            </a:extLst>
          </p:cNvPr>
          <p:cNvGrpSpPr/>
          <p:nvPr/>
        </p:nvGrpSpPr>
        <p:grpSpPr>
          <a:xfrm>
            <a:off x="7432492" y="2204935"/>
            <a:ext cx="2409352" cy="337525"/>
            <a:chOff x="3152800" y="3853638"/>
            <a:chExt cx="2409352" cy="337525"/>
          </a:xfrm>
        </p:grpSpPr>
        <p:grpSp>
          <p:nvGrpSpPr>
            <p:cNvPr id="56" name="グループ化 55">
              <a:extLst>
                <a:ext uri="{FF2B5EF4-FFF2-40B4-BE49-F238E27FC236}">
                  <a16:creationId xmlns:a16="http://schemas.microsoft.com/office/drawing/2014/main" id="{BE2BA5D3-8119-A90D-A602-A13A8E4E98E0}"/>
                </a:ext>
              </a:extLst>
            </p:cNvPr>
            <p:cNvGrpSpPr/>
            <p:nvPr/>
          </p:nvGrpSpPr>
          <p:grpSpPr>
            <a:xfrm>
              <a:off x="3152800" y="3853638"/>
              <a:ext cx="2409352" cy="337525"/>
              <a:chOff x="2712241" y="2276872"/>
              <a:chExt cx="2409352" cy="337525"/>
            </a:xfrm>
          </p:grpSpPr>
          <p:sp>
            <p:nvSpPr>
              <p:cNvPr id="59" name="フローチャート: 手操作入力 58">
                <a:extLst>
                  <a:ext uri="{FF2B5EF4-FFF2-40B4-BE49-F238E27FC236}">
                    <a16:creationId xmlns:a16="http://schemas.microsoft.com/office/drawing/2014/main" id="{B902EA3F-627B-6BCD-643F-7E2C2771E63E}"/>
                  </a:ext>
                </a:extLst>
              </p:cNvPr>
              <p:cNvSpPr/>
              <p:nvPr/>
            </p:nvSpPr>
            <p:spPr>
              <a:xfrm rot="16200000" flipV="1">
                <a:off x="2774721" y="2231414"/>
                <a:ext cx="333917" cy="432048"/>
              </a:xfrm>
              <a:prstGeom prst="flowChartManualInpu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a:extLst>
                  <a:ext uri="{FF2B5EF4-FFF2-40B4-BE49-F238E27FC236}">
                    <a16:creationId xmlns:a16="http://schemas.microsoft.com/office/drawing/2014/main" id="{26B1B00C-6CAD-C248-5AF7-D4ECF2FE0580}"/>
                  </a:ext>
                </a:extLst>
              </p:cNvPr>
              <p:cNvSpPr/>
              <p:nvPr/>
            </p:nvSpPr>
            <p:spPr>
              <a:xfrm>
                <a:off x="2712241" y="2276872"/>
                <a:ext cx="2049561" cy="337525"/>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ボックス 60">
                <a:extLst>
                  <a:ext uri="{FF2B5EF4-FFF2-40B4-BE49-F238E27FC236}">
                    <a16:creationId xmlns:a16="http://schemas.microsoft.com/office/drawing/2014/main" id="{FD93E04A-E9AC-9377-D3B8-13775F154257}"/>
                  </a:ext>
                </a:extLst>
              </p:cNvPr>
              <p:cNvSpPr txBox="1"/>
              <p:nvPr/>
            </p:nvSpPr>
            <p:spPr>
              <a:xfrm>
                <a:off x="3255865" y="2287099"/>
                <a:ext cx="1865728" cy="292388"/>
              </a:xfrm>
              <a:prstGeom prst="rect">
                <a:avLst/>
              </a:prstGeom>
              <a:noFill/>
            </p:spPr>
            <p:txBody>
              <a:bodyPr wrap="square">
                <a:spAutoFit/>
              </a:bodyPr>
              <a:lstStyle/>
              <a:p>
                <a:r>
                  <a:rPr lang="ja-JP" altLang="en-US" sz="1300" b="1" dirty="0">
                    <a:latin typeface="Meiryo UI" panose="020B0604030504040204" pitchFamily="50" charset="-128"/>
                    <a:ea typeface="Meiryo UI" panose="020B0604030504040204" pitchFamily="50" charset="-128"/>
                  </a:rPr>
                  <a:t>委託費、その他</a:t>
                </a:r>
              </a:p>
            </p:txBody>
          </p:sp>
        </p:grpSp>
        <p:pic>
          <p:nvPicPr>
            <p:cNvPr id="63" name="図 62">
              <a:extLst>
                <a:ext uri="{FF2B5EF4-FFF2-40B4-BE49-F238E27FC236}">
                  <a16:creationId xmlns:a16="http://schemas.microsoft.com/office/drawing/2014/main" id="{C29B22DD-F5EC-F468-2F38-10C6FE0034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0198" y="3917446"/>
              <a:ext cx="308733" cy="218143"/>
            </a:xfrm>
            <a:prstGeom prst="rect">
              <a:avLst/>
            </a:prstGeom>
          </p:spPr>
        </p:pic>
      </p:grpSp>
      <p:sp>
        <p:nvSpPr>
          <p:cNvPr id="132" name="テキスト ボックス 131">
            <a:extLst>
              <a:ext uri="{FF2B5EF4-FFF2-40B4-BE49-F238E27FC236}">
                <a16:creationId xmlns:a16="http://schemas.microsoft.com/office/drawing/2014/main" id="{14FD881E-ECBD-0162-4AE7-FB6AE499393A}"/>
              </a:ext>
            </a:extLst>
          </p:cNvPr>
          <p:cNvSpPr txBox="1"/>
          <p:nvPr/>
        </p:nvSpPr>
        <p:spPr>
          <a:xfrm>
            <a:off x="222137" y="2636983"/>
            <a:ext cx="2412000" cy="1154162"/>
          </a:xfrm>
          <a:prstGeom prst="rect">
            <a:avLst/>
          </a:prstGeom>
          <a:noFill/>
        </p:spPr>
        <p:txBody>
          <a:bodyPr wrap="square" rtlCol="0">
            <a:spAutoFit/>
          </a:bodyPr>
          <a:lstStyle/>
          <a:p>
            <a:pPr marL="92075" indent="-92075">
              <a:buFont typeface="Arial" panose="020B0604020202020204" pitchFamily="34" charset="0"/>
              <a:buChar char="•"/>
            </a:pPr>
            <a:r>
              <a:rPr lang="ja-JP" altLang="en-US" sz="1050" dirty="0">
                <a:latin typeface="Meiryo UI" panose="020B0604030504040204" pitchFamily="50" charset="-128"/>
                <a:ea typeface="Meiryo UI" panose="020B0604030504040204" pitchFamily="50" charset="-128"/>
              </a:rPr>
              <a:t>タスク・シフト／シェアに係る新規雇用費</a:t>
            </a:r>
            <a:endParaRPr lang="en-US" altLang="ja-JP" sz="1050" dirty="0">
              <a:latin typeface="Meiryo UI" panose="020B0604030504040204" pitchFamily="50" charset="-128"/>
              <a:ea typeface="Meiryo UI" panose="020B0604030504040204" pitchFamily="50" charset="-128"/>
            </a:endParaRPr>
          </a:p>
          <a:p>
            <a:pPr marL="92075" indent="-92075">
              <a:buFont typeface="Arial" panose="020B0604020202020204" pitchFamily="34" charset="0"/>
              <a:buChar char="•"/>
            </a:pPr>
            <a:r>
              <a:rPr lang="ja-JP" altLang="en-US" sz="1050" dirty="0">
                <a:latin typeface="Meiryo UI" panose="020B0604030504040204" pitchFamily="50" charset="-128"/>
                <a:ea typeface="Meiryo UI" panose="020B0604030504040204" pitchFamily="50" charset="-128"/>
              </a:rPr>
              <a:t>複数主治医制の導入経費</a:t>
            </a:r>
            <a:endParaRPr lang="en-US" altLang="ja-JP" sz="1050" dirty="0">
              <a:latin typeface="Meiryo UI" panose="020B0604030504040204" pitchFamily="50" charset="-128"/>
              <a:ea typeface="Meiryo UI" panose="020B0604030504040204" pitchFamily="50" charset="-128"/>
            </a:endParaRPr>
          </a:p>
          <a:p>
            <a:pPr marL="360363" indent="-171450">
              <a:buFont typeface="Wingdings" panose="05000000000000000000" pitchFamily="2" charset="2"/>
              <a:buChar char="ü"/>
            </a:pPr>
            <a:r>
              <a:rPr lang="ja-JP" altLang="en-US" sz="900" dirty="0">
                <a:latin typeface="Meiryo UI" panose="020B0604030504040204" pitchFamily="50" charset="-128"/>
                <a:ea typeface="Meiryo UI" panose="020B0604030504040204" pitchFamily="50" charset="-128"/>
              </a:rPr>
              <a:t>日直・当直明けの勤務医新規雇用</a:t>
            </a:r>
            <a:endParaRPr lang="en-US" altLang="ja-JP" sz="900" dirty="0">
              <a:latin typeface="Meiryo UI" panose="020B0604030504040204" pitchFamily="50" charset="-128"/>
              <a:ea typeface="Meiryo UI" panose="020B0604030504040204" pitchFamily="50" charset="-128"/>
            </a:endParaRPr>
          </a:p>
          <a:p>
            <a:pPr marL="360363" indent="-171450">
              <a:buFont typeface="Wingdings" panose="05000000000000000000" pitchFamily="2" charset="2"/>
              <a:buChar char="ü"/>
            </a:pPr>
            <a:r>
              <a:rPr lang="ja-JP" altLang="en-US" sz="900" dirty="0">
                <a:latin typeface="Meiryo UI" panose="020B0604030504040204" pitchFamily="50" charset="-128"/>
                <a:ea typeface="Meiryo UI" panose="020B0604030504040204" pitchFamily="50" charset="-128"/>
              </a:rPr>
              <a:t>勤務医の新規雇用</a:t>
            </a:r>
            <a:endParaRPr lang="en-US" altLang="ja-JP" sz="900" dirty="0">
              <a:latin typeface="Meiryo UI" panose="020B0604030504040204" pitchFamily="50" charset="-128"/>
              <a:ea typeface="Meiryo UI" panose="020B0604030504040204" pitchFamily="50" charset="-128"/>
            </a:endParaRPr>
          </a:p>
          <a:p>
            <a:pPr marL="360363" indent="-171450">
              <a:buFont typeface="Wingdings" panose="05000000000000000000" pitchFamily="2" charset="2"/>
              <a:buChar char="ü"/>
            </a:pPr>
            <a:r>
              <a:rPr lang="ja-JP" altLang="en-US" sz="900" dirty="0">
                <a:latin typeface="Meiryo UI" panose="020B0604030504040204" pitchFamily="50" charset="-128"/>
                <a:ea typeface="Meiryo UI" panose="020B0604030504040204" pitchFamily="50" charset="-128"/>
              </a:rPr>
              <a:t>夜勤勤務医の新規雇用</a:t>
            </a:r>
            <a:endParaRPr lang="en-US" altLang="ja-JP" sz="900" dirty="0">
              <a:latin typeface="Meiryo UI" panose="020B0604030504040204" pitchFamily="50" charset="-128"/>
              <a:ea typeface="Meiryo UI" panose="020B0604030504040204" pitchFamily="50" charset="-128"/>
            </a:endParaRPr>
          </a:p>
          <a:p>
            <a:pPr marL="92075" indent="-92075">
              <a:buFont typeface="Arial" panose="020B0604020202020204" pitchFamily="34" charset="0"/>
              <a:buChar char="•"/>
            </a:pPr>
            <a:r>
              <a:rPr lang="ja-JP" altLang="en-US" sz="1050" dirty="0">
                <a:latin typeface="Meiryo UI" panose="020B0604030504040204" pitchFamily="50" charset="-128"/>
                <a:ea typeface="Meiryo UI" panose="020B0604030504040204" pitchFamily="50" charset="-128"/>
              </a:rPr>
              <a:t>医師事務作業補助者等（診療報酬の加算とならない範囲</a:t>
            </a:r>
            <a:r>
              <a:rPr lang="ja-JP" altLang="en-US" sz="1050">
                <a:latin typeface="Meiryo UI" panose="020B0604030504040204" pitchFamily="50" charset="-128"/>
                <a:ea typeface="Meiryo UI" panose="020B0604030504040204" pitchFamily="50" charset="-128"/>
              </a:rPr>
              <a:t>）の確保</a:t>
            </a:r>
            <a:r>
              <a:rPr lang="ja-JP" altLang="en-US" sz="1050" dirty="0">
                <a:latin typeface="Meiryo UI" panose="020B0604030504040204" pitchFamily="50" charset="-128"/>
                <a:ea typeface="Meiryo UI" panose="020B0604030504040204" pitchFamily="50" charset="-128"/>
              </a:rPr>
              <a:t>経費　　等</a:t>
            </a:r>
            <a:endParaRPr lang="en-US" altLang="ja-JP" sz="1050" dirty="0">
              <a:latin typeface="Meiryo UI" panose="020B0604030504040204" pitchFamily="50" charset="-128"/>
              <a:ea typeface="Meiryo UI" panose="020B0604030504040204" pitchFamily="50" charset="-128"/>
            </a:endParaRPr>
          </a:p>
        </p:txBody>
      </p:sp>
      <p:sp>
        <p:nvSpPr>
          <p:cNvPr id="134" name="テキスト ボックス 133">
            <a:extLst>
              <a:ext uri="{FF2B5EF4-FFF2-40B4-BE49-F238E27FC236}">
                <a16:creationId xmlns:a16="http://schemas.microsoft.com/office/drawing/2014/main" id="{B0830A88-678C-5536-5F7C-95C24CC93456}"/>
              </a:ext>
            </a:extLst>
          </p:cNvPr>
          <p:cNvSpPr txBox="1"/>
          <p:nvPr/>
        </p:nvSpPr>
        <p:spPr>
          <a:xfrm>
            <a:off x="3008784" y="2512205"/>
            <a:ext cx="1875777" cy="215444"/>
          </a:xfrm>
          <a:prstGeom prst="rect">
            <a:avLst/>
          </a:prstGeom>
          <a:noFill/>
        </p:spPr>
        <p:txBody>
          <a:bodyPr wrap="square">
            <a:spAutoFit/>
          </a:bodyPr>
          <a:lstStyle/>
          <a:p>
            <a:pPr algn="ctr"/>
            <a:r>
              <a:rPr kumimoji="1" lang="ja-JP" altLang="en-US" sz="800" dirty="0">
                <a:solidFill>
                  <a:schemeClr val="accent1"/>
                </a:solidFill>
                <a:latin typeface="Meiryo UI" panose="020B0604030504040204" pitchFamily="50" charset="-128"/>
                <a:ea typeface="Meiryo UI" panose="020B0604030504040204" pitchFamily="50" charset="-128"/>
              </a:rPr>
              <a:t>時短に資するものであれば医療機器も可</a:t>
            </a:r>
          </a:p>
        </p:txBody>
      </p:sp>
      <p:sp>
        <p:nvSpPr>
          <p:cNvPr id="135" name="テキスト ボックス 134">
            <a:extLst>
              <a:ext uri="{FF2B5EF4-FFF2-40B4-BE49-F238E27FC236}">
                <a16:creationId xmlns:a16="http://schemas.microsoft.com/office/drawing/2014/main" id="{19D651A4-F44D-9056-ADC9-E6FA71E770B9}"/>
              </a:ext>
            </a:extLst>
          </p:cNvPr>
          <p:cNvSpPr txBox="1"/>
          <p:nvPr/>
        </p:nvSpPr>
        <p:spPr>
          <a:xfrm>
            <a:off x="2610146" y="2636983"/>
            <a:ext cx="2342854" cy="1223412"/>
          </a:xfrm>
          <a:prstGeom prst="rect">
            <a:avLst/>
          </a:prstGeom>
          <a:noFill/>
        </p:spPr>
        <p:txBody>
          <a:bodyPr wrap="square" rtlCol="0">
            <a:spAutoFit/>
          </a:bodyPr>
          <a:lstStyle/>
          <a:p>
            <a:pPr marL="92075" indent="-92075">
              <a:buFont typeface="Arial" panose="020B0604020202020204" pitchFamily="34" charset="0"/>
              <a:buChar char="•"/>
            </a:pPr>
            <a:r>
              <a:rPr lang="ja-JP" altLang="en-US" sz="1050" dirty="0">
                <a:latin typeface="Meiryo UI" panose="020B0604030504040204" pitchFamily="50" charset="-128"/>
                <a:ea typeface="Meiryo UI" panose="020B0604030504040204" pitchFamily="50" charset="-128"/>
              </a:rPr>
              <a:t>患者説明用のタブレット端末、</a:t>
            </a:r>
            <a:r>
              <a:rPr lang="en-US" altLang="ja-JP" sz="1050" dirty="0">
                <a:latin typeface="Meiryo UI" panose="020B0604030504040204" pitchFamily="50" charset="-128"/>
                <a:ea typeface="Meiryo UI" panose="020B0604030504040204" pitchFamily="50" charset="-128"/>
              </a:rPr>
              <a:t>AI</a:t>
            </a:r>
            <a:r>
              <a:rPr lang="ja-JP" altLang="en-US" sz="1050" dirty="0">
                <a:latin typeface="Meiryo UI" panose="020B0604030504040204" pitchFamily="50" charset="-128"/>
                <a:ea typeface="Meiryo UI" panose="020B0604030504040204" pitchFamily="50" charset="-128"/>
              </a:rPr>
              <a:t>問診システム等の初期購入費</a:t>
            </a:r>
          </a:p>
          <a:p>
            <a:pPr marL="92075" indent="-92075">
              <a:buFont typeface="Arial" panose="020B0604020202020204" pitchFamily="34" charset="0"/>
              <a:buChar char="•"/>
            </a:pPr>
            <a:r>
              <a:rPr lang="ja-JP" altLang="en-US" sz="1050" dirty="0">
                <a:latin typeface="Meiryo UI" panose="020B0604030504040204" pitchFamily="50" charset="-128"/>
                <a:ea typeface="Meiryo UI" panose="020B0604030504040204" pitchFamily="50" charset="-128"/>
              </a:rPr>
              <a:t>画像診断システム、画像ファイリングシステムの導入に係る費用</a:t>
            </a:r>
            <a:endParaRPr lang="en-US" altLang="ja-JP" sz="1050" dirty="0">
              <a:latin typeface="Meiryo UI" panose="020B0604030504040204" pitchFamily="50" charset="-128"/>
              <a:ea typeface="Meiryo UI" panose="020B0604030504040204" pitchFamily="50" charset="-128"/>
            </a:endParaRPr>
          </a:p>
          <a:p>
            <a:pPr marL="92075" indent="-92075">
              <a:buFont typeface="Arial" panose="020B0604020202020204" pitchFamily="34" charset="0"/>
              <a:buChar char="•"/>
            </a:pPr>
            <a:r>
              <a:rPr lang="en-US" altLang="ja-JP" sz="1050" dirty="0">
                <a:latin typeface="Meiryo UI" panose="020B0604030504040204" pitchFamily="50" charset="-128"/>
                <a:ea typeface="Meiryo UI" panose="020B0604030504040204" pitchFamily="50" charset="-128"/>
              </a:rPr>
              <a:t>WEB</a:t>
            </a:r>
            <a:r>
              <a:rPr lang="ja-JP" altLang="en-US" sz="1050" dirty="0">
                <a:latin typeface="Meiryo UI" panose="020B0604030504040204" pitchFamily="50" charset="-128"/>
                <a:ea typeface="Meiryo UI" panose="020B0604030504040204" pitchFamily="50" charset="-128"/>
              </a:rPr>
              <a:t>会議システムの構築費</a:t>
            </a:r>
          </a:p>
          <a:p>
            <a:pPr marL="92075" indent="-92075">
              <a:buFont typeface="Arial" panose="020B0604020202020204" pitchFamily="34" charset="0"/>
              <a:buChar char="•"/>
            </a:pPr>
            <a:r>
              <a:rPr lang="ja-JP" altLang="en-US" sz="1050" dirty="0">
                <a:latin typeface="Meiryo UI" panose="020B0604030504040204" pitchFamily="50" charset="-128"/>
                <a:ea typeface="Meiryo UI" panose="020B0604030504040204" pitchFamily="50" charset="-128"/>
              </a:rPr>
              <a:t>医師当直室及び休憩室の改修整備</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等</a:t>
            </a:r>
          </a:p>
        </p:txBody>
      </p:sp>
      <p:sp>
        <p:nvSpPr>
          <p:cNvPr id="136" name="テキスト ボックス 135">
            <a:extLst>
              <a:ext uri="{FF2B5EF4-FFF2-40B4-BE49-F238E27FC236}">
                <a16:creationId xmlns:a16="http://schemas.microsoft.com/office/drawing/2014/main" id="{ECBFA9DA-5586-8766-088A-9F0E01F0558E}"/>
              </a:ext>
            </a:extLst>
          </p:cNvPr>
          <p:cNvSpPr txBox="1"/>
          <p:nvPr/>
        </p:nvSpPr>
        <p:spPr>
          <a:xfrm>
            <a:off x="4880992" y="2636983"/>
            <a:ext cx="2504897" cy="1061829"/>
          </a:xfrm>
          <a:prstGeom prst="rect">
            <a:avLst/>
          </a:prstGeom>
          <a:noFill/>
        </p:spPr>
        <p:txBody>
          <a:bodyPr wrap="square" rtlCol="0">
            <a:spAutoFit/>
          </a:bodyPr>
          <a:lstStyle/>
          <a:p>
            <a:pPr marL="92075" indent="-92075">
              <a:buFont typeface="Arial" panose="020B0604020202020204" pitchFamily="34" charset="0"/>
              <a:buChar char="•"/>
            </a:pPr>
            <a:r>
              <a:rPr lang="ja-JP" altLang="en-US" sz="1050" dirty="0">
                <a:latin typeface="Meiryo UI" panose="020B0604030504040204" pitchFamily="50" charset="-128"/>
                <a:ea typeface="Meiryo UI" panose="020B0604030504040204" pitchFamily="50" charset="-128"/>
              </a:rPr>
              <a:t>勤怠管理システム（タイムカード、ビーコンシステム等）の導入・連携等に係る経費</a:t>
            </a:r>
          </a:p>
          <a:p>
            <a:pPr marL="92075" indent="-92075">
              <a:buFont typeface="Arial" panose="020B0604020202020204" pitchFamily="34" charset="0"/>
              <a:buChar char="•"/>
            </a:pPr>
            <a:r>
              <a:rPr lang="ja-JP" altLang="en-US" sz="1050" dirty="0">
                <a:latin typeface="Meiryo UI" panose="020B0604030504040204" pitchFamily="50" charset="-128"/>
                <a:ea typeface="Meiryo UI" panose="020B0604030504040204" pitchFamily="50" charset="-128"/>
              </a:rPr>
              <a:t>勤怠管理システムと連携したスマートフォン等の備品購入費</a:t>
            </a:r>
            <a:endParaRPr lang="en-US" altLang="ja-JP" sz="1050" dirty="0">
              <a:latin typeface="Meiryo UI" panose="020B0604030504040204" pitchFamily="50" charset="-128"/>
              <a:ea typeface="Meiryo UI" panose="020B0604030504040204" pitchFamily="50" charset="-128"/>
            </a:endParaRPr>
          </a:p>
          <a:p>
            <a:pPr marL="92075" indent="-92075">
              <a:buFont typeface="Arial" panose="020B0604020202020204" pitchFamily="34" charset="0"/>
              <a:buChar char="•"/>
            </a:pPr>
            <a:r>
              <a:rPr lang="ja-JP" altLang="en-US" sz="1050" dirty="0">
                <a:latin typeface="Meiryo UI" panose="020B0604030504040204" pitchFamily="50" charset="-128"/>
                <a:ea typeface="Meiryo UI" panose="020B0604030504040204" pitchFamily="50" charset="-128"/>
              </a:rPr>
              <a:t>勤怠管理システムと電子カルテとの連携費</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等</a:t>
            </a:r>
          </a:p>
        </p:txBody>
      </p:sp>
      <p:sp>
        <p:nvSpPr>
          <p:cNvPr id="137" name="テキスト ボックス 136">
            <a:extLst>
              <a:ext uri="{FF2B5EF4-FFF2-40B4-BE49-F238E27FC236}">
                <a16:creationId xmlns:a16="http://schemas.microsoft.com/office/drawing/2014/main" id="{CA622CB7-6FC2-13AA-44E8-501F571B301C}"/>
              </a:ext>
            </a:extLst>
          </p:cNvPr>
          <p:cNvSpPr txBox="1"/>
          <p:nvPr/>
        </p:nvSpPr>
        <p:spPr>
          <a:xfrm>
            <a:off x="7235698" y="2636983"/>
            <a:ext cx="2412000" cy="1061829"/>
          </a:xfrm>
          <a:prstGeom prst="rect">
            <a:avLst/>
          </a:prstGeom>
          <a:noFill/>
        </p:spPr>
        <p:txBody>
          <a:bodyPr wrap="square" rtlCol="0">
            <a:spAutoFit/>
          </a:bodyPr>
          <a:lstStyle/>
          <a:p>
            <a:pPr marL="92075" indent="-92075">
              <a:buFont typeface="Arial" panose="020B0604020202020204" pitchFamily="34" charset="0"/>
              <a:buChar char="•"/>
            </a:pPr>
            <a:r>
              <a:rPr lang="ja-JP" altLang="en-US" sz="1050" dirty="0">
                <a:latin typeface="Meiryo UI" panose="020B0604030504040204" pitchFamily="50" charset="-128"/>
                <a:ea typeface="Meiryo UI" panose="020B0604030504040204" pitchFamily="50" charset="-128"/>
              </a:rPr>
              <a:t>職員の意識改革に資する研修事業費、各職能団体実施の研修受講料</a:t>
            </a:r>
          </a:p>
          <a:p>
            <a:pPr marL="92075" indent="-92075">
              <a:buFont typeface="Arial" panose="020B0604020202020204" pitchFamily="34" charset="0"/>
              <a:buChar char="•"/>
            </a:pPr>
            <a:r>
              <a:rPr lang="ja-JP" altLang="en-US" sz="1050" dirty="0">
                <a:latin typeface="Meiryo UI" panose="020B0604030504040204" pitchFamily="50" charset="-128"/>
                <a:ea typeface="Meiryo UI" panose="020B0604030504040204" pitchFamily="50" charset="-128"/>
              </a:rPr>
              <a:t>タスク・シフト達成のため、医療勤務環境改善のためのコンサルタント、人事制度等のアドバイザー（社会保険労務士）の業務委託費 　　　　　　　　　　　　　等</a:t>
            </a:r>
          </a:p>
        </p:txBody>
      </p:sp>
      <p:pic>
        <p:nvPicPr>
          <p:cNvPr id="143" name="図 142">
            <a:extLst>
              <a:ext uri="{FF2B5EF4-FFF2-40B4-BE49-F238E27FC236}">
                <a16:creationId xmlns:a16="http://schemas.microsoft.com/office/drawing/2014/main" id="{3F47553F-F5C4-8184-23ED-BC89E11CB2E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900000">
            <a:off x="1219383" y="3884197"/>
            <a:ext cx="232478" cy="407115"/>
          </a:xfrm>
          <a:prstGeom prst="rect">
            <a:avLst/>
          </a:prstGeom>
        </p:spPr>
      </p:pic>
      <p:grpSp>
        <p:nvGrpSpPr>
          <p:cNvPr id="147" name="グループ化 146">
            <a:extLst>
              <a:ext uri="{FF2B5EF4-FFF2-40B4-BE49-F238E27FC236}">
                <a16:creationId xmlns:a16="http://schemas.microsoft.com/office/drawing/2014/main" id="{EB1834CC-499B-15DA-74CF-89214A8590F2}"/>
              </a:ext>
            </a:extLst>
          </p:cNvPr>
          <p:cNvGrpSpPr/>
          <p:nvPr/>
        </p:nvGrpSpPr>
        <p:grpSpPr>
          <a:xfrm>
            <a:off x="203637" y="3914123"/>
            <a:ext cx="1055101" cy="419880"/>
            <a:chOff x="-663624" y="4018979"/>
            <a:chExt cx="1055101" cy="434303"/>
          </a:xfrm>
        </p:grpSpPr>
        <p:sp>
          <p:nvSpPr>
            <p:cNvPr id="145" name="四角形: 角を丸くする 144">
              <a:extLst>
                <a:ext uri="{FF2B5EF4-FFF2-40B4-BE49-F238E27FC236}">
                  <a16:creationId xmlns:a16="http://schemas.microsoft.com/office/drawing/2014/main" id="{BB23D219-55C4-C506-6A63-27D1CCE354DB}"/>
                </a:ext>
              </a:extLst>
            </p:cNvPr>
            <p:cNvSpPr>
              <a:spLocks noChangeAspect="1"/>
            </p:cNvSpPr>
            <p:nvPr/>
          </p:nvSpPr>
          <p:spPr>
            <a:xfrm>
              <a:off x="-663624" y="4018979"/>
              <a:ext cx="306884" cy="298966"/>
            </a:xfrm>
            <a:prstGeom prst="roundRect">
              <a:avLst>
                <a:gd name="adj" fmla="val 16418"/>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四角形: 角を丸くする 145">
              <a:extLst>
                <a:ext uri="{FF2B5EF4-FFF2-40B4-BE49-F238E27FC236}">
                  <a16:creationId xmlns:a16="http://schemas.microsoft.com/office/drawing/2014/main" id="{973B2C84-8FFD-8196-87FC-4F8B8B900769}"/>
                </a:ext>
              </a:extLst>
            </p:cNvPr>
            <p:cNvSpPr>
              <a:spLocks noChangeAspect="1"/>
            </p:cNvSpPr>
            <p:nvPr/>
          </p:nvSpPr>
          <p:spPr>
            <a:xfrm>
              <a:off x="-532234" y="4198576"/>
              <a:ext cx="261452" cy="254706"/>
            </a:xfrm>
            <a:prstGeom prst="roundRect">
              <a:avLst>
                <a:gd name="adj" fmla="val 16418"/>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テキスト ボックス 143">
              <a:extLst>
                <a:ext uri="{FF2B5EF4-FFF2-40B4-BE49-F238E27FC236}">
                  <a16:creationId xmlns:a16="http://schemas.microsoft.com/office/drawing/2014/main" id="{F11A7DBF-9684-5009-E39A-2C90711CF395}"/>
                </a:ext>
              </a:extLst>
            </p:cNvPr>
            <p:cNvSpPr txBox="1"/>
            <p:nvPr/>
          </p:nvSpPr>
          <p:spPr>
            <a:xfrm>
              <a:off x="-609118" y="4029422"/>
              <a:ext cx="1000595"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rPr>
                <a:t>ポイント</a:t>
              </a:r>
            </a:p>
          </p:txBody>
        </p:sp>
      </p:grpSp>
      <p:pic>
        <p:nvPicPr>
          <p:cNvPr id="154" name="図 153" descr="時計と文字の加工写真&#10;&#10;中程度の精度で自動的に生成された説明">
            <a:extLst>
              <a:ext uri="{FF2B5EF4-FFF2-40B4-BE49-F238E27FC236}">
                <a16:creationId xmlns:a16="http://schemas.microsoft.com/office/drawing/2014/main" id="{E90171B4-6A02-4140-5751-9FC597ACB46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36934" y="2249896"/>
            <a:ext cx="268767" cy="292564"/>
          </a:xfrm>
          <a:prstGeom prst="rect">
            <a:avLst/>
          </a:prstGeom>
        </p:spPr>
      </p:pic>
      <p:pic>
        <p:nvPicPr>
          <p:cNvPr id="155" name="図 154" descr="挿絵, らくがき が含まれている画像&#10;&#10;自動的に生成された説明">
            <a:extLst>
              <a:ext uri="{FF2B5EF4-FFF2-40B4-BE49-F238E27FC236}">
                <a16:creationId xmlns:a16="http://schemas.microsoft.com/office/drawing/2014/main" id="{980BD8A4-C3AE-0ED0-1911-0241F392A2B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14549" y="450364"/>
            <a:ext cx="1006985" cy="1304128"/>
          </a:xfrm>
          <a:prstGeom prst="rect">
            <a:avLst/>
          </a:prstGeom>
        </p:spPr>
      </p:pic>
      <p:pic>
        <p:nvPicPr>
          <p:cNvPr id="156" name="図 155" descr="挿絵 が含まれている画像&#10;&#10;自動的に生成された説明">
            <a:extLst>
              <a:ext uri="{FF2B5EF4-FFF2-40B4-BE49-F238E27FC236}">
                <a16:creationId xmlns:a16="http://schemas.microsoft.com/office/drawing/2014/main" id="{A1D4BF2B-82F9-CDD5-8B96-0BD05C370CB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0809" y="713357"/>
            <a:ext cx="477929" cy="838472"/>
          </a:xfrm>
          <a:prstGeom prst="rect">
            <a:avLst/>
          </a:prstGeom>
        </p:spPr>
      </p:pic>
      <p:sp>
        <p:nvSpPr>
          <p:cNvPr id="157" name="矢印: 下 156">
            <a:extLst>
              <a:ext uri="{FF2B5EF4-FFF2-40B4-BE49-F238E27FC236}">
                <a16:creationId xmlns:a16="http://schemas.microsoft.com/office/drawing/2014/main" id="{2DEA274E-04E6-67F2-96F6-4B4B9980040D}"/>
              </a:ext>
            </a:extLst>
          </p:cNvPr>
          <p:cNvSpPr/>
          <p:nvPr/>
        </p:nvSpPr>
        <p:spPr>
          <a:xfrm rot="10800000">
            <a:off x="6042006" y="3698812"/>
            <a:ext cx="182867" cy="170723"/>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8" name="矢印: 下 157">
            <a:extLst>
              <a:ext uri="{FF2B5EF4-FFF2-40B4-BE49-F238E27FC236}">
                <a16:creationId xmlns:a16="http://schemas.microsoft.com/office/drawing/2014/main" id="{45085F94-490F-F806-8C7F-561EDE0233E6}"/>
              </a:ext>
            </a:extLst>
          </p:cNvPr>
          <p:cNvSpPr/>
          <p:nvPr/>
        </p:nvSpPr>
        <p:spPr>
          <a:xfrm rot="10800000">
            <a:off x="3692173" y="3691607"/>
            <a:ext cx="182867" cy="170723"/>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a:extLst>
              <a:ext uri="{FF2B5EF4-FFF2-40B4-BE49-F238E27FC236}">
                <a16:creationId xmlns:a16="http://schemas.microsoft.com/office/drawing/2014/main" id="{1C2068AB-0B54-3B2E-6D1B-9902CCD9FD1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70427" y="5945568"/>
            <a:ext cx="553829" cy="553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6883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4372</TotalTime>
  <Words>1268</Words>
  <Application>Microsoft Office PowerPoint</Application>
  <PresentationFormat>A4 210 x 297 mm</PresentationFormat>
  <Paragraphs>94</Paragraphs>
  <Slides>2</Slides>
  <Notes>2</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vt:i4>
      </vt:variant>
    </vt:vector>
  </HeadingPairs>
  <TitlesOfParts>
    <vt:vector size="12" baseType="lpstr">
      <vt:lpstr>ＤＦ特太ゴシック体</vt:lpstr>
      <vt:lpstr>HG丸ｺﾞｼｯｸM-PRO</vt:lpstr>
      <vt:lpstr>Meiryo UI</vt:lpstr>
      <vt:lpstr>ＭＳ Ｐゴシック</vt:lpstr>
      <vt:lpstr>新細明體</vt:lpstr>
      <vt:lpstr>メイリオ</vt:lpstr>
      <vt:lpstr>Arial</vt:lpstr>
      <vt:lpstr>Calibri</vt:lpstr>
      <vt:lpstr>Wingdings</vt:lpstr>
      <vt:lpstr>Office ​​テーマ</vt:lpstr>
      <vt:lpstr>PowerPoint プレゼンテーション</vt:lpstr>
      <vt:lpstr>PowerPoint プレゼンテーション</vt:lpstr>
    </vt:vector>
  </TitlesOfParts>
  <Company>厚生労働省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課長送付資料</dc:title>
  <dc:creator>厚生労働省ネットワークシステム</dc:creator>
  <cp:lastModifiedBy>塚本　耕平</cp:lastModifiedBy>
  <cp:revision>443</cp:revision>
  <cp:lastPrinted>2023-09-15T00:58:38Z</cp:lastPrinted>
  <dcterms:created xsi:type="dcterms:W3CDTF">2014-07-28T11:06:39Z</dcterms:created>
  <dcterms:modified xsi:type="dcterms:W3CDTF">2023-09-15T00:59:26Z</dcterms:modified>
</cp:coreProperties>
</file>