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4"/>
  </p:sldMasterIdLst>
  <p:notesMasterIdLst>
    <p:notesMasterId r:id="rId8"/>
  </p:notesMasterIdLst>
  <p:sldIdLst>
    <p:sldId id="494" r:id="rId5"/>
    <p:sldId id="495" r:id="rId6"/>
    <p:sldId id="496" r:id="rId7"/>
  </p:sldIdLst>
  <p:sldSz cx="7559675" cy="1069181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70" userDrawn="1">
          <p15:clr>
            <a:srgbClr val="A4A3A4"/>
          </p15:clr>
        </p15:guide>
        <p15:guide id="3" orient="horz" pos="4910" userDrawn="1">
          <p15:clr>
            <a:srgbClr val="A4A3A4"/>
          </p15:clr>
        </p15:guide>
        <p15:guide id="4" pos="2381">
          <p15:clr>
            <a:srgbClr val="A4A3A4"/>
          </p15:clr>
        </p15:guide>
        <p15:guide id="5" pos="567" userDrawn="1">
          <p15:clr>
            <a:srgbClr val="A4A3A4"/>
          </p15:clr>
        </p15:guide>
        <p15:guide id="6" pos="419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 id="{D524A190-7728-08A8-6A88-7360415BD826}" name="松澤 亮太(matsuzawa-ryouta)" initials="亮松" userId="S::MRIJI@lansys.mhlw.go.jp::2e511713-fce9-40cd-bd5d-4ae83944fd32" providerId="AD"/>
  <p188:author id="{151B2BF9-0173-7148-8F25-EEDF9593FBFB}" name="阿部 恵理香(abe-erika.p72)" initials="恵阿" userId="S::AEXYN@lansys.mhlw.go.jp::43fe43c9-f0eb-42cb-b699-5a96d904b5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4D6D"/>
    <a:srgbClr val="66BAB7"/>
    <a:srgbClr val="387C79"/>
    <a:srgbClr val="103185"/>
    <a:srgbClr val="FFEFF0"/>
    <a:srgbClr val="E7F5F5"/>
    <a:srgbClr val="DAEEEE"/>
    <a:srgbClr val="C9E7E7"/>
    <a:srgbClr val="E1F1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5085CF-DF2D-41C7-9D30-037FDD889EBA}" v="3" dt="2026-03-06T01:40:22.404"/>
    <p1510:client id="{9E820A0A-7802-42B9-96EF-51829FEC68A2}" v="374" dt="2026-03-05T05:59:00.974"/>
    <p1510:client id="{A10277EE-D3D9-4BCD-9FF4-613C19D196DC}" v="2" dt="2026-03-05T05:54:16.48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3174" y="90"/>
      </p:cViewPr>
      <p:guideLst>
        <p:guide orient="horz" pos="2370"/>
        <p:guide orient="horz" pos="4910"/>
        <p:guide pos="2381"/>
        <p:guide pos="567"/>
        <p:guide pos="41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松澤 亮太(matsuzawa-ryouta)" userId="2e511713-fce9-40cd-bd5d-4ae83944fd32" providerId="ADAL" clId="{EC1B767B-F6F2-41B1-B103-F9D933323C29}"/>
    <pc:docChg chg="undo custSel delSld modSld addSection delSection modSection">
      <pc:chgData name="松澤 亮太(matsuzawa-ryouta)" userId="2e511713-fce9-40cd-bd5d-4ae83944fd32" providerId="ADAL" clId="{EC1B767B-F6F2-41B1-B103-F9D933323C29}" dt="2026-02-27T06:54:34.130" v="3061" actId="1076"/>
      <pc:docMkLst>
        <pc:docMk/>
      </pc:docMkLst>
      <pc:sldChg chg="del">
        <pc:chgData name="松澤 亮太(matsuzawa-ryouta)" userId="2e511713-fce9-40cd-bd5d-4ae83944fd32" providerId="ADAL" clId="{EC1B767B-F6F2-41B1-B103-F9D933323C29}" dt="2026-02-25T10:37:41.122" v="0" actId="2696"/>
        <pc:sldMkLst>
          <pc:docMk/>
          <pc:sldMk cId="453590106" sldId="284"/>
        </pc:sldMkLst>
      </pc:sldChg>
      <pc:sldChg chg="del">
        <pc:chgData name="松澤 亮太(matsuzawa-ryouta)" userId="2e511713-fce9-40cd-bd5d-4ae83944fd32" providerId="ADAL" clId="{EC1B767B-F6F2-41B1-B103-F9D933323C29}" dt="2026-02-25T10:37:41.122" v="0" actId="2696"/>
        <pc:sldMkLst>
          <pc:docMk/>
          <pc:sldMk cId="345480671" sldId="285"/>
        </pc:sldMkLst>
      </pc:sldChg>
      <pc:sldChg chg="del">
        <pc:chgData name="松澤 亮太(matsuzawa-ryouta)" userId="2e511713-fce9-40cd-bd5d-4ae83944fd32" providerId="ADAL" clId="{EC1B767B-F6F2-41B1-B103-F9D933323C29}" dt="2026-02-25T10:37:41.122" v="0" actId="2696"/>
        <pc:sldMkLst>
          <pc:docMk/>
          <pc:sldMk cId="318495737" sldId="286"/>
        </pc:sldMkLst>
      </pc:sldChg>
      <pc:sldChg chg="del">
        <pc:chgData name="松澤 亮太(matsuzawa-ryouta)" userId="2e511713-fce9-40cd-bd5d-4ae83944fd32" providerId="ADAL" clId="{EC1B767B-F6F2-41B1-B103-F9D933323C29}" dt="2026-02-25T10:37:41.122" v="0" actId="2696"/>
        <pc:sldMkLst>
          <pc:docMk/>
          <pc:sldMk cId="3887532479" sldId="287"/>
        </pc:sldMkLst>
      </pc:sldChg>
      <pc:sldChg chg="del">
        <pc:chgData name="松澤 亮太(matsuzawa-ryouta)" userId="2e511713-fce9-40cd-bd5d-4ae83944fd32" providerId="ADAL" clId="{EC1B767B-F6F2-41B1-B103-F9D933323C29}" dt="2026-02-25T10:37:41.122" v="0" actId="2696"/>
        <pc:sldMkLst>
          <pc:docMk/>
          <pc:sldMk cId="339294488" sldId="474"/>
        </pc:sldMkLst>
      </pc:sldChg>
      <pc:sldChg chg="del">
        <pc:chgData name="松澤 亮太(matsuzawa-ryouta)" userId="2e511713-fce9-40cd-bd5d-4ae83944fd32" providerId="ADAL" clId="{EC1B767B-F6F2-41B1-B103-F9D933323C29}" dt="2026-02-25T10:37:41.122" v="0" actId="2696"/>
        <pc:sldMkLst>
          <pc:docMk/>
          <pc:sldMk cId="206534972" sldId="475"/>
        </pc:sldMkLst>
      </pc:sldChg>
      <pc:sldChg chg="del">
        <pc:chgData name="松澤 亮太(matsuzawa-ryouta)" userId="2e511713-fce9-40cd-bd5d-4ae83944fd32" providerId="ADAL" clId="{EC1B767B-F6F2-41B1-B103-F9D933323C29}" dt="2026-02-25T10:37:41.122" v="0" actId="2696"/>
        <pc:sldMkLst>
          <pc:docMk/>
          <pc:sldMk cId="688622761" sldId="476"/>
        </pc:sldMkLst>
      </pc:sldChg>
      <pc:sldChg chg="del">
        <pc:chgData name="松澤 亮太(matsuzawa-ryouta)" userId="2e511713-fce9-40cd-bd5d-4ae83944fd32" providerId="ADAL" clId="{EC1B767B-F6F2-41B1-B103-F9D933323C29}" dt="2026-02-25T10:37:41.122" v="0" actId="2696"/>
        <pc:sldMkLst>
          <pc:docMk/>
          <pc:sldMk cId="4116950625" sldId="477"/>
        </pc:sldMkLst>
      </pc:sldChg>
      <pc:sldChg chg="del">
        <pc:chgData name="松澤 亮太(matsuzawa-ryouta)" userId="2e511713-fce9-40cd-bd5d-4ae83944fd32" providerId="ADAL" clId="{EC1B767B-F6F2-41B1-B103-F9D933323C29}" dt="2026-02-25T10:37:41.122" v="0" actId="2696"/>
        <pc:sldMkLst>
          <pc:docMk/>
          <pc:sldMk cId="1392947536" sldId="478"/>
        </pc:sldMkLst>
      </pc:sldChg>
      <pc:sldChg chg="del">
        <pc:chgData name="松澤 亮太(matsuzawa-ryouta)" userId="2e511713-fce9-40cd-bd5d-4ae83944fd32" providerId="ADAL" clId="{EC1B767B-F6F2-41B1-B103-F9D933323C29}" dt="2026-02-25T10:37:41.122" v="0" actId="2696"/>
        <pc:sldMkLst>
          <pc:docMk/>
          <pc:sldMk cId="2610309649" sldId="479"/>
        </pc:sldMkLst>
      </pc:sldChg>
      <pc:sldChg chg="del">
        <pc:chgData name="松澤 亮太(matsuzawa-ryouta)" userId="2e511713-fce9-40cd-bd5d-4ae83944fd32" providerId="ADAL" clId="{EC1B767B-F6F2-41B1-B103-F9D933323C29}" dt="2026-02-25T10:37:41.122" v="0" actId="2696"/>
        <pc:sldMkLst>
          <pc:docMk/>
          <pc:sldMk cId="540915145" sldId="480"/>
        </pc:sldMkLst>
      </pc:sldChg>
      <pc:sldChg chg="del">
        <pc:chgData name="松澤 亮太(matsuzawa-ryouta)" userId="2e511713-fce9-40cd-bd5d-4ae83944fd32" providerId="ADAL" clId="{EC1B767B-F6F2-41B1-B103-F9D933323C29}" dt="2026-02-25T10:37:41.122" v="0" actId="2696"/>
        <pc:sldMkLst>
          <pc:docMk/>
          <pc:sldMk cId="284925364" sldId="481"/>
        </pc:sldMkLst>
      </pc:sldChg>
      <pc:sldChg chg="del">
        <pc:chgData name="松澤 亮太(matsuzawa-ryouta)" userId="2e511713-fce9-40cd-bd5d-4ae83944fd32" providerId="ADAL" clId="{EC1B767B-F6F2-41B1-B103-F9D933323C29}" dt="2026-02-25T10:37:41.122" v="0" actId="2696"/>
        <pc:sldMkLst>
          <pc:docMk/>
          <pc:sldMk cId="2857713078" sldId="482"/>
        </pc:sldMkLst>
      </pc:sldChg>
      <pc:sldChg chg="del">
        <pc:chgData name="松澤 亮太(matsuzawa-ryouta)" userId="2e511713-fce9-40cd-bd5d-4ae83944fd32" providerId="ADAL" clId="{EC1B767B-F6F2-41B1-B103-F9D933323C29}" dt="2026-02-25T10:37:41.122" v="0" actId="2696"/>
        <pc:sldMkLst>
          <pc:docMk/>
          <pc:sldMk cId="2000016139" sldId="483"/>
        </pc:sldMkLst>
      </pc:sldChg>
      <pc:sldChg chg="del">
        <pc:chgData name="松澤 亮太(matsuzawa-ryouta)" userId="2e511713-fce9-40cd-bd5d-4ae83944fd32" providerId="ADAL" clId="{EC1B767B-F6F2-41B1-B103-F9D933323C29}" dt="2026-02-25T10:37:41.122" v="0" actId="2696"/>
        <pc:sldMkLst>
          <pc:docMk/>
          <pc:sldMk cId="2607794726" sldId="485"/>
        </pc:sldMkLst>
      </pc:sldChg>
      <pc:sldChg chg="del">
        <pc:chgData name="松澤 亮太(matsuzawa-ryouta)" userId="2e511713-fce9-40cd-bd5d-4ae83944fd32" providerId="ADAL" clId="{EC1B767B-F6F2-41B1-B103-F9D933323C29}" dt="2026-02-25T10:37:41.122" v="0" actId="2696"/>
        <pc:sldMkLst>
          <pc:docMk/>
          <pc:sldMk cId="653500723" sldId="486"/>
        </pc:sldMkLst>
      </pc:sldChg>
      <pc:sldChg chg="addSp delSp modSp mod">
        <pc:chgData name="松澤 亮太(matsuzawa-ryouta)" userId="2e511713-fce9-40cd-bd5d-4ae83944fd32" providerId="ADAL" clId="{EC1B767B-F6F2-41B1-B103-F9D933323C29}" dt="2026-02-26T07:07:59.878" v="2868" actId="1076"/>
        <pc:sldMkLst>
          <pc:docMk/>
          <pc:sldMk cId="2266943905" sldId="488"/>
        </pc:sldMkLst>
      </pc:sldChg>
      <pc:sldChg chg="delSp modSp mod">
        <pc:chgData name="松澤 亮太(matsuzawa-ryouta)" userId="2e511713-fce9-40cd-bd5d-4ae83944fd32" providerId="ADAL" clId="{EC1B767B-F6F2-41B1-B103-F9D933323C29}" dt="2026-02-26T07:25:58.901" v="2883" actId="13926"/>
        <pc:sldMkLst>
          <pc:docMk/>
          <pc:sldMk cId="3391821133" sldId="490"/>
        </pc:sldMkLst>
      </pc:sldChg>
      <pc:sldChg chg="addSp delSp modSp mod">
        <pc:chgData name="松澤 亮太(matsuzawa-ryouta)" userId="2e511713-fce9-40cd-bd5d-4ae83944fd32" providerId="ADAL" clId="{EC1B767B-F6F2-41B1-B103-F9D933323C29}" dt="2026-02-26T07:26:34.212" v="2884" actId="1076"/>
        <pc:sldMkLst>
          <pc:docMk/>
          <pc:sldMk cId="1602719285" sldId="494"/>
        </pc:sldMkLst>
        <pc:spChg chg="mod">
          <ac:chgData name="松澤 亮太(matsuzawa-ryouta)" userId="2e511713-fce9-40cd-bd5d-4ae83944fd32" providerId="ADAL" clId="{EC1B767B-F6F2-41B1-B103-F9D933323C29}" dt="2026-02-26T05:04:26.652" v="183" actId="1076"/>
          <ac:spMkLst>
            <pc:docMk/>
            <pc:sldMk cId="1602719285" sldId="494"/>
            <ac:spMk id="3" creationId="{B53326E4-D9D4-8783-7C01-F16D3670F124}"/>
          </ac:spMkLst>
        </pc:spChg>
        <pc:spChg chg="mod">
          <ac:chgData name="松澤 亮太(matsuzawa-ryouta)" userId="2e511713-fce9-40cd-bd5d-4ae83944fd32" providerId="ADAL" clId="{EC1B767B-F6F2-41B1-B103-F9D933323C29}" dt="2026-02-26T07:26:34.212" v="2884" actId="1076"/>
          <ac:spMkLst>
            <pc:docMk/>
            <pc:sldMk cId="1602719285" sldId="494"/>
            <ac:spMk id="5" creationId="{803C26B6-E8E7-6240-5064-76EB03C5E192}"/>
          </ac:spMkLst>
        </pc:spChg>
        <pc:spChg chg="mod">
          <ac:chgData name="松澤 亮太(matsuzawa-ryouta)" userId="2e511713-fce9-40cd-bd5d-4ae83944fd32" providerId="ADAL" clId="{EC1B767B-F6F2-41B1-B103-F9D933323C29}" dt="2026-02-26T05:26:22.839" v="343" actId="1076"/>
          <ac:spMkLst>
            <pc:docMk/>
            <pc:sldMk cId="1602719285" sldId="494"/>
            <ac:spMk id="6" creationId="{75014903-6F70-F0BA-B7FB-E7827416269D}"/>
          </ac:spMkLst>
        </pc:spChg>
        <pc:spChg chg="mod">
          <ac:chgData name="松澤 亮太(matsuzawa-ryouta)" userId="2e511713-fce9-40cd-bd5d-4ae83944fd32" providerId="ADAL" clId="{EC1B767B-F6F2-41B1-B103-F9D933323C29}" dt="2026-02-26T05:08:10.256" v="256" actId="14100"/>
          <ac:spMkLst>
            <pc:docMk/>
            <pc:sldMk cId="1602719285" sldId="494"/>
            <ac:spMk id="8" creationId="{F7847629-F196-A0C7-9220-C4375F58DE1E}"/>
          </ac:spMkLst>
        </pc:spChg>
        <pc:spChg chg="mod">
          <ac:chgData name="松澤 亮太(matsuzawa-ryouta)" userId="2e511713-fce9-40cd-bd5d-4ae83944fd32" providerId="ADAL" clId="{EC1B767B-F6F2-41B1-B103-F9D933323C29}" dt="2026-02-26T05:06:48.453" v="230" actId="1076"/>
          <ac:spMkLst>
            <pc:docMk/>
            <pc:sldMk cId="1602719285" sldId="494"/>
            <ac:spMk id="9" creationId="{7810D56C-A86D-6577-895A-E2FB497B4D03}"/>
          </ac:spMkLst>
        </pc:spChg>
        <pc:spChg chg="add mod">
          <ac:chgData name="松澤 亮太(matsuzawa-ryouta)" userId="2e511713-fce9-40cd-bd5d-4ae83944fd32" providerId="ADAL" clId="{EC1B767B-F6F2-41B1-B103-F9D933323C29}" dt="2026-02-26T05:52:26.362" v="1147" actId="1035"/>
          <ac:spMkLst>
            <pc:docMk/>
            <pc:sldMk cId="1602719285" sldId="494"/>
            <ac:spMk id="11" creationId="{25BC9EF7-B60E-5AC3-7D21-8A5C75B773BA}"/>
          </ac:spMkLst>
        </pc:spChg>
        <pc:spChg chg="mod">
          <ac:chgData name="松澤 亮太(matsuzawa-ryouta)" userId="2e511713-fce9-40cd-bd5d-4ae83944fd32" providerId="ADAL" clId="{EC1B767B-F6F2-41B1-B103-F9D933323C29}" dt="2026-02-26T05:04:11.674" v="172" actId="1076"/>
          <ac:spMkLst>
            <pc:docMk/>
            <pc:sldMk cId="1602719285" sldId="494"/>
            <ac:spMk id="12" creationId="{94565F98-64F2-36D5-F153-75B63E3D5B76}"/>
          </ac:spMkLst>
        </pc:spChg>
        <pc:spChg chg="add mod">
          <ac:chgData name="松澤 亮太(matsuzawa-ryouta)" userId="2e511713-fce9-40cd-bd5d-4ae83944fd32" providerId="ADAL" clId="{EC1B767B-F6F2-41B1-B103-F9D933323C29}" dt="2026-02-26T05:25:29.821" v="329"/>
          <ac:spMkLst>
            <pc:docMk/>
            <pc:sldMk cId="1602719285" sldId="494"/>
            <ac:spMk id="13" creationId="{B8B351EB-CC61-E2B0-4BCC-B9E298165101}"/>
          </ac:spMkLst>
        </pc:spChg>
        <pc:spChg chg="mod">
          <ac:chgData name="松澤 亮太(matsuzawa-ryouta)" userId="2e511713-fce9-40cd-bd5d-4ae83944fd32" providerId="ADAL" clId="{EC1B767B-F6F2-41B1-B103-F9D933323C29}" dt="2026-02-26T05:52:33.631" v="1150" actId="1036"/>
          <ac:spMkLst>
            <pc:docMk/>
            <pc:sldMk cId="1602719285" sldId="494"/>
            <ac:spMk id="16" creationId="{05161518-C8B4-5066-C635-587D8890BB50}"/>
          </ac:spMkLst>
        </pc:spChg>
        <pc:spChg chg="mod">
          <ac:chgData name="松澤 亮太(matsuzawa-ryouta)" userId="2e511713-fce9-40cd-bd5d-4ae83944fd32" providerId="ADAL" clId="{EC1B767B-F6F2-41B1-B103-F9D933323C29}" dt="2026-02-26T05:27:50.824" v="364" actId="1076"/>
          <ac:spMkLst>
            <pc:docMk/>
            <pc:sldMk cId="1602719285" sldId="494"/>
            <ac:spMk id="17" creationId="{DF0D0DA1-AD54-7378-3E4E-0F643ACAAA00}"/>
          </ac:spMkLst>
        </pc:spChg>
        <pc:spChg chg="mod">
          <ac:chgData name="松澤 亮太(matsuzawa-ryouta)" userId="2e511713-fce9-40cd-bd5d-4ae83944fd32" providerId="ADAL" clId="{EC1B767B-F6F2-41B1-B103-F9D933323C29}" dt="2026-02-26T05:26:19.268" v="342" actId="1076"/>
          <ac:spMkLst>
            <pc:docMk/>
            <pc:sldMk cId="1602719285" sldId="494"/>
            <ac:spMk id="23" creationId="{BC6B0305-980C-1C60-8E0D-E6B172844000}"/>
          </ac:spMkLst>
        </pc:spChg>
        <pc:spChg chg="mod">
          <ac:chgData name="松澤 亮太(matsuzawa-ryouta)" userId="2e511713-fce9-40cd-bd5d-4ae83944fd32" providerId="ADAL" clId="{EC1B767B-F6F2-41B1-B103-F9D933323C29}" dt="2026-02-26T05:51:54.636" v="1076" actId="1038"/>
          <ac:spMkLst>
            <pc:docMk/>
            <pc:sldMk cId="1602719285" sldId="494"/>
            <ac:spMk id="29" creationId="{FE6A77B9-CD11-29F8-B682-0B1F0FB0EA72}"/>
          </ac:spMkLst>
        </pc:spChg>
        <pc:spChg chg="mod">
          <ac:chgData name="松澤 亮太(matsuzawa-ryouta)" userId="2e511713-fce9-40cd-bd5d-4ae83944fd32" providerId="ADAL" clId="{EC1B767B-F6F2-41B1-B103-F9D933323C29}" dt="2026-02-26T05:13:14.205" v="266" actId="403"/>
          <ac:spMkLst>
            <pc:docMk/>
            <pc:sldMk cId="1602719285" sldId="494"/>
            <ac:spMk id="31" creationId="{84B28C69-3657-38B5-0220-543875000F14}"/>
          </ac:spMkLst>
        </pc:spChg>
        <pc:spChg chg="mod">
          <ac:chgData name="松澤 亮太(matsuzawa-ryouta)" userId="2e511713-fce9-40cd-bd5d-4ae83944fd32" providerId="ADAL" clId="{EC1B767B-F6F2-41B1-B103-F9D933323C29}" dt="2026-02-26T06:54:06.214" v="2767" actId="207"/>
          <ac:spMkLst>
            <pc:docMk/>
            <pc:sldMk cId="1602719285" sldId="494"/>
            <ac:spMk id="38" creationId="{5C536310-8FD8-6696-7457-0DE390E6E523}"/>
          </ac:spMkLst>
        </pc:spChg>
        <pc:spChg chg="mod">
          <ac:chgData name="松澤 亮太(matsuzawa-ryouta)" userId="2e511713-fce9-40cd-bd5d-4ae83944fd32" providerId="ADAL" clId="{EC1B767B-F6F2-41B1-B103-F9D933323C29}" dt="2026-02-26T05:26:36.260" v="348" actId="1038"/>
          <ac:spMkLst>
            <pc:docMk/>
            <pc:sldMk cId="1602719285" sldId="494"/>
            <ac:spMk id="40" creationId="{44FF30D7-2185-E6B6-03F5-52805239375F}"/>
          </ac:spMkLst>
        </pc:spChg>
        <pc:spChg chg="mod">
          <ac:chgData name="松澤 亮太(matsuzawa-ryouta)" userId="2e511713-fce9-40cd-bd5d-4ae83944fd32" providerId="ADAL" clId="{EC1B767B-F6F2-41B1-B103-F9D933323C29}" dt="2026-02-26T05:27:57.334" v="365" actId="1076"/>
          <ac:spMkLst>
            <pc:docMk/>
            <pc:sldMk cId="1602719285" sldId="494"/>
            <ac:spMk id="44" creationId="{E446B2D1-69A7-2308-94C6-6C9B25B5B4AE}"/>
          </ac:spMkLst>
        </pc:spChg>
        <pc:spChg chg="mod">
          <ac:chgData name="松澤 亮太(matsuzawa-ryouta)" userId="2e511713-fce9-40cd-bd5d-4ae83944fd32" providerId="ADAL" clId="{EC1B767B-F6F2-41B1-B103-F9D933323C29}" dt="2026-02-26T05:28:02.239" v="368" actId="1038"/>
          <ac:spMkLst>
            <pc:docMk/>
            <pc:sldMk cId="1602719285" sldId="494"/>
            <ac:spMk id="45" creationId="{126F65D0-B009-A5AE-CECF-95A57AB3E174}"/>
          </ac:spMkLst>
        </pc:spChg>
        <pc:spChg chg="mod">
          <ac:chgData name="松澤 亮太(matsuzawa-ryouta)" userId="2e511713-fce9-40cd-bd5d-4ae83944fd32" providerId="ADAL" clId="{EC1B767B-F6F2-41B1-B103-F9D933323C29}" dt="2026-02-26T05:26:56.998" v="356" actId="1036"/>
          <ac:spMkLst>
            <pc:docMk/>
            <pc:sldMk cId="1602719285" sldId="494"/>
            <ac:spMk id="47" creationId="{3F1B01DB-F34A-9CDE-3065-0F2A617B70A3}"/>
          </ac:spMkLst>
        </pc:spChg>
        <pc:spChg chg="mod">
          <ac:chgData name="松澤 亮太(matsuzawa-ryouta)" userId="2e511713-fce9-40cd-bd5d-4ae83944fd32" providerId="ADAL" clId="{EC1B767B-F6F2-41B1-B103-F9D933323C29}" dt="2026-02-26T06:53:37.076" v="2766" actId="13926"/>
          <ac:spMkLst>
            <pc:docMk/>
            <pc:sldMk cId="1602719285" sldId="494"/>
            <ac:spMk id="61" creationId="{C0DBA2B3-4F2C-FA37-3245-EDAFB278FA99}"/>
          </ac:spMkLst>
        </pc:spChg>
        <pc:spChg chg="mod">
          <ac:chgData name="松澤 亮太(matsuzawa-ryouta)" userId="2e511713-fce9-40cd-bd5d-4ae83944fd32" providerId="ADAL" clId="{EC1B767B-F6F2-41B1-B103-F9D933323C29}" dt="2026-02-26T05:05:00.965" v="190" actId="207"/>
          <ac:spMkLst>
            <pc:docMk/>
            <pc:sldMk cId="1602719285" sldId="494"/>
            <ac:spMk id="66" creationId="{AE6903FF-80FB-B907-73CD-21F59C810CB2}"/>
          </ac:spMkLst>
        </pc:spChg>
        <pc:spChg chg="mod">
          <ac:chgData name="松澤 亮太(matsuzawa-ryouta)" userId="2e511713-fce9-40cd-bd5d-4ae83944fd32" providerId="ADAL" clId="{EC1B767B-F6F2-41B1-B103-F9D933323C29}" dt="2026-02-26T05:52:03.573" v="1079" actId="1036"/>
          <ac:spMkLst>
            <pc:docMk/>
            <pc:sldMk cId="1602719285" sldId="494"/>
            <ac:spMk id="89" creationId="{142C727C-2C34-03ED-8D9B-67395B853751}"/>
          </ac:spMkLst>
        </pc:spChg>
        <pc:spChg chg="mod">
          <ac:chgData name="松澤 亮太(matsuzawa-ryouta)" userId="2e511713-fce9-40cd-bd5d-4ae83944fd32" providerId="ADAL" clId="{EC1B767B-F6F2-41B1-B103-F9D933323C29}" dt="2026-02-26T05:16:11.206" v="309" actId="1076"/>
          <ac:spMkLst>
            <pc:docMk/>
            <pc:sldMk cId="1602719285" sldId="494"/>
            <ac:spMk id="103" creationId="{1C72C610-55EA-F2B7-65E5-1FDFB38862D5}"/>
          </ac:spMkLst>
        </pc:spChg>
        <pc:grpChg chg="mod">
          <ac:chgData name="松澤 亮太(matsuzawa-ryouta)" userId="2e511713-fce9-40cd-bd5d-4ae83944fd32" providerId="ADAL" clId="{EC1B767B-F6F2-41B1-B103-F9D933323C29}" dt="2026-02-26T05:52:07.362" v="1081" actId="1035"/>
          <ac:grpSpMkLst>
            <pc:docMk/>
            <pc:sldMk cId="1602719285" sldId="494"/>
            <ac:grpSpMk id="110" creationId="{8D5961A1-FD41-0B4B-49E7-5443B086866D}"/>
          </ac:grpSpMkLst>
        </pc:grpChg>
      </pc:sldChg>
      <pc:sldChg chg="addSp delSp modSp mod">
        <pc:chgData name="松澤 亮太(matsuzawa-ryouta)" userId="2e511713-fce9-40cd-bd5d-4ae83944fd32" providerId="ADAL" clId="{EC1B767B-F6F2-41B1-B103-F9D933323C29}" dt="2026-02-27T06:54:34.130" v="3061" actId="1076"/>
        <pc:sldMkLst>
          <pc:docMk/>
          <pc:sldMk cId="604629594" sldId="495"/>
        </pc:sldMkLst>
        <pc:spChg chg="mod">
          <ac:chgData name="松澤 亮太(matsuzawa-ryouta)" userId="2e511713-fce9-40cd-bd5d-4ae83944fd32" providerId="ADAL" clId="{EC1B767B-F6F2-41B1-B103-F9D933323C29}" dt="2026-02-26T05:29:40.678" v="478"/>
          <ac:spMkLst>
            <pc:docMk/>
            <pc:sldMk cId="604629594" sldId="495"/>
            <ac:spMk id="3" creationId="{6A6B33BC-2C2A-AF9B-7C1A-4DE7C5A3F1DD}"/>
          </ac:spMkLst>
        </pc:spChg>
        <pc:spChg chg="mod">
          <ac:chgData name="松澤 亮太(matsuzawa-ryouta)" userId="2e511713-fce9-40cd-bd5d-4ae83944fd32" providerId="ADAL" clId="{EC1B767B-F6F2-41B1-B103-F9D933323C29}" dt="2026-02-26T06:48:02.778" v="2118" actId="13926"/>
          <ac:spMkLst>
            <pc:docMk/>
            <pc:sldMk cId="604629594" sldId="495"/>
            <ac:spMk id="4" creationId="{0BFE6E9E-9AA2-4B49-03A6-10C7DEC85125}"/>
          </ac:spMkLst>
        </pc:spChg>
        <pc:spChg chg="mod">
          <ac:chgData name="松澤 亮太(matsuzawa-ryouta)" userId="2e511713-fce9-40cd-bd5d-4ae83944fd32" providerId="ADAL" clId="{EC1B767B-F6F2-41B1-B103-F9D933323C29}" dt="2026-02-26T05:29:40.678" v="478"/>
          <ac:spMkLst>
            <pc:docMk/>
            <pc:sldMk cId="604629594" sldId="495"/>
            <ac:spMk id="7" creationId="{27AF7999-637B-3A8C-89D2-727A48492708}"/>
          </ac:spMkLst>
        </pc:spChg>
        <pc:spChg chg="mod">
          <ac:chgData name="松澤 亮太(matsuzawa-ryouta)" userId="2e511713-fce9-40cd-bd5d-4ae83944fd32" providerId="ADAL" clId="{EC1B767B-F6F2-41B1-B103-F9D933323C29}" dt="2026-02-26T06:48:11.217" v="2119" actId="13926"/>
          <ac:spMkLst>
            <pc:docMk/>
            <pc:sldMk cId="604629594" sldId="495"/>
            <ac:spMk id="10" creationId="{F9844EAF-F1DF-52EA-429A-1A017FFEF586}"/>
          </ac:spMkLst>
        </pc:spChg>
        <pc:spChg chg="mod">
          <ac:chgData name="松澤 亮太(matsuzawa-ryouta)" userId="2e511713-fce9-40cd-bd5d-4ae83944fd32" providerId="ADAL" clId="{EC1B767B-F6F2-41B1-B103-F9D933323C29}" dt="2026-02-26T06:47:57.893" v="2117" actId="13926"/>
          <ac:spMkLst>
            <pc:docMk/>
            <pc:sldMk cId="604629594" sldId="495"/>
            <ac:spMk id="12" creationId="{8B04BA2B-AD29-3295-2BC7-157F328E611E}"/>
          </ac:spMkLst>
        </pc:spChg>
        <pc:spChg chg="mod">
          <ac:chgData name="松澤 亮太(matsuzawa-ryouta)" userId="2e511713-fce9-40cd-bd5d-4ae83944fd32" providerId="ADAL" clId="{EC1B767B-F6F2-41B1-B103-F9D933323C29}" dt="2026-02-26T05:32:34.430" v="556" actId="1076"/>
          <ac:spMkLst>
            <pc:docMk/>
            <pc:sldMk cId="604629594" sldId="495"/>
            <ac:spMk id="13" creationId="{2E38A8CE-3A76-6F63-EA32-4D681DA4DAC4}"/>
          </ac:spMkLst>
        </pc:spChg>
        <pc:spChg chg="mod">
          <ac:chgData name="松澤 亮太(matsuzawa-ryouta)" userId="2e511713-fce9-40cd-bd5d-4ae83944fd32" providerId="ADAL" clId="{EC1B767B-F6F2-41B1-B103-F9D933323C29}" dt="2026-02-26T05:36:03.247" v="1019" actId="1076"/>
          <ac:spMkLst>
            <pc:docMk/>
            <pc:sldMk cId="604629594" sldId="495"/>
            <ac:spMk id="15" creationId="{DE955D37-70AE-44AF-4B89-CA41929CC952}"/>
          </ac:spMkLst>
        </pc:spChg>
        <pc:spChg chg="mod">
          <ac:chgData name="松澤 亮太(matsuzawa-ryouta)" userId="2e511713-fce9-40cd-bd5d-4ae83944fd32" providerId="ADAL" clId="{EC1B767B-F6F2-41B1-B103-F9D933323C29}" dt="2026-02-26T05:32:38.773" v="557" actId="1076"/>
          <ac:spMkLst>
            <pc:docMk/>
            <pc:sldMk cId="604629594" sldId="495"/>
            <ac:spMk id="23" creationId="{0E4F0C4A-EE76-EC3E-A4C3-C0B0445E35FA}"/>
          </ac:spMkLst>
        </pc:spChg>
        <pc:spChg chg="mod">
          <ac:chgData name="松澤 亮太(matsuzawa-ryouta)" userId="2e511713-fce9-40cd-bd5d-4ae83944fd32" providerId="ADAL" clId="{EC1B767B-F6F2-41B1-B103-F9D933323C29}" dt="2026-02-26T05:30:48.932" v="491" actId="1076"/>
          <ac:spMkLst>
            <pc:docMk/>
            <pc:sldMk cId="604629594" sldId="495"/>
            <ac:spMk id="28" creationId="{81C3E41E-C47B-336F-7B9B-96B5168E0C6B}"/>
          </ac:spMkLst>
        </pc:spChg>
        <pc:spChg chg="mod">
          <ac:chgData name="松澤 亮太(matsuzawa-ryouta)" userId="2e511713-fce9-40cd-bd5d-4ae83944fd32" providerId="ADAL" clId="{EC1B767B-F6F2-41B1-B103-F9D933323C29}" dt="2026-02-27T06:54:34.130" v="3061" actId="1076"/>
          <ac:spMkLst>
            <pc:docMk/>
            <pc:sldMk cId="604629594" sldId="495"/>
            <ac:spMk id="33" creationId="{72BBAFC2-D687-CDE1-012F-A461BBB9C0C6}"/>
          </ac:spMkLst>
        </pc:spChg>
        <pc:spChg chg="mod">
          <ac:chgData name="松澤 亮太(matsuzawa-ryouta)" userId="2e511713-fce9-40cd-bd5d-4ae83944fd32" providerId="ADAL" clId="{EC1B767B-F6F2-41B1-B103-F9D933323C29}" dt="2026-02-26T05:50:37.941" v="1067"/>
          <ac:spMkLst>
            <pc:docMk/>
            <pc:sldMk cId="604629594" sldId="495"/>
            <ac:spMk id="37" creationId="{5E619DEA-34CC-9263-A213-9B5FB6480993}"/>
          </ac:spMkLst>
        </pc:spChg>
        <pc:spChg chg="mod">
          <ac:chgData name="松澤 亮太(matsuzawa-ryouta)" userId="2e511713-fce9-40cd-bd5d-4ae83944fd32" providerId="ADAL" clId="{EC1B767B-F6F2-41B1-B103-F9D933323C29}" dt="2026-02-26T05:50:53.602" v="1072" actId="1038"/>
          <ac:spMkLst>
            <pc:docMk/>
            <pc:sldMk cId="604629594" sldId="495"/>
            <ac:spMk id="38" creationId="{754A5BD1-992B-63BE-4BB4-1962D903B3F8}"/>
          </ac:spMkLst>
        </pc:spChg>
        <pc:spChg chg="mod">
          <ac:chgData name="松澤 亮太(matsuzawa-ryouta)" userId="2e511713-fce9-40cd-bd5d-4ae83944fd32" providerId="ADAL" clId="{EC1B767B-F6F2-41B1-B103-F9D933323C29}" dt="2026-02-26T05:50:53.602" v="1072" actId="1038"/>
          <ac:spMkLst>
            <pc:docMk/>
            <pc:sldMk cId="604629594" sldId="495"/>
            <ac:spMk id="39" creationId="{A640D699-ED9A-E842-8BE7-5EED88C49844}"/>
          </ac:spMkLst>
        </pc:spChg>
        <pc:spChg chg="mod">
          <ac:chgData name="松澤 亮太(matsuzawa-ryouta)" userId="2e511713-fce9-40cd-bd5d-4ae83944fd32" providerId="ADAL" clId="{EC1B767B-F6F2-41B1-B103-F9D933323C29}" dt="2026-02-26T05:32:46.700" v="558" actId="1076"/>
          <ac:spMkLst>
            <pc:docMk/>
            <pc:sldMk cId="604629594" sldId="495"/>
            <ac:spMk id="41" creationId="{9CAE1E96-A995-151D-718B-71032303E304}"/>
          </ac:spMkLst>
        </pc:spChg>
        <pc:spChg chg="mod">
          <ac:chgData name="松澤 亮太(matsuzawa-ryouta)" userId="2e511713-fce9-40cd-bd5d-4ae83944fd32" providerId="ADAL" clId="{EC1B767B-F6F2-41B1-B103-F9D933323C29}" dt="2026-02-26T05:32:46.700" v="558" actId="1076"/>
          <ac:spMkLst>
            <pc:docMk/>
            <pc:sldMk cId="604629594" sldId="495"/>
            <ac:spMk id="45" creationId="{D7DACAEA-8061-C405-5183-12BDD5A4264C}"/>
          </ac:spMkLst>
        </pc:spChg>
        <pc:spChg chg="mod">
          <ac:chgData name="松澤 亮太(matsuzawa-ryouta)" userId="2e511713-fce9-40cd-bd5d-4ae83944fd32" providerId="ADAL" clId="{EC1B767B-F6F2-41B1-B103-F9D933323C29}" dt="2026-02-26T05:32:38.773" v="557" actId="1076"/>
          <ac:spMkLst>
            <pc:docMk/>
            <pc:sldMk cId="604629594" sldId="495"/>
            <ac:spMk id="47" creationId="{6B235CD3-8068-7932-42A1-51994EE9A142}"/>
          </ac:spMkLst>
        </pc:spChg>
        <pc:grpChg chg="mod">
          <ac:chgData name="松澤 亮太(matsuzawa-ryouta)" userId="2e511713-fce9-40cd-bd5d-4ae83944fd32" providerId="ADAL" clId="{EC1B767B-F6F2-41B1-B103-F9D933323C29}" dt="2026-02-26T05:50:00.605" v="1023" actId="1076"/>
          <ac:grpSpMkLst>
            <pc:docMk/>
            <pc:sldMk cId="604629594" sldId="495"/>
            <ac:grpSpMk id="46" creationId="{AD461304-1637-8D56-59C2-8F49251505B7}"/>
          </ac:grpSpMkLst>
        </pc:grpChg>
        <pc:graphicFrameChg chg="mod modGraphic">
          <ac:chgData name="松澤 亮太(matsuzawa-ryouta)" userId="2e511713-fce9-40cd-bd5d-4ae83944fd32" providerId="ADAL" clId="{EC1B767B-F6F2-41B1-B103-F9D933323C29}" dt="2026-02-26T05:37:14.861" v="1020" actId="14734"/>
          <ac:graphicFrameMkLst>
            <pc:docMk/>
            <pc:sldMk cId="604629594" sldId="495"/>
            <ac:graphicFrameMk id="29" creationId="{0985F1AF-9367-DFD4-BF49-2CF1E068D61B}"/>
          </ac:graphicFrameMkLst>
        </pc:graphicFrameChg>
        <pc:cxnChg chg="mod">
          <ac:chgData name="松澤 亮太(matsuzawa-ryouta)" userId="2e511713-fce9-40cd-bd5d-4ae83944fd32" providerId="ADAL" clId="{EC1B767B-F6F2-41B1-B103-F9D933323C29}" dt="2026-02-26T05:32:34.430" v="556" actId="1076"/>
          <ac:cxnSpMkLst>
            <pc:docMk/>
            <pc:sldMk cId="604629594" sldId="495"/>
            <ac:cxnSpMk id="2" creationId="{E54F2927-6534-B61E-8652-9892CC2ABB9B}"/>
          </ac:cxnSpMkLst>
        </pc:cxnChg>
        <pc:cxnChg chg="mod">
          <ac:chgData name="松澤 亮太(matsuzawa-ryouta)" userId="2e511713-fce9-40cd-bd5d-4ae83944fd32" providerId="ADAL" clId="{EC1B767B-F6F2-41B1-B103-F9D933323C29}" dt="2026-02-26T05:32:34.430" v="556" actId="1076"/>
          <ac:cxnSpMkLst>
            <pc:docMk/>
            <pc:sldMk cId="604629594" sldId="495"/>
            <ac:cxnSpMk id="6" creationId="{5F9A3440-5730-3121-30D4-74FDE0AC0079}"/>
          </ac:cxnSpMkLst>
        </pc:cxnChg>
        <pc:cxnChg chg="mod">
          <ac:chgData name="松澤 亮太(matsuzawa-ryouta)" userId="2e511713-fce9-40cd-bd5d-4ae83944fd32" providerId="ADAL" clId="{EC1B767B-F6F2-41B1-B103-F9D933323C29}" dt="2026-02-26T05:32:34.430" v="556" actId="1076"/>
          <ac:cxnSpMkLst>
            <pc:docMk/>
            <pc:sldMk cId="604629594" sldId="495"/>
            <ac:cxnSpMk id="17" creationId="{AF3E16C7-4DA9-5D3C-01E7-7F99D4F9B1F6}"/>
          </ac:cxnSpMkLst>
        </pc:cxnChg>
        <pc:cxnChg chg="mod">
          <ac:chgData name="松澤 亮太(matsuzawa-ryouta)" userId="2e511713-fce9-40cd-bd5d-4ae83944fd32" providerId="ADAL" clId="{EC1B767B-F6F2-41B1-B103-F9D933323C29}" dt="2026-02-26T05:32:34.430" v="556" actId="1076"/>
          <ac:cxnSpMkLst>
            <pc:docMk/>
            <pc:sldMk cId="604629594" sldId="495"/>
            <ac:cxnSpMk id="19" creationId="{6AEC79E3-1D24-F2A2-7492-75CEE4BDF6A9}"/>
          </ac:cxnSpMkLst>
        </pc:cxnChg>
        <pc:cxnChg chg="mod">
          <ac:chgData name="松澤 亮太(matsuzawa-ryouta)" userId="2e511713-fce9-40cd-bd5d-4ae83944fd32" providerId="ADAL" clId="{EC1B767B-F6F2-41B1-B103-F9D933323C29}" dt="2026-02-26T05:36:03.247" v="1019" actId="1076"/>
          <ac:cxnSpMkLst>
            <pc:docMk/>
            <pc:sldMk cId="604629594" sldId="495"/>
            <ac:cxnSpMk id="31" creationId="{BC0018C5-9306-0A05-7B65-BA343F0FFD88}"/>
          </ac:cxnSpMkLst>
        </pc:cxnChg>
      </pc:sldChg>
      <pc:sldChg chg="delSp modSp mod">
        <pc:chgData name="松澤 亮太(matsuzawa-ryouta)" userId="2e511713-fce9-40cd-bd5d-4ae83944fd32" providerId="ADAL" clId="{EC1B767B-F6F2-41B1-B103-F9D933323C29}" dt="2026-02-26T09:36:01.524" v="2939" actId="478"/>
        <pc:sldMkLst>
          <pc:docMk/>
          <pc:sldMk cId="3185790484" sldId="496"/>
        </pc:sldMkLst>
      </pc:sldChg>
      <pc:sldChg chg="delSp modSp mod">
        <pc:chgData name="松澤 亮太(matsuzawa-ryouta)" userId="2e511713-fce9-40cd-bd5d-4ae83944fd32" providerId="ADAL" clId="{EC1B767B-F6F2-41B1-B103-F9D933323C29}" dt="2026-02-26T09:39:42.434" v="3059" actId="14100"/>
        <pc:sldMkLst>
          <pc:docMk/>
          <pc:sldMk cId="3808260559" sldId="497"/>
        </pc:sldMkLst>
      </pc:sldChg>
      <pc:sldMasterChg chg="delSldLayout">
        <pc:chgData name="松澤 亮太(matsuzawa-ryouta)" userId="2e511713-fce9-40cd-bd5d-4ae83944fd32" providerId="ADAL" clId="{EC1B767B-F6F2-41B1-B103-F9D933323C29}" dt="2026-02-25T10:37:41.122" v="0" actId="2696"/>
        <pc:sldMasterMkLst>
          <pc:docMk/>
          <pc:sldMasterMk cId="1124333830" sldId="2147483656"/>
        </pc:sldMasterMkLst>
        <pc:sldLayoutChg chg="del">
          <pc:chgData name="松澤 亮太(matsuzawa-ryouta)" userId="2e511713-fce9-40cd-bd5d-4ae83944fd32" providerId="ADAL" clId="{EC1B767B-F6F2-41B1-B103-F9D933323C29}" dt="2026-02-25T10:37:41.122" v="0" actId="2696"/>
          <pc:sldLayoutMkLst>
            <pc:docMk/>
            <pc:sldMasterMk cId="1124333830" sldId="2147483656"/>
            <pc:sldLayoutMk cId="1852879312" sldId="2147483685"/>
          </pc:sldLayoutMkLst>
        </pc:sldLayoutChg>
      </pc:sldMasterChg>
    </pc:docChg>
  </pc:docChgLst>
  <pc:docChgLst>
    <pc:chgData name="坂下 晧祐(sakashita-kousuke.z87)" userId="8e48bab4-e657-44df-a853-d9eef50ca574" providerId="ADAL" clId="{7091219E-5B25-41AF-B170-EFFD5B538FEB}"/>
    <pc:docChg chg="modSld">
      <pc:chgData name="坂下 晧祐(sakashita-kousuke.z87)" userId="8e48bab4-e657-44df-a853-d9eef50ca574" providerId="ADAL" clId="{7091219E-5B25-41AF-B170-EFFD5B538FEB}" dt="2026-02-26T12:42:46.885" v="50" actId="1076"/>
      <pc:docMkLst>
        <pc:docMk/>
      </pc:docMkLst>
      <pc:sldChg chg="modSp mod">
        <pc:chgData name="坂下 晧祐(sakashita-kousuke.z87)" userId="8e48bab4-e657-44df-a853-d9eef50ca574" providerId="ADAL" clId="{7091219E-5B25-41AF-B170-EFFD5B538FEB}" dt="2026-02-26T12:42:46.885" v="50" actId="1076"/>
        <pc:sldMkLst>
          <pc:docMk/>
          <pc:sldMk cId="359130121" sldId="487"/>
        </pc:sldMkLst>
      </pc:sldChg>
      <pc:sldChg chg="modSp mod">
        <pc:chgData name="坂下 晧祐(sakashita-kousuke.z87)" userId="8e48bab4-e657-44df-a853-d9eef50ca574" providerId="ADAL" clId="{7091219E-5B25-41AF-B170-EFFD5B538FEB}" dt="2026-02-26T12:38:33.129" v="6" actId="1037"/>
        <pc:sldMkLst>
          <pc:docMk/>
          <pc:sldMk cId="1602719285" sldId="494"/>
        </pc:sldMkLst>
        <pc:spChg chg="mod">
          <ac:chgData name="坂下 晧祐(sakashita-kousuke.z87)" userId="8e48bab4-e657-44df-a853-d9eef50ca574" providerId="ADAL" clId="{7091219E-5B25-41AF-B170-EFFD5B538FEB}" dt="2026-02-26T12:38:33.129" v="6" actId="1037"/>
          <ac:spMkLst>
            <pc:docMk/>
            <pc:sldMk cId="1602719285" sldId="494"/>
            <ac:spMk id="44" creationId="{E446B2D1-69A7-2308-94C6-6C9B25B5B4AE}"/>
          </ac:spMkLst>
        </pc:spChg>
      </pc:sldChg>
    </pc:docChg>
  </pc:docChgLst>
  <pc:docChgLst>
    <pc:chgData name="松澤 亮太(matsuzawa-ryouta)" userId="2e511713-fce9-40cd-bd5d-4ae83944fd32" providerId="ADAL" clId="{5F794F6E-19D1-492A-9FF0-881263E129F4}"/>
    <pc:docChg chg="undo redo custSel addSld delSld modSld delMainMaster delSection">
      <pc:chgData name="松澤 亮太(matsuzawa-ryouta)" userId="2e511713-fce9-40cd-bd5d-4ae83944fd32" providerId="ADAL" clId="{5F794F6E-19D1-492A-9FF0-881263E129F4}" dt="2026-03-06T01:40:33.233" v="523" actId="1038"/>
      <pc:docMkLst>
        <pc:docMk/>
      </pc:docMkLst>
      <pc:sldChg chg="delSp del mod">
        <pc:chgData name="松澤 亮太(matsuzawa-ryouta)" userId="2e511713-fce9-40cd-bd5d-4ae83944fd32" providerId="ADAL" clId="{5F794F6E-19D1-492A-9FF0-881263E129F4}" dt="2026-02-27T11:16:27.893" v="7" actId="2696"/>
        <pc:sldMkLst>
          <pc:docMk/>
          <pc:sldMk cId="359130121" sldId="487"/>
        </pc:sldMkLst>
      </pc:sldChg>
      <pc:sldChg chg="del">
        <pc:chgData name="松澤 亮太(matsuzawa-ryouta)" userId="2e511713-fce9-40cd-bd5d-4ae83944fd32" providerId="ADAL" clId="{5F794F6E-19D1-492A-9FF0-881263E129F4}" dt="2026-02-27T11:16:27.893" v="7" actId="2696"/>
        <pc:sldMkLst>
          <pc:docMk/>
          <pc:sldMk cId="2266943905" sldId="488"/>
        </pc:sldMkLst>
      </pc:sldChg>
      <pc:sldChg chg="del">
        <pc:chgData name="松澤 亮太(matsuzawa-ryouta)" userId="2e511713-fce9-40cd-bd5d-4ae83944fd32" providerId="ADAL" clId="{5F794F6E-19D1-492A-9FF0-881263E129F4}" dt="2026-02-27T11:16:27.893" v="7" actId="2696"/>
        <pc:sldMkLst>
          <pc:docMk/>
          <pc:sldMk cId="3391821133" sldId="490"/>
        </pc:sldMkLst>
      </pc:sldChg>
      <pc:sldChg chg="del">
        <pc:chgData name="松澤 亮太(matsuzawa-ryouta)" userId="2e511713-fce9-40cd-bd5d-4ae83944fd32" providerId="ADAL" clId="{5F794F6E-19D1-492A-9FF0-881263E129F4}" dt="2026-02-27T11:16:27.893" v="7" actId="2696"/>
        <pc:sldMkLst>
          <pc:docMk/>
          <pc:sldMk cId="2760080191" sldId="491"/>
        </pc:sldMkLst>
      </pc:sldChg>
      <pc:sldChg chg="del">
        <pc:chgData name="松澤 亮太(matsuzawa-ryouta)" userId="2e511713-fce9-40cd-bd5d-4ae83944fd32" providerId="ADAL" clId="{5F794F6E-19D1-492A-9FF0-881263E129F4}" dt="2026-02-27T11:16:27.893" v="7" actId="2696"/>
        <pc:sldMkLst>
          <pc:docMk/>
          <pc:sldMk cId="2068243863" sldId="492"/>
        </pc:sldMkLst>
      </pc:sldChg>
      <pc:sldChg chg="del">
        <pc:chgData name="松澤 亮太(matsuzawa-ryouta)" userId="2e511713-fce9-40cd-bd5d-4ae83944fd32" providerId="ADAL" clId="{5F794F6E-19D1-492A-9FF0-881263E129F4}" dt="2026-02-27T11:16:27.893" v="7" actId="2696"/>
        <pc:sldMkLst>
          <pc:docMk/>
          <pc:sldMk cId="3321328117" sldId="493"/>
        </pc:sldMkLst>
      </pc:sldChg>
      <pc:sldChg chg="addSp delSp modSp mod">
        <pc:chgData name="松澤 亮太(matsuzawa-ryouta)" userId="2e511713-fce9-40cd-bd5d-4ae83944fd32" providerId="ADAL" clId="{5F794F6E-19D1-492A-9FF0-881263E129F4}" dt="2026-03-06T01:40:33.233" v="523" actId="1038"/>
        <pc:sldMkLst>
          <pc:docMk/>
          <pc:sldMk cId="1602719285" sldId="494"/>
        </pc:sldMkLst>
        <pc:spChg chg="add mod">
          <ac:chgData name="松澤 亮太(matsuzawa-ryouta)" userId="2e511713-fce9-40cd-bd5d-4ae83944fd32" providerId="ADAL" clId="{5F794F6E-19D1-492A-9FF0-881263E129F4}" dt="2026-03-02T07:50:57.010" v="127" actId="1076"/>
          <ac:spMkLst>
            <pc:docMk/>
            <pc:sldMk cId="1602719285" sldId="494"/>
            <ac:spMk id="2" creationId="{93B461F6-2ADB-F17D-F8C7-DD405927E2C0}"/>
          </ac:spMkLst>
        </pc:spChg>
        <pc:spChg chg="add mod">
          <ac:chgData name="松澤 亮太(matsuzawa-ryouta)" userId="2e511713-fce9-40cd-bd5d-4ae83944fd32" providerId="ADAL" clId="{5F794F6E-19D1-492A-9FF0-881263E129F4}" dt="2026-03-06T01:40:33.233" v="523" actId="1038"/>
          <ac:spMkLst>
            <pc:docMk/>
            <pc:sldMk cId="1602719285" sldId="494"/>
            <ac:spMk id="4" creationId="{A4632B65-3C8E-252B-8CA2-316F7FD75483}"/>
          </ac:spMkLst>
        </pc:spChg>
        <pc:spChg chg="mod">
          <ac:chgData name="松澤 亮太(matsuzawa-ryouta)" userId="2e511713-fce9-40cd-bd5d-4ae83944fd32" providerId="ADAL" clId="{5F794F6E-19D1-492A-9FF0-881263E129F4}" dt="2026-03-02T07:48:31.120" v="76" actId="13926"/>
          <ac:spMkLst>
            <pc:docMk/>
            <pc:sldMk cId="1602719285" sldId="494"/>
            <ac:spMk id="38" creationId="{5C536310-8FD8-6696-7457-0DE390E6E523}"/>
          </ac:spMkLst>
        </pc:spChg>
        <pc:spChg chg="mod">
          <ac:chgData name="松澤 亮太(matsuzawa-ryouta)" userId="2e511713-fce9-40cd-bd5d-4ae83944fd32" providerId="ADAL" clId="{5F794F6E-19D1-492A-9FF0-881263E129F4}" dt="2026-03-02T07:48:27.627" v="75" actId="13926"/>
          <ac:spMkLst>
            <pc:docMk/>
            <pc:sldMk cId="1602719285" sldId="494"/>
            <ac:spMk id="40" creationId="{44FF30D7-2185-E6B6-03F5-52805239375F}"/>
          </ac:spMkLst>
        </pc:spChg>
        <pc:spChg chg="mod">
          <ac:chgData name="松澤 亮太(matsuzawa-ryouta)" userId="2e511713-fce9-40cd-bd5d-4ae83944fd32" providerId="ADAL" clId="{5F794F6E-19D1-492A-9FF0-881263E129F4}" dt="2026-03-02T07:51:03.084" v="128" actId="1076"/>
          <ac:spMkLst>
            <pc:docMk/>
            <pc:sldMk cId="1602719285" sldId="494"/>
            <ac:spMk id="52" creationId="{C9BF6C40-BD3B-68CA-E87A-C8F99A542479}"/>
          </ac:spMkLst>
        </pc:spChg>
        <pc:spChg chg="mod">
          <ac:chgData name="松澤 亮太(matsuzawa-ryouta)" userId="2e511713-fce9-40cd-bd5d-4ae83944fd32" providerId="ADAL" clId="{5F794F6E-19D1-492A-9FF0-881263E129F4}" dt="2026-03-02T07:48:23.950" v="74" actId="13926"/>
          <ac:spMkLst>
            <pc:docMk/>
            <pc:sldMk cId="1602719285" sldId="494"/>
            <ac:spMk id="61" creationId="{C0DBA2B3-4F2C-FA37-3245-EDAFB278FA99}"/>
          </ac:spMkLst>
        </pc:spChg>
      </pc:sldChg>
      <pc:sldChg chg="addSp delSp modSp mod modCm">
        <pc:chgData name="松澤 亮太(matsuzawa-ryouta)" userId="2e511713-fce9-40cd-bd5d-4ae83944fd32" providerId="ADAL" clId="{5F794F6E-19D1-492A-9FF0-881263E129F4}" dt="2026-03-04T04:42:28.187" v="135" actId="13926"/>
        <pc:sldMkLst>
          <pc:docMk/>
          <pc:sldMk cId="604629594" sldId="495"/>
        </pc:sldMkLst>
        <pc:spChg chg="add mod ord">
          <ac:chgData name="松澤 亮太(matsuzawa-ryouta)" userId="2e511713-fce9-40cd-bd5d-4ae83944fd32" providerId="ADAL" clId="{5F794F6E-19D1-492A-9FF0-881263E129F4}" dt="2026-03-02T07:48:53.697" v="82" actId="20577"/>
          <ac:spMkLst>
            <pc:docMk/>
            <pc:sldMk cId="604629594" sldId="495"/>
            <ac:spMk id="8" creationId="{30E64C22-DB32-AC29-FA9F-92685E3AE6C6}"/>
          </ac:spMkLst>
        </pc:spChg>
        <pc:spChg chg="add mod ord">
          <ac:chgData name="松澤 亮太(matsuzawa-ryouta)" userId="2e511713-fce9-40cd-bd5d-4ae83944fd32" providerId="ADAL" clId="{5F794F6E-19D1-492A-9FF0-881263E129F4}" dt="2026-03-02T07:48:58.190" v="83" actId="20577"/>
          <ac:spMkLst>
            <pc:docMk/>
            <pc:sldMk cId="604629594" sldId="495"/>
            <ac:spMk id="9" creationId="{4C5BA1D1-CC1B-2CCC-159F-AB7BBA37D2D1}"/>
          </ac:spMkLst>
        </pc:spChg>
        <pc:spChg chg="add mod">
          <ac:chgData name="松澤 亮太(matsuzawa-ryouta)" userId="2e511713-fce9-40cd-bd5d-4ae83944fd32" providerId="ADAL" clId="{5F794F6E-19D1-492A-9FF0-881263E129F4}" dt="2026-03-04T04:42:28.187" v="135" actId="13926"/>
          <ac:spMkLst>
            <pc:docMk/>
            <pc:sldMk cId="604629594" sldId="495"/>
            <ac:spMk id="11" creationId="{095AFA17-118E-CB75-0885-3920CA4309CC}"/>
          </ac:spMkLst>
        </pc:spChg>
        <pc:spChg chg="mod">
          <ac:chgData name="松澤 亮太(matsuzawa-ryouta)" userId="2e511713-fce9-40cd-bd5d-4ae83944fd32" providerId="ADAL" clId="{5F794F6E-19D1-492A-9FF0-881263E129F4}" dt="2026-03-02T07:49:29.911" v="88" actId="13926"/>
          <ac:spMkLst>
            <pc:docMk/>
            <pc:sldMk cId="604629594" sldId="495"/>
            <ac:spMk id="15" creationId="{DE955D37-70AE-44AF-4B89-CA41929CC952}"/>
          </ac:spMkLst>
        </pc:spChg>
        <pc:spChg chg="mod">
          <ac:chgData name="松澤 亮太(matsuzawa-ryouta)" userId="2e511713-fce9-40cd-bd5d-4ae83944fd32" providerId="ADAL" clId="{5F794F6E-19D1-492A-9FF0-881263E129F4}" dt="2026-02-27T11:20:17.211" v="45" actId="14100"/>
          <ac:spMkLst>
            <pc:docMk/>
            <pc:sldMk cId="604629594" sldId="495"/>
            <ac:spMk id="23" creationId="{0E4F0C4A-EE76-EC3E-A4C3-C0B0445E35FA}"/>
          </ac:spMkLst>
        </pc:spChg>
        <pc:spChg chg="mod">
          <ac:chgData name="松澤 亮太(matsuzawa-ryouta)" userId="2e511713-fce9-40cd-bd5d-4ae83944fd32" providerId="ADAL" clId="{5F794F6E-19D1-492A-9FF0-881263E129F4}" dt="2026-03-02T07:49:10.820" v="85" actId="13926"/>
          <ac:spMkLst>
            <pc:docMk/>
            <pc:sldMk cId="604629594" sldId="495"/>
            <ac:spMk id="25" creationId="{5B2E3EAF-BCA0-6483-B549-B8757CA8AFE8}"/>
          </ac:spMkLst>
        </pc:spChg>
        <pc:spChg chg="mod">
          <ac:chgData name="松澤 亮太(matsuzawa-ryouta)" userId="2e511713-fce9-40cd-bd5d-4ae83944fd32" providerId="ADAL" clId="{5F794F6E-19D1-492A-9FF0-881263E129F4}" dt="2026-03-02T07:49:04.997" v="84" actId="1076"/>
          <ac:spMkLst>
            <pc:docMk/>
            <pc:sldMk cId="604629594" sldId="495"/>
            <ac:spMk id="30" creationId="{48DEFB94-3E71-486D-1469-A448F72EBF9A}"/>
          </ac:spMkLst>
        </pc:spChg>
        <pc:spChg chg="mod">
          <ac:chgData name="松澤 亮太(matsuzawa-ryouta)" userId="2e511713-fce9-40cd-bd5d-4ae83944fd32" providerId="ADAL" clId="{5F794F6E-19D1-492A-9FF0-881263E129F4}" dt="2026-02-27T11:19:49.477" v="36" actId="14100"/>
          <ac:spMkLst>
            <pc:docMk/>
            <pc:sldMk cId="604629594" sldId="495"/>
            <ac:spMk id="38" creationId="{754A5BD1-992B-63BE-4BB4-1962D903B3F8}"/>
          </ac:spMkLst>
        </pc:spChg>
        <pc:spChg chg="mod">
          <ac:chgData name="松澤 亮太(matsuzawa-ryouta)" userId="2e511713-fce9-40cd-bd5d-4ae83944fd32" providerId="ADAL" clId="{5F794F6E-19D1-492A-9FF0-881263E129F4}" dt="2026-02-27T11:19:54.291" v="37" actId="14100"/>
          <ac:spMkLst>
            <pc:docMk/>
            <pc:sldMk cId="604629594" sldId="495"/>
            <ac:spMk id="39" creationId="{A640D699-ED9A-E842-8BE7-5EED88C49844}"/>
          </ac:spMkLst>
        </pc:spChg>
        <pc:spChg chg="mod">
          <ac:chgData name="松澤 亮太(matsuzawa-ryouta)" userId="2e511713-fce9-40cd-bd5d-4ae83944fd32" providerId="ADAL" clId="{5F794F6E-19D1-492A-9FF0-881263E129F4}" dt="2026-03-02T07:49:16.533" v="86" actId="1076"/>
          <ac:spMkLst>
            <pc:docMk/>
            <pc:sldMk cId="604629594" sldId="495"/>
            <ac:spMk id="44" creationId="{116A35B9-3651-375D-3CB9-A70D6347DEAF}"/>
          </ac:spMkLst>
        </pc:spChg>
        <pc:spChg chg="mod">
          <ac:chgData name="松澤 亮太(matsuzawa-ryouta)" userId="2e511713-fce9-40cd-bd5d-4ae83944fd32" providerId="ADAL" clId="{5F794F6E-19D1-492A-9FF0-881263E129F4}" dt="2026-03-02T01:05:24.188" v="58" actId="1076"/>
          <ac:spMkLst>
            <pc:docMk/>
            <pc:sldMk cId="604629594" sldId="495"/>
            <ac:spMk id="45" creationId="{D7DACAEA-8061-C405-5183-12BDD5A4264C}"/>
          </ac:spMkLst>
        </pc:spChg>
        <pc:spChg chg="mod">
          <ac:chgData name="松澤 亮太(matsuzawa-ryouta)" userId="2e511713-fce9-40cd-bd5d-4ae83944fd32" providerId="ADAL" clId="{5F794F6E-19D1-492A-9FF0-881263E129F4}" dt="2026-02-27T11:20:12.439" v="44" actId="1076"/>
          <ac:spMkLst>
            <pc:docMk/>
            <pc:sldMk cId="604629594" sldId="495"/>
            <ac:spMk id="47" creationId="{6B235CD3-8068-7932-42A1-51994EE9A142}"/>
          </ac:spMkLst>
        </pc:spChg>
        <pc:graphicFrameChg chg="mod modGraphic">
          <ac:chgData name="松澤 亮太(matsuzawa-ryouta)" userId="2e511713-fce9-40cd-bd5d-4ae83944fd32" providerId="ADAL" clId="{5F794F6E-19D1-492A-9FF0-881263E129F4}" dt="2026-03-02T07:49:22.743" v="87" actId="13926"/>
          <ac:graphicFrameMkLst>
            <pc:docMk/>
            <pc:sldMk cId="604629594" sldId="495"/>
            <ac:graphicFrameMk id="29" creationId="{0985F1AF-9367-DFD4-BF49-2CF1E068D61B}"/>
          </ac:graphicFrameMkLst>
        </pc:graphicFrameChg>
        <pc:cxnChg chg="mod">
          <ac:chgData name="松澤 亮太(matsuzawa-ryouta)" userId="2e511713-fce9-40cd-bd5d-4ae83944fd32" providerId="ADAL" clId="{5F794F6E-19D1-492A-9FF0-881263E129F4}" dt="2026-02-27T11:19:38.008" v="33" actId="1037"/>
          <ac:cxnSpMkLst>
            <pc:docMk/>
            <pc:sldMk cId="604629594" sldId="495"/>
            <ac:cxnSpMk id="31" creationId="{BC0018C5-9306-0A05-7B65-BA343F0FFD88}"/>
          </ac:cxnSpMkLst>
        </pc:cxnChg>
        <pc:extLst>
          <p:ext xmlns:p="http://schemas.openxmlformats.org/presentationml/2006/main" uri="{D6D511B9-2390-475A-947B-AFAB55BFBCF1}">
            <pc226:cmChg xmlns:pc226="http://schemas.microsoft.com/office/powerpoint/2022/06/main/command" chg="mod">
              <pc226:chgData name="松澤 亮太(matsuzawa-ryouta)" userId="2e511713-fce9-40cd-bd5d-4ae83944fd32" providerId="ADAL" clId="{5F794F6E-19D1-492A-9FF0-881263E129F4}" dt="2026-03-02T07:48:53.191" v="81" actId="20577"/>
              <pc2:cmMkLst xmlns:pc2="http://schemas.microsoft.com/office/powerpoint/2019/9/main/command">
                <pc:docMk/>
                <pc:sldMk cId="604629594" sldId="495"/>
                <pc2:cmMk id="{E90E8DE7-DBDB-47CD-B3A9-A9A6C2EFBF46}"/>
              </pc2:cmMkLst>
            </pc226:cmChg>
          </p:ext>
        </pc:extLst>
      </pc:sldChg>
      <pc:sldChg chg="del">
        <pc:chgData name="松澤 亮太(matsuzawa-ryouta)" userId="2e511713-fce9-40cd-bd5d-4ae83944fd32" providerId="ADAL" clId="{5F794F6E-19D1-492A-9FF0-881263E129F4}" dt="2026-02-27T11:16:27.893" v="7" actId="2696"/>
        <pc:sldMkLst>
          <pc:docMk/>
          <pc:sldMk cId="3185790484" sldId="496"/>
        </pc:sldMkLst>
      </pc:sldChg>
      <pc:sldChg chg="addSp modSp new mod">
        <pc:chgData name="松澤 亮太(matsuzawa-ryouta)" userId="2e511713-fce9-40cd-bd5d-4ae83944fd32" providerId="ADAL" clId="{5F794F6E-19D1-492A-9FF0-881263E129F4}" dt="2026-03-05T05:59:00.974" v="502" actId="20577"/>
        <pc:sldMkLst>
          <pc:docMk/>
          <pc:sldMk cId="4106200511" sldId="496"/>
        </pc:sldMkLst>
        <pc:spChg chg="add mod">
          <ac:chgData name="松澤 亮太(matsuzawa-ryouta)" userId="2e511713-fce9-40cd-bd5d-4ae83944fd32" providerId="ADAL" clId="{5F794F6E-19D1-492A-9FF0-881263E129F4}" dt="2026-03-05T05:59:00.974" v="502" actId="20577"/>
          <ac:spMkLst>
            <pc:docMk/>
            <pc:sldMk cId="4106200511" sldId="496"/>
            <ac:spMk id="2" creationId="{93253512-88BC-C67E-EF66-9D31DBA34B3B}"/>
          </ac:spMkLst>
        </pc:spChg>
      </pc:sldChg>
      <pc:sldChg chg="del">
        <pc:chgData name="松澤 亮太(matsuzawa-ryouta)" userId="2e511713-fce9-40cd-bd5d-4ae83944fd32" providerId="ADAL" clId="{5F794F6E-19D1-492A-9FF0-881263E129F4}" dt="2026-02-27T11:16:27.893" v="7" actId="2696"/>
        <pc:sldMkLst>
          <pc:docMk/>
          <pc:sldMk cId="3808260559" sldId="497"/>
        </pc:sldMkLst>
      </pc:sldChg>
      <pc:sldMasterChg chg="del delSldLayout">
        <pc:chgData name="松澤 亮太(matsuzawa-ryouta)" userId="2e511713-fce9-40cd-bd5d-4ae83944fd32" providerId="ADAL" clId="{5F794F6E-19D1-492A-9FF0-881263E129F4}" dt="2026-02-27T11:16:27.893" v="7" actId="2696"/>
        <pc:sldMasterMkLst>
          <pc:docMk/>
          <pc:sldMasterMk cId="2998936131" sldId="2147483685"/>
        </pc:sldMasterMkLst>
        <pc:sldLayoutChg chg="del">
          <pc:chgData name="松澤 亮太(matsuzawa-ryouta)" userId="2e511713-fce9-40cd-bd5d-4ae83944fd32" providerId="ADAL" clId="{5F794F6E-19D1-492A-9FF0-881263E129F4}" dt="2026-02-27T11:16:27.893" v="7" actId="2696"/>
          <pc:sldLayoutMkLst>
            <pc:docMk/>
            <pc:sldMasterMk cId="2998936131" sldId="2147483685"/>
            <pc:sldLayoutMk cId="291757950" sldId="2147483686"/>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3937908556" sldId="2147483687"/>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527032940" sldId="2147483688"/>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250803523" sldId="2147483689"/>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4268203856" sldId="2147483690"/>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4117663808" sldId="2147483691"/>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2680303576" sldId="2147483692"/>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2222205590" sldId="2147483693"/>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3294013099" sldId="2147483694"/>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3941343753" sldId="2147483695"/>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1139932736" sldId="2147483696"/>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2811324643" sldId="2147483697"/>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2720474310" sldId="2147483698"/>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207085348" sldId="2147483699"/>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2012415074" sldId="2147483700"/>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4092908627" sldId="2147483701"/>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997893133" sldId="2147483702"/>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465092148" sldId="2147483703"/>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3181342229" sldId="2147483704"/>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1728311070" sldId="2147483705"/>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2231655032" sldId="2147483706"/>
          </pc:sldLayoutMkLst>
        </pc:sldLayoutChg>
        <pc:sldLayoutChg chg="del">
          <pc:chgData name="松澤 亮太(matsuzawa-ryouta)" userId="2e511713-fce9-40cd-bd5d-4ae83944fd32" providerId="ADAL" clId="{5F794F6E-19D1-492A-9FF0-881263E129F4}" dt="2026-02-27T11:16:27.893" v="7" actId="2696"/>
          <pc:sldLayoutMkLst>
            <pc:docMk/>
            <pc:sldMasterMk cId="2998936131" sldId="2147483685"/>
            <pc:sldLayoutMk cId="2693769041" sldId="2147483707"/>
          </pc:sldLayoutMkLst>
        </pc:sldLayoutChg>
      </pc:sldMasterChg>
    </pc:docChg>
  </pc:docChgLst>
  <pc:docChgLst>
    <pc:chgData name="小川 善之(ogawa-yoshiyuki)" userId="4a677c34-c47c-43fa-972d-333124549235" providerId="ADAL" clId="{3BE92A04-29D2-486E-9B3D-1A6C9E40B62C}"/>
    <pc:docChg chg="modSld">
      <pc:chgData name="小川 善之(ogawa-yoshiyuki)" userId="4a677c34-c47c-43fa-972d-333124549235" providerId="ADAL" clId="{3BE92A04-29D2-486E-9B3D-1A6C9E40B62C}" dt="2026-02-26T02:56:37.029" v="1015" actId="1076"/>
      <pc:docMkLst>
        <pc:docMk/>
      </pc:docMkLst>
      <pc:sldChg chg="addSp modSp mod">
        <pc:chgData name="小川 善之(ogawa-yoshiyuki)" userId="4a677c34-c47c-43fa-972d-333124549235" providerId="ADAL" clId="{3BE92A04-29D2-486E-9B3D-1A6C9E40B62C}" dt="2026-02-26T02:47:38.090" v="761" actId="20577"/>
        <pc:sldMkLst>
          <pc:docMk/>
          <pc:sldMk cId="359130121" sldId="487"/>
        </pc:sldMkLst>
      </pc:sldChg>
      <pc:sldChg chg="addSp modSp mod">
        <pc:chgData name="小川 善之(ogawa-yoshiyuki)" userId="4a677c34-c47c-43fa-972d-333124549235" providerId="ADAL" clId="{3BE92A04-29D2-486E-9B3D-1A6C9E40B62C}" dt="2026-02-26T02:50:49.580" v="999"/>
        <pc:sldMkLst>
          <pc:docMk/>
          <pc:sldMk cId="2266943905" sldId="488"/>
        </pc:sldMkLst>
      </pc:sldChg>
      <pc:sldChg chg="addSp modSp mod">
        <pc:chgData name="小川 善之(ogawa-yoshiyuki)" userId="4a677c34-c47c-43fa-972d-333124549235" providerId="ADAL" clId="{3BE92A04-29D2-486E-9B3D-1A6C9E40B62C}" dt="2026-02-26T02:56:37.029" v="1015" actId="1076"/>
        <pc:sldMkLst>
          <pc:docMk/>
          <pc:sldMk cId="3391821133" sldId="490"/>
        </pc:sldMkLst>
      </pc:sldChg>
    </pc:docChg>
  </pc:docChgLst>
  <pc:docChgLst>
    <pc:chgData name="小川 善之(ogawa-yoshiyuki)" userId="4a677c34-c47c-43fa-972d-333124549235" providerId="ADAL" clId="{5F794F6E-19D1-492A-9FF0-881263E129F4}"/>
    <pc:docChg chg="undo custSel modSld">
      <pc:chgData name="小川 善之(ogawa-yoshiyuki)" userId="4a677c34-c47c-43fa-972d-333124549235" providerId="ADAL" clId="{5F794F6E-19D1-492A-9FF0-881263E129F4}" dt="2026-02-27T10:46:41.523" v="4477" actId="1035"/>
      <pc:docMkLst>
        <pc:docMk/>
      </pc:docMkLst>
      <pc:sldChg chg="addSp delSp modSp mod">
        <pc:chgData name="小川 善之(ogawa-yoshiyuki)" userId="4a677c34-c47c-43fa-972d-333124549235" providerId="ADAL" clId="{5F794F6E-19D1-492A-9FF0-881263E129F4}" dt="2026-02-27T10:41:59.119" v="4402"/>
        <pc:sldMkLst>
          <pc:docMk/>
          <pc:sldMk cId="1602719285" sldId="494"/>
        </pc:sldMkLst>
        <pc:spChg chg="mod">
          <ac:chgData name="小川 善之(ogawa-yoshiyuki)" userId="4a677c34-c47c-43fa-972d-333124549235" providerId="ADAL" clId="{5F794F6E-19D1-492A-9FF0-881263E129F4}" dt="2026-02-27T10:41:06.350" v="4393" actId="1036"/>
          <ac:spMkLst>
            <pc:docMk/>
            <pc:sldMk cId="1602719285" sldId="494"/>
            <ac:spMk id="6" creationId="{75014903-6F70-F0BA-B7FB-E7827416269D}"/>
          </ac:spMkLst>
        </pc:spChg>
        <pc:spChg chg="mod">
          <ac:chgData name="小川 善之(ogawa-yoshiyuki)" userId="4a677c34-c47c-43fa-972d-333124549235" providerId="ADAL" clId="{5F794F6E-19D1-492A-9FF0-881263E129F4}" dt="2026-02-27T10:41:06.350" v="4393" actId="1036"/>
          <ac:spMkLst>
            <pc:docMk/>
            <pc:sldMk cId="1602719285" sldId="494"/>
            <ac:spMk id="9" creationId="{7810D56C-A86D-6577-895A-E2FB497B4D03}"/>
          </ac:spMkLst>
        </pc:spChg>
        <pc:spChg chg="mod">
          <ac:chgData name="小川 善之(ogawa-yoshiyuki)" userId="4a677c34-c47c-43fa-972d-333124549235" providerId="ADAL" clId="{5F794F6E-19D1-492A-9FF0-881263E129F4}" dt="2026-02-27T10:41:06.350" v="4393" actId="1036"/>
          <ac:spMkLst>
            <pc:docMk/>
            <pc:sldMk cId="1602719285" sldId="494"/>
            <ac:spMk id="11" creationId="{25BC9EF7-B60E-5AC3-7D21-8A5C75B773BA}"/>
          </ac:spMkLst>
        </pc:spChg>
        <pc:spChg chg="mod">
          <ac:chgData name="小川 善之(ogawa-yoshiyuki)" userId="4a677c34-c47c-43fa-972d-333124549235" providerId="ADAL" clId="{5F794F6E-19D1-492A-9FF0-881263E129F4}" dt="2026-02-27T10:41:06.350" v="4393" actId="1036"/>
          <ac:spMkLst>
            <pc:docMk/>
            <pc:sldMk cId="1602719285" sldId="494"/>
            <ac:spMk id="13" creationId="{B8B351EB-CC61-E2B0-4BCC-B9E298165101}"/>
          </ac:spMkLst>
        </pc:spChg>
        <pc:spChg chg="add mod">
          <ac:chgData name="小川 善之(ogawa-yoshiyuki)" userId="4a677c34-c47c-43fa-972d-333124549235" providerId="ADAL" clId="{5F794F6E-19D1-492A-9FF0-881263E129F4}" dt="2026-02-27T10:41:06.350" v="4393" actId="1036"/>
          <ac:spMkLst>
            <pc:docMk/>
            <pc:sldMk cId="1602719285" sldId="494"/>
            <ac:spMk id="15" creationId="{45EC0B24-5246-C3E6-2961-5EBF910D37EF}"/>
          </ac:spMkLst>
        </pc:spChg>
        <pc:spChg chg="mod">
          <ac:chgData name="小川 善之(ogawa-yoshiyuki)" userId="4a677c34-c47c-43fa-972d-333124549235" providerId="ADAL" clId="{5F794F6E-19D1-492A-9FF0-881263E129F4}" dt="2026-02-27T10:41:06.350" v="4393" actId="1036"/>
          <ac:spMkLst>
            <pc:docMk/>
            <pc:sldMk cId="1602719285" sldId="494"/>
            <ac:spMk id="29" creationId="{FE6A77B9-CD11-29F8-B682-0B1F0FB0EA72}"/>
          </ac:spMkLst>
        </pc:spChg>
        <pc:spChg chg="mod topLvl">
          <ac:chgData name="小川 善之(ogawa-yoshiyuki)" userId="4a677c34-c47c-43fa-972d-333124549235" providerId="ADAL" clId="{5F794F6E-19D1-492A-9FF0-881263E129F4}" dt="2026-02-27T10:37:36.450" v="4225" actId="14100"/>
          <ac:spMkLst>
            <pc:docMk/>
            <pc:sldMk cId="1602719285" sldId="494"/>
            <ac:spMk id="40" creationId="{44FF30D7-2185-E6B6-03F5-52805239375F}"/>
          </ac:spMkLst>
        </pc:spChg>
        <pc:spChg chg="mod">
          <ac:chgData name="小川 善之(ogawa-yoshiyuki)" userId="4a677c34-c47c-43fa-972d-333124549235" providerId="ADAL" clId="{5F794F6E-19D1-492A-9FF0-881263E129F4}" dt="2026-02-27T10:41:06.350" v="4393" actId="1036"/>
          <ac:spMkLst>
            <pc:docMk/>
            <pc:sldMk cId="1602719285" sldId="494"/>
            <ac:spMk id="44" creationId="{E446B2D1-69A7-2308-94C6-6C9B25B5B4AE}"/>
          </ac:spMkLst>
        </pc:spChg>
        <pc:spChg chg="mod">
          <ac:chgData name="小川 善之(ogawa-yoshiyuki)" userId="4a677c34-c47c-43fa-972d-333124549235" providerId="ADAL" clId="{5F794F6E-19D1-492A-9FF0-881263E129F4}" dt="2026-02-27T10:41:06.350" v="4393" actId="1036"/>
          <ac:spMkLst>
            <pc:docMk/>
            <pc:sldMk cId="1602719285" sldId="494"/>
            <ac:spMk id="45" creationId="{126F65D0-B009-A5AE-CECF-95A57AB3E174}"/>
          </ac:spMkLst>
        </pc:spChg>
        <pc:spChg chg="mod">
          <ac:chgData name="小川 善之(ogawa-yoshiyuki)" userId="4a677c34-c47c-43fa-972d-333124549235" providerId="ADAL" clId="{5F794F6E-19D1-492A-9FF0-881263E129F4}" dt="2026-02-27T10:41:59.119" v="4402"/>
          <ac:spMkLst>
            <pc:docMk/>
            <pc:sldMk cId="1602719285" sldId="494"/>
            <ac:spMk id="50" creationId="{1838513E-56F9-4189-AF85-2CC66BBDC86A}"/>
          </ac:spMkLst>
        </pc:spChg>
        <pc:spChg chg="mod">
          <ac:chgData name="小川 善之(ogawa-yoshiyuki)" userId="4a677c34-c47c-43fa-972d-333124549235" providerId="ADAL" clId="{5F794F6E-19D1-492A-9FF0-881263E129F4}" dt="2026-02-27T10:41:06.350" v="4393" actId="1036"/>
          <ac:spMkLst>
            <pc:docMk/>
            <pc:sldMk cId="1602719285" sldId="494"/>
            <ac:spMk id="89" creationId="{142C727C-2C34-03ED-8D9B-67395B853751}"/>
          </ac:spMkLst>
        </pc:spChg>
        <pc:spChg chg="mod">
          <ac:chgData name="小川 善之(ogawa-yoshiyuki)" userId="4a677c34-c47c-43fa-972d-333124549235" providerId="ADAL" clId="{5F794F6E-19D1-492A-9FF0-881263E129F4}" dt="2026-02-27T10:41:06.350" v="4393" actId="1036"/>
          <ac:spMkLst>
            <pc:docMk/>
            <pc:sldMk cId="1602719285" sldId="494"/>
            <ac:spMk id="103" creationId="{1C72C610-55EA-F2B7-65E5-1FDFB38862D5}"/>
          </ac:spMkLst>
        </pc:spChg>
        <pc:grpChg chg="mod">
          <ac:chgData name="小川 善之(ogawa-yoshiyuki)" userId="4a677c34-c47c-43fa-972d-333124549235" providerId="ADAL" clId="{5F794F6E-19D1-492A-9FF0-881263E129F4}" dt="2026-02-27T10:40:35.432" v="4377" actId="1038"/>
          <ac:grpSpMkLst>
            <pc:docMk/>
            <pc:sldMk cId="1602719285" sldId="494"/>
            <ac:grpSpMk id="62" creationId="{6BCE8FAC-4B18-9A24-D093-D040314EB617}"/>
          </ac:grpSpMkLst>
        </pc:grpChg>
      </pc:sldChg>
      <pc:sldChg chg="addSp delSp modSp mod">
        <pc:chgData name="小川 善之(ogawa-yoshiyuki)" userId="4a677c34-c47c-43fa-972d-333124549235" providerId="ADAL" clId="{5F794F6E-19D1-492A-9FF0-881263E129F4}" dt="2026-02-27T10:46:41.523" v="4477" actId="1035"/>
        <pc:sldMkLst>
          <pc:docMk/>
          <pc:sldMk cId="604629594" sldId="495"/>
        </pc:sldMkLst>
        <pc:spChg chg="mod">
          <ac:chgData name="小川 善之(ogawa-yoshiyuki)" userId="4a677c34-c47c-43fa-972d-333124549235" providerId="ADAL" clId="{5F794F6E-19D1-492A-9FF0-881263E129F4}" dt="2026-02-27T10:34:03.707" v="4094"/>
          <ac:spMkLst>
            <pc:docMk/>
            <pc:sldMk cId="604629594" sldId="495"/>
            <ac:spMk id="15" creationId="{DE955D37-70AE-44AF-4B89-CA41929CC952}"/>
          </ac:spMkLst>
        </pc:spChg>
        <pc:spChg chg="mod">
          <ac:chgData name="小川 善之(ogawa-yoshiyuki)" userId="4a677c34-c47c-43fa-972d-333124549235" providerId="ADAL" clId="{5F794F6E-19D1-492A-9FF0-881263E129F4}" dt="2026-02-27T10:34:18.182" v="4095" actId="14100"/>
          <ac:spMkLst>
            <pc:docMk/>
            <pc:sldMk cId="604629594" sldId="495"/>
            <ac:spMk id="23" creationId="{0E4F0C4A-EE76-EC3E-A4C3-C0B0445E35FA}"/>
          </ac:spMkLst>
        </pc:spChg>
        <pc:spChg chg="add mod">
          <ac:chgData name="小川 善之(ogawa-yoshiyuki)" userId="4a677c34-c47c-43fa-972d-333124549235" providerId="ADAL" clId="{5F794F6E-19D1-492A-9FF0-881263E129F4}" dt="2026-02-27T10:44:37.724" v="4453"/>
          <ac:spMkLst>
            <pc:docMk/>
            <pc:sldMk cId="604629594" sldId="495"/>
            <ac:spMk id="25" creationId="{5B2E3EAF-BCA0-6483-B549-B8757CA8AFE8}"/>
          </ac:spMkLst>
        </pc:spChg>
        <pc:spChg chg="add mod">
          <ac:chgData name="小川 善之(ogawa-yoshiyuki)" userId="4a677c34-c47c-43fa-972d-333124549235" providerId="ADAL" clId="{5F794F6E-19D1-492A-9FF0-881263E129F4}" dt="2026-02-27T10:43:48.035" v="4448" actId="1038"/>
          <ac:spMkLst>
            <pc:docMk/>
            <pc:sldMk cId="604629594" sldId="495"/>
            <ac:spMk id="30" creationId="{48DEFB94-3E71-486D-1469-A448F72EBF9A}"/>
          </ac:spMkLst>
        </pc:spChg>
        <pc:spChg chg="add mod">
          <ac:chgData name="小川 善之(ogawa-yoshiyuki)" userId="4a677c34-c47c-43fa-972d-333124549235" providerId="ADAL" clId="{5F794F6E-19D1-492A-9FF0-881263E129F4}" dt="2026-02-27T10:22:39.053" v="3611"/>
          <ac:spMkLst>
            <pc:docMk/>
            <pc:sldMk cId="604629594" sldId="495"/>
            <ac:spMk id="33" creationId="{72BBAFC2-D687-CDE1-012F-A461BBB9C0C6}"/>
          </ac:spMkLst>
        </pc:spChg>
        <pc:spChg chg="mod">
          <ac:chgData name="小川 善之(ogawa-yoshiyuki)" userId="4a677c34-c47c-43fa-972d-333124549235" providerId="ADAL" clId="{5F794F6E-19D1-492A-9FF0-881263E129F4}" dt="2026-02-27T10:46:41.523" v="4477" actId="1035"/>
          <ac:spMkLst>
            <pc:docMk/>
            <pc:sldMk cId="604629594" sldId="495"/>
            <ac:spMk id="37" creationId="{5E619DEA-34CC-9263-A213-9B5FB6480993}"/>
          </ac:spMkLst>
        </pc:spChg>
        <pc:spChg chg="mod">
          <ac:chgData name="小川 善之(ogawa-yoshiyuki)" userId="4a677c34-c47c-43fa-972d-333124549235" providerId="ADAL" clId="{5F794F6E-19D1-492A-9FF0-881263E129F4}" dt="2026-02-27T10:18:20.897" v="3558"/>
          <ac:spMkLst>
            <pc:docMk/>
            <pc:sldMk cId="604629594" sldId="495"/>
            <ac:spMk id="38" creationId="{754A5BD1-992B-63BE-4BB4-1962D903B3F8}"/>
          </ac:spMkLst>
        </pc:spChg>
        <pc:spChg chg="mod">
          <ac:chgData name="小川 善之(ogawa-yoshiyuki)" userId="4a677c34-c47c-43fa-972d-333124549235" providerId="ADAL" clId="{5F794F6E-19D1-492A-9FF0-881263E129F4}" dt="2026-02-27T10:12:01.878" v="3109" actId="1035"/>
          <ac:spMkLst>
            <pc:docMk/>
            <pc:sldMk cId="604629594" sldId="495"/>
            <ac:spMk id="41" creationId="{9CAE1E96-A995-151D-718B-71032303E304}"/>
          </ac:spMkLst>
        </pc:spChg>
        <pc:spChg chg="add mod">
          <ac:chgData name="小川 善之(ogawa-yoshiyuki)" userId="4a677c34-c47c-43fa-972d-333124549235" providerId="ADAL" clId="{5F794F6E-19D1-492A-9FF0-881263E129F4}" dt="2026-02-27T10:45:50.830" v="4473" actId="1038"/>
          <ac:spMkLst>
            <pc:docMk/>
            <pc:sldMk cId="604629594" sldId="495"/>
            <ac:spMk id="44" creationId="{116A35B9-3651-375D-3CB9-A70D6347DEAF}"/>
          </ac:spMkLst>
        </pc:spChg>
        <pc:spChg chg="mod">
          <ac:chgData name="小川 善之(ogawa-yoshiyuki)" userId="4a677c34-c47c-43fa-972d-333124549235" providerId="ADAL" clId="{5F794F6E-19D1-492A-9FF0-881263E129F4}" dt="2026-02-27T10:12:01.878" v="3109" actId="1035"/>
          <ac:spMkLst>
            <pc:docMk/>
            <pc:sldMk cId="604629594" sldId="495"/>
            <ac:spMk id="45" creationId="{D7DACAEA-8061-C405-5183-12BDD5A4264C}"/>
          </ac:spMkLst>
        </pc:spChg>
        <pc:spChg chg="mod">
          <ac:chgData name="小川 善之(ogawa-yoshiyuki)" userId="4a677c34-c47c-43fa-972d-333124549235" providerId="ADAL" clId="{5F794F6E-19D1-492A-9FF0-881263E129F4}" dt="2026-02-27T10:11:46.720" v="3086" actId="1076"/>
          <ac:spMkLst>
            <pc:docMk/>
            <pc:sldMk cId="604629594" sldId="495"/>
            <ac:spMk id="47" creationId="{6B235CD3-8068-7932-42A1-51994EE9A142}"/>
          </ac:spMkLst>
        </pc:spChg>
        <pc:graphicFrameChg chg="mod modGraphic">
          <ac:chgData name="小川 善之(ogawa-yoshiyuki)" userId="4a677c34-c47c-43fa-972d-333124549235" providerId="ADAL" clId="{5F794F6E-19D1-492A-9FF0-881263E129F4}" dt="2026-02-27T10:22:05.444" v="3574" actId="1036"/>
          <ac:graphicFrameMkLst>
            <pc:docMk/>
            <pc:sldMk cId="604629594" sldId="495"/>
            <ac:graphicFrameMk id="29" creationId="{0985F1AF-9367-DFD4-BF49-2CF1E068D61B}"/>
          </ac:graphicFrameMkLst>
        </pc:graphicFrameChg>
        <pc:cxnChg chg="mod">
          <ac:chgData name="小川 善之(ogawa-yoshiyuki)" userId="4a677c34-c47c-43fa-972d-333124549235" providerId="ADAL" clId="{5F794F6E-19D1-492A-9FF0-881263E129F4}" dt="2026-02-27T10:11:57.037" v="3099" actId="1035"/>
          <ac:cxnSpMkLst>
            <pc:docMk/>
            <pc:sldMk cId="604629594" sldId="495"/>
            <ac:cxnSpMk id="6" creationId="{5F9A3440-5730-3121-30D4-74FDE0AC0079}"/>
          </ac:cxnSpMkLst>
        </pc:cxnChg>
      </pc:sldChg>
    </pc:docChg>
  </pc:docChgLst>
  <pc:docChgLst>
    <pc:chgData name="阿部 恵理香(abe-erika.p72)" userId="43fe43c9-f0eb-42cb-b699-5a96d904b5fb" providerId="ADAL" clId="{D5B3A907-E270-43F7-B830-E74B26F049E1}"/>
    <pc:docChg chg="undo custSel addSld delSld modSld sldOrd addSection modSection">
      <pc:chgData name="阿部 恵理香(abe-erika.p72)" userId="43fe43c9-f0eb-42cb-b699-5a96d904b5fb" providerId="ADAL" clId="{D5B3A907-E270-43F7-B830-E74B26F049E1}" dt="2026-02-20T03:40:53.011" v="1865" actId="1076"/>
      <pc:docMkLst>
        <pc:docMk/>
      </pc:docMkLst>
      <pc:sldChg chg="add modNotes">
        <pc:chgData name="阿部 恵理香(abe-erika.p72)" userId="43fe43c9-f0eb-42cb-b699-5a96d904b5fb" providerId="ADAL" clId="{D5B3A907-E270-43F7-B830-E74B26F049E1}" dt="2026-02-19T09:54:46.013" v="1096" actId="27636"/>
        <pc:sldMkLst>
          <pc:docMk/>
          <pc:sldMk cId="453590106" sldId="284"/>
        </pc:sldMkLst>
      </pc:sldChg>
      <pc:sldChg chg="add modNotes">
        <pc:chgData name="阿部 恵理香(abe-erika.p72)" userId="43fe43c9-f0eb-42cb-b699-5a96d904b5fb" providerId="ADAL" clId="{D5B3A907-E270-43F7-B830-E74B26F049E1}" dt="2026-02-19T09:54:46.203" v="1097" actId="27636"/>
        <pc:sldMkLst>
          <pc:docMk/>
          <pc:sldMk cId="345480671" sldId="285"/>
        </pc:sldMkLst>
      </pc:sldChg>
      <pc:sldChg chg="add modNotes">
        <pc:chgData name="阿部 恵理香(abe-erika.p72)" userId="43fe43c9-f0eb-42cb-b699-5a96d904b5fb" providerId="ADAL" clId="{D5B3A907-E270-43F7-B830-E74B26F049E1}" dt="2026-02-19T09:54:46.302" v="1098" actId="27636"/>
        <pc:sldMkLst>
          <pc:docMk/>
          <pc:sldMk cId="318495737" sldId="286"/>
        </pc:sldMkLst>
      </pc:sldChg>
      <pc:sldChg chg="add modNotes">
        <pc:chgData name="阿部 恵理香(abe-erika.p72)" userId="43fe43c9-f0eb-42cb-b699-5a96d904b5fb" providerId="ADAL" clId="{D5B3A907-E270-43F7-B830-E74B26F049E1}" dt="2026-02-19T09:54:46.377" v="1099" actId="27636"/>
        <pc:sldMkLst>
          <pc:docMk/>
          <pc:sldMk cId="3887532479" sldId="287"/>
        </pc:sldMkLst>
      </pc:sldChg>
      <pc:sldChg chg="del">
        <pc:chgData name="阿部 恵理香(abe-erika.p72)" userId="43fe43c9-f0eb-42cb-b699-5a96d904b5fb" providerId="ADAL" clId="{D5B3A907-E270-43F7-B830-E74B26F049E1}" dt="2026-02-19T07:38:12.124" v="0" actId="47"/>
        <pc:sldMkLst>
          <pc:docMk/>
          <pc:sldMk cId="1847129744" sldId="316"/>
        </pc:sldMkLst>
      </pc:sldChg>
      <pc:sldChg chg="del">
        <pc:chgData name="阿部 恵理香(abe-erika.p72)" userId="43fe43c9-f0eb-42cb-b699-5a96d904b5fb" providerId="ADAL" clId="{D5B3A907-E270-43F7-B830-E74B26F049E1}" dt="2026-02-19T07:38:12.124" v="0" actId="47"/>
        <pc:sldMkLst>
          <pc:docMk/>
          <pc:sldMk cId="1561337059" sldId="470"/>
        </pc:sldMkLst>
      </pc:sldChg>
      <pc:sldChg chg="del">
        <pc:chgData name="阿部 恵理香(abe-erika.p72)" userId="43fe43c9-f0eb-42cb-b699-5a96d904b5fb" providerId="ADAL" clId="{D5B3A907-E270-43F7-B830-E74B26F049E1}" dt="2026-02-19T07:38:12.124" v="0" actId="47"/>
        <pc:sldMkLst>
          <pc:docMk/>
          <pc:sldMk cId="2314045717" sldId="472"/>
        </pc:sldMkLst>
      </pc:sldChg>
      <pc:sldChg chg="delSp modSp mod">
        <pc:chgData name="阿部 恵理香(abe-erika.p72)" userId="43fe43c9-f0eb-42cb-b699-5a96d904b5fb" providerId="ADAL" clId="{D5B3A907-E270-43F7-B830-E74B26F049E1}" dt="2026-02-19T11:32:47.137" v="1261"/>
        <pc:sldMkLst>
          <pc:docMk/>
          <pc:sldMk cId="502205114" sldId="473"/>
        </pc:sldMkLst>
      </pc:sldChg>
      <pc:sldChg chg="addSp delSp modSp mod">
        <pc:chgData name="阿部 恵理香(abe-erika.p72)" userId="43fe43c9-f0eb-42cb-b699-5a96d904b5fb" providerId="ADAL" clId="{D5B3A907-E270-43F7-B830-E74B26F049E1}" dt="2026-02-19T09:07:47.210" v="148"/>
        <pc:sldMkLst>
          <pc:docMk/>
          <pc:sldMk cId="339294488" sldId="474"/>
        </pc:sldMkLst>
      </pc:sldChg>
      <pc:sldChg chg="addSp delSp modSp mod">
        <pc:chgData name="阿部 恵理香(abe-erika.p72)" userId="43fe43c9-f0eb-42cb-b699-5a96d904b5fb" providerId="ADAL" clId="{D5B3A907-E270-43F7-B830-E74B26F049E1}" dt="2026-02-19T09:52:14.506" v="1073" actId="208"/>
        <pc:sldMkLst>
          <pc:docMk/>
          <pc:sldMk cId="206534972" sldId="475"/>
        </pc:sldMkLst>
      </pc:sldChg>
      <pc:sldChg chg="delSp modSp mod">
        <pc:chgData name="阿部 恵理香(abe-erika.p72)" userId="43fe43c9-f0eb-42cb-b699-5a96d904b5fb" providerId="ADAL" clId="{D5B3A907-E270-43F7-B830-E74B26F049E1}" dt="2026-02-19T09:40:40.944" v="902" actId="13926"/>
        <pc:sldMkLst>
          <pc:docMk/>
          <pc:sldMk cId="688622761" sldId="476"/>
        </pc:sldMkLst>
      </pc:sldChg>
      <pc:sldChg chg="del">
        <pc:chgData name="阿部 恵理香(abe-erika.p72)" userId="43fe43c9-f0eb-42cb-b699-5a96d904b5fb" providerId="ADAL" clId="{D5B3A907-E270-43F7-B830-E74B26F049E1}" dt="2026-02-19T07:38:12.124" v="0" actId="47"/>
        <pc:sldMkLst>
          <pc:docMk/>
          <pc:sldMk cId="204241580" sldId="477"/>
        </pc:sldMkLst>
      </pc:sldChg>
      <pc:sldChg chg="add">
        <pc:chgData name="阿部 恵理香(abe-erika.p72)" userId="43fe43c9-f0eb-42cb-b699-5a96d904b5fb" providerId="ADAL" clId="{D5B3A907-E270-43F7-B830-E74B26F049E1}" dt="2026-02-19T09:01:22.373" v="5"/>
        <pc:sldMkLst>
          <pc:docMk/>
          <pc:sldMk cId="4116950625" sldId="477"/>
        </pc:sldMkLst>
      </pc:sldChg>
      <pc:sldChg chg="add">
        <pc:chgData name="阿部 恵理香(abe-erika.p72)" userId="43fe43c9-f0eb-42cb-b699-5a96d904b5fb" providerId="ADAL" clId="{D5B3A907-E270-43F7-B830-E74B26F049E1}" dt="2026-02-19T09:01:22.373" v="5"/>
        <pc:sldMkLst>
          <pc:docMk/>
          <pc:sldMk cId="1392947536" sldId="478"/>
        </pc:sldMkLst>
      </pc:sldChg>
      <pc:sldChg chg="add">
        <pc:chgData name="阿部 恵理香(abe-erika.p72)" userId="43fe43c9-f0eb-42cb-b699-5a96d904b5fb" providerId="ADAL" clId="{D5B3A907-E270-43F7-B830-E74B26F049E1}" dt="2026-02-19T09:01:22.373" v="5"/>
        <pc:sldMkLst>
          <pc:docMk/>
          <pc:sldMk cId="2610309649" sldId="479"/>
        </pc:sldMkLst>
      </pc:sldChg>
      <pc:sldChg chg="add">
        <pc:chgData name="阿部 恵理香(abe-erika.p72)" userId="43fe43c9-f0eb-42cb-b699-5a96d904b5fb" providerId="ADAL" clId="{D5B3A907-E270-43F7-B830-E74B26F049E1}" dt="2026-02-19T09:01:22.373" v="5"/>
        <pc:sldMkLst>
          <pc:docMk/>
          <pc:sldMk cId="540915145" sldId="480"/>
        </pc:sldMkLst>
      </pc:sldChg>
      <pc:sldChg chg="addSp modSp add mod ord">
        <pc:chgData name="阿部 恵理香(abe-erika.p72)" userId="43fe43c9-f0eb-42cb-b699-5a96d904b5fb" providerId="ADAL" clId="{D5B3A907-E270-43F7-B830-E74B26F049E1}" dt="2026-02-20T03:40:53.011" v="1865" actId="1076"/>
        <pc:sldMkLst>
          <pc:docMk/>
          <pc:sldMk cId="284925364" sldId="481"/>
        </pc:sldMkLst>
      </pc:sldChg>
      <pc:sldChg chg="addSp modSp add mod ord">
        <pc:chgData name="阿部 恵理香(abe-erika.p72)" userId="43fe43c9-f0eb-42cb-b699-5a96d904b5fb" providerId="ADAL" clId="{D5B3A907-E270-43F7-B830-E74B26F049E1}" dt="2026-02-20T03:39:14.959" v="1860" actId="1076"/>
        <pc:sldMkLst>
          <pc:docMk/>
          <pc:sldMk cId="2857713078" sldId="482"/>
        </pc:sldMkLst>
      </pc:sldChg>
      <pc:sldChg chg="addSp modSp add mod ord">
        <pc:chgData name="阿部 恵理香(abe-erika.p72)" userId="43fe43c9-f0eb-42cb-b699-5a96d904b5fb" providerId="ADAL" clId="{D5B3A907-E270-43F7-B830-E74B26F049E1}" dt="2026-02-20T03:22:03.826" v="1611" actId="1076"/>
        <pc:sldMkLst>
          <pc:docMk/>
          <pc:sldMk cId="2000016139" sldId="483"/>
        </pc:sldMkLst>
      </pc:sldChg>
      <pc:sldChg chg="addSp modSp add del mod">
        <pc:chgData name="阿部 恵理香(abe-erika.p72)" userId="43fe43c9-f0eb-42cb-b699-5a96d904b5fb" providerId="ADAL" clId="{D5B3A907-E270-43F7-B830-E74B26F049E1}" dt="2026-02-19T10:01:07.976" v="1152" actId="47"/>
        <pc:sldMkLst>
          <pc:docMk/>
          <pc:sldMk cId="127658349" sldId="484"/>
        </pc:sldMkLst>
      </pc:sldChg>
      <pc:sldChg chg="addSp delSp modSp add mod ord">
        <pc:chgData name="阿部 恵理香(abe-erika.p72)" userId="43fe43c9-f0eb-42cb-b699-5a96d904b5fb" providerId="ADAL" clId="{D5B3A907-E270-43F7-B830-E74B26F049E1}" dt="2026-02-20T03:30:50.078" v="1809" actId="1076"/>
        <pc:sldMkLst>
          <pc:docMk/>
          <pc:sldMk cId="2607794726" sldId="485"/>
        </pc:sldMkLst>
      </pc:sldChg>
    </pc:docChg>
  </pc:docChgLst>
  <pc:docChgLst>
    <pc:chgData name="松澤 亮太(matsuzawa-ryouta)" userId="2e511713-fce9-40cd-bd5d-4ae83944fd32" providerId="ADAL" clId="{1B78603D-277C-4605-993E-DB44AB727AD1}"/>
    <pc:docChg chg="undo custSel delSld modSld addSection modSection">
      <pc:chgData name="松澤 亮太(matsuzawa-ryouta)" userId="2e511713-fce9-40cd-bd5d-4ae83944fd32" providerId="ADAL" clId="{1B78603D-277C-4605-993E-DB44AB727AD1}" dt="2026-02-25T01:50:56.066" v="1634" actId="13926"/>
      <pc:docMkLst>
        <pc:docMk/>
      </pc:docMkLst>
      <pc:sldChg chg="del">
        <pc:chgData name="松澤 亮太(matsuzawa-ryouta)" userId="2e511713-fce9-40cd-bd5d-4ae83944fd32" providerId="ADAL" clId="{1B78603D-277C-4605-993E-DB44AB727AD1}" dt="2026-02-25T01:26:56.471" v="1065" actId="2696"/>
        <pc:sldMkLst>
          <pc:docMk/>
          <pc:sldMk cId="502205114" sldId="473"/>
        </pc:sldMkLst>
      </pc:sldChg>
      <pc:sldChg chg="delSp modSp mod">
        <pc:chgData name="松澤 亮太(matsuzawa-ryouta)" userId="2e511713-fce9-40cd-bd5d-4ae83944fd32" providerId="ADAL" clId="{1B78603D-277C-4605-993E-DB44AB727AD1}" dt="2026-02-25T01:09:26.295" v="75" actId="1036"/>
        <pc:sldMkLst>
          <pc:docMk/>
          <pc:sldMk cId="339294488" sldId="474"/>
        </pc:sldMkLst>
      </pc:sldChg>
      <pc:sldChg chg="modSp mod">
        <pc:chgData name="松澤 亮太(matsuzawa-ryouta)" userId="2e511713-fce9-40cd-bd5d-4ae83944fd32" providerId="ADAL" clId="{1B78603D-277C-4605-993E-DB44AB727AD1}" dt="2026-02-25T01:11:14.206" v="84" actId="404"/>
        <pc:sldMkLst>
          <pc:docMk/>
          <pc:sldMk cId="206534972" sldId="475"/>
        </pc:sldMkLst>
      </pc:sldChg>
      <pc:sldChg chg="addSp delSp modSp mod">
        <pc:chgData name="松澤 亮太(matsuzawa-ryouta)" userId="2e511713-fce9-40cd-bd5d-4ae83944fd32" providerId="ADAL" clId="{1B78603D-277C-4605-993E-DB44AB727AD1}" dt="2026-02-25T01:08:40.813" v="29" actId="13926"/>
        <pc:sldMkLst>
          <pc:docMk/>
          <pc:sldMk cId="284925364" sldId="481"/>
        </pc:sldMkLst>
      </pc:sldChg>
      <pc:sldChg chg="modSp mod">
        <pc:chgData name="松澤 亮太(matsuzawa-ryouta)" userId="2e511713-fce9-40cd-bd5d-4ae83944fd32" providerId="ADAL" clId="{1B78603D-277C-4605-993E-DB44AB727AD1}" dt="2026-02-25T01:10:32.623" v="78" actId="1076"/>
        <pc:sldMkLst>
          <pc:docMk/>
          <pc:sldMk cId="2857713078" sldId="482"/>
        </pc:sldMkLst>
      </pc:sldChg>
      <pc:sldChg chg="addSp delSp modSp mod">
        <pc:chgData name="松澤 亮太(matsuzawa-ryouta)" userId="2e511713-fce9-40cd-bd5d-4ae83944fd32" providerId="ADAL" clId="{1B78603D-277C-4605-993E-DB44AB727AD1}" dt="2026-02-25T01:22:25.647" v="1058" actId="20577"/>
        <pc:sldMkLst>
          <pc:docMk/>
          <pc:sldMk cId="2000016139" sldId="483"/>
        </pc:sldMkLst>
      </pc:sldChg>
      <pc:sldChg chg="modSp mod">
        <pc:chgData name="松澤 亮太(matsuzawa-ryouta)" userId="2e511713-fce9-40cd-bd5d-4ae83944fd32" providerId="ADAL" clId="{1B78603D-277C-4605-993E-DB44AB727AD1}" dt="2026-02-25T01:21:08.684" v="1055"/>
        <pc:sldMkLst>
          <pc:docMk/>
          <pc:sldMk cId="2607794726" sldId="485"/>
        </pc:sldMkLst>
      </pc:sldChg>
      <pc:sldChg chg="modSp mod">
        <pc:chgData name="松澤 亮太(matsuzawa-ryouta)" userId="2e511713-fce9-40cd-bd5d-4ae83944fd32" providerId="ADAL" clId="{1B78603D-277C-4605-993E-DB44AB727AD1}" dt="2026-02-25T01:24:32.906" v="1064" actId="13926"/>
        <pc:sldMkLst>
          <pc:docMk/>
          <pc:sldMk cId="653500723" sldId="486"/>
        </pc:sldMkLst>
      </pc:sldChg>
      <pc:sldChg chg="delSp modSp del mod">
        <pc:chgData name="松澤 亮太(matsuzawa-ryouta)" userId="2e511713-fce9-40cd-bd5d-4ae83944fd32" providerId="ADAL" clId="{1B78603D-277C-4605-993E-DB44AB727AD1}" dt="2026-02-25T01:24:00.609" v="1062" actId="2696"/>
        <pc:sldMkLst>
          <pc:docMk/>
          <pc:sldMk cId="2998789668" sldId="486"/>
        </pc:sldMkLst>
      </pc:sldChg>
      <pc:sldChg chg="modSp mod">
        <pc:chgData name="松澤 亮太(matsuzawa-ryouta)" userId="2e511713-fce9-40cd-bd5d-4ae83944fd32" providerId="ADAL" clId="{1B78603D-277C-4605-993E-DB44AB727AD1}" dt="2026-02-25T01:43:51.884" v="1571" actId="1076"/>
        <pc:sldMkLst>
          <pc:docMk/>
          <pc:sldMk cId="2266943905" sldId="488"/>
        </pc:sldMkLst>
      </pc:sldChg>
      <pc:sldChg chg="del">
        <pc:chgData name="松澤 亮太(matsuzawa-ryouta)" userId="2e511713-fce9-40cd-bd5d-4ae83944fd32" providerId="ADAL" clId="{1B78603D-277C-4605-993E-DB44AB727AD1}" dt="2026-02-25T01:31:53.384" v="1068" actId="2696"/>
        <pc:sldMkLst>
          <pc:docMk/>
          <pc:sldMk cId="3301012984" sldId="489"/>
        </pc:sldMkLst>
      </pc:sldChg>
      <pc:sldChg chg="modSp mod">
        <pc:chgData name="松澤 亮太(matsuzawa-ryouta)" userId="2e511713-fce9-40cd-bd5d-4ae83944fd32" providerId="ADAL" clId="{1B78603D-277C-4605-993E-DB44AB727AD1}" dt="2026-02-25T01:50:56.066" v="1634" actId="13926"/>
        <pc:sldMkLst>
          <pc:docMk/>
          <pc:sldMk cId="3391821133" sldId="490"/>
        </pc:sldMkLst>
      </pc:sldChg>
      <pc:sldChg chg="delSp modSp mod">
        <pc:chgData name="松澤 亮太(matsuzawa-ryouta)" userId="2e511713-fce9-40cd-bd5d-4ae83944fd32" providerId="ADAL" clId="{1B78603D-277C-4605-993E-DB44AB727AD1}" dt="2026-02-25T01:46:20.723" v="1607" actId="21"/>
        <pc:sldMkLst>
          <pc:docMk/>
          <pc:sldMk cId="2760080191" sldId="491"/>
        </pc:sldMkLst>
      </pc:sldChg>
    </pc:docChg>
  </pc:docChgLst>
  <pc:docChgLst>
    <pc:chgData name="小川 善之(ogawa-yoshiyuki)" userId="4a677c34-c47c-43fa-972d-333124549235" providerId="ADAL" clId="{99E9EB5C-62A9-4793-A6B9-A193D21C83F9}"/>
    <pc:docChg chg="modSld">
      <pc:chgData name="小川 善之(ogawa-yoshiyuki)" userId="4a677c34-c47c-43fa-972d-333124549235" providerId="ADAL" clId="{99E9EB5C-62A9-4793-A6B9-A193D21C83F9}" dt="2026-02-26T07:49:28.370" v="406" actId="1076"/>
      <pc:docMkLst>
        <pc:docMk/>
      </pc:docMkLst>
      <pc:sldChg chg="addSp modSp mod">
        <pc:chgData name="小川 善之(ogawa-yoshiyuki)" userId="4a677c34-c47c-43fa-972d-333124549235" providerId="ADAL" clId="{99E9EB5C-62A9-4793-A6B9-A193D21C83F9}" dt="2026-02-26T07:49:28.370" v="406" actId="1076"/>
        <pc:sldMkLst>
          <pc:docMk/>
          <pc:sldMk cId="3391821133" sldId="490"/>
        </pc:sldMkLst>
      </pc:sldChg>
    </pc:docChg>
  </pc:docChgLst>
  <pc:docChgLst>
    <pc:chgData name="小川 善之(ogawa-yoshiyuki)" userId="4a677c34-c47c-43fa-972d-333124549235" providerId="ADAL" clId="{75D877EF-1ACA-49F9-B236-8F8B824EF37A}"/>
    <pc:docChg chg="modSld">
      <pc:chgData name="小川 善之(ogawa-yoshiyuki)" userId="4a677c34-c47c-43fa-972d-333124549235" providerId="ADAL" clId="{75D877EF-1ACA-49F9-B236-8F8B824EF37A}" dt="2026-02-26T09:27:05.639" v="57" actId="1076"/>
      <pc:docMkLst>
        <pc:docMk/>
      </pc:docMkLst>
      <pc:sldChg chg="addSp modSp mod">
        <pc:chgData name="小川 善之(ogawa-yoshiyuki)" userId="4a677c34-c47c-43fa-972d-333124549235" providerId="ADAL" clId="{75D877EF-1ACA-49F9-B236-8F8B824EF37A}" dt="2026-02-26T09:27:05.639" v="57" actId="1076"/>
        <pc:sldMkLst>
          <pc:docMk/>
          <pc:sldMk cId="2760080191" sldId="491"/>
        </pc:sldMkLst>
      </pc:sldChg>
    </pc:docChg>
  </pc:docChgLst>
  <pc:docChgLst>
    <pc:chgData name="小川 善之(ogawa-yoshiyuki)" userId="4a677c34-c47c-43fa-972d-333124549235" providerId="ADAL" clId="{1D80C880-C566-4132-8A18-FF7973A88BF9}"/>
    <pc:docChg chg="modSld">
      <pc:chgData name="小川 善之(ogawa-yoshiyuki)" userId="4a677c34-c47c-43fa-972d-333124549235" providerId="ADAL" clId="{1D80C880-C566-4132-8A18-FF7973A88BF9}" dt="2026-02-26T05:21:02.224" v="2" actId="207"/>
      <pc:docMkLst>
        <pc:docMk/>
      </pc:docMkLst>
      <pc:sldChg chg="modSp mod">
        <pc:chgData name="小川 善之(ogawa-yoshiyuki)" userId="4a677c34-c47c-43fa-972d-333124549235" providerId="ADAL" clId="{1D80C880-C566-4132-8A18-FF7973A88BF9}" dt="2026-02-26T05:21:02.224" v="2" actId="207"/>
        <pc:sldMkLst>
          <pc:docMk/>
          <pc:sldMk cId="1602719285" sldId="494"/>
        </pc:sldMkLst>
        <pc:spChg chg="mod">
          <ac:chgData name="小川 善之(ogawa-yoshiyuki)" userId="4a677c34-c47c-43fa-972d-333124549235" providerId="ADAL" clId="{1D80C880-C566-4132-8A18-FF7973A88BF9}" dt="2026-02-26T05:21:02.224" v="2" actId="207"/>
          <ac:spMkLst>
            <pc:docMk/>
            <pc:sldMk cId="1602719285" sldId="494"/>
            <ac:spMk id="38" creationId="{5C536310-8FD8-6696-7457-0DE390E6E523}"/>
          </ac:spMkLst>
        </pc:spChg>
      </pc:sldChg>
    </pc:docChg>
  </pc:docChgLst>
  <pc:docChgLst>
    <pc:chgData name="阿部 恵理香(abe-erika.p72)" userId="43fe43c9-f0eb-42cb-b699-5a96d904b5fb" providerId="ADAL" clId="{5F794F6E-19D1-492A-9FF0-881263E129F4}"/>
    <pc:docChg chg="modSld">
      <pc:chgData name="阿部 恵理香(abe-erika.p72)" userId="43fe43c9-f0eb-42cb-b699-5a96d904b5fb" providerId="ADAL" clId="{5F794F6E-19D1-492A-9FF0-881263E129F4}" dt="2026-03-05T05:54:16.488" v="1" actId="207"/>
      <pc:docMkLst>
        <pc:docMk/>
      </pc:docMkLst>
      <pc:sldChg chg="modSp mod">
        <pc:chgData name="阿部 恵理香(abe-erika.p72)" userId="43fe43c9-f0eb-42cb-b699-5a96d904b5fb" providerId="ADAL" clId="{5F794F6E-19D1-492A-9FF0-881263E129F4}" dt="2026-03-05T05:54:16.488" v="1" actId="207"/>
        <pc:sldMkLst>
          <pc:docMk/>
          <pc:sldMk cId="1602719285" sldId="494"/>
        </pc:sldMkLst>
        <pc:spChg chg="mod">
          <ac:chgData name="阿部 恵理香(abe-erika.p72)" userId="43fe43c9-f0eb-42cb-b699-5a96d904b5fb" providerId="ADAL" clId="{5F794F6E-19D1-492A-9FF0-881263E129F4}" dt="2026-03-05T05:54:16.488" v="1" actId="207"/>
          <ac:spMkLst>
            <pc:docMk/>
            <pc:sldMk cId="1602719285" sldId="494"/>
            <ac:spMk id="38" creationId="{5C536310-8FD8-6696-7457-0DE390E6E523}"/>
          </ac:spMkLst>
        </pc:spChg>
        <pc:spChg chg="mod">
          <ac:chgData name="阿部 恵理香(abe-erika.p72)" userId="43fe43c9-f0eb-42cb-b699-5a96d904b5fb" providerId="ADAL" clId="{5F794F6E-19D1-492A-9FF0-881263E129F4}" dt="2026-03-05T05:54:11.256" v="0" actId="207"/>
          <ac:spMkLst>
            <pc:docMk/>
            <pc:sldMk cId="1602719285" sldId="494"/>
            <ac:spMk id="66" creationId="{AE6903FF-80FB-B907-73CD-21F59C810CB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49575" cy="496888"/>
          </a:xfrm>
          <a:prstGeom prst="rect">
            <a:avLst/>
          </a:prstGeom>
        </p:spPr>
        <p:txBody>
          <a:bodyPr vert="horz" lIns="91420" tIns="45710" rIns="91420" bIns="4571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56038" y="0"/>
            <a:ext cx="2949575" cy="496888"/>
          </a:xfrm>
          <a:prstGeom prst="rect">
            <a:avLst/>
          </a:prstGeom>
        </p:spPr>
        <p:txBody>
          <a:bodyPr vert="horz" lIns="91420" tIns="45710" rIns="91420" bIns="45710" rtlCol="0"/>
          <a:lstStyle>
            <a:lvl1pPr algn="r" fontAlgn="auto">
              <a:spcBef>
                <a:spcPts val="0"/>
              </a:spcBef>
              <a:spcAft>
                <a:spcPts val="0"/>
              </a:spcAft>
              <a:defRPr sz="1200">
                <a:latin typeface="+mn-lt"/>
                <a:ea typeface="+mn-ea"/>
              </a:defRPr>
            </a:lvl1pPr>
          </a:lstStyle>
          <a:p>
            <a:pPr>
              <a:defRPr/>
            </a:pPr>
            <a:fld id="{EFCDD667-C0D1-4F24-A2BA-DA4A0D61B7FB}" type="datetimeFigureOut">
              <a:rPr lang="ja-JP" altLang="en-US"/>
              <a:pPr>
                <a:defRPr/>
              </a:pPr>
              <a:t>2026/3/6</a:t>
            </a:fld>
            <a:endParaRPr lang="ja-JP" altLang="en-US"/>
          </a:p>
        </p:txBody>
      </p:sp>
      <p:sp>
        <p:nvSpPr>
          <p:cNvPr id="4" name="スライド イメージ プレースホルダ 3"/>
          <p:cNvSpPr>
            <a:spLocks noGrp="1" noRot="1" noChangeAspect="1"/>
          </p:cNvSpPr>
          <p:nvPr>
            <p:ph type="sldImg" idx="2"/>
          </p:nvPr>
        </p:nvSpPr>
        <p:spPr>
          <a:xfrm>
            <a:off x="2087563" y="746125"/>
            <a:ext cx="2633662" cy="3725863"/>
          </a:xfrm>
          <a:prstGeom prst="rect">
            <a:avLst/>
          </a:prstGeom>
          <a:noFill/>
          <a:ln w="12700">
            <a:solidFill>
              <a:prstClr val="black"/>
            </a:solidFill>
          </a:ln>
        </p:spPr>
        <p:txBody>
          <a:bodyPr vert="horz" lIns="91420" tIns="45710" rIns="91420" bIns="45710" rtlCol="0" anchor="ctr"/>
          <a:lstStyle/>
          <a:p>
            <a:pPr lvl="0"/>
            <a:endParaRPr lang="ja-JP" altLang="en-US" noProof="0"/>
          </a:p>
        </p:txBody>
      </p:sp>
      <p:sp>
        <p:nvSpPr>
          <p:cNvPr id="5" name="ノート プレースホルダ 4"/>
          <p:cNvSpPr>
            <a:spLocks noGrp="1"/>
          </p:cNvSpPr>
          <p:nvPr>
            <p:ph type="body" sz="quarter" idx="3"/>
          </p:nvPr>
        </p:nvSpPr>
        <p:spPr>
          <a:xfrm>
            <a:off x="681040" y="4721227"/>
            <a:ext cx="5445125" cy="4471988"/>
          </a:xfrm>
          <a:prstGeom prst="rect">
            <a:avLst/>
          </a:prstGeom>
        </p:spPr>
        <p:txBody>
          <a:bodyPr vert="horz" lIns="91420" tIns="45710" rIns="91420" bIns="4571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2" y="9440863"/>
            <a:ext cx="2949575" cy="496887"/>
          </a:xfrm>
          <a:prstGeom prst="rect">
            <a:avLst/>
          </a:prstGeom>
        </p:spPr>
        <p:txBody>
          <a:bodyPr vert="horz" lIns="91420" tIns="45710" rIns="91420" bIns="4571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56038" y="9440863"/>
            <a:ext cx="2949575" cy="496887"/>
          </a:xfrm>
          <a:prstGeom prst="rect">
            <a:avLst/>
          </a:prstGeom>
        </p:spPr>
        <p:txBody>
          <a:bodyPr vert="horz" lIns="91420" tIns="45710" rIns="91420" bIns="45710" rtlCol="0" anchor="b"/>
          <a:lstStyle>
            <a:lvl1pPr algn="r" fontAlgn="auto">
              <a:spcBef>
                <a:spcPts val="0"/>
              </a:spcBef>
              <a:spcAft>
                <a:spcPts val="0"/>
              </a:spcAft>
              <a:defRPr sz="1200">
                <a:latin typeface="+mn-lt"/>
                <a:ea typeface="+mn-ea"/>
              </a:defRPr>
            </a:lvl1pPr>
          </a:lstStyle>
          <a:p>
            <a:pPr>
              <a:defRPr/>
            </a:pPr>
            <a:fld id="{4FD50DAE-D9FA-4C1D-B58E-9A59EEBF9CBC}" type="slidenum">
              <a:rPr lang="ja-JP" altLang="en-US"/>
              <a:pPr>
                <a:defRPr/>
              </a:pPr>
              <a:t>‹#›</a:t>
            </a:fld>
            <a:endParaRPr lang="ja-JP" altLang="en-US"/>
          </a:p>
        </p:txBody>
      </p:sp>
    </p:spTree>
    <p:extLst>
      <p:ext uri="{BB962C8B-B14F-4D97-AF65-F5344CB8AC3E}">
        <p14:creationId xmlns:p14="http://schemas.microsoft.com/office/powerpoint/2010/main" val="36692979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306" kern="1200">
        <a:solidFill>
          <a:schemeClr val="tx1"/>
        </a:solidFill>
        <a:latin typeface="+mn-lt"/>
        <a:ea typeface="+mn-ea"/>
        <a:cs typeface="+mn-cs"/>
      </a:defRPr>
    </a:lvl1pPr>
    <a:lvl2pPr marL="497739" algn="l" rtl="0" eaLnBrk="0" fontAlgn="base" hangingPunct="0">
      <a:spcBef>
        <a:spcPct val="30000"/>
      </a:spcBef>
      <a:spcAft>
        <a:spcPct val="0"/>
      </a:spcAft>
      <a:defRPr kumimoji="1" sz="1306" kern="1200">
        <a:solidFill>
          <a:schemeClr val="tx1"/>
        </a:solidFill>
        <a:latin typeface="+mn-lt"/>
        <a:ea typeface="+mn-ea"/>
        <a:cs typeface="+mn-cs"/>
      </a:defRPr>
    </a:lvl2pPr>
    <a:lvl3pPr marL="995478" algn="l" rtl="0" eaLnBrk="0" fontAlgn="base" hangingPunct="0">
      <a:spcBef>
        <a:spcPct val="30000"/>
      </a:spcBef>
      <a:spcAft>
        <a:spcPct val="0"/>
      </a:spcAft>
      <a:defRPr kumimoji="1" sz="1306" kern="1200">
        <a:solidFill>
          <a:schemeClr val="tx1"/>
        </a:solidFill>
        <a:latin typeface="+mn-lt"/>
        <a:ea typeface="+mn-ea"/>
        <a:cs typeface="+mn-cs"/>
      </a:defRPr>
    </a:lvl3pPr>
    <a:lvl4pPr marL="1493217" algn="l" rtl="0" eaLnBrk="0" fontAlgn="base" hangingPunct="0">
      <a:spcBef>
        <a:spcPct val="30000"/>
      </a:spcBef>
      <a:spcAft>
        <a:spcPct val="0"/>
      </a:spcAft>
      <a:defRPr kumimoji="1" sz="1306" kern="1200">
        <a:solidFill>
          <a:schemeClr val="tx1"/>
        </a:solidFill>
        <a:latin typeface="+mn-lt"/>
        <a:ea typeface="+mn-ea"/>
        <a:cs typeface="+mn-cs"/>
      </a:defRPr>
    </a:lvl4pPr>
    <a:lvl5pPr marL="1990957" algn="l" rtl="0" eaLnBrk="0" fontAlgn="base" hangingPunct="0">
      <a:spcBef>
        <a:spcPct val="30000"/>
      </a:spcBef>
      <a:spcAft>
        <a:spcPct val="0"/>
      </a:spcAft>
      <a:defRPr kumimoji="1" sz="1306" kern="1200">
        <a:solidFill>
          <a:schemeClr val="tx1"/>
        </a:solidFill>
        <a:latin typeface="+mn-lt"/>
        <a:ea typeface="+mn-ea"/>
        <a:cs typeface="+mn-cs"/>
      </a:defRPr>
    </a:lvl5pPr>
    <a:lvl6pPr marL="2488695" algn="l" defTabSz="995478" rtl="0" eaLnBrk="1" latinLnBrk="0" hangingPunct="1">
      <a:defRPr kumimoji="1" sz="1306" kern="1200">
        <a:solidFill>
          <a:schemeClr val="tx1"/>
        </a:solidFill>
        <a:latin typeface="+mn-lt"/>
        <a:ea typeface="+mn-ea"/>
        <a:cs typeface="+mn-cs"/>
      </a:defRPr>
    </a:lvl6pPr>
    <a:lvl7pPr marL="2986435" algn="l" defTabSz="995478" rtl="0" eaLnBrk="1" latinLnBrk="0" hangingPunct="1">
      <a:defRPr kumimoji="1" sz="1306" kern="1200">
        <a:solidFill>
          <a:schemeClr val="tx1"/>
        </a:solidFill>
        <a:latin typeface="+mn-lt"/>
        <a:ea typeface="+mn-ea"/>
        <a:cs typeface="+mn-cs"/>
      </a:defRPr>
    </a:lvl7pPr>
    <a:lvl8pPr marL="3484174" algn="l" defTabSz="995478" rtl="0" eaLnBrk="1" latinLnBrk="0" hangingPunct="1">
      <a:defRPr kumimoji="1" sz="1306" kern="1200">
        <a:solidFill>
          <a:schemeClr val="tx1"/>
        </a:solidFill>
        <a:latin typeface="+mn-lt"/>
        <a:ea typeface="+mn-ea"/>
        <a:cs typeface="+mn-cs"/>
      </a:defRPr>
    </a:lvl8pPr>
    <a:lvl9pPr marL="3981914" algn="l" defTabSz="995478" rtl="0" eaLnBrk="1" latinLnBrk="0" hangingPunct="1">
      <a:defRPr kumimoji="1"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DA368-6839-07C8-4663-4598424E1D5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9316AD8-F96D-2079-3FAB-CEA5AD7FFC20}"/>
              </a:ext>
            </a:extLst>
          </p:cNvPr>
          <p:cNvSpPr>
            <a:spLocks noGrp="1" noRot="1" noChangeAspect="1"/>
          </p:cNvSpPr>
          <p:nvPr>
            <p:ph type="sldImg"/>
          </p:nvPr>
        </p:nvSpPr>
        <p:spPr>
          <a:xfrm>
            <a:off x="2087563" y="746125"/>
            <a:ext cx="2633662" cy="3725863"/>
          </a:xfrm>
        </p:spPr>
      </p:sp>
      <p:sp>
        <p:nvSpPr>
          <p:cNvPr id="3" name="ノート プレースホルダー 2">
            <a:extLst>
              <a:ext uri="{FF2B5EF4-FFF2-40B4-BE49-F238E27FC236}">
                <a16:creationId xmlns:a16="http://schemas.microsoft.com/office/drawing/2014/main" id="{2AA14192-3516-60F7-C37F-795E68B356E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651022D-EC5B-61BB-D33B-1C8A599D8FC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D50DAE-D9FA-4C1D-B58E-9A59EEBF9CBC}" type="slidenum">
              <a:rPr kumimoji="0"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823226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C8818-3233-9ECA-221A-06D45C1F642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3171759-7D1D-09F9-F123-CBA948C0A4C5}"/>
              </a:ext>
            </a:extLst>
          </p:cNvPr>
          <p:cNvSpPr>
            <a:spLocks noGrp="1" noRot="1" noChangeAspect="1"/>
          </p:cNvSpPr>
          <p:nvPr>
            <p:ph type="sldImg"/>
          </p:nvPr>
        </p:nvSpPr>
        <p:spPr>
          <a:xfrm>
            <a:off x="2087563" y="746125"/>
            <a:ext cx="2633662" cy="3725863"/>
          </a:xfrm>
        </p:spPr>
      </p:sp>
      <p:sp>
        <p:nvSpPr>
          <p:cNvPr id="3" name="ノート プレースホルダー 2">
            <a:extLst>
              <a:ext uri="{FF2B5EF4-FFF2-40B4-BE49-F238E27FC236}">
                <a16:creationId xmlns:a16="http://schemas.microsoft.com/office/drawing/2014/main" id="{4941C26C-BD1E-FD74-FD89-8034F6484F3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0CD7595-DD92-184D-9E25-0D3AF617516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D50DAE-D9FA-4C1D-B58E-9A59EEBF9CBC}" type="slidenum">
              <a:rPr kumimoji="0"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21427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白紙">
    <p:spTree>
      <p:nvGrpSpPr>
        <p:cNvPr id="1" name=""/>
        <p:cNvGrpSpPr/>
        <p:nvPr/>
      </p:nvGrpSpPr>
      <p:grpSpPr>
        <a:xfrm>
          <a:off x="0" y="0"/>
          <a:ext cx="0" cy="0"/>
          <a:chOff x="0" y="0"/>
          <a:chExt cx="0" cy="0"/>
        </a:xfrm>
      </p:grpSpPr>
      <p:sp>
        <p:nvSpPr>
          <p:cNvPr id="2" name="スライド番号プレースホルダ 5">
            <a:extLst>
              <a:ext uri="{FF2B5EF4-FFF2-40B4-BE49-F238E27FC236}">
                <a16:creationId xmlns:a16="http://schemas.microsoft.com/office/drawing/2014/main" id="{3CFCC9D0-9A76-7E92-72C1-6D6E2B17ABA9}"/>
              </a:ext>
            </a:extLst>
          </p:cNvPr>
          <p:cNvSpPr>
            <a:spLocks noGrp="1"/>
          </p:cNvSpPr>
          <p:nvPr>
            <p:ph type="sldNum" sz="quarter" idx="4"/>
          </p:nvPr>
        </p:nvSpPr>
        <p:spPr>
          <a:xfrm>
            <a:off x="2897876" y="10313988"/>
            <a:ext cx="1763924" cy="377825"/>
          </a:xfrm>
          <a:prstGeom prst="rect">
            <a:avLst/>
          </a:prstGeom>
        </p:spPr>
        <p:txBody>
          <a:bodyPr vert="horz" lIns="91440" tIns="45720" rIns="91440" bIns="45720" rtlCol="0" anchor="ctr"/>
          <a:lstStyle>
            <a:lvl1pPr algn="ctr" fontAlgn="auto">
              <a:spcBef>
                <a:spcPts val="0"/>
              </a:spcBef>
              <a:spcAft>
                <a:spcPts val="0"/>
              </a:spcAft>
              <a:defRPr sz="1100" b="0">
                <a:solidFill>
                  <a:schemeClr val="tx1">
                    <a:tint val="75000"/>
                  </a:schemeClr>
                </a:solidFill>
                <a:latin typeface="BIZ UDPゴシック" panose="020B0400000000000000" pitchFamily="50" charset="-128"/>
                <a:ea typeface="BIZ UDPゴシック" panose="020B0400000000000000" pitchFamily="50" charset="-128"/>
              </a:defRPr>
            </a:lvl1pPr>
          </a:lstStyle>
          <a:p>
            <a:pPr>
              <a:defRPr/>
            </a:pPr>
            <a:fld id="{B84E1369-47A2-4319-BE3C-909AF31181CC}" type="slidenum">
              <a:rPr lang="ja-JP" altLang="en-US" smtClean="0"/>
              <a:pPr>
                <a:defRPr/>
              </a:pPr>
              <a:t>‹#›</a:t>
            </a:fld>
            <a:endParaRPr lang="ja-JP" altLang="en-US"/>
          </a:p>
        </p:txBody>
      </p:sp>
    </p:spTree>
    <p:extLst>
      <p:ext uri="{BB962C8B-B14F-4D97-AF65-F5344CB8AC3E}">
        <p14:creationId xmlns:p14="http://schemas.microsoft.com/office/powerpoint/2010/main" val="830581376"/>
      </p:ext>
    </p:extLst>
  </p:cSld>
  <p:clrMapOvr>
    <a:masterClrMapping/>
  </p:clrMapOvr>
  <p:extLst>
    <p:ext uri="{DCECCB84-F9BA-43D5-87BE-67443E8EF086}">
      <p15:sldGuideLst xmlns:p15="http://schemas.microsoft.com/office/powerpoint/2012/main">
        <p15:guide id="1" orient="horz" pos="3368">
          <p15:clr>
            <a:srgbClr val="FBAE40"/>
          </p15:clr>
        </p15:guide>
        <p15:guide id="2" pos="2381">
          <p15:clr>
            <a:srgbClr val="FBAE40"/>
          </p15:clr>
        </p15:guide>
        <p15:guide id="3" pos="249">
          <p15:clr>
            <a:srgbClr val="FBAE40"/>
          </p15:clr>
        </p15:guide>
        <p15:guide id="4" pos="4513">
          <p15:clr>
            <a:srgbClr val="FBAE40"/>
          </p15:clr>
        </p15:guide>
        <p15:guide id="5" orient="horz" pos="238">
          <p15:clr>
            <a:srgbClr val="FBAE40"/>
          </p15:clr>
        </p15:guide>
        <p15:guide id="6" orient="horz" pos="6497">
          <p15:clr>
            <a:srgbClr val="FBAE40"/>
          </p15:clr>
        </p15:guide>
        <p15:guide id="7" pos="2313" userDrawn="1">
          <p15:clr>
            <a:srgbClr val="FBAE40"/>
          </p15:clr>
        </p15:guide>
        <p15:guide id="8" pos="2449"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4333830"/>
      </p:ext>
    </p:extLst>
  </p:cSld>
  <p:clrMap bg1="lt1" tx1="dk1" bg2="lt2" tx2="dk2" accent1="accent1" accent2="accent2" accent3="accent3" accent4="accent4" accent5="accent5" accent6="accent6" hlink="hlink" folHlink="folHlink"/>
  <p:sldLayoutIdLst>
    <p:sldLayoutId id="2147483684" r:id="rId1"/>
  </p:sldLayoutIdLst>
  <p:hf hdr="0" ftr="0" dt="0"/>
  <p:txStyles>
    <p:titleStyle>
      <a:lvl1pPr algn="l" defTabSz="697779" rtl="0" eaLnBrk="1" latinLnBrk="0" hangingPunct="1">
        <a:lnSpc>
          <a:spcPct val="90000"/>
        </a:lnSpc>
        <a:spcBef>
          <a:spcPct val="0"/>
        </a:spcBef>
        <a:buNone/>
        <a:defRPr kumimoji="1" lang="en-US" altLang="en-US" sz="1384" b="1" i="0" kern="1200" spc="208" dirty="0">
          <a:solidFill>
            <a:schemeClr val="bg1"/>
          </a:solidFill>
          <a:latin typeface="Meiryo" panose="020B0604030504040204" pitchFamily="34" charset="-128"/>
          <a:ea typeface="Meiryo" panose="020B0604030504040204" pitchFamily="34" charset="-128"/>
          <a:cs typeface="+mn-cs"/>
        </a:defRPr>
      </a:lvl1pPr>
    </p:titleStyle>
    <p:bodyStyle>
      <a:lvl1pPr marL="138102" indent="-138102" algn="l" defTabSz="697779" rtl="0" eaLnBrk="1" latinLnBrk="0" hangingPunct="1">
        <a:lnSpc>
          <a:spcPct val="130000"/>
        </a:lnSpc>
        <a:spcBef>
          <a:spcPts val="763"/>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1pPr>
      <a:lvl2pPr marL="272570" indent="-134468"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2pPr>
      <a:lvl3pPr marL="478512" indent="-138102"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3pPr>
      <a:lvl4pPr marL="616614" indent="-138102"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4pPr>
      <a:lvl5pPr marL="751081" indent="-134468"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5pPr>
      <a:lvl6pPr marL="1918891"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6pPr>
      <a:lvl7pPr marL="2267781"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7pPr>
      <a:lvl8pPr marL="2616670"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8pPr>
      <a:lvl9pPr marL="2965559"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9pPr>
    </p:bodyStyle>
    <p:otherStyle>
      <a:defPPr>
        <a:defRPr lang="en-US"/>
      </a:defPPr>
      <a:lvl1pPr marL="0" algn="l" defTabSz="697779" rtl="0" eaLnBrk="1" latinLnBrk="0" hangingPunct="1">
        <a:defRPr kumimoji="1" sz="1374" kern="1200">
          <a:solidFill>
            <a:schemeClr val="tx1"/>
          </a:solidFill>
          <a:latin typeface="+mn-lt"/>
          <a:ea typeface="+mn-ea"/>
          <a:cs typeface="+mn-cs"/>
        </a:defRPr>
      </a:lvl1pPr>
      <a:lvl2pPr marL="348889" algn="l" defTabSz="697779" rtl="0" eaLnBrk="1" latinLnBrk="0" hangingPunct="1">
        <a:defRPr kumimoji="1" sz="1374" kern="1200">
          <a:solidFill>
            <a:schemeClr val="tx1"/>
          </a:solidFill>
          <a:latin typeface="+mn-lt"/>
          <a:ea typeface="+mn-ea"/>
          <a:cs typeface="+mn-cs"/>
        </a:defRPr>
      </a:lvl2pPr>
      <a:lvl3pPr marL="697779" algn="l" defTabSz="697779" rtl="0" eaLnBrk="1" latinLnBrk="0" hangingPunct="1">
        <a:defRPr kumimoji="1" sz="1374" kern="1200">
          <a:solidFill>
            <a:schemeClr val="tx1"/>
          </a:solidFill>
          <a:latin typeface="+mn-lt"/>
          <a:ea typeface="+mn-ea"/>
          <a:cs typeface="+mn-cs"/>
        </a:defRPr>
      </a:lvl3pPr>
      <a:lvl4pPr marL="1046668" algn="l" defTabSz="697779" rtl="0" eaLnBrk="1" latinLnBrk="0" hangingPunct="1">
        <a:defRPr kumimoji="1" sz="1374" kern="1200">
          <a:solidFill>
            <a:schemeClr val="tx1"/>
          </a:solidFill>
          <a:latin typeface="+mn-lt"/>
          <a:ea typeface="+mn-ea"/>
          <a:cs typeface="+mn-cs"/>
        </a:defRPr>
      </a:lvl4pPr>
      <a:lvl5pPr marL="1395557" algn="l" defTabSz="697779" rtl="0" eaLnBrk="1" latinLnBrk="0" hangingPunct="1">
        <a:defRPr kumimoji="1" sz="1374" kern="1200">
          <a:solidFill>
            <a:schemeClr val="tx1"/>
          </a:solidFill>
          <a:latin typeface="+mn-lt"/>
          <a:ea typeface="+mn-ea"/>
          <a:cs typeface="+mn-cs"/>
        </a:defRPr>
      </a:lvl5pPr>
      <a:lvl6pPr marL="1744447" algn="l" defTabSz="697779" rtl="0" eaLnBrk="1" latinLnBrk="0" hangingPunct="1">
        <a:defRPr kumimoji="1" sz="1374" kern="1200">
          <a:solidFill>
            <a:schemeClr val="tx1"/>
          </a:solidFill>
          <a:latin typeface="+mn-lt"/>
          <a:ea typeface="+mn-ea"/>
          <a:cs typeface="+mn-cs"/>
        </a:defRPr>
      </a:lvl6pPr>
      <a:lvl7pPr marL="2093336" algn="l" defTabSz="697779" rtl="0" eaLnBrk="1" latinLnBrk="0" hangingPunct="1">
        <a:defRPr kumimoji="1" sz="1374" kern="1200">
          <a:solidFill>
            <a:schemeClr val="tx1"/>
          </a:solidFill>
          <a:latin typeface="+mn-lt"/>
          <a:ea typeface="+mn-ea"/>
          <a:cs typeface="+mn-cs"/>
        </a:defRPr>
      </a:lvl7pPr>
      <a:lvl8pPr marL="2442225" algn="l" defTabSz="697779" rtl="0" eaLnBrk="1" latinLnBrk="0" hangingPunct="1">
        <a:defRPr kumimoji="1" sz="1374" kern="1200">
          <a:solidFill>
            <a:schemeClr val="tx1"/>
          </a:solidFill>
          <a:latin typeface="+mn-lt"/>
          <a:ea typeface="+mn-ea"/>
          <a:cs typeface="+mn-cs"/>
        </a:defRPr>
      </a:lvl8pPr>
      <a:lvl9pPr marL="2791115" algn="l" defTabSz="697779" rtl="0" eaLnBrk="1" latinLnBrk="0" hangingPunct="1">
        <a:defRPr kumimoji="1" sz="1374"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3367" userDrawn="1">
          <p15:clr>
            <a:srgbClr val="F26B43"/>
          </p15:clr>
        </p15:guide>
        <p15:guide id="4" pos="2381" userDrawn="1">
          <p15:clr>
            <a:srgbClr val="F26B43"/>
          </p15:clr>
        </p15:guide>
        <p15:guide id="5" pos="249" userDrawn="1">
          <p15:clr>
            <a:srgbClr val="F26B43"/>
          </p15:clr>
        </p15:guide>
        <p15:guide id="6" pos="4513" userDrawn="1">
          <p15:clr>
            <a:srgbClr val="F26B43"/>
          </p15:clr>
        </p15:guide>
        <p15:guide id="7" orient="horz" pos="238" userDrawn="1">
          <p15:clr>
            <a:srgbClr val="F26B43"/>
          </p15:clr>
        </p15:guide>
        <p15:guide id="8" orient="horz" pos="6497" userDrawn="1">
          <p15:clr>
            <a:srgbClr val="F26B43"/>
          </p15:clr>
        </p15:guide>
        <p15:guide id="9" pos="385" userDrawn="1">
          <p15:clr>
            <a:srgbClr val="F26B43"/>
          </p15:clr>
        </p15:guide>
        <p15:guide id="10" pos="437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07AC8-721E-E6C1-D200-F049F1A64DF1}"/>
            </a:ext>
          </a:extLst>
        </p:cNvPr>
        <p:cNvGrpSpPr/>
        <p:nvPr/>
      </p:nvGrpSpPr>
      <p:grpSpPr>
        <a:xfrm>
          <a:off x="0" y="0"/>
          <a:ext cx="0" cy="0"/>
          <a:chOff x="0" y="0"/>
          <a:chExt cx="0" cy="0"/>
        </a:xfrm>
      </p:grpSpPr>
      <p:sp>
        <p:nvSpPr>
          <p:cNvPr id="9" name="正方形/長方形 8">
            <a:extLst>
              <a:ext uri="{FF2B5EF4-FFF2-40B4-BE49-F238E27FC236}">
                <a16:creationId xmlns:a16="http://schemas.microsoft.com/office/drawing/2014/main" id="{7810D56C-A86D-6577-895A-E2FB497B4D03}"/>
              </a:ext>
            </a:extLst>
          </p:cNvPr>
          <p:cNvSpPr/>
          <p:nvPr/>
        </p:nvSpPr>
        <p:spPr>
          <a:xfrm>
            <a:off x="4296753" y="3619864"/>
            <a:ext cx="2778259" cy="31262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ysClr val="windowText" lastClr="000000"/>
              </a:solidFill>
              <a:effectLst/>
              <a:uLnTx/>
              <a:uFillTx/>
              <a:latin typeface="BIZ UDPゴシック"/>
              <a:ea typeface="BIZ UDPゴシック"/>
              <a:cs typeface="+mn-cs"/>
            </a:endParaRPr>
          </a:p>
        </p:txBody>
      </p:sp>
      <p:grpSp>
        <p:nvGrpSpPr>
          <p:cNvPr id="43" name="グループ化 42">
            <a:extLst>
              <a:ext uri="{FF2B5EF4-FFF2-40B4-BE49-F238E27FC236}">
                <a16:creationId xmlns:a16="http://schemas.microsoft.com/office/drawing/2014/main" id="{9BDC73A4-95D4-9A3A-A954-8929F7E6E118}"/>
              </a:ext>
            </a:extLst>
          </p:cNvPr>
          <p:cNvGrpSpPr/>
          <p:nvPr/>
        </p:nvGrpSpPr>
        <p:grpSpPr>
          <a:xfrm>
            <a:off x="2923213" y="9882410"/>
            <a:ext cx="1713247" cy="701348"/>
            <a:chOff x="2555701" y="9778003"/>
            <a:chExt cx="2232248" cy="913810"/>
          </a:xfrm>
        </p:grpSpPr>
        <p:pic>
          <p:nvPicPr>
            <p:cNvPr id="18" name="図 17">
              <a:extLst>
                <a:ext uri="{FF2B5EF4-FFF2-40B4-BE49-F238E27FC236}">
                  <a16:creationId xmlns:a16="http://schemas.microsoft.com/office/drawing/2014/main" id="{E819E0B2-EE52-1E33-BE10-21EC5772B3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5701" y="9882743"/>
              <a:ext cx="2160240" cy="709169"/>
            </a:xfrm>
            <a:prstGeom prst="rect">
              <a:avLst/>
            </a:prstGeom>
          </p:spPr>
        </p:pic>
        <p:sp>
          <p:nvSpPr>
            <p:cNvPr id="42" name="正方形/長方形 41">
              <a:extLst>
                <a:ext uri="{FF2B5EF4-FFF2-40B4-BE49-F238E27FC236}">
                  <a16:creationId xmlns:a16="http://schemas.microsoft.com/office/drawing/2014/main" id="{DC523A7D-475C-60E4-3C52-B5F15B7B586B}"/>
                </a:ext>
              </a:extLst>
            </p:cNvPr>
            <p:cNvSpPr/>
            <p:nvPr/>
          </p:nvSpPr>
          <p:spPr>
            <a:xfrm>
              <a:off x="2555701" y="9778003"/>
              <a:ext cx="2232248" cy="9138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BIZ UDPゴシック"/>
                <a:ea typeface="BIZ UDPゴシック"/>
                <a:cs typeface="+mn-cs"/>
              </a:endParaRPr>
            </a:p>
          </p:txBody>
        </p:sp>
      </p:grpSp>
      <p:sp>
        <p:nvSpPr>
          <p:cNvPr id="37" name="正方形/長方形 36">
            <a:extLst>
              <a:ext uri="{FF2B5EF4-FFF2-40B4-BE49-F238E27FC236}">
                <a16:creationId xmlns:a16="http://schemas.microsoft.com/office/drawing/2014/main" id="{C71E719E-9E76-4919-75BC-97C73ED6DA8D}"/>
              </a:ext>
            </a:extLst>
          </p:cNvPr>
          <p:cNvSpPr/>
          <p:nvPr/>
        </p:nvSpPr>
        <p:spPr>
          <a:xfrm>
            <a:off x="377901" y="8349143"/>
            <a:ext cx="6771405" cy="308089"/>
          </a:xfrm>
          <a:prstGeom prst="rect">
            <a:avLst/>
          </a:prstGeom>
          <a:solidFill>
            <a:srgbClr val="66BA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600" normalizeH="0" baseline="0" noProof="0">
                <a:ln>
                  <a:noFill/>
                </a:ln>
                <a:solidFill>
                  <a:srgbClr val="FFFFFF"/>
                </a:solidFill>
                <a:effectLst/>
                <a:uLnTx/>
                <a:uFillTx/>
                <a:latin typeface="BIZ UDPゴシック"/>
                <a:ea typeface="BIZ UDPゴシック"/>
                <a:cs typeface="+mn-cs"/>
              </a:rPr>
              <a:t>薬局の皆さまへ</a:t>
            </a:r>
          </a:p>
        </p:txBody>
      </p:sp>
      <p:sp>
        <p:nvSpPr>
          <p:cNvPr id="38" name="テキスト ボックス 37">
            <a:extLst>
              <a:ext uri="{FF2B5EF4-FFF2-40B4-BE49-F238E27FC236}">
                <a16:creationId xmlns:a16="http://schemas.microsoft.com/office/drawing/2014/main" id="{5C536310-8FD8-6696-7457-0DE390E6E523}"/>
              </a:ext>
            </a:extLst>
          </p:cNvPr>
          <p:cNvSpPr txBox="1"/>
          <p:nvPr/>
        </p:nvSpPr>
        <p:spPr>
          <a:xfrm>
            <a:off x="544026" y="8771928"/>
            <a:ext cx="6620361" cy="1074077"/>
          </a:xfrm>
          <a:prstGeom prst="rect">
            <a:avLst/>
          </a:prstGeom>
          <a:noFill/>
        </p:spPr>
        <p:txBody>
          <a:bodyPr wrap="square" rtlCol="0">
            <a:spAutoFit/>
          </a:bodyPr>
          <a:lstStyle/>
          <a:p>
            <a:pPr marL="0" marR="0" lvl="0" indent="0" algn="l" defTabSz="986912" rtl="0" eaLnBrk="1" fontAlgn="auto" latinLnBrk="0" hangingPunct="1">
              <a:lnSpc>
                <a:spcPct val="110000"/>
              </a:lnSpc>
              <a:spcBef>
                <a:spcPts val="0"/>
              </a:spcBef>
              <a:spcAft>
                <a:spcPts val="600"/>
              </a:spcAft>
              <a:buClrTx/>
              <a:buSzTx/>
              <a:buFontTx/>
              <a:buNone/>
              <a:tabLst/>
              <a:defRPr/>
            </a:pPr>
            <a:r>
              <a:rPr kumimoji="1" lang="ja-JP" altLang="en-US" sz="1100" b="0" i="0" u="none" strike="noStrike" kern="1200" cap="none" spc="100" normalizeH="0" baseline="0" noProof="0">
                <a:ln>
                  <a:noFill/>
                </a:ln>
                <a:solidFill>
                  <a:srgbClr val="000000"/>
                </a:solidFill>
                <a:effectLst/>
                <a:uLnTx/>
                <a:uFillTx/>
                <a:latin typeface="BIZ UDPゴシック"/>
                <a:ea typeface="BIZ UDPゴシック"/>
                <a:cs typeface="+mn-cs"/>
              </a:rPr>
              <a:t>本お知らせを持参</a:t>
            </a:r>
            <a:r>
              <a:rPr kumimoji="1" lang="ja-JP" altLang="en-US" sz="1100" b="0" i="0" u="none" strike="noStrike" kern="1200" cap="none" spc="100" normalizeH="0" baseline="0" noProof="0">
                <a:ln>
                  <a:noFill/>
                </a:ln>
                <a:effectLst/>
                <a:uLnTx/>
                <a:uFillTx/>
                <a:latin typeface="BIZ UDPゴシック"/>
                <a:ea typeface="BIZ UDPゴシック"/>
                <a:cs typeface="+mn-cs"/>
              </a:rPr>
              <a:t>された患者様は、別紙</a:t>
            </a:r>
            <a:r>
              <a:rPr kumimoji="1" lang="ja-JP" altLang="en-US" sz="1100" b="0" i="0" u="none" strike="noStrike" kern="1200" cap="none" spc="100" normalizeH="0" baseline="0" noProof="0">
                <a:ln>
                  <a:noFill/>
                </a:ln>
                <a:solidFill>
                  <a:srgbClr val="000000"/>
                </a:solidFill>
                <a:effectLst/>
                <a:uLnTx/>
                <a:uFillTx/>
                <a:latin typeface="BIZ UDPゴシック"/>
                <a:ea typeface="BIZ UDPゴシック"/>
                <a:cs typeface="+mn-cs"/>
              </a:rPr>
              <a:t>の薬剤一覧のとおり、複数の医療機関においてお薬が処方されて</a:t>
            </a:r>
            <a:r>
              <a:rPr kumimoji="1" lang="ja-JP" altLang="en-US" sz="1100" b="0" i="0" u="none" strike="noStrike" kern="1200" cap="none" spc="100" normalizeH="0" baseline="0" noProof="0">
                <a:ln>
                  <a:noFill/>
                </a:ln>
                <a:effectLst/>
                <a:uLnTx/>
                <a:uFillTx/>
                <a:latin typeface="BIZ UDPゴシック"/>
                <a:ea typeface="BIZ UDPゴシック"/>
                <a:cs typeface="+mn-cs"/>
              </a:rPr>
              <a:t>おり、飲み合わせや重複のリスクが高い方です。</a:t>
            </a:r>
            <a:br>
              <a:rPr kumimoji="1" lang="en-US" altLang="ja-JP" sz="1100" b="0" i="0" u="none" strike="noStrike" kern="1200" cap="none" spc="100" normalizeH="0" baseline="0" noProof="0">
                <a:ln>
                  <a:noFill/>
                </a:ln>
                <a:effectLst/>
                <a:uLnTx/>
                <a:uFillTx/>
                <a:latin typeface="BIZ UDPゴシック"/>
                <a:ea typeface="BIZ UDPゴシック"/>
                <a:cs typeface="+mn-cs"/>
              </a:rPr>
            </a:br>
            <a:r>
              <a:rPr kumimoji="1" lang="ja-JP" altLang="en-US" sz="1100" b="0" i="0" u="none" strike="noStrike" kern="1200" cap="none" spc="100" normalizeH="0" baseline="0" noProof="0">
                <a:ln>
                  <a:noFill/>
                </a:ln>
                <a:effectLst/>
                <a:uLnTx/>
                <a:uFillTx/>
                <a:latin typeface="BIZ UDPゴシック"/>
                <a:ea typeface="BIZ UDPゴシック"/>
                <a:cs typeface="+mn-cs"/>
              </a:rPr>
              <a:t>患者様が医薬品を適正に使用できるよう、服薬状況等についてご確認いただき、必要に応じて、処方医に処方内容に係る照会・相談をいただきますようお願い</a:t>
            </a:r>
            <a:r>
              <a:rPr kumimoji="1" lang="ja-JP" altLang="en-US" sz="1100" b="0" i="0" u="none" strike="noStrike" kern="1200" cap="none" spc="100" normalizeH="0" baseline="0" noProof="0">
                <a:ln>
                  <a:noFill/>
                </a:ln>
                <a:solidFill>
                  <a:srgbClr val="000000"/>
                </a:solidFill>
                <a:effectLst/>
                <a:uLnTx/>
                <a:uFillTx/>
                <a:latin typeface="BIZ UDPゴシック"/>
                <a:ea typeface="BIZ UDPゴシック"/>
                <a:cs typeface="+mn-cs"/>
              </a:rPr>
              <a:t>します。</a:t>
            </a:r>
          </a:p>
          <a:p>
            <a:pPr marL="0" marR="0" lvl="0" indent="0" algn="l" defTabSz="457200" rtl="0" eaLnBrk="1" fontAlgn="auto" latinLnBrk="0" hangingPunct="1">
              <a:lnSpc>
                <a:spcPct val="110000"/>
              </a:lnSpc>
              <a:spcBef>
                <a:spcPts val="0"/>
              </a:spcBef>
              <a:spcAft>
                <a:spcPts val="600"/>
              </a:spcAft>
              <a:buClrTx/>
              <a:buSzTx/>
              <a:buFontTx/>
              <a:buNone/>
              <a:tabLst/>
              <a:defRPr/>
            </a:pPr>
            <a:r>
              <a:rPr kumimoji="0" lang="ja-JP" altLang="en-US" sz="1100" b="0" i="0" u="none" strike="noStrike" kern="1200" cap="none" spc="100" normalizeH="0" baseline="0" noProof="0">
                <a:ln>
                  <a:noFill/>
                </a:ln>
                <a:solidFill>
                  <a:srgbClr val="000000"/>
                </a:solidFill>
                <a:effectLst/>
                <a:uLnTx/>
                <a:uFillTx/>
                <a:latin typeface="BIZ UDPゴシック"/>
                <a:ea typeface="BIZ UDPゴシック"/>
                <a:cs typeface="+mn-cs"/>
              </a:rPr>
              <a:t>また、ご対応いただいた結果を、裏面に記載いただき、郵送・ＦＡＸにて返却をお願いします。　</a:t>
            </a:r>
            <a:endParaRPr kumimoji="1" lang="en-US" altLang="ja-JP" sz="1200" b="0" i="0" u="none" strike="noStrike" kern="1200" cap="none" spc="100" normalizeH="0" baseline="0" noProof="0">
              <a:ln>
                <a:noFill/>
              </a:ln>
              <a:solidFill>
                <a:srgbClr val="000000"/>
              </a:solidFill>
              <a:effectLst/>
              <a:uLnTx/>
              <a:uFillTx/>
              <a:latin typeface="BIZ UDPゴシック"/>
              <a:ea typeface="BIZ UDPゴシック"/>
              <a:cs typeface="+mn-cs"/>
            </a:endParaRPr>
          </a:p>
        </p:txBody>
      </p:sp>
      <p:sp>
        <p:nvSpPr>
          <p:cNvPr id="52" name="テキスト ボックス 51">
            <a:extLst>
              <a:ext uri="{FF2B5EF4-FFF2-40B4-BE49-F238E27FC236}">
                <a16:creationId xmlns:a16="http://schemas.microsoft.com/office/drawing/2014/main" id="{C9BF6C40-BD3B-68CA-E87A-C8F99A542479}"/>
              </a:ext>
            </a:extLst>
          </p:cNvPr>
          <p:cNvSpPr txBox="1"/>
          <p:nvPr/>
        </p:nvSpPr>
        <p:spPr>
          <a:xfrm>
            <a:off x="6466792" y="344804"/>
            <a:ext cx="1216439" cy="338554"/>
          </a:xfrm>
          <a:prstGeom prst="rect">
            <a:avLst/>
          </a:prstGeom>
          <a:noFill/>
        </p:spPr>
        <p:txBody>
          <a:bodyPr wrap="square" rtlCol="0">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300" normalizeH="0" baseline="0" noProof="0">
                <a:ln>
                  <a:noFill/>
                </a:ln>
                <a:solidFill>
                  <a:prstClr val="black"/>
                </a:solidFill>
                <a:effectLst/>
                <a:uLnTx/>
                <a:uFillTx/>
                <a:latin typeface="BIZ UDPゴシック"/>
                <a:ea typeface="BIZ UDPゴシック"/>
                <a:cs typeface="+mn-cs"/>
              </a:rPr>
              <a:t>（表面）</a:t>
            </a:r>
          </a:p>
        </p:txBody>
      </p:sp>
      <p:sp>
        <p:nvSpPr>
          <p:cNvPr id="66" name="テキスト ボックス 65">
            <a:extLst>
              <a:ext uri="{FF2B5EF4-FFF2-40B4-BE49-F238E27FC236}">
                <a16:creationId xmlns:a16="http://schemas.microsoft.com/office/drawing/2014/main" id="{AE6903FF-80FB-B907-73CD-21F59C810CB2}"/>
              </a:ext>
            </a:extLst>
          </p:cNvPr>
          <p:cNvSpPr txBox="1"/>
          <p:nvPr/>
        </p:nvSpPr>
        <p:spPr>
          <a:xfrm>
            <a:off x="560542" y="2598842"/>
            <a:ext cx="6514470" cy="859979"/>
          </a:xfrm>
          <a:prstGeom prst="rect">
            <a:avLst/>
          </a:prstGeom>
          <a:noFill/>
        </p:spPr>
        <p:txBody>
          <a:bodyPr wrap="square" rtlCol="0">
            <a:spAutoFit/>
          </a:bodyPr>
          <a:lstStyle/>
          <a:p>
            <a:pPr marL="0" marR="0" lvl="0" indent="0" algn="just" defTabSz="457200" rtl="0" eaLnBrk="1" fontAlgn="auto" latinLnBrk="0" hangingPunct="1">
              <a:lnSpc>
                <a:spcPct val="130000"/>
              </a:lnSpc>
              <a:spcBef>
                <a:spcPts val="0"/>
              </a:spcBef>
              <a:spcAft>
                <a:spcPts val="0"/>
              </a:spcAft>
              <a:buClr>
                <a:srgbClr val="103185"/>
              </a:buClr>
              <a:buSzTx/>
              <a:buFontTx/>
              <a:buNone/>
              <a:tabLst/>
              <a:defRPr/>
            </a:pPr>
            <a:r>
              <a:rPr kumimoji="1" lang="ja-JP" altLang="en-US" sz="1350" b="0" i="0" u="none" strike="noStrike" kern="1200" cap="none" spc="100" normalizeH="0" baseline="0" noProof="0">
                <a:ln>
                  <a:noFill/>
                </a:ln>
                <a:solidFill>
                  <a:srgbClr val="000000"/>
                </a:solidFill>
                <a:effectLst/>
                <a:uLnTx/>
                <a:uFillTx/>
                <a:latin typeface="BIZ UDPゴシック"/>
                <a:ea typeface="BIZ UDPゴシック"/>
                <a:cs typeface="+mn-cs"/>
              </a:rPr>
              <a:t>このお知らせは、飲んでいるお薬が多い方や似たお薬をいくつも受け取っている方にお渡ししています。お薬が多くなるほど</a:t>
            </a:r>
            <a:r>
              <a:rPr kumimoji="1" lang="ja-JP" altLang="en-US" sz="1350" b="0" i="0" u="none" strike="noStrike" kern="1200" cap="none" spc="100" normalizeH="0" baseline="0" noProof="0">
                <a:ln>
                  <a:noFill/>
                </a:ln>
                <a:effectLst/>
                <a:uLnTx/>
                <a:uFillTx/>
                <a:latin typeface="BIZ UDPゴシック"/>
                <a:ea typeface="BIZ UDPゴシック"/>
                <a:cs typeface="+mn-cs"/>
              </a:rPr>
              <a:t>副作用が出やすくなるなど</a:t>
            </a:r>
            <a:r>
              <a:rPr kumimoji="1" lang="ja-JP" altLang="en-US" sz="1350" b="0" i="0" u="none" strike="noStrike" kern="1200" cap="none" spc="100" normalizeH="0" baseline="0" noProof="0">
                <a:ln>
                  <a:noFill/>
                </a:ln>
                <a:solidFill>
                  <a:srgbClr val="000000"/>
                </a:solidFill>
                <a:effectLst/>
                <a:uLnTx/>
                <a:uFillTx/>
                <a:latin typeface="BIZ UDPゴシック"/>
                <a:ea typeface="BIZ UDPゴシック"/>
                <a:cs typeface="+mn-cs"/>
              </a:rPr>
              <a:t>、お体に負担がかかる場合があります。</a:t>
            </a:r>
            <a:endParaRPr kumimoji="1" lang="en-US" altLang="ja-JP" sz="1350" b="0" i="0" u="none" strike="noStrike" kern="1200" cap="none" spc="100" normalizeH="0" baseline="0" noProof="0">
              <a:ln>
                <a:noFill/>
              </a:ln>
              <a:solidFill>
                <a:srgbClr val="000000"/>
              </a:solidFill>
              <a:effectLst/>
              <a:uLnTx/>
              <a:uFillTx/>
              <a:latin typeface="BIZ UDPゴシック"/>
              <a:ea typeface="BIZ UDPゴシック"/>
              <a:cs typeface="+mn-cs"/>
            </a:endParaRPr>
          </a:p>
        </p:txBody>
      </p:sp>
      <p:sp>
        <p:nvSpPr>
          <p:cNvPr id="29" name="テキスト ボックス 28">
            <a:extLst>
              <a:ext uri="{FF2B5EF4-FFF2-40B4-BE49-F238E27FC236}">
                <a16:creationId xmlns:a16="http://schemas.microsoft.com/office/drawing/2014/main" id="{FE6A77B9-CD11-29F8-B682-0B1F0FB0EA72}"/>
              </a:ext>
            </a:extLst>
          </p:cNvPr>
          <p:cNvSpPr txBox="1"/>
          <p:nvPr/>
        </p:nvSpPr>
        <p:spPr>
          <a:xfrm>
            <a:off x="1179048" y="3699596"/>
            <a:ext cx="2917458" cy="791435"/>
          </a:xfrm>
          <a:prstGeom prst="rect">
            <a:avLst/>
          </a:prstGeom>
          <a:noFill/>
        </p:spPr>
        <p:txBody>
          <a:bodyPr wrap="square" rtlCol="0" anchor="b">
            <a:spAutoFit/>
          </a:bodyPr>
          <a:lstStyle/>
          <a:p>
            <a:pPr marL="0" marR="0" lvl="0" indent="0" algn="l" defTabSz="986912" rtl="0" eaLnBrk="1" fontAlgn="auto" latinLnBrk="0" hangingPunct="1">
              <a:lnSpc>
                <a:spcPts val="3000"/>
              </a:lnSpc>
              <a:spcBef>
                <a:spcPts val="0"/>
              </a:spcBef>
              <a:spcAft>
                <a:spcPts val="0"/>
              </a:spcAft>
              <a:buClrTx/>
              <a:buSzTx/>
              <a:buFontTx/>
              <a:buNone/>
              <a:tabLst/>
              <a:defRPr/>
            </a:pPr>
            <a:r>
              <a:rPr kumimoji="1" lang="ja-JP" altLang="en-US" sz="1400" b="1" i="0" u="none" strike="noStrike" kern="1200" cap="none" spc="300" normalizeH="0" baseline="0" noProof="0">
                <a:ln>
                  <a:noFill/>
                </a:ln>
                <a:solidFill>
                  <a:srgbClr val="000000">
                    <a:lumMod val="85000"/>
                    <a:lumOff val="15000"/>
                  </a:srgbClr>
                </a:solidFill>
                <a:effectLst/>
                <a:uLnTx/>
                <a:uFillTx/>
                <a:latin typeface="BIZ UDPゴシック"/>
                <a:ea typeface="BIZ UDPゴシック"/>
                <a:cs typeface="+mn-cs"/>
              </a:rPr>
              <a:t>いつもの薬局にこのお知らせとお薬一覧をもっていく</a:t>
            </a:r>
          </a:p>
        </p:txBody>
      </p:sp>
      <p:sp>
        <p:nvSpPr>
          <p:cNvPr id="44" name="テキスト ボックス 43">
            <a:extLst>
              <a:ext uri="{FF2B5EF4-FFF2-40B4-BE49-F238E27FC236}">
                <a16:creationId xmlns:a16="http://schemas.microsoft.com/office/drawing/2014/main" id="{E446B2D1-69A7-2308-94C6-6C9B25B5B4AE}"/>
              </a:ext>
            </a:extLst>
          </p:cNvPr>
          <p:cNvSpPr txBox="1"/>
          <p:nvPr/>
        </p:nvSpPr>
        <p:spPr>
          <a:xfrm>
            <a:off x="3347941" y="3684003"/>
            <a:ext cx="458091"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0" normalizeH="0" baseline="0" noProof="0">
                <a:ln>
                  <a:noFill/>
                </a:ln>
                <a:solidFill>
                  <a:srgbClr val="000000">
                    <a:lumMod val="85000"/>
                    <a:lumOff val="15000"/>
                  </a:srgbClr>
                </a:solidFill>
                <a:effectLst/>
                <a:uLnTx/>
                <a:uFillTx/>
                <a:latin typeface="BIZ UDPゴシック"/>
                <a:ea typeface="BIZ UDPゴシック"/>
                <a:cs typeface="+mn-cs"/>
              </a:rPr>
              <a:t>し</a:t>
            </a:r>
          </a:p>
        </p:txBody>
      </p:sp>
      <p:sp>
        <p:nvSpPr>
          <p:cNvPr id="45" name="テキスト ボックス 44">
            <a:extLst>
              <a:ext uri="{FF2B5EF4-FFF2-40B4-BE49-F238E27FC236}">
                <a16:creationId xmlns:a16="http://schemas.microsoft.com/office/drawing/2014/main" id="{126F65D0-B009-A5AE-CECF-95A57AB3E174}"/>
              </a:ext>
            </a:extLst>
          </p:cNvPr>
          <p:cNvSpPr txBox="1"/>
          <p:nvPr/>
        </p:nvSpPr>
        <p:spPr>
          <a:xfrm>
            <a:off x="2003287" y="3674232"/>
            <a:ext cx="653059"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0" normalizeH="0" baseline="0" noProof="0">
                <a:ln>
                  <a:noFill/>
                </a:ln>
                <a:solidFill>
                  <a:srgbClr val="000000">
                    <a:lumMod val="85000"/>
                    <a:lumOff val="15000"/>
                  </a:srgbClr>
                </a:solidFill>
                <a:effectLst/>
                <a:uLnTx/>
                <a:uFillTx/>
                <a:latin typeface="BIZ UDPゴシック"/>
                <a:ea typeface="BIZ UDPゴシック"/>
                <a:cs typeface="+mn-cs"/>
              </a:rPr>
              <a:t>やっきょく</a:t>
            </a:r>
            <a:endParaRPr kumimoji="1" lang="ja-JP" altLang="en-US" sz="700" b="0" i="0" u="none" strike="noStrike" kern="1200" cap="none" spc="0" normalizeH="0" baseline="0" noProof="0">
              <a:ln>
                <a:noFill/>
              </a:ln>
              <a:solidFill>
                <a:srgbClr val="000000">
                  <a:lumMod val="85000"/>
                  <a:lumOff val="15000"/>
                </a:srgbClr>
              </a:solidFill>
              <a:effectLst/>
              <a:uLnTx/>
              <a:uFillTx/>
              <a:latin typeface="BIZ UDPゴシック"/>
              <a:ea typeface="BIZ UDPゴシック"/>
              <a:cs typeface="+mn-cs"/>
            </a:endParaRPr>
          </a:p>
        </p:txBody>
      </p:sp>
      <p:grpSp>
        <p:nvGrpSpPr>
          <p:cNvPr id="110" name="グループ化 109">
            <a:extLst>
              <a:ext uri="{FF2B5EF4-FFF2-40B4-BE49-F238E27FC236}">
                <a16:creationId xmlns:a16="http://schemas.microsoft.com/office/drawing/2014/main" id="{8D5961A1-FD41-0B4B-49E7-5443B086866D}"/>
              </a:ext>
            </a:extLst>
          </p:cNvPr>
          <p:cNvGrpSpPr/>
          <p:nvPr/>
        </p:nvGrpSpPr>
        <p:grpSpPr>
          <a:xfrm>
            <a:off x="1210619" y="4923732"/>
            <a:ext cx="2957746" cy="395324"/>
            <a:chOff x="1041061" y="4081141"/>
            <a:chExt cx="2957746" cy="411371"/>
          </a:xfrm>
        </p:grpSpPr>
        <p:sp>
          <p:nvSpPr>
            <p:cNvPr id="31" name="テキスト ボックス 30">
              <a:extLst>
                <a:ext uri="{FF2B5EF4-FFF2-40B4-BE49-F238E27FC236}">
                  <a16:creationId xmlns:a16="http://schemas.microsoft.com/office/drawing/2014/main" id="{84B28C69-3657-38B5-0220-543875000F14}"/>
                </a:ext>
              </a:extLst>
            </p:cNvPr>
            <p:cNvSpPr txBox="1"/>
            <p:nvPr/>
          </p:nvSpPr>
          <p:spPr>
            <a:xfrm>
              <a:off x="1041061" y="4184735"/>
              <a:ext cx="2957746" cy="307777"/>
            </a:xfrm>
            <a:prstGeom prst="rect">
              <a:avLst/>
            </a:prstGeom>
            <a:noFill/>
          </p:spPr>
          <p:txBody>
            <a:bodyPr wrap="square" rtlCol="0" anchor="b">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300" normalizeH="0" baseline="0" noProof="0">
                  <a:ln>
                    <a:noFill/>
                  </a:ln>
                  <a:solidFill>
                    <a:srgbClr val="000000">
                      <a:lumMod val="85000"/>
                      <a:lumOff val="15000"/>
                    </a:srgbClr>
                  </a:solidFill>
                  <a:effectLst/>
                  <a:uLnTx/>
                  <a:uFillTx/>
                  <a:latin typeface="BIZ UDPゴシック"/>
                  <a:ea typeface="BIZ UDPゴシック"/>
                  <a:cs typeface="+mn-cs"/>
                </a:rPr>
                <a:t>薬剤師に確認してもらう</a:t>
              </a:r>
            </a:p>
          </p:txBody>
        </p:sp>
        <p:sp>
          <p:nvSpPr>
            <p:cNvPr id="47" name="テキスト ボックス 46">
              <a:extLst>
                <a:ext uri="{FF2B5EF4-FFF2-40B4-BE49-F238E27FC236}">
                  <a16:creationId xmlns:a16="http://schemas.microsoft.com/office/drawing/2014/main" id="{3F1B01DB-F34A-9CDE-3065-0F2A617B70A3}"/>
                </a:ext>
              </a:extLst>
            </p:cNvPr>
            <p:cNvSpPr txBox="1"/>
            <p:nvPr/>
          </p:nvSpPr>
          <p:spPr>
            <a:xfrm>
              <a:off x="1908094" y="4081141"/>
              <a:ext cx="750131" cy="226724"/>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0" normalizeH="0" baseline="0" noProof="0">
                  <a:ln>
                    <a:noFill/>
                  </a:ln>
                  <a:solidFill>
                    <a:srgbClr val="000000">
                      <a:lumMod val="85000"/>
                      <a:lumOff val="15000"/>
                    </a:srgbClr>
                  </a:solidFill>
                  <a:effectLst/>
                  <a:uLnTx/>
                  <a:uFillTx/>
                  <a:latin typeface="BIZ UDPゴシック"/>
                  <a:ea typeface="BIZ UDPゴシック"/>
                  <a:cs typeface="+mn-cs"/>
                </a:rPr>
                <a:t>かくにん</a:t>
              </a:r>
            </a:p>
          </p:txBody>
        </p:sp>
      </p:grpSp>
      <p:sp>
        <p:nvSpPr>
          <p:cNvPr id="40" name="テキスト ボックス 39">
            <a:extLst>
              <a:ext uri="{FF2B5EF4-FFF2-40B4-BE49-F238E27FC236}">
                <a16:creationId xmlns:a16="http://schemas.microsoft.com/office/drawing/2014/main" id="{44FF30D7-2185-E6B6-03F5-52805239375F}"/>
              </a:ext>
            </a:extLst>
          </p:cNvPr>
          <p:cNvSpPr txBox="1"/>
          <p:nvPr/>
        </p:nvSpPr>
        <p:spPr>
          <a:xfrm>
            <a:off x="1128464" y="5956643"/>
            <a:ext cx="2716013" cy="523220"/>
          </a:xfrm>
          <a:prstGeom prst="rect">
            <a:avLst/>
          </a:prstGeom>
          <a:noFill/>
        </p:spPr>
        <p:txBody>
          <a:bodyPr wrap="square" rtlCol="0" anchor="b">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50" normalizeH="0" baseline="0" noProof="0">
                <a:ln>
                  <a:noFill/>
                </a:ln>
                <a:solidFill>
                  <a:srgbClr val="000000">
                    <a:lumMod val="85000"/>
                    <a:lumOff val="15000"/>
                  </a:srgbClr>
                </a:solidFill>
                <a:effectLst/>
                <a:uLnTx/>
                <a:uFillTx/>
                <a:latin typeface="BIZ UDPゴシック"/>
                <a:ea typeface="BIZ UDPゴシック"/>
                <a:cs typeface="+mn-cs"/>
              </a:rPr>
              <a:t>お薬のことで気になることがあれば薬剤師に相談する</a:t>
            </a:r>
          </a:p>
        </p:txBody>
      </p:sp>
      <p:grpSp>
        <p:nvGrpSpPr>
          <p:cNvPr id="64" name="グループ化 63">
            <a:extLst>
              <a:ext uri="{FF2B5EF4-FFF2-40B4-BE49-F238E27FC236}">
                <a16:creationId xmlns:a16="http://schemas.microsoft.com/office/drawing/2014/main" id="{3CFB359B-C30F-308E-2AC1-44748098CCEF}"/>
              </a:ext>
            </a:extLst>
          </p:cNvPr>
          <p:cNvGrpSpPr/>
          <p:nvPr/>
        </p:nvGrpSpPr>
        <p:grpSpPr>
          <a:xfrm>
            <a:off x="278724" y="542999"/>
            <a:ext cx="6796288" cy="1763188"/>
            <a:chOff x="278724" y="704495"/>
            <a:chExt cx="6796288" cy="1763188"/>
          </a:xfrm>
        </p:grpSpPr>
        <p:sp>
          <p:nvSpPr>
            <p:cNvPr id="61" name="テキスト ボックス 60">
              <a:extLst>
                <a:ext uri="{FF2B5EF4-FFF2-40B4-BE49-F238E27FC236}">
                  <a16:creationId xmlns:a16="http://schemas.microsoft.com/office/drawing/2014/main" id="{C0DBA2B3-4F2C-FA37-3245-EDAFB278FA99}"/>
                </a:ext>
              </a:extLst>
            </p:cNvPr>
            <p:cNvSpPr txBox="1"/>
            <p:nvPr/>
          </p:nvSpPr>
          <p:spPr>
            <a:xfrm>
              <a:off x="278724" y="859229"/>
              <a:ext cx="6796288" cy="1608454"/>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2800" b="1" i="0" u="none" strike="noStrike" kern="1200" cap="none" spc="600" normalizeH="0" baseline="0" noProof="0">
                  <a:ln>
                    <a:noFill/>
                  </a:ln>
                  <a:solidFill>
                    <a:srgbClr val="000000"/>
                  </a:solidFill>
                  <a:effectLst/>
                  <a:uLnTx/>
                  <a:uFillTx/>
                  <a:latin typeface="BIZ UDPゴシック"/>
                  <a:ea typeface="BIZ UDPゴシック"/>
                  <a:cs typeface="+mn-cs"/>
                </a:rPr>
                <a:t>このお知らせを薬剤師に渡して</a:t>
              </a:r>
              <a:endParaRPr kumimoji="1" lang="en-US" altLang="ja-JP" sz="2800" b="1" i="0" u="none" strike="noStrike" kern="1200" cap="none" spc="600" normalizeH="0" baseline="0" noProof="0">
                <a:ln>
                  <a:noFill/>
                </a:ln>
                <a:solidFill>
                  <a:srgbClr val="000000"/>
                </a:solidFill>
                <a:effectLst/>
                <a:uLnTx/>
                <a:uFillTx/>
                <a:latin typeface="BIZ UDPゴシック"/>
                <a:ea typeface="BIZ UDPゴシック"/>
                <a:cs typeface="+mn-cs"/>
              </a:endParaRPr>
            </a:p>
            <a:p>
              <a:pPr marL="0" marR="0" lvl="0" indent="0" algn="ctr"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2800" b="1" i="0" u="none" strike="noStrike" kern="1200" cap="none" spc="600" normalizeH="0" baseline="0" noProof="0">
                  <a:ln>
                    <a:noFill/>
                  </a:ln>
                  <a:solidFill>
                    <a:srgbClr val="000000"/>
                  </a:solidFill>
                  <a:effectLst/>
                  <a:uLnTx/>
                  <a:uFillTx/>
                  <a:latin typeface="BIZ UDPゴシック"/>
                  <a:ea typeface="BIZ UDPゴシック"/>
                  <a:cs typeface="+mn-cs"/>
                </a:rPr>
                <a:t>相談してください</a:t>
              </a:r>
              <a:endParaRPr kumimoji="1" lang="en-US" altLang="ja-JP" sz="2800" b="1" i="0" u="none" strike="noStrike" kern="1200" cap="none" spc="600" normalizeH="0" baseline="0" noProof="0">
                <a:ln>
                  <a:noFill/>
                </a:ln>
                <a:solidFill>
                  <a:srgbClr val="000000"/>
                </a:solidFill>
                <a:effectLst/>
                <a:uLnTx/>
                <a:uFillTx/>
                <a:latin typeface="BIZ UDPゴシック"/>
                <a:ea typeface="BIZ UDPゴシック"/>
                <a:cs typeface="+mn-cs"/>
              </a:endParaRPr>
            </a:p>
            <a:p>
              <a:pPr marL="0" marR="0" lvl="0" indent="0" algn="ctr" defTabSz="457200" rtl="0" eaLnBrk="1" fontAlgn="auto" latinLnBrk="0" hangingPunct="1">
                <a:lnSpc>
                  <a:spcPct val="120000"/>
                </a:lnSpc>
                <a:spcBef>
                  <a:spcPts val="600"/>
                </a:spcBef>
                <a:spcAft>
                  <a:spcPts val="0"/>
                </a:spcAft>
                <a:buClr>
                  <a:srgbClr val="103185"/>
                </a:buClr>
                <a:buSzTx/>
                <a:buFontTx/>
                <a:buNone/>
                <a:tabLst/>
                <a:defRPr/>
              </a:pPr>
              <a:r>
                <a:rPr kumimoji="1" lang="ja-JP" altLang="en-US" sz="1600" b="1" i="0" u="none" strike="noStrike" kern="1200" cap="none" spc="300" normalizeH="0" baseline="0" noProof="0">
                  <a:ln>
                    <a:noFill/>
                  </a:ln>
                  <a:solidFill>
                    <a:srgbClr val="000000"/>
                  </a:solidFill>
                  <a:effectLst/>
                  <a:uLnTx/>
                  <a:uFillTx/>
                  <a:latin typeface="BIZ UDPゴシック"/>
                  <a:ea typeface="BIZ UDPゴシック"/>
                  <a:cs typeface="+mn-cs"/>
                </a:rPr>
                <a:t>飲むお薬が多くなると体に負担がかかる場合があります</a:t>
              </a:r>
            </a:p>
          </p:txBody>
        </p:sp>
        <p:sp>
          <p:nvSpPr>
            <p:cNvPr id="3" name="テキスト ボックス 2">
              <a:extLst>
                <a:ext uri="{FF2B5EF4-FFF2-40B4-BE49-F238E27FC236}">
                  <a16:creationId xmlns:a16="http://schemas.microsoft.com/office/drawing/2014/main" id="{B53326E4-D9D4-8783-7C01-F16D3670F124}"/>
                </a:ext>
              </a:extLst>
            </p:cNvPr>
            <p:cNvSpPr txBox="1"/>
            <p:nvPr/>
          </p:nvSpPr>
          <p:spPr>
            <a:xfrm>
              <a:off x="2015410" y="734107"/>
              <a:ext cx="787653" cy="280718"/>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200" b="0" i="0" u="none" strike="noStrike" kern="1200" cap="none" spc="300" normalizeH="0" baseline="0" noProof="0">
                  <a:ln>
                    <a:noFill/>
                  </a:ln>
                  <a:solidFill>
                    <a:srgbClr val="000000"/>
                  </a:solidFill>
                  <a:effectLst/>
                  <a:uLnTx/>
                  <a:uFillTx/>
                  <a:latin typeface="BIZ UDPゴシック"/>
                  <a:ea typeface="BIZ UDPゴシック"/>
                  <a:cs typeface="+mn-cs"/>
                </a:rPr>
                <a:t>し</a:t>
              </a:r>
            </a:p>
          </p:txBody>
        </p:sp>
        <p:sp>
          <p:nvSpPr>
            <p:cNvPr id="5" name="テキスト ボックス 4">
              <a:extLst>
                <a:ext uri="{FF2B5EF4-FFF2-40B4-BE49-F238E27FC236}">
                  <a16:creationId xmlns:a16="http://schemas.microsoft.com/office/drawing/2014/main" id="{803C26B6-E8E7-6240-5064-76EB03C5E192}"/>
                </a:ext>
              </a:extLst>
            </p:cNvPr>
            <p:cNvSpPr txBox="1"/>
            <p:nvPr/>
          </p:nvSpPr>
          <p:spPr>
            <a:xfrm>
              <a:off x="3676416" y="704495"/>
              <a:ext cx="1289873" cy="280718"/>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200" b="0" i="0" u="none" strike="noStrike" kern="1200" cap="none" spc="600" normalizeH="0" baseline="0" noProof="0" dirty="0">
                  <a:ln>
                    <a:noFill/>
                  </a:ln>
                  <a:solidFill>
                    <a:srgbClr val="000000"/>
                  </a:solidFill>
                  <a:effectLst/>
                  <a:uLnTx/>
                  <a:uFillTx/>
                  <a:latin typeface="BIZ UDPゴシック"/>
                  <a:ea typeface="BIZ UDPゴシック"/>
                  <a:cs typeface="+mn-cs"/>
                </a:rPr>
                <a:t>やくざいし</a:t>
              </a:r>
            </a:p>
          </p:txBody>
        </p:sp>
        <p:sp>
          <p:nvSpPr>
            <p:cNvPr id="12" name="テキスト ボックス 11">
              <a:extLst>
                <a:ext uri="{FF2B5EF4-FFF2-40B4-BE49-F238E27FC236}">
                  <a16:creationId xmlns:a16="http://schemas.microsoft.com/office/drawing/2014/main" id="{94565F98-64F2-36D5-F153-75B63E3D5B76}"/>
                </a:ext>
              </a:extLst>
            </p:cNvPr>
            <p:cNvSpPr txBox="1"/>
            <p:nvPr/>
          </p:nvSpPr>
          <p:spPr>
            <a:xfrm>
              <a:off x="1915326" y="1337268"/>
              <a:ext cx="1089734" cy="280718"/>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200" b="0" i="0" u="none" strike="noStrike" kern="1200" cap="none" spc="300" normalizeH="0" baseline="0" noProof="0">
                  <a:ln>
                    <a:noFill/>
                  </a:ln>
                  <a:solidFill>
                    <a:srgbClr val="000000"/>
                  </a:solidFill>
                  <a:effectLst/>
                  <a:uLnTx/>
                  <a:uFillTx/>
                  <a:latin typeface="BIZ UDPゴシック"/>
                  <a:ea typeface="BIZ UDPゴシック"/>
                  <a:cs typeface="+mn-cs"/>
                </a:rPr>
                <a:t>そうだん</a:t>
              </a:r>
            </a:p>
          </p:txBody>
        </p:sp>
        <p:sp>
          <p:nvSpPr>
            <p:cNvPr id="27" name="テキスト ボックス 26">
              <a:extLst>
                <a:ext uri="{FF2B5EF4-FFF2-40B4-BE49-F238E27FC236}">
                  <a16:creationId xmlns:a16="http://schemas.microsoft.com/office/drawing/2014/main" id="{BF98DB31-5DD1-14F7-C0D3-3996CAF4AE9C}"/>
                </a:ext>
              </a:extLst>
            </p:cNvPr>
            <p:cNvSpPr txBox="1"/>
            <p:nvPr/>
          </p:nvSpPr>
          <p:spPr>
            <a:xfrm>
              <a:off x="1310779" y="2013683"/>
              <a:ext cx="572374"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0" normalizeH="0" baseline="0" noProof="0">
                  <a:ln>
                    <a:noFill/>
                  </a:ln>
                  <a:solidFill>
                    <a:srgbClr val="000000"/>
                  </a:solidFill>
                  <a:effectLst/>
                  <a:uLnTx/>
                  <a:uFillTx/>
                  <a:latin typeface="BIZ UDPゴシック"/>
                  <a:ea typeface="BIZ UDPゴシック"/>
                  <a:cs typeface="+mn-cs"/>
                </a:rPr>
                <a:t>くすり</a:t>
              </a:r>
            </a:p>
          </p:txBody>
        </p:sp>
        <p:sp>
          <p:nvSpPr>
            <p:cNvPr id="28" name="テキスト ボックス 27">
              <a:extLst>
                <a:ext uri="{FF2B5EF4-FFF2-40B4-BE49-F238E27FC236}">
                  <a16:creationId xmlns:a16="http://schemas.microsoft.com/office/drawing/2014/main" id="{145A2D6B-93CF-190A-46E6-E2C63BDEA906}"/>
                </a:ext>
              </a:extLst>
            </p:cNvPr>
            <p:cNvSpPr txBox="1"/>
            <p:nvPr/>
          </p:nvSpPr>
          <p:spPr>
            <a:xfrm>
              <a:off x="1824639" y="2000988"/>
              <a:ext cx="481606"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0" normalizeH="0" baseline="0" noProof="0">
                  <a:ln>
                    <a:noFill/>
                  </a:ln>
                  <a:solidFill>
                    <a:srgbClr val="000000"/>
                  </a:solidFill>
                  <a:effectLst/>
                  <a:uLnTx/>
                  <a:uFillTx/>
                  <a:latin typeface="BIZ UDPゴシック"/>
                  <a:ea typeface="BIZ UDPゴシック"/>
                  <a:cs typeface="+mn-cs"/>
                </a:rPr>
                <a:t>おお</a:t>
              </a:r>
            </a:p>
          </p:txBody>
        </p:sp>
        <p:sp>
          <p:nvSpPr>
            <p:cNvPr id="36" name="テキスト ボックス 35">
              <a:extLst>
                <a:ext uri="{FF2B5EF4-FFF2-40B4-BE49-F238E27FC236}">
                  <a16:creationId xmlns:a16="http://schemas.microsoft.com/office/drawing/2014/main" id="{9064FC92-4178-C869-8FC0-524C4E88B023}"/>
                </a:ext>
              </a:extLst>
            </p:cNvPr>
            <p:cNvSpPr txBox="1"/>
            <p:nvPr/>
          </p:nvSpPr>
          <p:spPr>
            <a:xfrm>
              <a:off x="2949385" y="1991060"/>
              <a:ext cx="481606"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0" normalizeH="0" baseline="0" noProof="0">
                  <a:ln>
                    <a:noFill/>
                  </a:ln>
                  <a:solidFill>
                    <a:srgbClr val="000000"/>
                  </a:solidFill>
                  <a:effectLst/>
                  <a:uLnTx/>
                  <a:uFillTx/>
                  <a:latin typeface="BIZ UDPゴシック"/>
                  <a:ea typeface="BIZ UDPゴシック"/>
                  <a:cs typeface="+mn-cs"/>
                </a:rPr>
                <a:t>からだ</a:t>
              </a:r>
            </a:p>
          </p:txBody>
        </p:sp>
        <p:sp>
          <p:nvSpPr>
            <p:cNvPr id="39" name="テキスト ボックス 38">
              <a:extLst>
                <a:ext uri="{FF2B5EF4-FFF2-40B4-BE49-F238E27FC236}">
                  <a16:creationId xmlns:a16="http://schemas.microsoft.com/office/drawing/2014/main" id="{FC11C687-E801-E652-7FC4-3671DA6B2014}"/>
                </a:ext>
              </a:extLst>
            </p:cNvPr>
            <p:cNvSpPr txBox="1"/>
            <p:nvPr/>
          </p:nvSpPr>
          <p:spPr>
            <a:xfrm>
              <a:off x="3504979" y="1997853"/>
              <a:ext cx="571135"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0" normalizeH="0" baseline="0" noProof="0">
                  <a:ln>
                    <a:noFill/>
                  </a:ln>
                  <a:solidFill>
                    <a:srgbClr val="000000"/>
                  </a:solidFill>
                  <a:effectLst/>
                  <a:uLnTx/>
                  <a:uFillTx/>
                  <a:latin typeface="BIZ UDPゴシック"/>
                  <a:ea typeface="BIZ UDPゴシック"/>
                  <a:cs typeface="+mn-cs"/>
                </a:rPr>
                <a:t>ふたん</a:t>
              </a:r>
            </a:p>
          </p:txBody>
        </p:sp>
        <p:sp>
          <p:nvSpPr>
            <p:cNvPr id="41" name="テキスト ボックス 40">
              <a:extLst>
                <a:ext uri="{FF2B5EF4-FFF2-40B4-BE49-F238E27FC236}">
                  <a16:creationId xmlns:a16="http://schemas.microsoft.com/office/drawing/2014/main" id="{0F111140-57C5-0A99-23E3-FA8A39BE52FB}"/>
                </a:ext>
              </a:extLst>
            </p:cNvPr>
            <p:cNvSpPr txBox="1"/>
            <p:nvPr/>
          </p:nvSpPr>
          <p:spPr>
            <a:xfrm>
              <a:off x="4968497" y="1997853"/>
              <a:ext cx="569009"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0" normalizeH="0" baseline="0" noProof="0">
                  <a:ln>
                    <a:noFill/>
                  </a:ln>
                  <a:solidFill>
                    <a:srgbClr val="000000"/>
                  </a:solidFill>
                  <a:effectLst/>
                  <a:uLnTx/>
                  <a:uFillTx/>
                  <a:latin typeface="BIZ UDPゴシック"/>
                  <a:ea typeface="BIZ UDPゴシック"/>
                  <a:cs typeface="+mn-cs"/>
                </a:rPr>
                <a:t>ばあい</a:t>
              </a:r>
            </a:p>
          </p:txBody>
        </p:sp>
      </p:grpSp>
      <p:sp>
        <p:nvSpPr>
          <p:cNvPr id="23" name="テキスト ボックス 22">
            <a:extLst>
              <a:ext uri="{FF2B5EF4-FFF2-40B4-BE49-F238E27FC236}">
                <a16:creationId xmlns:a16="http://schemas.microsoft.com/office/drawing/2014/main" id="{BC6B0305-980C-1C60-8E0D-E6B172844000}"/>
              </a:ext>
            </a:extLst>
          </p:cNvPr>
          <p:cNvSpPr txBox="1"/>
          <p:nvPr/>
        </p:nvSpPr>
        <p:spPr>
          <a:xfrm>
            <a:off x="4519363" y="3962441"/>
            <a:ext cx="2333037" cy="2519601"/>
          </a:xfrm>
          <a:prstGeom prst="rect">
            <a:avLst/>
          </a:prstGeom>
          <a:noFill/>
        </p:spPr>
        <p:txBody>
          <a:bodyPr wrap="square" rtlCol="0">
            <a:spAutoFit/>
          </a:bodyPr>
          <a:lstStyle/>
          <a:p>
            <a:pPr marL="0" marR="0" lvl="0" indent="0" algn="l" defTabSz="986912" rtl="0" eaLnBrk="1" fontAlgn="auto" latinLnBrk="0" hangingPunct="1">
              <a:lnSpc>
                <a:spcPct val="130000"/>
              </a:lnSpc>
              <a:spcBef>
                <a:spcPts val="600"/>
              </a:spcBef>
              <a:spcAft>
                <a:spcPts val="1200"/>
              </a:spcAft>
              <a:buClrTx/>
              <a:buSzTx/>
              <a:buFontTx/>
              <a:buNone/>
              <a:tabLst/>
              <a:defRPr/>
            </a:pPr>
            <a:r>
              <a:rPr kumimoji="1" lang="ja-JP" altLang="en-US" sz="1400" b="0" i="0" u="none" strike="noStrike" kern="1200" cap="none" spc="100" normalizeH="0" baseline="0" noProof="0">
                <a:ln>
                  <a:noFill/>
                </a:ln>
                <a:solidFill>
                  <a:srgbClr val="000000"/>
                </a:solidFill>
                <a:effectLst/>
                <a:uLnTx/>
                <a:uFillTx/>
                <a:latin typeface="BIZ UDPゴシック"/>
                <a:ea typeface="BIZ UDPゴシック"/>
                <a:cs typeface="+mn-cs"/>
              </a:rPr>
              <a:t>同封のお薬一覧と、このお知らせをもって、お薬をもらっている薬局にいってください。</a:t>
            </a:r>
            <a:endParaRPr kumimoji="1" lang="en-US" altLang="ja-JP" sz="1400" b="0" i="0" u="none" strike="noStrike" kern="1200" cap="none" spc="100" normalizeH="0" baseline="0" noProof="0">
              <a:ln>
                <a:noFill/>
              </a:ln>
              <a:solidFill>
                <a:srgbClr val="000000"/>
              </a:solidFill>
              <a:effectLst/>
              <a:uLnTx/>
              <a:uFillTx/>
              <a:latin typeface="BIZ UDPゴシック"/>
              <a:ea typeface="BIZ UDPゴシック"/>
              <a:cs typeface="+mn-cs"/>
            </a:endParaRPr>
          </a:p>
          <a:p>
            <a:pPr marL="0" marR="0" lvl="0" indent="0" algn="l" defTabSz="986912" rtl="0" eaLnBrk="1" fontAlgn="auto" latinLnBrk="0" hangingPunct="1">
              <a:lnSpc>
                <a:spcPct val="130000"/>
              </a:lnSpc>
              <a:spcBef>
                <a:spcPts val="600"/>
              </a:spcBef>
              <a:spcAft>
                <a:spcPts val="1200"/>
              </a:spcAft>
              <a:buClrTx/>
              <a:buSzTx/>
              <a:buFontTx/>
              <a:buNone/>
              <a:tabLst/>
              <a:defRPr/>
            </a:pPr>
            <a:r>
              <a:rPr kumimoji="1" lang="ja-JP" altLang="en-US" sz="1400" b="0" i="0" u="none" strike="noStrike" kern="1200" cap="none" spc="100" normalizeH="0" baseline="0" noProof="0">
                <a:ln>
                  <a:noFill/>
                </a:ln>
                <a:solidFill>
                  <a:srgbClr val="000000"/>
                </a:solidFill>
                <a:effectLst/>
                <a:uLnTx/>
                <a:uFillTx/>
                <a:latin typeface="BIZ UDPゴシック"/>
                <a:ea typeface="BIZ UDPゴシック"/>
                <a:cs typeface="+mn-cs"/>
              </a:rPr>
              <a:t>薬剤師にこのお知らせとお薬の一覧を渡して、お薬について相談しましょう。</a:t>
            </a:r>
            <a:endParaRPr kumimoji="1" lang="en-US" altLang="ja-JP" sz="1400" b="0" i="0" u="none" strike="noStrike" kern="1200" cap="none" spc="100" normalizeH="0" baseline="0" noProof="0">
              <a:ln>
                <a:noFill/>
              </a:ln>
              <a:solidFill>
                <a:srgbClr val="000000"/>
              </a:solidFill>
              <a:effectLst/>
              <a:uLnTx/>
              <a:uFillTx/>
              <a:latin typeface="BIZ UDPゴシック"/>
              <a:ea typeface="BIZ UDPゴシック"/>
              <a:cs typeface="+mn-cs"/>
            </a:endParaRPr>
          </a:p>
        </p:txBody>
      </p:sp>
      <p:sp>
        <p:nvSpPr>
          <p:cNvPr id="6" name="テキスト ボックス 5">
            <a:extLst>
              <a:ext uri="{FF2B5EF4-FFF2-40B4-BE49-F238E27FC236}">
                <a16:creationId xmlns:a16="http://schemas.microsoft.com/office/drawing/2014/main" id="{75014903-6F70-F0BA-B7FB-E7827416269D}"/>
              </a:ext>
            </a:extLst>
          </p:cNvPr>
          <p:cNvSpPr txBox="1"/>
          <p:nvPr/>
        </p:nvSpPr>
        <p:spPr>
          <a:xfrm>
            <a:off x="4470075" y="3845648"/>
            <a:ext cx="786502"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0" normalizeH="0" baseline="0" noProof="0">
                <a:ln>
                  <a:noFill/>
                </a:ln>
                <a:solidFill>
                  <a:srgbClr val="000000"/>
                </a:solidFill>
                <a:effectLst/>
                <a:uLnTx/>
                <a:uFillTx/>
                <a:latin typeface="BIZ UDPゴシック"/>
                <a:ea typeface="BIZ UDPゴシック"/>
                <a:cs typeface="+mn-cs"/>
              </a:rPr>
              <a:t>どうふう</a:t>
            </a:r>
            <a:endParaRPr kumimoji="1" lang="ja-JP" altLang="en-US" sz="600" b="0" i="0" u="none" strike="noStrike" kern="1200" cap="none" spc="0" normalizeH="0" baseline="0" noProof="0">
              <a:ln>
                <a:noFill/>
              </a:ln>
              <a:solidFill>
                <a:srgbClr val="000000"/>
              </a:solidFill>
              <a:effectLst/>
              <a:uLnTx/>
              <a:uFillTx/>
              <a:latin typeface="BIZ UDPゴシック"/>
              <a:ea typeface="BIZ UDPゴシック"/>
              <a:cs typeface="+mn-cs"/>
            </a:endParaRPr>
          </a:p>
        </p:txBody>
      </p:sp>
      <p:sp>
        <p:nvSpPr>
          <p:cNvPr id="17" name="テキスト ボックス 16">
            <a:extLst>
              <a:ext uri="{FF2B5EF4-FFF2-40B4-BE49-F238E27FC236}">
                <a16:creationId xmlns:a16="http://schemas.microsoft.com/office/drawing/2014/main" id="{DF0D0DA1-AD54-7378-3E4E-0F643ACAAA00}"/>
              </a:ext>
            </a:extLst>
          </p:cNvPr>
          <p:cNvSpPr txBox="1"/>
          <p:nvPr/>
        </p:nvSpPr>
        <p:spPr>
          <a:xfrm>
            <a:off x="2082292" y="4078179"/>
            <a:ext cx="693081"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0" normalizeH="0" baseline="0" noProof="0">
                <a:ln>
                  <a:noFill/>
                </a:ln>
                <a:solidFill>
                  <a:srgbClr val="000000"/>
                </a:solidFill>
                <a:effectLst/>
                <a:uLnTx/>
                <a:uFillTx/>
                <a:latin typeface="BIZ UDPゴシック"/>
                <a:ea typeface="BIZ UDPゴシック"/>
                <a:cs typeface="+mn-cs"/>
              </a:rPr>
              <a:t>いちらん</a:t>
            </a:r>
          </a:p>
        </p:txBody>
      </p:sp>
      <p:grpSp>
        <p:nvGrpSpPr>
          <p:cNvPr id="62" name="グループ化 61">
            <a:extLst>
              <a:ext uri="{FF2B5EF4-FFF2-40B4-BE49-F238E27FC236}">
                <a16:creationId xmlns:a16="http://schemas.microsoft.com/office/drawing/2014/main" id="{6BCE8FAC-4B18-9A24-D093-D040314EB617}"/>
              </a:ext>
            </a:extLst>
          </p:cNvPr>
          <p:cNvGrpSpPr/>
          <p:nvPr/>
        </p:nvGrpSpPr>
        <p:grpSpPr>
          <a:xfrm>
            <a:off x="657538" y="6899162"/>
            <a:ext cx="6397684" cy="1269991"/>
            <a:chOff x="544026" y="6885661"/>
            <a:chExt cx="6397684" cy="1269991"/>
          </a:xfrm>
        </p:grpSpPr>
        <p:grpSp>
          <p:nvGrpSpPr>
            <p:cNvPr id="86" name="グループ化 85">
              <a:extLst>
                <a:ext uri="{FF2B5EF4-FFF2-40B4-BE49-F238E27FC236}">
                  <a16:creationId xmlns:a16="http://schemas.microsoft.com/office/drawing/2014/main" id="{964837D9-7885-5405-82D3-D2F8521720DA}"/>
                </a:ext>
              </a:extLst>
            </p:cNvPr>
            <p:cNvGrpSpPr/>
            <p:nvPr/>
          </p:nvGrpSpPr>
          <p:grpSpPr>
            <a:xfrm>
              <a:off x="544026" y="6885661"/>
              <a:ext cx="6397684" cy="1269991"/>
              <a:chOff x="559127" y="6569121"/>
              <a:chExt cx="6397684" cy="1269991"/>
            </a:xfrm>
          </p:grpSpPr>
          <p:sp>
            <p:nvSpPr>
              <p:cNvPr id="46" name="正方形/長方形 45">
                <a:extLst>
                  <a:ext uri="{FF2B5EF4-FFF2-40B4-BE49-F238E27FC236}">
                    <a16:creationId xmlns:a16="http://schemas.microsoft.com/office/drawing/2014/main" id="{716F9C72-E690-B896-F8AD-0CD76933EC31}"/>
                  </a:ext>
                </a:extLst>
              </p:cNvPr>
              <p:cNvSpPr/>
              <p:nvPr/>
            </p:nvSpPr>
            <p:spPr>
              <a:xfrm>
                <a:off x="626289" y="6931576"/>
                <a:ext cx="6330522" cy="9075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86912" rtl="0" eaLnBrk="1" fontAlgn="auto" latinLnBrk="0" hangingPunct="1">
                  <a:lnSpc>
                    <a:spcPct val="100000"/>
                  </a:lnSpc>
                  <a:spcBef>
                    <a:spcPts val="0"/>
                  </a:spcBef>
                  <a:spcAft>
                    <a:spcPts val="0"/>
                  </a:spcAft>
                  <a:buClrTx/>
                  <a:buSzTx/>
                  <a:buFontTx/>
                  <a:buNone/>
                  <a:tabLst/>
                  <a:defRPr/>
                </a:pPr>
                <a:endParaRPr kumimoji="1" lang="ja-JP" altLang="en-US" sz="1943" b="0" i="0" u="none" strike="noStrike" kern="1200" cap="none" spc="0" normalizeH="0" baseline="0" noProof="0">
                  <a:ln>
                    <a:noFill/>
                  </a:ln>
                  <a:solidFill>
                    <a:prstClr val="white"/>
                  </a:solidFill>
                  <a:effectLst/>
                  <a:uLnTx/>
                  <a:uFillTx/>
                  <a:latin typeface="BIZ UDPゴシック"/>
                  <a:ea typeface="BIZ UDPゴシック"/>
                  <a:cs typeface="+mn-cs"/>
                </a:endParaRPr>
              </a:p>
            </p:txBody>
          </p:sp>
          <p:sp>
            <p:nvSpPr>
              <p:cNvPr id="50" name="テキスト ボックス 49">
                <a:extLst>
                  <a:ext uri="{FF2B5EF4-FFF2-40B4-BE49-F238E27FC236}">
                    <a16:creationId xmlns:a16="http://schemas.microsoft.com/office/drawing/2014/main" id="{1838513E-56F9-4189-AF85-2CC66BBDC86A}"/>
                  </a:ext>
                </a:extLst>
              </p:cNvPr>
              <p:cNvSpPr txBox="1"/>
              <p:nvPr/>
            </p:nvSpPr>
            <p:spPr>
              <a:xfrm>
                <a:off x="559127" y="6569121"/>
                <a:ext cx="5646265" cy="307777"/>
              </a:xfrm>
              <a:prstGeom prst="rect">
                <a:avLst/>
              </a:prstGeom>
              <a:noFill/>
            </p:spPr>
            <p:txBody>
              <a:bodyPr wrap="square" rtlCol="0">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00" normalizeH="0" baseline="0" noProof="0">
                    <a:ln>
                      <a:noFill/>
                    </a:ln>
                    <a:solidFill>
                      <a:srgbClr val="000000"/>
                    </a:solidFill>
                    <a:effectLst/>
                    <a:uLnTx/>
                    <a:uFillTx/>
                    <a:latin typeface="BIZ UDPゴシック"/>
                    <a:ea typeface="BIZ UDPゴシック"/>
                    <a:cs typeface="+mn-cs"/>
                  </a:rPr>
                  <a:t>気になることをチェックしましょう</a:t>
                </a:r>
              </a:p>
            </p:txBody>
          </p:sp>
          <p:sp>
            <p:nvSpPr>
              <p:cNvPr id="51" name="テキスト ボックス 50">
                <a:extLst>
                  <a:ext uri="{FF2B5EF4-FFF2-40B4-BE49-F238E27FC236}">
                    <a16:creationId xmlns:a16="http://schemas.microsoft.com/office/drawing/2014/main" id="{C4D0F956-CDC3-0398-3488-D823DF1A35DE}"/>
                  </a:ext>
                </a:extLst>
              </p:cNvPr>
              <p:cNvSpPr txBox="1"/>
              <p:nvPr/>
            </p:nvSpPr>
            <p:spPr>
              <a:xfrm>
                <a:off x="696948" y="7042520"/>
                <a:ext cx="6179408" cy="677108"/>
              </a:xfrm>
              <a:prstGeom prst="rect">
                <a:avLst/>
              </a:prstGeom>
              <a:noFill/>
            </p:spPr>
            <p:txBody>
              <a:bodyPr wrap="square" rtlCol="0">
                <a:spAutoFit/>
              </a:bodyPr>
              <a:lstStyle/>
              <a:p>
                <a:pPr marL="0" marR="0" lvl="0" indent="0" algn="l" defTabSz="986912" rtl="0" eaLnBrk="1" fontAlgn="auto" latinLnBrk="0" hangingPunct="1">
                  <a:lnSpc>
                    <a:spcPct val="100000"/>
                  </a:lnSpc>
                  <a:spcBef>
                    <a:spcPts val="600"/>
                  </a:spcBef>
                  <a:spcAft>
                    <a:spcPts val="60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BIZ UDPゴシック"/>
                    <a:ea typeface="BIZ UDPゴシック"/>
                    <a:cs typeface="+mn-cs"/>
                  </a:rPr>
                  <a:t>□薬の効果　　　　　　　　　 □薬の副作用　　□薬の飲み合わせ</a:t>
                </a:r>
                <a:endParaRPr kumimoji="1" lang="en-US" altLang="ja-JP" sz="1400" b="0" i="0" u="none" strike="noStrike" kern="1200" cap="none" spc="0" normalizeH="0" baseline="0" noProof="0">
                  <a:ln>
                    <a:noFill/>
                  </a:ln>
                  <a:solidFill>
                    <a:prstClr val="black"/>
                  </a:solidFill>
                  <a:effectLst/>
                  <a:uLnTx/>
                  <a:uFillTx/>
                  <a:latin typeface="BIZ UDPゴシック"/>
                  <a:ea typeface="BIZ UDPゴシック"/>
                  <a:cs typeface="+mn-cs"/>
                </a:endParaRPr>
              </a:p>
              <a:p>
                <a:pPr marL="0" marR="0" lvl="0" indent="0" algn="l" defTabSz="986912" rtl="0" eaLnBrk="1" fontAlgn="auto" latinLnBrk="0" hangingPunct="1">
                  <a:lnSpc>
                    <a:spcPct val="100000"/>
                  </a:lnSpc>
                  <a:spcBef>
                    <a:spcPts val="600"/>
                  </a:spcBef>
                  <a:spcAft>
                    <a:spcPts val="60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BIZ UDPゴシック"/>
                    <a:ea typeface="BIZ UDPゴシック"/>
                    <a:cs typeface="+mn-cs"/>
                  </a:rPr>
                  <a:t>□市販品・サプリメント　　□薬が多いこと　□その他（　　　　　）　　□特になし</a:t>
                </a:r>
                <a:endParaRPr kumimoji="1" lang="en-US" altLang="ja-JP" sz="1400" b="0" i="0" u="none" strike="noStrike" kern="1200" cap="none" spc="0" normalizeH="0" baseline="0" noProof="0">
                  <a:ln>
                    <a:noFill/>
                  </a:ln>
                  <a:solidFill>
                    <a:prstClr val="black"/>
                  </a:solidFill>
                  <a:effectLst/>
                  <a:uLnTx/>
                  <a:uFillTx/>
                  <a:latin typeface="BIZ UDPゴシック"/>
                  <a:ea typeface="BIZ UDPゴシック"/>
                  <a:cs typeface="+mn-cs"/>
                </a:endParaRPr>
              </a:p>
            </p:txBody>
          </p:sp>
        </p:grpSp>
        <p:sp>
          <p:nvSpPr>
            <p:cNvPr id="55" name="テキスト ボックス 54">
              <a:extLst>
                <a:ext uri="{FF2B5EF4-FFF2-40B4-BE49-F238E27FC236}">
                  <a16:creationId xmlns:a16="http://schemas.microsoft.com/office/drawing/2014/main" id="{CE12DABB-3C99-0429-AD9A-4E7E5D88DFBA}"/>
                </a:ext>
              </a:extLst>
            </p:cNvPr>
            <p:cNvSpPr txBox="1"/>
            <p:nvPr/>
          </p:nvSpPr>
          <p:spPr>
            <a:xfrm>
              <a:off x="1259011" y="7283409"/>
              <a:ext cx="575726" cy="186526"/>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600" b="0" i="0" u="none" strike="noStrike" kern="1200" cap="none" spc="300" normalizeH="0" baseline="0" noProof="0">
                  <a:ln>
                    <a:noFill/>
                  </a:ln>
                  <a:solidFill>
                    <a:srgbClr val="000000"/>
                  </a:solidFill>
                  <a:effectLst/>
                  <a:uLnTx/>
                  <a:uFillTx/>
                  <a:latin typeface="BIZ UDPゴシック"/>
                  <a:ea typeface="BIZ UDPゴシック"/>
                  <a:cs typeface="+mn-cs"/>
                </a:rPr>
                <a:t>こうか</a:t>
              </a:r>
            </a:p>
          </p:txBody>
        </p:sp>
        <p:sp>
          <p:nvSpPr>
            <p:cNvPr id="56" name="テキスト ボックス 55">
              <a:extLst>
                <a:ext uri="{FF2B5EF4-FFF2-40B4-BE49-F238E27FC236}">
                  <a16:creationId xmlns:a16="http://schemas.microsoft.com/office/drawing/2014/main" id="{255E1019-B0EE-6E7C-ACB1-8039A154F5D5}"/>
                </a:ext>
              </a:extLst>
            </p:cNvPr>
            <p:cNvSpPr txBox="1"/>
            <p:nvPr/>
          </p:nvSpPr>
          <p:spPr>
            <a:xfrm>
              <a:off x="3228419" y="7273522"/>
              <a:ext cx="746177" cy="186526"/>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600" b="0" i="0" u="none" strike="noStrike" kern="1200" cap="none" spc="300" normalizeH="0" baseline="0" noProof="0">
                  <a:ln>
                    <a:noFill/>
                  </a:ln>
                  <a:solidFill>
                    <a:srgbClr val="000000"/>
                  </a:solidFill>
                  <a:effectLst/>
                  <a:uLnTx/>
                  <a:uFillTx/>
                  <a:latin typeface="BIZ UDPゴシック"/>
                  <a:ea typeface="BIZ UDPゴシック"/>
                  <a:cs typeface="+mn-cs"/>
                </a:rPr>
                <a:t>ふくさよう</a:t>
              </a:r>
            </a:p>
          </p:txBody>
        </p:sp>
        <p:sp>
          <p:nvSpPr>
            <p:cNvPr id="57" name="テキスト ボックス 56">
              <a:extLst>
                <a:ext uri="{FF2B5EF4-FFF2-40B4-BE49-F238E27FC236}">
                  <a16:creationId xmlns:a16="http://schemas.microsoft.com/office/drawing/2014/main" id="{F1C0E5C4-F4A4-C118-35B6-FDB6642D597F}"/>
                </a:ext>
              </a:extLst>
            </p:cNvPr>
            <p:cNvSpPr txBox="1"/>
            <p:nvPr/>
          </p:nvSpPr>
          <p:spPr>
            <a:xfrm>
              <a:off x="874224" y="7636417"/>
              <a:ext cx="823854" cy="186526"/>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600" b="0" i="0" u="none" strike="noStrike" kern="1200" cap="none" spc="300" normalizeH="0" baseline="0" noProof="0">
                  <a:ln>
                    <a:noFill/>
                  </a:ln>
                  <a:solidFill>
                    <a:srgbClr val="000000"/>
                  </a:solidFill>
                  <a:effectLst/>
                  <a:uLnTx/>
                  <a:uFillTx/>
                  <a:latin typeface="BIZ UDPゴシック"/>
                  <a:ea typeface="BIZ UDPゴシック"/>
                  <a:cs typeface="+mn-cs"/>
                </a:rPr>
                <a:t>しはんひん</a:t>
              </a:r>
            </a:p>
          </p:txBody>
        </p:sp>
      </p:grpSp>
      <p:grpSp>
        <p:nvGrpSpPr>
          <p:cNvPr id="88" name="グループ化 87">
            <a:extLst>
              <a:ext uri="{FF2B5EF4-FFF2-40B4-BE49-F238E27FC236}">
                <a16:creationId xmlns:a16="http://schemas.microsoft.com/office/drawing/2014/main" id="{2BE2E6F1-35A4-E31A-9E6A-B4F067EF8C78}"/>
              </a:ext>
            </a:extLst>
          </p:cNvPr>
          <p:cNvGrpSpPr/>
          <p:nvPr/>
        </p:nvGrpSpPr>
        <p:grpSpPr>
          <a:xfrm>
            <a:off x="334517" y="232452"/>
            <a:ext cx="3519689" cy="345547"/>
            <a:chOff x="416957" y="508301"/>
            <a:chExt cx="3519689" cy="345547"/>
          </a:xfrm>
        </p:grpSpPr>
        <p:sp>
          <p:nvSpPr>
            <p:cNvPr id="60" name="テキスト ボックス 59">
              <a:extLst>
                <a:ext uri="{FF2B5EF4-FFF2-40B4-BE49-F238E27FC236}">
                  <a16:creationId xmlns:a16="http://schemas.microsoft.com/office/drawing/2014/main" id="{8874AED7-7731-F190-AF80-52F2B99825D6}"/>
                </a:ext>
              </a:extLst>
            </p:cNvPr>
            <p:cNvSpPr txBox="1"/>
            <p:nvPr/>
          </p:nvSpPr>
          <p:spPr>
            <a:xfrm>
              <a:off x="416957" y="573130"/>
              <a:ext cx="3519689" cy="280718"/>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200" b="0" i="0" u="none" strike="noStrike" kern="1200" cap="none" spc="300" normalizeH="0" baseline="0" noProof="0">
                  <a:ln>
                    <a:noFill/>
                  </a:ln>
                  <a:solidFill>
                    <a:srgbClr val="000000"/>
                  </a:solidFill>
                  <a:effectLst/>
                  <a:uLnTx/>
                  <a:uFillTx/>
                  <a:latin typeface="BIZ UDPゴシック"/>
                  <a:ea typeface="BIZ UDPゴシック"/>
                  <a:cs typeface="+mn-cs"/>
                </a:rPr>
                <a:t>このお知らせを受け取った方へ</a:t>
              </a:r>
              <a:endParaRPr kumimoji="1" lang="en-US" altLang="ja-JP" sz="1200" b="0" i="0" u="none" strike="noStrike" kern="1200" cap="none" spc="300" normalizeH="0" baseline="0" noProof="0">
                <a:ln>
                  <a:noFill/>
                </a:ln>
                <a:solidFill>
                  <a:srgbClr val="000000"/>
                </a:solidFill>
                <a:effectLst/>
                <a:uLnTx/>
                <a:uFillTx/>
                <a:latin typeface="BIZ UDPゴシック"/>
                <a:ea typeface="BIZ UDPゴシック"/>
                <a:cs typeface="+mn-cs"/>
              </a:endParaRPr>
            </a:p>
          </p:txBody>
        </p:sp>
        <p:sp>
          <p:nvSpPr>
            <p:cNvPr id="65" name="テキスト ボックス 64">
              <a:extLst>
                <a:ext uri="{FF2B5EF4-FFF2-40B4-BE49-F238E27FC236}">
                  <a16:creationId xmlns:a16="http://schemas.microsoft.com/office/drawing/2014/main" id="{C7768A41-4466-4CEF-3BEA-74B04BB8E84C}"/>
                </a:ext>
              </a:extLst>
            </p:cNvPr>
            <p:cNvSpPr txBox="1"/>
            <p:nvPr/>
          </p:nvSpPr>
          <p:spPr>
            <a:xfrm>
              <a:off x="1026010" y="508301"/>
              <a:ext cx="253498" cy="186526"/>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600" b="0" i="0" u="none" strike="noStrike" kern="1200" cap="none" spc="-150" normalizeH="0" baseline="0" noProof="0">
                  <a:ln>
                    <a:noFill/>
                  </a:ln>
                  <a:solidFill>
                    <a:srgbClr val="000000"/>
                  </a:solidFill>
                  <a:effectLst/>
                  <a:uLnTx/>
                  <a:uFillTx/>
                  <a:latin typeface="BIZ UDPゴシック"/>
                  <a:ea typeface="BIZ UDPゴシック"/>
                  <a:cs typeface="+mn-cs"/>
                </a:rPr>
                <a:t>し</a:t>
              </a:r>
            </a:p>
          </p:txBody>
        </p:sp>
        <p:sp>
          <p:nvSpPr>
            <p:cNvPr id="67" name="テキスト ボックス 66">
              <a:extLst>
                <a:ext uri="{FF2B5EF4-FFF2-40B4-BE49-F238E27FC236}">
                  <a16:creationId xmlns:a16="http://schemas.microsoft.com/office/drawing/2014/main" id="{DB70AE0F-6C89-D1D7-D110-0192C1E929B1}"/>
                </a:ext>
              </a:extLst>
            </p:cNvPr>
            <p:cNvSpPr txBox="1"/>
            <p:nvPr/>
          </p:nvSpPr>
          <p:spPr>
            <a:xfrm>
              <a:off x="1724836" y="509298"/>
              <a:ext cx="253498" cy="186526"/>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600" b="0" i="0" u="none" strike="noStrike" kern="1200" cap="none" spc="-150" normalizeH="0" baseline="0" noProof="0">
                  <a:ln>
                    <a:noFill/>
                  </a:ln>
                  <a:solidFill>
                    <a:srgbClr val="000000"/>
                  </a:solidFill>
                  <a:effectLst/>
                  <a:uLnTx/>
                  <a:uFillTx/>
                  <a:latin typeface="BIZ UDPゴシック"/>
                  <a:ea typeface="BIZ UDPゴシック"/>
                  <a:cs typeface="+mn-cs"/>
                </a:rPr>
                <a:t>う</a:t>
              </a:r>
            </a:p>
          </p:txBody>
        </p:sp>
        <p:sp>
          <p:nvSpPr>
            <p:cNvPr id="70" name="テキスト ボックス 69">
              <a:extLst>
                <a:ext uri="{FF2B5EF4-FFF2-40B4-BE49-F238E27FC236}">
                  <a16:creationId xmlns:a16="http://schemas.microsoft.com/office/drawing/2014/main" id="{E80CF9CF-A754-7988-7CDF-F44DE9726249}"/>
                </a:ext>
              </a:extLst>
            </p:cNvPr>
            <p:cNvSpPr txBox="1"/>
            <p:nvPr/>
          </p:nvSpPr>
          <p:spPr>
            <a:xfrm>
              <a:off x="2108539" y="530833"/>
              <a:ext cx="253498" cy="186526"/>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600" b="0" i="0" u="none" strike="noStrike" kern="1200" cap="none" spc="-150" normalizeH="0" baseline="0" noProof="0">
                  <a:ln>
                    <a:noFill/>
                  </a:ln>
                  <a:solidFill>
                    <a:srgbClr val="000000"/>
                  </a:solidFill>
                  <a:effectLst/>
                  <a:uLnTx/>
                  <a:uFillTx/>
                  <a:latin typeface="BIZ UDPゴシック"/>
                  <a:ea typeface="BIZ UDPゴシック"/>
                  <a:cs typeface="+mn-cs"/>
                </a:rPr>
                <a:t>と</a:t>
              </a:r>
            </a:p>
          </p:txBody>
        </p:sp>
        <p:sp>
          <p:nvSpPr>
            <p:cNvPr id="84" name="テキスト ボックス 83">
              <a:extLst>
                <a:ext uri="{FF2B5EF4-FFF2-40B4-BE49-F238E27FC236}">
                  <a16:creationId xmlns:a16="http://schemas.microsoft.com/office/drawing/2014/main" id="{41B961C9-1FE4-CEE2-CBCB-88208084A54E}"/>
                </a:ext>
              </a:extLst>
            </p:cNvPr>
            <p:cNvSpPr txBox="1"/>
            <p:nvPr/>
          </p:nvSpPr>
          <p:spPr>
            <a:xfrm>
              <a:off x="2622126" y="515320"/>
              <a:ext cx="368163" cy="186526"/>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600" b="0" i="0" u="none" strike="noStrike" kern="1200" cap="none" spc="-150" normalizeH="0" baseline="0" noProof="0">
                  <a:ln>
                    <a:noFill/>
                  </a:ln>
                  <a:solidFill>
                    <a:srgbClr val="000000"/>
                  </a:solidFill>
                  <a:effectLst/>
                  <a:uLnTx/>
                  <a:uFillTx/>
                  <a:latin typeface="BIZ UDPゴシック"/>
                  <a:ea typeface="BIZ UDPゴシック"/>
                  <a:cs typeface="+mn-cs"/>
                </a:rPr>
                <a:t>かた</a:t>
              </a:r>
            </a:p>
          </p:txBody>
        </p:sp>
      </p:grpSp>
      <p:sp>
        <p:nvSpPr>
          <p:cNvPr id="92" name="テキスト ボックス 91">
            <a:extLst>
              <a:ext uri="{FF2B5EF4-FFF2-40B4-BE49-F238E27FC236}">
                <a16:creationId xmlns:a16="http://schemas.microsoft.com/office/drawing/2014/main" id="{AE43A2E9-106C-B596-4AC0-D9083FE46BCA}"/>
              </a:ext>
            </a:extLst>
          </p:cNvPr>
          <p:cNvSpPr txBox="1"/>
          <p:nvPr/>
        </p:nvSpPr>
        <p:spPr>
          <a:xfrm>
            <a:off x="653134" y="1843234"/>
            <a:ext cx="398548"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0" normalizeH="0" baseline="0" noProof="0">
                <a:ln>
                  <a:noFill/>
                </a:ln>
                <a:solidFill>
                  <a:srgbClr val="000000"/>
                </a:solidFill>
                <a:effectLst/>
                <a:uLnTx/>
                <a:uFillTx/>
                <a:latin typeface="BIZ UDPゴシック"/>
                <a:ea typeface="BIZ UDPゴシック"/>
                <a:cs typeface="+mn-cs"/>
              </a:rPr>
              <a:t>の</a:t>
            </a:r>
          </a:p>
        </p:txBody>
      </p:sp>
      <p:cxnSp>
        <p:nvCxnSpPr>
          <p:cNvPr id="94" name="直線コネクタ 93">
            <a:extLst>
              <a:ext uri="{FF2B5EF4-FFF2-40B4-BE49-F238E27FC236}">
                <a16:creationId xmlns:a16="http://schemas.microsoft.com/office/drawing/2014/main" id="{3981D07F-428A-BA09-F939-D984F2CA8510}"/>
              </a:ext>
            </a:extLst>
          </p:cNvPr>
          <p:cNvCxnSpPr/>
          <p:nvPr/>
        </p:nvCxnSpPr>
        <p:spPr>
          <a:xfrm>
            <a:off x="366094" y="2415046"/>
            <a:ext cx="6798294" cy="0"/>
          </a:xfrm>
          <a:prstGeom prst="line">
            <a:avLst/>
          </a:prstGeom>
          <a:ln w="25400">
            <a:solidFill>
              <a:srgbClr val="66BAB7"/>
            </a:solidFill>
          </a:ln>
        </p:spPr>
        <p:style>
          <a:lnRef idx="1">
            <a:schemeClr val="accent1"/>
          </a:lnRef>
          <a:fillRef idx="0">
            <a:schemeClr val="accent1"/>
          </a:fillRef>
          <a:effectRef idx="0">
            <a:schemeClr val="accent1"/>
          </a:effectRef>
          <a:fontRef idx="minor">
            <a:schemeClr val="tx1"/>
          </a:fontRef>
        </p:style>
      </p:cxnSp>
      <p:sp>
        <p:nvSpPr>
          <p:cNvPr id="8" name="四角形: 角を丸くする 7">
            <a:extLst>
              <a:ext uri="{FF2B5EF4-FFF2-40B4-BE49-F238E27FC236}">
                <a16:creationId xmlns:a16="http://schemas.microsoft.com/office/drawing/2014/main" id="{F7847629-F196-A0C7-9220-C4375F58DE1E}"/>
              </a:ext>
            </a:extLst>
          </p:cNvPr>
          <p:cNvSpPr/>
          <p:nvPr/>
        </p:nvSpPr>
        <p:spPr>
          <a:xfrm>
            <a:off x="861545" y="3638425"/>
            <a:ext cx="3224666" cy="907536"/>
          </a:xfrm>
          <a:prstGeom prst="roundRect">
            <a:avLst/>
          </a:prstGeom>
          <a:noFill/>
          <a:ln w="19050">
            <a:solidFill>
              <a:srgbClr val="66B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ysClr val="windowText" lastClr="000000"/>
              </a:solidFill>
              <a:effectLst/>
              <a:uLnTx/>
              <a:uFillTx/>
              <a:latin typeface="BIZ UDPゴシック"/>
              <a:ea typeface="BIZ UDPゴシック"/>
              <a:cs typeface="+mn-cs"/>
            </a:endParaRPr>
          </a:p>
        </p:txBody>
      </p:sp>
      <p:sp>
        <p:nvSpPr>
          <p:cNvPr id="16" name="楕円 15">
            <a:extLst>
              <a:ext uri="{FF2B5EF4-FFF2-40B4-BE49-F238E27FC236}">
                <a16:creationId xmlns:a16="http://schemas.microsoft.com/office/drawing/2014/main" id="{05161518-C8B4-5066-C635-587D8890BB50}"/>
              </a:ext>
            </a:extLst>
          </p:cNvPr>
          <p:cNvSpPr/>
          <p:nvPr/>
        </p:nvSpPr>
        <p:spPr>
          <a:xfrm>
            <a:off x="435908" y="3796737"/>
            <a:ext cx="582446" cy="55093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b="1" i="0" u="none" strike="noStrike" kern="1200" cap="none" spc="0" normalizeH="0" baseline="0" noProof="0">
                <a:ln>
                  <a:noFill/>
                </a:ln>
                <a:solidFill>
                  <a:srgbClr val="FFFFFF"/>
                </a:solidFill>
                <a:effectLst/>
                <a:uLnTx/>
                <a:uFillTx/>
                <a:latin typeface="BIZ UDPゴシック"/>
                <a:ea typeface="BIZ UDPゴシック"/>
                <a:cs typeface="+mn-cs"/>
              </a:rPr>
              <a:t>1</a:t>
            </a:r>
            <a:endParaRPr kumimoji="1" lang="ja-JP" altLang="en-US" b="1" i="0" u="none" strike="noStrike" kern="1200" cap="none" spc="0" normalizeH="0" baseline="0" noProof="0">
              <a:ln>
                <a:noFill/>
              </a:ln>
              <a:solidFill>
                <a:srgbClr val="FFFFFF"/>
              </a:solidFill>
              <a:effectLst/>
              <a:uLnTx/>
              <a:uFillTx/>
              <a:latin typeface="BIZ UDPゴシック"/>
              <a:ea typeface="BIZ UDPゴシック"/>
              <a:cs typeface="+mn-cs"/>
            </a:endParaRPr>
          </a:p>
        </p:txBody>
      </p:sp>
      <p:sp>
        <p:nvSpPr>
          <p:cNvPr id="89" name="四角形: 角を丸くする 88">
            <a:extLst>
              <a:ext uri="{FF2B5EF4-FFF2-40B4-BE49-F238E27FC236}">
                <a16:creationId xmlns:a16="http://schemas.microsoft.com/office/drawing/2014/main" id="{142C727C-2C34-03ED-8D9B-67395B853751}"/>
              </a:ext>
            </a:extLst>
          </p:cNvPr>
          <p:cNvSpPr/>
          <p:nvPr/>
        </p:nvSpPr>
        <p:spPr>
          <a:xfrm>
            <a:off x="821397" y="4725123"/>
            <a:ext cx="3237588" cy="882685"/>
          </a:xfrm>
          <a:prstGeom prst="roundRect">
            <a:avLst/>
          </a:prstGeom>
          <a:noFill/>
          <a:ln w="19050">
            <a:solidFill>
              <a:srgbClr val="66B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ysClr val="windowText" lastClr="000000"/>
              </a:solidFill>
              <a:effectLst/>
              <a:uLnTx/>
              <a:uFillTx/>
              <a:latin typeface="BIZ UDPゴシック"/>
              <a:ea typeface="BIZ UDPゴシック"/>
              <a:cs typeface="+mn-cs"/>
            </a:endParaRPr>
          </a:p>
        </p:txBody>
      </p:sp>
      <p:sp>
        <p:nvSpPr>
          <p:cNvPr id="103" name="四角形: 角を丸くする 102">
            <a:extLst>
              <a:ext uri="{FF2B5EF4-FFF2-40B4-BE49-F238E27FC236}">
                <a16:creationId xmlns:a16="http://schemas.microsoft.com/office/drawing/2014/main" id="{1C72C610-55EA-F2B7-65E5-1FDFB38862D5}"/>
              </a:ext>
            </a:extLst>
          </p:cNvPr>
          <p:cNvSpPr/>
          <p:nvPr/>
        </p:nvSpPr>
        <p:spPr>
          <a:xfrm>
            <a:off x="843662" y="5786724"/>
            <a:ext cx="3224666" cy="892831"/>
          </a:xfrm>
          <a:prstGeom prst="roundRect">
            <a:avLst/>
          </a:prstGeom>
          <a:noFill/>
          <a:ln w="19050">
            <a:solidFill>
              <a:srgbClr val="66B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ysClr val="windowText" lastClr="000000"/>
              </a:solidFill>
              <a:effectLst/>
              <a:uLnTx/>
              <a:uFillTx/>
              <a:latin typeface="BIZ UDPゴシック"/>
              <a:ea typeface="BIZ UDPゴシック"/>
              <a:cs typeface="+mn-cs"/>
            </a:endParaRPr>
          </a:p>
        </p:txBody>
      </p:sp>
      <p:sp>
        <p:nvSpPr>
          <p:cNvPr id="11" name="楕円 10">
            <a:extLst>
              <a:ext uri="{FF2B5EF4-FFF2-40B4-BE49-F238E27FC236}">
                <a16:creationId xmlns:a16="http://schemas.microsoft.com/office/drawing/2014/main" id="{25BC9EF7-B60E-5AC3-7D21-8A5C75B773BA}"/>
              </a:ext>
            </a:extLst>
          </p:cNvPr>
          <p:cNvSpPr/>
          <p:nvPr/>
        </p:nvSpPr>
        <p:spPr>
          <a:xfrm>
            <a:off x="453720" y="4923732"/>
            <a:ext cx="582446" cy="55093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a:ln>
                  <a:noFill/>
                </a:ln>
                <a:solidFill>
                  <a:srgbClr val="FFFFFF"/>
                </a:solidFill>
                <a:effectLst/>
                <a:uLnTx/>
                <a:uFillTx/>
                <a:latin typeface="BIZ UDPゴシック"/>
                <a:ea typeface="BIZ UDPゴシック"/>
                <a:cs typeface="+mn-cs"/>
              </a:rPr>
              <a:t>２</a:t>
            </a:r>
          </a:p>
        </p:txBody>
      </p:sp>
      <p:sp>
        <p:nvSpPr>
          <p:cNvPr id="13" name="楕円 12">
            <a:extLst>
              <a:ext uri="{FF2B5EF4-FFF2-40B4-BE49-F238E27FC236}">
                <a16:creationId xmlns:a16="http://schemas.microsoft.com/office/drawing/2014/main" id="{B8B351EB-CC61-E2B0-4BCC-B9E298165101}"/>
              </a:ext>
            </a:extLst>
          </p:cNvPr>
          <p:cNvSpPr/>
          <p:nvPr/>
        </p:nvSpPr>
        <p:spPr>
          <a:xfrm>
            <a:off x="460102" y="5956977"/>
            <a:ext cx="582446" cy="55093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a:ln>
                  <a:noFill/>
                </a:ln>
                <a:solidFill>
                  <a:srgbClr val="FFFFFF"/>
                </a:solidFill>
                <a:effectLst/>
                <a:uLnTx/>
                <a:uFillTx/>
                <a:latin typeface="BIZ UDPゴシック"/>
                <a:ea typeface="BIZ UDPゴシック"/>
                <a:cs typeface="+mn-cs"/>
              </a:rPr>
              <a:t>３</a:t>
            </a:r>
          </a:p>
        </p:txBody>
      </p:sp>
      <p:sp>
        <p:nvSpPr>
          <p:cNvPr id="15" name="テキスト ボックス 14">
            <a:extLst>
              <a:ext uri="{FF2B5EF4-FFF2-40B4-BE49-F238E27FC236}">
                <a16:creationId xmlns:a16="http://schemas.microsoft.com/office/drawing/2014/main" id="{45EC0B24-5246-C3E6-2961-5EBF910D37EF}"/>
              </a:ext>
            </a:extLst>
          </p:cNvPr>
          <p:cNvSpPr txBox="1"/>
          <p:nvPr/>
        </p:nvSpPr>
        <p:spPr>
          <a:xfrm>
            <a:off x="2329816" y="5880461"/>
            <a:ext cx="787653" cy="21788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800" b="0" i="0" u="none" strike="noStrike" kern="1200" cap="none" spc="300" normalizeH="0" baseline="0" noProof="0">
                <a:ln>
                  <a:noFill/>
                </a:ln>
                <a:solidFill>
                  <a:srgbClr val="000000"/>
                </a:solidFill>
                <a:effectLst/>
                <a:uLnTx/>
                <a:uFillTx/>
                <a:latin typeface="BIZ UDPゴシック"/>
                <a:ea typeface="BIZ UDPゴシック"/>
                <a:cs typeface="+mn-cs"/>
              </a:rPr>
              <a:t>き</a:t>
            </a:r>
          </a:p>
        </p:txBody>
      </p:sp>
      <p:sp>
        <p:nvSpPr>
          <p:cNvPr id="2" name="テキスト ボックス 1">
            <a:extLst>
              <a:ext uri="{FF2B5EF4-FFF2-40B4-BE49-F238E27FC236}">
                <a16:creationId xmlns:a16="http://schemas.microsoft.com/office/drawing/2014/main" id="{93B461F6-2ADB-F17D-F8C7-DD405927E2C0}"/>
              </a:ext>
            </a:extLst>
          </p:cNvPr>
          <p:cNvSpPr txBox="1"/>
          <p:nvPr/>
        </p:nvSpPr>
        <p:spPr>
          <a:xfrm>
            <a:off x="6303803" y="9693"/>
            <a:ext cx="1216439" cy="338554"/>
          </a:xfrm>
          <a:prstGeom prst="rect">
            <a:avLst/>
          </a:prstGeom>
          <a:noFill/>
        </p:spPr>
        <p:txBody>
          <a:bodyPr wrap="square" rtlCol="0">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300" normalizeH="0" baseline="0" noProof="0">
                <a:ln>
                  <a:noFill/>
                </a:ln>
                <a:solidFill>
                  <a:prstClr val="black"/>
                </a:solidFill>
                <a:effectLst/>
                <a:uLnTx/>
                <a:uFillTx/>
                <a:latin typeface="BIZ UDPゴシック"/>
                <a:ea typeface="BIZ UDPゴシック"/>
                <a:cs typeface="+mn-cs"/>
              </a:rPr>
              <a:t>（別紙１）</a:t>
            </a:r>
          </a:p>
        </p:txBody>
      </p:sp>
      <p:sp>
        <p:nvSpPr>
          <p:cNvPr id="4" name="テキスト ボックス 3">
            <a:extLst>
              <a:ext uri="{FF2B5EF4-FFF2-40B4-BE49-F238E27FC236}">
                <a16:creationId xmlns:a16="http://schemas.microsoft.com/office/drawing/2014/main" id="{A4632B65-3C8E-252B-8CA2-316F7FD75483}"/>
              </a:ext>
            </a:extLst>
          </p:cNvPr>
          <p:cNvSpPr txBox="1"/>
          <p:nvPr/>
        </p:nvSpPr>
        <p:spPr>
          <a:xfrm>
            <a:off x="5282497" y="546817"/>
            <a:ext cx="1289873" cy="280718"/>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200" b="0" i="0" u="none" strike="noStrike" kern="1200" cap="none" spc="600" normalizeH="0" baseline="0" noProof="0" dirty="0">
                <a:ln>
                  <a:noFill/>
                </a:ln>
                <a:solidFill>
                  <a:srgbClr val="000000"/>
                </a:solidFill>
                <a:effectLst/>
                <a:uLnTx/>
                <a:uFillTx/>
                <a:latin typeface="BIZ UDPゴシック"/>
                <a:ea typeface="BIZ UDPゴシック"/>
                <a:cs typeface="+mn-cs"/>
              </a:rPr>
              <a:t>わた</a:t>
            </a:r>
          </a:p>
        </p:txBody>
      </p:sp>
    </p:spTree>
    <p:extLst>
      <p:ext uri="{BB962C8B-B14F-4D97-AF65-F5344CB8AC3E}">
        <p14:creationId xmlns:p14="http://schemas.microsoft.com/office/powerpoint/2010/main" val="1602719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D68BC-39B1-7F9A-D31D-369FCCE39392}"/>
            </a:ext>
          </a:extLst>
        </p:cNvPr>
        <p:cNvGrpSpPr/>
        <p:nvPr/>
      </p:nvGrpSpPr>
      <p:grpSpPr>
        <a:xfrm>
          <a:off x="0" y="0"/>
          <a:ext cx="0" cy="0"/>
          <a:chOff x="0" y="0"/>
          <a:chExt cx="0" cy="0"/>
        </a:xfrm>
      </p:grpSpPr>
      <p:sp>
        <p:nvSpPr>
          <p:cNvPr id="9" name="正方形/長方形 8">
            <a:extLst>
              <a:ext uri="{FF2B5EF4-FFF2-40B4-BE49-F238E27FC236}">
                <a16:creationId xmlns:a16="http://schemas.microsoft.com/office/drawing/2014/main" id="{4C5BA1D1-CC1B-2CCC-159F-AB7BBA37D2D1}"/>
              </a:ext>
            </a:extLst>
          </p:cNvPr>
          <p:cNvSpPr/>
          <p:nvPr/>
        </p:nvSpPr>
        <p:spPr>
          <a:xfrm>
            <a:off x="642660" y="3671068"/>
            <a:ext cx="6347108" cy="54000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600" normalizeH="0" baseline="0" noProof="0">
                <a:ln>
                  <a:noFill/>
                </a:ln>
                <a:solidFill>
                  <a:srgbClr val="000000"/>
                </a:solidFill>
                <a:effectLst/>
                <a:uLnTx/>
                <a:uFillTx/>
                <a:latin typeface="BIZ UDPゴシック"/>
                <a:ea typeface="BIZ UDPゴシック"/>
                <a:cs typeface="+mn-cs"/>
              </a:rPr>
              <a:t>　　　服薬管理方法に関する指導をしました</a:t>
            </a:r>
            <a:endParaRPr kumimoji="1" lang="en-US" altLang="ja-JP" sz="1400" b="0" i="0" u="none" strike="noStrike" kern="1200" cap="none" spc="600" normalizeH="0" baseline="0" noProof="0">
              <a:ln>
                <a:noFill/>
              </a:ln>
              <a:solidFill>
                <a:srgbClr val="000000"/>
              </a:solidFill>
              <a:effectLst/>
              <a:uLnTx/>
              <a:uFillTx/>
              <a:latin typeface="BIZ UDPゴシック"/>
              <a:ea typeface="BIZ UDPゴシック"/>
              <a:cs typeface="+mn-cs"/>
            </a:endParaRPr>
          </a:p>
        </p:txBody>
      </p:sp>
      <p:sp>
        <p:nvSpPr>
          <p:cNvPr id="8" name="正方形/長方形 7">
            <a:extLst>
              <a:ext uri="{FF2B5EF4-FFF2-40B4-BE49-F238E27FC236}">
                <a16:creationId xmlns:a16="http://schemas.microsoft.com/office/drawing/2014/main" id="{30E64C22-DB32-AC29-FA9F-92685E3AE6C6}"/>
              </a:ext>
            </a:extLst>
          </p:cNvPr>
          <p:cNvSpPr/>
          <p:nvPr/>
        </p:nvSpPr>
        <p:spPr>
          <a:xfrm>
            <a:off x="657733" y="2968159"/>
            <a:ext cx="6347108" cy="629407"/>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86912" rtl="0" eaLnBrk="1" fontAlgn="auto" latinLnBrk="0" hangingPunct="1">
              <a:lnSpc>
                <a:spcPts val="1800"/>
              </a:lnSpc>
              <a:spcBef>
                <a:spcPts val="0"/>
              </a:spcBef>
              <a:spcAft>
                <a:spcPts val="0"/>
              </a:spcAft>
              <a:buClrTx/>
              <a:buSzTx/>
              <a:buFontTx/>
              <a:buNone/>
              <a:tabLst/>
              <a:defRPr/>
            </a:pPr>
            <a:r>
              <a:rPr kumimoji="1" lang="ja-JP" altLang="en-US" sz="1400" b="0" i="0" u="none" strike="noStrike" kern="1200" cap="none" spc="600" normalizeH="0" baseline="0" noProof="0">
                <a:ln>
                  <a:noFill/>
                </a:ln>
                <a:solidFill>
                  <a:srgbClr val="000000"/>
                </a:solidFill>
                <a:effectLst/>
                <a:uLnTx/>
                <a:uFillTx/>
                <a:latin typeface="BIZ UDPゴシック"/>
                <a:ea typeface="BIZ UDPゴシック"/>
                <a:cs typeface="+mn-cs"/>
              </a:rPr>
              <a:t>　　　服薬状況等について問題はありません</a:t>
            </a:r>
            <a:endParaRPr kumimoji="1" lang="en-US" altLang="ja-JP" sz="1400" b="0" i="0" u="none" strike="noStrike" kern="1200" cap="none" spc="600" normalizeH="0" baseline="0" noProof="0">
              <a:ln>
                <a:noFill/>
              </a:ln>
              <a:solidFill>
                <a:srgbClr val="000000"/>
              </a:solidFill>
              <a:effectLst/>
              <a:uLnTx/>
              <a:uFillTx/>
              <a:latin typeface="BIZ UDPゴシック"/>
              <a:ea typeface="BIZ UDPゴシック"/>
              <a:cs typeface="+mn-cs"/>
            </a:endParaRPr>
          </a:p>
        </p:txBody>
      </p:sp>
      <p:sp>
        <p:nvSpPr>
          <p:cNvPr id="23" name="正方形/長方形 22">
            <a:extLst>
              <a:ext uri="{FF2B5EF4-FFF2-40B4-BE49-F238E27FC236}">
                <a16:creationId xmlns:a16="http://schemas.microsoft.com/office/drawing/2014/main" id="{0E4F0C4A-EE76-EC3E-A4C3-C0B0445E35FA}"/>
              </a:ext>
            </a:extLst>
          </p:cNvPr>
          <p:cNvSpPr/>
          <p:nvPr/>
        </p:nvSpPr>
        <p:spPr>
          <a:xfrm>
            <a:off x="4750029" y="2045499"/>
            <a:ext cx="2579339" cy="450860"/>
          </a:xfrm>
          <a:prstGeom prst="rect">
            <a:avLst/>
          </a:prstGeom>
          <a:noFill/>
          <a:ln>
            <a:solidFill>
              <a:srgbClr val="66B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ysClr val="windowText" lastClr="000000"/>
              </a:solidFill>
              <a:effectLst/>
              <a:uLnTx/>
              <a:uFillTx/>
              <a:latin typeface="BIZ UDPゴシック"/>
              <a:ea typeface="BIZ UDPゴシック"/>
              <a:cs typeface="+mn-cs"/>
            </a:endParaRPr>
          </a:p>
        </p:txBody>
      </p:sp>
      <p:sp>
        <p:nvSpPr>
          <p:cNvPr id="12" name="正方形/長方形 11">
            <a:extLst>
              <a:ext uri="{FF2B5EF4-FFF2-40B4-BE49-F238E27FC236}">
                <a16:creationId xmlns:a16="http://schemas.microsoft.com/office/drawing/2014/main" id="{8B04BA2B-AD29-3295-2BC7-157F328E611E}"/>
              </a:ext>
            </a:extLst>
          </p:cNvPr>
          <p:cNvSpPr/>
          <p:nvPr/>
        </p:nvSpPr>
        <p:spPr>
          <a:xfrm>
            <a:off x="548079" y="2051954"/>
            <a:ext cx="3043491" cy="377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86912" rtl="0" eaLnBrk="1" fontAlgn="auto" latinLnBrk="0" hangingPunct="1">
              <a:lnSpc>
                <a:spcPct val="100000"/>
              </a:lnSpc>
              <a:spcBef>
                <a:spcPts val="600"/>
              </a:spcBef>
              <a:spcAft>
                <a:spcPts val="600"/>
              </a:spcAft>
              <a:buClrTx/>
              <a:buSzTx/>
              <a:buFontTx/>
              <a:buNone/>
              <a:tabLst/>
              <a:defRPr/>
            </a:pPr>
            <a:r>
              <a:rPr kumimoji="1" lang="ja-JP" altLang="en-US" sz="1200" b="0" i="0" u="none" strike="noStrike" kern="1200" cap="none" spc="300" normalizeH="0" baseline="0" noProof="0">
                <a:ln>
                  <a:noFill/>
                </a:ln>
                <a:solidFill>
                  <a:srgbClr val="000000"/>
                </a:solidFill>
                <a:effectLst/>
                <a:uLnTx/>
                <a:uFillTx/>
                <a:latin typeface="BIZ UDPゴシック"/>
                <a:ea typeface="BIZ UDPゴシック"/>
                <a:cs typeface="+mn-cs"/>
              </a:rPr>
              <a:t>連 絡 先：</a:t>
            </a:r>
            <a:endParaRPr kumimoji="1" lang="en-US" altLang="ja-JP" sz="1200" b="0" i="0" u="none" strike="noStrike" kern="1200" cap="none" spc="300" normalizeH="0" baseline="0" noProof="0">
              <a:ln>
                <a:noFill/>
              </a:ln>
              <a:solidFill>
                <a:srgbClr val="000000"/>
              </a:solidFill>
              <a:effectLst/>
              <a:uLnTx/>
              <a:uFillTx/>
              <a:latin typeface="BIZ UDPゴシック"/>
              <a:ea typeface="BIZ UDPゴシック"/>
              <a:cs typeface="+mn-cs"/>
            </a:endParaRPr>
          </a:p>
        </p:txBody>
      </p:sp>
      <p:sp>
        <p:nvSpPr>
          <p:cNvPr id="28" name="テキスト ボックス 27">
            <a:extLst>
              <a:ext uri="{FF2B5EF4-FFF2-40B4-BE49-F238E27FC236}">
                <a16:creationId xmlns:a16="http://schemas.microsoft.com/office/drawing/2014/main" id="{81C3E41E-C47B-336F-7B9B-96B5168E0C6B}"/>
              </a:ext>
            </a:extLst>
          </p:cNvPr>
          <p:cNvSpPr txBox="1"/>
          <p:nvPr/>
        </p:nvSpPr>
        <p:spPr>
          <a:xfrm>
            <a:off x="6409267" y="104297"/>
            <a:ext cx="1216439" cy="338554"/>
          </a:xfrm>
          <a:prstGeom prst="rect">
            <a:avLst/>
          </a:prstGeom>
          <a:noFill/>
        </p:spPr>
        <p:txBody>
          <a:bodyPr wrap="square" rtlCol="0">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300" normalizeH="0" baseline="0" noProof="0">
                <a:ln>
                  <a:noFill/>
                </a:ln>
                <a:solidFill>
                  <a:prstClr val="black"/>
                </a:solidFill>
                <a:effectLst/>
                <a:uLnTx/>
                <a:uFillTx/>
                <a:latin typeface="BIZ UDPゴシック"/>
                <a:ea typeface="BIZ UDPゴシック"/>
                <a:cs typeface="+mn-cs"/>
              </a:rPr>
              <a:t>（裏面）</a:t>
            </a:r>
          </a:p>
        </p:txBody>
      </p:sp>
      <p:cxnSp>
        <p:nvCxnSpPr>
          <p:cNvPr id="31" name="直線コネクタ 30">
            <a:extLst>
              <a:ext uri="{FF2B5EF4-FFF2-40B4-BE49-F238E27FC236}">
                <a16:creationId xmlns:a16="http://schemas.microsoft.com/office/drawing/2014/main" id="{BC0018C5-9306-0A05-7B65-BA343F0FFD88}"/>
              </a:ext>
            </a:extLst>
          </p:cNvPr>
          <p:cNvCxnSpPr>
            <a:cxnSpLocks/>
          </p:cNvCxnSpPr>
          <p:nvPr/>
        </p:nvCxnSpPr>
        <p:spPr>
          <a:xfrm>
            <a:off x="1719792" y="9993447"/>
            <a:ext cx="5436779" cy="0"/>
          </a:xfrm>
          <a:prstGeom prst="line">
            <a:avLst/>
          </a:prstGeom>
          <a:ln w="19050">
            <a:solidFill>
              <a:srgbClr val="66BAB7"/>
            </a:solidFill>
          </a:ln>
        </p:spPr>
        <p:style>
          <a:lnRef idx="1">
            <a:schemeClr val="accent1"/>
          </a:lnRef>
          <a:fillRef idx="0">
            <a:schemeClr val="accent1"/>
          </a:fillRef>
          <a:effectRef idx="0">
            <a:schemeClr val="accent1"/>
          </a:effectRef>
          <a:fontRef idx="minor">
            <a:schemeClr val="tx1"/>
          </a:fontRef>
        </p:style>
      </p:cxnSp>
      <p:grpSp>
        <p:nvGrpSpPr>
          <p:cNvPr id="46" name="グループ化 45">
            <a:extLst>
              <a:ext uri="{FF2B5EF4-FFF2-40B4-BE49-F238E27FC236}">
                <a16:creationId xmlns:a16="http://schemas.microsoft.com/office/drawing/2014/main" id="{AD461304-1637-8D56-59C2-8F49251505B7}"/>
              </a:ext>
            </a:extLst>
          </p:cNvPr>
          <p:cNvGrpSpPr/>
          <p:nvPr/>
        </p:nvGrpSpPr>
        <p:grpSpPr>
          <a:xfrm>
            <a:off x="90336" y="116971"/>
            <a:ext cx="6175753" cy="1085251"/>
            <a:chOff x="220489" y="209715"/>
            <a:chExt cx="4716159" cy="1085251"/>
          </a:xfrm>
        </p:grpSpPr>
        <p:sp>
          <p:nvSpPr>
            <p:cNvPr id="3" name="正方形/長方形 2">
              <a:extLst>
                <a:ext uri="{FF2B5EF4-FFF2-40B4-BE49-F238E27FC236}">
                  <a16:creationId xmlns:a16="http://schemas.microsoft.com/office/drawing/2014/main" id="{6A6B33BC-2C2A-AF9B-7C1A-4DE7C5A3F1DD}"/>
                </a:ext>
              </a:extLst>
            </p:cNvPr>
            <p:cNvSpPr/>
            <p:nvPr/>
          </p:nvSpPr>
          <p:spPr>
            <a:xfrm>
              <a:off x="220489" y="209715"/>
              <a:ext cx="3106953" cy="1085251"/>
            </a:xfrm>
            <a:prstGeom prst="rect">
              <a:avLst/>
            </a:prstGeom>
            <a:noFill/>
            <a:ln w="9525">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100" normalizeH="0" baseline="0" noProof="0">
                <a:ln>
                  <a:noFill/>
                </a:ln>
                <a:solidFill>
                  <a:srgbClr val="000000"/>
                </a:solidFill>
                <a:effectLst/>
                <a:uLnTx/>
                <a:uFillTx/>
                <a:latin typeface="BIZ UDPゴシック"/>
                <a:ea typeface="BIZ UDPゴシック"/>
                <a:cs typeface="+mn-cs"/>
              </a:endParaRPr>
            </a:p>
          </p:txBody>
        </p:sp>
        <p:sp>
          <p:nvSpPr>
            <p:cNvPr id="7" name="テキスト ボックス 6">
              <a:extLst>
                <a:ext uri="{FF2B5EF4-FFF2-40B4-BE49-F238E27FC236}">
                  <a16:creationId xmlns:a16="http://schemas.microsoft.com/office/drawing/2014/main" id="{27AF7999-637B-3A8C-89D2-727A48492708}"/>
                </a:ext>
              </a:extLst>
            </p:cNvPr>
            <p:cNvSpPr txBox="1"/>
            <p:nvPr/>
          </p:nvSpPr>
          <p:spPr>
            <a:xfrm>
              <a:off x="409891" y="228949"/>
              <a:ext cx="4526757"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100" normalizeH="0" baseline="0" noProof="0">
                <a:ln>
                  <a:noFill/>
                </a:ln>
                <a:solidFill>
                  <a:srgbClr val="000000"/>
                </a:solidFill>
                <a:effectLst/>
                <a:uLnTx/>
                <a:uFillTx/>
                <a:latin typeface="BIZ UDPゴシック"/>
                <a:ea typeface="BIZ UDPゴシック"/>
                <a:cs typeface="+mn-cs"/>
              </a:endParaRPr>
            </a:p>
          </p:txBody>
        </p:sp>
      </p:grpSp>
      <p:graphicFrame>
        <p:nvGraphicFramePr>
          <p:cNvPr id="29" name="表 28">
            <a:extLst>
              <a:ext uri="{FF2B5EF4-FFF2-40B4-BE49-F238E27FC236}">
                <a16:creationId xmlns:a16="http://schemas.microsoft.com/office/drawing/2014/main" id="{0985F1AF-9367-DFD4-BF49-2CF1E068D61B}"/>
              </a:ext>
            </a:extLst>
          </p:cNvPr>
          <p:cNvGraphicFramePr>
            <a:graphicFrameLocks noGrp="1"/>
          </p:cNvGraphicFramePr>
          <p:nvPr>
            <p:extLst>
              <p:ext uri="{D42A27DB-BD31-4B8C-83A1-F6EECF244321}">
                <p14:modId xmlns:p14="http://schemas.microsoft.com/office/powerpoint/2010/main" val="143827037"/>
              </p:ext>
            </p:extLst>
          </p:nvPr>
        </p:nvGraphicFramePr>
        <p:xfrm>
          <a:off x="600569" y="5864929"/>
          <a:ext cx="6408000" cy="1805340"/>
        </p:xfrm>
        <a:graphic>
          <a:graphicData uri="http://schemas.openxmlformats.org/drawingml/2006/table">
            <a:tbl>
              <a:tblPr firstRow="1" bandRow="1">
                <a:tableStyleId>{BC89EF96-8CEA-46FF-86C4-4CE0E7609802}</a:tableStyleId>
              </a:tblPr>
              <a:tblGrid>
                <a:gridCol w="3204000">
                  <a:extLst>
                    <a:ext uri="{9D8B030D-6E8A-4147-A177-3AD203B41FA5}">
                      <a16:colId xmlns:a16="http://schemas.microsoft.com/office/drawing/2014/main" val="1567459362"/>
                    </a:ext>
                  </a:extLst>
                </a:gridCol>
                <a:gridCol w="3204000">
                  <a:extLst>
                    <a:ext uri="{9D8B030D-6E8A-4147-A177-3AD203B41FA5}">
                      <a16:colId xmlns:a16="http://schemas.microsoft.com/office/drawing/2014/main" val="3533865741"/>
                    </a:ext>
                  </a:extLst>
                </a:gridCol>
              </a:tblGrid>
              <a:tr h="428845">
                <a:tc>
                  <a:txBody>
                    <a:bodyPr/>
                    <a:lstStyle/>
                    <a:p>
                      <a:pPr algn="ctr"/>
                      <a:r>
                        <a:rPr kumimoji="1" lang="ja-JP" altLang="en-US" sz="1200" spc="600"/>
                        <a:t>商品名</a:t>
                      </a:r>
                      <a:endParaRPr kumimoji="1" lang="ja-JP" altLang="en-US" sz="1200" spc="600">
                        <a:solidFill>
                          <a:srgbClr val="FF0000"/>
                        </a:solidFill>
                      </a:endParaRPr>
                    </a:p>
                  </a:txBody>
                  <a:tcPr marL="98694" marR="98694" marT="49347" marB="49347"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9E7E7"/>
                    </a:solidFill>
                  </a:tcPr>
                </a:tc>
                <a:tc>
                  <a:txBody>
                    <a:bodyPr/>
                    <a:lstStyle/>
                    <a:p>
                      <a:pPr marL="0" marR="0" lvl="0" indent="0" algn="ctr" defTabSz="697779" rtl="0" eaLnBrk="1" fontAlgn="auto" latinLnBrk="0" hangingPunct="1">
                        <a:lnSpc>
                          <a:spcPct val="100000"/>
                        </a:lnSpc>
                        <a:spcBef>
                          <a:spcPts val="0"/>
                        </a:spcBef>
                        <a:spcAft>
                          <a:spcPts val="0"/>
                        </a:spcAft>
                        <a:buClrTx/>
                        <a:buSzTx/>
                        <a:buFontTx/>
                        <a:buNone/>
                        <a:tabLst/>
                        <a:defRPr/>
                      </a:pPr>
                      <a:r>
                        <a:rPr kumimoji="1" lang="ja-JP" altLang="en-US" sz="1200" spc="300"/>
                        <a:t>処方医療機関</a:t>
                      </a:r>
                      <a:endParaRPr kumimoji="1" lang="en-US" altLang="ja-JP" sz="1200" spc="300"/>
                    </a:p>
                    <a:p>
                      <a:pPr marL="0" marR="0" lvl="0" indent="0" algn="ctr" defTabSz="697779" rtl="0" eaLnBrk="1" fontAlgn="auto" latinLnBrk="0" hangingPunct="1">
                        <a:lnSpc>
                          <a:spcPct val="100000"/>
                        </a:lnSpc>
                        <a:spcBef>
                          <a:spcPts val="0"/>
                        </a:spcBef>
                        <a:spcAft>
                          <a:spcPts val="0"/>
                        </a:spcAft>
                        <a:buClrTx/>
                        <a:buSzTx/>
                        <a:buFontTx/>
                        <a:buNone/>
                        <a:tabLst/>
                        <a:defRPr/>
                      </a:pPr>
                      <a:r>
                        <a:rPr kumimoji="1" lang="ja-JP" altLang="en-US" sz="1200" spc="300"/>
                        <a:t>（任意）</a:t>
                      </a:r>
                    </a:p>
                  </a:txBody>
                  <a:tcPr marL="98694" marR="98694" marT="49347" marB="49347" anchor="ctr">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9E7E7"/>
                    </a:solidFill>
                  </a:tcPr>
                </a:tc>
                <a:extLst>
                  <a:ext uri="{0D108BD9-81ED-4DB2-BD59-A6C34878D82A}">
                    <a16:rowId xmlns:a16="http://schemas.microsoft.com/office/drawing/2014/main" val="699816540"/>
                  </a:ext>
                </a:extLst>
              </a:tr>
              <a:tr h="419681">
                <a:tc>
                  <a:txBody>
                    <a:bodyPr/>
                    <a:lstStyle/>
                    <a:p>
                      <a:endParaRPr kumimoji="1" lang="ja-JP" altLang="en-US" sz="1500"/>
                    </a:p>
                  </a:txBody>
                  <a:tcPr marL="98694" marR="98694" marT="49347" marB="49347">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endParaRPr kumimoji="1" lang="ja-JP" altLang="en-US" sz="1500"/>
                    </a:p>
                  </a:txBody>
                  <a:tcPr marL="98694" marR="98694" marT="49347" marB="49347">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0768170"/>
                  </a:ext>
                </a:extLst>
              </a:tr>
              <a:tr h="446962">
                <a:tc>
                  <a:txBody>
                    <a:bodyPr/>
                    <a:lstStyle/>
                    <a:p>
                      <a:endParaRPr kumimoji="1" lang="ja-JP" altLang="en-US" sz="1500"/>
                    </a:p>
                  </a:txBody>
                  <a:tcPr marL="98694" marR="98694" marT="49347" marB="49347">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endParaRPr kumimoji="1" lang="ja-JP" altLang="en-US" sz="1500"/>
                    </a:p>
                  </a:txBody>
                  <a:tcPr marL="98694" marR="98694" marT="49347" marB="49347">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3463926"/>
                  </a:ext>
                </a:extLst>
              </a:tr>
              <a:tr h="474243">
                <a:tc>
                  <a:txBody>
                    <a:bodyPr/>
                    <a:lstStyle/>
                    <a:p>
                      <a:endParaRPr kumimoji="1" lang="ja-JP" altLang="en-US" sz="1500"/>
                    </a:p>
                  </a:txBody>
                  <a:tcPr marL="98694" marR="98694" marT="49347" marB="49347">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500"/>
                    </a:p>
                  </a:txBody>
                  <a:tcPr marL="98694" marR="98694" marT="49347" marB="49347">
                    <a:lnL w="31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5983989"/>
                  </a:ext>
                </a:extLst>
              </a:tr>
            </a:tbl>
          </a:graphicData>
        </a:graphic>
      </p:graphicFrame>
      <p:sp>
        <p:nvSpPr>
          <p:cNvPr id="36" name="正方形/長方形 35">
            <a:extLst>
              <a:ext uri="{FF2B5EF4-FFF2-40B4-BE49-F238E27FC236}">
                <a16:creationId xmlns:a16="http://schemas.microsoft.com/office/drawing/2014/main" id="{CB2B9CF0-B40E-4333-987B-D862A8E96C58}"/>
              </a:ext>
            </a:extLst>
          </p:cNvPr>
          <p:cNvSpPr/>
          <p:nvPr/>
        </p:nvSpPr>
        <p:spPr>
          <a:xfrm>
            <a:off x="299032" y="9394473"/>
            <a:ext cx="1538288" cy="967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C9E7E7">
                    <a:lumMod val="50000"/>
                  </a:srgbClr>
                </a:solidFill>
                <a:effectLst/>
                <a:uLnTx/>
                <a:uFillTx/>
                <a:latin typeface="BIZ UDPゴシック"/>
                <a:ea typeface="BIZ UDPゴシック"/>
                <a:cs typeface="+mn-cs"/>
              </a:rPr>
              <a:t>お問い合わせ先</a:t>
            </a:r>
            <a:endParaRPr kumimoji="1" lang="en-US" altLang="ja-JP" sz="1400" b="1" i="0" u="none" strike="noStrike" kern="1200" cap="none" spc="0" normalizeH="0" baseline="0" noProof="0">
              <a:ln>
                <a:noFill/>
              </a:ln>
              <a:solidFill>
                <a:srgbClr val="C9E7E7">
                  <a:lumMod val="50000"/>
                </a:srgbClr>
              </a:solidFill>
              <a:effectLst/>
              <a:uLnTx/>
              <a:uFillTx/>
              <a:latin typeface="BIZ UDPゴシック"/>
              <a:ea typeface="BIZ UDPゴシック"/>
              <a:cs typeface="+mn-cs"/>
            </a:endParaRPr>
          </a:p>
        </p:txBody>
      </p:sp>
      <p:sp>
        <p:nvSpPr>
          <p:cNvPr id="37" name="テキスト ボックス 36">
            <a:extLst>
              <a:ext uri="{FF2B5EF4-FFF2-40B4-BE49-F238E27FC236}">
                <a16:creationId xmlns:a16="http://schemas.microsoft.com/office/drawing/2014/main" id="{5E619DEA-34CC-9263-A213-9B5FB6480993}"/>
              </a:ext>
            </a:extLst>
          </p:cNvPr>
          <p:cNvSpPr txBox="1"/>
          <p:nvPr/>
        </p:nvSpPr>
        <p:spPr>
          <a:xfrm>
            <a:off x="557219" y="7685532"/>
            <a:ext cx="5868652" cy="253916"/>
          </a:xfrm>
          <a:prstGeom prst="rect">
            <a:avLst/>
          </a:prstGeom>
          <a:noFill/>
        </p:spPr>
        <p:txBody>
          <a:bodyPr wrap="square" rtlCol="0">
            <a:spAutoFit/>
          </a:bodyPr>
          <a:lstStyle/>
          <a:p>
            <a:pPr marL="0" marR="0" lvl="0" indent="0" algn="l" defTabSz="986912"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100" normalizeH="0" baseline="0" noProof="0">
                <a:ln>
                  <a:noFill/>
                </a:ln>
                <a:solidFill>
                  <a:prstClr val="black"/>
                </a:solidFill>
                <a:effectLst/>
                <a:uLnTx/>
                <a:uFillTx/>
                <a:latin typeface="BIZ UDPゴシック"/>
                <a:ea typeface="BIZ UDPゴシック"/>
                <a:cs typeface="+mn-cs"/>
              </a:rPr>
              <a:t>※</a:t>
            </a:r>
            <a:r>
              <a:rPr kumimoji="1" lang="ja-JP" altLang="en-US" sz="1050" b="0" i="0" u="none" strike="noStrike" kern="1200" cap="none" spc="100" normalizeH="0" baseline="0" noProof="0">
                <a:ln>
                  <a:noFill/>
                </a:ln>
                <a:solidFill>
                  <a:prstClr val="black"/>
                </a:solidFill>
                <a:effectLst/>
                <a:uLnTx/>
                <a:uFillTx/>
                <a:latin typeface="BIZ UDPゴシック"/>
                <a:ea typeface="BIZ UDPゴシック"/>
                <a:cs typeface="+mn-cs"/>
              </a:rPr>
              <a:t>商品名についてはシールを貼付することでも差し支えありません。</a:t>
            </a:r>
          </a:p>
        </p:txBody>
      </p:sp>
      <p:sp>
        <p:nvSpPr>
          <p:cNvPr id="38" name="正方形/長方形 37">
            <a:extLst>
              <a:ext uri="{FF2B5EF4-FFF2-40B4-BE49-F238E27FC236}">
                <a16:creationId xmlns:a16="http://schemas.microsoft.com/office/drawing/2014/main" id="{754A5BD1-992B-63BE-4BB4-1962D903B3F8}"/>
              </a:ext>
            </a:extLst>
          </p:cNvPr>
          <p:cNvSpPr/>
          <p:nvPr/>
        </p:nvSpPr>
        <p:spPr>
          <a:xfrm>
            <a:off x="600569" y="8013845"/>
            <a:ext cx="6408000" cy="379203"/>
          </a:xfrm>
          <a:prstGeom prst="rect">
            <a:avLst/>
          </a:prstGeom>
          <a:solidFill>
            <a:srgbClr val="C9E7E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86912"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300" normalizeH="0" baseline="0" noProof="0">
                <a:ln>
                  <a:noFill/>
                </a:ln>
                <a:solidFill>
                  <a:srgbClr val="000000"/>
                </a:solidFill>
                <a:effectLst/>
                <a:uLnTx/>
                <a:uFillTx/>
                <a:latin typeface="BIZ UDPゴシック"/>
                <a:ea typeface="BIZ UDPゴシック"/>
                <a:cs typeface="+mn-cs"/>
              </a:rPr>
              <a:t>福祉事務所への伝達事項</a:t>
            </a:r>
            <a:r>
              <a:rPr kumimoji="1" lang="ja-JP" altLang="en-US" sz="1000" b="0" i="0" u="none" strike="noStrike" kern="1200" cap="none" spc="300" normalizeH="0" baseline="0" noProof="0">
                <a:ln>
                  <a:noFill/>
                </a:ln>
                <a:solidFill>
                  <a:srgbClr val="000000"/>
                </a:solidFill>
                <a:effectLst/>
                <a:uLnTx/>
                <a:uFillTx/>
                <a:latin typeface="BIZ UDPゴシック"/>
                <a:ea typeface="BIZ UDPゴシック"/>
                <a:cs typeface="+mn-cs"/>
              </a:rPr>
              <a:t>（必要がある場合のみ記載をお願いします）</a:t>
            </a:r>
          </a:p>
        </p:txBody>
      </p:sp>
      <p:sp>
        <p:nvSpPr>
          <p:cNvPr id="39" name="正方形/長方形 38">
            <a:extLst>
              <a:ext uri="{FF2B5EF4-FFF2-40B4-BE49-F238E27FC236}">
                <a16:creationId xmlns:a16="http://schemas.microsoft.com/office/drawing/2014/main" id="{A640D699-ED9A-E842-8BE7-5EED88C49844}"/>
              </a:ext>
            </a:extLst>
          </p:cNvPr>
          <p:cNvSpPr/>
          <p:nvPr/>
        </p:nvSpPr>
        <p:spPr>
          <a:xfrm>
            <a:off x="593943" y="8393048"/>
            <a:ext cx="6414106" cy="119683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943" b="0" i="0" u="none" strike="noStrike" kern="1200" cap="none" spc="0" normalizeH="0" baseline="0" noProof="0">
              <a:ln>
                <a:noFill/>
              </a:ln>
              <a:solidFill>
                <a:srgbClr val="FFFFFF"/>
              </a:solidFill>
              <a:effectLst/>
              <a:uLnTx/>
              <a:uFillTx/>
              <a:latin typeface="BIZ UDPゴシック"/>
              <a:ea typeface="BIZ UDPゴシック"/>
              <a:cs typeface="+mn-cs"/>
            </a:endParaRPr>
          </a:p>
        </p:txBody>
      </p:sp>
      <p:sp>
        <p:nvSpPr>
          <p:cNvPr id="41" name="テキスト ボックス 40">
            <a:extLst>
              <a:ext uri="{FF2B5EF4-FFF2-40B4-BE49-F238E27FC236}">
                <a16:creationId xmlns:a16="http://schemas.microsoft.com/office/drawing/2014/main" id="{9CAE1E96-A995-151D-718B-71032303E304}"/>
              </a:ext>
            </a:extLst>
          </p:cNvPr>
          <p:cNvSpPr txBox="1"/>
          <p:nvPr/>
        </p:nvSpPr>
        <p:spPr>
          <a:xfrm>
            <a:off x="714136" y="2994732"/>
            <a:ext cx="60167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a:ln>
                  <a:noFill/>
                </a:ln>
                <a:solidFill>
                  <a:srgbClr val="000000"/>
                </a:solidFill>
                <a:effectLst/>
                <a:uLnTx/>
                <a:uFillTx/>
                <a:latin typeface="BIZ UDPゴシック"/>
                <a:ea typeface="BIZ UDPゴシック"/>
                <a:cs typeface="+mn-cs"/>
              </a:rPr>
              <a:t>□</a:t>
            </a:r>
          </a:p>
        </p:txBody>
      </p:sp>
      <p:sp>
        <p:nvSpPr>
          <p:cNvPr id="45" name="テキスト ボックス 44">
            <a:extLst>
              <a:ext uri="{FF2B5EF4-FFF2-40B4-BE49-F238E27FC236}">
                <a16:creationId xmlns:a16="http://schemas.microsoft.com/office/drawing/2014/main" id="{D7DACAEA-8061-C405-5183-12BDD5A4264C}"/>
              </a:ext>
            </a:extLst>
          </p:cNvPr>
          <p:cNvSpPr txBox="1"/>
          <p:nvPr/>
        </p:nvSpPr>
        <p:spPr>
          <a:xfrm>
            <a:off x="714136" y="3682890"/>
            <a:ext cx="57284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a:ln>
                  <a:noFill/>
                </a:ln>
                <a:solidFill>
                  <a:srgbClr val="000000"/>
                </a:solidFill>
                <a:effectLst/>
                <a:uLnTx/>
                <a:uFillTx/>
                <a:latin typeface="BIZ UDPゴシック"/>
                <a:ea typeface="BIZ UDPゴシック"/>
                <a:cs typeface="+mn-cs"/>
              </a:rPr>
              <a:t>□</a:t>
            </a:r>
          </a:p>
        </p:txBody>
      </p:sp>
      <p:sp>
        <p:nvSpPr>
          <p:cNvPr id="47" name="テキスト ボックス 46">
            <a:extLst>
              <a:ext uri="{FF2B5EF4-FFF2-40B4-BE49-F238E27FC236}">
                <a16:creationId xmlns:a16="http://schemas.microsoft.com/office/drawing/2014/main" id="{6B235CD3-8068-7932-42A1-51994EE9A142}"/>
              </a:ext>
            </a:extLst>
          </p:cNvPr>
          <p:cNvSpPr txBox="1"/>
          <p:nvPr/>
        </p:nvSpPr>
        <p:spPr>
          <a:xfrm>
            <a:off x="4750030" y="2096712"/>
            <a:ext cx="4014001" cy="343492"/>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600" b="0" i="0" u="none" strike="noStrike" kern="1200" cap="none" spc="300" normalizeH="0" baseline="0" noProof="0">
                <a:ln>
                  <a:noFill/>
                </a:ln>
                <a:solidFill>
                  <a:srgbClr val="000000"/>
                </a:solidFill>
                <a:effectLst/>
                <a:uLnTx/>
                <a:uFillTx/>
                <a:latin typeface="BIZ UDPゴシック"/>
                <a:ea typeface="BIZ UDPゴシック"/>
                <a:cs typeface="+mn-cs"/>
              </a:rPr>
              <a:t>患者氏名：　</a:t>
            </a:r>
          </a:p>
        </p:txBody>
      </p:sp>
      <p:sp>
        <p:nvSpPr>
          <p:cNvPr id="15" name="テキスト ボックス 14">
            <a:extLst>
              <a:ext uri="{FF2B5EF4-FFF2-40B4-BE49-F238E27FC236}">
                <a16:creationId xmlns:a16="http://schemas.microsoft.com/office/drawing/2014/main" id="{DE955D37-70AE-44AF-4B89-CA41929CC952}"/>
              </a:ext>
            </a:extLst>
          </p:cNvPr>
          <p:cNvSpPr txBox="1"/>
          <p:nvPr/>
        </p:nvSpPr>
        <p:spPr>
          <a:xfrm>
            <a:off x="243801" y="10049695"/>
            <a:ext cx="7016842" cy="523220"/>
          </a:xfrm>
          <a:prstGeom prst="rect">
            <a:avLst/>
          </a:prstGeom>
          <a:noFill/>
        </p:spPr>
        <p:txBody>
          <a:bodyPr wrap="square"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7771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000000"/>
                </a:solidFill>
                <a:effectLst/>
                <a:uLnTx/>
                <a:uFillTx/>
                <a:latin typeface="BIZ UDPゴシック"/>
                <a:ea typeface="BIZ UDPゴシック"/>
                <a:cs typeface="+mn-cs"/>
              </a:rPr>
              <a:t>○○福祉事務所　連絡先：</a:t>
            </a:r>
            <a:r>
              <a:rPr kumimoji="1" lang="en-US" altLang="ja-JP" sz="1400" b="1" i="0" u="none" strike="noStrike" kern="1200" cap="none" spc="0" normalizeH="0" baseline="0" noProof="0">
                <a:ln>
                  <a:noFill/>
                </a:ln>
                <a:solidFill>
                  <a:srgbClr val="000000"/>
                </a:solidFill>
                <a:effectLst/>
                <a:uLnTx/>
                <a:uFillTx/>
                <a:latin typeface="BIZ UDPゴシック"/>
                <a:ea typeface="BIZ UDPゴシック"/>
                <a:cs typeface="+mn-cs"/>
              </a:rPr>
              <a:t>00-0000-0000</a:t>
            </a:r>
            <a:r>
              <a:rPr kumimoji="1" lang="ja-JP" altLang="en-US" sz="1400" b="1" i="0" u="none" strike="noStrike" kern="1200" cap="none" spc="0" normalizeH="0" baseline="0" noProof="0">
                <a:ln>
                  <a:noFill/>
                </a:ln>
                <a:solidFill>
                  <a:srgbClr val="000000"/>
                </a:solidFill>
                <a:effectLst/>
                <a:uLnTx/>
                <a:uFillTx/>
                <a:latin typeface="BIZ UDPゴシック"/>
                <a:ea typeface="BIZ UDPゴシック"/>
                <a:cs typeface="+mn-cs"/>
              </a:rPr>
              <a:t>　　　　（</a:t>
            </a:r>
            <a:r>
              <a:rPr kumimoji="1" lang="en-US" altLang="ja-JP" sz="1400" b="1" i="0" u="none" strike="noStrike" kern="1200" cap="none" spc="0" normalizeH="0" baseline="0" noProof="0">
                <a:ln>
                  <a:noFill/>
                </a:ln>
                <a:solidFill>
                  <a:srgbClr val="000000"/>
                </a:solidFill>
                <a:effectLst/>
                <a:uLnTx/>
                <a:uFillTx/>
                <a:latin typeface="BIZ UDPゴシック"/>
                <a:ea typeface="BIZ UDPゴシック"/>
                <a:cs typeface="+mn-cs"/>
              </a:rPr>
              <a:t>FAX</a:t>
            </a:r>
            <a:r>
              <a:rPr kumimoji="1" lang="ja-JP" altLang="en-US" sz="1400" b="1" i="0" u="none" strike="noStrike" kern="1200" cap="none" spc="0" normalizeH="0" baseline="0" noProof="0">
                <a:ln>
                  <a:noFill/>
                </a:ln>
                <a:solidFill>
                  <a:srgbClr val="000000"/>
                </a:solidFill>
                <a:effectLst/>
                <a:uLnTx/>
                <a:uFillTx/>
                <a:latin typeface="BIZ UDPゴシック"/>
                <a:ea typeface="BIZ UDPゴシック"/>
                <a:cs typeface="+mn-cs"/>
              </a:rPr>
              <a:t>）：</a:t>
            </a:r>
            <a:r>
              <a:rPr lang="en-US" altLang="ja-JP" sz="1400" b="1">
                <a:solidFill>
                  <a:srgbClr val="000000"/>
                </a:solidFill>
              </a:rPr>
              <a:t> 00-0000-0000</a:t>
            </a:r>
          </a:p>
          <a:p>
            <a:pPr marL="77710" marR="0" lvl="0" indent="0" algn="l" defTabSz="986912"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000000"/>
                </a:solidFill>
                <a:effectLst/>
                <a:uLnTx/>
                <a:uFillTx/>
                <a:latin typeface="BIZ UDPゴシック"/>
                <a:ea typeface="BIZ UDPゴシック"/>
                <a:cs typeface="+mn-cs"/>
              </a:rPr>
              <a:t>　　　　　　　　　　　　住所：</a:t>
            </a:r>
          </a:p>
        </p:txBody>
      </p:sp>
      <p:cxnSp>
        <p:nvCxnSpPr>
          <p:cNvPr id="2" name="直線コネクタ 1">
            <a:extLst>
              <a:ext uri="{FF2B5EF4-FFF2-40B4-BE49-F238E27FC236}">
                <a16:creationId xmlns:a16="http://schemas.microsoft.com/office/drawing/2014/main" id="{E54F2927-6534-B61E-8652-9892CC2ABB9B}"/>
              </a:ext>
            </a:extLst>
          </p:cNvPr>
          <p:cNvCxnSpPr>
            <a:cxnSpLocks/>
          </p:cNvCxnSpPr>
          <p:nvPr/>
        </p:nvCxnSpPr>
        <p:spPr>
          <a:xfrm>
            <a:off x="593943" y="1262668"/>
            <a:ext cx="3911103" cy="0"/>
          </a:xfrm>
          <a:prstGeom prst="line">
            <a:avLst/>
          </a:prstGeom>
          <a:ln w="12700">
            <a:solidFill>
              <a:srgbClr val="66BAB7"/>
            </a:solidFill>
          </a:ln>
        </p:spPr>
        <p:style>
          <a:lnRef idx="1">
            <a:schemeClr val="accent1"/>
          </a:lnRef>
          <a:fillRef idx="0">
            <a:schemeClr val="accent1"/>
          </a:fillRef>
          <a:effectRef idx="0">
            <a:schemeClr val="accent1"/>
          </a:effectRef>
          <a:fontRef idx="minor">
            <a:schemeClr val="tx1"/>
          </a:fontRef>
        </p:style>
      </p:cxnSp>
      <p:sp>
        <p:nvSpPr>
          <p:cNvPr id="4" name="正方形/長方形 3">
            <a:extLst>
              <a:ext uri="{FF2B5EF4-FFF2-40B4-BE49-F238E27FC236}">
                <a16:creationId xmlns:a16="http://schemas.microsoft.com/office/drawing/2014/main" id="{0BFE6E9E-9AA2-4B49-03A6-10C7DEC85125}"/>
              </a:ext>
            </a:extLst>
          </p:cNvPr>
          <p:cNvSpPr/>
          <p:nvPr/>
        </p:nvSpPr>
        <p:spPr>
          <a:xfrm>
            <a:off x="548079" y="890579"/>
            <a:ext cx="3963593" cy="3720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86912" rtl="0" eaLnBrk="1" fontAlgn="auto" latinLnBrk="0" hangingPunct="1">
              <a:lnSpc>
                <a:spcPct val="100000"/>
              </a:lnSpc>
              <a:spcBef>
                <a:spcPts val="0"/>
              </a:spcBef>
              <a:spcAft>
                <a:spcPts val="600"/>
              </a:spcAft>
              <a:buClrTx/>
              <a:buSzTx/>
              <a:buFontTx/>
              <a:buNone/>
              <a:tabLst/>
              <a:defRPr/>
            </a:pPr>
            <a:r>
              <a:rPr kumimoji="1" lang="ja-JP" altLang="en-US" sz="1200" b="0" i="0" u="none" strike="noStrike" kern="1200" cap="none" spc="300" normalizeH="0" baseline="0" noProof="0">
                <a:ln>
                  <a:noFill/>
                </a:ln>
                <a:solidFill>
                  <a:srgbClr val="000000"/>
                </a:solidFill>
                <a:effectLst/>
                <a:uLnTx/>
                <a:uFillTx/>
                <a:latin typeface="BIZ UDPゴシック"/>
                <a:ea typeface="BIZ UDPゴシック"/>
                <a:cs typeface="+mn-cs"/>
              </a:rPr>
              <a:t>記 入 日：　　　 　　　年　　 　　月　　　 　日</a:t>
            </a:r>
            <a:endParaRPr kumimoji="1" lang="en-US" altLang="ja-JP" sz="1200" b="0" i="0" u="none" strike="noStrike" kern="1200" cap="none" spc="300" normalizeH="0" baseline="0" noProof="0">
              <a:ln>
                <a:noFill/>
              </a:ln>
              <a:solidFill>
                <a:srgbClr val="000000"/>
              </a:solidFill>
              <a:effectLst/>
              <a:uLnTx/>
              <a:uFillTx/>
              <a:latin typeface="BIZ UDPゴシック"/>
              <a:ea typeface="BIZ UDPゴシック"/>
              <a:cs typeface="+mn-cs"/>
            </a:endParaRPr>
          </a:p>
        </p:txBody>
      </p:sp>
      <p:cxnSp>
        <p:nvCxnSpPr>
          <p:cNvPr id="6" name="直線コネクタ 5">
            <a:extLst>
              <a:ext uri="{FF2B5EF4-FFF2-40B4-BE49-F238E27FC236}">
                <a16:creationId xmlns:a16="http://schemas.microsoft.com/office/drawing/2014/main" id="{5F9A3440-5730-3121-30D4-74FDE0AC0079}"/>
              </a:ext>
            </a:extLst>
          </p:cNvPr>
          <p:cNvCxnSpPr>
            <a:cxnSpLocks/>
          </p:cNvCxnSpPr>
          <p:nvPr/>
        </p:nvCxnSpPr>
        <p:spPr>
          <a:xfrm>
            <a:off x="608251" y="2429932"/>
            <a:ext cx="3903421" cy="0"/>
          </a:xfrm>
          <a:prstGeom prst="line">
            <a:avLst/>
          </a:prstGeom>
          <a:ln w="12700">
            <a:solidFill>
              <a:srgbClr val="66BAB7"/>
            </a:solidFill>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F9844EAF-F1DF-52EA-429A-1A017FFEF586}"/>
              </a:ext>
            </a:extLst>
          </p:cNvPr>
          <p:cNvSpPr/>
          <p:nvPr/>
        </p:nvSpPr>
        <p:spPr>
          <a:xfrm>
            <a:off x="548080" y="1646338"/>
            <a:ext cx="3043491" cy="377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86912" rtl="0" eaLnBrk="1" fontAlgn="auto" latinLnBrk="0" hangingPunct="1">
              <a:lnSpc>
                <a:spcPct val="100000"/>
              </a:lnSpc>
              <a:spcBef>
                <a:spcPts val="600"/>
              </a:spcBef>
              <a:spcAft>
                <a:spcPts val="600"/>
              </a:spcAft>
              <a:buClrTx/>
              <a:buSzTx/>
              <a:buFontTx/>
              <a:buNone/>
              <a:tabLst/>
              <a:defRPr/>
            </a:pPr>
            <a:r>
              <a:rPr kumimoji="1" lang="ja-JP" altLang="en-US" sz="1200" b="0" i="0" u="none" strike="noStrike" kern="1200" cap="none" spc="300" normalizeH="0" baseline="0" noProof="0">
                <a:ln>
                  <a:noFill/>
                </a:ln>
                <a:solidFill>
                  <a:srgbClr val="000000"/>
                </a:solidFill>
                <a:effectLst/>
                <a:uLnTx/>
                <a:uFillTx/>
                <a:latin typeface="BIZ UDPゴシック"/>
                <a:ea typeface="BIZ UDPゴシック"/>
                <a:cs typeface="+mn-cs"/>
              </a:rPr>
              <a:t>薬剤師名：</a:t>
            </a:r>
            <a:endParaRPr kumimoji="1" lang="en-US" altLang="ja-JP" sz="1200" b="0" i="0" u="none" strike="noStrike" kern="1200" cap="none" spc="300" normalizeH="0" baseline="0" noProof="0">
              <a:ln>
                <a:noFill/>
              </a:ln>
              <a:solidFill>
                <a:srgbClr val="000000"/>
              </a:solidFill>
              <a:effectLst/>
              <a:uLnTx/>
              <a:uFillTx/>
              <a:latin typeface="BIZ UDPゴシック"/>
              <a:ea typeface="BIZ UDPゴシック"/>
              <a:cs typeface="+mn-cs"/>
            </a:endParaRPr>
          </a:p>
        </p:txBody>
      </p:sp>
      <p:sp>
        <p:nvSpPr>
          <p:cNvPr id="13" name="正方形/長方形 12">
            <a:extLst>
              <a:ext uri="{FF2B5EF4-FFF2-40B4-BE49-F238E27FC236}">
                <a16:creationId xmlns:a16="http://schemas.microsoft.com/office/drawing/2014/main" id="{2E38A8CE-3A76-6F63-EA32-4D681DA4DAC4}"/>
              </a:ext>
            </a:extLst>
          </p:cNvPr>
          <p:cNvSpPr/>
          <p:nvPr/>
        </p:nvSpPr>
        <p:spPr>
          <a:xfrm>
            <a:off x="548079" y="1266580"/>
            <a:ext cx="3043491" cy="3779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86912" rtl="0" eaLnBrk="1" fontAlgn="auto" latinLnBrk="0" hangingPunct="1">
              <a:lnSpc>
                <a:spcPct val="100000"/>
              </a:lnSpc>
              <a:spcBef>
                <a:spcPts val="600"/>
              </a:spcBef>
              <a:spcAft>
                <a:spcPts val="600"/>
              </a:spcAft>
              <a:buClrTx/>
              <a:buSzTx/>
              <a:buFontTx/>
              <a:buNone/>
              <a:tabLst/>
              <a:defRPr/>
            </a:pPr>
            <a:r>
              <a:rPr kumimoji="1" lang="ja-JP" altLang="en-US" sz="1200" b="0" i="0" u="none" strike="noStrike" kern="1200" cap="none" spc="300" normalizeH="0" baseline="0" noProof="0">
                <a:ln>
                  <a:noFill/>
                </a:ln>
                <a:solidFill>
                  <a:srgbClr val="000000"/>
                </a:solidFill>
                <a:effectLst/>
                <a:uLnTx/>
                <a:uFillTx/>
                <a:latin typeface="BIZ UDPゴシック"/>
                <a:ea typeface="BIZ UDPゴシック"/>
                <a:cs typeface="+mn-cs"/>
              </a:rPr>
              <a:t>薬 局 名：</a:t>
            </a:r>
            <a:endParaRPr kumimoji="1" lang="en-US" altLang="ja-JP" sz="1200" b="0" i="0" u="none" strike="noStrike" kern="1200" cap="none" spc="300" normalizeH="0" baseline="0" noProof="0">
              <a:ln>
                <a:noFill/>
              </a:ln>
              <a:solidFill>
                <a:srgbClr val="000000"/>
              </a:solidFill>
              <a:effectLst/>
              <a:uLnTx/>
              <a:uFillTx/>
              <a:latin typeface="BIZ UDPゴシック"/>
              <a:ea typeface="BIZ UDPゴシック"/>
              <a:cs typeface="+mn-cs"/>
            </a:endParaRPr>
          </a:p>
        </p:txBody>
      </p:sp>
      <p:cxnSp>
        <p:nvCxnSpPr>
          <p:cNvPr id="17" name="直線コネクタ 16">
            <a:extLst>
              <a:ext uri="{FF2B5EF4-FFF2-40B4-BE49-F238E27FC236}">
                <a16:creationId xmlns:a16="http://schemas.microsoft.com/office/drawing/2014/main" id="{AF3E16C7-4DA9-5D3C-01E7-7F99D4F9B1F6}"/>
              </a:ext>
            </a:extLst>
          </p:cNvPr>
          <p:cNvCxnSpPr>
            <a:cxnSpLocks/>
          </p:cNvCxnSpPr>
          <p:nvPr/>
        </p:nvCxnSpPr>
        <p:spPr>
          <a:xfrm>
            <a:off x="600569" y="1655907"/>
            <a:ext cx="3911103" cy="0"/>
          </a:xfrm>
          <a:prstGeom prst="line">
            <a:avLst/>
          </a:prstGeom>
          <a:ln w="12700">
            <a:solidFill>
              <a:srgbClr val="66BAB7"/>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6AEC79E3-1D24-F2A2-7492-75CEE4BDF6A9}"/>
              </a:ext>
            </a:extLst>
          </p:cNvPr>
          <p:cNvCxnSpPr>
            <a:cxnSpLocks/>
          </p:cNvCxnSpPr>
          <p:nvPr/>
        </p:nvCxnSpPr>
        <p:spPr>
          <a:xfrm>
            <a:off x="593943" y="2051954"/>
            <a:ext cx="3911103" cy="0"/>
          </a:xfrm>
          <a:prstGeom prst="line">
            <a:avLst/>
          </a:prstGeom>
          <a:ln w="12700">
            <a:solidFill>
              <a:srgbClr val="66BAB7"/>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5B2E3EAF-BCA0-6483-B549-B8757CA8AFE8}"/>
              </a:ext>
            </a:extLst>
          </p:cNvPr>
          <p:cNvSpPr/>
          <p:nvPr/>
        </p:nvSpPr>
        <p:spPr>
          <a:xfrm>
            <a:off x="651927" y="4327798"/>
            <a:ext cx="6347108" cy="1301003"/>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0" marR="0" lvl="0" indent="0" algn="l" defTabSz="986912" rtl="0" eaLnBrk="1" fontAlgn="auto" latinLnBrk="0" hangingPunct="1">
              <a:lnSpc>
                <a:spcPct val="110000"/>
              </a:lnSpc>
              <a:spcBef>
                <a:spcPts val="0"/>
              </a:spcBef>
              <a:spcAft>
                <a:spcPts val="0"/>
              </a:spcAft>
              <a:buClrTx/>
              <a:buSzTx/>
              <a:buFontTx/>
              <a:buNone/>
              <a:tabLst/>
              <a:defRPr/>
            </a:pPr>
            <a:r>
              <a:rPr kumimoji="1" lang="ja-JP" altLang="en-US" sz="1400" b="0" i="0" u="none" strike="noStrike" kern="1200" cap="none" spc="600" normalizeH="0" baseline="0" noProof="0">
                <a:ln>
                  <a:noFill/>
                </a:ln>
                <a:solidFill>
                  <a:srgbClr val="000000"/>
                </a:solidFill>
                <a:effectLst/>
                <a:uLnTx/>
                <a:uFillTx/>
                <a:latin typeface="BIZ UDPゴシック"/>
                <a:ea typeface="BIZ UDPゴシック"/>
                <a:cs typeface="+mn-cs"/>
              </a:rPr>
              <a:t>　　　処方医により処方内容が変更され、</a:t>
            </a:r>
            <a:endParaRPr kumimoji="1" lang="en-US" altLang="ja-JP" sz="1400" b="0" i="0" u="none" strike="noStrike" kern="1200" cap="none" spc="600" normalizeH="0" baseline="0" noProof="0">
              <a:ln>
                <a:noFill/>
              </a:ln>
              <a:solidFill>
                <a:srgbClr val="000000"/>
              </a:solidFill>
              <a:effectLst/>
              <a:uLnTx/>
              <a:uFillTx/>
              <a:latin typeface="BIZ UDPゴシック"/>
              <a:ea typeface="BIZ UDPゴシック"/>
              <a:cs typeface="+mn-cs"/>
            </a:endParaRPr>
          </a:p>
          <a:p>
            <a:pPr marL="0" marR="0" lvl="0" indent="0" algn="l" defTabSz="986912" rtl="0" eaLnBrk="1" fontAlgn="auto" latinLnBrk="0" hangingPunct="1">
              <a:lnSpc>
                <a:spcPct val="110000"/>
              </a:lnSpc>
              <a:spcBef>
                <a:spcPts val="0"/>
              </a:spcBef>
              <a:spcAft>
                <a:spcPts val="0"/>
              </a:spcAft>
              <a:buClrTx/>
              <a:buSzTx/>
              <a:buFontTx/>
              <a:buNone/>
              <a:tabLst/>
              <a:defRPr/>
            </a:pPr>
            <a:r>
              <a:rPr kumimoji="1" lang="ja-JP" altLang="en-US" sz="1400" b="0" i="0" u="none" strike="noStrike" kern="1200" cap="none" spc="600" normalizeH="0" baseline="0" noProof="0">
                <a:ln>
                  <a:noFill/>
                </a:ln>
                <a:solidFill>
                  <a:srgbClr val="000000"/>
                </a:solidFill>
                <a:effectLst/>
                <a:uLnTx/>
                <a:uFillTx/>
                <a:latin typeface="BIZ UDPゴシック"/>
                <a:ea typeface="BIZ UDPゴシック"/>
                <a:cs typeface="+mn-cs"/>
              </a:rPr>
              <a:t>　　　　　合計</a:t>
            </a:r>
            <a:r>
              <a:rPr kumimoji="1" lang="ja-JP" altLang="en-US" sz="1100" b="0" i="0" u="none" strike="noStrike" kern="1200" cap="none" spc="600" normalizeH="0" baseline="0" noProof="0">
                <a:ln>
                  <a:noFill/>
                </a:ln>
                <a:solidFill>
                  <a:srgbClr val="000000"/>
                </a:solidFill>
                <a:effectLst/>
                <a:uLnTx/>
                <a:uFillTx/>
                <a:latin typeface="BIZ UDPゴシック"/>
                <a:ea typeface="BIZ UDPゴシック"/>
                <a:cs typeface="+mn-cs"/>
              </a:rPr>
              <a:t>（のべ）　　　　</a:t>
            </a:r>
            <a:r>
              <a:rPr kumimoji="1" lang="ja-JP" altLang="en-US" sz="1400" b="0" i="0" u="none" strike="noStrike" kern="1200" cap="none" spc="600" normalizeH="0" baseline="0" noProof="0">
                <a:ln>
                  <a:noFill/>
                </a:ln>
                <a:solidFill>
                  <a:srgbClr val="000000"/>
                </a:solidFill>
                <a:effectLst/>
                <a:uLnTx/>
                <a:uFillTx/>
                <a:latin typeface="BIZ UDPゴシック"/>
                <a:ea typeface="BIZ UDPゴシック"/>
                <a:cs typeface="+mn-cs"/>
              </a:rPr>
              <a:t>種類の薬剤が減少しました</a:t>
            </a:r>
            <a:endParaRPr kumimoji="1" lang="en-US" altLang="ja-JP" sz="1200" spc="100">
              <a:solidFill>
                <a:srgbClr val="000000"/>
              </a:solidFill>
              <a:latin typeface="BIZ UDPゴシック"/>
              <a:ea typeface="BIZ UDPゴシック"/>
            </a:endParaRPr>
          </a:p>
          <a:p>
            <a:pPr marL="0" marR="0" lvl="0" indent="0" algn="l" defTabSz="986912" rtl="0" eaLnBrk="1" fontAlgn="auto" latinLnBrk="0" hangingPunct="1">
              <a:lnSpc>
                <a:spcPct val="100000"/>
              </a:lnSpc>
              <a:spcBef>
                <a:spcPts val="1200"/>
              </a:spcBef>
              <a:spcAft>
                <a:spcPts val="0"/>
              </a:spcAft>
              <a:buClrTx/>
              <a:buSzTx/>
              <a:buFontTx/>
              <a:buNone/>
              <a:tabLst/>
              <a:defRPr/>
            </a:pPr>
            <a:r>
              <a:rPr kumimoji="1" lang="ja-JP" altLang="en-US" sz="1200" b="0" i="0" u="none" strike="noStrike" kern="1200" cap="none" spc="100" normalizeH="0" baseline="0" noProof="0">
                <a:ln>
                  <a:noFill/>
                </a:ln>
                <a:solidFill>
                  <a:srgbClr val="000000"/>
                </a:solidFill>
                <a:effectLst/>
                <a:uLnTx/>
                <a:uFillTx/>
                <a:latin typeface="BIZ UDPゴシック"/>
                <a:ea typeface="BIZ UDPゴシック"/>
                <a:cs typeface="+mn-cs"/>
              </a:rPr>
              <a:t>　　　　　　処方内容が変更され、減少した薬剤の種類数を記入ください。</a:t>
            </a:r>
            <a:endParaRPr kumimoji="1" lang="en-US" altLang="ja-JP" sz="1200" b="0" i="0" u="none" strike="noStrike" kern="1200" cap="none" spc="100" normalizeH="0" baseline="0" noProof="0">
              <a:ln>
                <a:noFill/>
              </a:ln>
              <a:solidFill>
                <a:srgbClr val="000000"/>
              </a:solidFill>
              <a:effectLst/>
              <a:uLnTx/>
              <a:uFillTx/>
              <a:latin typeface="BIZ UDPゴシック"/>
              <a:ea typeface="BIZ UDPゴシック"/>
              <a:cs typeface="+mn-cs"/>
            </a:endParaRPr>
          </a:p>
          <a:p>
            <a:pPr marL="0" marR="0" lvl="0" indent="0" algn="l" defTabSz="986912" rtl="0" eaLnBrk="1" fontAlgn="auto" latinLnBrk="0" hangingPunct="1">
              <a:lnSpc>
                <a:spcPct val="100000"/>
              </a:lnSpc>
              <a:spcAft>
                <a:spcPts val="0"/>
              </a:spcAft>
              <a:buClrTx/>
              <a:buSzTx/>
              <a:buFontTx/>
              <a:buNone/>
              <a:tabLst/>
              <a:defRPr/>
            </a:pPr>
            <a:r>
              <a:rPr kumimoji="1" lang="ja-JP" altLang="en-US" sz="1200" b="0" i="0" u="none" strike="noStrike" kern="1200" cap="none" spc="100" normalizeH="0" baseline="0" noProof="0">
                <a:ln>
                  <a:noFill/>
                </a:ln>
                <a:solidFill>
                  <a:srgbClr val="000000"/>
                </a:solidFill>
                <a:effectLst/>
                <a:uLnTx/>
                <a:uFillTx/>
                <a:latin typeface="BIZ UDPゴシック"/>
                <a:ea typeface="BIZ UDPゴシック"/>
                <a:cs typeface="+mn-cs"/>
              </a:rPr>
              <a:t>　　　　　　減少した薬剤（商品名）について、以下に記載ください。なお、薬局独自の</a:t>
            </a:r>
            <a:endParaRPr kumimoji="1" lang="en-US" altLang="ja-JP" sz="1200" b="0" i="0" u="none" strike="noStrike" kern="1200" cap="none" spc="100" normalizeH="0" baseline="0" noProof="0">
              <a:ln>
                <a:noFill/>
              </a:ln>
              <a:solidFill>
                <a:srgbClr val="000000"/>
              </a:solidFill>
              <a:effectLst/>
              <a:uLnTx/>
              <a:uFillTx/>
              <a:latin typeface="BIZ UDPゴシック"/>
              <a:ea typeface="BIZ UDPゴシック"/>
              <a:cs typeface="+mn-cs"/>
            </a:endParaRPr>
          </a:p>
          <a:p>
            <a:pPr marL="0" marR="0" lvl="0" indent="0" algn="l" defTabSz="986912" rtl="0" eaLnBrk="1" fontAlgn="auto" latinLnBrk="0" hangingPunct="1">
              <a:lnSpc>
                <a:spcPct val="100000"/>
              </a:lnSpc>
              <a:spcAft>
                <a:spcPts val="0"/>
              </a:spcAft>
              <a:buClrTx/>
              <a:buSzTx/>
              <a:buFontTx/>
              <a:buNone/>
              <a:tabLst/>
              <a:defRPr/>
            </a:pPr>
            <a:r>
              <a:rPr kumimoji="1" lang="ja-JP" altLang="en-US" sz="1200" b="0" i="0" u="none" strike="noStrike" kern="1200" cap="none" spc="100" normalizeH="0" baseline="0" noProof="0">
                <a:ln>
                  <a:noFill/>
                </a:ln>
                <a:solidFill>
                  <a:srgbClr val="000000"/>
                </a:solidFill>
                <a:effectLst/>
                <a:uLnTx/>
                <a:uFillTx/>
                <a:latin typeface="BIZ UDPゴシック"/>
                <a:ea typeface="BIZ UDPゴシック"/>
                <a:cs typeface="+mn-cs"/>
              </a:rPr>
              <a:t>　　　　　　報告様式がある場合、その様式を活用いただいて差し支えありません。</a:t>
            </a:r>
            <a:endParaRPr kumimoji="1" lang="en-US" altLang="ja-JP" sz="1200" b="0" i="0" u="none" strike="noStrike" kern="1200" cap="none" spc="100" normalizeH="0" baseline="0" noProof="0">
              <a:ln>
                <a:noFill/>
              </a:ln>
              <a:solidFill>
                <a:srgbClr val="000000"/>
              </a:solidFill>
              <a:effectLst/>
              <a:uLnTx/>
              <a:uFillTx/>
              <a:latin typeface="BIZ UDPゴシック"/>
              <a:ea typeface="BIZ UDPゴシック"/>
              <a:cs typeface="+mn-cs"/>
            </a:endParaRPr>
          </a:p>
        </p:txBody>
      </p:sp>
      <p:sp>
        <p:nvSpPr>
          <p:cNvPr id="33" name="テキスト ボックス 32">
            <a:extLst>
              <a:ext uri="{FF2B5EF4-FFF2-40B4-BE49-F238E27FC236}">
                <a16:creationId xmlns:a16="http://schemas.microsoft.com/office/drawing/2014/main" id="{72BBAFC2-D687-CDE1-012F-A461BBB9C0C6}"/>
              </a:ext>
            </a:extLst>
          </p:cNvPr>
          <p:cNvSpPr txBox="1"/>
          <p:nvPr/>
        </p:nvSpPr>
        <p:spPr>
          <a:xfrm>
            <a:off x="547392" y="2590181"/>
            <a:ext cx="4772268" cy="312073"/>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400" b="0" i="0" u="none" strike="noStrike" kern="1200" cap="none" spc="300" normalizeH="0" baseline="0" noProof="0">
                <a:ln>
                  <a:noFill/>
                </a:ln>
                <a:solidFill>
                  <a:srgbClr val="000000"/>
                </a:solidFill>
                <a:effectLst/>
                <a:uLnTx/>
                <a:uFillTx/>
                <a:latin typeface="BIZ UDPゴシック"/>
                <a:ea typeface="BIZ UDPゴシック"/>
                <a:cs typeface="+mn-cs"/>
              </a:rPr>
              <a:t>当てはまるものにチェックをお願いします</a:t>
            </a:r>
          </a:p>
        </p:txBody>
      </p:sp>
      <p:sp>
        <p:nvSpPr>
          <p:cNvPr id="30" name="テキスト ボックス 29">
            <a:extLst>
              <a:ext uri="{FF2B5EF4-FFF2-40B4-BE49-F238E27FC236}">
                <a16:creationId xmlns:a16="http://schemas.microsoft.com/office/drawing/2014/main" id="{48DEFB94-3E71-486D-1469-A448F72EBF9A}"/>
              </a:ext>
            </a:extLst>
          </p:cNvPr>
          <p:cNvSpPr txBox="1"/>
          <p:nvPr/>
        </p:nvSpPr>
        <p:spPr>
          <a:xfrm>
            <a:off x="721410" y="4345501"/>
            <a:ext cx="60167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a:ln>
                  <a:noFill/>
                </a:ln>
                <a:solidFill>
                  <a:srgbClr val="000000"/>
                </a:solidFill>
                <a:effectLst/>
                <a:uLnTx/>
                <a:uFillTx/>
                <a:latin typeface="BIZ UDPゴシック"/>
                <a:ea typeface="BIZ UDPゴシック"/>
                <a:cs typeface="+mn-cs"/>
              </a:rPr>
              <a:t>□</a:t>
            </a:r>
          </a:p>
        </p:txBody>
      </p:sp>
      <p:sp>
        <p:nvSpPr>
          <p:cNvPr id="44" name="テキスト ボックス 43">
            <a:extLst>
              <a:ext uri="{FF2B5EF4-FFF2-40B4-BE49-F238E27FC236}">
                <a16:creationId xmlns:a16="http://schemas.microsoft.com/office/drawing/2014/main" id="{116A35B9-3651-375D-3CB9-A70D6347DEAF}"/>
              </a:ext>
            </a:extLst>
          </p:cNvPr>
          <p:cNvSpPr txBox="1"/>
          <p:nvPr/>
        </p:nvSpPr>
        <p:spPr>
          <a:xfrm>
            <a:off x="3010257" y="4607234"/>
            <a:ext cx="583929" cy="245960"/>
          </a:xfrm>
          <a:prstGeom prst="rect">
            <a:avLst/>
          </a:prstGeom>
          <a:solidFill>
            <a:schemeClr val="bg1"/>
          </a:solidFill>
        </p:spPr>
        <p:txBody>
          <a:bodyPr wrap="square" rtlCol="0">
            <a:no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endParaRPr kumimoji="1" lang="ja-JP" altLang="en-US" sz="700" b="0" i="0" u="none" strike="noStrike" kern="1200" cap="none" spc="0" normalizeH="0" baseline="0" noProof="0">
              <a:ln>
                <a:noFill/>
              </a:ln>
              <a:solidFill>
                <a:srgbClr val="000000">
                  <a:lumMod val="85000"/>
                  <a:lumOff val="15000"/>
                </a:srgbClr>
              </a:solidFill>
              <a:effectLst/>
              <a:uLnTx/>
              <a:uFillTx/>
              <a:latin typeface="BIZ UDPゴシック"/>
              <a:ea typeface="BIZ UDPゴシック"/>
              <a:cs typeface="+mn-cs"/>
            </a:endParaRPr>
          </a:p>
        </p:txBody>
      </p:sp>
      <p:sp>
        <p:nvSpPr>
          <p:cNvPr id="11" name="テキスト ボックス 10">
            <a:extLst>
              <a:ext uri="{FF2B5EF4-FFF2-40B4-BE49-F238E27FC236}">
                <a16:creationId xmlns:a16="http://schemas.microsoft.com/office/drawing/2014/main" id="{095AFA17-118E-CB75-0885-3920CA4309CC}"/>
              </a:ext>
            </a:extLst>
          </p:cNvPr>
          <p:cNvSpPr txBox="1"/>
          <p:nvPr/>
        </p:nvSpPr>
        <p:spPr>
          <a:xfrm>
            <a:off x="489527" y="-169105"/>
            <a:ext cx="4887997" cy="938719"/>
          </a:xfrm>
          <a:prstGeom prst="rect">
            <a:avLst/>
          </a:prstGeom>
          <a:noFill/>
        </p:spPr>
        <p:txBody>
          <a:bodyPr wrap="square" rtlCol="0">
            <a:spAutoFit/>
          </a:bodyPr>
          <a:lstStyle/>
          <a:p>
            <a:pPr marR="0" lvl="0" algn="l" defTabSz="457200" rtl="0" eaLnBrk="1" fontAlgn="auto" latinLnBrk="0" hangingPunct="1">
              <a:lnSpc>
                <a:spcPct val="100000"/>
              </a:lnSpc>
              <a:spcBef>
                <a:spcPts val="300"/>
              </a:spcBef>
              <a:spcAft>
                <a:spcPts val="0"/>
              </a:spcAft>
              <a:buClrTx/>
              <a:buSzTx/>
              <a:tabLst/>
              <a:defRPr/>
            </a:pPr>
            <a:endParaRPr kumimoji="1" lang="en-US" altLang="ja-JP" sz="1400" b="0" i="0" u="none" strike="noStrike" kern="1200" cap="none" spc="100" normalizeH="0" baseline="0" noProof="0">
              <a:ln>
                <a:noFill/>
              </a:ln>
              <a:solidFill>
                <a:srgbClr val="000000"/>
              </a:solidFill>
              <a:effectLst/>
              <a:uLnTx/>
              <a:uFillTx/>
              <a:latin typeface="BIZ UDPゴシック"/>
              <a:ea typeface="BIZ UDPゴシック"/>
              <a:cs typeface="+mn-cs"/>
            </a:endParaRPr>
          </a:p>
          <a:p>
            <a:pPr>
              <a:spcBef>
                <a:spcPts val="300"/>
              </a:spcBef>
            </a:pPr>
            <a:r>
              <a:rPr kumimoji="1" lang="ja-JP" altLang="en-US" sz="1400" spc="100">
                <a:solidFill>
                  <a:srgbClr val="000000"/>
                </a:solidFill>
              </a:rPr>
              <a:t>こちらの面を、</a:t>
            </a:r>
            <a:r>
              <a:rPr kumimoji="1" lang="ja-JP" altLang="en-US" sz="2000" spc="100">
                <a:solidFill>
                  <a:srgbClr val="000000"/>
                </a:solidFill>
                <a:highlight>
                  <a:srgbClr val="FFFF00"/>
                </a:highlight>
              </a:rPr>
              <a:t>薬局において記載</a:t>
            </a:r>
            <a:r>
              <a:rPr kumimoji="1" lang="ja-JP" altLang="en-US" sz="2000" spc="100">
                <a:solidFill>
                  <a:srgbClr val="000000"/>
                </a:solidFill>
              </a:rPr>
              <a:t> </a:t>
            </a:r>
            <a:r>
              <a:rPr kumimoji="1" lang="ja-JP" altLang="en-US" sz="1400" spc="100">
                <a:solidFill>
                  <a:srgbClr val="000000"/>
                </a:solidFill>
              </a:rPr>
              <a:t>いただき</a:t>
            </a:r>
          </a:p>
          <a:p>
            <a:pPr marR="0" lvl="0" algn="l" defTabSz="457200" rtl="0" eaLnBrk="1" fontAlgn="auto" latinLnBrk="0" hangingPunct="1">
              <a:lnSpc>
                <a:spcPct val="100000"/>
              </a:lnSpc>
              <a:spcBef>
                <a:spcPts val="300"/>
              </a:spcBef>
              <a:spcAft>
                <a:spcPts val="0"/>
              </a:spcAft>
              <a:buClrTx/>
              <a:buSzTx/>
              <a:tabLst/>
              <a:defRPr/>
            </a:pPr>
            <a:r>
              <a:rPr kumimoji="1" lang="ja-JP" altLang="en-US" sz="1600" b="1" i="0" u="sng" strike="noStrike" kern="1200" cap="none" spc="100" normalizeH="0" baseline="0" noProof="0">
                <a:ln>
                  <a:noFill/>
                </a:ln>
                <a:solidFill>
                  <a:srgbClr val="000000"/>
                </a:solidFill>
                <a:effectLst/>
                <a:uLnTx/>
                <a:uFillTx/>
                <a:latin typeface="BIZ UDPゴシック"/>
                <a:ea typeface="BIZ UDPゴシック"/>
                <a:cs typeface="+mn-cs"/>
              </a:rPr>
              <a:t>郵送・ＦＡＸ</a:t>
            </a:r>
            <a:r>
              <a:rPr kumimoji="1" lang="ja-JP" altLang="en-US" sz="1400" i="0" u="none" strike="noStrike" kern="1200" cap="none" spc="100" normalizeH="0" baseline="0" noProof="0">
                <a:ln>
                  <a:noFill/>
                </a:ln>
                <a:solidFill>
                  <a:srgbClr val="000000"/>
                </a:solidFill>
                <a:effectLst/>
                <a:uLnTx/>
                <a:uFillTx/>
                <a:latin typeface="BIZ UDPゴシック"/>
                <a:ea typeface="BIZ UDPゴシック"/>
                <a:cs typeface="+mn-cs"/>
              </a:rPr>
              <a:t>にて福祉事務所に返却してください。</a:t>
            </a:r>
            <a:endParaRPr kumimoji="1" lang="en-US" altLang="ja-JP" sz="1400" i="0" u="none" strike="noStrike" kern="1200" cap="none" spc="100" normalizeH="0" baseline="0" noProof="0">
              <a:ln>
                <a:noFill/>
              </a:ln>
              <a:solidFill>
                <a:srgbClr val="000000"/>
              </a:solidFill>
              <a:effectLst/>
              <a:uLnTx/>
              <a:uFillTx/>
              <a:latin typeface="BIZ UDPゴシック"/>
              <a:ea typeface="BIZ UDPゴシック"/>
              <a:cs typeface="+mn-cs"/>
            </a:endParaRPr>
          </a:p>
        </p:txBody>
      </p:sp>
    </p:spTree>
    <p:extLst>
      <p:ext uri="{BB962C8B-B14F-4D97-AF65-F5344CB8AC3E}">
        <p14:creationId xmlns:p14="http://schemas.microsoft.com/office/powerpoint/2010/main" val="604629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3253512-88BC-C67E-EF66-9D31DBA34B3B}"/>
              </a:ext>
            </a:extLst>
          </p:cNvPr>
          <p:cNvSpPr/>
          <p:nvPr/>
        </p:nvSpPr>
        <p:spPr>
          <a:xfrm>
            <a:off x="771166" y="814211"/>
            <a:ext cx="6017342" cy="90229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2800" spc="300">
                <a:solidFill>
                  <a:sysClr val="windowText" lastClr="000000"/>
                </a:solidFill>
              </a:rPr>
              <a:t>別添として、</a:t>
            </a:r>
            <a:endParaRPr kumimoji="1" lang="en-US" altLang="ja-JP" sz="2800" spc="300">
              <a:solidFill>
                <a:sysClr val="windowText" lastClr="000000"/>
              </a:solidFill>
            </a:endParaRPr>
          </a:p>
          <a:p>
            <a:pPr algn="ctr">
              <a:lnSpc>
                <a:spcPct val="150000"/>
              </a:lnSpc>
            </a:pPr>
            <a:r>
              <a:rPr kumimoji="1" lang="ja-JP" altLang="en-US" sz="2800" spc="300">
                <a:solidFill>
                  <a:sysClr val="windowText" lastClr="000000"/>
                </a:solidFill>
              </a:rPr>
              <a:t>生活保護等版レセプト管理システムを活用するなどして作成した、当該者の処方･投与された薬剤の一覧表を添付</a:t>
            </a:r>
          </a:p>
        </p:txBody>
      </p:sp>
    </p:spTree>
    <p:extLst>
      <p:ext uri="{BB962C8B-B14F-4D97-AF65-F5344CB8AC3E}">
        <p14:creationId xmlns:p14="http://schemas.microsoft.com/office/powerpoint/2010/main" val="4106200511"/>
      </p:ext>
    </p:extLst>
  </p:cSld>
  <p:clrMapOvr>
    <a:masterClrMapping/>
  </p:clrMapOvr>
</p:sld>
</file>

<file path=ppt/theme/theme1.xml><?xml version="1.0" encoding="utf-8"?>
<a:theme xmlns:a="http://schemas.openxmlformats.org/drawingml/2006/main" name="テーマ1">
  <a:themeElements>
    <a:clrScheme name="厚生労働省カラースキーム">
      <a:dk1>
        <a:srgbClr val="000000"/>
      </a:dk1>
      <a:lt1>
        <a:srgbClr val="FFFFFF"/>
      </a:lt1>
      <a:dk2>
        <a:srgbClr val="103185"/>
      </a:dk2>
      <a:lt2>
        <a:srgbClr val="E4E2ED"/>
      </a:lt2>
      <a:accent1>
        <a:srgbClr val="005CAF"/>
      </a:accent1>
      <a:accent2>
        <a:srgbClr val="DB4D6D"/>
      </a:accent2>
      <a:accent3>
        <a:srgbClr val="66BAB7"/>
      </a:accent3>
      <a:accent4>
        <a:srgbClr val="FEDFE1"/>
      </a:accent4>
      <a:accent5>
        <a:srgbClr val="C9E7E7"/>
      </a:accent5>
      <a:accent6>
        <a:srgbClr val="FDF3B9"/>
      </a:accent6>
      <a:hlink>
        <a:srgbClr val="00489E"/>
      </a:hlink>
      <a:folHlink>
        <a:srgbClr val="00489E"/>
      </a:folHlink>
    </a:clrScheme>
    <a:fontScheme name="厚生労働省推奨フォント">
      <a:majorFont>
        <a:latin typeface="BIZ UDPゴシック"/>
        <a:ea typeface="BIZ UDPゴシック"/>
        <a:cs typeface=""/>
      </a:majorFont>
      <a:minorFont>
        <a:latin typeface="BIZ UDPゴシック"/>
        <a:ea typeface="BIZ UDP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rtlCol="0" anchor="ctr"/>
      <a:lstStyle>
        <a:defPPr algn="ctr">
          <a:defRPr kumimoji="1" sz="1200" dirty="0" smtClean="0">
            <a:solidFill>
              <a:sysClr val="windowText" lastClr="000000"/>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marL="0" marR="0" indent="0" algn="l" defTabSz="986912" rtl="0" eaLnBrk="1" fontAlgn="auto" latinLnBrk="0" hangingPunct="1">
          <a:lnSpc>
            <a:spcPct val="130000"/>
          </a:lnSpc>
          <a:spcBef>
            <a:spcPts val="0"/>
          </a:spcBef>
          <a:spcAft>
            <a:spcPts val="0"/>
          </a:spcAft>
          <a:buClrTx/>
          <a:buSzTx/>
          <a:buFontTx/>
          <a:buNone/>
          <a:tabLst/>
          <a:defRPr kumimoji="1" sz="3200" b="1" i="0" u="none" strike="noStrike" kern="1200" cap="none" spc="600" normalizeH="0" baseline="0" noProof="0" dirty="0">
            <a:ln>
              <a:noFill/>
            </a:ln>
            <a:solidFill>
              <a:srgbClr val="FFFFFF"/>
            </a:solidFill>
            <a:effectLst/>
            <a:uLnTx/>
            <a:uFillTx/>
            <a:latin typeface="BIZ UDPゴシック"/>
            <a:ea typeface="BIZ UDPゴシック"/>
            <a:cs typeface="+mn-cs"/>
          </a:defRPr>
        </a:defPPr>
      </a:lstStyle>
    </a:txDef>
  </a:objectDefaults>
  <a:extraClrSchemeLst/>
  <a:extLst>
    <a:ext uri="{05A4C25C-085E-4340-85A3-A5531E510DB2}">
      <thm15:themeFamily xmlns:thm15="http://schemas.microsoft.com/office/thememl/2012/main" name="テーマ1" id="{B8680BF0-AF34-4D4D-A58A-6EE543DC5A41}" vid="{2011E3C7-A2DA-4E89-9333-0F9C6FC8E3D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63dbbe5-076b-4606-a03b-9598f5f2f35a" xsi:nil="true"/>
    <lcf76f155ced4ddcb4097134ff3c332f xmlns="026fa013-4444-4f81-bd88-30c20efe104e">
      <Terms xmlns="http://schemas.microsoft.com/office/infopath/2007/PartnerControls"/>
    </lcf76f155ced4ddcb4097134ff3c332f>
    <Owner xmlns="026fa013-4444-4f81-bd88-30c20efe104e">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8B655B88F3E2734884314EC405DE2329" ma:contentTypeVersion="15" ma:contentTypeDescription="新しいドキュメントを作成します。" ma:contentTypeScope="" ma:versionID="840ae6888837d62b0e4079aa3edbf9d8">
  <xsd:schema xmlns:xsd="http://www.w3.org/2001/XMLSchema" xmlns:xs="http://www.w3.org/2001/XMLSchema" xmlns:p="http://schemas.microsoft.com/office/2006/metadata/properties" xmlns:ns2="026fa013-4444-4f81-bd88-30c20efe104e" xmlns:ns3="263dbbe5-076b-4606-a03b-9598f5f2f35a" targetNamespace="http://schemas.microsoft.com/office/2006/metadata/properties" ma:root="true" ma:fieldsID="198ac316bb4ff8c27257cedbdc205064" ns2:_="" ns3:_="">
    <xsd:import namespace="026fa013-4444-4f81-bd88-30c20efe104e"/>
    <xsd:import namespace="263dbbe5-076b-4606-a03b-9598f5f2f35a"/>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6fa013-4444-4f81-bd88-30c20efe104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3dbbe5-076b-4606-a03b-9598f5f2f35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d037c6e-58d9-4281-a14a-bdb10147d8fc}" ma:internalName="TaxCatchAll" ma:showField="CatchAllData" ma:web="263dbbe5-076b-4606-a03b-9598f5f2f3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665F32-FA56-4F98-B277-0823034A040C}">
  <ds:schemaRefs>
    <ds:schemaRef ds:uri="026fa013-4444-4f81-bd88-30c20efe104e"/>
    <ds:schemaRef ds:uri="263dbbe5-076b-4606-a03b-9598f5f2f3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7EE4288-2513-462F-AD4A-096CD90621EB}">
  <ds:schemaRefs>
    <ds:schemaRef ds:uri="026fa013-4444-4f81-bd88-30c20efe104e"/>
    <ds:schemaRef ds:uri="263dbbe5-076b-4606-a03b-9598f5f2f35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06E7941-E540-4535-B3B9-0A3FCC7F16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テーマ1</Template>
  <TotalTime>0</TotalTime>
  <Words>550</Words>
  <Application>Microsoft Office PowerPoint</Application>
  <PresentationFormat>ユーザー設定</PresentationFormat>
  <Paragraphs>76</Paragraphs>
  <Slides>3</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BIZ UDPゴシック</vt:lpstr>
      <vt:lpstr>Meiryo</vt:lpstr>
      <vt:lpstr>Arial</vt:lpstr>
      <vt:lpstr>Calibri</vt:lpstr>
      <vt:lpstr>テーマ1</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中西 里菜(nakanishi-rina.9x1)</dc:creator>
  <cp:lastModifiedBy>松澤 亮太(matsuzawa-ryouta)</cp:lastModifiedBy>
  <cp:revision>1</cp:revision>
  <cp:lastPrinted>2026-02-25T01:04:48Z</cp:lastPrinted>
  <dcterms:created xsi:type="dcterms:W3CDTF">2019-07-03T05:37:38Z</dcterms:created>
  <dcterms:modified xsi:type="dcterms:W3CDTF">2026-03-06T01:40:40Z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0x0101008B655B88F3E2734884314EC405DE2329</vt:lpwstr>
  </property>
</Properties>
</file>