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4"/>
  </p:sldMasterIdLst>
  <p:notesMasterIdLst>
    <p:notesMasterId r:id="rId7"/>
  </p:notesMasterIdLst>
  <p:handoutMasterIdLst>
    <p:handoutMasterId r:id="rId8"/>
  </p:handoutMasterIdLst>
  <p:sldIdLst>
    <p:sldId id="492" r:id="rId5"/>
    <p:sldId id="493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レイアウトサンプル" id="{AF6CC579-B67C-2844-BE25-84E40ED98AB0}">
          <p14:sldIdLst>
            <p14:sldId id="492"/>
            <p14:sldId id="4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74" userDrawn="1">
          <p15:clr>
            <a:srgbClr val="A4A3A4"/>
          </p15:clr>
        </p15:guide>
        <p15:guide id="2" pos="133" userDrawn="1">
          <p15:clr>
            <a:srgbClr val="A4A3A4"/>
          </p15:clr>
        </p15:guide>
        <p15:guide id="3" pos="2226" userDrawn="1">
          <p15:clr>
            <a:srgbClr val="A4A3A4"/>
          </p15:clr>
        </p15:guide>
        <p15:guide id="4" pos="4201" userDrawn="1">
          <p15:clr>
            <a:srgbClr val="A4A3A4"/>
          </p15:clr>
        </p15:guide>
        <p15:guide id="5" pos="2094" userDrawn="1">
          <p15:clr>
            <a:srgbClr val="A4A3A4"/>
          </p15:clr>
        </p15:guide>
        <p15:guide id="6" pos="3157" userDrawn="1">
          <p15:clr>
            <a:srgbClr val="A4A3A4"/>
          </p15:clr>
        </p15:guide>
        <p15:guide id="7" pos="3278" userDrawn="1">
          <p15:clr>
            <a:srgbClr val="A4A3A4"/>
          </p15:clr>
        </p15:guide>
        <p15:guide id="8" pos="1047" userDrawn="1">
          <p15:clr>
            <a:srgbClr val="A4A3A4"/>
          </p15:clr>
        </p15:guide>
        <p15:guide id="9" pos="1174" userDrawn="1">
          <p15:clr>
            <a:srgbClr val="A4A3A4"/>
          </p15:clr>
        </p15:guide>
        <p15:guide id="10" orient="horz" pos="5961" userDrawn="1">
          <p15:clr>
            <a:srgbClr val="A4A3A4"/>
          </p15:clr>
        </p15:guide>
        <p15:guide id="11" pos="1396" userDrawn="1">
          <p15:clr>
            <a:srgbClr val="A4A3A4"/>
          </p15:clr>
        </p15:guide>
        <p15:guide id="12" pos="1529" userDrawn="1">
          <p15:clr>
            <a:srgbClr val="A4A3A4"/>
          </p15:clr>
        </p15:guide>
        <p15:guide id="13" pos="2805" userDrawn="1">
          <p15:clr>
            <a:srgbClr val="A4A3A4"/>
          </p15:clr>
        </p15:guide>
        <p15:guide id="14" pos="29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637E"/>
    <a:srgbClr val="7EC4C1"/>
    <a:srgbClr val="E4E2ED"/>
    <a:srgbClr val="E57F95"/>
    <a:srgbClr val="FDF3B9"/>
    <a:srgbClr val="C9E7E7"/>
    <a:srgbClr val="EBE9F3"/>
    <a:srgbClr val="FEDFE1"/>
    <a:srgbClr val="66BAB7"/>
    <a:srgbClr val="DB4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573F7F-EB1F-4F80-AB05-FD369A745A75}" v="4" dt="2026-03-06T01:41:15.3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淡色スタイル 1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84"/>
      </p:cViewPr>
      <p:guideLst>
        <p:guide orient="horz" pos="1774"/>
        <p:guide pos="133"/>
        <p:guide pos="2226"/>
        <p:guide pos="4201"/>
        <p:guide pos="2094"/>
        <p:guide pos="3157"/>
        <p:guide pos="3278"/>
        <p:guide pos="1047"/>
        <p:guide pos="1174"/>
        <p:guide orient="horz" pos="5961"/>
        <p:guide pos="1396"/>
        <p:guide pos="1529"/>
        <p:guide pos="2805"/>
        <p:guide pos="29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小川 善之(ogawa-yoshiyuki)" userId="4a677c34-c47c-43fa-972d-333124549235" providerId="ADAL" clId="{83B4B1DC-11B5-4AE5-A9DA-9F38212C6A3C}"/>
    <pc:docChg chg="modSld">
      <pc:chgData name="小川 善之(ogawa-yoshiyuki)" userId="4a677c34-c47c-43fa-972d-333124549235" providerId="ADAL" clId="{83B4B1DC-11B5-4AE5-A9DA-9F38212C6A3C}" dt="2026-02-13T01:50:47.404" v="312" actId="948"/>
      <pc:docMkLst>
        <pc:docMk/>
      </pc:docMkLst>
      <pc:sldChg chg="modSp mod">
        <pc:chgData name="小川 善之(ogawa-yoshiyuki)" userId="4a677c34-c47c-43fa-972d-333124549235" providerId="ADAL" clId="{83B4B1DC-11B5-4AE5-A9DA-9F38212C6A3C}" dt="2026-02-13T01:50:47.404" v="312" actId="948"/>
        <pc:sldMkLst>
          <pc:docMk/>
          <pc:sldMk cId="1707538305" sldId="490"/>
        </pc:sldMkLst>
      </pc:sldChg>
      <pc:sldChg chg="modSp mod">
        <pc:chgData name="小川 善之(ogawa-yoshiyuki)" userId="4a677c34-c47c-43fa-972d-333124549235" providerId="ADAL" clId="{83B4B1DC-11B5-4AE5-A9DA-9F38212C6A3C}" dt="2026-02-13T01:50:29.410" v="288" actId="948"/>
        <pc:sldMkLst>
          <pc:docMk/>
          <pc:sldMk cId="1993140135" sldId="491"/>
        </pc:sldMkLst>
      </pc:sldChg>
    </pc:docChg>
  </pc:docChgLst>
  <pc:docChgLst>
    <pc:chgData name="松澤 亮太(matsuzawa-ryouta)" userId="2e511713-fce9-40cd-bd5d-4ae83944fd32" providerId="ADAL" clId="{5F794F6E-19D1-492A-9FF0-881263E129F4}"/>
    <pc:docChg chg="addSld delSld modSld delMainMaster modSection">
      <pc:chgData name="松澤 亮太(matsuzawa-ryouta)" userId="2e511713-fce9-40cd-bd5d-4ae83944fd32" providerId="ADAL" clId="{5F794F6E-19D1-492A-9FF0-881263E129F4}" dt="2026-03-06T01:41:15.392" v="27"/>
      <pc:docMkLst>
        <pc:docMk/>
      </pc:docMkLst>
      <pc:sldChg chg="del">
        <pc:chgData name="松澤 亮太(matsuzawa-ryouta)" userId="2e511713-fce9-40cd-bd5d-4ae83944fd32" providerId="ADAL" clId="{5F794F6E-19D1-492A-9FF0-881263E129F4}" dt="2026-03-02T09:19:32.286" v="1" actId="2696"/>
        <pc:sldMkLst>
          <pc:docMk/>
          <pc:sldMk cId="1707538305" sldId="490"/>
        </pc:sldMkLst>
      </pc:sldChg>
      <pc:sldChg chg="del">
        <pc:chgData name="松澤 亮太(matsuzawa-ryouta)" userId="2e511713-fce9-40cd-bd5d-4ae83944fd32" providerId="ADAL" clId="{5F794F6E-19D1-492A-9FF0-881263E129F4}" dt="2026-03-02T09:19:32.286" v="1" actId="2696"/>
        <pc:sldMkLst>
          <pc:docMk/>
          <pc:sldMk cId="1993140135" sldId="491"/>
        </pc:sldMkLst>
      </pc:sldChg>
      <pc:sldChg chg="modSp add mod">
        <pc:chgData name="松澤 亮太(matsuzawa-ryouta)" userId="2e511713-fce9-40cd-bd5d-4ae83944fd32" providerId="ADAL" clId="{5F794F6E-19D1-492A-9FF0-881263E129F4}" dt="2026-03-06T01:41:04.021" v="14"/>
        <pc:sldMkLst>
          <pc:docMk/>
          <pc:sldMk cId="2068243863" sldId="492"/>
        </pc:sldMkLst>
        <pc:spChg chg="mod">
          <ac:chgData name="松澤 亮太(matsuzawa-ryouta)" userId="2e511713-fce9-40cd-bd5d-4ae83944fd32" providerId="ADAL" clId="{5F794F6E-19D1-492A-9FF0-881263E129F4}" dt="2026-03-06T01:41:04.021" v="14"/>
          <ac:spMkLst>
            <pc:docMk/>
            <pc:sldMk cId="2068243863" sldId="492"/>
            <ac:spMk id="7" creationId="{209477D3-80E4-98DF-E801-0C789B5A28E7}"/>
          </ac:spMkLst>
        </pc:spChg>
      </pc:sldChg>
      <pc:sldChg chg="modSp add mod">
        <pc:chgData name="松澤 亮太(matsuzawa-ryouta)" userId="2e511713-fce9-40cd-bd5d-4ae83944fd32" providerId="ADAL" clId="{5F794F6E-19D1-492A-9FF0-881263E129F4}" dt="2026-03-06T01:41:15.392" v="27"/>
        <pc:sldMkLst>
          <pc:docMk/>
          <pc:sldMk cId="3321328117" sldId="493"/>
        </pc:sldMkLst>
        <pc:spChg chg="mod">
          <ac:chgData name="松澤 亮太(matsuzawa-ryouta)" userId="2e511713-fce9-40cd-bd5d-4ae83944fd32" providerId="ADAL" clId="{5F794F6E-19D1-492A-9FF0-881263E129F4}" dt="2026-03-06T01:41:15.392" v="27"/>
          <ac:spMkLst>
            <pc:docMk/>
            <pc:sldMk cId="3321328117" sldId="493"/>
            <ac:spMk id="7" creationId="{A691DF91-38C0-4ED4-D5CD-5F42A1BDF2A1}"/>
          </ac:spMkLst>
        </pc:spChg>
      </pc:sldChg>
      <pc:sldMasterChg chg="del delSldLayout">
        <pc:chgData name="松澤 亮太(matsuzawa-ryouta)" userId="2e511713-fce9-40cd-bd5d-4ae83944fd32" providerId="ADAL" clId="{5F794F6E-19D1-492A-9FF0-881263E129F4}" dt="2026-03-02T09:19:32.286" v="1" actId="2696"/>
        <pc:sldMasterMkLst>
          <pc:docMk/>
          <pc:sldMasterMk cId="663216391" sldId="2147483713"/>
        </pc:sldMasterMkLst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563504525" sldId="2147483694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3072960407" sldId="2147483699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1334731994" sldId="2147483705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167949522" sldId="2147483706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1859685679" sldId="2147483707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4083261043" sldId="2147483708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588272839" sldId="2147483709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3253618577" sldId="2147483710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800090927" sldId="2147483711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629133065" sldId="2147483712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381266992" sldId="2147483714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3382242042" sldId="2147483715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1444781793" sldId="2147483716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4060330215" sldId="2147483717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190669687" sldId="2147483718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3878088463" sldId="2147483719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3579211060" sldId="2147483720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1273518226" sldId="2147483721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457553547" sldId="2147483722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356105117" sldId="2147483723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717034476" sldId="2147483724"/>
          </pc:sldLayoutMkLst>
        </pc:sldLayoutChg>
        <pc:sldLayoutChg chg="del">
          <pc:chgData name="松澤 亮太(matsuzawa-ryouta)" userId="2e511713-fce9-40cd-bd5d-4ae83944fd32" providerId="ADAL" clId="{5F794F6E-19D1-492A-9FF0-881263E129F4}" dt="2026-03-02T09:19:32.286" v="1" actId="2696"/>
          <pc:sldLayoutMkLst>
            <pc:docMk/>
            <pc:sldMasterMk cId="663216391" sldId="2147483713"/>
            <pc:sldLayoutMk cId="2627320234" sldId="2147483725"/>
          </pc:sldLayoutMkLst>
        </pc:sldLayoutChg>
      </pc:sldMasterChg>
    </pc:docChg>
  </pc:docChgLst>
  <pc:docChgLst>
    <pc:chgData name="松澤 亮太(matsuzawa-ryouta)" userId="2e511713-fce9-40cd-bd5d-4ae83944fd32" providerId="ADAL" clId="{C809196E-F7EF-4E3C-B6CE-F793BBB503AE}"/>
    <pc:docChg chg="modSld">
      <pc:chgData name="松澤 亮太(matsuzawa-ryouta)" userId="2e511713-fce9-40cd-bd5d-4ae83944fd32" providerId="ADAL" clId="{C809196E-F7EF-4E3C-B6CE-F793BBB503AE}" dt="2026-02-13T06:30:41.629" v="21"/>
      <pc:docMkLst>
        <pc:docMk/>
      </pc:docMkLst>
      <pc:sldChg chg="modSp mod">
        <pc:chgData name="松澤 亮太(matsuzawa-ryouta)" userId="2e511713-fce9-40cd-bd5d-4ae83944fd32" providerId="ADAL" clId="{C809196E-F7EF-4E3C-B6CE-F793BBB503AE}" dt="2026-02-13T06:30:31.335" v="12" actId="1076"/>
        <pc:sldMkLst>
          <pc:docMk/>
          <pc:sldMk cId="1707538305" sldId="490"/>
        </pc:sldMkLst>
      </pc:sldChg>
      <pc:sldChg chg="modSp mod">
        <pc:chgData name="松澤 亮太(matsuzawa-ryouta)" userId="2e511713-fce9-40cd-bd5d-4ae83944fd32" providerId="ADAL" clId="{C809196E-F7EF-4E3C-B6CE-F793BBB503AE}" dt="2026-02-13T06:30:41.629" v="21"/>
        <pc:sldMkLst>
          <pc:docMk/>
          <pc:sldMk cId="1993140135" sldId="491"/>
        </pc:sldMkLst>
      </pc:sldChg>
    </pc:docChg>
  </pc:docChgLst>
  <pc:docChgLst>
    <pc:chgData name="小川 善之(ogawa-yoshiyuki)" userId="4a677c34-c47c-43fa-972d-333124549235" providerId="ADAL" clId="{E2EA53B9-8894-4044-A565-8C645A5CCC2F}"/>
    <pc:docChg chg="modSld">
      <pc:chgData name="小川 善之(ogawa-yoshiyuki)" userId="4a677c34-c47c-43fa-972d-333124549235" providerId="ADAL" clId="{E2EA53B9-8894-4044-A565-8C645A5CCC2F}" dt="2026-02-13T02:38:36.980" v="85"/>
      <pc:docMkLst>
        <pc:docMk/>
      </pc:docMkLst>
      <pc:sldChg chg="modSp mod">
        <pc:chgData name="小川 善之(ogawa-yoshiyuki)" userId="4a677c34-c47c-43fa-972d-333124549235" providerId="ADAL" clId="{E2EA53B9-8894-4044-A565-8C645A5CCC2F}" dt="2026-02-13T02:38:33.056" v="79"/>
        <pc:sldMkLst>
          <pc:docMk/>
          <pc:sldMk cId="1707538305" sldId="490"/>
        </pc:sldMkLst>
      </pc:sldChg>
      <pc:sldChg chg="modSp mod">
        <pc:chgData name="小川 善之(ogawa-yoshiyuki)" userId="4a677c34-c47c-43fa-972d-333124549235" providerId="ADAL" clId="{E2EA53B9-8894-4044-A565-8C645A5CCC2F}" dt="2026-02-13T02:38:36.980" v="85"/>
        <pc:sldMkLst>
          <pc:docMk/>
          <pc:sldMk cId="1993140135" sldId="491"/>
        </pc:sldMkLst>
      </pc:sldChg>
    </pc:docChg>
  </pc:docChgLst>
  <pc:docChgLst>
    <pc:chgData name="松澤 亮太(matsuzawa-ryouta)" userId="2e511713-fce9-40cd-bd5d-4ae83944fd32" providerId="ADAL" clId="{C2DD8814-AEBA-4028-8C37-992E218C5023}"/>
    <pc:docChg chg="modSld">
      <pc:chgData name="松澤 亮太(matsuzawa-ryouta)" userId="2e511713-fce9-40cd-bd5d-4ae83944fd32" providerId="ADAL" clId="{C2DD8814-AEBA-4028-8C37-992E218C5023}" dt="2026-02-13T04:19:58.738" v="42" actId="1076"/>
      <pc:docMkLst>
        <pc:docMk/>
      </pc:docMkLst>
      <pc:sldChg chg="modSp mod">
        <pc:chgData name="松澤 亮太(matsuzawa-ryouta)" userId="2e511713-fce9-40cd-bd5d-4ae83944fd32" providerId="ADAL" clId="{C2DD8814-AEBA-4028-8C37-992E218C5023}" dt="2026-02-13T04:19:45.022" v="22" actId="1076"/>
        <pc:sldMkLst>
          <pc:docMk/>
          <pc:sldMk cId="1707538305" sldId="490"/>
        </pc:sldMkLst>
      </pc:sldChg>
      <pc:sldChg chg="modSp mod">
        <pc:chgData name="松澤 亮太(matsuzawa-ryouta)" userId="2e511713-fce9-40cd-bd5d-4ae83944fd32" providerId="ADAL" clId="{C2DD8814-AEBA-4028-8C37-992E218C5023}" dt="2026-02-13T04:19:58.738" v="42" actId="1076"/>
        <pc:sldMkLst>
          <pc:docMk/>
          <pc:sldMk cId="1993140135" sldId="491"/>
        </pc:sldMkLst>
      </pc:sldChg>
    </pc:docChg>
  </pc:docChgLst>
  <pc:docChgLst>
    <pc:chgData name="小川 善之(ogawa-yoshiyuki)" userId="4a677c34-c47c-43fa-972d-333124549235" providerId="ADAL" clId="{081AE322-5F61-4527-A1AC-6ECB5FA4B044}"/>
    <pc:docChg chg="undo custSel addSld delSld modSld sldOrd delMainMaster modSection">
      <pc:chgData name="小川 善之(ogawa-yoshiyuki)" userId="4a677c34-c47c-43fa-972d-333124549235" providerId="ADAL" clId="{081AE322-5F61-4527-A1AC-6ECB5FA4B044}" dt="2026-02-10T12:09:34.375" v="7843"/>
      <pc:docMkLst>
        <pc:docMk/>
      </pc:docMkLst>
      <pc:sldChg chg="addSp delSp modSp del mod modClrScheme chgLayout">
        <pc:chgData name="小川 善之(ogawa-yoshiyuki)" userId="4a677c34-c47c-43fa-972d-333124549235" providerId="ADAL" clId="{081AE322-5F61-4527-A1AC-6ECB5FA4B044}" dt="2026-02-10T11:32:56.820" v="5007" actId="47"/>
        <pc:sldMkLst>
          <pc:docMk/>
          <pc:sldMk cId="3405106503" sldId="488"/>
        </pc:sldMkLst>
      </pc:sldChg>
      <pc:sldChg chg="del">
        <pc:chgData name="小川 善之(ogawa-yoshiyuki)" userId="4a677c34-c47c-43fa-972d-333124549235" providerId="ADAL" clId="{081AE322-5F61-4527-A1AC-6ECB5FA4B044}" dt="2026-02-10T09:42:40.785" v="0" actId="47"/>
        <pc:sldMkLst>
          <pc:docMk/>
          <pc:sldMk cId="1525662130" sldId="489"/>
        </pc:sldMkLst>
      </pc:sldChg>
      <pc:sldChg chg="addSp delSp modSp add del mod">
        <pc:chgData name="小川 善之(ogawa-yoshiyuki)" userId="4a677c34-c47c-43fa-972d-333124549235" providerId="ADAL" clId="{081AE322-5F61-4527-A1AC-6ECB5FA4B044}" dt="2026-02-10T11:49:55.218" v="6257" actId="47"/>
        <pc:sldMkLst>
          <pc:docMk/>
          <pc:sldMk cId="1665018103" sldId="489"/>
        </pc:sldMkLst>
      </pc:sldChg>
      <pc:sldChg chg="addSp modSp mod ord">
        <pc:chgData name="小川 善之(ogawa-yoshiyuki)" userId="4a677c34-c47c-43fa-972d-333124549235" providerId="ADAL" clId="{081AE322-5F61-4527-A1AC-6ECB5FA4B044}" dt="2026-02-10T12:09:34.375" v="7843"/>
        <pc:sldMkLst>
          <pc:docMk/>
          <pc:sldMk cId="1707538305" sldId="490"/>
        </pc:sldMkLst>
      </pc:sldChg>
      <pc:sldChg chg="delSp modSp mod">
        <pc:chgData name="小川 善之(ogawa-yoshiyuki)" userId="4a677c34-c47c-43fa-972d-333124549235" providerId="ADAL" clId="{081AE322-5F61-4527-A1AC-6ECB5FA4B044}" dt="2026-02-10T12:08:59.739" v="7800"/>
        <pc:sldMkLst>
          <pc:docMk/>
          <pc:sldMk cId="1993140135" sldId="491"/>
        </pc:sldMkLst>
      </pc:sldChg>
      <pc:sldChg chg="del">
        <pc:chgData name="小川 善之(ogawa-yoshiyuki)" userId="4a677c34-c47c-43fa-972d-333124549235" providerId="ADAL" clId="{081AE322-5F61-4527-A1AC-6ECB5FA4B044}" dt="2026-02-10T09:42:42.217" v="3" actId="47"/>
        <pc:sldMkLst>
          <pc:docMk/>
          <pc:sldMk cId="1736361369" sldId="493"/>
        </pc:sldMkLst>
      </pc:sldChg>
      <pc:sldChg chg="del">
        <pc:chgData name="小川 善之(ogawa-yoshiyuki)" userId="4a677c34-c47c-43fa-972d-333124549235" providerId="ADAL" clId="{081AE322-5F61-4527-A1AC-6ECB5FA4B044}" dt="2026-02-10T09:42:41.273" v="1" actId="47"/>
        <pc:sldMkLst>
          <pc:docMk/>
          <pc:sldMk cId="3836767900" sldId="2147472142"/>
        </pc:sldMkLst>
      </pc:sldChg>
      <pc:sldChg chg="del">
        <pc:chgData name="小川 善之(ogawa-yoshiyuki)" userId="4a677c34-c47c-43fa-972d-333124549235" providerId="ADAL" clId="{081AE322-5F61-4527-A1AC-6ECB5FA4B044}" dt="2026-02-10T09:42:41.810" v="2" actId="47"/>
        <pc:sldMkLst>
          <pc:docMk/>
          <pc:sldMk cId="1199046620" sldId="2147483591"/>
        </pc:sldMkLst>
      </pc:sldChg>
      <pc:sldMasterChg chg="del delSldLayout">
        <pc:chgData name="小川 善之(ogawa-yoshiyuki)" userId="4a677c34-c47c-43fa-972d-333124549235" providerId="ADAL" clId="{081AE322-5F61-4527-A1AC-6ECB5FA4B044}" dt="2026-02-10T09:42:42.217" v="3" actId="47"/>
        <pc:sldMasterMkLst>
          <pc:docMk/>
          <pc:sldMasterMk cId="721747097" sldId="2147483713"/>
        </pc:sldMasterMkLst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510714378" sldId="2147483714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137188595" sldId="2147483715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660295908" sldId="2147483716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24115041" sldId="2147483717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190831058" sldId="2147483718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164617109" sldId="2147483719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802515585" sldId="2147483720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245320131" sldId="2147483721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1940719150" sldId="2147483722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73398947" sldId="2147483723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2.217" v="3" actId="47"/>
          <pc:sldLayoutMkLst>
            <pc:docMk/>
            <pc:sldMasterMk cId="721747097" sldId="2147483713"/>
            <pc:sldLayoutMk cId="381762073" sldId="2147483724"/>
          </pc:sldLayoutMkLst>
        </pc:sldLayoutChg>
      </pc:sldMasterChg>
      <pc:sldMasterChg chg="del delSldLayout">
        <pc:chgData name="小川 善之(ogawa-yoshiyuki)" userId="4a677c34-c47c-43fa-972d-333124549235" providerId="ADAL" clId="{081AE322-5F61-4527-A1AC-6ECB5FA4B044}" dt="2026-02-10T09:42:41.810" v="2" actId="47"/>
        <pc:sldMasterMkLst>
          <pc:docMk/>
          <pc:sldMasterMk cId="3357157097" sldId="2147483725"/>
        </pc:sldMasterMkLst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3292696328" sldId="2147483726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405959919" sldId="2147483727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446180490" sldId="2147483728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2826036249" sldId="2147483729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2714081668" sldId="2147483730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2924771640" sldId="2147483731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1380258914" sldId="2147483732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3504865504" sldId="2147483733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874969000" sldId="2147483734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2059690510" sldId="2147483735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2747164064" sldId="2147483736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800216323" sldId="2147483737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1024577282" sldId="2147483738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1312553496" sldId="2147483739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1629436311" sldId="2147483740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606773209" sldId="2147483741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145728162" sldId="2147483742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3508874108" sldId="2147483743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2960650611" sldId="2147483744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3608464940" sldId="2147483745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3203695758" sldId="2147483746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810" v="2" actId="47"/>
          <pc:sldLayoutMkLst>
            <pc:docMk/>
            <pc:sldMasterMk cId="3357157097" sldId="2147483725"/>
            <pc:sldLayoutMk cId="1212342491" sldId="2147483747"/>
          </pc:sldLayoutMkLst>
        </pc:sldLayoutChg>
      </pc:sldMasterChg>
      <pc:sldMasterChg chg="del delSldLayout">
        <pc:chgData name="小川 善之(ogawa-yoshiyuki)" userId="4a677c34-c47c-43fa-972d-333124549235" providerId="ADAL" clId="{081AE322-5F61-4527-A1AC-6ECB5FA4B044}" dt="2026-02-10T09:42:41.273" v="1" actId="47"/>
        <pc:sldMasterMkLst>
          <pc:docMk/>
          <pc:sldMasterMk cId="3423488474" sldId="2147483748"/>
        </pc:sldMasterMkLst>
        <pc:sldLayoutChg chg="del">
          <pc:chgData name="小川 善之(ogawa-yoshiyuki)" userId="4a677c34-c47c-43fa-972d-333124549235" providerId="ADAL" clId="{081AE322-5F61-4527-A1AC-6ECB5FA4B044}" dt="2026-02-10T09:42:41.273" v="1" actId="47"/>
          <pc:sldLayoutMkLst>
            <pc:docMk/>
            <pc:sldMasterMk cId="3423488474" sldId="2147483748"/>
            <pc:sldLayoutMk cId="2221623517" sldId="2147483749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273" v="1" actId="47"/>
          <pc:sldLayoutMkLst>
            <pc:docMk/>
            <pc:sldMasterMk cId="3423488474" sldId="2147483748"/>
            <pc:sldLayoutMk cId="4293984764" sldId="2147483750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273" v="1" actId="47"/>
          <pc:sldLayoutMkLst>
            <pc:docMk/>
            <pc:sldMasterMk cId="3423488474" sldId="2147483748"/>
            <pc:sldLayoutMk cId="3105754945" sldId="2147483751"/>
          </pc:sldLayoutMkLst>
        </pc:sldLayoutChg>
        <pc:sldLayoutChg chg="del">
          <pc:chgData name="小川 善之(ogawa-yoshiyuki)" userId="4a677c34-c47c-43fa-972d-333124549235" providerId="ADAL" clId="{081AE322-5F61-4527-A1AC-6ECB5FA4B044}" dt="2026-02-10T09:42:41.273" v="1" actId="47"/>
          <pc:sldLayoutMkLst>
            <pc:docMk/>
            <pc:sldMasterMk cId="3423488474" sldId="2147483748"/>
            <pc:sldLayoutMk cId="1236253608" sldId="214748375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8462B45-3B19-644E-AD02-C8057219CE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83D6E86-57B2-8C4B-A4A6-B815EB7BC0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00692-EAF4-2D4D-8CB7-4A95778DD0E4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8B21570-7BD7-0C4B-8425-70205C7AD7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85AC23-07E1-0E46-9EE9-96123763DA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031F9-2228-CB40-9934-33F673688A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53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A305E-D807-3946-A1A4-56C9B77AFB38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F3F95-1DE9-F948-9ABE-A8F6E5B815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02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8A3B-BD9C-4F73-52D8-ECEEA83B8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FCD8A4-E371-9B0A-71BD-85D05481E7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066604-31C9-C61B-404C-8BC8B45F3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>
              <a:ea typeface="游ゴシック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CCABCD-59CD-B9E2-DC70-0406E97CF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4F3F95-1DE9-F948-9ABE-A8F6E5B8157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74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6D8C9-BB71-04A1-DFC6-FDD083114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8715FB-8596-6FA0-26E0-838A4347D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7256C1-BCFB-1BC3-1F6E-3156B0393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>
              <a:ea typeface="游ゴシック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4A41B0-96CC-A19F-7D36-34F50D941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4F3F95-1DE9-F948-9ABE-A8F6E5B8157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831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06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763"/>
            </a:lvl1pPr>
            <a:lvl2pPr marL="335747" indent="0" algn="ctr">
              <a:buNone/>
              <a:defRPr sz="1469"/>
            </a:lvl2pPr>
            <a:lvl3pPr marL="671495" indent="0" algn="ctr">
              <a:buNone/>
              <a:defRPr sz="1322"/>
            </a:lvl3pPr>
            <a:lvl4pPr marL="1007242" indent="0" algn="ctr">
              <a:buNone/>
              <a:defRPr sz="1175"/>
            </a:lvl4pPr>
            <a:lvl5pPr marL="1342990" indent="0" algn="ctr">
              <a:buNone/>
              <a:defRPr sz="1175"/>
            </a:lvl5pPr>
            <a:lvl6pPr marL="1678737" indent="0" algn="ctr">
              <a:buNone/>
              <a:defRPr sz="1175"/>
            </a:lvl6pPr>
            <a:lvl7pPr marL="2014485" indent="0" algn="ctr">
              <a:buNone/>
              <a:defRPr sz="1175"/>
            </a:lvl7pPr>
            <a:lvl8pPr marL="2350232" indent="0" algn="ctr">
              <a:buNone/>
              <a:defRPr sz="1175"/>
            </a:lvl8pPr>
            <a:lvl9pPr marL="2685980" indent="0" algn="ctr">
              <a:buNone/>
              <a:defRPr sz="1175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0998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0161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4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4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8951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ロゴ無し-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テキスト プレースホルダー 6">
            <a:extLst>
              <a:ext uri="{FF2B5EF4-FFF2-40B4-BE49-F238E27FC236}">
                <a16:creationId xmlns:a16="http://schemas.microsoft.com/office/drawing/2014/main" id="{4B66BDE1-5ABE-1A49-831A-CACBD5DC5471}"/>
              </a:ext>
            </a:extLst>
          </p:cNvPr>
          <p:cNvSpPr txBox="1">
            <a:spLocks/>
          </p:cNvSpPr>
          <p:nvPr userDrawn="1"/>
        </p:nvSpPr>
        <p:spPr>
          <a:xfrm>
            <a:off x="1" y="4373"/>
            <a:ext cx="6858831" cy="1195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28C7BBE-DA91-2546-9948-0ECF38C7D752}"/>
              </a:ext>
            </a:extLst>
          </p:cNvPr>
          <p:cNvSpPr txBox="1">
            <a:spLocks/>
          </p:cNvSpPr>
          <p:nvPr userDrawn="1"/>
        </p:nvSpPr>
        <p:spPr>
          <a:xfrm>
            <a:off x="4167554" y="2"/>
            <a:ext cx="2697722" cy="1195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636362-6DC1-7D45-87A6-A2F4247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858000" cy="119599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A7A2EE5-AF89-5B47-A63C-DED06F08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8028" y="616829"/>
            <a:ext cx="1543050" cy="52740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72141" y="9441118"/>
            <a:ext cx="436509" cy="4021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7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テキスト プレースホルダー 12">
            <a:extLst>
              <a:ext uri="{FF2B5EF4-FFF2-40B4-BE49-F238E27FC236}">
                <a16:creationId xmlns:a16="http://schemas.microsoft.com/office/drawing/2014/main" id="{E32FF9E2-AACC-F14F-A96C-A0E9FD273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196002"/>
            <a:ext cx="6858831" cy="468425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273" kern="900" spc="67" smtClean="0">
                <a:solidFill>
                  <a:schemeClr val="tx1"/>
                </a:solidFill>
              </a:defRPr>
            </a:lvl1pPr>
            <a:lvl2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763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47663">
              <a:spcAft>
                <a:spcPts val="979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85611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無し-タイトル＆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3E570A37-384E-DC43-806F-95BD4EF48678}"/>
              </a:ext>
            </a:extLst>
          </p:cNvPr>
          <p:cNvSpPr txBox="1">
            <a:spLocks/>
          </p:cNvSpPr>
          <p:nvPr userDrawn="1"/>
        </p:nvSpPr>
        <p:spPr>
          <a:xfrm>
            <a:off x="1" y="2"/>
            <a:ext cx="6858831" cy="1195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B714221B-43CA-D24B-BCAF-0768E1FC8C9F}"/>
              </a:ext>
            </a:extLst>
          </p:cNvPr>
          <p:cNvSpPr txBox="1">
            <a:spLocks/>
          </p:cNvSpPr>
          <p:nvPr userDrawn="1"/>
        </p:nvSpPr>
        <p:spPr>
          <a:xfrm>
            <a:off x="4167554" y="2"/>
            <a:ext cx="2697722" cy="1195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292" y="2714871"/>
            <a:ext cx="6359419" cy="6427544"/>
          </a:xfrm>
        </p:spPr>
        <p:txBody>
          <a:bodyPr>
            <a:normAutofit/>
          </a:bodyPr>
          <a:lstStyle>
            <a:lvl1pPr>
              <a:defRPr sz="1175"/>
            </a:lvl1pPr>
            <a:lvl2pPr>
              <a:defRPr sz="1175"/>
            </a:lvl2pPr>
            <a:lvl3pPr>
              <a:defRPr sz="1175"/>
            </a:lvl3pPr>
            <a:lvl4pPr>
              <a:defRPr sz="1175"/>
            </a:lvl4pPr>
            <a:lvl5pPr>
              <a:defRPr sz="1175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E6ABEB-2A7D-D846-8DE5-D6E43210D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72141" y="9441118"/>
            <a:ext cx="436509" cy="4021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7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テキスト プレースホルダー 12">
            <a:extLst>
              <a:ext uri="{FF2B5EF4-FFF2-40B4-BE49-F238E27FC236}">
                <a16:creationId xmlns:a16="http://schemas.microsoft.com/office/drawing/2014/main" id="{2B853A86-3EEA-354D-94D1-2263E9AA63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196002"/>
            <a:ext cx="6858831" cy="468425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273" kern="900" spc="67" smtClean="0">
                <a:solidFill>
                  <a:schemeClr val="tx1"/>
                </a:solidFill>
              </a:defRPr>
            </a:lvl1pPr>
            <a:lvl2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763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47663">
              <a:spcAft>
                <a:spcPts val="979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032487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無し-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72141" y="9441118"/>
            <a:ext cx="436509" cy="4021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7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34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有-タイトル＆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292" y="2714871"/>
            <a:ext cx="6359419" cy="6427544"/>
          </a:xfrm>
        </p:spPr>
        <p:txBody>
          <a:bodyPr>
            <a:normAutofit/>
          </a:bodyPr>
          <a:lstStyle>
            <a:lvl1pPr>
              <a:defRPr sz="1175"/>
            </a:lvl1pPr>
            <a:lvl2pPr>
              <a:defRPr sz="1175"/>
            </a:lvl2pPr>
            <a:lvl3pPr>
              <a:defRPr sz="1175"/>
            </a:lvl3pPr>
            <a:lvl4pPr>
              <a:defRPr sz="1175"/>
            </a:lvl4pPr>
            <a:lvl5pPr>
              <a:defRPr sz="1175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E6ABEB-2A7D-D846-8DE5-D6E43210D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64449" y="9441118"/>
            <a:ext cx="436509" cy="4021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7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33F99F1-7032-4F4F-BBFD-0D837F5472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9291" y="9438001"/>
            <a:ext cx="1404298" cy="300200"/>
          </a:xfrm>
          <a:prstGeom prst="rect">
            <a:avLst/>
          </a:prstGeom>
        </p:spPr>
      </p:pic>
      <p:sp>
        <p:nvSpPr>
          <p:cNvPr id="12" name="テキスト プレースホルダー 6">
            <a:extLst>
              <a:ext uri="{FF2B5EF4-FFF2-40B4-BE49-F238E27FC236}">
                <a16:creationId xmlns:a16="http://schemas.microsoft.com/office/drawing/2014/main" id="{4B66BDE1-5ABE-1A49-831A-CACBD5DC5471}"/>
              </a:ext>
            </a:extLst>
          </p:cNvPr>
          <p:cNvSpPr txBox="1">
            <a:spLocks/>
          </p:cNvSpPr>
          <p:nvPr userDrawn="1"/>
        </p:nvSpPr>
        <p:spPr>
          <a:xfrm>
            <a:off x="1" y="2"/>
            <a:ext cx="6858831" cy="1195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3" name="テキスト プレースホルダー 6">
            <a:extLst>
              <a:ext uri="{FF2B5EF4-FFF2-40B4-BE49-F238E27FC236}">
                <a16:creationId xmlns:a16="http://schemas.microsoft.com/office/drawing/2014/main" id="{128C7BBE-DA91-2546-9948-0ECF38C7D752}"/>
              </a:ext>
            </a:extLst>
          </p:cNvPr>
          <p:cNvSpPr txBox="1">
            <a:spLocks/>
          </p:cNvSpPr>
          <p:nvPr userDrawn="1"/>
        </p:nvSpPr>
        <p:spPr>
          <a:xfrm>
            <a:off x="4167554" y="2"/>
            <a:ext cx="2697722" cy="1195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4636362-6DC1-7D45-87A6-A2F4247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858000" cy="119599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A7A2EE5-AF89-5B47-A63C-DED06F08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8028" y="616829"/>
            <a:ext cx="1543050" cy="527403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テキスト プレースホルダー 12">
            <a:extLst>
              <a:ext uri="{FF2B5EF4-FFF2-40B4-BE49-F238E27FC236}">
                <a16:creationId xmlns:a16="http://schemas.microsoft.com/office/drawing/2014/main" id="{E32FF9E2-AACC-F14F-A96C-A0E9FD273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196002"/>
            <a:ext cx="6858831" cy="468425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273" kern="900" spc="67" smtClean="0">
                <a:solidFill>
                  <a:schemeClr val="tx1"/>
                </a:solidFill>
              </a:defRPr>
            </a:lvl1pPr>
            <a:lvl2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763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47663">
              <a:spcAft>
                <a:spcPts val="979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7098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有-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72141" y="9441118"/>
            <a:ext cx="436509" cy="4021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7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01BCB77C-208D-B54D-A9E6-6C5D999C55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9291" y="9438001"/>
            <a:ext cx="1404298" cy="300200"/>
          </a:xfrm>
          <a:prstGeom prst="rect">
            <a:avLst/>
          </a:prstGeom>
        </p:spPr>
      </p:pic>
      <p:sp>
        <p:nvSpPr>
          <p:cNvPr id="11" name="テキスト プレースホルダー 6">
            <a:extLst>
              <a:ext uri="{FF2B5EF4-FFF2-40B4-BE49-F238E27FC236}">
                <a16:creationId xmlns:a16="http://schemas.microsoft.com/office/drawing/2014/main" id="{4B66BDE1-5ABE-1A49-831A-CACBD5DC5471}"/>
              </a:ext>
            </a:extLst>
          </p:cNvPr>
          <p:cNvSpPr txBox="1">
            <a:spLocks/>
          </p:cNvSpPr>
          <p:nvPr userDrawn="1"/>
        </p:nvSpPr>
        <p:spPr>
          <a:xfrm>
            <a:off x="1" y="2"/>
            <a:ext cx="6858831" cy="1195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" name="テキスト プレースホルダー 6">
            <a:extLst>
              <a:ext uri="{FF2B5EF4-FFF2-40B4-BE49-F238E27FC236}">
                <a16:creationId xmlns:a16="http://schemas.microsoft.com/office/drawing/2014/main" id="{128C7BBE-DA91-2546-9948-0ECF38C7D752}"/>
              </a:ext>
            </a:extLst>
          </p:cNvPr>
          <p:cNvSpPr txBox="1">
            <a:spLocks/>
          </p:cNvSpPr>
          <p:nvPr userDrawn="1"/>
        </p:nvSpPr>
        <p:spPr>
          <a:xfrm>
            <a:off x="4167554" y="2"/>
            <a:ext cx="2697722" cy="1195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4636362-6DC1-7D45-87A6-A2F4247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858000" cy="119599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A7A2EE5-AF89-5B47-A63C-DED06F08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8028" y="616829"/>
            <a:ext cx="1543050" cy="527403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テキスト プレースホルダー 12">
            <a:extLst>
              <a:ext uri="{FF2B5EF4-FFF2-40B4-BE49-F238E27FC236}">
                <a16:creationId xmlns:a16="http://schemas.microsoft.com/office/drawing/2014/main" id="{E32FF9E2-AACC-F14F-A96C-A0E9FD273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196002"/>
            <a:ext cx="6858831" cy="468425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273" kern="900" spc="67" smtClean="0">
                <a:solidFill>
                  <a:schemeClr val="tx1"/>
                </a:solidFill>
              </a:defRPr>
            </a:lvl1pPr>
            <a:lvl2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763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763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47663">
              <a:spcAft>
                <a:spcPts val="979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74357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有-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602BD50-DCF9-714C-91DD-D79ACEF74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9291" y="9438001"/>
            <a:ext cx="1404298" cy="300200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72141" y="9441118"/>
            <a:ext cx="436509" cy="4021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7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88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6">
            <a:extLst>
              <a:ext uri="{FF2B5EF4-FFF2-40B4-BE49-F238E27FC236}">
                <a16:creationId xmlns:a16="http://schemas.microsoft.com/office/drawing/2014/main" id="{947288C7-7203-D54E-8629-CD9317DDB283}"/>
              </a:ext>
            </a:extLst>
          </p:cNvPr>
          <p:cNvSpPr txBox="1">
            <a:spLocks/>
          </p:cNvSpPr>
          <p:nvPr userDrawn="1"/>
        </p:nvSpPr>
        <p:spPr>
          <a:xfrm>
            <a:off x="0" y="5613400"/>
            <a:ext cx="6858000" cy="4333504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430249E-AE45-AB46-9462-F239EA5FB436}"/>
              </a:ext>
            </a:extLst>
          </p:cNvPr>
          <p:cNvSpPr txBox="1">
            <a:spLocks/>
          </p:cNvSpPr>
          <p:nvPr userDrawn="1"/>
        </p:nvSpPr>
        <p:spPr>
          <a:xfrm>
            <a:off x="2883878" y="5613400"/>
            <a:ext cx="3974123" cy="4333504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3858857 w 9907200"/>
              <a:gd name="connsiteY0" fmla="*/ 5588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858857 w 9907200"/>
              <a:gd name="connsiteY4" fmla="*/ 5588 h 827999"/>
              <a:gd name="connsiteX0" fmla="*/ 5052983 w 9907200"/>
              <a:gd name="connsiteY0" fmla="*/ 5588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5052983 w 9907200"/>
              <a:gd name="connsiteY4" fmla="*/ 5588 h 827999"/>
              <a:gd name="connsiteX0" fmla="*/ 3331732 w 9907200"/>
              <a:gd name="connsiteY0" fmla="*/ 0 h 828042"/>
              <a:gd name="connsiteX1" fmla="*/ 9907200 w 9907200"/>
              <a:gd name="connsiteY1" fmla="*/ 43 h 828042"/>
              <a:gd name="connsiteX2" fmla="*/ 9907200 w 9907200"/>
              <a:gd name="connsiteY2" fmla="*/ 828042 h 828042"/>
              <a:gd name="connsiteX3" fmla="*/ 0 w 9907200"/>
              <a:gd name="connsiteY3" fmla="*/ 828042 h 828042"/>
              <a:gd name="connsiteX4" fmla="*/ 3331732 w 9907200"/>
              <a:gd name="connsiteY4" fmla="*/ 0 h 828042"/>
              <a:gd name="connsiteX0" fmla="*/ 4732750 w 11308218"/>
              <a:gd name="connsiteY0" fmla="*/ 0 h 828042"/>
              <a:gd name="connsiteX1" fmla="*/ 11308218 w 11308218"/>
              <a:gd name="connsiteY1" fmla="*/ 43 h 828042"/>
              <a:gd name="connsiteX2" fmla="*/ 11308218 w 11308218"/>
              <a:gd name="connsiteY2" fmla="*/ 828042 h 828042"/>
              <a:gd name="connsiteX3" fmla="*/ 0 w 11308218"/>
              <a:gd name="connsiteY3" fmla="*/ 828042 h 828042"/>
              <a:gd name="connsiteX4" fmla="*/ 4732750 w 11308218"/>
              <a:gd name="connsiteY4" fmla="*/ 0 h 828042"/>
              <a:gd name="connsiteX0" fmla="*/ 5153056 w 11308218"/>
              <a:gd name="connsiteY0" fmla="*/ 0 h 828042"/>
              <a:gd name="connsiteX1" fmla="*/ 11308218 w 11308218"/>
              <a:gd name="connsiteY1" fmla="*/ 43 h 828042"/>
              <a:gd name="connsiteX2" fmla="*/ 11308218 w 11308218"/>
              <a:gd name="connsiteY2" fmla="*/ 828042 h 828042"/>
              <a:gd name="connsiteX3" fmla="*/ 0 w 11308218"/>
              <a:gd name="connsiteY3" fmla="*/ 828042 h 828042"/>
              <a:gd name="connsiteX4" fmla="*/ 5153056 w 11308218"/>
              <a:gd name="connsiteY4" fmla="*/ 0 h 828042"/>
              <a:gd name="connsiteX0" fmla="*/ 5613390 w 11308218"/>
              <a:gd name="connsiteY0" fmla="*/ 5588 h 827999"/>
              <a:gd name="connsiteX1" fmla="*/ 11308218 w 11308218"/>
              <a:gd name="connsiteY1" fmla="*/ 0 h 827999"/>
              <a:gd name="connsiteX2" fmla="*/ 11308218 w 11308218"/>
              <a:gd name="connsiteY2" fmla="*/ 827999 h 827999"/>
              <a:gd name="connsiteX3" fmla="*/ 0 w 11308218"/>
              <a:gd name="connsiteY3" fmla="*/ 827999 h 827999"/>
              <a:gd name="connsiteX4" fmla="*/ 5613390 w 11308218"/>
              <a:gd name="connsiteY4" fmla="*/ 5588 h 827999"/>
              <a:gd name="connsiteX0" fmla="*/ 5702896 w 11308218"/>
              <a:gd name="connsiteY0" fmla="*/ 5588 h 827999"/>
              <a:gd name="connsiteX1" fmla="*/ 11308218 w 11308218"/>
              <a:gd name="connsiteY1" fmla="*/ 0 h 827999"/>
              <a:gd name="connsiteX2" fmla="*/ 11308218 w 11308218"/>
              <a:gd name="connsiteY2" fmla="*/ 827999 h 827999"/>
              <a:gd name="connsiteX3" fmla="*/ 0 w 11308218"/>
              <a:gd name="connsiteY3" fmla="*/ 827999 h 827999"/>
              <a:gd name="connsiteX4" fmla="*/ 5702896 w 11308218"/>
              <a:gd name="connsiteY4" fmla="*/ 5588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8218" h="827999">
                <a:moveTo>
                  <a:pt x="5702896" y="5588"/>
                </a:moveTo>
                <a:lnTo>
                  <a:pt x="11308218" y="0"/>
                </a:lnTo>
                <a:lnTo>
                  <a:pt x="11308218" y="827999"/>
                </a:lnTo>
                <a:lnTo>
                  <a:pt x="0" y="827999"/>
                </a:lnTo>
                <a:lnTo>
                  <a:pt x="5702896" y="5588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BE08920-B0C0-9B48-A34C-F8D99A48DBF8}"/>
              </a:ext>
            </a:extLst>
          </p:cNvPr>
          <p:cNvSpPr/>
          <p:nvPr userDrawn="1"/>
        </p:nvSpPr>
        <p:spPr>
          <a:xfrm>
            <a:off x="-12448" y="2"/>
            <a:ext cx="6870448" cy="5595993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31000"/>
                </a:srgbClr>
              </a:gs>
              <a:gs pos="82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172570" rIns="319774" bIns="172570" rtlCol="0" anchor="ctr"/>
          <a:lstStyle/>
          <a:p>
            <a:pPr>
              <a:lnSpc>
                <a:spcPct val="130000"/>
              </a:lnSpc>
              <a:spcAft>
                <a:spcPts val="1066"/>
              </a:spcAft>
            </a:pPr>
            <a:endParaRPr kumimoji="1" lang="ja-JP" altLang="en-US" sz="1175" kern="900" spc="67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プレースホルダー 14">
            <a:extLst>
              <a:ext uri="{FF2B5EF4-FFF2-40B4-BE49-F238E27FC236}">
                <a16:creationId xmlns:a16="http://schemas.microsoft.com/office/drawing/2014/main" id="{61738D56-6561-1C48-AB89-C7F65FB15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90965" y="8502840"/>
            <a:ext cx="2709605" cy="462755"/>
          </a:xfrm>
        </p:spPr>
        <p:txBody>
          <a:bodyPr wrap="square" lIns="0" tIns="0" rIns="0" bIns="0" anchor="b">
            <a:spAutoFit/>
          </a:bodyPr>
          <a:lstStyle>
            <a:lvl1pPr marL="0" indent="0">
              <a:spcAft>
                <a:spcPts val="392"/>
              </a:spcAft>
              <a:buNone/>
              <a:defRPr lang="ja-JP" altLang="en-US" sz="1665" spc="147" smtClean="0">
                <a:solidFill>
                  <a:schemeClr val="bg1"/>
                </a:solidFill>
              </a:defRPr>
            </a:lvl1pPr>
            <a:lvl2pPr marL="223832" indent="0">
              <a:spcAft>
                <a:spcPts val="392"/>
              </a:spcAft>
              <a:buNone/>
              <a:defRPr lang="ja-JP" altLang="en-US" sz="1763" smtClean="0">
                <a:latin typeface="+mn-lt"/>
                <a:ea typeface="+mn-ea"/>
              </a:defRPr>
            </a:lvl2pPr>
            <a:lvl3pPr marL="671495" indent="0">
              <a:spcAft>
                <a:spcPts val="392"/>
              </a:spcAft>
              <a:buNone/>
              <a:defRPr lang="ja-JP" altLang="en-US" sz="1763" smtClean="0">
                <a:latin typeface="+mn-lt"/>
                <a:ea typeface="+mn-ea"/>
              </a:defRPr>
            </a:lvl3pPr>
            <a:lvl4pPr marL="1119158" indent="0">
              <a:spcAft>
                <a:spcPts val="392"/>
              </a:spcAft>
              <a:buNone/>
              <a:defRPr lang="ja-JP" altLang="en-US" sz="1763" smtClean="0">
                <a:latin typeface="+mn-lt"/>
                <a:ea typeface="+mn-ea"/>
              </a:defRPr>
            </a:lvl4pPr>
            <a:lvl5pPr marL="1566821" indent="0">
              <a:spcAft>
                <a:spcPts val="392"/>
              </a:spcAft>
              <a:buNone/>
              <a:defRPr lang="ja-JP" altLang="en-US" sz="1763">
                <a:latin typeface="+mn-lt"/>
                <a:ea typeface="+mn-ea"/>
              </a:defRPr>
            </a:lvl5pPr>
          </a:lstStyle>
          <a:p>
            <a:pPr marL="0" lvl="0" defTabSz="447663"/>
            <a:r>
              <a:rPr kumimoji="1" lang="ja-JP" altLang="en-US"/>
              <a:t>マスター テキストの書式設定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4AD2287-6E3C-6647-80BD-596F7E84AF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90783" y="7046256"/>
            <a:ext cx="1543050" cy="527403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00B915E3-9721-E14D-9069-1E3398AC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474" y="9344540"/>
            <a:ext cx="2601675" cy="380269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タイトル 17">
            <a:extLst>
              <a:ext uri="{FF2B5EF4-FFF2-40B4-BE49-F238E27FC236}">
                <a16:creationId xmlns:a16="http://schemas.microsoft.com/office/drawing/2014/main" id="{74E58C1A-9531-3C45-9E29-C7A0D7F2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1735"/>
            <a:ext cx="6851776" cy="2750882"/>
          </a:xfrm>
        </p:spPr>
        <p:txBody>
          <a:bodyPr lIns="288000" tIns="180000" rIns="360000" bIns="72000" anchor="b"/>
          <a:lstStyle>
            <a:lvl1pPr>
              <a:defRPr sz="235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6" name="テキスト プレースホルダー 14">
            <a:extLst>
              <a:ext uri="{FF2B5EF4-FFF2-40B4-BE49-F238E27FC236}">
                <a16:creationId xmlns:a16="http://schemas.microsoft.com/office/drawing/2014/main" id="{D77FD104-BAAE-1E43-B733-8EE9CC9EC4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6387" y="5636115"/>
            <a:ext cx="6870775" cy="324512"/>
          </a:xfrm>
        </p:spPr>
        <p:txBody>
          <a:bodyPr wrap="square" lIns="288000">
            <a:spAutoFit/>
          </a:bodyPr>
          <a:lstStyle>
            <a:lvl1pPr marL="0" indent="0">
              <a:buNone/>
              <a:defRPr lang="ja-JP" altLang="en-US" sz="1665" spc="147" smtClean="0">
                <a:solidFill>
                  <a:schemeClr val="bg1"/>
                </a:solidFill>
              </a:defRPr>
            </a:lvl1pPr>
            <a:lvl2pPr marL="223832" indent="0">
              <a:buNone/>
              <a:defRPr lang="ja-JP" altLang="en-US" sz="1665" smtClean="0">
                <a:solidFill>
                  <a:schemeClr val="bg1"/>
                </a:solidFill>
                <a:latin typeface="+mn-lt"/>
                <a:ea typeface="+mn-ea"/>
              </a:defRPr>
            </a:lvl2pPr>
            <a:lvl3pPr marL="671495" indent="0">
              <a:buNone/>
              <a:defRPr lang="ja-JP" altLang="en-US" sz="1665" smtClean="0">
                <a:solidFill>
                  <a:schemeClr val="bg1"/>
                </a:solidFill>
                <a:latin typeface="+mn-lt"/>
                <a:ea typeface="+mn-ea"/>
              </a:defRPr>
            </a:lvl3pPr>
            <a:lvl4pPr marL="1119158" indent="0">
              <a:buNone/>
              <a:defRPr lang="ja-JP" altLang="en-US" sz="1665" smtClean="0">
                <a:solidFill>
                  <a:schemeClr val="bg1"/>
                </a:solidFill>
                <a:latin typeface="+mn-lt"/>
                <a:ea typeface="+mn-ea"/>
              </a:defRPr>
            </a:lvl4pPr>
            <a:lvl5pPr marL="1566821" indent="0">
              <a:buNone/>
              <a:defRPr lang="ja-JP" altLang="en-US" sz="1665">
                <a:solidFill>
                  <a:schemeClr val="bg1"/>
                </a:solidFill>
                <a:latin typeface="+mn-lt"/>
                <a:ea typeface="+mn-ea"/>
              </a:defRPr>
            </a:lvl5pPr>
          </a:lstStyle>
          <a:p>
            <a:pPr marL="0" lvl="0" defTabSz="447663"/>
            <a:r>
              <a:rPr kumimoji="1" lang="ja-JP" altLang="en-US"/>
              <a:t>マスター テキストの書式設定</a:t>
            </a:r>
          </a:p>
        </p:txBody>
      </p:sp>
      <p:grpSp>
        <p:nvGrpSpPr>
          <p:cNvPr id="99" name="グループ化 98"/>
          <p:cNvGrpSpPr/>
          <p:nvPr userDrawn="1"/>
        </p:nvGrpSpPr>
        <p:grpSpPr>
          <a:xfrm>
            <a:off x="3903785" y="9215172"/>
            <a:ext cx="2666332" cy="250563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5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6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7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8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9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0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1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2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3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4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5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6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7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8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9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0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1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2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3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4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5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6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7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8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9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0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1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2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3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4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5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6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7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8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9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0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1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2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3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4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5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6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7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8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9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0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1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2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3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4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5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6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7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8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9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0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1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2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3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4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5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6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7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8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9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0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1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2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3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4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5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6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7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8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</p:grpSp>
      <p:pic>
        <p:nvPicPr>
          <p:cNvPr id="4" name="図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891" y="459192"/>
            <a:ext cx="2778227" cy="84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2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1" y="4373"/>
            <a:ext cx="1635369" cy="9901628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1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1870399" y="6400234"/>
            <a:ext cx="5376169" cy="1635368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62000">
                <a:schemeClr val="tx2">
                  <a:alpha val="3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BE08920-B0C0-9B48-A34C-F8D99A48DBF8}"/>
              </a:ext>
            </a:extLst>
          </p:cNvPr>
          <p:cNvSpPr/>
          <p:nvPr userDrawn="1"/>
        </p:nvSpPr>
        <p:spPr>
          <a:xfrm>
            <a:off x="1641756" y="4373"/>
            <a:ext cx="5222631" cy="9901628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31000"/>
                </a:srgbClr>
              </a:gs>
              <a:gs pos="82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1994" tIns="172570" rIns="319774" bIns="172570" rtlCol="0" anchor="ctr"/>
          <a:lstStyle/>
          <a:p>
            <a:pPr>
              <a:lnSpc>
                <a:spcPct val="130000"/>
              </a:lnSpc>
              <a:spcAft>
                <a:spcPts val="1066"/>
              </a:spcAft>
            </a:pPr>
            <a:endParaRPr kumimoji="1" lang="ja-JP" altLang="en-US" sz="1175" kern="900" spc="67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プレースホルダー 14">
            <a:extLst>
              <a:ext uri="{FF2B5EF4-FFF2-40B4-BE49-F238E27FC236}">
                <a16:creationId xmlns:a16="http://schemas.microsoft.com/office/drawing/2014/main" id="{61738D56-6561-1C48-AB89-C7F65FB15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35370" y="5839397"/>
            <a:ext cx="5216407" cy="310919"/>
          </a:xfrm>
        </p:spPr>
        <p:txBody>
          <a:bodyPr wrap="square" lIns="288000">
            <a:spAutoFit/>
          </a:bodyPr>
          <a:lstStyle>
            <a:lvl1pPr marL="0" indent="0">
              <a:spcAft>
                <a:spcPts val="392"/>
              </a:spcAft>
              <a:buNone/>
              <a:defRPr lang="ja-JP" altLang="en-US" sz="1567" spc="147" smtClean="0">
                <a:solidFill>
                  <a:schemeClr val="tx1"/>
                </a:solidFill>
              </a:defRPr>
            </a:lvl1pPr>
            <a:lvl2pPr marL="223832" indent="0">
              <a:spcAft>
                <a:spcPts val="392"/>
              </a:spcAft>
              <a:buNone/>
              <a:defRPr lang="ja-JP" altLang="en-US" sz="1567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 marL="671495" indent="0">
              <a:spcAft>
                <a:spcPts val="392"/>
              </a:spcAft>
              <a:buNone/>
              <a:defRPr lang="ja-JP" altLang="en-US" sz="1567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 marL="1119158" indent="0">
              <a:spcAft>
                <a:spcPts val="392"/>
              </a:spcAft>
              <a:buNone/>
              <a:defRPr lang="ja-JP" altLang="en-US" sz="1567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1566821" indent="0">
              <a:spcAft>
                <a:spcPts val="392"/>
              </a:spcAft>
              <a:buNone/>
              <a:defRPr lang="ja-JP" altLang="en-US" sz="1567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47663"/>
            <a:r>
              <a:rPr kumimoji="1" lang="ja-JP" altLang="en-US"/>
              <a:t>マスター テキストの書式設定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F91CF97-003A-8047-ADC7-81411BD333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3956540" y="9344539"/>
            <a:ext cx="2639989" cy="250368"/>
          </a:xfrm>
          <a:prstGeom prst="rect">
            <a:avLst/>
          </a:prstGeom>
        </p:spPr>
      </p:pic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00B915E3-9721-E14D-9069-1E3398AC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1262" y="9214640"/>
            <a:ext cx="2601675" cy="380269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タイトル 17">
            <a:extLst>
              <a:ext uri="{FF2B5EF4-FFF2-40B4-BE49-F238E27FC236}">
                <a16:creationId xmlns:a16="http://schemas.microsoft.com/office/drawing/2014/main" id="{74E58C1A-9531-3C45-9E29-C7A0D7F2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370" y="2091267"/>
            <a:ext cx="5216407" cy="3328276"/>
          </a:xfrm>
        </p:spPr>
        <p:txBody>
          <a:bodyPr lIns="288000" tIns="180000" rIns="360000" bIns="72000" anchor="b"/>
          <a:lstStyle>
            <a:lvl1pPr>
              <a:defRPr sz="235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grpSp>
        <p:nvGrpSpPr>
          <p:cNvPr id="89" name="グループ化 88"/>
          <p:cNvGrpSpPr/>
          <p:nvPr userDrawn="1"/>
        </p:nvGrpSpPr>
        <p:grpSpPr>
          <a:xfrm rot="16200000">
            <a:off x="-1834014" y="2322476"/>
            <a:ext cx="4072467" cy="87914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90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1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2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3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4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5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6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7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8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9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0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1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2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3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4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5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6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7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8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09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0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1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2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3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4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5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6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7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8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19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0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1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2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3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4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5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6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7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8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29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0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1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2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3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4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5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6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7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8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39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0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1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2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3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4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5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6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7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8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49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0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1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2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3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4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5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6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7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8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9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0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1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2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3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4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5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6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7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8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9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</p:grp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40" y="8255001"/>
            <a:ext cx="811600" cy="146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3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6779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・目次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30BBF-1018-E14A-AC2B-DC996F9E0808}"/>
              </a:ext>
            </a:extLst>
          </p:cNvPr>
          <p:cNvSpPr/>
          <p:nvPr userDrawn="1"/>
        </p:nvSpPr>
        <p:spPr>
          <a:xfrm>
            <a:off x="1635370" y="0"/>
            <a:ext cx="5222630" cy="9901626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31000"/>
                </a:srgbClr>
              </a:gs>
              <a:gs pos="99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172570" rIns="319774" bIns="172570" rtlCol="0" anchor="ctr"/>
          <a:lstStyle/>
          <a:p>
            <a:pPr>
              <a:lnSpc>
                <a:spcPct val="130000"/>
              </a:lnSpc>
              <a:spcAft>
                <a:spcPts val="1066"/>
              </a:spcAft>
            </a:pPr>
            <a:endParaRPr kumimoji="1" lang="ja-JP" altLang="en-US" sz="1175" kern="900" spc="67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1" y="4373"/>
            <a:ext cx="1635369" cy="9901628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A93A36DD-2A38-364A-8A47-8780ED7B4F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84" y="4287814"/>
            <a:ext cx="4331057" cy="1990994"/>
          </a:xfrm>
        </p:spPr>
        <p:txBody>
          <a:bodyPr wrap="none" anchor="ctr">
            <a:spAutoFit/>
          </a:bodyPr>
          <a:lstStyle>
            <a:lvl1pPr>
              <a:defRPr lang="ja-JP" altLang="en-US" sz="1959" spc="267" smtClean="0"/>
            </a:lvl1pPr>
            <a:lvl2pPr>
              <a:defRPr lang="ja-JP" altLang="en-US" sz="1763" smtClean="0">
                <a:latin typeface="+mn-lt"/>
                <a:ea typeface="+mn-ea"/>
              </a:defRPr>
            </a:lvl2pPr>
            <a:lvl3pPr>
              <a:defRPr lang="ja-JP" altLang="en-US" sz="1763" smtClean="0">
                <a:latin typeface="+mn-lt"/>
                <a:ea typeface="+mn-ea"/>
              </a:defRPr>
            </a:lvl3pPr>
            <a:lvl4pPr>
              <a:defRPr lang="ja-JP" altLang="en-US" sz="1763" smtClean="0">
                <a:latin typeface="+mn-lt"/>
                <a:ea typeface="+mn-ea"/>
              </a:defRPr>
            </a:lvl4pPr>
            <a:lvl5pPr>
              <a:defRPr lang="ja-JP" altLang="en-US" sz="1763">
                <a:latin typeface="+mn-lt"/>
                <a:ea typeface="+mn-ea"/>
              </a:defRPr>
            </a:lvl5pPr>
          </a:lstStyle>
          <a:p>
            <a:pPr marL="335747" lvl="0" indent="-335747" defTabSz="447663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マスター テキストの書式設定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grpSp>
        <p:nvGrpSpPr>
          <p:cNvPr id="153" name="グループ化 152"/>
          <p:cNvGrpSpPr/>
          <p:nvPr userDrawn="1"/>
        </p:nvGrpSpPr>
        <p:grpSpPr>
          <a:xfrm rot="16200000">
            <a:off x="-1834014" y="2322476"/>
            <a:ext cx="4072467" cy="87914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54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5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6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7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8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59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0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1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2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3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4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5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6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7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8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69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0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1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2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3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4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5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6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7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8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79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0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1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2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3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4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5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6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7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8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9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0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1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2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3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4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5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6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7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8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9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0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1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2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3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4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5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6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7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8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9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0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1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2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3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4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5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6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7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8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9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0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1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2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3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4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5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6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7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8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9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0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1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2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3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</p:grpSp>
      <p:sp>
        <p:nvSpPr>
          <p:cNvPr id="89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1870399" y="6400234"/>
            <a:ext cx="5376169" cy="1635368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62000">
                <a:schemeClr val="tx2">
                  <a:alpha val="3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88" name="図 8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40" y="8255001"/>
            <a:ext cx="811600" cy="146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4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・目次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1" y="4373"/>
            <a:ext cx="1635369" cy="9901628"/>
          </a:xfrm>
          <a:prstGeom prst="rect">
            <a:avLst/>
          </a:prstGeom>
          <a:pattFill prst="dkUpDiag">
            <a:fgClr>
              <a:schemeClr val="accent2"/>
            </a:fgClr>
            <a:bgClr>
              <a:srgbClr val="DF637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2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1870399" y="6400234"/>
            <a:ext cx="5376169" cy="1635368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21000">
                <a:schemeClr val="accent4"/>
              </a:gs>
              <a:gs pos="62000">
                <a:schemeClr val="accent2">
                  <a:alpha val="2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30BBF-1018-E14A-AC2B-DC996F9E0808}"/>
              </a:ext>
            </a:extLst>
          </p:cNvPr>
          <p:cNvSpPr/>
          <p:nvPr userDrawn="1"/>
        </p:nvSpPr>
        <p:spPr>
          <a:xfrm>
            <a:off x="1635370" y="0"/>
            <a:ext cx="5222630" cy="9901626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31000"/>
                </a:srgbClr>
              </a:gs>
              <a:gs pos="99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172570" rIns="319774" bIns="172570" rtlCol="0" anchor="ctr"/>
          <a:lstStyle/>
          <a:p>
            <a:pPr>
              <a:lnSpc>
                <a:spcPct val="130000"/>
              </a:lnSpc>
              <a:spcAft>
                <a:spcPts val="1066"/>
              </a:spcAft>
            </a:pPr>
            <a:endParaRPr kumimoji="1" lang="ja-JP" altLang="en-US" sz="1175" kern="900" spc="67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grpSp>
        <p:nvGrpSpPr>
          <p:cNvPr id="16" name="グループ化 15"/>
          <p:cNvGrpSpPr/>
          <p:nvPr userDrawn="1"/>
        </p:nvGrpSpPr>
        <p:grpSpPr>
          <a:xfrm rot="16200000">
            <a:off x="-1834014" y="2322476"/>
            <a:ext cx="4072467" cy="87914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5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7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8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9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0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1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2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3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4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5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6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7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8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9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0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1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2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3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4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5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6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7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8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9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0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1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2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3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4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5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6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7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8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9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0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1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2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3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4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5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6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7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8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9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0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1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2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3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4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5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6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7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8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9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0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1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2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3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4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5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6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7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8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9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0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1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2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3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4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5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6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</p:grpSp>
      <p:sp>
        <p:nvSpPr>
          <p:cNvPr id="97" name="テキスト プレースホルダー 13">
            <a:extLst>
              <a:ext uri="{FF2B5EF4-FFF2-40B4-BE49-F238E27FC236}">
                <a16:creationId xmlns:a16="http://schemas.microsoft.com/office/drawing/2014/main" id="{A93A36DD-2A38-364A-8A47-8780ED7B4F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84" y="4287814"/>
            <a:ext cx="4331057" cy="1990994"/>
          </a:xfrm>
        </p:spPr>
        <p:txBody>
          <a:bodyPr wrap="none" anchor="ctr">
            <a:spAutoFit/>
          </a:bodyPr>
          <a:lstStyle>
            <a:lvl1pPr>
              <a:defRPr lang="ja-JP" altLang="en-US" sz="1959" spc="267" smtClean="0"/>
            </a:lvl1pPr>
            <a:lvl2pPr>
              <a:defRPr lang="ja-JP" altLang="en-US" sz="1763" smtClean="0">
                <a:latin typeface="+mn-lt"/>
                <a:ea typeface="+mn-ea"/>
              </a:defRPr>
            </a:lvl2pPr>
            <a:lvl3pPr>
              <a:defRPr lang="ja-JP" altLang="en-US" sz="1763" smtClean="0">
                <a:latin typeface="+mn-lt"/>
                <a:ea typeface="+mn-ea"/>
              </a:defRPr>
            </a:lvl3pPr>
            <a:lvl4pPr>
              <a:defRPr lang="ja-JP" altLang="en-US" sz="1763" smtClean="0">
                <a:latin typeface="+mn-lt"/>
                <a:ea typeface="+mn-ea"/>
              </a:defRPr>
            </a:lvl4pPr>
            <a:lvl5pPr>
              <a:defRPr lang="ja-JP" altLang="en-US" sz="1763">
                <a:latin typeface="+mn-lt"/>
                <a:ea typeface="+mn-ea"/>
              </a:defRPr>
            </a:lvl5pPr>
          </a:lstStyle>
          <a:p>
            <a:pPr marL="335747" lvl="0" indent="-335747" defTabSz="447663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マスター テキストの書式設定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98" name="図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40" y="8255001"/>
            <a:ext cx="811600" cy="146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34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・目次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1" y="4373"/>
            <a:ext cx="1635369" cy="9901628"/>
          </a:xfrm>
          <a:prstGeom prst="rect">
            <a:avLst/>
          </a:prstGeom>
          <a:pattFill prst="dkUpDiag">
            <a:fgClr>
              <a:schemeClr val="accent3"/>
            </a:fgClr>
            <a:bgClr>
              <a:srgbClr val="7EC4C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1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1870399" y="6400234"/>
            <a:ext cx="5376169" cy="1635368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26000">
                <a:schemeClr val="accent5"/>
              </a:gs>
              <a:gs pos="67000">
                <a:schemeClr val="accent3">
                  <a:alpha val="2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319774" rIns="319774" bIns="127910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776" b="1" spc="267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30BBF-1018-E14A-AC2B-DC996F9E0808}"/>
              </a:ext>
            </a:extLst>
          </p:cNvPr>
          <p:cNvSpPr/>
          <p:nvPr userDrawn="1"/>
        </p:nvSpPr>
        <p:spPr>
          <a:xfrm>
            <a:off x="1635370" y="0"/>
            <a:ext cx="5222630" cy="9901626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31000"/>
                </a:srgbClr>
              </a:gs>
              <a:gs pos="99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2493" tIns="172570" rIns="319774" bIns="172570" rtlCol="0" anchor="ctr"/>
          <a:lstStyle/>
          <a:p>
            <a:pPr>
              <a:lnSpc>
                <a:spcPct val="130000"/>
              </a:lnSpc>
              <a:spcAft>
                <a:spcPts val="1066"/>
              </a:spcAft>
            </a:pPr>
            <a:endParaRPr kumimoji="1" lang="ja-JP" altLang="en-US" sz="1175" kern="900" spc="67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テキスト プレースホルダー 13">
            <a:extLst>
              <a:ext uri="{FF2B5EF4-FFF2-40B4-BE49-F238E27FC236}">
                <a16:creationId xmlns:a16="http://schemas.microsoft.com/office/drawing/2014/main" id="{013672E4-8361-284E-8D6A-CC652AA0D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84" y="4287814"/>
            <a:ext cx="4331057" cy="1990994"/>
          </a:xfrm>
        </p:spPr>
        <p:txBody>
          <a:bodyPr wrap="none" anchor="ctr">
            <a:spAutoFit/>
          </a:bodyPr>
          <a:lstStyle>
            <a:lvl1pPr>
              <a:defRPr lang="ja-JP" altLang="en-US" sz="1959" spc="267" smtClean="0"/>
            </a:lvl1pPr>
            <a:lvl2pPr>
              <a:defRPr lang="ja-JP" altLang="en-US" sz="1763" smtClean="0">
                <a:latin typeface="+mn-lt"/>
                <a:ea typeface="+mn-ea"/>
              </a:defRPr>
            </a:lvl2pPr>
            <a:lvl3pPr>
              <a:defRPr lang="ja-JP" altLang="en-US" sz="1763" smtClean="0">
                <a:latin typeface="+mn-lt"/>
                <a:ea typeface="+mn-ea"/>
              </a:defRPr>
            </a:lvl3pPr>
            <a:lvl4pPr>
              <a:defRPr lang="ja-JP" altLang="en-US" sz="1763" smtClean="0">
                <a:latin typeface="+mn-lt"/>
                <a:ea typeface="+mn-ea"/>
              </a:defRPr>
            </a:lvl4pPr>
            <a:lvl5pPr>
              <a:defRPr lang="ja-JP" altLang="en-US" sz="1763">
                <a:latin typeface="+mn-lt"/>
                <a:ea typeface="+mn-ea"/>
              </a:defRPr>
            </a:lvl5pPr>
          </a:lstStyle>
          <a:p>
            <a:pPr marL="335747" lvl="0" indent="-335747" defTabSz="447663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マスター テキストの書式設定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marL="0" lvl="0" defTabSz="447663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grpSp>
        <p:nvGrpSpPr>
          <p:cNvPr id="16" name="グループ化 15"/>
          <p:cNvGrpSpPr/>
          <p:nvPr userDrawn="1"/>
        </p:nvGrpSpPr>
        <p:grpSpPr>
          <a:xfrm rot="16200000">
            <a:off x="-1834014" y="2322476"/>
            <a:ext cx="4072467" cy="87914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5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7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8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29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0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1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2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3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4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5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6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7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8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39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0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1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2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3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4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5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6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7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8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49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0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1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2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3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4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5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6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7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8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59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0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1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2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3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4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5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6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7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8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69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0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1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2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3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4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5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6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7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8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79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0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1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2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3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4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5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6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7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8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89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0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1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2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3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4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5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  <p:sp>
          <p:nvSpPr>
            <p:cNvPr id="96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763"/>
            </a:p>
          </p:txBody>
        </p:sp>
      </p:grpSp>
      <p:pic>
        <p:nvPicPr>
          <p:cNvPr id="97" name="図 9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40" y="8255001"/>
            <a:ext cx="811600" cy="146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5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406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7"/>
            <a:ext cx="5915025" cy="2166937"/>
          </a:xfrm>
        </p:spPr>
        <p:txBody>
          <a:bodyPr/>
          <a:lstStyle>
            <a:lvl1pPr marL="0" indent="0">
              <a:buNone/>
              <a:defRPr sz="1763">
                <a:solidFill>
                  <a:schemeClr val="tx1"/>
                </a:solidFill>
              </a:defRPr>
            </a:lvl1pPr>
            <a:lvl2pPr marL="335747" indent="0">
              <a:buNone/>
              <a:defRPr sz="1469">
                <a:solidFill>
                  <a:schemeClr val="tx1">
                    <a:tint val="75000"/>
                  </a:schemeClr>
                </a:solidFill>
              </a:defRPr>
            </a:lvl2pPr>
            <a:lvl3pPr marL="671495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3pPr>
            <a:lvl4pPr marL="1007242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4pPr>
            <a:lvl5pPr marL="134299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5pPr>
            <a:lvl6pPr marL="1678737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6pPr>
            <a:lvl7pPr marL="2014485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7pPr>
            <a:lvl8pPr marL="2350232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8pPr>
            <a:lvl9pPr marL="268598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5986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1977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8"/>
            <a:ext cx="2901255" cy="1190095"/>
          </a:xfrm>
        </p:spPr>
        <p:txBody>
          <a:bodyPr anchor="b"/>
          <a:lstStyle>
            <a:lvl1pPr marL="0" indent="0">
              <a:buNone/>
              <a:defRPr sz="1763" b="1"/>
            </a:lvl1pPr>
            <a:lvl2pPr marL="335747" indent="0">
              <a:buNone/>
              <a:defRPr sz="1469" b="1"/>
            </a:lvl2pPr>
            <a:lvl3pPr marL="671495" indent="0">
              <a:buNone/>
              <a:defRPr sz="1322" b="1"/>
            </a:lvl3pPr>
            <a:lvl4pPr marL="1007242" indent="0">
              <a:buNone/>
              <a:defRPr sz="1175" b="1"/>
            </a:lvl4pPr>
            <a:lvl5pPr marL="1342990" indent="0">
              <a:buNone/>
              <a:defRPr sz="1175" b="1"/>
            </a:lvl5pPr>
            <a:lvl6pPr marL="1678737" indent="0">
              <a:buNone/>
              <a:defRPr sz="1175" b="1"/>
            </a:lvl6pPr>
            <a:lvl7pPr marL="2014485" indent="0">
              <a:buNone/>
              <a:defRPr sz="1175" b="1"/>
            </a:lvl7pPr>
            <a:lvl8pPr marL="2350232" indent="0">
              <a:buNone/>
              <a:defRPr sz="1175" b="1"/>
            </a:lvl8pPr>
            <a:lvl9pPr marL="2685980" indent="0">
              <a:buNone/>
              <a:defRPr sz="117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763" b="1"/>
            </a:lvl1pPr>
            <a:lvl2pPr marL="335747" indent="0">
              <a:buNone/>
              <a:defRPr sz="1469" b="1"/>
            </a:lvl2pPr>
            <a:lvl3pPr marL="671495" indent="0">
              <a:buNone/>
              <a:defRPr sz="1322" b="1"/>
            </a:lvl3pPr>
            <a:lvl4pPr marL="1007242" indent="0">
              <a:buNone/>
              <a:defRPr sz="1175" b="1"/>
            </a:lvl4pPr>
            <a:lvl5pPr marL="1342990" indent="0">
              <a:buNone/>
              <a:defRPr sz="1175" b="1"/>
            </a:lvl5pPr>
            <a:lvl6pPr marL="1678737" indent="0">
              <a:buNone/>
              <a:defRPr sz="1175" b="1"/>
            </a:lvl6pPr>
            <a:lvl7pPr marL="2014485" indent="0">
              <a:buNone/>
              <a:defRPr sz="1175" b="1"/>
            </a:lvl7pPr>
            <a:lvl8pPr marL="2350232" indent="0">
              <a:buNone/>
              <a:defRPr sz="1175" b="1"/>
            </a:lvl8pPr>
            <a:lvl9pPr marL="2685980" indent="0">
              <a:buNone/>
              <a:defRPr sz="117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0141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072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547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35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350"/>
            </a:lvl1pPr>
            <a:lvl2pPr>
              <a:defRPr sz="2057"/>
            </a:lvl2pPr>
            <a:lvl3pPr>
              <a:defRPr sz="1763"/>
            </a:lvl3pPr>
            <a:lvl4pPr>
              <a:defRPr sz="1469"/>
            </a:lvl4pPr>
            <a:lvl5pPr>
              <a:defRPr sz="1469"/>
            </a:lvl5pPr>
            <a:lvl6pPr>
              <a:defRPr sz="1469"/>
            </a:lvl6pPr>
            <a:lvl7pPr>
              <a:defRPr sz="1469"/>
            </a:lvl7pPr>
            <a:lvl8pPr>
              <a:defRPr sz="1469"/>
            </a:lvl8pPr>
            <a:lvl9pPr>
              <a:defRPr sz="14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75"/>
            </a:lvl1pPr>
            <a:lvl2pPr marL="335747" indent="0">
              <a:buNone/>
              <a:defRPr sz="1028"/>
            </a:lvl2pPr>
            <a:lvl3pPr marL="671495" indent="0">
              <a:buNone/>
              <a:defRPr sz="881"/>
            </a:lvl3pPr>
            <a:lvl4pPr marL="1007242" indent="0">
              <a:buNone/>
              <a:defRPr sz="734"/>
            </a:lvl4pPr>
            <a:lvl5pPr marL="1342990" indent="0">
              <a:buNone/>
              <a:defRPr sz="734"/>
            </a:lvl5pPr>
            <a:lvl6pPr marL="1678737" indent="0">
              <a:buNone/>
              <a:defRPr sz="734"/>
            </a:lvl6pPr>
            <a:lvl7pPr marL="2014485" indent="0">
              <a:buNone/>
              <a:defRPr sz="734"/>
            </a:lvl7pPr>
            <a:lvl8pPr marL="2350232" indent="0">
              <a:buNone/>
              <a:defRPr sz="734"/>
            </a:lvl8pPr>
            <a:lvl9pPr marL="2685980" indent="0">
              <a:buNone/>
              <a:defRPr sz="73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82184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35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350"/>
            </a:lvl1pPr>
            <a:lvl2pPr marL="335747" indent="0">
              <a:buNone/>
              <a:defRPr sz="2057"/>
            </a:lvl2pPr>
            <a:lvl3pPr marL="671495" indent="0">
              <a:buNone/>
              <a:defRPr sz="1763"/>
            </a:lvl3pPr>
            <a:lvl4pPr marL="1007242" indent="0">
              <a:buNone/>
              <a:defRPr sz="1469"/>
            </a:lvl4pPr>
            <a:lvl5pPr marL="1342990" indent="0">
              <a:buNone/>
              <a:defRPr sz="1469"/>
            </a:lvl5pPr>
            <a:lvl6pPr marL="1678737" indent="0">
              <a:buNone/>
              <a:defRPr sz="1469"/>
            </a:lvl6pPr>
            <a:lvl7pPr marL="2014485" indent="0">
              <a:buNone/>
              <a:defRPr sz="1469"/>
            </a:lvl7pPr>
            <a:lvl8pPr marL="2350232" indent="0">
              <a:buNone/>
              <a:defRPr sz="1469"/>
            </a:lvl8pPr>
            <a:lvl9pPr marL="2685980" indent="0">
              <a:buNone/>
              <a:defRPr sz="1469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75"/>
            </a:lvl1pPr>
            <a:lvl2pPr marL="335747" indent="0">
              <a:buNone/>
              <a:defRPr sz="1028"/>
            </a:lvl2pPr>
            <a:lvl3pPr marL="671495" indent="0">
              <a:buNone/>
              <a:defRPr sz="881"/>
            </a:lvl3pPr>
            <a:lvl4pPr marL="1007242" indent="0">
              <a:buNone/>
              <a:defRPr sz="734"/>
            </a:lvl4pPr>
            <a:lvl5pPr marL="1342990" indent="0">
              <a:buNone/>
              <a:defRPr sz="734"/>
            </a:lvl5pPr>
            <a:lvl6pPr marL="1678737" indent="0">
              <a:buNone/>
              <a:defRPr sz="734"/>
            </a:lvl6pPr>
            <a:lvl7pPr marL="2014485" indent="0">
              <a:buNone/>
              <a:defRPr sz="734"/>
            </a:lvl7pPr>
            <a:lvl8pPr marL="2350232" indent="0">
              <a:buNone/>
              <a:defRPr sz="734"/>
            </a:lvl8pPr>
            <a:lvl9pPr marL="2685980" indent="0">
              <a:buNone/>
              <a:defRPr sz="73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180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8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hf hdr="0" ftr="0" dt="0"/>
  <p:txStyles>
    <p:titleStyle>
      <a:lvl1pPr algn="l" defTabSz="671495" rtl="0" eaLnBrk="1" latinLnBrk="0" hangingPunct="1">
        <a:lnSpc>
          <a:spcPct val="90000"/>
        </a:lnSpc>
        <a:spcBef>
          <a:spcPct val="0"/>
        </a:spcBef>
        <a:buNone/>
        <a:defRPr kumimoji="1" sz="32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874" indent="-167874" algn="l" defTabSz="671495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kumimoji="1" sz="2057" kern="1200">
          <a:solidFill>
            <a:schemeClr val="tx1"/>
          </a:solidFill>
          <a:latin typeface="+mn-lt"/>
          <a:ea typeface="+mn-ea"/>
          <a:cs typeface="+mn-cs"/>
        </a:defRPr>
      </a:lvl1pPr>
      <a:lvl2pPr marL="503621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839369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469" kern="1200">
          <a:solidFill>
            <a:schemeClr val="tx1"/>
          </a:solidFill>
          <a:latin typeface="+mn-lt"/>
          <a:ea typeface="+mn-ea"/>
          <a:cs typeface="+mn-cs"/>
        </a:defRPr>
      </a:lvl3pPr>
      <a:lvl4pPr marL="1175116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4pPr>
      <a:lvl5pPr marL="1510864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5pPr>
      <a:lvl6pPr marL="1846611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6pPr>
      <a:lvl7pPr marL="2182359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7pPr>
      <a:lvl8pPr marL="2518106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8pPr>
      <a:lvl9pPr marL="2853853" indent="-167874" algn="l" defTabSz="671495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1pPr>
      <a:lvl2pPr marL="335747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2pPr>
      <a:lvl3pPr marL="671495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3pPr>
      <a:lvl4pPr marL="1007242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4pPr>
      <a:lvl5pPr marL="1342990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5pPr>
      <a:lvl6pPr marL="1678737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6pPr>
      <a:lvl7pPr marL="2014485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7pPr>
      <a:lvl8pPr marL="2350232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8pPr>
      <a:lvl9pPr marL="2685980" algn="l" defTabSz="671495" rtl="0" eaLnBrk="1" latinLnBrk="0" hangingPunct="1"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01579-7D24-6B9F-304D-EF151D3BE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2B51AB-2E89-84DF-597E-D85798BFF878}"/>
              </a:ext>
            </a:extLst>
          </p:cNvPr>
          <p:cNvSpPr txBox="1"/>
          <p:nvPr/>
        </p:nvSpPr>
        <p:spPr>
          <a:xfrm>
            <a:off x="1431251" y="349833"/>
            <a:ext cx="4102406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47663"/>
            <a:r>
              <a:rPr kumimoji="1" lang="ja-JP" altLang="en-US" sz="2350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＜重点的な対応＞</a:t>
            </a:r>
            <a:endParaRPr kumimoji="1" lang="en-US" altLang="ja-JP" sz="2350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defTabSz="447663"/>
            <a:r>
              <a:rPr kumimoji="1" lang="ja-JP" altLang="en-US" sz="2350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対応フロー（標準的な内容）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8C0B93A-D12F-FB17-0949-FDC218EDFCC8}"/>
              </a:ext>
            </a:extLst>
          </p:cNvPr>
          <p:cNvSpPr txBox="1"/>
          <p:nvPr/>
        </p:nvSpPr>
        <p:spPr>
          <a:xfrm>
            <a:off x="5852282" y="214221"/>
            <a:ext cx="938077" cy="273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7663"/>
            <a:r>
              <a:rPr kumimoji="1" lang="ja-JP" altLang="en-US" sz="1175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（別紙２）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5CC9B88-DB9A-99CA-C36E-3769AC666071}"/>
              </a:ext>
            </a:extLst>
          </p:cNvPr>
          <p:cNvSpPr txBox="1"/>
          <p:nvPr/>
        </p:nvSpPr>
        <p:spPr>
          <a:xfrm>
            <a:off x="275640" y="1379216"/>
            <a:ext cx="6317085" cy="197395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>
            <a:noAutofit/>
          </a:bodyPr>
          <a:lstStyle/>
          <a:p>
            <a:pPr defTabSz="447663"/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○福祉事務所における「重点対応対象者」の選定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1175"/>
              </a:spcBef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①レセプト管理システムで以下の条件に該当する者を抽出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＜重複投薬者＞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同一月内・同一成分・複数医療機関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②優先順位付けを実施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・お薬手帳を持参していないことが明らかな者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（医療機関・薬局から不持参の連絡があった者等）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1311721-CFA9-A8C2-43CC-6617CFF74E1A}"/>
              </a:ext>
            </a:extLst>
          </p:cNvPr>
          <p:cNvSpPr txBox="1"/>
          <p:nvPr/>
        </p:nvSpPr>
        <p:spPr>
          <a:xfrm>
            <a:off x="3856771" y="6337492"/>
            <a:ext cx="460382" cy="5216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47663">
              <a:lnSpc>
                <a:spcPts val="1077"/>
              </a:lnSpc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照会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defTabSz="447663">
              <a:lnSpc>
                <a:spcPts val="1077"/>
              </a:lnSpc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defTabSz="447663">
              <a:lnSpc>
                <a:spcPts val="1077"/>
              </a:lnSpc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相談</a:t>
            </a:r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DFCE7692-6162-11E4-1A7E-72F5CA8999A6}"/>
              </a:ext>
            </a:extLst>
          </p:cNvPr>
          <p:cNvCxnSpPr>
            <a:cxnSpLocks/>
          </p:cNvCxnSpPr>
          <p:nvPr/>
        </p:nvCxnSpPr>
        <p:spPr>
          <a:xfrm>
            <a:off x="3340639" y="3369555"/>
            <a:ext cx="0" cy="52873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7C18E5-B761-81B6-98D7-66A47F3DC316}"/>
              </a:ext>
            </a:extLst>
          </p:cNvPr>
          <p:cNvSpPr txBox="1"/>
          <p:nvPr/>
        </p:nvSpPr>
        <p:spPr>
          <a:xfrm>
            <a:off x="3606762" y="2022738"/>
            <a:ext cx="2985645" cy="504012"/>
          </a:xfrm>
          <a:prstGeom prst="rect">
            <a:avLst/>
          </a:prstGeom>
          <a:noFill/>
          <a:ln w="19050">
            <a:noFill/>
          </a:ln>
        </p:spPr>
        <p:txBody>
          <a:bodyPr wrap="square" lIns="105747" tIns="70499" rIns="105747" bIns="70499" rtlCol="0">
            <a:spAutoFit/>
          </a:bodyPr>
          <a:lstStyle/>
          <a:p>
            <a:pPr defTabSz="447663"/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＜多剤投与者＞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同一月内・</a:t>
            </a:r>
            <a:r>
              <a:rPr kumimoji="1" lang="en-US" altLang="ja-JP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種類以上・複数医療機関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AB0AF9F-2C7A-3AC3-6330-464878C54B7D}"/>
              </a:ext>
            </a:extLst>
          </p:cNvPr>
          <p:cNvSpPr txBox="1"/>
          <p:nvPr/>
        </p:nvSpPr>
        <p:spPr>
          <a:xfrm>
            <a:off x="275640" y="3908235"/>
            <a:ext cx="6317085" cy="16128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>
            <a:noAutofit/>
          </a:bodyPr>
          <a:lstStyle/>
          <a:p>
            <a:pPr defTabSz="447663"/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○福祉事務所において「重点対応対象者」に「対面指導」を実施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r>
              <a:rPr kumimoji="1" lang="ja-JP" altLang="en-US" sz="1077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・「薬剤一覧」を手交し、薬局を利用する際に「薬剤一覧」を持参して相談するよう指導</a:t>
            </a:r>
            <a:endParaRPr kumimoji="1" lang="en-US" altLang="ja-JP" sz="1077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r>
              <a:rPr kumimoji="1" lang="ja-JP" altLang="en-US" sz="1077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（「薬剤一覧」の印刷内容：薬局への相談勧奨、薬局への依頼内容）</a:t>
            </a:r>
          </a:p>
          <a:p>
            <a:pPr defTabSz="447663"/>
            <a:endParaRPr kumimoji="1" lang="ja-JP" altLang="en-US" sz="1077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endParaRPr kumimoji="1" lang="en-US" altLang="ja-JP" sz="1077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4D96F75D-6627-3214-DA86-7E3A53F0AA28}"/>
              </a:ext>
            </a:extLst>
          </p:cNvPr>
          <p:cNvCxnSpPr>
            <a:cxnSpLocks/>
          </p:cNvCxnSpPr>
          <p:nvPr/>
        </p:nvCxnSpPr>
        <p:spPr>
          <a:xfrm>
            <a:off x="2080716" y="5536971"/>
            <a:ext cx="0" cy="52873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0EEC2B47-9A1D-412B-0FB1-B20883DAE955}"/>
              </a:ext>
            </a:extLst>
          </p:cNvPr>
          <p:cNvCxnSpPr>
            <a:cxnSpLocks/>
          </p:cNvCxnSpPr>
          <p:nvPr/>
        </p:nvCxnSpPr>
        <p:spPr>
          <a:xfrm flipV="1">
            <a:off x="3825004" y="6999606"/>
            <a:ext cx="528739" cy="269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09477D3-80E4-98DF-E801-0C789B5A28E7}"/>
              </a:ext>
            </a:extLst>
          </p:cNvPr>
          <p:cNvSpPr txBox="1"/>
          <p:nvPr/>
        </p:nvSpPr>
        <p:spPr>
          <a:xfrm>
            <a:off x="275640" y="6128198"/>
            <a:ext cx="3524925" cy="24596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 anchor="ctr" anchorCtr="0">
            <a:noAutofit/>
          </a:bodyPr>
          <a:lstStyle/>
          <a:p>
            <a:pPr defTabSz="447663">
              <a:spcBef>
                <a:spcPts val="588"/>
              </a:spcBef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○「重点対応対象者」が薬局を利用する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際に持参する薬剤一覧を確認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4092" indent="-174092" defTabSz="447663">
              <a:spcBef>
                <a:spcPts val="1763"/>
              </a:spcBef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○薬剤一覧を踏まえ、薬剤師において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4092" indent="-174092" defTabSz="447663"/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専門的な対応を実施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・服薬状況等の確認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・患者に対して服薬管理方法の見直しに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向けた助言・指導を実施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・必要に応じ、処方医に対して処方内容に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/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係る疑義照会や相談を実施　　　　　　等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31CA6D-2CD9-6C9E-0DB3-0DF00FB9A036}"/>
              </a:ext>
            </a:extLst>
          </p:cNvPr>
          <p:cNvSpPr txBox="1"/>
          <p:nvPr/>
        </p:nvSpPr>
        <p:spPr>
          <a:xfrm>
            <a:off x="275640" y="9139936"/>
            <a:ext cx="6317082" cy="35249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>
            <a:noAutofit/>
          </a:bodyPr>
          <a:lstStyle/>
          <a:p>
            <a:pPr defTabSz="447663"/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○薬局から福祉事務所に対して対応状況を共有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54DBDF-3EEA-E111-5215-7EBAC2BB94F9}"/>
              </a:ext>
            </a:extLst>
          </p:cNvPr>
          <p:cNvSpPr txBox="1"/>
          <p:nvPr/>
        </p:nvSpPr>
        <p:spPr>
          <a:xfrm>
            <a:off x="275641" y="4641447"/>
            <a:ext cx="6268523" cy="904828"/>
          </a:xfrm>
          <a:prstGeom prst="rect">
            <a:avLst/>
          </a:prstGeom>
          <a:noFill/>
          <a:ln w="19050">
            <a:noFill/>
          </a:ln>
        </p:spPr>
        <p:txBody>
          <a:bodyPr wrap="square" lIns="105747" tIns="70499" rIns="105747" bIns="70499" rtlCol="0">
            <a:spAutoFit/>
          </a:bodyPr>
          <a:lstStyle/>
          <a:p>
            <a:pPr marL="93263" indent="-93263" defTabSz="447663"/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○対面指導に従わない者には、以下の対応を実施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3263" indent="-93263" defTabSz="447663">
              <a:spcBef>
                <a:spcPts val="588"/>
              </a:spcBef>
            </a:pPr>
            <a:r>
              <a:rPr kumimoji="1" lang="ja-JP" altLang="en-US" sz="1028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・薬局への同行支援</a:t>
            </a:r>
            <a:endParaRPr kumimoji="1" lang="en-US" altLang="ja-JP" sz="1028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67355" indent="-267355" defTabSz="447663"/>
            <a:r>
              <a:rPr kumimoji="1" lang="ja-JP" altLang="en-US" sz="1028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・在宅患者訪問薬剤管理指導料・居宅療養管理指導費（介護扶助が適用されている場合）の利用に向けた調整</a:t>
            </a:r>
            <a:endParaRPr kumimoji="1" lang="en-US" altLang="ja-JP" sz="1028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C179FDFB-25CB-105F-F42C-318C8C789A5C}"/>
              </a:ext>
            </a:extLst>
          </p:cNvPr>
          <p:cNvCxnSpPr>
            <a:cxnSpLocks/>
          </p:cNvCxnSpPr>
          <p:nvPr/>
        </p:nvCxnSpPr>
        <p:spPr>
          <a:xfrm>
            <a:off x="2080716" y="8607862"/>
            <a:ext cx="0" cy="52873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BE8EFA0-1DDC-FB44-1F10-9CA0A5A681C7}"/>
              </a:ext>
            </a:extLst>
          </p:cNvPr>
          <p:cNvCxnSpPr>
            <a:cxnSpLocks/>
          </p:cNvCxnSpPr>
          <p:nvPr/>
        </p:nvCxnSpPr>
        <p:spPr>
          <a:xfrm flipV="1">
            <a:off x="3786753" y="7376729"/>
            <a:ext cx="528739" cy="2696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5DC4280-66DA-432D-329F-D5956617CDB1}"/>
              </a:ext>
            </a:extLst>
          </p:cNvPr>
          <p:cNvSpPr txBox="1"/>
          <p:nvPr/>
        </p:nvSpPr>
        <p:spPr>
          <a:xfrm>
            <a:off x="4353744" y="6128198"/>
            <a:ext cx="2238982" cy="24596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 anchor="ctr" anchorCtr="0">
            <a:noAutofit/>
          </a:bodyPr>
          <a:lstStyle/>
          <a:p>
            <a:pPr marL="93263" indent="-93263" defTabSz="447663"/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○薬剤師からの照会・相談を踏まえ、必要に応じて処方を変更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3263" indent="-93263" defTabSz="447663">
              <a:spcBef>
                <a:spcPts val="1175"/>
              </a:spcBef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○次回の受診時に服薬状況等に留意して対応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3263" indent="-93263" algn="r" defTabSz="447663">
              <a:spcBef>
                <a:spcPts val="588"/>
              </a:spcBef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等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B77A1B5-3CDE-6313-A303-566FF9B16398}"/>
              </a:ext>
            </a:extLst>
          </p:cNvPr>
          <p:cNvSpPr txBox="1"/>
          <p:nvPr/>
        </p:nvSpPr>
        <p:spPr>
          <a:xfrm>
            <a:off x="90733" y="5946366"/>
            <a:ext cx="1088760" cy="265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7663">
              <a:lnSpc>
                <a:spcPts val="1077"/>
              </a:lnSpc>
            </a:pP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薬局</a:t>
            </a: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1763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DBD17A-F3B8-D8B4-8F98-68CD3958217F}"/>
              </a:ext>
            </a:extLst>
          </p:cNvPr>
          <p:cNvSpPr txBox="1"/>
          <p:nvPr/>
        </p:nvSpPr>
        <p:spPr>
          <a:xfrm>
            <a:off x="4163211" y="5946878"/>
            <a:ext cx="1540806" cy="265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7663">
              <a:lnSpc>
                <a:spcPts val="1077"/>
              </a:lnSpc>
            </a:pP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医療機関</a:t>
            </a: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1763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B1C13E-E625-F21F-C77A-1B2033C9C7A7}"/>
              </a:ext>
            </a:extLst>
          </p:cNvPr>
          <p:cNvSpPr txBox="1"/>
          <p:nvPr/>
        </p:nvSpPr>
        <p:spPr>
          <a:xfrm>
            <a:off x="4402304" y="2847076"/>
            <a:ext cx="2141859" cy="323194"/>
          </a:xfrm>
          <a:prstGeom prst="rect">
            <a:avLst/>
          </a:prstGeom>
          <a:noFill/>
          <a:ln w="19050">
            <a:noFill/>
          </a:ln>
        </p:spPr>
        <p:txBody>
          <a:bodyPr wrap="square" lIns="105747" tIns="70499" rIns="105747" bIns="70499" rtlCol="0">
            <a:spAutoFit/>
          </a:bodyPr>
          <a:lstStyle/>
          <a:p>
            <a:pPr defTabSz="447663"/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・向精神薬の重複投薬者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8243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68039-6B51-AF7D-12AE-8C86E6E49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A135938-CB08-45CC-9421-B57BB63B2D0B}"/>
              </a:ext>
            </a:extLst>
          </p:cNvPr>
          <p:cNvSpPr txBox="1"/>
          <p:nvPr/>
        </p:nvSpPr>
        <p:spPr>
          <a:xfrm>
            <a:off x="1431251" y="349833"/>
            <a:ext cx="4102406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47663">
              <a:defRPr/>
            </a:pPr>
            <a:r>
              <a:rPr kumimoji="1" lang="ja-JP" altLang="en-US" sz="2350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＜文書を活用した対応＞</a:t>
            </a:r>
            <a:endParaRPr kumimoji="1" lang="en-US" altLang="ja-JP" sz="2350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defTabSz="447663">
              <a:defRPr/>
            </a:pPr>
            <a:r>
              <a:rPr kumimoji="1" lang="ja-JP" altLang="en-US" sz="2350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対応フロー（標準的な内容）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45B9FBE-FF9D-5EFD-B909-BA05C8110023}"/>
              </a:ext>
            </a:extLst>
          </p:cNvPr>
          <p:cNvSpPr txBox="1"/>
          <p:nvPr/>
        </p:nvSpPr>
        <p:spPr>
          <a:xfrm>
            <a:off x="5852282" y="152541"/>
            <a:ext cx="938077" cy="273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7663">
              <a:defRPr/>
            </a:pPr>
            <a:r>
              <a:rPr kumimoji="1" lang="ja-JP" altLang="en-US" sz="1175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（別紙２）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62015EA-2650-039B-F27E-11A5655D52AF}"/>
              </a:ext>
            </a:extLst>
          </p:cNvPr>
          <p:cNvSpPr txBox="1"/>
          <p:nvPr/>
        </p:nvSpPr>
        <p:spPr>
          <a:xfrm>
            <a:off x="275640" y="1379214"/>
            <a:ext cx="6317085" cy="23617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>
            <a:noAutofit/>
          </a:bodyPr>
          <a:lstStyle/>
          <a:p>
            <a:pPr defTabSz="447663">
              <a:defRPr/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○福祉事務所における「文書対応対象者」の選定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1175"/>
              </a:spcBef>
              <a:defRPr/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①レセプト管理システムで以下の条件に該当する者を抽出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＜重複投薬者＞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同一月内・同一成分・複数医療機関</a:t>
            </a:r>
            <a:endParaRPr kumimoji="1" lang="en-US" altLang="ja-JP" sz="1077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endParaRPr kumimoji="1" lang="en-US" altLang="ja-JP" sz="1077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②優先順位付けを実施</a:t>
            </a:r>
            <a:r>
              <a:rPr kumimoji="1" lang="ja-JP" altLang="en-US" sz="1077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＊以下は推奨基準</a:t>
            </a:r>
            <a:endParaRPr kumimoji="1" lang="en-US" altLang="ja-JP" sz="1077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</a:t>
            </a:r>
            <a:r>
              <a:rPr kumimoji="1" lang="en-US" altLang="ja-JP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65</a:t>
            </a: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歳以上の者　　　・９種類以上の者　　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・薬学的リスクが高い者（併用禁忌・併用注意・慎重投与に当たる薬剤を服用 等）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・服薬管理指導料で「お薬手帳持参無し」の区分を算定している者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・かかりつけ薬剤師に係る評価を算定していない者　　　　　　　　　等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8CF7801-F74D-D319-CAED-AF50F6FDF4BE}"/>
              </a:ext>
            </a:extLst>
          </p:cNvPr>
          <p:cNvSpPr txBox="1"/>
          <p:nvPr/>
        </p:nvSpPr>
        <p:spPr>
          <a:xfrm>
            <a:off x="3856771" y="5776243"/>
            <a:ext cx="460382" cy="5216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47663">
              <a:lnSpc>
                <a:spcPts val="1077"/>
              </a:lnSpc>
              <a:defRPr/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照会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defTabSz="447663">
              <a:lnSpc>
                <a:spcPts val="1077"/>
              </a:lnSpc>
              <a:defRPr/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defTabSz="447663">
              <a:lnSpc>
                <a:spcPts val="1077"/>
              </a:lnSpc>
              <a:defRPr/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相談</a:t>
            </a:r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91AA363B-E972-D2D0-81BB-CFFD6C4A7785}"/>
              </a:ext>
            </a:extLst>
          </p:cNvPr>
          <p:cNvCxnSpPr>
            <a:cxnSpLocks/>
          </p:cNvCxnSpPr>
          <p:nvPr/>
        </p:nvCxnSpPr>
        <p:spPr>
          <a:xfrm>
            <a:off x="3340639" y="3783817"/>
            <a:ext cx="0" cy="52873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8F50D6-5E37-2C20-AEEA-0D58AFE0273D}"/>
              </a:ext>
            </a:extLst>
          </p:cNvPr>
          <p:cNvSpPr txBox="1"/>
          <p:nvPr/>
        </p:nvSpPr>
        <p:spPr>
          <a:xfrm>
            <a:off x="3606762" y="2022738"/>
            <a:ext cx="2985645" cy="504012"/>
          </a:xfrm>
          <a:prstGeom prst="rect">
            <a:avLst/>
          </a:prstGeom>
          <a:noFill/>
          <a:ln w="19050">
            <a:noFill/>
          </a:ln>
        </p:spPr>
        <p:txBody>
          <a:bodyPr wrap="square" lIns="105747" tIns="70499" rIns="105747" bIns="70499" rtlCol="0">
            <a:spAutoFit/>
          </a:bodyPr>
          <a:lstStyle/>
          <a:p>
            <a:pPr defTabSz="447663">
              <a:defRPr/>
            </a:pPr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＜多剤投与者＞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同一月内・６種類以上・複数医療機関</a:t>
            </a:r>
            <a:endParaRPr kumimoji="1" lang="en-US" altLang="ja-JP" sz="1175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D5A4DC-A818-2B5C-6205-688628476F51}"/>
              </a:ext>
            </a:extLst>
          </p:cNvPr>
          <p:cNvSpPr txBox="1"/>
          <p:nvPr/>
        </p:nvSpPr>
        <p:spPr>
          <a:xfrm>
            <a:off x="275640" y="4332606"/>
            <a:ext cx="6317085" cy="63328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>
            <a:noAutofit/>
          </a:bodyPr>
          <a:lstStyle/>
          <a:p>
            <a:pPr defTabSz="447663">
              <a:defRPr/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○福祉事務所において「文書対応対象者」に「薬剤一覧」を郵送・手交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077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「薬剤一覧」の印刷内容：薬局への相談勧奨、薬局への依頼内容</a:t>
            </a:r>
            <a:endParaRPr kumimoji="1" lang="en-US" altLang="ja-JP" sz="1077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C583978C-98C4-0F79-F5C0-89BBEC220C14}"/>
              </a:ext>
            </a:extLst>
          </p:cNvPr>
          <p:cNvCxnSpPr>
            <a:cxnSpLocks/>
          </p:cNvCxnSpPr>
          <p:nvPr/>
        </p:nvCxnSpPr>
        <p:spPr>
          <a:xfrm>
            <a:off x="2080716" y="4975722"/>
            <a:ext cx="0" cy="52873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DF5FE2DA-A2A1-6A44-BCC1-2BC3D0851BF0}"/>
              </a:ext>
            </a:extLst>
          </p:cNvPr>
          <p:cNvCxnSpPr>
            <a:cxnSpLocks/>
          </p:cNvCxnSpPr>
          <p:nvPr/>
        </p:nvCxnSpPr>
        <p:spPr>
          <a:xfrm flipV="1">
            <a:off x="3825004" y="6438357"/>
            <a:ext cx="528739" cy="269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91DF91-38C0-4ED4-D5CD-5F42A1BDF2A1}"/>
              </a:ext>
            </a:extLst>
          </p:cNvPr>
          <p:cNvSpPr txBox="1"/>
          <p:nvPr/>
        </p:nvSpPr>
        <p:spPr>
          <a:xfrm>
            <a:off x="275640" y="5566949"/>
            <a:ext cx="3524925" cy="25865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 anchor="ctr" anchorCtr="0">
            <a:noAutofit/>
          </a:bodyPr>
          <a:lstStyle/>
          <a:p>
            <a:pPr marL="172538" indent="-172538" defTabSz="447663">
              <a:spcBef>
                <a:spcPts val="588"/>
              </a:spcBef>
              <a:defRPr/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○「文書対応対象者」が薬局を利用する際に持参する薬剤一覧を確認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4092" indent="-174092" defTabSz="447663">
              <a:spcBef>
                <a:spcPts val="1763"/>
              </a:spcBef>
              <a:defRPr/>
            </a:pPr>
            <a:r>
              <a:rPr kumimoji="1" lang="ja-JP" altLang="en-US" sz="1371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○薬剤一覧を踏まえ、薬剤師において専門的な対応を実施</a:t>
            </a:r>
            <a:endParaRPr kumimoji="1" lang="en-US" altLang="ja-JP" sz="1371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・服薬状況等の確認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・患者に対して服薬管理方法の見直しに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向けた助言・指導を実施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spcBef>
                <a:spcPts val="588"/>
              </a:spcBef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・必要に応じ、処方医に対して処方内容に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447663">
              <a:defRPr/>
            </a:pPr>
            <a:r>
              <a:rPr kumimoji="1" lang="ja-JP" altLang="en-US" sz="1175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係る疑義照会や相談を実施　　　　　　等</a:t>
            </a:r>
            <a:endParaRPr kumimoji="1" lang="en-US" altLang="ja-JP" sz="1175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026922-AF60-3EAD-2F9C-95F83512701B}"/>
              </a:ext>
            </a:extLst>
          </p:cNvPr>
          <p:cNvSpPr txBox="1"/>
          <p:nvPr/>
        </p:nvSpPr>
        <p:spPr>
          <a:xfrm>
            <a:off x="275640" y="8685593"/>
            <a:ext cx="6317082" cy="35249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>
            <a:noAutofit/>
          </a:bodyPr>
          <a:lstStyle/>
          <a:p>
            <a:pPr defTabSz="447663">
              <a:defRPr/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○薬局から福祉事務所に対して対応状況を共有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E712F8F9-A95E-3D90-BFB4-50E89D0EC903}"/>
              </a:ext>
            </a:extLst>
          </p:cNvPr>
          <p:cNvCxnSpPr>
            <a:cxnSpLocks/>
          </p:cNvCxnSpPr>
          <p:nvPr/>
        </p:nvCxnSpPr>
        <p:spPr>
          <a:xfrm>
            <a:off x="2080716" y="8153519"/>
            <a:ext cx="0" cy="52873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24A203BE-3F72-F172-8AC6-909BABA1D53C}"/>
              </a:ext>
            </a:extLst>
          </p:cNvPr>
          <p:cNvCxnSpPr>
            <a:cxnSpLocks/>
          </p:cNvCxnSpPr>
          <p:nvPr/>
        </p:nvCxnSpPr>
        <p:spPr>
          <a:xfrm flipV="1">
            <a:off x="3786753" y="6815480"/>
            <a:ext cx="528739" cy="2696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ECB4346-CB4F-4F32-C2B4-76588B376D78}"/>
              </a:ext>
            </a:extLst>
          </p:cNvPr>
          <p:cNvSpPr txBox="1"/>
          <p:nvPr/>
        </p:nvSpPr>
        <p:spPr>
          <a:xfrm>
            <a:off x="4353744" y="5566949"/>
            <a:ext cx="2238982" cy="25865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105747" tIns="70499" rIns="105747" bIns="70499" rtlCol="0" anchor="ctr" anchorCtr="0">
            <a:noAutofit/>
          </a:bodyPr>
          <a:lstStyle/>
          <a:p>
            <a:pPr marL="93263" indent="-93263" defTabSz="447663">
              <a:defRPr/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○薬剤師からの照会・相談を踏まえ、必要に応じて処方を変更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3263" indent="-93263" defTabSz="447663">
              <a:spcBef>
                <a:spcPts val="1175"/>
              </a:spcBef>
              <a:defRPr/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○次回の受診時に服薬状況等に留意して対応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3263" indent="-93263" algn="r" defTabSz="447663">
              <a:spcBef>
                <a:spcPts val="588"/>
              </a:spcBef>
              <a:defRPr/>
            </a:pPr>
            <a:r>
              <a:rPr kumimoji="1" lang="ja-JP" altLang="en-US" sz="1371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等</a:t>
            </a:r>
            <a:endParaRPr kumimoji="1" lang="en-US" altLang="ja-JP" sz="1371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446266A-B36A-FCB5-0B7C-8313279691F2}"/>
              </a:ext>
            </a:extLst>
          </p:cNvPr>
          <p:cNvSpPr txBox="1"/>
          <p:nvPr/>
        </p:nvSpPr>
        <p:spPr>
          <a:xfrm>
            <a:off x="90733" y="5385117"/>
            <a:ext cx="1088760" cy="265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7663">
              <a:lnSpc>
                <a:spcPts val="1077"/>
              </a:lnSpc>
              <a:defRPr/>
            </a:pP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薬局</a:t>
            </a: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1763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463F1D3-B0F3-9FE2-9E26-BCB64A9A50D9}"/>
              </a:ext>
            </a:extLst>
          </p:cNvPr>
          <p:cNvSpPr txBox="1"/>
          <p:nvPr/>
        </p:nvSpPr>
        <p:spPr>
          <a:xfrm>
            <a:off x="4163211" y="5385629"/>
            <a:ext cx="1540806" cy="265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7663">
              <a:lnSpc>
                <a:spcPts val="1077"/>
              </a:lnSpc>
              <a:defRPr/>
            </a:pP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医療機関</a:t>
            </a:r>
            <a:r>
              <a:rPr kumimoji="1" lang="en-US" altLang="ja-JP" sz="1763" b="1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1763" b="1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132811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B655B88F3E2734884314EC405DE2329" ma:contentTypeVersion="15" ma:contentTypeDescription="新しいドキュメントを作成します。" ma:contentTypeScope="" ma:versionID="840ae6888837d62b0e4079aa3edbf9d8">
  <xsd:schema xmlns:xsd="http://www.w3.org/2001/XMLSchema" xmlns:xs="http://www.w3.org/2001/XMLSchema" xmlns:p="http://schemas.microsoft.com/office/2006/metadata/properties" xmlns:ns2="026fa013-4444-4f81-bd88-30c20efe104e" xmlns:ns3="263dbbe5-076b-4606-a03b-9598f5f2f35a" targetNamespace="http://schemas.microsoft.com/office/2006/metadata/properties" ma:root="true" ma:fieldsID="198ac316bb4ff8c27257cedbdc205064" ns2:_="" ns3:_="">
    <xsd:import namespace="026fa013-4444-4f81-bd88-30c20efe104e"/>
    <xsd:import namespace="263dbbe5-076b-4606-a03b-9598f5f2f35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6fa013-4444-4f81-bd88-30c20efe104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bbe5-076b-4606-a03b-9598f5f2f35a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d037c6e-58d9-4281-a14a-bdb10147d8fc}" ma:internalName="TaxCatchAll" ma:showField="CatchAllData" ma:web="263dbbe5-076b-4606-a03b-9598f5f2f3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6fa013-4444-4f81-bd88-30c20efe104e">
      <Terms xmlns="http://schemas.microsoft.com/office/infopath/2007/PartnerControls"/>
    </lcf76f155ced4ddcb4097134ff3c332f>
    <TaxCatchAll xmlns="263dbbe5-076b-4606-a03b-9598f5f2f35a" xsi:nil="true"/>
    <Owner xmlns="026fa013-4444-4f81-bd88-30c20efe104e">
      <UserInfo>
        <DisplayName/>
        <AccountId xsi:nil="true"/>
        <AccountType/>
      </UserInfo>
    </Owner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EAB327-5C65-4357-B77D-51054E347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6fa013-4444-4f81-bd88-30c20efe104e"/>
    <ds:schemaRef ds:uri="263dbbe5-076b-4606-a03b-9598f5f2f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CEF1F3-83CB-4ED3-A3F4-8761232B3425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5afa43bd-834e-485e-8964-5043a1aa4596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3349cff4-f9b2-463d-afd8-54eff4366882"/>
    <ds:schemaRef ds:uri="http://www.w3.org/XML/1998/namespace"/>
    <ds:schemaRef ds:uri="026fa013-4444-4f81-bd88-30c20efe104e"/>
    <ds:schemaRef ds:uri="263dbbe5-076b-4606-a03b-9598f5f2f35a"/>
  </ds:schemaRefs>
</ds:datastoreItem>
</file>

<file path=customXml/itemProps3.xml><?xml version="1.0" encoding="utf-8"?>
<ds:datastoreItem xmlns:ds="http://schemas.openxmlformats.org/officeDocument/2006/customXml" ds:itemID="{06D4CDE8-92CA-4D90-A2A1-0EC09C4082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335</TotalTime>
  <Words>686</Words>
  <Application>Microsoft Office PowerPoint</Application>
  <PresentationFormat>A4 210 x 297 mm</PresentationFormat>
  <Paragraphs>73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メイリオ</vt:lpstr>
      <vt:lpstr>メイリオ</vt:lpstr>
      <vt:lpstr>游ゴシック</vt:lpstr>
      <vt:lpstr>Arial</vt:lpstr>
      <vt:lpstr>Calibri</vt:lpstr>
      <vt:lpstr>Calibri Light</vt:lpstr>
      <vt:lpstr>1_Office 2013 - 2022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松澤 亮太(matsuzawa-ryouta)</dc:creator>
  <cp:lastModifiedBy>松澤 亮太(matsuzawa-ryouta)</cp:lastModifiedBy>
  <cp:revision>3</cp:revision>
  <cp:lastPrinted>2021-03-23T05:00:35Z</cp:lastPrinted>
  <dcterms:created xsi:type="dcterms:W3CDTF">2021-01-07T10:15:48Z</dcterms:created>
  <dcterms:modified xsi:type="dcterms:W3CDTF">2026-03-06T01:41:22Z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0x0101008B655B88F3E2734884314EC405DE2329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TriggerFlowInfo">
    <vt:lpwstr/>
  </property>
</Properties>
</file>