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1"/>
  </p:sldMasterIdLst>
  <p:notesMasterIdLst>
    <p:notesMasterId r:id="rId3"/>
  </p:notesMasterIdLst>
  <p:handoutMasterIdLst>
    <p:handoutMasterId r:id="rId4"/>
  </p:handoutMasterIdLst>
  <p:sldIdLst>
    <p:sldId id="500" r:id="rId2"/>
  </p:sldIdLst>
  <p:sldSz cx="9906000" cy="6858000" type="A4"/>
  <p:notesSz cx="6807200" cy="9939338"/>
  <p:defaultTextStyle>
    <a:defPPr>
      <a:defRPr lang="ja-JP"/>
    </a:defPPr>
    <a:lvl1pPr algn="l" rtl="0" fontAlgn="base">
      <a:spcBef>
        <a:spcPct val="0"/>
      </a:spcBef>
      <a:spcAft>
        <a:spcPct val="0"/>
      </a:spcAft>
      <a:defRPr kumimoji="1" sz="3400" kern="1200">
        <a:solidFill>
          <a:schemeClr val="tx1"/>
        </a:solidFill>
        <a:latin typeface="Calibri" pitchFamily="34" charset="0"/>
        <a:ea typeface="ＭＳ Ｐゴシック" charset="-128"/>
        <a:cs typeface="+mn-cs"/>
      </a:defRPr>
    </a:lvl1pPr>
    <a:lvl2pPr marL="478861" algn="l" rtl="0" fontAlgn="base">
      <a:spcBef>
        <a:spcPct val="0"/>
      </a:spcBef>
      <a:spcAft>
        <a:spcPct val="0"/>
      </a:spcAft>
      <a:defRPr kumimoji="1" sz="3400" kern="1200">
        <a:solidFill>
          <a:schemeClr val="tx1"/>
        </a:solidFill>
        <a:latin typeface="Calibri" pitchFamily="34" charset="0"/>
        <a:ea typeface="ＭＳ Ｐゴシック" charset="-128"/>
        <a:cs typeface="+mn-cs"/>
      </a:defRPr>
    </a:lvl2pPr>
    <a:lvl3pPr marL="957722" algn="l" rtl="0" fontAlgn="base">
      <a:spcBef>
        <a:spcPct val="0"/>
      </a:spcBef>
      <a:spcAft>
        <a:spcPct val="0"/>
      </a:spcAft>
      <a:defRPr kumimoji="1" sz="3400" kern="1200">
        <a:solidFill>
          <a:schemeClr val="tx1"/>
        </a:solidFill>
        <a:latin typeface="Calibri" pitchFamily="34" charset="0"/>
        <a:ea typeface="ＭＳ Ｐゴシック" charset="-128"/>
        <a:cs typeface="+mn-cs"/>
      </a:defRPr>
    </a:lvl3pPr>
    <a:lvl4pPr marL="1436583" algn="l" rtl="0" fontAlgn="base">
      <a:spcBef>
        <a:spcPct val="0"/>
      </a:spcBef>
      <a:spcAft>
        <a:spcPct val="0"/>
      </a:spcAft>
      <a:defRPr kumimoji="1" sz="3400" kern="1200">
        <a:solidFill>
          <a:schemeClr val="tx1"/>
        </a:solidFill>
        <a:latin typeface="Calibri" pitchFamily="34" charset="0"/>
        <a:ea typeface="ＭＳ Ｐゴシック" charset="-128"/>
        <a:cs typeface="+mn-cs"/>
      </a:defRPr>
    </a:lvl4pPr>
    <a:lvl5pPr marL="1915444" algn="l" rtl="0" fontAlgn="base">
      <a:spcBef>
        <a:spcPct val="0"/>
      </a:spcBef>
      <a:spcAft>
        <a:spcPct val="0"/>
      </a:spcAft>
      <a:defRPr kumimoji="1" sz="3400" kern="1200">
        <a:solidFill>
          <a:schemeClr val="tx1"/>
        </a:solidFill>
        <a:latin typeface="Calibri" pitchFamily="34" charset="0"/>
        <a:ea typeface="ＭＳ Ｐゴシック" charset="-128"/>
        <a:cs typeface="+mn-cs"/>
      </a:defRPr>
    </a:lvl5pPr>
    <a:lvl6pPr marL="2394306" algn="l" defTabSz="957722" rtl="0" eaLnBrk="1" latinLnBrk="0" hangingPunct="1">
      <a:defRPr kumimoji="1" sz="3400" kern="1200">
        <a:solidFill>
          <a:schemeClr val="tx1"/>
        </a:solidFill>
        <a:latin typeface="Calibri" pitchFamily="34" charset="0"/>
        <a:ea typeface="ＭＳ Ｐゴシック" charset="-128"/>
        <a:cs typeface="+mn-cs"/>
      </a:defRPr>
    </a:lvl6pPr>
    <a:lvl7pPr marL="2873167" algn="l" defTabSz="957722" rtl="0" eaLnBrk="1" latinLnBrk="0" hangingPunct="1">
      <a:defRPr kumimoji="1" sz="3400" kern="1200">
        <a:solidFill>
          <a:schemeClr val="tx1"/>
        </a:solidFill>
        <a:latin typeface="Calibri" pitchFamily="34" charset="0"/>
        <a:ea typeface="ＭＳ Ｐゴシック" charset="-128"/>
        <a:cs typeface="+mn-cs"/>
      </a:defRPr>
    </a:lvl7pPr>
    <a:lvl8pPr marL="3352028" algn="l" defTabSz="957722" rtl="0" eaLnBrk="1" latinLnBrk="0" hangingPunct="1">
      <a:defRPr kumimoji="1" sz="3400" kern="1200">
        <a:solidFill>
          <a:schemeClr val="tx1"/>
        </a:solidFill>
        <a:latin typeface="Calibri" pitchFamily="34" charset="0"/>
        <a:ea typeface="ＭＳ Ｐゴシック" charset="-128"/>
        <a:cs typeface="+mn-cs"/>
      </a:defRPr>
    </a:lvl8pPr>
    <a:lvl9pPr marL="3830888" algn="l" defTabSz="957722" rtl="0" eaLnBrk="1" latinLnBrk="0" hangingPunct="1">
      <a:defRPr kumimoji="1" sz="3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708E2"/>
    <a:srgbClr val="D1FFFF"/>
    <a:srgbClr val="A7FFFF"/>
    <a:srgbClr val="280868"/>
    <a:srgbClr val="66FFFF"/>
    <a:srgbClr val="FF5050"/>
    <a:srgbClr val="FFCCCC"/>
    <a:srgbClr val="E0BF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138" autoAdjust="0"/>
    <p:restoredTop sz="99802" autoAdjust="0"/>
  </p:normalViewPr>
  <p:slideViewPr>
    <p:cSldViewPr>
      <p:cViewPr varScale="1">
        <p:scale>
          <a:sx n="74" d="100"/>
          <a:sy n="74" d="100"/>
        </p:scale>
        <p:origin x="1530" y="10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884" y="936"/>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1"/>
            <a:ext cx="2949787" cy="496570"/>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lvl1pPr defTabSz="918820" eaLnBrk="1" hangingPunct="1">
              <a:spcBef>
                <a:spcPct val="0"/>
              </a:spcBef>
              <a:buFontTx/>
              <a:buNone/>
              <a:defRPr sz="1300"/>
            </a:lvl1pPr>
          </a:lstStyle>
          <a:p>
            <a:pPr>
              <a:defRPr/>
            </a:pPr>
            <a:endParaRPr lang="ja-JP" altLang="en-US"/>
          </a:p>
        </p:txBody>
      </p:sp>
      <p:sp>
        <p:nvSpPr>
          <p:cNvPr id="3" name="日付プレースホルダー 2"/>
          <p:cNvSpPr>
            <a:spLocks noGrp="1"/>
          </p:cNvSpPr>
          <p:nvPr>
            <p:ph type="dt" sz="quarter" idx="1"/>
          </p:nvPr>
        </p:nvSpPr>
        <p:spPr bwMode="auto">
          <a:xfrm>
            <a:off x="3855842" y="1"/>
            <a:ext cx="2949787" cy="496570"/>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lvl1pPr algn="r" defTabSz="918820" eaLnBrk="1" hangingPunct="1">
              <a:spcBef>
                <a:spcPct val="0"/>
              </a:spcBef>
              <a:buFontTx/>
              <a:buNone/>
              <a:defRPr sz="1300"/>
            </a:lvl1pPr>
          </a:lstStyle>
          <a:p>
            <a:pPr>
              <a:defRPr/>
            </a:pPr>
            <a:fld id="{A09B7268-F1A8-439C-8463-92518830DE93}" type="datetimeFigureOut">
              <a:rPr lang="ja-JP" altLang="en-US"/>
              <a:pPr>
                <a:defRPr/>
              </a:pPr>
              <a:t>2022/8/26</a:t>
            </a:fld>
            <a:endParaRPr lang="en-US" altLang="ja-JP"/>
          </a:p>
        </p:txBody>
      </p:sp>
      <p:sp>
        <p:nvSpPr>
          <p:cNvPr id="4" name="フッター プレースホルダー 3"/>
          <p:cNvSpPr>
            <a:spLocks noGrp="1"/>
          </p:cNvSpPr>
          <p:nvPr>
            <p:ph type="ftr" sz="quarter" idx="2"/>
          </p:nvPr>
        </p:nvSpPr>
        <p:spPr bwMode="auto">
          <a:xfrm>
            <a:off x="3" y="9441185"/>
            <a:ext cx="2949787" cy="496569"/>
          </a:xfrm>
          <a:prstGeom prst="rect">
            <a:avLst/>
          </a:prstGeom>
          <a:noFill/>
          <a:ln w="9525">
            <a:noFill/>
            <a:miter lim="800000"/>
            <a:headEnd/>
            <a:tailEnd/>
          </a:ln>
        </p:spPr>
        <p:txBody>
          <a:bodyPr vert="horz" wrap="square" lIns="95233" tIns="47617" rIns="95233" bIns="47617" numCol="1" anchor="b" anchorCtr="0" compatLnSpc="1">
            <a:prstTxWarp prst="textNoShape">
              <a:avLst/>
            </a:prstTxWarp>
          </a:bodyPr>
          <a:lstStyle>
            <a:lvl1pPr defTabSz="918820" eaLnBrk="1" hangingPunct="1">
              <a:spcBef>
                <a:spcPct val="0"/>
              </a:spcBef>
              <a:buFontTx/>
              <a:buNone/>
              <a:defRPr sz="1300"/>
            </a:lvl1pPr>
          </a:lstStyle>
          <a:p>
            <a:pPr>
              <a:defRPr/>
            </a:pPr>
            <a:endParaRPr lang="ja-JP" altLang="en-US"/>
          </a:p>
        </p:txBody>
      </p:sp>
      <p:sp>
        <p:nvSpPr>
          <p:cNvPr id="5" name="スライド番号プレースホルダー 4"/>
          <p:cNvSpPr>
            <a:spLocks noGrp="1"/>
          </p:cNvSpPr>
          <p:nvPr>
            <p:ph type="sldNum" sz="quarter" idx="3"/>
          </p:nvPr>
        </p:nvSpPr>
        <p:spPr bwMode="auto">
          <a:xfrm>
            <a:off x="3855842" y="9441185"/>
            <a:ext cx="2949787" cy="496569"/>
          </a:xfrm>
          <a:prstGeom prst="rect">
            <a:avLst/>
          </a:prstGeom>
          <a:noFill/>
          <a:ln w="9525">
            <a:noFill/>
            <a:miter lim="800000"/>
            <a:headEnd/>
            <a:tailEnd/>
          </a:ln>
        </p:spPr>
        <p:txBody>
          <a:bodyPr vert="horz" wrap="square" lIns="95233" tIns="47617" rIns="95233" bIns="47617" numCol="1" anchor="b" anchorCtr="0" compatLnSpc="1">
            <a:prstTxWarp prst="textNoShape">
              <a:avLst/>
            </a:prstTxWarp>
          </a:bodyPr>
          <a:lstStyle>
            <a:lvl1pPr algn="r" defTabSz="918820" eaLnBrk="1" hangingPunct="1">
              <a:spcBef>
                <a:spcPct val="0"/>
              </a:spcBef>
              <a:buFontTx/>
              <a:buNone/>
              <a:defRPr sz="1300"/>
            </a:lvl1pPr>
          </a:lstStyle>
          <a:p>
            <a:pPr>
              <a:defRPr/>
            </a:pPr>
            <a:fld id="{827928B1-BF3E-4A3C-8764-58A27D4EC5D6}" type="slidenum">
              <a:rPr lang="ja-JP" altLang="en-US"/>
              <a:pPr>
                <a:defRPr/>
              </a:pPr>
              <a:t>‹#›</a:t>
            </a:fld>
            <a:endParaRPr lang="en-US" altLang="ja-JP"/>
          </a:p>
        </p:txBody>
      </p:sp>
    </p:spTree>
    <p:extLst>
      <p:ext uri="{BB962C8B-B14F-4D97-AF65-F5344CB8AC3E}">
        <p14:creationId xmlns:p14="http://schemas.microsoft.com/office/powerpoint/2010/main" val="3347916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bwMode="auto">
          <a:xfrm>
            <a:off x="3" y="1"/>
            <a:ext cx="2949787" cy="496570"/>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lvl1pPr defTabSz="918820" eaLnBrk="1" hangingPunct="1">
              <a:spcBef>
                <a:spcPct val="0"/>
              </a:spcBef>
              <a:buFontTx/>
              <a:buNone/>
              <a:defRPr sz="1300"/>
            </a:lvl1pPr>
          </a:lstStyle>
          <a:p>
            <a:pPr>
              <a:defRPr/>
            </a:pPr>
            <a:endParaRPr lang="ja-JP" altLang="en-US"/>
          </a:p>
        </p:txBody>
      </p:sp>
      <p:sp>
        <p:nvSpPr>
          <p:cNvPr id="3" name="日付プレースホルダー 2"/>
          <p:cNvSpPr>
            <a:spLocks noGrp="1"/>
          </p:cNvSpPr>
          <p:nvPr>
            <p:ph type="dt" idx="1"/>
          </p:nvPr>
        </p:nvSpPr>
        <p:spPr bwMode="auto">
          <a:xfrm>
            <a:off x="3855842" y="1"/>
            <a:ext cx="2949787" cy="496570"/>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lvl1pPr algn="r" defTabSz="918820" eaLnBrk="1" hangingPunct="1">
              <a:spcBef>
                <a:spcPct val="0"/>
              </a:spcBef>
              <a:buFontTx/>
              <a:buNone/>
              <a:defRPr sz="1300"/>
            </a:lvl1pPr>
          </a:lstStyle>
          <a:p>
            <a:pPr>
              <a:defRPr/>
            </a:pPr>
            <a:fld id="{FEFB8AF3-A584-4291-BF7E-3B5B2C783C1E}" type="datetimeFigureOut">
              <a:rPr lang="ja-JP" altLang="en-US"/>
              <a:pPr>
                <a:defRPr/>
              </a:pPr>
              <a:t>2022/8/26</a:t>
            </a:fld>
            <a:endParaRPr lang="en-US" altLang="ja-JP"/>
          </a:p>
        </p:txBody>
      </p:sp>
      <p:sp>
        <p:nvSpPr>
          <p:cNvPr id="4" name="スライド イメージ プレースホルダー 3"/>
          <p:cNvSpPr>
            <a:spLocks noGrp="1" noRot="1" noChangeAspect="1"/>
          </p:cNvSpPr>
          <p:nvPr>
            <p:ph type="sldImg" idx="2"/>
          </p:nvPr>
        </p:nvSpPr>
        <p:spPr>
          <a:xfrm>
            <a:off x="709613" y="741363"/>
            <a:ext cx="5387975" cy="3730625"/>
          </a:xfrm>
          <a:prstGeom prst="rect">
            <a:avLst/>
          </a:prstGeom>
          <a:noFill/>
          <a:ln w="12700">
            <a:solidFill>
              <a:prstClr val="black"/>
            </a:solidFill>
          </a:ln>
        </p:spPr>
        <p:txBody>
          <a:bodyPr vert="horz" lIns="94486" tIns="47243" rIns="94486" bIns="47243" rtlCol="0" anchor="ctr"/>
          <a:lstStyle/>
          <a:p>
            <a:pPr lvl="0"/>
            <a:endParaRPr lang="ja-JP" altLang="en-US" noProof="0"/>
          </a:p>
        </p:txBody>
      </p:sp>
      <p:sp>
        <p:nvSpPr>
          <p:cNvPr id="5" name="ノート プレースホルダー 4"/>
          <p:cNvSpPr>
            <a:spLocks noGrp="1"/>
          </p:cNvSpPr>
          <p:nvPr>
            <p:ph type="body" sz="quarter" idx="3"/>
          </p:nvPr>
        </p:nvSpPr>
        <p:spPr bwMode="auto">
          <a:xfrm>
            <a:off x="680721" y="4719798"/>
            <a:ext cx="5445760" cy="4475479"/>
          </a:xfrm>
          <a:prstGeom prst="rect">
            <a:avLst/>
          </a:prstGeom>
          <a:noFill/>
          <a:ln w="9525">
            <a:noFill/>
            <a:miter lim="800000"/>
            <a:headEnd/>
            <a:tailEnd/>
          </a:ln>
        </p:spPr>
        <p:txBody>
          <a:bodyPr vert="horz" wrap="square" lIns="95233" tIns="47617" rIns="95233" bIns="47617"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bwMode="auto">
          <a:xfrm>
            <a:off x="3" y="9441185"/>
            <a:ext cx="2949787" cy="496569"/>
          </a:xfrm>
          <a:prstGeom prst="rect">
            <a:avLst/>
          </a:prstGeom>
          <a:noFill/>
          <a:ln w="9525">
            <a:noFill/>
            <a:miter lim="800000"/>
            <a:headEnd/>
            <a:tailEnd/>
          </a:ln>
        </p:spPr>
        <p:txBody>
          <a:bodyPr vert="horz" wrap="square" lIns="95233" tIns="47617" rIns="95233" bIns="47617" numCol="1" anchor="b" anchorCtr="0" compatLnSpc="1">
            <a:prstTxWarp prst="textNoShape">
              <a:avLst/>
            </a:prstTxWarp>
          </a:bodyPr>
          <a:lstStyle>
            <a:lvl1pPr defTabSz="918820" eaLnBrk="1" hangingPunct="1">
              <a:spcBef>
                <a:spcPct val="0"/>
              </a:spcBef>
              <a:buFontTx/>
              <a:buNone/>
              <a:defRPr sz="1300"/>
            </a:lvl1pPr>
          </a:lstStyle>
          <a:p>
            <a:pPr>
              <a:defRPr/>
            </a:pPr>
            <a:endParaRPr lang="ja-JP" altLang="en-US"/>
          </a:p>
        </p:txBody>
      </p:sp>
      <p:sp>
        <p:nvSpPr>
          <p:cNvPr id="7" name="スライド番号プレースホルダー 6"/>
          <p:cNvSpPr>
            <a:spLocks noGrp="1"/>
          </p:cNvSpPr>
          <p:nvPr>
            <p:ph type="sldNum" sz="quarter" idx="5"/>
          </p:nvPr>
        </p:nvSpPr>
        <p:spPr bwMode="auto">
          <a:xfrm>
            <a:off x="3855842" y="9441185"/>
            <a:ext cx="2949787" cy="496569"/>
          </a:xfrm>
          <a:prstGeom prst="rect">
            <a:avLst/>
          </a:prstGeom>
          <a:noFill/>
          <a:ln w="9525">
            <a:noFill/>
            <a:miter lim="800000"/>
            <a:headEnd/>
            <a:tailEnd/>
          </a:ln>
        </p:spPr>
        <p:txBody>
          <a:bodyPr vert="horz" wrap="square" lIns="95233" tIns="47617" rIns="95233" bIns="47617" numCol="1" anchor="b" anchorCtr="0" compatLnSpc="1">
            <a:prstTxWarp prst="textNoShape">
              <a:avLst/>
            </a:prstTxWarp>
          </a:bodyPr>
          <a:lstStyle>
            <a:lvl1pPr algn="r" defTabSz="918820" eaLnBrk="1" hangingPunct="1">
              <a:spcBef>
                <a:spcPct val="0"/>
              </a:spcBef>
              <a:buFontTx/>
              <a:buNone/>
              <a:defRPr sz="1300"/>
            </a:lvl1pPr>
          </a:lstStyle>
          <a:p>
            <a:pPr>
              <a:defRPr/>
            </a:pPr>
            <a:fld id="{AD236D88-6FF8-4A56-A82E-022EA4AF2AEE}" type="slidenum">
              <a:rPr lang="ja-JP" altLang="en-US"/>
              <a:pPr>
                <a:defRPr/>
              </a:pPr>
              <a:t>‹#›</a:t>
            </a:fld>
            <a:endParaRPr lang="en-US" altLang="ja-JP"/>
          </a:p>
        </p:txBody>
      </p:sp>
    </p:spTree>
    <p:extLst>
      <p:ext uri="{BB962C8B-B14F-4D97-AF65-F5344CB8AC3E}">
        <p14:creationId xmlns:p14="http://schemas.microsoft.com/office/powerpoint/2010/main" val="13124565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0" kern="1200">
        <a:solidFill>
          <a:schemeClr val="tx1"/>
        </a:solidFill>
        <a:latin typeface="+mn-lt"/>
        <a:ea typeface="+mn-ea"/>
        <a:cs typeface="+mn-cs"/>
      </a:defRPr>
    </a:lvl1pPr>
    <a:lvl2pPr marL="478861" algn="l" rtl="0" eaLnBrk="0" fontAlgn="base" hangingPunct="0">
      <a:spcBef>
        <a:spcPct val="30000"/>
      </a:spcBef>
      <a:spcAft>
        <a:spcPct val="0"/>
      </a:spcAft>
      <a:defRPr kumimoji="1" sz="1300" kern="1200">
        <a:solidFill>
          <a:schemeClr val="tx1"/>
        </a:solidFill>
        <a:latin typeface="+mn-lt"/>
        <a:ea typeface="+mn-ea"/>
        <a:cs typeface="+mn-cs"/>
      </a:defRPr>
    </a:lvl2pPr>
    <a:lvl3pPr marL="957722" algn="l" rtl="0" eaLnBrk="0" fontAlgn="base" hangingPunct="0">
      <a:spcBef>
        <a:spcPct val="30000"/>
      </a:spcBef>
      <a:spcAft>
        <a:spcPct val="0"/>
      </a:spcAft>
      <a:defRPr kumimoji="1" sz="1300" kern="1200">
        <a:solidFill>
          <a:schemeClr val="tx1"/>
        </a:solidFill>
        <a:latin typeface="+mn-lt"/>
        <a:ea typeface="+mn-ea"/>
        <a:cs typeface="+mn-cs"/>
      </a:defRPr>
    </a:lvl3pPr>
    <a:lvl4pPr marL="1436583" algn="l" rtl="0" eaLnBrk="0" fontAlgn="base" hangingPunct="0">
      <a:spcBef>
        <a:spcPct val="30000"/>
      </a:spcBef>
      <a:spcAft>
        <a:spcPct val="0"/>
      </a:spcAft>
      <a:defRPr kumimoji="1" sz="1300" kern="1200">
        <a:solidFill>
          <a:schemeClr val="tx1"/>
        </a:solidFill>
        <a:latin typeface="+mn-lt"/>
        <a:ea typeface="+mn-ea"/>
        <a:cs typeface="+mn-cs"/>
      </a:defRPr>
    </a:lvl4pPr>
    <a:lvl5pPr marL="1915444" algn="l" rtl="0" eaLnBrk="0" fontAlgn="base" hangingPunct="0">
      <a:spcBef>
        <a:spcPct val="30000"/>
      </a:spcBef>
      <a:spcAft>
        <a:spcPct val="0"/>
      </a:spcAft>
      <a:defRPr kumimoji="1" sz="1300" kern="1200">
        <a:solidFill>
          <a:schemeClr val="tx1"/>
        </a:solidFill>
        <a:latin typeface="+mn-lt"/>
        <a:ea typeface="+mn-ea"/>
        <a:cs typeface="+mn-cs"/>
      </a:defRPr>
    </a:lvl5pPr>
    <a:lvl6pPr marL="2394306" algn="l" defTabSz="957722" rtl="0" eaLnBrk="1" latinLnBrk="0" hangingPunct="1">
      <a:defRPr kumimoji="1" sz="1300" kern="1200">
        <a:solidFill>
          <a:schemeClr val="tx1"/>
        </a:solidFill>
        <a:latin typeface="+mn-lt"/>
        <a:ea typeface="+mn-ea"/>
        <a:cs typeface="+mn-cs"/>
      </a:defRPr>
    </a:lvl6pPr>
    <a:lvl7pPr marL="2873167" algn="l" defTabSz="957722" rtl="0" eaLnBrk="1" latinLnBrk="0" hangingPunct="1">
      <a:defRPr kumimoji="1" sz="1300" kern="1200">
        <a:solidFill>
          <a:schemeClr val="tx1"/>
        </a:solidFill>
        <a:latin typeface="+mn-lt"/>
        <a:ea typeface="+mn-ea"/>
        <a:cs typeface="+mn-cs"/>
      </a:defRPr>
    </a:lvl7pPr>
    <a:lvl8pPr marL="3352028" algn="l" defTabSz="957722" rtl="0" eaLnBrk="1" latinLnBrk="0" hangingPunct="1">
      <a:defRPr kumimoji="1" sz="1300" kern="1200">
        <a:solidFill>
          <a:schemeClr val="tx1"/>
        </a:solidFill>
        <a:latin typeface="+mn-lt"/>
        <a:ea typeface="+mn-ea"/>
        <a:cs typeface="+mn-cs"/>
      </a:defRPr>
    </a:lvl8pPr>
    <a:lvl9pPr marL="3830888" algn="l" defTabSz="957722"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1"/>
            <a:ext cx="6934200" cy="1752601"/>
          </a:xfrm>
        </p:spPr>
        <p:txBody>
          <a:bodyPr/>
          <a:lstStyle>
            <a:lvl1pPr marL="0" indent="0" algn="ctr">
              <a:buNone/>
              <a:defRPr>
                <a:solidFill>
                  <a:schemeClr val="tx1">
                    <a:tint val="75000"/>
                  </a:schemeClr>
                </a:solidFill>
              </a:defRPr>
            </a:lvl1pPr>
            <a:lvl2pPr marL="478861" indent="0" algn="ctr">
              <a:buNone/>
              <a:defRPr>
                <a:solidFill>
                  <a:schemeClr val="tx1">
                    <a:tint val="75000"/>
                  </a:schemeClr>
                </a:solidFill>
              </a:defRPr>
            </a:lvl2pPr>
            <a:lvl3pPr marL="957722" indent="0" algn="ctr">
              <a:buNone/>
              <a:defRPr>
                <a:solidFill>
                  <a:schemeClr val="tx1">
                    <a:tint val="75000"/>
                  </a:schemeClr>
                </a:solidFill>
              </a:defRPr>
            </a:lvl3pPr>
            <a:lvl4pPr marL="1436583" indent="0" algn="ctr">
              <a:buNone/>
              <a:defRPr>
                <a:solidFill>
                  <a:schemeClr val="tx1">
                    <a:tint val="75000"/>
                  </a:schemeClr>
                </a:solidFill>
              </a:defRPr>
            </a:lvl4pPr>
            <a:lvl5pPr marL="1915444" indent="0" algn="ctr">
              <a:buNone/>
              <a:defRPr>
                <a:solidFill>
                  <a:schemeClr val="tx1">
                    <a:tint val="75000"/>
                  </a:schemeClr>
                </a:solidFill>
              </a:defRPr>
            </a:lvl5pPr>
            <a:lvl6pPr marL="2394306" indent="0" algn="ctr">
              <a:buNone/>
              <a:defRPr>
                <a:solidFill>
                  <a:schemeClr val="tx1">
                    <a:tint val="75000"/>
                  </a:schemeClr>
                </a:solidFill>
              </a:defRPr>
            </a:lvl6pPr>
            <a:lvl7pPr marL="2873167" indent="0" algn="ctr">
              <a:buNone/>
              <a:defRPr>
                <a:solidFill>
                  <a:schemeClr val="tx1">
                    <a:tint val="75000"/>
                  </a:schemeClr>
                </a:solidFill>
              </a:defRPr>
            </a:lvl7pPr>
            <a:lvl8pPr marL="3352028" indent="0" algn="ctr">
              <a:buNone/>
              <a:defRPr>
                <a:solidFill>
                  <a:schemeClr val="tx1">
                    <a:tint val="75000"/>
                  </a:schemeClr>
                </a:solidFill>
              </a:defRPr>
            </a:lvl8pPr>
            <a:lvl9pPr marL="3830888"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309838AC-6936-49CC-8580-04A50A4B682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E9583647-6688-49A3-8416-7593BB63CF2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39"/>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9"/>
            <a:ext cx="6521451"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589D44E0-5DF5-4530-A6D5-D2058DECA6D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2C199600-CBEC-41FE-BBEC-F55E6F8983E3}"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7" y="4406902"/>
            <a:ext cx="8420100" cy="1362075"/>
          </a:xfrm>
        </p:spPr>
        <p:txBody>
          <a:bodyPr anchor="t"/>
          <a:lstStyle>
            <a:lvl1pPr algn="l">
              <a:defRPr sz="43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7" y="2906713"/>
            <a:ext cx="8420100" cy="1500187"/>
          </a:xfrm>
        </p:spPr>
        <p:txBody>
          <a:bodyPr anchor="b"/>
          <a:lstStyle>
            <a:lvl1pPr marL="0" indent="0">
              <a:buNone/>
              <a:defRPr sz="2100">
                <a:solidFill>
                  <a:schemeClr val="tx1">
                    <a:tint val="75000"/>
                  </a:schemeClr>
                </a:solidFill>
              </a:defRPr>
            </a:lvl1pPr>
            <a:lvl2pPr marL="478861" indent="0">
              <a:buNone/>
              <a:defRPr sz="1900">
                <a:solidFill>
                  <a:schemeClr val="tx1">
                    <a:tint val="75000"/>
                  </a:schemeClr>
                </a:solidFill>
              </a:defRPr>
            </a:lvl2pPr>
            <a:lvl3pPr marL="957722" indent="0">
              <a:buNone/>
              <a:defRPr sz="1700">
                <a:solidFill>
                  <a:schemeClr val="tx1">
                    <a:tint val="75000"/>
                  </a:schemeClr>
                </a:solidFill>
              </a:defRPr>
            </a:lvl3pPr>
            <a:lvl4pPr marL="1436583" indent="0">
              <a:buNone/>
              <a:defRPr sz="1500">
                <a:solidFill>
                  <a:schemeClr val="tx1">
                    <a:tint val="75000"/>
                  </a:schemeClr>
                </a:solidFill>
              </a:defRPr>
            </a:lvl4pPr>
            <a:lvl5pPr marL="1915444" indent="0">
              <a:buNone/>
              <a:defRPr sz="1500">
                <a:solidFill>
                  <a:schemeClr val="tx1">
                    <a:tint val="75000"/>
                  </a:schemeClr>
                </a:solidFill>
              </a:defRPr>
            </a:lvl5pPr>
            <a:lvl6pPr marL="2394306" indent="0">
              <a:buNone/>
              <a:defRPr sz="1500">
                <a:solidFill>
                  <a:schemeClr val="tx1">
                    <a:tint val="75000"/>
                  </a:schemeClr>
                </a:solidFill>
              </a:defRPr>
            </a:lvl6pPr>
            <a:lvl7pPr marL="2873167" indent="0">
              <a:buNone/>
              <a:defRPr sz="1500">
                <a:solidFill>
                  <a:schemeClr val="tx1">
                    <a:tint val="75000"/>
                  </a:schemeClr>
                </a:solidFill>
              </a:defRPr>
            </a:lvl7pPr>
            <a:lvl8pPr marL="3352028" indent="0">
              <a:buNone/>
              <a:defRPr sz="1500">
                <a:solidFill>
                  <a:schemeClr val="tx1">
                    <a:tint val="75000"/>
                  </a:schemeClr>
                </a:solidFill>
              </a:defRPr>
            </a:lvl8pPr>
            <a:lvl9pPr marL="3830888" indent="0">
              <a:buNone/>
              <a:defRPr sz="15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5" name="フッター プレースホルダー 4"/>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6" name="スライド番号プレースホルダー 5"/>
          <p:cNvSpPr>
            <a:spLocks noGrp="1"/>
          </p:cNvSpPr>
          <p:nvPr>
            <p:ph type="sldNum" sz="quarter" idx="12"/>
          </p:nvPr>
        </p:nvSpPr>
        <p:spPr/>
        <p:txBody>
          <a:bodyPr/>
          <a:lstStyle>
            <a:lvl1pPr fontAlgn="auto">
              <a:spcBef>
                <a:spcPts val="0"/>
              </a:spcBef>
              <a:spcAft>
                <a:spcPts val="0"/>
              </a:spcAft>
              <a:defRPr>
                <a:ea typeface="+mn-ea"/>
              </a:defRPr>
            </a:lvl1pPr>
          </a:lstStyle>
          <a:p>
            <a:pPr>
              <a:defRPr/>
            </a:pPr>
            <a:fld id="{E5DB42F1-7069-44A0-9DEC-7EE04ABC3A11}"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0"/>
            <a:ext cx="4375150" cy="4525963"/>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1" y="1600200"/>
            <a:ext cx="4375150" cy="4525963"/>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fontAlgn="auto">
              <a:spcBef>
                <a:spcPts val="0"/>
              </a:spcBef>
              <a:spcAft>
                <a:spcPts val="0"/>
              </a:spcAft>
              <a:defRPr>
                <a:ea typeface="+mn-ea"/>
              </a:defRPr>
            </a:lvl1pPr>
          </a:lstStyle>
          <a:p>
            <a:pPr>
              <a:defRPr/>
            </a:pPr>
            <a:fld id="{3A5D5B5B-AD08-4C3C-A817-3D8CB377886E}"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1" y="1535114"/>
            <a:ext cx="4376870" cy="639762"/>
          </a:xfrm>
        </p:spPr>
        <p:txBody>
          <a:bodyPr anchor="b"/>
          <a:lstStyle>
            <a:lvl1pPr marL="0" indent="0">
              <a:buNone/>
              <a:defRPr sz="2500" b="1"/>
            </a:lvl1pPr>
            <a:lvl2pPr marL="478861" indent="0">
              <a:buNone/>
              <a:defRPr sz="2100" b="1"/>
            </a:lvl2pPr>
            <a:lvl3pPr marL="957722" indent="0">
              <a:buNone/>
              <a:defRPr sz="1900" b="1"/>
            </a:lvl3pPr>
            <a:lvl4pPr marL="1436583" indent="0">
              <a:buNone/>
              <a:defRPr sz="1700" b="1"/>
            </a:lvl4pPr>
            <a:lvl5pPr marL="1915444" indent="0">
              <a:buNone/>
              <a:defRPr sz="1700" b="1"/>
            </a:lvl5pPr>
            <a:lvl6pPr marL="2394306" indent="0">
              <a:buNone/>
              <a:defRPr sz="1700" b="1"/>
            </a:lvl6pPr>
            <a:lvl7pPr marL="2873167" indent="0">
              <a:buNone/>
              <a:defRPr sz="1700" b="1"/>
            </a:lvl7pPr>
            <a:lvl8pPr marL="3352028" indent="0">
              <a:buNone/>
              <a:defRPr sz="1700" b="1"/>
            </a:lvl8pPr>
            <a:lvl9pPr marL="3830888" indent="0">
              <a:buNone/>
              <a:defRPr sz="17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1" y="2174876"/>
            <a:ext cx="4376870" cy="395128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4"/>
            <a:ext cx="4378589" cy="639762"/>
          </a:xfrm>
        </p:spPr>
        <p:txBody>
          <a:bodyPr anchor="b"/>
          <a:lstStyle>
            <a:lvl1pPr marL="0" indent="0">
              <a:buNone/>
              <a:defRPr sz="2500" b="1"/>
            </a:lvl1pPr>
            <a:lvl2pPr marL="478861" indent="0">
              <a:buNone/>
              <a:defRPr sz="2100" b="1"/>
            </a:lvl2pPr>
            <a:lvl3pPr marL="957722" indent="0">
              <a:buNone/>
              <a:defRPr sz="1900" b="1"/>
            </a:lvl3pPr>
            <a:lvl4pPr marL="1436583" indent="0">
              <a:buNone/>
              <a:defRPr sz="1700" b="1"/>
            </a:lvl4pPr>
            <a:lvl5pPr marL="1915444" indent="0">
              <a:buNone/>
              <a:defRPr sz="1700" b="1"/>
            </a:lvl5pPr>
            <a:lvl6pPr marL="2394306" indent="0">
              <a:buNone/>
              <a:defRPr sz="1700" b="1"/>
            </a:lvl6pPr>
            <a:lvl7pPr marL="2873167" indent="0">
              <a:buNone/>
              <a:defRPr sz="1700" b="1"/>
            </a:lvl7pPr>
            <a:lvl8pPr marL="3352028" indent="0">
              <a:buNone/>
              <a:defRPr sz="1700" b="1"/>
            </a:lvl8pPr>
            <a:lvl9pPr marL="3830888" indent="0">
              <a:buNone/>
              <a:defRPr sz="17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6"/>
            <a:ext cx="4378589" cy="395128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8" name="フッター プレースホルダー 7"/>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9" name="スライド番号プレースホルダー 8"/>
          <p:cNvSpPr>
            <a:spLocks noGrp="1"/>
          </p:cNvSpPr>
          <p:nvPr>
            <p:ph type="sldNum" sz="quarter" idx="12"/>
          </p:nvPr>
        </p:nvSpPr>
        <p:spPr/>
        <p:txBody>
          <a:bodyPr/>
          <a:lstStyle>
            <a:lvl1pPr fontAlgn="auto">
              <a:spcBef>
                <a:spcPts val="0"/>
              </a:spcBef>
              <a:spcAft>
                <a:spcPts val="0"/>
              </a:spcAft>
              <a:defRPr>
                <a:ea typeface="+mn-ea"/>
              </a:defRPr>
            </a:lvl1pPr>
          </a:lstStyle>
          <a:p>
            <a:pPr>
              <a:defRPr/>
            </a:pPr>
            <a:fld id="{327874BA-F94A-4D5E-A5E1-68BDEBB2A1D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4" name="フッター プレースホルダー 3"/>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5" name="スライド番号プレースホルダー 4"/>
          <p:cNvSpPr>
            <a:spLocks noGrp="1"/>
          </p:cNvSpPr>
          <p:nvPr>
            <p:ph type="sldNum" sz="quarter" idx="12"/>
          </p:nvPr>
        </p:nvSpPr>
        <p:spPr/>
        <p:txBody>
          <a:bodyPr/>
          <a:lstStyle>
            <a:lvl1pPr fontAlgn="auto">
              <a:spcBef>
                <a:spcPts val="0"/>
              </a:spcBef>
              <a:spcAft>
                <a:spcPts val="0"/>
              </a:spcAft>
              <a:defRPr>
                <a:ea typeface="+mn-ea"/>
              </a:defRPr>
            </a:lvl1pPr>
          </a:lstStyle>
          <a:p>
            <a:pPr>
              <a:defRPr/>
            </a:pPr>
            <a:fld id="{3A909D2A-7BA5-45A7-B842-C73AB36A7DA1}"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3" name="フッター プレースホルダー 2"/>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4" name="スライド番号プレースホルダー 3"/>
          <p:cNvSpPr>
            <a:spLocks noGrp="1"/>
          </p:cNvSpPr>
          <p:nvPr>
            <p:ph type="sldNum" sz="quarter" idx="12"/>
          </p:nvPr>
        </p:nvSpPr>
        <p:spPr/>
        <p:txBody>
          <a:bodyPr/>
          <a:lstStyle>
            <a:lvl1pPr fontAlgn="auto">
              <a:spcBef>
                <a:spcPts val="0"/>
              </a:spcBef>
              <a:spcAft>
                <a:spcPts val="0"/>
              </a:spcAft>
              <a:defRPr>
                <a:ea typeface="+mn-ea"/>
              </a:defRPr>
            </a:lvl1pPr>
          </a:lstStyle>
          <a:p>
            <a:pPr>
              <a:defRPr/>
            </a:pPr>
            <a:fld id="{BCA147E6-AC7C-4A56-8F18-E2A0F47923E3}"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1" y="273051"/>
            <a:ext cx="5537730" cy="5853113"/>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1" y="1435101"/>
            <a:ext cx="3259006" cy="4691062"/>
          </a:xfrm>
        </p:spPr>
        <p:txBody>
          <a:bodyPr/>
          <a:lstStyle>
            <a:lvl1pPr marL="0" indent="0">
              <a:buNone/>
              <a:defRPr sz="1500"/>
            </a:lvl1pPr>
            <a:lvl2pPr marL="478861" indent="0">
              <a:buNone/>
              <a:defRPr sz="1300"/>
            </a:lvl2pPr>
            <a:lvl3pPr marL="957722" indent="0">
              <a:buNone/>
              <a:defRPr sz="1000"/>
            </a:lvl3pPr>
            <a:lvl4pPr marL="1436583" indent="0">
              <a:buNone/>
              <a:defRPr sz="900"/>
            </a:lvl4pPr>
            <a:lvl5pPr marL="1915444" indent="0">
              <a:buNone/>
              <a:defRPr sz="900"/>
            </a:lvl5pPr>
            <a:lvl6pPr marL="2394306" indent="0">
              <a:buNone/>
              <a:defRPr sz="900"/>
            </a:lvl6pPr>
            <a:lvl7pPr marL="2873167" indent="0">
              <a:buNone/>
              <a:defRPr sz="900"/>
            </a:lvl7pPr>
            <a:lvl8pPr marL="3352028" indent="0">
              <a:buNone/>
              <a:defRPr sz="900"/>
            </a:lvl8pPr>
            <a:lvl9pPr marL="3830888"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fontAlgn="auto">
              <a:spcBef>
                <a:spcPts val="0"/>
              </a:spcBef>
              <a:spcAft>
                <a:spcPts val="0"/>
              </a:spcAft>
              <a:defRPr>
                <a:ea typeface="+mn-ea"/>
              </a:defRPr>
            </a:lvl1pPr>
          </a:lstStyle>
          <a:p>
            <a:pPr>
              <a:defRPr/>
            </a:pPr>
            <a:fld id="{92A41A4C-FCFC-48B9-9BE3-3358B22A835A}"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1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6"/>
            <a:ext cx="5943600" cy="4114800"/>
          </a:xfrm>
        </p:spPr>
        <p:txBody>
          <a:bodyPr rtlCol="0">
            <a:normAutofit/>
          </a:bodyPr>
          <a:lstStyle>
            <a:lvl1pPr marL="0" indent="0">
              <a:buNone/>
              <a:defRPr sz="3400"/>
            </a:lvl1pPr>
            <a:lvl2pPr marL="478861" indent="0">
              <a:buNone/>
              <a:defRPr sz="3000"/>
            </a:lvl2pPr>
            <a:lvl3pPr marL="957722" indent="0">
              <a:buNone/>
              <a:defRPr sz="2500"/>
            </a:lvl3pPr>
            <a:lvl4pPr marL="1436583" indent="0">
              <a:buNone/>
              <a:defRPr sz="2100"/>
            </a:lvl4pPr>
            <a:lvl5pPr marL="1915444" indent="0">
              <a:buNone/>
              <a:defRPr sz="2100"/>
            </a:lvl5pPr>
            <a:lvl6pPr marL="2394306" indent="0">
              <a:buNone/>
              <a:defRPr sz="2100"/>
            </a:lvl6pPr>
            <a:lvl7pPr marL="2873167" indent="0">
              <a:buNone/>
              <a:defRPr sz="2100"/>
            </a:lvl7pPr>
            <a:lvl8pPr marL="3352028" indent="0">
              <a:buNone/>
              <a:defRPr sz="2100"/>
            </a:lvl8pPr>
            <a:lvl9pPr marL="3830888" indent="0">
              <a:buNone/>
              <a:defRPr sz="21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861" indent="0">
              <a:buNone/>
              <a:defRPr sz="1300"/>
            </a:lvl2pPr>
            <a:lvl3pPr marL="957722" indent="0">
              <a:buNone/>
              <a:defRPr sz="1000"/>
            </a:lvl3pPr>
            <a:lvl4pPr marL="1436583" indent="0">
              <a:buNone/>
              <a:defRPr sz="900"/>
            </a:lvl4pPr>
            <a:lvl5pPr marL="1915444" indent="0">
              <a:buNone/>
              <a:defRPr sz="900"/>
            </a:lvl5pPr>
            <a:lvl6pPr marL="2394306" indent="0">
              <a:buNone/>
              <a:defRPr sz="900"/>
            </a:lvl6pPr>
            <a:lvl7pPr marL="2873167" indent="0">
              <a:buNone/>
              <a:defRPr sz="900"/>
            </a:lvl7pPr>
            <a:lvl8pPr marL="3352028" indent="0">
              <a:buNone/>
              <a:defRPr sz="900"/>
            </a:lvl8pPr>
            <a:lvl9pPr marL="3830888"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lgn="l" fontAlgn="auto">
              <a:spcBef>
                <a:spcPts val="0"/>
              </a:spcBef>
              <a:spcAft>
                <a:spcPts val="0"/>
              </a:spcAft>
              <a:defRPr>
                <a:ea typeface="+mn-ea"/>
              </a:defRPr>
            </a:lvl1pPr>
          </a:lstStyle>
          <a:p>
            <a:pPr>
              <a:defRPr/>
            </a:pPr>
            <a:endParaRPr lang="en-US" altLang="ja-JP"/>
          </a:p>
        </p:txBody>
      </p:sp>
      <p:sp>
        <p:nvSpPr>
          <p:cNvPr id="6" name="フッター プレースホルダー 5"/>
          <p:cNvSpPr>
            <a:spLocks noGrp="1"/>
          </p:cNvSpPr>
          <p:nvPr>
            <p:ph type="ftr" sz="quarter" idx="11"/>
          </p:nvPr>
        </p:nvSpPr>
        <p:spPr/>
        <p:txBody>
          <a:bodyPr/>
          <a:lstStyle>
            <a:lvl1pPr fontAlgn="auto">
              <a:spcBef>
                <a:spcPts val="0"/>
              </a:spcBef>
              <a:spcAft>
                <a:spcPts val="0"/>
              </a:spcAft>
              <a:defRPr>
                <a:ea typeface="+mn-ea"/>
              </a:defRPr>
            </a:lvl1pPr>
          </a:lstStyle>
          <a:p>
            <a:pPr>
              <a:defRPr/>
            </a:pPr>
            <a:endParaRPr lang="en-US" altLang="ja-JP"/>
          </a:p>
        </p:txBody>
      </p:sp>
      <p:sp>
        <p:nvSpPr>
          <p:cNvPr id="7" name="スライド番号プレースホルダー 6"/>
          <p:cNvSpPr>
            <a:spLocks noGrp="1"/>
          </p:cNvSpPr>
          <p:nvPr>
            <p:ph type="sldNum" sz="quarter" idx="12"/>
          </p:nvPr>
        </p:nvSpPr>
        <p:spPr/>
        <p:txBody>
          <a:bodyPr/>
          <a:lstStyle>
            <a:lvl1pPr fontAlgn="auto">
              <a:spcBef>
                <a:spcPts val="0"/>
              </a:spcBef>
              <a:spcAft>
                <a:spcPts val="0"/>
              </a:spcAft>
              <a:defRPr>
                <a:ea typeface="+mn-ea"/>
              </a:defRPr>
            </a:lvl1pPr>
          </a:lstStyle>
          <a:p>
            <a:pPr>
              <a:defRPr/>
            </a:pPr>
            <a:fld id="{0B558EBB-AF1C-4776-8187-6A2874918F8F}"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1"/>
          </a:xfrm>
          <a:prstGeom prst="rect">
            <a:avLst/>
          </a:prstGeom>
          <a:noFill/>
          <a:ln w="9525">
            <a:noFill/>
            <a:miter lim="800000"/>
            <a:headEnd/>
            <a:tailEnd/>
          </a:ln>
        </p:spPr>
        <p:txBody>
          <a:bodyPr vert="horz" wrap="square" lIns="95773" tIns="47886" rIns="95773" bIns="47886"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5773" tIns="47886" rIns="95773" bIns="47886"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1" y="6356351"/>
            <a:ext cx="2311400" cy="365125"/>
          </a:xfrm>
          <a:prstGeom prst="rect">
            <a:avLst/>
          </a:prstGeom>
        </p:spPr>
        <p:txBody>
          <a:bodyPr vert="horz" lIns="95773" tIns="47886" rIns="95773" bIns="47886" rtlCol="0" anchor="ctr"/>
          <a:lstStyle>
            <a:lvl1pPr algn="ctr" eaLnBrk="1" hangingPunct="1">
              <a:spcBef>
                <a:spcPct val="0"/>
              </a:spcBef>
              <a:buFontTx/>
              <a:buNone/>
              <a:defRPr sz="1300">
                <a:solidFill>
                  <a:schemeClr val="tx1">
                    <a:tint val="75000"/>
                  </a:schemeClr>
                </a:solidFill>
                <a:latin typeface="+mn-lt"/>
              </a:defRPr>
            </a:lvl1pPr>
          </a:lstStyle>
          <a:p>
            <a:pPr>
              <a:defRPr/>
            </a:pPr>
            <a:endParaRPr lang="en-US" altLang="ja-JP"/>
          </a:p>
        </p:txBody>
      </p:sp>
      <p:sp>
        <p:nvSpPr>
          <p:cNvPr id="5" name="フッター プレースホルダー 4"/>
          <p:cNvSpPr>
            <a:spLocks noGrp="1"/>
          </p:cNvSpPr>
          <p:nvPr>
            <p:ph type="ftr" sz="quarter" idx="3"/>
          </p:nvPr>
        </p:nvSpPr>
        <p:spPr>
          <a:xfrm>
            <a:off x="3384552" y="6356351"/>
            <a:ext cx="3136899" cy="365125"/>
          </a:xfrm>
          <a:prstGeom prst="rect">
            <a:avLst/>
          </a:prstGeom>
        </p:spPr>
        <p:txBody>
          <a:bodyPr vert="horz" lIns="95773" tIns="47886" rIns="95773" bIns="47886" rtlCol="0" anchor="ctr"/>
          <a:lstStyle>
            <a:lvl1pPr algn="ctr" eaLnBrk="1" hangingPunct="1">
              <a:spcBef>
                <a:spcPct val="0"/>
              </a:spcBef>
              <a:buFontTx/>
              <a:buNone/>
              <a:defRPr sz="1300">
                <a:solidFill>
                  <a:schemeClr val="tx1">
                    <a:tint val="75000"/>
                  </a:schemeClr>
                </a:solidFill>
                <a:latin typeface="+mn-lt"/>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5773" tIns="47886" rIns="95773" bIns="47886" rtlCol="0" anchor="ctr"/>
          <a:lstStyle>
            <a:lvl1pPr algn="r" eaLnBrk="1" hangingPunct="1">
              <a:spcBef>
                <a:spcPct val="0"/>
              </a:spcBef>
              <a:buFontTx/>
              <a:buNone/>
              <a:defRPr sz="1300">
                <a:solidFill>
                  <a:schemeClr val="tx1">
                    <a:tint val="75000"/>
                  </a:schemeClr>
                </a:solidFill>
                <a:latin typeface="+mn-lt"/>
              </a:defRPr>
            </a:lvl1pPr>
          </a:lstStyle>
          <a:p>
            <a:pPr>
              <a:defRPr/>
            </a:pPr>
            <a:fld id="{84D47FDB-9942-48A1-9E3C-499B263101B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Lst>
  <p:hf hdr="0" ftr="0" dt="0"/>
  <p:txStyles>
    <p:titleStyle>
      <a:lvl1pPr algn="ctr" rtl="0" eaLnBrk="0" fontAlgn="base" hangingPunct="0">
        <a:spcBef>
          <a:spcPct val="0"/>
        </a:spcBef>
        <a:spcAft>
          <a:spcPct val="0"/>
        </a:spcAft>
        <a:defRPr kumimoji="1" sz="4600" kern="1200">
          <a:solidFill>
            <a:schemeClr val="tx1"/>
          </a:solidFill>
          <a:latin typeface="+mj-lt"/>
          <a:ea typeface="+mj-ea"/>
          <a:cs typeface="+mj-cs"/>
        </a:defRPr>
      </a:lvl1pPr>
      <a:lvl2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600">
          <a:solidFill>
            <a:schemeClr val="tx1"/>
          </a:solidFill>
          <a:latin typeface="Calibri" pitchFamily="34" charset="0"/>
          <a:ea typeface="ＭＳ Ｐゴシック" charset="-128"/>
        </a:defRPr>
      </a:lvl5pPr>
      <a:lvl6pPr marL="478861" algn="ctr" rtl="0" fontAlgn="base">
        <a:spcBef>
          <a:spcPct val="0"/>
        </a:spcBef>
        <a:spcAft>
          <a:spcPct val="0"/>
        </a:spcAft>
        <a:defRPr kumimoji="1" sz="4600">
          <a:solidFill>
            <a:schemeClr val="tx1"/>
          </a:solidFill>
          <a:latin typeface="Calibri" pitchFamily="34" charset="0"/>
          <a:ea typeface="ＭＳ Ｐゴシック" charset="-128"/>
        </a:defRPr>
      </a:lvl6pPr>
      <a:lvl7pPr marL="957722" algn="ctr" rtl="0" fontAlgn="base">
        <a:spcBef>
          <a:spcPct val="0"/>
        </a:spcBef>
        <a:spcAft>
          <a:spcPct val="0"/>
        </a:spcAft>
        <a:defRPr kumimoji="1" sz="4600">
          <a:solidFill>
            <a:schemeClr val="tx1"/>
          </a:solidFill>
          <a:latin typeface="Calibri" pitchFamily="34" charset="0"/>
          <a:ea typeface="ＭＳ Ｐゴシック" charset="-128"/>
        </a:defRPr>
      </a:lvl7pPr>
      <a:lvl8pPr marL="1436583" algn="ctr" rtl="0" fontAlgn="base">
        <a:spcBef>
          <a:spcPct val="0"/>
        </a:spcBef>
        <a:spcAft>
          <a:spcPct val="0"/>
        </a:spcAft>
        <a:defRPr kumimoji="1" sz="4600">
          <a:solidFill>
            <a:schemeClr val="tx1"/>
          </a:solidFill>
          <a:latin typeface="Calibri" pitchFamily="34" charset="0"/>
          <a:ea typeface="ＭＳ Ｐゴシック" charset="-128"/>
        </a:defRPr>
      </a:lvl8pPr>
      <a:lvl9pPr marL="1915444" algn="ctr" rtl="0" fontAlgn="base">
        <a:spcBef>
          <a:spcPct val="0"/>
        </a:spcBef>
        <a:spcAft>
          <a:spcPct val="0"/>
        </a:spcAft>
        <a:defRPr kumimoji="1" sz="4600">
          <a:solidFill>
            <a:schemeClr val="tx1"/>
          </a:solidFill>
          <a:latin typeface="Calibri" pitchFamily="34" charset="0"/>
          <a:ea typeface="ＭＳ Ｐゴシック" charset="-128"/>
        </a:defRPr>
      </a:lvl9pPr>
    </p:titleStyle>
    <p:bodyStyle>
      <a:lvl1pPr marL="359146" indent="-359146" algn="l" rtl="0" eaLnBrk="0" fontAlgn="base" hangingPunct="0">
        <a:spcBef>
          <a:spcPct val="20000"/>
        </a:spcBef>
        <a:spcAft>
          <a:spcPct val="0"/>
        </a:spcAft>
        <a:buFont typeface="Arial" charset="0"/>
        <a:buChar char="•"/>
        <a:defRPr kumimoji="1" sz="3400" kern="1200">
          <a:solidFill>
            <a:schemeClr val="tx1"/>
          </a:solidFill>
          <a:latin typeface="+mn-lt"/>
          <a:ea typeface="+mn-ea"/>
          <a:cs typeface="+mn-cs"/>
        </a:defRPr>
      </a:lvl1pPr>
      <a:lvl2pPr marL="778149" indent="-299288" algn="l"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197153" indent="-239431" algn="l" rtl="0" eaLnBrk="0" fontAlgn="base" hangingPunct="0">
        <a:spcBef>
          <a:spcPct val="20000"/>
        </a:spcBef>
        <a:spcAft>
          <a:spcPct val="0"/>
        </a:spcAft>
        <a:buFont typeface="Arial" charset="0"/>
        <a:buChar char="•"/>
        <a:defRPr kumimoji="1" sz="2500" kern="1200">
          <a:solidFill>
            <a:schemeClr val="tx1"/>
          </a:solidFill>
          <a:latin typeface="+mn-lt"/>
          <a:ea typeface="+mn-ea"/>
          <a:cs typeface="+mn-cs"/>
        </a:defRPr>
      </a:lvl3pPr>
      <a:lvl4pPr marL="1676014" indent="-239431"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4pPr>
      <a:lvl5pPr marL="2154875" indent="-239431"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5pPr>
      <a:lvl6pPr marL="2633736" indent="-239431" algn="l" defTabSz="957722"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12597" indent="-239431" algn="l" defTabSz="957722"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91457" indent="-239431" algn="l" defTabSz="957722"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70318" indent="-239431" algn="l" defTabSz="957722"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7722" rtl="0" eaLnBrk="1" latinLnBrk="0" hangingPunct="1">
        <a:defRPr kumimoji="1" sz="1900" kern="1200">
          <a:solidFill>
            <a:schemeClr val="tx1"/>
          </a:solidFill>
          <a:latin typeface="+mn-lt"/>
          <a:ea typeface="+mn-ea"/>
          <a:cs typeface="+mn-cs"/>
        </a:defRPr>
      </a:lvl1pPr>
      <a:lvl2pPr marL="478861" algn="l" defTabSz="957722" rtl="0" eaLnBrk="1" latinLnBrk="0" hangingPunct="1">
        <a:defRPr kumimoji="1" sz="1900" kern="1200">
          <a:solidFill>
            <a:schemeClr val="tx1"/>
          </a:solidFill>
          <a:latin typeface="+mn-lt"/>
          <a:ea typeface="+mn-ea"/>
          <a:cs typeface="+mn-cs"/>
        </a:defRPr>
      </a:lvl2pPr>
      <a:lvl3pPr marL="957722" algn="l" defTabSz="957722" rtl="0" eaLnBrk="1" latinLnBrk="0" hangingPunct="1">
        <a:defRPr kumimoji="1" sz="1900" kern="1200">
          <a:solidFill>
            <a:schemeClr val="tx1"/>
          </a:solidFill>
          <a:latin typeface="+mn-lt"/>
          <a:ea typeface="+mn-ea"/>
          <a:cs typeface="+mn-cs"/>
        </a:defRPr>
      </a:lvl3pPr>
      <a:lvl4pPr marL="1436583" algn="l" defTabSz="957722" rtl="0" eaLnBrk="1" latinLnBrk="0" hangingPunct="1">
        <a:defRPr kumimoji="1" sz="1900" kern="1200">
          <a:solidFill>
            <a:schemeClr val="tx1"/>
          </a:solidFill>
          <a:latin typeface="+mn-lt"/>
          <a:ea typeface="+mn-ea"/>
          <a:cs typeface="+mn-cs"/>
        </a:defRPr>
      </a:lvl4pPr>
      <a:lvl5pPr marL="1915444" algn="l" defTabSz="957722" rtl="0" eaLnBrk="1" latinLnBrk="0" hangingPunct="1">
        <a:defRPr kumimoji="1" sz="1900" kern="1200">
          <a:solidFill>
            <a:schemeClr val="tx1"/>
          </a:solidFill>
          <a:latin typeface="+mn-lt"/>
          <a:ea typeface="+mn-ea"/>
          <a:cs typeface="+mn-cs"/>
        </a:defRPr>
      </a:lvl5pPr>
      <a:lvl6pPr marL="2394306" algn="l" defTabSz="957722" rtl="0" eaLnBrk="1" latinLnBrk="0" hangingPunct="1">
        <a:defRPr kumimoji="1" sz="1900" kern="1200">
          <a:solidFill>
            <a:schemeClr val="tx1"/>
          </a:solidFill>
          <a:latin typeface="+mn-lt"/>
          <a:ea typeface="+mn-ea"/>
          <a:cs typeface="+mn-cs"/>
        </a:defRPr>
      </a:lvl6pPr>
      <a:lvl7pPr marL="2873167" algn="l" defTabSz="957722" rtl="0" eaLnBrk="1" latinLnBrk="0" hangingPunct="1">
        <a:defRPr kumimoji="1" sz="1900" kern="1200">
          <a:solidFill>
            <a:schemeClr val="tx1"/>
          </a:solidFill>
          <a:latin typeface="+mn-lt"/>
          <a:ea typeface="+mn-ea"/>
          <a:cs typeface="+mn-cs"/>
        </a:defRPr>
      </a:lvl7pPr>
      <a:lvl8pPr marL="3352028" algn="l" defTabSz="957722" rtl="0" eaLnBrk="1" latinLnBrk="0" hangingPunct="1">
        <a:defRPr kumimoji="1" sz="1900" kern="1200">
          <a:solidFill>
            <a:schemeClr val="tx1"/>
          </a:solidFill>
          <a:latin typeface="+mn-lt"/>
          <a:ea typeface="+mn-ea"/>
          <a:cs typeface="+mn-cs"/>
        </a:defRPr>
      </a:lvl8pPr>
      <a:lvl9pPr marL="3830888" algn="l" defTabSz="957722"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98623" y="400909"/>
            <a:ext cx="5017046" cy="4540259"/>
          </a:xfrm>
          <a:prstGeom prst="roundRect">
            <a:avLst>
              <a:gd name="adj" fmla="val 5998"/>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0" y="3"/>
            <a:ext cx="9906000" cy="332653"/>
          </a:xfrm>
          <a:gradFill>
            <a:gsLst>
              <a:gs pos="0">
                <a:schemeClr val="tx2">
                  <a:lumMod val="60000"/>
                  <a:lumOff val="40000"/>
                </a:schemeClr>
              </a:gs>
              <a:gs pos="50000">
                <a:schemeClr val="bg1"/>
              </a:gs>
              <a:gs pos="100000">
                <a:schemeClr val="tx2">
                  <a:lumMod val="60000"/>
                  <a:lumOff val="40000"/>
                </a:schemeClr>
              </a:gs>
            </a:gsLst>
            <a:lin ang="5400000" scaled="0"/>
          </a:gradFill>
        </p:spPr>
        <p:txBody>
          <a:bodyPr>
            <a:noAutofit/>
          </a:bodyPr>
          <a:lstStyle/>
          <a:p>
            <a:r>
              <a:rPr lang="ja-JP" altLang="en-US" sz="2200" dirty="0" smtClean="0">
                <a:latin typeface="HG丸ｺﾞｼｯｸM-PRO" panose="020F0600000000000000" pitchFamily="50" charset="-128"/>
                <a:ea typeface="HG丸ｺﾞｼｯｸM-PRO" panose="020F0600000000000000" pitchFamily="50" charset="-128"/>
              </a:rPr>
              <a:t>令和</a:t>
            </a:r>
            <a:r>
              <a:rPr lang="ja-JP" altLang="en-US" sz="2200" dirty="0">
                <a:latin typeface="HG丸ｺﾞｼｯｸM-PRO" panose="020F0600000000000000" pitchFamily="50" charset="-128"/>
                <a:ea typeface="HG丸ｺﾞｼｯｸM-PRO" panose="020F0600000000000000" pitchFamily="50" charset="-128"/>
              </a:rPr>
              <a:t>４</a:t>
            </a:r>
            <a:r>
              <a:rPr lang="ja-JP" altLang="en-US" sz="2200" dirty="0" smtClean="0">
                <a:latin typeface="HG丸ｺﾞｼｯｸM-PRO" panose="020F0600000000000000" pitchFamily="50" charset="-128"/>
                <a:ea typeface="HG丸ｺﾞｼｯｸM-PRO" panose="020F0600000000000000" pitchFamily="50" charset="-128"/>
              </a:rPr>
              <a:t>年度</a:t>
            </a:r>
            <a:r>
              <a:rPr lang="ja-JP" altLang="en-US" sz="2200" dirty="0">
                <a:latin typeface="HG丸ｺﾞｼｯｸM-PRO" panose="020F0600000000000000" pitchFamily="50" charset="-128"/>
                <a:ea typeface="HG丸ｺﾞｼｯｸM-PRO" panose="020F0600000000000000" pitchFamily="50" charset="-128"/>
              </a:rPr>
              <a:t>の</a:t>
            </a:r>
            <a:r>
              <a:rPr lang="ja-JP" altLang="en-US" sz="2200" dirty="0" smtClean="0">
                <a:latin typeface="HG丸ｺﾞｼｯｸM-PRO" panose="020F0600000000000000" pitchFamily="50" charset="-128"/>
                <a:ea typeface="HG丸ｺﾞｼｯｸM-PRO" panose="020F0600000000000000" pitchFamily="50" charset="-128"/>
              </a:rPr>
              <a:t>大阪府</a:t>
            </a:r>
            <a:r>
              <a:rPr lang="ja-JP" altLang="en-US" sz="2200" dirty="0">
                <a:latin typeface="HG丸ｺﾞｼｯｸM-PRO" panose="020F0600000000000000" pitchFamily="50" charset="-128"/>
                <a:ea typeface="HG丸ｺﾞｼｯｸM-PRO" panose="020F0600000000000000" pitchFamily="50" charset="-128"/>
              </a:rPr>
              <a:t>の自殺対策事業の概要</a:t>
            </a:r>
          </a:p>
        </p:txBody>
      </p:sp>
      <p:sp>
        <p:nvSpPr>
          <p:cNvPr id="13" name="角丸四角形 12"/>
          <p:cNvSpPr/>
          <p:nvPr/>
        </p:nvSpPr>
        <p:spPr>
          <a:xfrm>
            <a:off x="5206927" y="428960"/>
            <a:ext cx="4580525" cy="5448312"/>
          </a:xfrm>
          <a:prstGeom prst="roundRect">
            <a:avLst>
              <a:gd name="adj" fmla="val 2854"/>
            </a:avLst>
          </a:prstGeom>
          <a:solidFill>
            <a:schemeClr val="lt1"/>
          </a:solidFill>
          <a:ln w="25400" cmpd="sng">
            <a:solidFill>
              <a:schemeClr val="tx2"/>
            </a:solidFill>
          </a:ln>
        </p:spPr>
        <p:style>
          <a:lnRef idx="3">
            <a:schemeClr val="lt1"/>
          </a:lnRef>
          <a:fillRef idx="1003">
            <a:schemeClr val="lt1"/>
          </a:fillRef>
          <a:effectRef idx="1">
            <a:schemeClr val="accent6"/>
          </a:effectRef>
          <a:fontRef idx="minor">
            <a:schemeClr val="lt1"/>
          </a:fontRef>
        </p:style>
        <p:txBody>
          <a:bodyPr lIns="95773" tIns="47886" rIns="95773" bIns="47886" rtlCol="0" anchor="ctr"/>
          <a:lstStyle/>
          <a:p>
            <a:pPr algn="ctr"/>
            <a:endParaRPr lang="en-US" altLang="ja-JP" sz="1700" b="1" u="sng" dirty="0" smtClean="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smtClean="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smtClean="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smtClean="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smtClean="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smtClean="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smtClean="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smtClean="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smtClean="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700" b="1" u="sng" dirty="0">
              <a:solidFill>
                <a:schemeClr val="tx1"/>
              </a:solidFill>
              <a:effectLst>
                <a:outerShdw blurRad="50800" dist="38100" algn="l" rotWithShape="0">
                  <a:prstClr val="black">
                    <a:alpha val="40000"/>
                  </a:prst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296656" y="1551275"/>
            <a:ext cx="4401068" cy="366012"/>
          </a:xfrm>
          <a:prstGeom prst="rect">
            <a:avLst/>
          </a:prstGeom>
          <a:noFill/>
        </p:spPr>
        <p:txBody>
          <a:bodyPr wrap="square" lIns="95773" tIns="47886" rIns="95773" bIns="47886" rtlCol="0">
            <a:spAutoFit/>
          </a:bodyPr>
          <a:lstStyle/>
          <a:p>
            <a:pPr>
              <a:lnSpc>
                <a:spcPts val="1200"/>
              </a:lnSpc>
            </a:pP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警察</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と連携した自殺未遂者相談支援事業（保健所</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警察から未遂案件の情報の提供を受け関連機関と連携して支援</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5391928" y="1872843"/>
            <a:ext cx="4305796" cy="758427"/>
          </a:xfrm>
          <a:prstGeom prst="rect">
            <a:avLst/>
          </a:prstGeom>
          <a:noFill/>
        </p:spPr>
        <p:txBody>
          <a:bodyPr wrap="square" lIns="0" tIns="47886" rIns="0" bIns="47886" rtlCol="0">
            <a:spAutoFit/>
          </a:bodyPr>
          <a:lstStyle/>
          <a:p>
            <a:pPr lvl="0"/>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自殺</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対策強化</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05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政策</a:t>
            </a:r>
            <a:r>
              <a:rPr lang="ja-JP" altLang="en-US" sz="105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的</a:t>
            </a:r>
            <a:r>
              <a:rPr lang="ja-JP" altLang="en-US" sz="105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経費</a:t>
            </a:r>
            <a:r>
              <a:rPr lang="ja-JP" altLang="en-US" sz="105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spc="-157"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）自殺</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対策推進センター（</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こころの健康総合</a:t>
            </a:r>
            <a:r>
              <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rPr>
              <a:t>C</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2" name="テキスト ボックス 11"/>
          <p:cNvSpPr txBox="1"/>
          <p:nvPr/>
        </p:nvSpPr>
        <p:spPr>
          <a:xfrm>
            <a:off x="5293468" y="1078591"/>
            <a:ext cx="4373344" cy="504511"/>
          </a:xfrm>
          <a:prstGeom prst="rect">
            <a:avLst/>
          </a:prstGeom>
          <a:noFill/>
        </p:spPr>
        <p:txBody>
          <a:bodyPr wrap="square" lIns="95773" tIns="47886" rIns="95773" bIns="47886" rtlCol="0">
            <a:spAutoFit/>
          </a:bodyPr>
          <a:lstStyle/>
          <a:p>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自殺</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対策ネットワーク（保健所</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・市町村や警察、地区医師会と情報や課題を共有</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・事例検討会と勉強会の開催 　 など</a:t>
            </a:r>
            <a:endParaRPr lang="ja-JP" altLang="en-US" sz="9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6" name="テキスト ボックス 15"/>
          <p:cNvSpPr txBox="1"/>
          <p:nvPr/>
        </p:nvSpPr>
        <p:spPr>
          <a:xfrm>
            <a:off x="5575940" y="2736939"/>
            <a:ext cx="4491630" cy="353188"/>
          </a:xfrm>
          <a:prstGeom prst="rect">
            <a:avLst/>
          </a:prstGeom>
          <a:noFill/>
        </p:spPr>
        <p:txBody>
          <a:bodyPr wrap="square" lIns="0" tIns="47886" rIns="0" bIns="47886" rtlCol="0">
            <a:spAutoFit/>
          </a:bodyPr>
          <a:lstStyle/>
          <a:p>
            <a:pPr>
              <a:lnSpc>
                <a:spcPts val="1200"/>
              </a:lnSpc>
            </a:pPr>
            <a:r>
              <a:rPr lang="ja-JP" altLang="en-US" sz="1300" b="1" spc="-105"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）大阪府妊産婦</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こころの相談</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センター </a:t>
            </a:r>
            <a:r>
              <a:rPr lang="en-US" altLang="zh-TW" sz="1050" i="1" spc="-105" dirty="0" smtClean="0">
                <a:latin typeface="メイリオ" panose="020B0604030504040204" pitchFamily="50" charset="-128"/>
                <a:ea typeface="メイリオ" panose="020B0604030504040204" pitchFamily="50" charset="-128"/>
                <a:cs typeface="メイリオ" panose="020B0604030504040204" pitchFamily="50" charset="-128"/>
              </a:rPr>
              <a:t> </a:t>
            </a:r>
          </a:p>
          <a:p>
            <a:pPr>
              <a:lnSpc>
                <a:spcPts val="800"/>
              </a:lnSpc>
            </a:pP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8" name="テキスト ボックス 17"/>
          <p:cNvSpPr txBox="1"/>
          <p:nvPr/>
        </p:nvSpPr>
        <p:spPr>
          <a:xfrm>
            <a:off x="5293468" y="620688"/>
            <a:ext cx="4380299" cy="504511"/>
          </a:xfrm>
          <a:prstGeom prst="rect">
            <a:avLst/>
          </a:prstGeom>
          <a:noFill/>
        </p:spPr>
        <p:txBody>
          <a:bodyPr wrap="square" lIns="95773" tIns="47886" rIns="95773" bIns="47886" rtlCol="0">
            <a:spAutoFit/>
          </a:bodyPr>
          <a:lstStyle/>
          <a:p>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自殺対策強化事業（地域保健課）</a:t>
            </a:r>
            <a:endPar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・審議会の運営</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市町村等自殺対策主管課担当者会議　　など</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9" name="テキスト ボックス 18"/>
          <p:cNvSpPr txBox="1"/>
          <p:nvPr/>
        </p:nvSpPr>
        <p:spPr>
          <a:xfrm>
            <a:off x="5534737" y="3600580"/>
            <a:ext cx="3985572" cy="404484"/>
          </a:xfrm>
          <a:prstGeom prst="rect">
            <a:avLst/>
          </a:prstGeom>
          <a:noFill/>
        </p:spPr>
        <p:txBody>
          <a:bodyPr wrap="square" lIns="0" tIns="47886" rIns="0" bIns="47886" rtlCol="0">
            <a:spAutoFit/>
          </a:bodyPr>
          <a:lstStyle/>
          <a:p>
            <a:pPr>
              <a:lnSpc>
                <a:spcPts val="1200"/>
              </a:lnSpc>
            </a:pPr>
            <a:r>
              <a:rPr lang="ja-JP" altLang="en-US" sz="1300" b="1" spc="-105"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spc="-105" dirty="0">
                <a:latin typeface="メイリオ" panose="020B0604030504040204" pitchFamily="50" charset="-128"/>
                <a:ea typeface="メイリオ" panose="020B0604030504040204" pitchFamily="50" charset="-128"/>
                <a:cs typeface="メイリオ" panose="020B0604030504040204" pitchFamily="50" charset="-128"/>
              </a:rPr>
              <a:t>補助</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1050" b="1" spc="-262"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262"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・民間団体支援事業（ ５団体） ・市町村補助事業　（</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41</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市町村）</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2" name="正方形/長方形 31"/>
          <p:cNvSpPr/>
          <p:nvPr/>
        </p:nvSpPr>
        <p:spPr>
          <a:xfrm>
            <a:off x="5391929" y="353059"/>
            <a:ext cx="929224" cy="1956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事業概要</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5228110" y="5963062"/>
            <a:ext cx="4559342" cy="872636"/>
          </a:xfrm>
          <a:prstGeom prst="roundRect">
            <a:avLst>
              <a:gd name="adj" fmla="val 5896"/>
            </a:avLst>
          </a:prstGeom>
          <a:solidFill>
            <a:schemeClr val="lt1"/>
          </a:solidFill>
          <a:ln w="25400" cmpd="sng">
            <a:solidFill>
              <a:schemeClr val="tx2"/>
            </a:solidFill>
          </a:ln>
        </p:spPr>
        <p:style>
          <a:lnRef idx="3">
            <a:schemeClr val="lt1"/>
          </a:lnRef>
          <a:fillRef idx="1003">
            <a:schemeClr val="lt1"/>
          </a:fillRef>
          <a:effectRef idx="1">
            <a:schemeClr val="accent6"/>
          </a:effectRef>
          <a:fontRef idx="minor">
            <a:schemeClr val="lt1"/>
          </a:fontRef>
        </p:style>
        <p:txBody>
          <a:bodyPr lIns="95773" tIns="47886" rIns="95773" bIns="47886" rtlCol="0" anchor="ctr"/>
          <a:lstStyle/>
          <a:p>
            <a:endParaRPr lang="en-US" altLang="ja-JP"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5391928" y="5912701"/>
            <a:ext cx="1244754" cy="2115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今後の方向性</a:t>
            </a:r>
          </a:p>
        </p:txBody>
      </p:sp>
      <p:sp>
        <p:nvSpPr>
          <p:cNvPr id="6" name="角丸四角形 5"/>
          <p:cNvSpPr/>
          <p:nvPr/>
        </p:nvSpPr>
        <p:spPr>
          <a:xfrm>
            <a:off x="71144" y="5074282"/>
            <a:ext cx="5033988" cy="176141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200"/>
              </a:lnSpc>
            </a:pPr>
            <a:r>
              <a:rPr lang="ja-JP" altLang="en-US" sz="1050" b="1" dirty="0" smtClean="0">
                <a:solidFill>
                  <a:schemeClr val="tx1"/>
                </a:solidFill>
              </a:rPr>
              <a:t>１</a:t>
            </a:r>
            <a:r>
              <a:rPr lang="ja-JP" altLang="en-US" sz="1050" b="1" dirty="0">
                <a:solidFill>
                  <a:schemeClr val="tx1"/>
                </a:solidFill>
              </a:rPr>
              <a:t>．若年層向けの</a:t>
            </a:r>
            <a:r>
              <a:rPr lang="ja-JP" altLang="en-US" sz="1050" b="1" dirty="0" smtClean="0">
                <a:solidFill>
                  <a:schemeClr val="tx1"/>
                </a:solidFill>
              </a:rPr>
              <a:t>支援</a:t>
            </a:r>
          </a:p>
          <a:p>
            <a:pPr>
              <a:lnSpc>
                <a:spcPts val="900"/>
              </a:lnSpc>
            </a:pPr>
            <a:r>
              <a:rPr lang="ja-JP" altLang="en-US" sz="1000" dirty="0" smtClean="0">
                <a:solidFill>
                  <a:schemeClr val="tx1"/>
                </a:solidFill>
              </a:rPr>
              <a:t>　</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大阪府における４０歳未満の死因の第</a:t>
            </a:r>
            <a:r>
              <a:rPr lang="en-US" altLang="ja-JP" sz="8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位は自殺。特に学生や妊産婦など、若者の自殺は遺族や社会への影響が非常に大きいことから対策が急務。</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300"/>
              </a:lnSpc>
            </a:pPr>
            <a:endParaRPr lang="ja-JP" altLang="en-US" sz="8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200"/>
              </a:lnSpc>
            </a:pPr>
            <a:r>
              <a:rPr lang="ja-JP" altLang="en-US" sz="1050" b="1" dirty="0" smtClean="0">
                <a:solidFill>
                  <a:schemeClr val="tx1"/>
                </a:solidFill>
              </a:rPr>
              <a:t>２</a:t>
            </a:r>
            <a:r>
              <a:rPr lang="ja-JP" altLang="en-US" sz="1050" b="1" dirty="0">
                <a:solidFill>
                  <a:schemeClr val="tx1"/>
                </a:solidFill>
              </a:rPr>
              <a:t>．自殺未遂者への支援</a:t>
            </a:r>
          </a:p>
          <a:p>
            <a:pPr>
              <a:lnSpc>
                <a:spcPts val="900"/>
              </a:lnSpc>
            </a:pPr>
            <a:r>
              <a:rPr lang="ja-JP" altLang="en-US" sz="1000" dirty="0">
                <a:solidFill>
                  <a:schemeClr val="tx1"/>
                </a:solidFill>
              </a:rPr>
              <a:t>　</a:t>
            </a:r>
            <a:r>
              <a:rPr lang="ja-JP" altLang="en-US" sz="800" dirty="0">
                <a:solidFill>
                  <a:schemeClr val="tx1"/>
                </a:solidFill>
                <a:latin typeface="HG丸ｺﾞｼｯｸM-PRO" panose="020F0600000000000000" pitchFamily="50" charset="-128"/>
                <a:ea typeface="HG丸ｺﾞｼｯｸM-PRO" panose="020F0600000000000000" pitchFamily="50" charset="-128"/>
              </a:rPr>
              <a:t>自殺未遂者の再企図率は高く、警察、消防、各医療機関との連携を強化するとともに、実効性のある支援体制の整備が急務</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300"/>
              </a:lnSpc>
            </a:pPr>
            <a:endParaRPr lang="ja-JP" altLang="en-US" sz="800"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pPr>
            <a:r>
              <a:rPr lang="ja-JP" altLang="en-US" sz="1050" b="1" dirty="0">
                <a:solidFill>
                  <a:schemeClr val="tx1"/>
                </a:solidFill>
              </a:rPr>
              <a:t>３．自死遺族への支援</a:t>
            </a:r>
          </a:p>
          <a:p>
            <a:pPr>
              <a:lnSpc>
                <a:spcPts val="900"/>
              </a:lnSpc>
            </a:pPr>
            <a:r>
              <a:rPr lang="ja-JP" altLang="en-US" sz="1000" dirty="0">
                <a:solidFill>
                  <a:schemeClr val="tx1"/>
                </a:solidFill>
              </a:rPr>
              <a:t>　</a:t>
            </a:r>
            <a:r>
              <a:rPr lang="ja-JP" altLang="en-US" sz="800" dirty="0">
                <a:solidFill>
                  <a:schemeClr val="tx1"/>
                </a:solidFill>
                <a:latin typeface="HG丸ｺﾞｼｯｸM-PRO" panose="020F0600000000000000" pitchFamily="50" charset="-128"/>
                <a:ea typeface="HG丸ｺﾞｼｯｸM-PRO" panose="020F0600000000000000" pitchFamily="50" charset="-128"/>
              </a:rPr>
              <a:t>自死遺族、特に遺された子どもの「こころのケア」が必要であり、相談支援体制の整備が必要</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300"/>
              </a:lnSpc>
            </a:pP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pPr>
              <a:lnSpc>
                <a:spcPts val="1200"/>
              </a:lnSpc>
            </a:pPr>
            <a:r>
              <a:rPr lang="ja-JP" altLang="en-US" sz="1050" b="1" dirty="0" smtClean="0">
                <a:solidFill>
                  <a:schemeClr val="tx1"/>
                </a:solidFill>
              </a:rPr>
              <a:t>４</a:t>
            </a:r>
            <a:r>
              <a:rPr lang="ja-JP" altLang="en-US" sz="1050" b="1" dirty="0">
                <a:solidFill>
                  <a:schemeClr val="tx1"/>
                </a:solidFill>
              </a:rPr>
              <a:t>．関連機関の連携</a:t>
            </a:r>
            <a:r>
              <a:rPr lang="ja-JP" altLang="en-US" sz="1050" b="1" dirty="0" smtClean="0">
                <a:solidFill>
                  <a:schemeClr val="tx1"/>
                </a:solidFill>
              </a:rPr>
              <a:t>強化</a:t>
            </a:r>
            <a:endParaRPr lang="en-US" altLang="ja-JP" sz="1050" b="1" dirty="0" smtClean="0">
              <a:solidFill>
                <a:schemeClr val="tx1"/>
              </a:solidFill>
            </a:endParaRPr>
          </a:p>
          <a:p>
            <a:pPr>
              <a:lnSpc>
                <a:spcPts val="900"/>
              </a:lnSpc>
            </a:pPr>
            <a:r>
              <a:rPr lang="ja-JP" altLang="en-US" sz="1050" b="1" dirty="0">
                <a:solidFill>
                  <a:schemeClr val="tx1"/>
                </a:solidFill>
              </a:rPr>
              <a:t>　</a:t>
            </a:r>
            <a:r>
              <a:rPr lang="ja-JP" altLang="en-US" sz="800" dirty="0">
                <a:solidFill>
                  <a:schemeClr val="tx1"/>
                </a:solidFill>
                <a:latin typeface="HG丸ｺﾞｼｯｸM-PRO" panose="020F0600000000000000" pitchFamily="50" charset="-128"/>
                <a:ea typeface="HG丸ｺﾞｼｯｸM-PRO" panose="020F0600000000000000" pitchFamily="50" charset="-128"/>
              </a:rPr>
              <a:t>自殺は</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、様々</a:t>
            </a:r>
            <a:r>
              <a:rPr lang="ja-JP" altLang="en-US" sz="800" dirty="0">
                <a:solidFill>
                  <a:schemeClr val="tx1"/>
                </a:solidFill>
                <a:latin typeface="HG丸ｺﾞｼｯｸM-PRO" panose="020F0600000000000000" pitchFamily="50" charset="-128"/>
                <a:ea typeface="HG丸ｺﾞｼｯｸM-PRO" panose="020F0600000000000000" pitchFamily="50" charset="-128"/>
              </a:rPr>
              <a:t>な問題が複合的に原因・動機となっていることから、生きることへの包括的な支援をするために、関連機関が相互にかつ密接に連携する必要がある。</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endParaRPr lang="ja-JP" altLang="en-US"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261007" y="4980060"/>
            <a:ext cx="2120388" cy="18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課　題（府自殺対策基本指針）</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5579888" y="3962227"/>
            <a:ext cx="3531609" cy="404484"/>
          </a:xfrm>
          <a:prstGeom prst="rect">
            <a:avLst/>
          </a:prstGeom>
          <a:noFill/>
        </p:spPr>
        <p:txBody>
          <a:bodyPr wrap="square" lIns="0" tIns="47886" rIns="0" bIns="47886" rtlCol="0">
            <a:spAutoFit/>
          </a:bodyPr>
          <a:lstStyle/>
          <a:p>
            <a:pPr>
              <a:lnSpc>
                <a:spcPts val="1200"/>
              </a:lnSpc>
            </a:pPr>
            <a:r>
              <a:rPr lang="ja-JP" altLang="en-US" sz="1000" spc="-105"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spc="-105"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）他部局事業</a:t>
            </a:r>
            <a:endParaRPr lang="en-US" altLang="ja-JP" sz="1000" b="1" spc="-105"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800" b="1" dirty="0">
                <a:effectLst>
                  <a:outerShdw blurRad="50800" dist="38100" algn="l" rotWithShape="0">
                    <a:prstClr val="black">
                      <a:alpha val="40000"/>
                    </a:prst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・労働環境課 </a:t>
            </a:r>
            <a:r>
              <a:rPr lang="ja-JP" altLang="en-US" sz="800" b="1"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800" b="1" dirty="0" smtClean="0">
                <a:effectLst>
                  <a:outerShdw blurRad="50800" dist="38100" algn="l" rotWithShape="0">
                    <a:prstClr val="black">
                      <a:alpha val="40000"/>
                    </a:prst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職場</a:t>
            </a:r>
            <a:r>
              <a:rPr lang="ja-JP" altLang="en-US" sz="800" dirty="0">
                <a:latin typeface="HG丸ｺﾞｼｯｸM-PRO" panose="020F0600000000000000" pitchFamily="50" charset="-128"/>
                <a:ea typeface="HG丸ｺﾞｼｯｸM-PRO" panose="020F0600000000000000" pitchFamily="50" charset="-128"/>
                <a:cs typeface="Meiryo UI" panose="020B0604030504040204" pitchFamily="50" charset="-128"/>
              </a:rPr>
              <a:t>のメンタルヘルス</a:t>
            </a:r>
            <a:r>
              <a:rPr lang="ja-JP" altLang="en-US" sz="8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支援事業</a:t>
            </a:r>
            <a:endParaRPr lang="en-US" altLang="ja-JP" sz="800" dirty="0">
              <a:latin typeface="HG丸ｺﾞｼｯｸM-PRO" panose="020F0600000000000000" pitchFamily="50" charset="-128"/>
              <a:ea typeface="HG丸ｺﾞｼｯｸM-PRO" panose="020F0600000000000000" pitchFamily="50" charset="-128"/>
            </a:endParaRPr>
          </a:p>
        </p:txBody>
      </p:sp>
      <p:sp>
        <p:nvSpPr>
          <p:cNvPr id="33" name="正方形/長方形 32"/>
          <p:cNvSpPr/>
          <p:nvPr/>
        </p:nvSpPr>
        <p:spPr>
          <a:xfrm>
            <a:off x="147137" y="4196162"/>
            <a:ext cx="4943759" cy="694625"/>
          </a:xfrm>
          <a:prstGeom prst="rect">
            <a:avLst/>
          </a:prstGeom>
          <a:noFill/>
          <a:ln w="12700">
            <a:noFill/>
          </a:ln>
        </p:spPr>
        <p:style>
          <a:lnRef idx="2">
            <a:schemeClr val="accent6"/>
          </a:lnRef>
          <a:fillRef idx="1">
            <a:schemeClr val="lt1"/>
          </a:fillRef>
          <a:effectRef idx="0">
            <a:schemeClr val="accent6"/>
          </a:effectRef>
          <a:fontRef idx="minor">
            <a:schemeClr val="dk1"/>
          </a:fontRef>
        </p:style>
        <p:txBody>
          <a:bodyPr lIns="95773" tIns="47886" rIns="95773" bIns="47886" rtlCol="0" anchor="t"/>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850" dirty="0">
                <a:solidFill>
                  <a:schemeClr val="tx1"/>
                </a:solidFill>
                <a:latin typeface="メイリオ" panose="020B0604030504040204" pitchFamily="50" charset="-128"/>
                <a:ea typeface="メイリオ" panose="020B0604030504040204" pitchFamily="50" charset="-128"/>
              </a:rPr>
              <a:t>令和３年の自殺者数は、全国、大阪府ともに前年より減少したものの、新型コロナウイルス流行前の令和元年より多く、高止まりと</a:t>
            </a:r>
            <a:r>
              <a:rPr lang="ja-JP" altLang="ja-JP" sz="850" dirty="0" smtClean="0">
                <a:solidFill>
                  <a:schemeClr val="tx1"/>
                </a:solidFill>
                <a:latin typeface="メイリオ" panose="020B0604030504040204" pitchFamily="50" charset="-128"/>
                <a:ea typeface="メイリオ" panose="020B0604030504040204" pitchFamily="50" charset="-128"/>
              </a:rPr>
              <a:t>なっている</a:t>
            </a:r>
            <a:r>
              <a:rPr lang="ja-JP" altLang="ja-JP" sz="850" dirty="0">
                <a:solidFill>
                  <a:schemeClr val="tx1"/>
                </a:solidFill>
                <a:latin typeface="メイリオ" panose="020B0604030504040204" pitchFamily="50" charset="-128"/>
                <a:ea typeface="メイリオ" panose="020B0604030504040204" pitchFamily="50" charset="-128"/>
              </a:rPr>
              <a:t>。</a:t>
            </a:r>
          </a:p>
          <a:p>
            <a:r>
              <a:rPr lang="ja-JP" altLang="en-US"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9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a:t>
            </a:r>
            <a:r>
              <a:rPr lang="en-US" altLang="ja-JP"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年の自殺者数は、前年より</a:t>
            </a:r>
            <a:r>
              <a:rPr lang="en-US" altLang="ja-JP"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33</a:t>
            </a:r>
            <a:r>
              <a:rPr lang="ja-JP" altLang="en-US"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人減の</a:t>
            </a:r>
            <a:r>
              <a:rPr lang="en-US" altLang="ja-JP"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1,376</a:t>
            </a:r>
            <a:r>
              <a:rPr lang="ja-JP" altLang="en-US"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人であった。</a:t>
            </a:r>
            <a:endParaRPr lang="en-US" altLang="ja-JP"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a:t>
            </a:r>
            <a:r>
              <a:rPr lang="en-US" altLang="ja-JP"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年の自殺死亡率は、</a:t>
            </a:r>
            <a:r>
              <a:rPr lang="en-US" altLang="ja-JP"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15.6</a:t>
            </a:r>
            <a:r>
              <a:rPr lang="ja-JP" altLang="en-US"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であった。（全国</a:t>
            </a:r>
            <a:r>
              <a:rPr lang="en-US" altLang="ja-JP"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16.8</a:t>
            </a:r>
            <a:r>
              <a:rPr lang="ja-JP" altLang="en-US" sz="85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5673080" y="2212475"/>
            <a:ext cx="3888432" cy="558372"/>
          </a:xfrm>
          <a:prstGeom prst="rect">
            <a:avLst/>
          </a:prstGeom>
          <a:noFill/>
        </p:spPr>
        <p:txBody>
          <a:bodyPr wrap="square" lIns="0" tIns="47886" rIns="0" bIns="47886" rtlCol="0">
            <a:spAutoFit/>
          </a:bodyPr>
          <a:lstStyle/>
          <a:p>
            <a:pPr>
              <a:lnSpc>
                <a:spcPts val="900"/>
              </a:lnSpc>
            </a:pP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・人材</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養成事業</a:t>
            </a:r>
            <a:r>
              <a:rPr lang="ja-JP" altLang="en-US" sz="800" spc="-105" dirty="0">
                <a:latin typeface="HG丸ｺﾞｼｯｸM-PRO" panose="020F0600000000000000" pitchFamily="50" charset="-128"/>
                <a:ea typeface="HG丸ｺﾞｼｯｸM-PRO" panose="020F0600000000000000" pitchFamily="50" charset="-128"/>
                <a:cs typeface="メイリオ" panose="020B0604030504040204" pitchFamily="50" charset="-128"/>
              </a:rPr>
              <a:t>（市町村職員・医療機関従事者・福祉事業者等</a:t>
            </a:r>
            <a:r>
              <a:rPr lang="ja-JP" altLang="en-US" sz="800" spc="-105"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spc="-105"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こころの健康相談統一ダイヤル</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・集中電話相談（９月、</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3</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月）</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自死遺族</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相談</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1" name="正方形/長方形 30"/>
          <p:cNvSpPr/>
          <p:nvPr/>
        </p:nvSpPr>
        <p:spPr>
          <a:xfrm>
            <a:off x="261007" y="346229"/>
            <a:ext cx="1013116" cy="20245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現　　状</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5575940" y="3178404"/>
            <a:ext cx="4232695" cy="250596"/>
          </a:xfrm>
          <a:prstGeom prst="rect">
            <a:avLst/>
          </a:prstGeom>
          <a:noFill/>
        </p:spPr>
        <p:txBody>
          <a:bodyPr wrap="square" lIns="0" tIns="47886" rIns="0" bIns="47886" rtlCol="0">
            <a:spAutoFit/>
          </a:bodyPr>
          <a:lstStyle/>
          <a:p>
            <a:pPr>
              <a:lnSpc>
                <a:spcPts val="1200"/>
              </a:lnSpc>
            </a:pPr>
            <a:r>
              <a:rPr lang="ja-JP" altLang="en-US" sz="1300" b="1" spc="-105"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）大阪府こころのほっとライン（</a:t>
            </a:r>
            <a:r>
              <a:rPr lang="en-US" altLang="ja-JP" sz="1050" b="1" spc="-105" dirty="0" smtClean="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b="1" spc="-105" dirty="0" smtClean="0">
                <a:latin typeface="メイリオ" panose="020B0604030504040204" pitchFamily="50" charset="-128"/>
                <a:ea typeface="メイリオ" panose="020B0604030504040204" pitchFamily="50" charset="-128"/>
                <a:cs typeface="メイリオ" panose="020B0604030504040204" pitchFamily="50" charset="-128"/>
              </a:rPr>
              <a:t>相談体制整備事業）</a:t>
            </a:r>
            <a:endParaRPr lang="en-US" altLang="ja-JP" sz="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6" name="テキスト ボックス 25"/>
          <p:cNvSpPr txBox="1"/>
          <p:nvPr/>
        </p:nvSpPr>
        <p:spPr>
          <a:xfrm>
            <a:off x="5571081" y="2880955"/>
            <a:ext cx="4329222" cy="327540"/>
          </a:xfrm>
          <a:prstGeom prst="rect">
            <a:avLst/>
          </a:prstGeom>
          <a:noFill/>
        </p:spPr>
        <p:txBody>
          <a:bodyPr wrap="square" lIns="0" tIns="47886" rIns="0" bIns="47886" rtlCol="0">
            <a:spAutoFit/>
          </a:bodyPr>
          <a:lstStyle/>
          <a:p>
            <a:pPr>
              <a:lnSpc>
                <a:spcPts val="900"/>
              </a:lnSpc>
            </a:pP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大阪</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母子医療センターに専門職員</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を配置し</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、産後うつなどのメンタルヘルスに</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不調を抱える妊産婦に対するワンストップ</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窓口と</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して専門的</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な</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支援</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等</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を実施</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8" name="テキスト ボックス 27"/>
          <p:cNvSpPr txBox="1"/>
          <p:nvPr/>
        </p:nvSpPr>
        <p:spPr>
          <a:xfrm>
            <a:off x="5677713" y="3317484"/>
            <a:ext cx="3996054" cy="327540"/>
          </a:xfrm>
          <a:prstGeom prst="rect">
            <a:avLst/>
          </a:prstGeom>
          <a:noFill/>
        </p:spPr>
        <p:txBody>
          <a:bodyPr wrap="square" lIns="0" tIns="47886" rIns="0" bIns="47886" rtlCol="0">
            <a:spAutoFit/>
          </a:bodyPr>
          <a:lstStyle/>
          <a:p>
            <a:pPr>
              <a:lnSpc>
                <a:spcPts val="900"/>
              </a:lnSpc>
            </a:pP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SNS</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を利用したチャットによる相談</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40</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歳未満の若年者層（①大学生、②妊産婦　など）のこころの悩みに応じる</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7" name="テキスト ボックス 26"/>
          <p:cNvSpPr txBox="1"/>
          <p:nvPr/>
        </p:nvSpPr>
        <p:spPr>
          <a:xfrm>
            <a:off x="5391928" y="4350415"/>
            <a:ext cx="4305796" cy="596844"/>
          </a:xfrm>
          <a:prstGeom prst="rect">
            <a:avLst/>
          </a:prstGeom>
          <a:noFill/>
        </p:spPr>
        <p:txBody>
          <a:bodyPr wrap="square" lIns="0" tIns="47886" rIns="0" bIns="47886" rtlCol="0">
            <a:spAutoFit/>
          </a:bodyPr>
          <a:lstStyle/>
          <a:p>
            <a:pPr lvl="0"/>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新型コロナウイルス感染症対策事業</a:t>
            </a:r>
            <a:endPar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spc="-157"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spc="-105"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spc="-105"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b="1" spc="-105" dirty="0" smtClean="0">
                <a:latin typeface="メイリオ" panose="020B0604030504040204" pitchFamily="50" charset="-128"/>
                <a:ea typeface="メイリオ" panose="020B0604030504040204" pitchFamily="50" charset="-128"/>
                <a:cs typeface="メイリオ" panose="020B0604030504040204" pitchFamily="50" charset="-128"/>
              </a:rPr>
              <a:t>）新型コロナこころのフリーダイヤル</a:t>
            </a:r>
            <a:endParaRPr lang="en-US" altLang="ja-JP" sz="900" spc="-105"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spc="-105"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spc="-105"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spc="-105"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spc="-105"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spc="-105"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900" b="1" spc="-105"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b="1" spc="-105" dirty="0" smtClean="0">
                <a:latin typeface="メイリオ" panose="020B0604030504040204" pitchFamily="50" charset="-128"/>
                <a:ea typeface="メイリオ" panose="020B0604030504040204" pitchFamily="50" charset="-128"/>
                <a:cs typeface="メイリオ" panose="020B0604030504040204" pitchFamily="50" charset="-128"/>
              </a:rPr>
              <a:t>大阪府こころのほっとライン 新型コロナ専用</a:t>
            </a:r>
            <a:endParaRPr lang="en-US" altLang="ja-JP" sz="900" spc="-105"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5402744" y="5473940"/>
            <a:ext cx="4515166" cy="489122"/>
          </a:xfrm>
          <a:prstGeom prst="rect">
            <a:avLst/>
          </a:prstGeom>
          <a:noFill/>
        </p:spPr>
        <p:txBody>
          <a:bodyPr wrap="square" lIns="0" tIns="47886" rIns="0" bIns="47886" rtlCol="0">
            <a:spAutoFit/>
          </a:bodyPr>
          <a:lstStyle/>
          <a:p>
            <a:pPr lvl="0"/>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自殺対策に関する意識調査実施</a:t>
            </a:r>
            <a:r>
              <a:rPr lang="ja-JP" altLang="en-US" sz="1050" b="1" u="sng"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R4</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限り）</a:t>
            </a:r>
            <a:endPar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sz="9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・大阪府自殺対策基本指針改定に際して実施する府民向け意識調査</a:t>
            </a:r>
            <a:endParaRPr lang="en-US" altLang="ja-JP" sz="9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endParaRPr lang="ja-JP" altLang="en-US" sz="6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0" name="テキスト ボックス 29"/>
          <p:cNvSpPr txBox="1"/>
          <p:nvPr/>
        </p:nvSpPr>
        <p:spPr>
          <a:xfrm>
            <a:off x="5315574" y="4988657"/>
            <a:ext cx="4482992" cy="481428"/>
          </a:xfrm>
          <a:prstGeom prst="rect">
            <a:avLst/>
          </a:prstGeom>
          <a:noFill/>
        </p:spPr>
        <p:txBody>
          <a:bodyPr wrap="square" lIns="95773" tIns="47886" rIns="95773" bIns="47886" rtlCol="0">
            <a:spAutoFit/>
          </a:bodyPr>
          <a:lstStyle/>
          <a:p>
            <a:pPr>
              <a:lnSpc>
                <a:spcPts val="1200"/>
              </a:lnSpc>
            </a:pP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u="sng" spc="-105" dirty="0" smtClean="0">
                <a:latin typeface="メイリオ" panose="020B0604030504040204" pitchFamily="50" charset="-128"/>
                <a:ea typeface="メイリオ" panose="020B0604030504040204" pitchFamily="50" charset="-128"/>
                <a:cs typeface="メイリオ" panose="020B0604030504040204" pitchFamily="50" charset="-128"/>
              </a:rPr>
              <a:t>若者ハートサポートプロジェクト</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R4</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限り）</a:t>
            </a:r>
            <a:endParaRPr lang="en-US" altLang="ja-JP" sz="900" b="1" spc="-105"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・コロナ禍でこころの不調をきたす若年層をターゲットとし、こころ</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の相談</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窓口</a:t>
            </a:r>
            <a:endPar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900"/>
              </a:lnSpc>
            </a:pP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（電話・</a:t>
            </a:r>
            <a:r>
              <a:rPr lang="en-US" altLang="ja-JP"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SNS</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）の積極的な活用を</a:t>
            </a:r>
            <a:r>
              <a:rPr lang="ja-JP" altLang="en-US" sz="8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呼びかける効果的</a:t>
            </a:r>
            <a:r>
              <a:rPr lang="ja-JP" altLang="en-US" sz="800" dirty="0">
                <a:latin typeface="HG丸ｺﾞｼｯｸM-PRO" panose="020F0600000000000000" pitchFamily="50" charset="-128"/>
                <a:ea typeface="HG丸ｺﾞｼｯｸM-PRO" panose="020F0600000000000000" pitchFamily="50" charset="-128"/>
                <a:cs typeface="メイリオ" panose="020B0604030504040204" pitchFamily="50" charset="-128"/>
              </a:rPr>
              <a:t>な広報・周知を展開</a:t>
            </a:r>
            <a:endParaRPr lang="en-US" altLang="ja-JP" sz="9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 name="図 10"/>
          <p:cNvPicPr>
            <a:picLocks noChangeAspect="1"/>
          </p:cNvPicPr>
          <p:nvPr/>
        </p:nvPicPr>
        <p:blipFill>
          <a:blip r:embed="rId2"/>
          <a:stretch>
            <a:fillRect/>
          </a:stretch>
        </p:blipFill>
        <p:spPr>
          <a:xfrm>
            <a:off x="130796" y="561607"/>
            <a:ext cx="4938743" cy="1962482"/>
          </a:xfrm>
          <a:prstGeom prst="rect">
            <a:avLst/>
          </a:prstGeom>
        </p:spPr>
      </p:pic>
      <p:pic>
        <p:nvPicPr>
          <p:cNvPr id="17" name="図 16"/>
          <p:cNvPicPr>
            <a:picLocks noChangeAspect="1"/>
          </p:cNvPicPr>
          <p:nvPr/>
        </p:nvPicPr>
        <p:blipFill>
          <a:blip r:embed="rId3"/>
          <a:stretch>
            <a:fillRect/>
          </a:stretch>
        </p:blipFill>
        <p:spPr>
          <a:xfrm>
            <a:off x="141255" y="2466609"/>
            <a:ext cx="4898406" cy="1690661"/>
          </a:xfrm>
          <a:prstGeom prst="rect">
            <a:avLst/>
          </a:prstGeom>
        </p:spPr>
      </p:pic>
      <p:sp>
        <p:nvSpPr>
          <p:cNvPr id="15" name="テキスト ボックス 14"/>
          <p:cNvSpPr txBox="1"/>
          <p:nvPr/>
        </p:nvSpPr>
        <p:spPr>
          <a:xfrm>
            <a:off x="2677857" y="2703420"/>
            <a:ext cx="2448271" cy="276999"/>
          </a:xfrm>
          <a:prstGeom prst="rect">
            <a:avLst/>
          </a:prstGeom>
          <a:noFill/>
        </p:spPr>
        <p:txBody>
          <a:bodyPr wrap="square" rtlCol="0">
            <a:spAutoFit/>
          </a:bodyPr>
          <a:lstStyle/>
          <a:p>
            <a:r>
              <a:rPr lang="ja-JP" altLang="en-US" sz="600" dirty="0" smtClean="0">
                <a:solidFill>
                  <a:schemeClr val="tx1">
                    <a:lumMod val="50000"/>
                    <a:lumOff val="50000"/>
                  </a:schemeClr>
                </a:solidFill>
                <a:latin typeface="+mj-ea"/>
                <a:ea typeface="+mj-ea"/>
              </a:rPr>
              <a:t>　「各年中における自殺の状況</a:t>
            </a:r>
            <a:r>
              <a:rPr kumimoji="1" lang="ja-JP" altLang="en-US" sz="600" dirty="0" smtClean="0">
                <a:solidFill>
                  <a:schemeClr val="tx1">
                    <a:lumMod val="50000"/>
                    <a:lumOff val="50000"/>
                  </a:schemeClr>
                </a:solidFill>
                <a:latin typeface="+mj-ea"/>
                <a:ea typeface="+mj-ea"/>
              </a:rPr>
              <a:t>（表</a:t>
            </a:r>
            <a:r>
              <a:rPr kumimoji="1" lang="en-US" altLang="ja-JP" sz="600" dirty="0" smtClean="0">
                <a:solidFill>
                  <a:schemeClr val="tx1">
                    <a:lumMod val="50000"/>
                    <a:lumOff val="50000"/>
                  </a:schemeClr>
                </a:solidFill>
                <a:latin typeface="+mj-ea"/>
                <a:ea typeface="+mj-ea"/>
              </a:rPr>
              <a:t>8</a:t>
            </a:r>
            <a:r>
              <a:rPr kumimoji="1" lang="ja-JP" altLang="en-US" sz="600" dirty="0" smtClean="0">
                <a:solidFill>
                  <a:schemeClr val="tx1">
                    <a:lumMod val="50000"/>
                    <a:lumOff val="50000"/>
                  </a:schemeClr>
                </a:solidFill>
                <a:latin typeface="+mj-ea"/>
                <a:ea typeface="+mj-ea"/>
              </a:rPr>
              <a:t>）」より作成</a:t>
            </a:r>
            <a:endParaRPr kumimoji="1" lang="en-US" altLang="ja-JP" sz="600" dirty="0" smtClean="0">
              <a:solidFill>
                <a:schemeClr val="tx1">
                  <a:lumMod val="50000"/>
                  <a:lumOff val="50000"/>
                </a:schemeClr>
              </a:solidFill>
              <a:latin typeface="+mj-ea"/>
              <a:ea typeface="+mj-ea"/>
            </a:endParaRPr>
          </a:p>
          <a:p>
            <a:r>
              <a:rPr kumimoji="1" lang="ja-JP" altLang="en-US" sz="600" dirty="0" smtClean="0">
                <a:solidFill>
                  <a:schemeClr val="tx1">
                    <a:lumMod val="50000"/>
                    <a:lumOff val="50000"/>
                  </a:schemeClr>
                </a:solidFill>
                <a:latin typeface="+mj-ea"/>
                <a:ea typeface="+mj-ea"/>
              </a:rPr>
              <a:t>（</a:t>
            </a:r>
            <a:r>
              <a:rPr lang="ja-JP" altLang="en-US" sz="600" dirty="0" smtClean="0">
                <a:solidFill>
                  <a:schemeClr val="tx1">
                    <a:lumMod val="50000"/>
                    <a:lumOff val="50000"/>
                  </a:schemeClr>
                </a:solidFill>
                <a:latin typeface="+mj-ea"/>
              </a:rPr>
              <a:t>厚生</a:t>
            </a:r>
            <a:r>
              <a:rPr lang="ja-JP" altLang="en-US" sz="600" dirty="0">
                <a:solidFill>
                  <a:schemeClr val="tx1">
                    <a:lumMod val="50000"/>
                    <a:lumOff val="50000"/>
                  </a:schemeClr>
                </a:solidFill>
                <a:latin typeface="+mj-ea"/>
              </a:rPr>
              <a:t>労働省自殺対策推進室、警察庁生活安全局生活安全</a:t>
            </a:r>
            <a:r>
              <a:rPr lang="ja-JP" altLang="en-US" sz="600" dirty="0" smtClean="0">
                <a:solidFill>
                  <a:schemeClr val="tx1">
                    <a:lumMod val="50000"/>
                    <a:lumOff val="50000"/>
                  </a:schemeClr>
                </a:solidFill>
                <a:latin typeface="+mj-ea"/>
              </a:rPr>
              <a:t>企画課）</a:t>
            </a:r>
            <a:endParaRPr kumimoji="1" lang="ja-JP" altLang="en-US" sz="600" dirty="0">
              <a:solidFill>
                <a:schemeClr val="tx1">
                  <a:lumMod val="50000"/>
                  <a:lumOff val="50000"/>
                </a:schemeClr>
              </a:solidFill>
              <a:latin typeface="+mj-ea"/>
              <a:ea typeface="+mj-ea"/>
            </a:endParaRPr>
          </a:p>
        </p:txBody>
      </p:sp>
      <p:sp>
        <p:nvSpPr>
          <p:cNvPr id="34" name="テキスト ボックス 33"/>
          <p:cNvSpPr txBox="1"/>
          <p:nvPr/>
        </p:nvSpPr>
        <p:spPr>
          <a:xfrm>
            <a:off x="5315574" y="6109577"/>
            <a:ext cx="4417893" cy="712260"/>
          </a:xfrm>
          <a:prstGeom prst="rect">
            <a:avLst/>
          </a:prstGeom>
          <a:noFill/>
        </p:spPr>
        <p:txBody>
          <a:bodyPr wrap="square" lIns="0" tIns="47886" rIns="0" bIns="47886" rtlCol="0">
            <a:spAutoFit/>
          </a:bodyPr>
          <a:lstStyle/>
          <a:p>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・府における自殺の状況や国の自殺総合対策大綱を踏まえ、府自殺対策基本指針の改正を行う。</a:t>
            </a:r>
            <a:endParaRPr lang="en-US" altLang="ja-JP"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r>
              <a:rPr lang="ja-JP" altLang="en-US" sz="1000" b="1" smtClean="0">
                <a:latin typeface="HG丸ｺﾞｼｯｸM-PRO" panose="020F0600000000000000" pitchFamily="50" charset="-128"/>
                <a:ea typeface="HG丸ｺﾞｼｯｸM-PRO" panose="020F0600000000000000" pitchFamily="50" charset="-128"/>
                <a:cs typeface="メイリオ" panose="020B0604030504040204" pitchFamily="50" charset="-128"/>
              </a:rPr>
              <a:t>・若年層向けの支援など</a:t>
            </a:r>
            <a:r>
              <a:rPr lang="ja-JP" altLang="en-US" sz="10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の課題に対し、指針を基に関係機関等と連携して引き続き施策に取り組む</a:t>
            </a:r>
            <a:endParaRPr lang="ja-JP" altLang="en-US" sz="1000" b="1"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 name="テキスト ボックス 3"/>
          <p:cNvSpPr txBox="1"/>
          <p:nvPr/>
        </p:nvSpPr>
        <p:spPr>
          <a:xfrm>
            <a:off x="8481392" y="-5898"/>
            <a:ext cx="1317174" cy="338554"/>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600" dirty="0" smtClean="0">
                <a:latin typeface="UD デジタル 教科書体 N-B" panose="02020700000000000000" pitchFamily="17" charset="-128"/>
                <a:ea typeface="UD デジタル 教科書体 N-B" panose="02020700000000000000" pitchFamily="17" charset="-128"/>
              </a:rPr>
              <a:t>【</a:t>
            </a:r>
            <a:r>
              <a:rPr kumimoji="1" lang="ja-JP" altLang="en-US" sz="1600" dirty="0" smtClean="0">
                <a:latin typeface="UD デジタル 教科書体 N-B" panose="02020700000000000000" pitchFamily="17" charset="-128"/>
                <a:ea typeface="UD デジタル 教科書体 N-B" panose="02020700000000000000" pitchFamily="17" charset="-128"/>
              </a:rPr>
              <a:t>資料</a:t>
            </a:r>
            <a:r>
              <a:rPr kumimoji="1" lang="en-US" altLang="ja-JP" sz="1600" dirty="0" smtClean="0">
                <a:latin typeface="UD デジタル 教科書体 N-B" panose="02020700000000000000" pitchFamily="17" charset="-128"/>
                <a:ea typeface="UD デジタル 教科書体 N-B" panose="02020700000000000000" pitchFamily="17" charset="-128"/>
              </a:rPr>
              <a:t>1-1】</a:t>
            </a:r>
            <a:endParaRPr kumimoji="1" lang="ja-JP" altLang="en-US" sz="16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2036490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8126</TotalTime>
  <Words>765</Words>
  <Application>Microsoft Office PowerPoint</Application>
  <PresentationFormat>A4 210 x 297 mm</PresentationFormat>
  <Paragraphs>74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UD デジタル 教科書体 N-B</vt:lpstr>
      <vt:lpstr>メイリオ</vt:lpstr>
      <vt:lpstr>Arial</vt:lpstr>
      <vt:lpstr>Calibri</vt:lpstr>
      <vt:lpstr>Office ​​テーマ</vt:lpstr>
      <vt:lpstr>令和４年度の大阪府の自殺対策事業の概要</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白井　菜穂子</cp:lastModifiedBy>
  <cp:revision>644</cp:revision>
  <cp:lastPrinted>2022-04-12T09:57:50Z</cp:lastPrinted>
  <dcterms:created xsi:type="dcterms:W3CDTF">2012-01-23T07:13:41Z</dcterms:created>
  <dcterms:modified xsi:type="dcterms:W3CDTF">2022-08-26T07:29:37Z</dcterms:modified>
</cp:coreProperties>
</file>