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9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F28E0-4991-4F0A-B32A-FA03E7D43C01}" v="1" dt="2024-06-27T02:20:48.9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8" autoAdjust="0"/>
    <p:restoredTop sz="94660"/>
  </p:normalViewPr>
  <p:slideViewPr>
    <p:cSldViewPr snapToGrid="0">
      <p:cViewPr varScale="1">
        <p:scale>
          <a:sx n="92" d="100"/>
          <a:sy n="92" d="100"/>
        </p:scale>
        <p:origin x="98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825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91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3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021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326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959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8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76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53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698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39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8A336-D3E7-4376-8AA2-562B7ADAD13D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0BB0-0D3C-4967-8013-159C568480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19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ref-osaka.cms8341.jp/cms8341/documents/3636/20240701protocolitsudatsuhoukokusho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C30486-BB8A-5E8C-0D4D-90FDB67AE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078" y="1159328"/>
            <a:ext cx="8539842" cy="52336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１．医療機関より運用を逸脱している旨の連絡があった薬局は、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速やかに</a:t>
            </a:r>
            <a:r>
              <a:rPr kumimoji="1" lang="ja-JP" altLang="en-US" sz="1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  <a:hlinkClick r:id="rId2"/>
              </a:rPr>
              <a:t>変更調剤プロトコル逸脱報告書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に記入し、</a:t>
            </a:r>
            <a:r>
              <a:rPr kumimoji="1" lang="ja-JP" altLang="en-US" sz="16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所属する市の薬剤師会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メールで報告してください。その際、報告書は逸脱の内容が明確に理解できる内容とし、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個人が特定できる情報は記載しないようにお願いします。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２．薬局より逸脱報告書の提出を受けた薬剤師会は、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逸脱の内容が理解できる内容となっていること、個人が特定できる情報が記載されて</a:t>
            </a:r>
            <a:endParaRPr kumimoji="1"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いないことを確認した上で、</a:t>
            </a:r>
            <a:r>
              <a:rPr lang="ja-JP" altLang="en-US" sz="16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協議会事務局（担当の薬剤師会）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にメールで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その内容を共有（報告）してください。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３．報告を受けた協議会事務局は、協議会に所属する各薬剤師会に、逸脱報告書の内容を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共有（報告）してください。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４．協議会事務局より報告を受けた薬剤師会は、調剤事前申し合わせ協定を締結している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会員薬局に、６月、９月、</a:t>
            </a:r>
            <a:r>
              <a:rPr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月、３月に内容を共有してください。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ただし、緊急性の高い内容については、随時共有をおねがいします。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共有の方法については、各薬剤師会の運用方法に委ねます。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DDCE83-8B25-8E55-051A-858D8113820D}"/>
              </a:ext>
            </a:extLst>
          </p:cNvPr>
          <p:cNvSpPr txBox="1"/>
          <p:nvPr/>
        </p:nvSpPr>
        <p:spPr>
          <a:xfrm>
            <a:off x="1" y="398436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「変更調剤プロトコル逸脱報告書」について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251A89B-8972-4FCB-93BF-9DDDFB46486D}"/>
              </a:ext>
            </a:extLst>
          </p:cNvPr>
          <p:cNvSpPr txBox="1"/>
          <p:nvPr/>
        </p:nvSpPr>
        <p:spPr>
          <a:xfrm>
            <a:off x="5445578" y="3637640"/>
            <a:ext cx="35433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highlight>
                  <a:srgbClr val="FFFF0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kumimoji="1" lang="en-US" altLang="ja-JP" sz="1200" b="1" dirty="0">
                <a:highlight>
                  <a:srgbClr val="FFFF0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200" b="1" dirty="0">
                <a:highlight>
                  <a:srgbClr val="FFFF00"/>
                </a:highligh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）令和８年度・９年度は、摂津市薬剤師会</a:t>
            </a:r>
          </a:p>
        </p:txBody>
      </p:sp>
    </p:spTree>
    <p:extLst>
      <p:ext uri="{BB962C8B-B14F-4D97-AF65-F5344CB8AC3E}">
        <p14:creationId xmlns:p14="http://schemas.microsoft.com/office/powerpoint/2010/main" val="1842384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274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2026-03-25T04:37:06Z</dcterms:created>
  <dcterms:modified xsi:type="dcterms:W3CDTF">2026-03-25T04:37:13Z</dcterms:modified>
</cp:coreProperties>
</file>