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606" r:id="rId3"/>
    <p:sldId id="975" r:id="rId4"/>
    <p:sldId id="925" r:id="rId5"/>
    <p:sldId id="966" r:id="rId6"/>
    <p:sldId id="970" r:id="rId7"/>
    <p:sldId id="967" r:id="rId8"/>
    <p:sldId id="971" r:id="rId9"/>
    <p:sldId id="968" r:id="rId10"/>
    <p:sldId id="972" r:id="rId11"/>
    <p:sldId id="969" r:id="rId12"/>
    <p:sldId id="973" r:id="rId13"/>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18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737" autoAdjust="0"/>
  </p:normalViewPr>
  <p:slideViewPr>
    <p:cSldViewPr>
      <p:cViewPr>
        <p:scale>
          <a:sx n="100" d="100"/>
          <a:sy n="100" d="100"/>
        </p:scale>
        <p:origin x="-246" y="39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2017/10/5</a:t>
            </a:fld>
            <a:endParaRPr kumimoji="1" lang="ja-JP" altLang="en-US" dirty="0"/>
          </a:p>
        </p:txBody>
      </p:sp>
      <p:sp>
        <p:nvSpPr>
          <p:cNvPr id="4" name="スライド イメージ プレースホルダ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dirty="0"/>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1434805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3</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7251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2374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9308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6502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6479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7898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59626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17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01795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4703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887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2017/10/5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2017/10/5</a:t>
            </a:fld>
            <a:endParaRPr kumimoji="1" lang="ja-JP" altLang="en-US" dirty="0"/>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2017/10/5</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46450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381000" y="1772823"/>
            <a:ext cx="9144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3600" dirty="0" smtClean="0">
                <a:solidFill>
                  <a:prstClr val="black"/>
                </a:solidFill>
              </a:rPr>
              <a:t>１</a:t>
            </a:r>
            <a:r>
              <a:rPr lang="ja-JP" altLang="en-US" sz="3600" dirty="0">
                <a:solidFill>
                  <a:prstClr val="black"/>
                </a:solidFill>
              </a:rPr>
              <a:t>　区割り</a:t>
            </a:r>
            <a:endParaRPr lang="en-US" altLang="ja-JP" sz="3600" dirty="0">
              <a:solidFill>
                <a:prstClr val="black"/>
              </a:solidFill>
            </a:endParaRPr>
          </a:p>
        </p:txBody>
      </p:sp>
      <p:sp>
        <p:nvSpPr>
          <p:cNvPr id="4" name="正方形/長方形 3"/>
          <p:cNvSpPr/>
          <p:nvPr/>
        </p:nvSpPr>
        <p:spPr bwMode="auto">
          <a:xfrm>
            <a:off x="7113240" y="764704"/>
            <a:ext cx="2376264" cy="759296"/>
          </a:xfrm>
          <a:prstGeom prst="rect">
            <a:avLst/>
          </a:prstGeom>
          <a:no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特別区素案（案）</a:t>
            </a:r>
            <a:endParaRPr kumimoji="0" lang="en-US" altLang="ja-JP"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９月</a:t>
            </a:r>
            <a:r>
              <a:rPr kumimoji="0" lang="en-US" altLang="ja-JP" sz="1000" kern="0" dirty="0" smtClean="0">
                <a:solidFill>
                  <a:prstClr val="black"/>
                </a:solidFill>
                <a:latin typeface="HG丸ｺﾞｼｯｸM-PRO" panose="020F0600000000000000" pitchFamily="50" charset="-128"/>
                <a:ea typeface="HG丸ｺﾞｼｯｸM-PRO" panose="020F0600000000000000" pitchFamily="50" charset="-128"/>
              </a:rPr>
              <a:t>20</a:t>
            </a: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日時点</a:t>
            </a:r>
            <a:endParaRPr kumimoji="0" lang="en-US" altLang="ja-JP" sz="100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9143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xt Box 4"/>
          <p:cNvSpPr txBox="1">
            <a:spLocks noChangeArrowheads="1"/>
          </p:cNvSpPr>
          <p:nvPr/>
        </p:nvSpPr>
        <p:spPr bwMode="auto">
          <a:xfrm>
            <a:off x="3298832" y="2995613"/>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sp>
        <p:nvSpPr>
          <p:cNvPr id="211" name="Text Box 4"/>
          <p:cNvSpPr txBox="1">
            <a:spLocks noChangeArrowheads="1"/>
          </p:cNvSpPr>
          <p:nvPr/>
        </p:nvSpPr>
        <p:spPr bwMode="auto">
          <a:xfrm>
            <a:off x="5173223" y="249289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sp>
        <p:nvSpPr>
          <p:cNvPr id="222" name="Text Box 4"/>
          <p:cNvSpPr txBox="1">
            <a:spLocks noChangeArrowheads="1"/>
          </p:cNvSpPr>
          <p:nvPr/>
        </p:nvSpPr>
        <p:spPr bwMode="auto">
          <a:xfrm>
            <a:off x="5385055" y="458112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2" name="Group 9"/>
          <p:cNvGrpSpPr>
            <a:grpSpLocks/>
          </p:cNvGrpSpPr>
          <p:nvPr/>
        </p:nvGrpSpPr>
        <p:grpSpPr bwMode="auto">
          <a:xfrm>
            <a:off x="2377728" y="1299699"/>
            <a:ext cx="4752528" cy="5307013"/>
            <a:chOff x="1" y="110"/>
            <a:chExt cx="6840" cy="6368"/>
          </a:xfrm>
        </p:grpSpPr>
        <p:grpSp>
          <p:nvGrpSpPr>
            <p:cNvPr id="3" name="Group 34"/>
            <p:cNvGrpSpPr>
              <a:grpSpLocks/>
            </p:cNvGrpSpPr>
            <p:nvPr/>
          </p:nvGrpSpPr>
          <p:grpSpPr bwMode="auto">
            <a:xfrm>
              <a:off x="1" y="110"/>
              <a:ext cx="6840" cy="6368"/>
              <a:chOff x="0" y="140"/>
              <a:chExt cx="7786" cy="7931"/>
            </a:xfrm>
          </p:grpSpPr>
          <p:sp>
            <p:nvSpPr>
              <p:cNvPr id="15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5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56" name="Freeform 56"/>
              <p:cNvSpPr>
                <a:spLocks/>
              </p:cNvSpPr>
              <p:nvPr/>
            </p:nvSpPr>
            <p:spPr bwMode="auto">
              <a:xfrm>
                <a:off x="1263" y="4014"/>
                <a:ext cx="1970" cy="1547"/>
              </a:xfrm>
              <a:custGeom>
                <a:avLst/>
                <a:gdLst>
                  <a:gd name="T0" fmla="*/ 1917 w 1972"/>
                  <a:gd name="T1" fmla="*/ 482 h 1546"/>
                  <a:gd name="T2" fmla="*/ 1917 w 1972"/>
                  <a:gd name="T3" fmla="*/ 482 h 1546"/>
                  <a:gd name="T4" fmla="*/ 1860 w 1972"/>
                  <a:gd name="T5" fmla="*/ 511 h 1546"/>
                  <a:gd name="T6" fmla="*/ 1804 w 1972"/>
                  <a:gd name="T7" fmla="*/ 553 h 1546"/>
                  <a:gd name="T8" fmla="*/ 1761 w 1972"/>
                  <a:gd name="T9" fmla="*/ 610 h 1546"/>
                  <a:gd name="T10" fmla="*/ 1733 w 1972"/>
                  <a:gd name="T11" fmla="*/ 639 h 1546"/>
                  <a:gd name="T12" fmla="*/ 1662 w 1972"/>
                  <a:gd name="T13" fmla="*/ 709 h 1546"/>
                  <a:gd name="T14" fmla="*/ 1648 w 1972"/>
                  <a:gd name="T15" fmla="*/ 724 h 1546"/>
                  <a:gd name="T16" fmla="*/ 1619 w 1972"/>
                  <a:gd name="T17" fmla="*/ 766 h 1546"/>
                  <a:gd name="T18" fmla="*/ 1562 w 1972"/>
                  <a:gd name="T19" fmla="*/ 857 h 1546"/>
                  <a:gd name="T20" fmla="*/ 1534 w 1972"/>
                  <a:gd name="T21" fmla="*/ 914 h 1546"/>
                  <a:gd name="T22" fmla="*/ 1469 w 1972"/>
                  <a:gd name="T23" fmla="*/ 999 h 1546"/>
                  <a:gd name="T24" fmla="*/ 1427 w 1972"/>
                  <a:gd name="T25" fmla="*/ 1070 h 1546"/>
                  <a:gd name="T26" fmla="*/ 1398 w 1972"/>
                  <a:gd name="T27" fmla="*/ 1127 h 1546"/>
                  <a:gd name="T28" fmla="*/ 1342 w 1972"/>
                  <a:gd name="T29" fmla="*/ 1226 h 1546"/>
                  <a:gd name="T30" fmla="*/ 1129 w 1972"/>
                  <a:gd name="T31" fmla="*/ 1382 h 1546"/>
                  <a:gd name="T32" fmla="*/ 718 w 1972"/>
                  <a:gd name="T33" fmla="*/ 1552 h 1546"/>
                  <a:gd name="T34" fmla="*/ 590 w 1972"/>
                  <a:gd name="T35" fmla="*/ 1496 h 1546"/>
                  <a:gd name="T36" fmla="*/ 298 w 1972"/>
                  <a:gd name="T37" fmla="*/ 1382 h 1546"/>
                  <a:gd name="T38" fmla="*/ 99 w 1972"/>
                  <a:gd name="T39" fmla="*/ 1283 h 1546"/>
                  <a:gd name="T40" fmla="*/ 185 w 1972"/>
                  <a:gd name="T41" fmla="*/ 971 h 1546"/>
                  <a:gd name="T42" fmla="*/ 326 w 1972"/>
                  <a:gd name="T43" fmla="*/ 871 h 1546"/>
                  <a:gd name="T44" fmla="*/ 369 w 1972"/>
                  <a:gd name="T45" fmla="*/ 843 h 1546"/>
                  <a:gd name="T46" fmla="*/ 411 w 1972"/>
                  <a:gd name="T47" fmla="*/ 815 h 1546"/>
                  <a:gd name="T48" fmla="*/ 440 w 1972"/>
                  <a:gd name="T49" fmla="*/ 801 h 1546"/>
                  <a:gd name="T50" fmla="*/ 440 w 1972"/>
                  <a:gd name="T51" fmla="*/ 801 h 1546"/>
                  <a:gd name="T52" fmla="*/ 482 w 1972"/>
                  <a:gd name="T53" fmla="*/ 766 h 1546"/>
                  <a:gd name="T54" fmla="*/ 547 w 1972"/>
                  <a:gd name="T55" fmla="*/ 738 h 1546"/>
                  <a:gd name="T56" fmla="*/ 561 w 1972"/>
                  <a:gd name="T57" fmla="*/ 724 h 1546"/>
                  <a:gd name="T58" fmla="*/ 618 w 1972"/>
                  <a:gd name="T59" fmla="*/ 695 h 1546"/>
                  <a:gd name="T60" fmla="*/ 632 w 1972"/>
                  <a:gd name="T61" fmla="*/ 695 h 1546"/>
                  <a:gd name="T62" fmla="*/ 675 w 1972"/>
                  <a:gd name="T63" fmla="*/ 681 h 1546"/>
                  <a:gd name="T64" fmla="*/ 689 w 1972"/>
                  <a:gd name="T65" fmla="*/ 681 h 1546"/>
                  <a:gd name="T66" fmla="*/ 703 w 1972"/>
                  <a:gd name="T67" fmla="*/ 667 h 1546"/>
                  <a:gd name="T68" fmla="*/ 718 w 1972"/>
                  <a:gd name="T69" fmla="*/ 639 h 1546"/>
                  <a:gd name="T70" fmla="*/ 760 w 1972"/>
                  <a:gd name="T71" fmla="*/ 582 h 1546"/>
                  <a:gd name="T72" fmla="*/ 874 w 1972"/>
                  <a:gd name="T73" fmla="*/ 369 h 1546"/>
                  <a:gd name="T74" fmla="*/ 916 w 1972"/>
                  <a:gd name="T75" fmla="*/ 298 h 1546"/>
                  <a:gd name="T76" fmla="*/ 944 w 1972"/>
                  <a:gd name="T77" fmla="*/ 284 h 1546"/>
                  <a:gd name="T78" fmla="*/ 973 w 1972"/>
                  <a:gd name="T79" fmla="*/ 256 h 1546"/>
                  <a:gd name="T80" fmla="*/ 1100 w 1972"/>
                  <a:gd name="T81" fmla="*/ 170 h 1546"/>
                  <a:gd name="T82" fmla="*/ 1171 w 1972"/>
                  <a:gd name="T83" fmla="*/ 114 h 1546"/>
                  <a:gd name="T84" fmla="*/ 1299 w 1972"/>
                  <a:gd name="T85" fmla="*/ 85 h 1546"/>
                  <a:gd name="T86" fmla="*/ 1342 w 1972"/>
                  <a:gd name="T87" fmla="*/ 71 h 1546"/>
                  <a:gd name="T88" fmla="*/ 1492 w 1972"/>
                  <a:gd name="T89" fmla="*/ 14 h 1546"/>
                  <a:gd name="T90" fmla="*/ 1506 w 1972"/>
                  <a:gd name="T91" fmla="*/ 14 h 1546"/>
                  <a:gd name="T92" fmla="*/ 1520 w 1972"/>
                  <a:gd name="T93" fmla="*/ 57 h 1546"/>
                  <a:gd name="T94" fmla="*/ 1591 w 1972"/>
                  <a:gd name="T95" fmla="*/ 128 h 1546"/>
                  <a:gd name="T96" fmla="*/ 1733 w 1972"/>
                  <a:gd name="T97" fmla="*/ 256 h 1546"/>
                  <a:gd name="T98" fmla="*/ 1789 w 1972"/>
                  <a:gd name="T99" fmla="*/ 326 h 1546"/>
                  <a:gd name="T100" fmla="*/ 1860 w 1972"/>
                  <a:gd name="T101" fmla="*/ 383 h 1546"/>
                  <a:gd name="T102" fmla="*/ 1874 w 1972"/>
                  <a:gd name="T103" fmla="*/ 397 h 1546"/>
                  <a:gd name="T104" fmla="*/ 1917 w 1972"/>
                  <a:gd name="T105" fmla="*/ 426 h 1546"/>
                  <a:gd name="T106" fmla="*/ 1917 w 1972"/>
                  <a:gd name="T107" fmla="*/ 440 h 1546"/>
                  <a:gd name="T108" fmla="*/ 1931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7" name="Freeform 55"/>
              <p:cNvSpPr>
                <a:spLocks/>
              </p:cNvSpPr>
              <p:nvPr/>
            </p:nvSpPr>
            <p:spPr bwMode="auto">
              <a:xfrm>
                <a:off x="0" y="3036"/>
                <a:ext cx="3147" cy="2595"/>
              </a:xfrm>
              <a:custGeom>
                <a:avLst/>
                <a:gdLst>
                  <a:gd name="T0" fmla="*/ 3001 w 3148"/>
                  <a:gd name="T1" fmla="*/ 639 h 2596"/>
                  <a:gd name="T2" fmla="*/ 3015 w 3148"/>
                  <a:gd name="T3" fmla="*/ 653 h 2596"/>
                  <a:gd name="T4" fmla="*/ 3015 w 3148"/>
                  <a:gd name="T5" fmla="*/ 653 h 2596"/>
                  <a:gd name="T6" fmla="*/ 3029 w 3148"/>
                  <a:gd name="T7" fmla="*/ 667 h 2596"/>
                  <a:gd name="T8" fmla="*/ 3057 w 3148"/>
                  <a:gd name="T9" fmla="*/ 710 h 2596"/>
                  <a:gd name="T10" fmla="*/ 3114 w 3148"/>
                  <a:gd name="T11" fmla="*/ 809 h 2596"/>
                  <a:gd name="T12" fmla="*/ 3142 w 3148"/>
                  <a:gd name="T13" fmla="*/ 852 h 2596"/>
                  <a:gd name="T14" fmla="*/ 2986 w 3148"/>
                  <a:gd name="T15" fmla="*/ 894 h 2596"/>
                  <a:gd name="T16" fmla="*/ 2830 w 3148"/>
                  <a:gd name="T17" fmla="*/ 965 h 2596"/>
                  <a:gd name="T18" fmla="*/ 2618 w 3148"/>
                  <a:gd name="T19" fmla="*/ 1036 h 2596"/>
                  <a:gd name="T20" fmla="*/ 2490 w 3148"/>
                  <a:gd name="T21" fmla="*/ 1079 h 2596"/>
                  <a:gd name="T22" fmla="*/ 2348 w 3148"/>
                  <a:gd name="T23" fmla="*/ 1164 h 2596"/>
                  <a:gd name="T24" fmla="*/ 2206 w 3148"/>
                  <a:gd name="T25" fmla="*/ 1263 h 2596"/>
                  <a:gd name="T26" fmla="*/ 2150 w 3148"/>
                  <a:gd name="T27" fmla="*/ 1314 h 2596"/>
                  <a:gd name="T28" fmla="*/ 1994 w 3148"/>
                  <a:gd name="T29" fmla="*/ 1612 h 2596"/>
                  <a:gd name="T30" fmla="*/ 1965 w 3148"/>
                  <a:gd name="T31" fmla="*/ 1640 h 2596"/>
                  <a:gd name="T32" fmla="*/ 1937 w 3148"/>
                  <a:gd name="T33" fmla="*/ 1654 h 2596"/>
                  <a:gd name="T34" fmla="*/ 1880 w 3148"/>
                  <a:gd name="T35" fmla="*/ 1668 h 2596"/>
                  <a:gd name="T36" fmla="*/ 1809 w 3148"/>
                  <a:gd name="T37" fmla="*/ 1711 h 2596"/>
                  <a:gd name="T38" fmla="*/ 1738 w 3148"/>
                  <a:gd name="T39" fmla="*/ 1753 h 2596"/>
                  <a:gd name="T40" fmla="*/ 1696 w 3148"/>
                  <a:gd name="T41" fmla="*/ 1768 h 2596"/>
                  <a:gd name="T42" fmla="*/ 1639 w 3148"/>
                  <a:gd name="T43" fmla="*/ 1796 h 2596"/>
                  <a:gd name="T44" fmla="*/ 1475 w 3148"/>
                  <a:gd name="T45" fmla="*/ 1895 h 2596"/>
                  <a:gd name="T46" fmla="*/ 1120 w 3148"/>
                  <a:gd name="T47" fmla="*/ 2264 h 2596"/>
                  <a:gd name="T48" fmla="*/ 369 w 3148"/>
                  <a:gd name="T49" fmla="*/ 2548 h 2596"/>
                  <a:gd name="T50" fmla="*/ 397 w 3148"/>
                  <a:gd name="T51" fmla="*/ 2377 h 2596"/>
                  <a:gd name="T52" fmla="*/ 681 w 3148"/>
                  <a:gd name="T53" fmla="*/ 1980 h 2596"/>
                  <a:gd name="T54" fmla="*/ 411 w 3148"/>
                  <a:gd name="T55" fmla="*/ 1739 h 2596"/>
                  <a:gd name="T56" fmla="*/ 596 w 3148"/>
                  <a:gd name="T57" fmla="*/ 1107 h 2596"/>
                  <a:gd name="T58" fmla="*/ 993 w 3148"/>
                  <a:gd name="T59" fmla="*/ 823 h 2596"/>
                  <a:gd name="T60" fmla="*/ 1582 w 3148"/>
                  <a:gd name="T61" fmla="*/ 625 h 2596"/>
                  <a:gd name="T62" fmla="*/ 1682 w 3148"/>
                  <a:gd name="T63" fmla="*/ 582 h 2596"/>
                  <a:gd name="T64" fmla="*/ 1781 w 3148"/>
                  <a:gd name="T65" fmla="*/ 540 h 2596"/>
                  <a:gd name="T66" fmla="*/ 1909 w 3148"/>
                  <a:gd name="T67" fmla="*/ 483 h 2596"/>
                  <a:gd name="T68" fmla="*/ 2022 w 3148"/>
                  <a:gd name="T69" fmla="*/ 426 h 2596"/>
                  <a:gd name="T70" fmla="*/ 2263 w 3148"/>
                  <a:gd name="T71" fmla="*/ 298 h 2596"/>
                  <a:gd name="T72" fmla="*/ 2433 w 3148"/>
                  <a:gd name="T73" fmla="*/ 199 h 2596"/>
                  <a:gd name="T74" fmla="*/ 2561 w 3148"/>
                  <a:gd name="T75" fmla="*/ 142 h 2596"/>
                  <a:gd name="T76" fmla="*/ 2717 w 3148"/>
                  <a:gd name="T77" fmla="*/ 43 h 2596"/>
                  <a:gd name="T78" fmla="*/ 2774 w 3148"/>
                  <a:gd name="T79" fmla="*/ 15 h 2596"/>
                  <a:gd name="T80" fmla="*/ 2859 w 3148"/>
                  <a:gd name="T81" fmla="*/ 128 h 2596"/>
                  <a:gd name="T82" fmla="*/ 2859 w 3148"/>
                  <a:gd name="T83" fmla="*/ 142 h 2596"/>
                  <a:gd name="T84" fmla="*/ 2816 w 3148"/>
                  <a:gd name="T85" fmla="*/ 171 h 2596"/>
                  <a:gd name="T86" fmla="*/ 2802 w 3148"/>
                  <a:gd name="T87" fmla="*/ 185 h 2596"/>
                  <a:gd name="T88" fmla="*/ 2816 w 3148"/>
                  <a:gd name="T89" fmla="*/ 242 h 2596"/>
                  <a:gd name="T90" fmla="*/ 2845 w 3148"/>
                  <a:gd name="T91" fmla="*/ 298 h 2596"/>
                  <a:gd name="T92" fmla="*/ 2845 w 3148"/>
                  <a:gd name="T93" fmla="*/ 341 h 2596"/>
                  <a:gd name="T94" fmla="*/ 2830 w 3148"/>
                  <a:gd name="T95" fmla="*/ 412 h 2596"/>
                  <a:gd name="T96" fmla="*/ 2788 w 3148"/>
                  <a:gd name="T97" fmla="*/ 525 h 2596"/>
                  <a:gd name="T98" fmla="*/ 2788 w 3148"/>
                  <a:gd name="T99" fmla="*/ 540 h 2596"/>
                  <a:gd name="T100" fmla="*/ 2788 w 3148"/>
                  <a:gd name="T101" fmla="*/ 554 h 2596"/>
                  <a:gd name="T102" fmla="*/ 2859 w 3148"/>
                  <a:gd name="T103" fmla="*/ 568 h 2596"/>
                  <a:gd name="T104" fmla="*/ 2901 w 3148"/>
                  <a:gd name="T105" fmla="*/ 582 h 2596"/>
                  <a:gd name="T106" fmla="*/ 2944 w 3148"/>
                  <a:gd name="T107" fmla="*/ 582 h 2596"/>
                  <a:gd name="T108" fmla="*/ 2986 w 3148"/>
                  <a:gd name="T109" fmla="*/ 610 h 2596"/>
                  <a:gd name="T110" fmla="*/ 3001 w 3148"/>
                  <a:gd name="T111" fmla="*/ 625 h 2596"/>
                  <a:gd name="T112" fmla="*/ 3001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5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60"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51 h 1631"/>
                  <a:gd name="T8" fmla="*/ 951 w 1206"/>
                  <a:gd name="T9" fmla="*/ 260 h 1631"/>
                  <a:gd name="T10" fmla="*/ 951 w 1206"/>
                  <a:gd name="T11" fmla="*/ 353 h 1631"/>
                  <a:gd name="T12" fmla="*/ 936 w 1206"/>
                  <a:gd name="T13" fmla="*/ 505 h 1631"/>
                  <a:gd name="T14" fmla="*/ 908 w 1206"/>
                  <a:gd name="T15" fmla="*/ 697 h 1631"/>
                  <a:gd name="T16" fmla="*/ 993 w 1206"/>
                  <a:gd name="T17" fmla="*/ 732 h 1631"/>
                  <a:gd name="T18" fmla="*/ 1107 w 1206"/>
                  <a:gd name="T19" fmla="*/ 732 h 1631"/>
                  <a:gd name="T20" fmla="*/ 1135 w 1206"/>
                  <a:gd name="T21" fmla="*/ 723 h 1631"/>
                  <a:gd name="T22" fmla="*/ 1178 w 1206"/>
                  <a:gd name="T23" fmla="*/ 723 h 1631"/>
                  <a:gd name="T24" fmla="*/ 1149 w 1206"/>
                  <a:gd name="T25" fmla="*/ 732 h 1631"/>
                  <a:gd name="T26" fmla="*/ 1149 w 1206"/>
                  <a:gd name="T27" fmla="*/ 732 h 1631"/>
                  <a:gd name="T28" fmla="*/ 1206 w 1206"/>
                  <a:gd name="T29" fmla="*/ 740 h 1631"/>
                  <a:gd name="T30" fmla="*/ 1178 w 1206"/>
                  <a:gd name="T31" fmla="*/ 740 h 1631"/>
                  <a:gd name="T32" fmla="*/ 1149 w 1206"/>
                  <a:gd name="T33" fmla="*/ 740 h 1631"/>
                  <a:gd name="T34" fmla="*/ 1121 w 1206"/>
                  <a:gd name="T35" fmla="*/ 757 h 1631"/>
                  <a:gd name="T36" fmla="*/ 1121 w 1206"/>
                  <a:gd name="T37" fmla="*/ 774 h 1631"/>
                  <a:gd name="T38" fmla="*/ 1107 w 1206"/>
                  <a:gd name="T39" fmla="*/ 781 h 1631"/>
                  <a:gd name="T40" fmla="*/ 1092 w 1206"/>
                  <a:gd name="T41" fmla="*/ 815 h 1631"/>
                  <a:gd name="T42" fmla="*/ 1107 w 1206"/>
                  <a:gd name="T43" fmla="*/ 831 h 1631"/>
                  <a:gd name="T44" fmla="*/ 1107 w 1206"/>
                  <a:gd name="T45" fmla="*/ 849 h 1631"/>
                  <a:gd name="T46" fmla="*/ 1078 w 1206"/>
                  <a:gd name="T47" fmla="*/ 867 h 1631"/>
                  <a:gd name="T48" fmla="*/ 1078 w 1206"/>
                  <a:gd name="T49" fmla="*/ 917 h 1631"/>
                  <a:gd name="T50" fmla="*/ 1036 w 1206"/>
                  <a:gd name="T51" fmla="*/ 967 h 1631"/>
                  <a:gd name="T52" fmla="*/ 837 w 1206"/>
                  <a:gd name="T53" fmla="*/ 933 h 1631"/>
                  <a:gd name="T54" fmla="*/ 738 w 1206"/>
                  <a:gd name="T55" fmla="*/ 908 h 1631"/>
                  <a:gd name="T56" fmla="*/ 681 w 1206"/>
                  <a:gd name="T57" fmla="*/ 900 h 1631"/>
                  <a:gd name="T58" fmla="*/ 624 w 1206"/>
                  <a:gd name="T59" fmla="*/ 900 h 1631"/>
                  <a:gd name="T60" fmla="*/ 582 w 1206"/>
                  <a:gd name="T61" fmla="*/ 892 h 1631"/>
                  <a:gd name="T62" fmla="*/ 454 w 1206"/>
                  <a:gd name="T63" fmla="*/ 882 h 1631"/>
                  <a:gd name="T64" fmla="*/ 241 w 1206"/>
                  <a:gd name="T65" fmla="*/ 842 h 1631"/>
                  <a:gd name="T66" fmla="*/ 227 w 1206"/>
                  <a:gd name="T67" fmla="*/ 867 h 1631"/>
                  <a:gd name="T68" fmla="*/ 213 w 1206"/>
                  <a:gd name="T69" fmla="*/ 882 h 1631"/>
                  <a:gd name="T70" fmla="*/ 114 w 1206"/>
                  <a:gd name="T71" fmla="*/ 882 h 1631"/>
                  <a:gd name="T72" fmla="*/ 0 w 1206"/>
                  <a:gd name="T73" fmla="*/ 867 h 1631"/>
                  <a:gd name="T74" fmla="*/ 15 w 1206"/>
                  <a:gd name="T75" fmla="*/ 690 h 1631"/>
                  <a:gd name="T76" fmla="*/ 29 w 1206"/>
                  <a:gd name="T77" fmla="*/ 647 h 1631"/>
                  <a:gd name="T78" fmla="*/ 43 w 1206"/>
                  <a:gd name="T79" fmla="*/ 614 h 1631"/>
                  <a:gd name="T80" fmla="*/ 57 w 1206"/>
                  <a:gd name="T81" fmla="*/ 596 h 1631"/>
                  <a:gd name="T82" fmla="*/ 57 w 1206"/>
                  <a:gd name="T83" fmla="*/ 573 h 1631"/>
                  <a:gd name="T84" fmla="*/ 29 w 1206"/>
                  <a:gd name="T85" fmla="*/ 521 h 1631"/>
                  <a:gd name="T86" fmla="*/ 15 w 1206"/>
                  <a:gd name="T87" fmla="*/ 488 h 1631"/>
                  <a:gd name="T88" fmla="*/ 57 w 1206"/>
                  <a:gd name="T89" fmla="*/ 479 h 1631"/>
                  <a:gd name="T90" fmla="*/ 85 w 1206"/>
                  <a:gd name="T91" fmla="*/ 419 h 1631"/>
                  <a:gd name="T92" fmla="*/ 100 w 1206"/>
                  <a:gd name="T93" fmla="*/ 378 h 1631"/>
                  <a:gd name="T94" fmla="*/ 114 w 1206"/>
                  <a:gd name="T95" fmla="*/ 328 h 1631"/>
                  <a:gd name="T96" fmla="*/ 100 w 1206"/>
                  <a:gd name="T97" fmla="*/ 311 h 1631"/>
                  <a:gd name="T98" fmla="*/ 85 w 1206"/>
                  <a:gd name="T99" fmla="*/ 286 h 1631"/>
                  <a:gd name="T100" fmla="*/ 100 w 1206"/>
                  <a:gd name="T101" fmla="*/ 270 h 1631"/>
                  <a:gd name="T102" fmla="*/ 85 w 1206"/>
                  <a:gd name="T103" fmla="*/ 244 h 1631"/>
                  <a:gd name="T104" fmla="*/ 85 w 1206"/>
                  <a:gd name="T105" fmla="*/ 218 h 1631"/>
                  <a:gd name="T106" fmla="*/ 85 w 1206"/>
                  <a:gd name="T107" fmla="*/ 184 h 1631"/>
                  <a:gd name="T108" fmla="*/ 100 w 1206"/>
                  <a:gd name="T109" fmla="*/ 176 h 1631"/>
                  <a:gd name="T110" fmla="*/ 213 w 1206"/>
                  <a:gd name="T111" fmla="*/ 126 h 1631"/>
                  <a:gd name="T112" fmla="*/ 284 w 1206"/>
                  <a:gd name="T113" fmla="*/ 67 h 1631"/>
                  <a:gd name="T114" fmla="*/ 397 w 1206"/>
                  <a:gd name="T115" fmla="*/ 1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5"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61" name="Freeform 51"/>
              <p:cNvSpPr>
                <a:spLocks/>
              </p:cNvSpPr>
              <p:nvPr/>
            </p:nvSpPr>
            <p:spPr bwMode="auto">
              <a:xfrm>
                <a:off x="5036" y="4543"/>
                <a:ext cx="1459" cy="1445"/>
              </a:xfrm>
              <a:custGeom>
                <a:avLst/>
                <a:gdLst>
                  <a:gd name="T0" fmla="*/ 666 w 1460"/>
                  <a:gd name="T1" fmla="*/ 14 h 1447"/>
                  <a:gd name="T2" fmla="*/ 723 w 1460"/>
                  <a:gd name="T3" fmla="*/ 14 h 1447"/>
                  <a:gd name="T4" fmla="*/ 802 w 1460"/>
                  <a:gd name="T5" fmla="*/ 29 h 1447"/>
                  <a:gd name="T6" fmla="*/ 887 w 1460"/>
                  <a:gd name="T7" fmla="*/ 43 h 1447"/>
                  <a:gd name="T8" fmla="*/ 944 w 1460"/>
                  <a:gd name="T9" fmla="*/ 43 h 1447"/>
                  <a:gd name="T10" fmla="*/ 972 w 1460"/>
                  <a:gd name="T11" fmla="*/ 43 h 1447"/>
                  <a:gd name="T12" fmla="*/ 1043 w 1460"/>
                  <a:gd name="T13" fmla="*/ 57 h 1447"/>
                  <a:gd name="T14" fmla="*/ 1100 w 1460"/>
                  <a:gd name="T15" fmla="*/ 57 h 1447"/>
                  <a:gd name="T16" fmla="*/ 1142 w 1460"/>
                  <a:gd name="T17" fmla="*/ 57 h 1447"/>
                  <a:gd name="T18" fmla="*/ 1199 w 1460"/>
                  <a:gd name="T19" fmla="*/ 100 h 1447"/>
                  <a:gd name="T20" fmla="*/ 1270 w 1460"/>
                  <a:gd name="T21" fmla="*/ 128 h 1447"/>
                  <a:gd name="T22" fmla="*/ 1327 w 1460"/>
                  <a:gd name="T23" fmla="*/ 128 h 1447"/>
                  <a:gd name="T24" fmla="*/ 1355 w 1460"/>
                  <a:gd name="T25" fmla="*/ 170 h 1447"/>
                  <a:gd name="T26" fmla="*/ 1341 w 1460"/>
                  <a:gd name="T27" fmla="*/ 199 h 1447"/>
                  <a:gd name="T28" fmla="*/ 1355 w 1460"/>
                  <a:gd name="T29" fmla="*/ 256 h 1447"/>
                  <a:gd name="T30" fmla="*/ 1369 w 1460"/>
                  <a:gd name="T31" fmla="*/ 284 h 1447"/>
                  <a:gd name="T32" fmla="*/ 1369 w 1460"/>
                  <a:gd name="T33" fmla="*/ 312 h 1447"/>
                  <a:gd name="T34" fmla="*/ 1384 w 1460"/>
                  <a:gd name="T35" fmla="*/ 326 h 1447"/>
                  <a:gd name="T36" fmla="*/ 1426 w 1460"/>
                  <a:gd name="T37" fmla="*/ 326 h 1447"/>
                  <a:gd name="T38" fmla="*/ 1454 w 1460"/>
                  <a:gd name="T39" fmla="*/ 355 h 1447"/>
                  <a:gd name="T40" fmla="*/ 1454 w 1460"/>
                  <a:gd name="T41" fmla="*/ 406 h 1447"/>
                  <a:gd name="T42" fmla="*/ 1412 w 1460"/>
                  <a:gd name="T43" fmla="*/ 448 h 1447"/>
                  <a:gd name="T44" fmla="*/ 1242 w 1460"/>
                  <a:gd name="T45" fmla="*/ 434 h 1447"/>
                  <a:gd name="T46" fmla="*/ 1270 w 1460"/>
                  <a:gd name="T47" fmla="*/ 491 h 1447"/>
                  <a:gd name="T48" fmla="*/ 1270 w 1460"/>
                  <a:gd name="T49" fmla="*/ 547 h 1447"/>
                  <a:gd name="T50" fmla="*/ 1369 w 1460"/>
                  <a:gd name="T51" fmla="*/ 689 h 1447"/>
                  <a:gd name="T52" fmla="*/ 1327 w 1460"/>
                  <a:gd name="T53" fmla="*/ 845 h 1447"/>
                  <a:gd name="T54" fmla="*/ 1284 w 1460"/>
                  <a:gd name="T55" fmla="*/ 987 h 1447"/>
                  <a:gd name="T56" fmla="*/ 1086 w 1460"/>
                  <a:gd name="T57" fmla="*/ 1001 h 1447"/>
                  <a:gd name="T58" fmla="*/ 1086 w 1460"/>
                  <a:gd name="T59" fmla="*/ 1058 h 1447"/>
                  <a:gd name="T60" fmla="*/ 1043 w 1460"/>
                  <a:gd name="T61" fmla="*/ 1208 h 1447"/>
                  <a:gd name="T62" fmla="*/ 1043 w 1460"/>
                  <a:gd name="T63" fmla="*/ 1265 h 1447"/>
                  <a:gd name="T64" fmla="*/ 1043 w 1460"/>
                  <a:gd name="T65" fmla="*/ 1307 h 1447"/>
                  <a:gd name="T66" fmla="*/ 1086 w 1460"/>
                  <a:gd name="T67" fmla="*/ 1393 h 1447"/>
                  <a:gd name="T68" fmla="*/ 1086 w 1460"/>
                  <a:gd name="T69" fmla="*/ 1435 h 1447"/>
                  <a:gd name="T70" fmla="*/ 1043 w 1460"/>
                  <a:gd name="T71" fmla="*/ 1435 h 1447"/>
                  <a:gd name="T72" fmla="*/ 944 w 1460"/>
                  <a:gd name="T73" fmla="*/ 1378 h 1447"/>
                  <a:gd name="T74" fmla="*/ 887 w 1460"/>
                  <a:gd name="T75" fmla="*/ 1307 h 1447"/>
                  <a:gd name="T76" fmla="*/ 759 w 1460"/>
                  <a:gd name="T77" fmla="*/ 1208 h 1447"/>
                  <a:gd name="T78" fmla="*/ 745 w 1460"/>
                  <a:gd name="T79" fmla="*/ 1151 h 1447"/>
                  <a:gd name="T80" fmla="*/ 759 w 1460"/>
                  <a:gd name="T81" fmla="*/ 1109 h 1447"/>
                  <a:gd name="T82" fmla="*/ 638 w 1460"/>
                  <a:gd name="T83" fmla="*/ 1082 h 1447"/>
                  <a:gd name="T84" fmla="*/ 468 w 1460"/>
                  <a:gd name="T85" fmla="*/ 1058 h 1447"/>
                  <a:gd name="T86" fmla="*/ 411 w 1460"/>
                  <a:gd name="T87" fmla="*/ 1109 h 1447"/>
                  <a:gd name="T88" fmla="*/ 326 w 1460"/>
                  <a:gd name="T89" fmla="*/ 1072 h 1447"/>
                  <a:gd name="T90" fmla="*/ 212 w 1460"/>
                  <a:gd name="T91" fmla="*/ 959 h 1447"/>
                  <a:gd name="T92" fmla="*/ 42 w 1460"/>
                  <a:gd name="T93" fmla="*/ 817 h 1447"/>
                  <a:gd name="T94" fmla="*/ 28 w 1460"/>
                  <a:gd name="T95" fmla="*/ 718 h 1447"/>
                  <a:gd name="T96" fmla="*/ 42 w 1460"/>
                  <a:gd name="T97" fmla="*/ 675 h 1447"/>
                  <a:gd name="T98" fmla="*/ 71 w 1460"/>
                  <a:gd name="T99" fmla="*/ 590 h 1447"/>
                  <a:gd name="T100" fmla="*/ 85 w 1460"/>
                  <a:gd name="T101" fmla="*/ 547 h 1447"/>
                  <a:gd name="T102" fmla="*/ 85 w 1460"/>
                  <a:gd name="T103" fmla="*/ 519 h 1447"/>
                  <a:gd name="T104" fmla="*/ 99 w 1460"/>
                  <a:gd name="T105" fmla="*/ 462 h 1447"/>
                  <a:gd name="T106" fmla="*/ 113 w 1460"/>
                  <a:gd name="T107" fmla="*/ 434 h 1447"/>
                  <a:gd name="T108" fmla="*/ 127 w 1460"/>
                  <a:gd name="T109" fmla="*/ 363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63" name="Freeform 50"/>
              <p:cNvSpPr>
                <a:spLocks/>
              </p:cNvSpPr>
              <p:nvPr/>
            </p:nvSpPr>
            <p:spPr bwMode="auto">
              <a:xfrm>
                <a:off x="2780" y="3335"/>
                <a:ext cx="1304" cy="1161"/>
              </a:xfrm>
              <a:custGeom>
                <a:avLst/>
                <a:gdLst>
                  <a:gd name="T0" fmla="*/ 1290 w 1304"/>
                  <a:gd name="T1" fmla="*/ 16 h 1148"/>
                  <a:gd name="T2" fmla="*/ 1290 w 1304"/>
                  <a:gd name="T3" fmla="*/ 25 h 1148"/>
                  <a:gd name="T4" fmla="*/ 1290 w 1304"/>
                  <a:gd name="T5" fmla="*/ 59 h 1148"/>
                  <a:gd name="T6" fmla="*/ 1290 w 1304"/>
                  <a:gd name="T7" fmla="*/ 66 h 1148"/>
                  <a:gd name="T8" fmla="*/ 1290 w 1304"/>
                  <a:gd name="T9" fmla="*/ 83 h 1148"/>
                  <a:gd name="T10" fmla="*/ 1304 w 1304"/>
                  <a:gd name="T11" fmla="*/ 100 h 1148"/>
                  <a:gd name="T12" fmla="*/ 1304 w 1304"/>
                  <a:gd name="T13" fmla="*/ 133 h 1148"/>
                  <a:gd name="T14" fmla="*/ 1304 w 1304"/>
                  <a:gd name="T15" fmla="*/ 157 h 1148"/>
                  <a:gd name="T16" fmla="*/ 1304 w 1304"/>
                  <a:gd name="T17" fmla="*/ 199 h 1148"/>
                  <a:gd name="T18" fmla="*/ 1304 w 1304"/>
                  <a:gd name="T19" fmla="*/ 232 h 1148"/>
                  <a:gd name="T20" fmla="*/ 1304 w 1304"/>
                  <a:gd name="T21" fmla="*/ 258 h 1148"/>
                  <a:gd name="T22" fmla="*/ 1304 w 1304"/>
                  <a:gd name="T23" fmla="*/ 282 h 1148"/>
                  <a:gd name="T24" fmla="*/ 1304 w 1304"/>
                  <a:gd name="T25" fmla="*/ 282 h 1148"/>
                  <a:gd name="T26" fmla="*/ 1304 w 1304"/>
                  <a:gd name="T27" fmla="*/ 282 h 1148"/>
                  <a:gd name="T28" fmla="*/ 1304 w 1304"/>
                  <a:gd name="T29" fmla="*/ 291 h 1148"/>
                  <a:gd name="T30" fmla="*/ 1304 w 1304"/>
                  <a:gd name="T31" fmla="*/ 316 h 1148"/>
                  <a:gd name="T32" fmla="*/ 1304 w 1304"/>
                  <a:gd name="T33" fmla="*/ 340 h 1148"/>
                  <a:gd name="T34" fmla="*/ 1304 w 1304"/>
                  <a:gd name="T35" fmla="*/ 373 h 1148"/>
                  <a:gd name="T36" fmla="*/ 1290 w 1304"/>
                  <a:gd name="T37" fmla="*/ 415 h 1148"/>
                  <a:gd name="T38" fmla="*/ 1290 w 1304"/>
                  <a:gd name="T39" fmla="*/ 465 h 1148"/>
                  <a:gd name="T40" fmla="*/ 1290 w 1304"/>
                  <a:gd name="T41" fmla="*/ 498 h 1148"/>
                  <a:gd name="T42" fmla="*/ 1276 w 1304"/>
                  <a:gd name="T43" fmla="*/ 531 h 1148"/>
                  <a:gd name="T44" fmla="*/ 1276 w 1304"/>
                  <a:gd name="T45" fmla="*/ 564 h 1148"/>
                  <a:gd name="T46" fmla="*/ 1276 w 1304"/>
                  <a:gd name="T47" fmla="*/ 605 h 1148"/>
                  <a:gd name="T48" fmla="*/ 1262 w 1304"/>
                  <a:gd name="T49" fmla="*/ 614 h 1148"/>
                  <a:gd name="T50" fmla="*/ 1191 w 1304"/>
                  <a:gd name="T51" fmla="*/ 614 h 1148"/>
                  <a:gd name="T52" fmla="*/ 1120 w 1304"/>
                  <a:gd name="T53" fmla="*/ 605 h 1148"/>
                  <a:gd name="T54" fmla="*/ 1078 w 1304"/>
                  <a:gd name="T55" fmla="*/ 597 h 1148"/>
                  <a:gd name="T56" fmla="*/ 964 w 1304"/>
                  <a:gd name="T57" fmla="*/ 597 h 1148"/>
                  <a:gd name="T58" fmla="*/ 879 w 1304"/>
                  <a:gd name="T59" fmla="*/ 589 h 1148"/>
                  <a:gd name="T60" fmla="*/ 780 w 1304"/>
                  <a:gd name="T61" fmla="*/ 605 h 1148"/>
                  <a:gd name="T62" fmla="*/ 723 w 1304"/>
                  <a:gd name="T63" fmla="*/ 605 h 1148"/>
                  <a:gd name="T64" fmla="*/ 695 w 1304"/>
                  <a:gd name="T65" fmla="*/ 614 h 1148"/>
                  <a:gd name="T66" fmla="*/ 666 w 1304"/>
                  <a:gd name="T67" fmla="*/ 640 h 1148"/>
                  <a:gd name="T68" fmla="*/ 624 w 1304"/>
                  <a:gd name="T69" fmla="*/ 648 h 1148"/>
                  <a:gd name="T70" fmla="*/ 510 w 1304"/>
                  <a:gd name="T71" fmla="*/ 663 h 1148"/>
                  <a:gd name="T72" fmla="*/ 454 w 1304"/>
                  <a:gd name="T73" fmla="*/ 671 h 1148"/>
                  <a:gd name="T74" fmla="*/ 411 w 1304"/>
                  <a:gd name="T75" fmla="*/ 648 h 1148"/>
                  <a:gd name="T76" fmla="*/ 397 w 1304"/>
                  <a:gd name="T77" fmla="*/ 640 h 1148"/>
                  <a:gd name="T78" fmla="*/ 354 w 1304"/>
                  <a:gd name="T79" fmla="*/ 614 h 1148"/>
                  <a:gd name="T80" fmla="*/ 227 w 1304"/>
                  <a:gd name="T81" fmla="*/ 548 h 1148"/>
                  <a:gd name="T82" fmla="*/ 127 w 1304"/>
                  <a:gd name="T83" fmla="*/ 489 h 1148"/>
                  <a:gd name="T84" fmla="*/ 14 w 1304"/>
                  <a:gd name="T85" fmla="*/ 415 h 1148"/>
                  <a:gd name="T86" fmla="*/ 14 w 1304"/>
                  <a:gd name="T87" fmla="*/ 390 h 1148"/>
                  <a:gd name="T88" fmla="*/ 184 w 1304"/>
                  <a:gd name="T89" fmla="*/ 348 h 1148"/>
                  <a:gd name="T90" fmla="*/ 326 w 1304"/>
                  <a:gd name="T91" fmla="*/ 316 h 1148"/>
                  <a:gd name="T92" fmla="*/ 383 w 1304"/>
                  <a:gd name="T93" fmla="*/ 316 h 1148"/>
                  <a:gd name="T94" fmla="*/ 510 w 1304"/>
                  <a:gd name="T95" fmla="*/ 282 h 1148"/>
                  <a:gd name="T96" fmla="*/ 680 w 1304"/>
                  <a:gd name="T97" fmla="*/ 216 h 1148"/>
                  <a:gd name="T98" fmla="*/ 737 w 1304"/>
                  <a:gd name="T99" fmla="*/ 208 h 1148"/>
                  <a:gd name="T100" fmla="*/ 780 w 1304"/>
                  <a:gd name="T101" fmla="*/ 183 h 1148"/>
                  <a:gd name="T102" fmla="*/ 794 w 1304"/>
                  <a:gd name="T103" fmla="*/ 183 h 1148"/>
                  <a:gd name="T104" fmla="*/ 836 w 1304"/>
                  <a:gd name="T105" fmla="*/ 166 h 1148"/>
                  <a:gd name="T106" fmla="*/ 950 w 1304"/>
                  <a:gd name="T107" fmla="*/ 116 h 1148"/>
                  <a:gd name="T108" fmla="*/ 1049 w 1304"/>
                  <a:gd name="T109" fmla="*/ 83 h 1148"/>
                  <a:gd name="T110" fmla="*/ 1063 w 1304"/>
                  <a:gd name="T111" fmla="*/ 74 h 1148"/>
                  <a:gd name="T112" fmla="*/ 1120 w 1304"/>
                  <a:gd name="T113" fmla="*/ 49 h 1148"/>
                  <a:gd name="T114" fmla="*/ 1163 w 1304"/>
                  <a:gd name="T115" fmla="*/ 25 h 1148"/>
                  <a:gd name="T116" fmla="*/ 1177 w 1304"/>
                  <a:gd name="T117" fmla="*/ 8 h 1148"/>
                  <a:gd name="T118" fmla="*/ 1219 w 1304"/>
                  <a:gd name="T119" fmla="*/ 8 h 1148"/>
                  <a:gd name="T120" fmla="*/ 1234 w 1304"/>
                  <a:gd name="T121" fmla="*/ 8 h 1148"/>
                  <a:gd name="T122" fmla="*/ 1248 w 1304"/>
                  <a:gd name="T123" fmla="*/ 8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4" name="Freeform 48"/>
              <p:cNvSpPr>
                <a:spLocks/>
              </p:cNvSpPr>
              <p:nvPr/>
            </p:nvSpPr>
            <p:spPr bwMode="auto">
              <a:xfrm>
                <a:off x="556" y="1829"/>
                <a:ext cx="2664" cy="2171"/>
              </a:xfrm>
              <a:custGeom>
                <a:avLst/>
                <a:gdLst>
                  <a:gd name="T0" fmla="*/ 0 w 2666"/>
                  <a:gd name="T1" fmla="*/ 1835 h 2170"/>
                  <a:gd name="T2" fmla="*/ 57 w 2666"/>
                  <a:gd name="T3" fmla="*/ 1722 h 2170"/>
                  <a:gd name="T4" fmla="*/ 184 w 2666"/>
                  <a:gd name="T5" fmla="*/ 1523 h 2170"/>
                  <a:gd name="T6" fmla="*/ 284 w 2666"/>
                  <a:gd name="T7" fmla="*/ 1367 h 2170"/>
                  <a:gd name="T8" fmla="*/ 383 w 2666"/>
                  <a:gd name="T9" fmla="*/ 1240 h 2170"/>
                  <a:gd name="T10" fmla="*/ 468 w 2666"/>
                  <a:gd name="T11" fmla="*/ 1183 h 2170"/>
                  <a:gd name="T12" fmla="*/ 567 w 2666"/>
                  <a:gd name="T13" fmla="*/ 1140 h 2170"/>
                  <a:gd name="T14" fmla="*/ 831 w 2666"/>
                  <a:gd name="T15" fmla="*/ 1049 h 2170"/>
                  <a:gd name="T16" fmla="*/ 902 w 2666"/>
                  <a:gd name="T17" fmla="*/ 1021 h 2170"/>
                  <a:gd name="T18" fmla="*/ 930 w 2666"/>
                  <a:gd name="T19" fmla="*/ 964 h 2170"/>
                  <a:gd name="T20" fmla="*/ 1001 w 2666"/>
                  <a:gd name="T21" fmla="*/ 851 h 2170"/>
                  <a:gd name="T22" fmla="*/ 1043 w 2666"/>
                  <a:gd name="T23" fmla="*/ 794 h 2170"/>
                  <a:gd name="T24" fmla="*/ 1072 w 2666"/>
                  <a:gd name="T25" fmla="*/ 780 h 2170"/>
                  <a:gd name="T26" fmla="*/ 1128 w 2666"/>
                  <a:gd name="T27" fmla="*/ 737 h 2170"/>
                  <a:gd name="T28" fmla="*/ 1199 w 2666"/>
                  <a:gd name="T29" fmla="*/ 695 h 2170"/>
                  <a:gd name="T30" fmla="*/ 1299 w 2666"/>
                  <a:gd name="T31" fmla="*/ 638 h 2170"/>
                  <a:gd name="T32" fmla="*/ 1412 w 2666"/>
                  <a:gd name="T33" fmla="*/ 595 h 2170"/>
                  <a:gd name="T34" fmla="*/ 1526 w 2666"/>
                  <a:gd name="T35" fmla="*/ 553 h 2170"/>
                  <a:gd name="T36" fmla="*/ 1611 w 2666"/>
                  <a:gd name="T37" fmla="*/ 510 h 2170"/>
                  <a:gd name="T38" fmla="*/ 1696 w 2666"/>
                  <a:gd name="T39" fmla="*/ 439 h 2170"/>
                  <a:gd name="T40" fmla="*/ 1738 w 2666"/>
                  <a:gd name="T41" fmla="*/ 340 h 2170"/>
                  <a:gd name="T42" fmla="*/ 1724 w 2666"/>
                  <a:gd name="T43" fmla="*/ 269 h 2170"/>
                  <a:gd name="T44" fmla="*/ 1682 w 2666"/>
                  <a:gd name="T45" fmla="*/ 156 h 2170"/>
                  <a:gd name="T46" fmla="*/ 1653 w 2666"/>
                  <a:gd name="T47" fmla="*/ 56 h 2170"/>
                  <a:gd name="T48" fmla="*/ 1682 w 2666"/>
                  <a:gd name="T49" fmla="*/ 14 h 2170"/>
                  <a:gd name="T50" fmla="*/ 1866 w 2666"/>
                  <a:gd name="T51" fmla="*/ 56 h 2170"/>
                  <a:gd name="T52" fmla="*/ 1909 w 2666"/>
                  <a:gd name="T53" fmla="*/ 70 h 2170"/>
                  <a:gd name="T54" fmla="*/ 1937 w 2666"/>
                  <a:gd name="T55" fmla="*/ 85 h 2170"/>
                  <a:gd name="T56" fmla="*/ 1965 w 2666"/>
                  <a:gd name="T57" fmla="*/ 99 h 2170"/>
                  <a:gd name="T58" fmla="*/ 2002 w 2666"/>
                  <a:gd name="T59" fmla="*/ 127 h 2170"/>
                  <a:gd name="T60" fmla="*/ 2030 w 2666"/>
                  <a:gd name="T61" fmla="*/ 156 h 2170"/>
                  <a:gd name="T62" fmla="*/ 2044 w 2666"/>
                  <a:gd name="T63" fmla="*/ 170 h 2170"/>
                  <a:gd name="T64" fmla="*/ 2087 w 2666"/>
                  <a:gd name="T65" fmla="*/ 226 h 2170"/>
                  <a:gd name="T66" fmla="*/ 2115 w 2666"/>
                  <a:gd name="T67" fmla="*/ 269 h 2170"/>
                  <a:gd name="T68" fmla="*/ 2158 w 2666"/>
                  <a:gd name="T69" fmla="*/ 297 h 2170"/>
                  <a:gd name="T70" fmla="*/ 2200 w 2666"/>
                  <a:gd name="T71" fmla="*/ 340 h 2170"/>
                  <a:gd name="T72" fmla="*/ 2243 w 2666"/>
                  <a:gd name="T73" fmla="*/ 411 h 2170"/>
                  <a:gd name="T74" fmla="*/ 2271 w 2666"/>
                  <a:gd name="T75" fmla="*/ 453 h 2170"/>
                  <a:gd name="T76" fmla="*/ 2314 w 2666"/>
                  <a:gd name="T77" fmla="*/ 510 h 2170"/>
                  <a:gd name="T78" fmla="*/ 2342 w 2666"/>
                  <a:gd name="T79" fmla="*/ 553 h 2170"/>
                  <a:gd name="T80" fmla="*/ 2399 w 2666"/>
                  <a:gd name="T81" fmla="*/ 624 h 2170"/>
                  <a:gd name="T82" fmla="*/ 2427 w 2666"/>
                  <a:gd name="T83" fmla="*/ 680 h 2170"/>
                  <a:gd name="T84" fmla="*/ 2456 w 2666"/>
                  <a:gd name="T85" fmla="*/ 709 h 2170"/>
                  <a:gd name="T86" fmla="*/ 2484 w 2666"/>
                  <a:gd name="T87" fmla="*/ 765 h 2170"/>
                  <a:gd name="T88" fmla="*/ 2541 w 2666"/>
                  <a:gd name="T89" fmla="*/ 836 h 2170"/>
                  <a:gd name="T90" fmla="*/ 2569 w 2666"/>
                  <a:gd name="T91" fmla="*/ 879 h 2170"/>
                  <a:gd name="T92" fmla="*/ 2654 w 2666"/>
                  <a:gd name="T93" fmla="*/ 1007 h 2170"/>
                  <a:gd name="T94" fmla="*/ 2498 w 2666"/>
                  <a:gd name="T95" fmla="*/ 1126 h 2170"/>
                  <a:gd name="T96" fmla="*/ 2385 w 2666"/>
                  <a:gd name="T97" fmla="*/ 1211 h 2170"/>
                  <a:gd name="T98" fmla="*/ 2229 w 2666"/>
                  <a:gd name="T99" fmla="*/ 1310 h 2170"/>
                  <a:gd name="T100" fmla="*/ 2129 w 2666"/>
                  <a:gd name="T101" fmla="*/ 1381 h 2170"/>
                  <a:gd name="T102" fmla="*/ 2002 w 2666"/>
                  <a:gd name="T103" fmla="*/ 1452 h 2170"/>
                  <a:gd name="T104" fmla="*/ 1738 w 2666"/>
                  <a:gd name="T105" fmla="*/ 1594 h 2170"/>
                  <a:gd name="T106" fmla="*/ 1483 w 2666"/>
                  <a:gd name="T107" fmla="*/ 1736 h 2170"/>
                  <a:gd name="T108" fmla="*/ 1341 w 2666"/>
                  <a:gd name="T109" fmla="*/ 1793 h 2170"/>
                  <a:gd name="T110" fmla="*/ 1214 w 2666"/>
                  <a:gd name="T111" fmla="*/ 1850 h 2170"/>
                  <a:gd name="T112" fmla="*/ 1100 w 2666"/>
                  <a:gd name="T113" fmla="*/ 1906 h 2170"/>
                  <a:gd name="T114" fmla="*/ 539 w 2666"/>
                  <a:gd name="T115" fmla="*/ 2091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65"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6"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67" name="Freeform 45"/>
              <p:cNvSpPr>
                <a:spLocks/>
              </p:cNvSpPr>
              <p:nvPr/>
            </p:nvSpPr>
            <p:spPr bwMode="auto">
              <a:xfrm>
                <a:off x="6311" y="2169"/>
                <a:ext cx="1475" cy="1512"/>
              </a:xfrm>
              <a:custGeom>
                <a:avLst/>
                <a:gdLst>
                  <a:gd name="T0" fmla="*/ 894 w 1475"/>
                  <a:gd name="T1" fmla="*/ 34 h 1603"/>
                  <a:gd name="T2" fmla="*/ 964 w 1475"/>
                  <a:gd name="T3" fmla="*/ 42 h 1603"/>
                  <a:gd name="T4" fmla="*/ 1021 w 1475"/>
                  <a:gd name="T5" fmla="*/ 84 h 1603"/>
                  <a:gd name="T6" fmla="*/ 1035 w 1475"/>
                  <a:gd name="T7" fmla="*/ 109 h 1603"/>
                  <a:gd name="T8" fmla="*/ 1035 w 1475"/>
                  <a:gd name="T9" fmla="*/ 151 h 1603"/>
                  <a:gd name="T10" fmla="*/ 1035 w 1475"/>
                  <a:gd name="T11" fmla="*/ 184 h 1603"/>
                  <a:gd name="T12" fmla="*/ 1021 w 1475"/>
                  <a:gd name="T13" fmla="*/ 216 h 1603"/>
                  <a:gd name="T14" fmla="*/ 1007 w 1475"/>
                  <a:gd name="T15" fmla="*/ 258 h 1603"/>
                  <a:gd name="T16" fmla="*/ 979 w 1475"/>
                  <a:gd name="T17" fmla="*/ 286 h 1603"/>
                  <a:gd name="T18" fmla="*/ 1007 w 1475"/>
                  <a:gd name="T19" fmla="*/ 327 h 1603"/>
                  <a:gd name="T20" fmla="*/ 1064 w 1475"/>
                  <a:gd name="T21" fmla="*/ 275 h 1603"/>
                  <a:gd name="T22" fmla="*/ 1120 w 1475"/>
                  <a:gd name="T23" fmla="*/ 252 h 1603"/>
                  <a:gd name="T24" fmla="*/ 1191 w 1475"/>
                  <a:gd name="T25" fmla="*/ 252 h 1603"/>
                  <a:gd name="T26" fmla="*/ 1248 w 1475"/>
                  <a:gd name="T27" fmla="*/ 258 h 1603"/>
                  <a:gd name="T28" fmla="*/ 1305 w 1475"/>
                  <a:gd name="T29" fmla="*/ 258 h 1603"/>
                  <a:gd name="T30" fmla="*/ 1404 w 1475"/>
                  <a:gd name="T31" fmla="*/ 243 h 1603"/>
                  <a:gd name="T32" fmla="*/ 1475 w 1475"/>
                  <a:gd name="T33" fmla="*/ 243 h 1603"/>
                  <a:gd name="T34" fmla="*/ 1461 w 1475"/>
                  <a:gd name="T35" fmla="*/ 286 h 1603"/>
                  <a:gd name="T36" fmla="*/ 1418 w 1475"/>
                  <a:gd name="T37" fmla="*/ 369 h 1603"/>
                  <a:gd name="T38" fmla="*/ 1248 w 1475"/>
                  <a:gd name="T39" fmla="*/ 427 h 1603"/>
                  <a:gd name="T40" fmla="*/ 1177 w 1475"/>
                  <a:gd name="T41" fmla="*/ 427 h 1603"/>
                  <a:gd name="T42" fmla="*/ 1177 w 1475"/>
                  <a:gd name="T43" fmla="*/ 436 h 1603"/>
                  <a:gd name="T44" fmla="*/ 1248 w 1475"/>
                  <a:gd name="T45" fmla="*/ 469 h 1603"/>
                  <a:gd name="T46" fmla="*/ 1291 w 1475"/>
                  <a:gd name="T47" fmla="*/ 494 h 1603"/>
                  <a:gd name="T48" fmla="*/ 1234 w 1475"/>
                  <a:gd name="T49" fmla="*/ 545 h 1603"/>
                  <a:gd name="T50" fmla="*/ 1149 w 1475"/>
                  <a:gd name="T51" fmla="*/ 579 h 1603"/>
                  <a:gd name="T52" fmla="*/ 1064 w 1475"/>
                  <a:gd name="T53" fmla="*/ 620 h 1603"/>
                  <a:gd name="T54" fmla="*/ 1007 w 1475"/>
                  <a:gd name="T55" fmla="*/ 654 h 1603"/>
                  <a:gd name="T56" fmla="*/ 950 w 1475"/>
                  <a:gd name="T57" fmla="*/ 654 h 1603"/>
                  <a:gd name="T58" fmla="*/ 908 w 1475"/>
                  <a:gd name="T59" fmla="*/ 662 h 1603"/>
                  <a:gd name="T60" fmla="*/ 879 w 1475"/>
                  <a:gd name="T61" fmla="*/ 697 h 1603"/>
                  <a:gd name="T62" fmla="*/ 794 w 1475"/>
                  <a:gd name="T63" fmla="*/ 813 h 1603"/>
                  <a:gd name="T64" fmla="*/ 738 w 1475"/>
                  <a:gd name="T65" fmla="*/ 880 h 1603"/>
                  <a:gd name="T66" fmla="*/ 624 w 1475"/>
                  <a:gd name="T67" fmla="*/ 922 h 1603"/>
                  <a:gd name="T68" fmla="*/ 567 w 1475"/>
                  <a:gd name="T69" fmla="*/ 922 h 1603"/>
                  <a:gd name="T70" fmla="*/ 496 w 1475"/>
                  <a:gd name="T71" fmla="*/ 906 h 1603"/>
                  <a:gd name="T72" fmla="*/ 511 w 1475"/>
                  <a:gd name="T73" fmla="*/ 922 h 1603"/>
                  <a:gd name="T74" fmla="*/ 525 w 1475"/>
                  <a:gd name="T75" fmla="*/ 931 h 1603"/>
                  <a:gd name="T76" fmla="*/ 454 w 1475"/>
                  <a:gd name="T77" fmla="*/ 922 h 1603"/>
                  <a:gd name="T78" fmla="*/ 411 w 1475"/>
                  <a:gd name="T79" fmla="*/ 922 h 1603"/>
                  <a:gd name="T80" fmla="*/ 284 w 1475"/>
                  <a:gd name="T81" fmla="*/ 931 h 1603"/>
                  <a:gd name="T82" fmla="*/ 184 w 1475"/>
                  <a:gd name="T83" fmla="*/ 948 h 1603"/>
                  <a:gd name="T84" fmla="*/ 14 w 1475"/>
                  <a:gd name="T85" fmla="*/ 822 h 1603"/>
                  <a:gd name="T86" fmla="*/ 43 w 1475"/>
                  <a:gd name="T87" fmla="*/ 494 h 1603"/>
                  <a:gd name="T88" fmla="*/ 57 w 1475"/>
                  <a:gd name="T89" fmla="*/ 275 h 1603"/>
                  <a:gd name="T90" fmla="*/ 142 w 1475"/>
                  <a:gd name="T91" fmla="*/ 168 h 1603"/>
                  <a:gd name="T92" fmla="*/ 326 w 1475"/>
                  <a:gd name="T93" fmla="*/ 160 h 1603"/>
                  <a:gd name="T94" fmla="*/ 369 w 1475"/>
                  <a:gd name="T95" fmla="*/ 293 h 1603"/>
                  <a:gd name="T96" fmla="*/ 411 w 1475"/>
                  <a:gd name="T97" fmla="*/ 344 h 1603"/>
                  <a:gd name="T98" fmla="*/ 496 w 1475"/>
                  <a:gd name="T99" fmla="*/ 386 h 1603"/>
                  <a:gd name="T100" fmla="*/ 567 w 1475"/>
                  <a:gd name="T101" fmla="*/ 360 h 1603"/>
                  <a:gd name="T102" fmla="*/ 610 w 1475"/>
                  <a:gd name="T103" fmla="*/ 269 h 1603"/>
                  <a:gd name="T104" fmla="*/ 638 w 1475"/>
                  <a:gd name="T105" fmla="*/ 210 h 1603"/>
                  <a:gd name="T106" fmla="*/ 596 w 1475"/>
                  <a:gd name="T107" fmla="*/ 160 h 1603"/>
                  <a:gd name="T108" fmla="*/ 695 w 1475"/>
                  <a:gd name="T109" fmla="*/ 160 h 1603"/>
                  <a:gd name="T110" fmla="*/ 879 w 1475"/>
                  <a:gd name="T111" fmla="*/ 168 h 1603"/>
                  <a:gd name="T112" fmla="*/ 908 w 1475"/>
                  <a:gd name="T113" fmla="*/ 125 h 1603"/>
                  <a:gd name="T114" fmla="*/ 851 w 1475"/>
                  <a:gd name="T115" fmla="*/ 118 h 1603"/>
                  <a:gd name="T116" fmla="*/ 894 w 1475"/>
                  <a:gd name="T117" fmla="*/ 109 h 1603"/>
                  <a:gd name="T118" fmla="*/ 865 w 1475"/>
                  <a:gd name="T119" fmla="*/ 92 h 1603"/>
                  <a:gd name="T120" fmla="*/ 894 w 1475"/>
                  <a:gd name="T121" fmla="*/ 5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68" name="Freeform 44"/>
              <p:cNvSpPr>
                <a:spLocks/>
              </p:cNvSpPr>
              <p:nvPr/>
            </p:nvSpPr>
            <p:spPr bwMode="auto">
              <a:xfrm>
                <a:off x="4381" y="4116"/>
                <a:ext cx="994" cy="1317"/>
              </a:xfrm>
              <a:custGeom>
                <a:avLst/>
                <a:gdLst>
                  <a:gd name="T0" fmla="*/ 971 w 993"/>
                  <a:gd name="T1" fmla="*/ 156 h 1319"/>
                  <a:gd name="T2" fmla="*/ 956 w 993"/>
                  <a:gd name="T3" fmla="*/ 212 h 1319"/>
                  <a:gd name="T4" fmla="*/ 900 w 993"/>
                  <a:gd name="T5" fmla="*/ 376 h 1319"/>
                  <a:gd name="T6" fmla="*/ 886 w 993"/>
                  <a:gd name="T7" fmla="*/ 419 h 1319"/>
                  <a:gd name="T8" fmla="*/ 871 w 993"/>
                  <a:gd name="T9" fmla="*/ 490 h 1319"/>
                  <a:gd name="T10" fmla="*/ 857 w 993"/>
                  <a:gd name="T11" fmla="*/ 561 h 1319"/>
                  <a:gd name="T12" fmla="*/ 843 w 993"/>
                  <a:gd name="T13" fmla="*/ 589 h 1319"/>
                  <a:gd name="T14" fmla="*/ 843 w 993"/>
                  <a:gd name="T15" fmla="*/ 618 h 1319"/>
                  <a:gd name="T16" fmla="*/ 829 w 993"/>
                  <a:gd name="T17" fmla="*/ 646 h 1319"/>
                  <a:gd name="T18" fmla="*/ 815 w 993"/>
                  <a:gd name="T19" fmla="*/ 717 h 1319"/>
                  <a:gd name="T20" fmla="*/ 786 w 993"/>
                  <a:gd name="T21" fmla="*/ 788 h 1319"/>
                  <a:gd name="T22" fmla="*/ 786 w 993"/>
                  <a:gd name="T23" fmla="*/ 830 h 1319"/>
                  <a:gd name="T24" fmla="*/ 772 w 993"/>
                  <a:gd name="T25" fmla="*/ 859 h 1319"/>
                  <a:gd name="T26" fmla="*/ 772 w 993"/>
                  <a:gd name="T27" fmla="*/ 887 h 1319"/>
                  <a:gd name="T28" fmla="*/ 758 w 993"/>
                  <a:gd name="T29" fmla="*/ 901 h 1319"/>
                  <a:gd name="T30" fmla="*/ 758 w 993"/>
                  <a:gd name="T31" fmla="*/ 930 h 1319"/>
                  <a:gd name="T32" fmla="*/ 744 w 993"/>
                  <a:gd name="T33" fmla="*/ 944 h 1319"/>
                  <a:gd name="T34" fmla="*/ 744 w 993"/>
                  <a:gd name="T35" fmla="*/ 958 h 1319"/>
                  <a:gd name="T36" fmla="*/ 744 w 993"/>
                  <a:gd name="T37" fmla="*/ 984 h 1319"/>
                  <a:gd name="T38" fmla="*/ 730 w 993"/>
                  <a:gd name="T39" fmla="*/ 1009 h 1319"/>
                  <a:gd name="T40" fmla="*/ 730 w 993"/>
                  <a:gd name="T41" fmla="*/ 1023 h 1319"/>
                  <a:gd name="T42" fmla="*/ 715 w 993"/>
                  <a:gd name="T43" fmla="*/ 1051 h 1319"/>
                  <a:gd name="T44" fmla="*/ 701 w 993"/>
                  <a:gd name="T45" fmla="*/ 1094 h 1319"/>
                  <a:gd name="T46" fmla="*/ 701 w 993"/>
                  <a:gd name="T47" fmla="*/ 1122 h 1319"/>
                  <a:gd name="T48" fmla="*/ 687 w 993"/>
                  <a:gd name="T49" fmla="*/ 1151 h 1319"/>
                  <a:gd name="T50" fmla="*/ 659 w 993"/>
                  <a:gd name="T51" fmla="*/ 1179 h 1319"/>
                  <a:gd name="T52" fmla="*/ 630 w 993"/>
                  <a:gd name="T53" fmla="*/ 1207 h 1319"/>
                  <a:gd name="T54" fmla="*/ 602 w 993"/>
                  <a:gd name="T55" fmla="*/ 1250 h 1319"/>
                  <a:gd name="T56" fmla="*/ 602 w 993"/>
                  <a:gd name="T57" fmla="*/ 1264 h 1319"/>
                  <a:gd name="T58" fmla="*/ 574 w 993"/>
                  <a:gd name="T59" fmla="*/ 1278 h 1319"/>
                  <a:gd name="T60" fmla="*/ 559 w 993"/>
                  <a:gd name="T61" fmla="*/ 1292 h 1319"/>
                  <a:gd name="T62" fmla="*/ 531 w 993"/>
                  <a:gd name="T63" fmla="*/ 1307 h 1319"/>
                  <a:gd name="T64" fmla="*/ 503 w 993"/>
                  <a:gd name="T65" fmla="*/ 1307 h 1319"/>
                  <a:gd name="T66" fmla="*/ 468 w 993"/>
                  <a:gd name="T67" fmla="*/ 1307 h 1319"/>
                  <a:gd name="T68" fmla="*/ 426 w 993"/>
                  <a:gd name="T69" fmla="*/ 1307 h 1319"/>
                  <a:gd name="T70" fmla="*/ 397 w 993"/>
                  <a:gd name="T71" fmla="*/ 1307 h 1319"/>
                  <a:gd name="T72" fmla="*/ 241 w 993"/>
                  <a:gd name="T73" fmla="*/ 1250 h 1319"/>
                  <a:gd name="T74" fmla="*/ 213 w 993"/>
                  <a:gd name="T75" fmla="*/ 1250 h 1319"/>
                  <a:gd name="T76" fmla="*/ 156 w 993"/>
                  <a:gd name="T77" fmla="*/ 1222 h 1319"/>
                  <a:gd name="T78" fmla="*/ 114 w 993"/>
                  <a:gd name="T79" fmla="*/ 1207 h 1319"/>
                  <a:gd name="T80" fmla="*/ 100 w 993"/>
                  <a:gd name="T81" fmla="*/ 1207 h 1319"/>
                  <a:gd name="T82" fmla="*/ 85 w 993"/>
                  <a:gd name="T83" fmla="*/ 1207 h 1319"/>
                  <a:gd name="T84" fmla="*/ 57 w 993"/>
                  <a:gd name="T85" fmla="*/ 1193 h 1319"/>
                  <a:gd name="T86" fmla="*/ 14 w 993"/>
                  <a:gd name="T87" fmla="*/ 1179 h 1319"/>
                  <a:gd name="T88" fmla="*/ 0 w 993"/>
                  <a:gd name="T89" fmla="*/ 1165 h 1319"/>
                  <a:gd name="T90" fmla="*/ 57 w 993"/>
                  <a:gd name="T91" fmla="*/ 1009 h 1319"/>
                  <a:gd name="T92" fmla="*/ 57 w 993"/>
                  <a:gd name="T93" fmla="*/ 972 h 1319"/>
                  <a:gd name="T94" fmla="*/ 128 w 993"/>
                  <a:gd name="T95" fmla="*/ 958 h 1319"/>
                  <a:gd name="T96" fmla="*/ 156 w 993"/>
                  <a:gd name="T97" fmla="*/ 745 h 1319"/>
                  <a:gd name="T98" fmla="*/ 170 w 993"/>
                  <a:gd name="T99" fmla="*/ 674 h 1319"/>
                  <a:gd name="T100" fmla="*/ 185 w 993"/>
                  <a:gd name="T101" fmla="*/ 462 h 1319"/>
                  <a:gd name="T102" fmla="*/ 284 w 993"/>
                  <a:gd name="T103" fmla="*/ 391 h 1319"/>
                  <a:gd name="T104" fmla="*/ 383 w 993"/>
                  <a:gd name="T105" fmla="*/ 405 h 1319"/>
                  <a:gd name="T106" fmla="*/ 440 w 993"/>
                  <a:gd name="T107" fmla="*/ 405 h 1319"/>
                  <a:gd name="T108" fmla="*/ 517 w 993"/>
                  <a:gd name="T109" fmla="*/ 198 h 1319"/>
                  <a:gd name="T110" fmla="*/ 545 w 993"/>
                  <a:gd name="T111" fmla="*/ 0 h 1319"/>
                  <a:gd name="T112" fmla="*/ 744 w 993"/>
                  <a:gd name="T113" fmla="*/ 28 h 1319"/>
                  <a:gd name="T114" fmla="*/ 815 w 993"/>
                  <a:gd name="T115" fmla="*/ 42 h 1319"/>
                  <a:gd name="T116" fmla="*/ 928 w 993"/>
                  <a:gd name="T117" fmla="*/ 56 h 1319"/>
                  <a:gd name="T118" fmla="*/ 985 w 993"/>
                  <a:gd name="T119" fmla="*/ 85 h 1319"/>
                  <a:gd name="T120" fmla="*/ 985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9"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70"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1" name="Freeform 41"/>
              <p:cNvSpPr>
                <a:spLocks/>
              </p:cNvSpPr>
              <p:nvPr/>
            </p:nvSpPr>
            <p:spPr bwMode="auto">
              <a:xfrm>
                <a:off x="5262" y="3773"/>
                <a:ext cx="1205" cy="832"/>
              </a:xfrm>
              <a:custGeom>
                <a:avLst/>
                <a:gdLst>
                  <a:gd name="T0" fmla="*/ 723 w 1205"/>
                  <a:gd name="T1" fmla="*/ 79 h 865"/>
                  <a:gd name="T2" fmla="*/ 751 w 1205"/>
                  <a:gd name="T3" fmla="*/ 88 h 865"/>
                  <a:gd name="T4" fmla="*/ 822 w 1205"/>
                  <a:gd name="T5" fmla="*/ 88 h 865"/>
                  <a:gd name="T6" fmla="*/ 865 w 1205"/>
                  <a:gd name="T7" fmla="*/ 98 h 865"/>
                  <a:gd name="T8" fmla="*/ 936 w 1205"/>
                  <a:gd name="T9" fmla="*/ 117 h 865"/>
                  <a:gd name="T10" fmla="*/ 1021 w 1205"/>
                  <a:gd name="T11" fmla="*/ 137 h 865"/>
                  <a:gd name="T12" fmla="*/ 1205 w 1205"/>
                  <a:gd name="T13" fmla="*/ 176 h 865"/>
                  <a:gd name="T14" fmla="*/ 1191 w 1205"/>
                  <a:gd name="T15" fmla="*/ 215 h 865"/>
                  <a:gd name="T16" fmla="*/ 1205 w 1205"/>
                  <a:gd name="T17" fmla="*/ 226 h 865"/>
                  <a:gd name="T18" fmla="*/ 1205 w 1205"/>
                  <a:gd name="T19" fmla="*/ 245 h 865"/>
                  <a:gd name="T20" fmla="*/ 1191 w 1205"/>
                  <a:gd name="T21" fmla="*/ 275 h 865"/>
                  <a:gd name="T22" fmla="*/ 1177 w 1205"/>
                  <a:gd name="T23" fmla="*/ 303 h 865"/>
                  <a:gd name="T24" fmla="*/ 1163 w 1205"/>
                  <a:gd name="T25" fmla="*/ 334 h 865"/>
                  <a:gd name="T26" fmla="*/ 1163 w 1205"/>
                  <a:gd name="T27" fmla="*/ 392 h 865"/>
                  <a:gd name="T28" fmla="*/ 1163 w 1205"/>
                  <a:gd name="T29" fmla="*/ 421 h 865"/>
                  <a:gd name="T30" fmla="*/ 1148 w 1205"/>
                  <a:gd name="T31" fmla="*/ 441 h 865"/>
                  <a:gd name="T32" fmla="*/ 1134 w 1205"/>
                  <a:gd name="T33" fmla="*/ 481 h 865"/>
                  <a:gd name="T34" fmla="*/ 992 w 1205"/>
                  <a:gd name="T35" fmla="*/ 520 h 865"/>
                  <a:gd name="T36" fmla="*/ 950 w 1205"/>
                  <a:gd name="T37" fmla="*/ 596 h 865"/>
                  <a:gd name="T38" fmla="*/ 921 w 1205"/>
                  <a:gd name="T39" fmla="*/ 590 h 865"/>
                  <a:gd name="T40" fmla="*/ 893 w 1205"/>
                  <a:gd name="T41" fmla="*/ 590 h 865"/>
                  <a:gd name="T42" fmla="*/ 851 w 1205"/>
                  <a:gd name="T43" fmla="*/ 590 h 865"/>
                  <a:gd name="T44" fmla="*/ 822 w 1205"/>
                  <a:gd name="T45" fmla="*/ 590 h 865"/>
                  <a:gd name="T46" fmla="*/ 765 w 1205"/>
                  <a:gd name="T47" fmla="*/ 578 h 865"/>
                  <a:gd name="T48" fmla="*/ 737 w 1205"/>
                  <a:gd name="T49" fmla="*/ 578 h 865"/>
                  <a:gd name="T50" fmla="*/ 723 w 1205"/>
                  <a:gd name="T51" fmla="*/ 578 h 865"/>
                  <a:gd name="T52" fmla="*/ 680 w 1205"/>
                  <a:gd name="T53" fmla="*/ 578 h 865"/>
                  <a:gd name="T54" fmla="*/ 652 w 1205"/>
                  <a:gd name="T55" fmla="*/ 569 h 865"/>
                  <a:gd name="T56" fmla="*/ 581 w 1205"/>
                  <a:gd name="T57" fmla="*/ 569 h 865"/>
                  <a:gd name="T58" fmla="*/ 496 w 1205"/>
                  <a:gd name="T59" fmla="*/ 558 h 865"/>
                  <a:gd name="T60" fmla="*/ 468 w 1205"/>
                  <a:gd name="T61" fmla="*/ 558 h 865"/>
                  <a:gd name="T62" fmla="*/ 425 w 1205"/>
                  <a:gd name="T63" fmla="*/ 558 h 865"/>
                  <a:gd name="T64" fmla="*/ 397 w 1205"/>
                  <a:gd name="T65" fmla="*/ 558 h 865"/>
                  <a:gd name="T66" fmla="*/ 312 w 1205"/>
                  <a:gd name="T67" fmla="*/ 549 h 865"/>
                  <a:gd name="T68" fmla="*/ 283 w 1205"/>
                  <a:gd name="T69" fmla="*/ 549 h 865"/>
                  <a:gd name="T70" fmla="*/ 198 w 1205"/>
                  <a:gd name="T71" fmla="*/ 558 h 865"/>
                  <a:gd name="T72" fmla="*/ 113 w 1205"/>
                  <a:gd name="T73" fmla="*/ 558 h 865"/>
                  <a:gd name="T74" fmla="*/ 85 w 1205"/>
                  <a:gd name="T75" fmla="*/ 558 h 865"/>
                  <a:gd name="T76" fmla="*/ 70 w 1205"/>
                  <a:gd name="T77" fmla="*/ 558 h 865"/>
                  <a:gd name="T78" fmla="*/ 42 w 1205"/>
                  <a:gd name="T79" fmla="*/ 558 h 865"/>
                  <a:gd name="T80" fmla="*/ 14 w 1205"/>
                  <a:gd name="T81" fmla="*/ 558 h 865"/>
                  <a:gd name="T82" fmla="*/ 0 w 1205"/>
                  <a:gd name="T83" fmla="*/ 540 h 865"/>
                  <a:gd name="T84" fmla="*/ 28 w 1205"/>
                  <a:gd name="T85" fmla="*/ 500 h 865"/>
                  <a:gd name="T86" fmla="*/ 85 w 1205"/>
                  <a:gd name="T87" fmla="*/ 363 h 865"/>
                  <a:gd name="T88" fmla="*/ 99 w 1205"/>
                  <a:gd name="T89" fmla="*/ 314 h 865"/>
                  <a:gd name="T90" fmla="*/ 113 w 1205"/>
                  <a:gd name="T91" fmla="*/ 284 h 865"/>
                  <a:gd name="T92" fmla="*/ 141 w 1205"/>
                  <a:gd name="T93" fmla="*/ 197 h 865"/>
                  <a:gd name="T94" fmla="*/ 141 w 1205"/>
                  <a:gd name="T95" fmla="*/ 166 h 865"/>
                  <a:gd name="T96" fmla="*/ 141 w 1205"/>
                  <a:gd name="T97" fmla="*/ 137 h 865"/>
                  <a:gd name="T98" fmla="*/ 141 w 1205"/>
                  <a:gd name="T99" fmla="*/ 117 h 865"/>
                  <a:gd name="T100" fmla="*/ 141 w 1205"/>
                  <a:gd name="T101" fmla="*/ 79 h 865"/>
                  <a:gd name="T102" fmla="*/ 269 w 1205"/>
                  <a:gd name="T103" fmla="*/ 68 h 865"/>
                  <a:gd name="T104" fmla="*/ 354 w 1205"/>
                  <a:gd name="T105" fmla="*/ 68 h 865"/>
                  <a:gd name="T106" fmla="*/ 368 w 1205"/>
                  <a:gd name="T107" fmla="*/ 50 h 865"/>
                  <a:gd name="T108" fmla="*/ 368 w 1205"/>
                  <a:gd name="T109" fmla="*/ 13 h 865"/>
                  <a:gd name="T110" fmla="*/ 581 w 1205"/>
                  <a:gd name="T111" fmla="*/ 68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72"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3" name="Freeform 39"/>
              <p:cNvSpPr>
                <a:spLocks/>
              </p:cNvSpPr>
              <p:nvPr/>
            </p:nvSpPr>
            <p:spPr bwMode="auto">
              <a:xfrm>
                <a:off x="2779" y="2823"/>
                <a:ext cx="1065" cy="1148"/>
              </a:xfrm>
              <a:custGeom>
                <a:avLst/>
                <a:gdLst>
                  <a:gd name="T0" fmla="*/ 616 w 1063"/>
                  <a:gd name="T1" fmla="*/ 212 h 1149"/>
                  <a:gd name="T2" fmla="*/ 644 w 1063"/>
                  <a:gd name="T3" fmla="*/ 227 h 1149"/>
                  <a:gd name="T4" fmla="*/ 658 w 1063"/>
                  <a:gd name="T5" fmla="*/ 241 h 1149"/>
                  <a:gd name="T6" fmla="*/ 772 w 1063"/>
                  <a:gd name="T7" fmla="*/ 297 h 1149"/>
                  <a:gd name="T8" fmla="*/ 834 w 1063"/>
                  <a:gd name="T9" fmla="*/ 283 h 1149"/>
                  <a:gd name="T10" fmla="*/ 905 w 1063"/>
                  <a:gd name="T11" fmla="*/ 241 h 1149"/>
                  <a:gd name="T12" fmla="*/ 962 w 1063"/>
                  <a:gd name="T13" fmla="*/ 198 h 1149"/>
                  <a:gd name="T14" fmla="*/ 1061 w 1063"/>
                  <a:gd name="T15" fmla="*/ 184 h 1149"/>
                  <a:gd name="T16" fmla="*/ 1061 w 1063"/>
                  <a:gd name="T17" fmla="*/ 198 h 1149"/>
                  <a:gd name="T18" fmla="*/ 1047 w 1063"/>
                  <a:gd name="T19" fmla="*/ 241 h 1149"/>
                  <a:gd name="T20" fmla="*/ 1033 w 1063"/>
                  <a:gd name="T21" fmla="*/ 283 h 1149"/>
                  <a:gd name="T22" fmla="*/ 1019 w 1063"/>
                  <a:gd name="T23" fmla="*/ 297 h 1149"/>
                  <a:gd name="T24" fmla="*/ 1019 w 1063"/>
                  <a:gd name="T25" fmla="*/ 340 h 1149"/>
                  <a:gd name="T26" fmla="*/ 1019 w 1063"/>
                  <a:gd name="T27" fmla="*/ 368 h 1149"/>
                  <a:gd name="T28" fmla="*/ 1033 w 1063"/>
                  <a:gd name="T29" fmla="*/ 397 h 1149"/>
                  <a:gd name="T30" fmla="*/ 1061 w 1063"/>
                  <a:gd name="T31" fmla="*/ 524 h 1149"/>
                  <a:gd name="T32" fmla="*/ 1075 w 1063"/>
                  <a:gd name="T33" fmla="*/ 567 h 1149"/>
                  <a:gd name="T34" fmla="*/ 1033 w 1063"/>
                  <a:gd name="T35" fmla="*/ 575 h 1149"/>
                  <a:gd name="T36" fmla="*/ 990 w 1063"/>
                  <a:gd name="T37" fmla="*/ 604 h 1149"/>
                  <a:gd name="T38" fmla="*/ 976 w 1063"/>
                  <a:gd name="T39" fmla="*/ 618 h 1149"/>
                  <a:gd name="T40" fmla="*/ 934 w 1063"/>
                  <a:gd name="T41" fmla="*/ 646 h 1149"/>
                  <a:gd name="T42" fmla="*/ 891 w 1063"/>
                  <a:gd name="T43" fmla="*/ 689 h 1149"/>
                  <a:gd name="T44" fmla="*/ 786 w 1063"/>
                  <a:gd name="T45" fmla="*/ 802 h 1149"/>
                  <a:gd name="T46" fmla="*/ 743 w 1063"/>
                  <a:gd name="T47" fmla="*/ 873 h 1149"/>
                  <a:gd name="T48" fmla="*/ 715 w 1063"/>
                  <a:gd name="T49" fmla="*/ 916 h 1149"/>
                  <a:gd name="T50" fmla="*/ 502 w 1063"/>
                  <a:gd name="T51" fmla="*/ 1086 h 1149"/>
                  <a:gd name="T52" fmla="*/ 374 w 1063"/>
                  <a:gd name="T53" fmla="*/ 1143 h 1149"/>
                  <a:gd name="T54" fmla="*/ 346 w 1063"/>
                  <a:gd name="T55" fmla="*/ 1086 h 1149"/>
                  <a:gd name="T56" fmla="*/ 255 w 1063"/>
                  <a:gd name="T57" fmla="*/ 972 h 1149"/>
                  <a:gd name="T58" fmla="*/ 241 w 1063"/>
                  <a:gd name="T59" fmla="*/ 944 h 1149"/>
                  <a:gd name="T60" fmla="*/ 241 w 1063"/>
                  <a:gd name="T61" fmla="*/ 944 h 1149"/>
                  <a:gd name="T62" fmla="*/ 241 w 1063"/>
                  <a:gd name="T63" fmla="*/ 930 h 1149"/>
                  <a:gd name="T64" fmla="*/ 227 w 1063"/>
                  <a:gd name="T65" fmla="*/ 916 h 1149"/>
                  <a:gd name="T66" fmla="*/ 227 w 1063"/>
                  <a:gd name="T67" fmla="*/ 916 h 1149"/>
                  <a:gd name="T68" fmla="*/ 212 w 1063"/>
                  <a:gd name="T69" fmla="*/ 901 h 1149"/>
                  <a:gd name="T70" fmla="*/ 170 w 1063"/>
                  <a:gd name="T71" fmla="*/ 873 h 1149"/>
                  <a:gd name="T72" fmla="*/ 113 w 1063"/>
                  <a:gd name="T73" fmla="*/ 873 h 1149"/>
                  <a:gd name="T74" fmla="*/ 71 w 1063"/>
                  <a:gd name="T75" fmla="*/ 859 h 1149"/>
                  <a:gd name="T76" fmla="*/ 14 w 1063"/>
                  <a:gd name="T77" fmla="*/ 845 h 1149"/>
                  <a:gd name="T78" fmla="*/ 14 w 1063"/>
                  <a:gd name="T79" fmla="*/ 816 h 1149"/>
                  <a:gd name="T80" fmla="*/ 28 w 1063"/>
                  <a:gd name="T81" fmla="*/ 760 h 1149"/>
                  <a:gd name="T82" fmla="*/ 71 w 1063"/>
                  <a:gd name="T83" fmla="*/ 632 h 1149"/>
                  <a:gd name="T84" fmla="*/ 56 w 1063"/>
                  <a:gd name="T85" fmla="*/ 575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4 w 1063"/>
                  <a:gd name="T103" fmla="*/ 42 h 1149"/>
                  <a:gd name="T104" fmla="*/ 445 w 1063"/>
                  <a:gd name="T105" fmla="*/ 0 h 1149"/>
                  <a:gd name="T106" fmla="*/ 502 w 1063"/>
                  <a:gd name="T107" fmla="*/ 71 h 1149"/>
                  <a:gd name="T108" fmla="*/ 530 w 1063"/>
                  <a:gd name="T109" fmla="*/ 113 h 1149"/>
                  <a:gd name="T110" fmla="*/ 545 w 1063"/>
                  <a:gd name="T111" fmla="*/ 127 h 1149"/>
                  <a:gd name="T112" fmla="*/ 573 w 1063"/>
                  <a:gd name="T113" fmla="*/ 156 h 1149"/>
                  <a:gd name="T114" fmla="*/ 573 w 1063"/>
                  <a:gd name="T115" fmla="*/ 156 h 1149"/>
                  <a:gd name="T116" fmla="*/ 587 w 1063"/>
                  <a:gd name="T117" fmla="*/ 184 h 1149"/>
                  <a:gd name="T118" fmla="*/ 616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4"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5"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6"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7"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78"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79"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80"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81"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82"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83" name="Text Box 28"/>
            <p:cNvSpPr txBox="1">
              <a:spLocks noChangeArrowheads="1"/>
            </p:cNvSpPr>
            <p:nvPr/>
          </p:nvSpPr>
          <p:spPr bwMode="auto">
            <a:xfrm>
              <a:off x="4208" y="2204"/>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84" name="Text Box 27"/>
            <p:cNvSpPr txBox="1">
              <a:spLocks noChangeArrowheads="1"/>
            </p:cNvSpPr>
            <p:nvPr/>
          </p:nvSpPr>
          <p:spPr bwMode="auto">
            <a:xfrm>
              <a:off x="5075" y="1678"/>
              <a:ext cx="900" cy="360"/>
            </a:xfrm>
            <a:prstGeom prst="rect">
              <a:avLst/>
            </a:prstGeom>
            <a:noFill/>
            <a:ln w="9525">
              <a:noFill/>
              <a:miter lim="800000"/>
              <a:headEnd/>
              <a:tailEnd/>
            </a:ln>
          </p:spPr>
          <p:txBody>
            <a:bodyPr lIns="74295" tIns="8890" rIns="74295" bIns="8890"/>
            <a:lstStyle/>
            <a:p>
              <a:pPr eaLnBrk="1" hangingPunct="1"/>
              <a:r>
                <a:rPr lang="ja-JP" altLang="en-US" sz="900" b="1" dirty="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85" name="Text Box 26"/>
            <p:cNvSpPr txBox="1">
              <a:spLocks noChangeArrowheads="1"/>
            </p:cNvSpPr>
            <p:nvPr/>
          </p:nvSpPr>
          <p:spPr bwMode="auto">
            <a:xfrm>
              <a:off x="1232" y="312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86"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87"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4861" y="2489"/>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89" name="Text Box 21"/>
            <p:cNvSpPr txBox="1">
              <a:spLocks noChangeArrowheads="1"/>
            </p:cNvSpPr>
            <p:nvPr/>
          </p:nvSpPr>
          <p:spPr bwMode="auto">
            <a:xfrm>
              <a:off x="1175" y="515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90" name="Text Box 20"/>
            <p:cNvSpPr txBox="1">
              <a:spLocks noChangeArrowheads="1"/>
            </p:cNvSpPr>
            <p:nvPr/>
          </p:nvSpPr>
          <p:spPr bwMode="auto">
            <a:xfrm>
              <a:off x="1839" y="377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91"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92"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93"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96" name="Text Box 16"/>
            <p:cNvSpPr txBox="1">
              <a:spLocks noChangeArrowheads="1"/>
            </p:cNvSpPr>
            <p:nvPr/>
          </p:nvSpPr>
          <p:spPr bwMode="auto">
            <a:xfrm>
              <a:off x="3889" y="3708"/>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97"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4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49"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50" name="Text Box 12"/>
            <p:cNvSpPr txBox="1">
              <a:spLocks noChangeArrowheads="1"/>
            </p:cNvSpPr>
            <p:nvPr/>
          </p:nvSpPr>
          <p:spPr bwMode="auto">
            <a:xfrm>
              <a:off x="3623" y="471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51"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52"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11"/>
          <p:cNvGrpSpPr/>
          <p:nvPr/>
        </p:nvGrpSpPr>
        <p:grpSpPr>
          <a:xfrm>
            <a:off x="560512" y="1629675"/>
            <a:ext cx="2520280" cy="1296987"/>
            <a:chOff x="179512" y="1629668"/>
            <a:chExt cx="2520280" cy="1296987"/>
          </a:xfrm>
        </p:grpSpPr>
        <p:sp>
          <p:nvSpPr>
            <p:cNvPr id="76" name="角丸四角形 75"/>
            <p:cNvSpPr/>
            <p:nvPr/>
          </p:nvSpPr>
          <p:spPr bwMode="auto">
            <a:xfrm>
              <a:off x="179512" y="1629668"/>
              <a:ext cx="2520280" cy="1296987"/>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西淀川区・淀川区・東淀川区　</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３区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86.4</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44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77" name="角丸四角形 76"/>
            <p:cNvSpPr/>
            <p:nvPr/>
          </p:nvSpPr>
          <p:spPr bwMode="auto">
            <a:xfrm>
              <a:off x="251520" y="1700808"/>
              <a:ext cx="288031" cy="115212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09" name="直線コネクタ 208"/>
          <p:cNvCxnSpPr>
            <a:endCxn id="99" idx="1"/>
          </p:cNvCxnSpPr>
          <p:nvPr/>
        </p:nvCxnSpPr>
        <p:spPr>
          <a:xfrm>
            <a:off x="3080792" y="2205732"/>
            <a:ext cx="648072" cy="60905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Text Box 4"/>
          <p:cNvSpPr txBox="1">
            <a:spLocks noChangeArrowheads="1"/>
          </p:cNvSpPr>
          <p:nvPr/>
        </p:nvSpPr>
        <p:spPr bwMode="auto">
          <a:xfrm>
            <a:off x="3728871" y="263778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12" name="直線コネクタ 211"/>
          <p:cNvCxnSpPr>
            <a:stCxn id="103" idx="1"/>
          </p:cNvCxnSpPr>
          <p:nvPr/>
        </p:nvCxnSpPr>
        <p:spPr>
          <a:xfrm flipH="1">
            <a:off x="5817104" y="2026072"/>
            <a:ext cx="792087" cy="64469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Text Box 4"/>
          <p:cNvSpPr txBox="1">
            <a:spLocks noChangeArrowheads="1"/>
          </p:cNvSpPr>
          <p:nvPr/>
        </p:nvSpPr>
        <p:spPr bwMode="auto">
          <a:xfrm>
            <a:off x="5143631" y="264604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grpSp>
        <p:nvGrpSpPr>
          <p:cNvPr id="5" name="グループ化 81"/>
          <p:cNvGrpSpPr>
            <a:grpSpLocks/>
          </p:cNvGrpSpPr>
          <p:nvPr/>
        </p:nvGrpSpPr>
        <p:grpSpPr bwMode="auto">
          <a:xfrm>
            <a:off x="6609184" y="1269635"/>
            <a:ext cx="2592288" cy="1512887"/>
            <a:chOff x="5014987" y="393466"/>
            <a:chExt cx="3896795" cy="1285240"/>
          </a:xfrm>
        </p:grpSpPr>
        <p:sp>
          <p:nvSpPr>
            <p:cNvPr id="103" name="角丸四角形 102"/>
            <p:cNvSpPr/>
            <p:nvPr/>
          </p:nvSpPr>
          <p:spPr>
            <a:xfrm>
              <a:off x="5014987" y="393466"/>
              <a:ext cx="3896795" cy="128524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北区・都島区・福島区・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117.5</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37</a:t>
              </a:r>
              <a:r>
                <a:rPr lang="ja-JP" altLang="en-US" sz="1050" dirty="0">
                  <a:solidFill>
                    <a:prstClr val="black"/>
                  </a:solidFill>
                  <a:latin typeface="Meiryo UI" pitchFamily="50" charset="-128"/>
                  <a:ea typeface="Meiryo UI" pitchFamily="50" charset="-128"/>
                  <a:cs typeface="Meiryo UI" pitchFamily="50" charset="-128"/>
                </a:rPr>
                <a:t>万人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4" name="角丸四角形 103"/>
            <p:cNvSpPr/>
            <p:nvPr/>
          </p:nvSpPr>
          <p:spPr>
            <a:xfrm>
              <a:off x="5091948" y="448759"/>
              <a:ext cx="357956" cy="117465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20" name="直線コネクタ 219"/>
          <p:cNvCxnSpPr>
            <a:stCxn id="106" idx="3"/>
            <a:endCxn id="108" idx="1"/>
          </p:cNvCxnSpPr>
          <p:nvPr/>
        </p:nvCxnSpPr>
        <p:spPr>
          <a:xfrm flipV="1">
            <a:off x="2864768" y="4110930"/>
            <a:ext cx="792088" cy="17390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6465168" y="3861916"/>
            <a:ext cx="216024" cy="28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グループ化 78"/>
          <p:cNvGrpSpPr>
            <a:grpSpLocks/>
          </p:cNvGrpSpPr>
          <p:nvPr/>
        </p:nvGrpSpPr>
        <p:grpSpPr bwMode="auto">
          <a:xfrm>
            <a:off x="560512" y="3637136"/>
            <a:ext cx="2304256" cy="1295400"/>
            <a:chOff x="5014988" y="673749"/>
            <a:chExt cx="3543013" cy="1574924"/>
          </a:xfrm>
        </p:grpSpPr>
        <p:sp>
          <p:nvSpPr>
            <p:cNvPr id="106" name="角丸四角形 105"/>
            <p:cNvSpPr/>
            <p:nvPr/>
          </p:nvSpPr>
          <p:spPr>
            <a:xfrm>
              <a:off x="5014988" y="673749"/>
              <a:ext cx="3543013" cy="157492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此花区・西区・港区・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大正区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96.3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27</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7" name="角丸四角形 106"/>
            <p:cNvSpPr/>
            <p:nvPr/>
          </p:nvSpPr>
          <p:spPr>
            <a:xfrm>
              <a:off x="5091419" y="749020"/>
              <a:ext cx="375363" cy="140701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08" name="Text Box 4"/>
          <p:cNvSpPr txBox="1">
            <a:spLocks noChangeArrowheads="1"/>
          </p:cNvSpPr>
          <p:nvPr/>
        </p:nvSpPr>
        <p:spPr bwMode="auto">
          <a:xfrm>
            <a:off x="3656863" y="393392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7" name="グループ化 12"/>
          <p:cNvGrpSpPr/>
          <p:nvPr/>
        </p:nvGrpSpPr>
        <p:grpSpPr>
          <a:xfrm>
            <a:off x="6681192" y="3633075"/>
            <a:ext cx="2555652" cy="1223963"/>
            <a:chOff x="6300192" y="3633068"/>
            <a:chExt cx="2555652" cy="1223963"/>
          </a:xfrm>
        </p:grpSpPr>
        <p:grpSp>
          <p:nvGrpSpPr>
            <p:cNvPr id="8" name="グループ化 84"/>
            <p:cNvGrpSpPr>
              <a:grpSpLocks/>
            </p:cNvGrpSpPr>
            <p:nvPr/>
          </p:nvGrpSpPr>
          <p:grpSpPr bwMode="auto">
            <a:xfrm>
              <a:off x="6300192" y="3633068"/>
              <a:ext cx="2555652" cy="1223963"/>
              <a:chOff x="4779152" y="680438"/>
              <a:chExt cx="3501902" cy="899384"/>
            </a:xfrm>
          </p:grpSpPr>
          <p:sp>
            <p:nvSpPr>
              <p:cNvPr id="113" name="角丸四角形 112"/>
              <p:cNvSpPr/>
              <p:nvPr/>
            </p:nvSpPr>
            <p:spPr>
              <a:xfrm>
                <a:off x="5091402" y="680438"/>
                <a:ext cx="381080" cy="8807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14" name="角丸四角形 113"/>
              <p:cNvSpPr/>
              <p:nvPr/>
            </p:nvSpPr>
            <p:spPr>
              <a:xfrm>
                <a:off x="4779152" y="680438"/>
                <a:ext cx="3501902" cy="8993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lstStyle/>
              <a:p>
                <a:pPr marL="447675">
                  <a:defRPr/>
                </a:pPr>
                <a:r>
                  <a:rPr lang="ja-JP" altLang="en-US" sz="1050" dirty="0">
                    <a:solidFill>
                      <a:prstClr val="black"/>
                    </a:solidFill>
                    <a:latin typeface="Meiryo UI" pitchFamily="50" charset="-128"/>
                    <a:ea typeface="Meiryo UI" pitchFamily="50" charset="-128"/>
                    <a:cs typeface="Meiryo UI" pitchFamily="50" charset="-128"/>
                  </a:rPr>
                  <a:t>東成区・城東区・鶴見区　３区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15" name="角丸四角形 114"/>
            <p:cNvSpPr/>
            <p:nvPr/>
          </p:nvSpPr>
          <p:spPr bwMode="auto">
            <a:xfrm>
              <a:off x="6372200" y="3704332"/>
              <a:ext cx="288031" cy="10801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16" name="Text Box 4"/>
          <p:cNvSpPr txBox="1">
            <a:spLocks noChangeArrowheads="1"/>
          </p:cNvSpPr>
          <p:nvPr/>
        </p:nvSpPr>
        <p:spPr bwMode="auto">
          <a:xfrm>
            <a:off x="5745095" y="350187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grpSp>
        <p:nvGrpSpPr>
          <p:cNvPr id="9" name="グループ化 78"/>
          <p:cNvGrpSpPr>
            <a:grpSpLocks/>
          </p:cNvGrpSpPr>
          <p:nvPr/>
        </p:nvGrpSpPr>
        <p:grpSpPr bwMode="auto">
          <a:xfrm>
            <a:off x="581720" y="5158060"/>
            <a:ext cx="2499072" cy="1511300"/>
            <a:chOff x="4779467" y="2311772"/>
            <a:chExt cx="3697998" cy="1503195"/>
          </a:xfrm>
        </p:grpSpPr>
        <p:sp>
          <p:nvSpPr>
            <p:cNvPr id="121" name="角丸四角形 120"/>
            <p:cNvSpPr/>
            <p:nvPr/>
          </p:nvSpPr>
          <p:spPr>
            <a:xfrm>
              <a:off x="4779467" y="2311772"/>
              <a:ext cx="3697998" cy="150319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中央区・浪速区・住之江区・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住吉区・西成区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99.3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47</a:t>
              </a:r>
              <a:r>
                <a:rPr lang="ja-JP" altLang="en-US" sz="1050" dirty="0">
                  <a:solidFill>
                    <a:prstClr val="black"/>
                  </a:solidFill>
                  <a:latin typeface="Meiryo UI" pitchFamily="50" charset="-128"/>
                  <a:ea typeface="Meiryo UI" pitchFamily="50" charset="-128"/>
                  <a:cs typeface="Meiryo UI" pitchFamily="50" charset="-128"/>
                </a:rPr>
                <a:t>万人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22" name="角丸四角形 121"/>
            <p:cNvSpPr/>
            <p:nvPr/>
          </p:nvSpPr>
          <p:spPr>
            <a:xfrm>
              <a:off x="4874015" y="2382826"/>
              <a:ext cx="375364" cy="136108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第五区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19" name="Text Box 4"/>
          <p:cNvSpPr txBox="1">
            <a:spLocks noChangeArrowheads="1"/>
          </p:cNvSpPr>
          <p:nvPr/>
        </p:nvSpPr>
        <p:spPr bwMode="auto">
          <a:xfrm>
            <a:off x="3944895" y="551810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第五区</a:t>
            </a:r>
          </a:p>
        </p:txBody>
      </p:sp>
      <p:cxnSp>
        <p:nvCxnSpPr>
          <p:cNvPr id="123" name="直線コネクタ 122"/>
          <p:cNvCxnSpPr>
            <a:stCxn id="121" idx="3"/>
            <a:endCxn id="219" idx="1"/>
          </p:cNvCxnSpPr>
          <p:nvPr/>
        </p:nvCxnSpPr>
        <p:spPr>
          <a:xfrm flipV="1">
            <a:off x="3080792" y="5695106"/>
            <a:ext cx="864096" cy="21860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グループ化 8"/>
          <p:cNvGrpSpPr/>
          <p:nvPr/>
        </p:nvGrpSpPr>
        <p:grpSpPr>
          <a:xfrm>
            <a:off x="6843713" y="5158067"/>
            <a:ext cx="2537222" cy="1439863"/>
            <a:chOff x="6462713" y="5013326"/>
            <a:chExt cx="2537222" cy="1439863"/>
          </a:xfrm>
        </p:grpSpPr>
        <p:grpSp>
          <p:nvGrpSpPr>
            <p:cNvPr id="11" name="グループ化 84"/>
            <p:cNvGrpSpPr>
              <a:grpSpLocks/>
            </p:cNvGrpSpPr>
            <p:nvPr/>
          </p:nvGrpSpPr>
          <p:grpSpPr bwMode="auto">
            <a:xfrm>
              <a:off x="6462713" y="5013326"/>
              <a:ext cx="2537222" cy="1439863"/>
              <a:chOff x="4779152" y="680438"/>
              <a:chExt cx="3577260" cy="999109"/>
            </a:xfrm>
          </p:grpSpPr>
          <p:sp>
            <p:nvSpPr>
              <p:cNvPr id="126" name="角丸四角形 125"/>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27" name="角丸四角形 126"/>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28" name="角丸四角形 127"/>
            <p:cNvSpPr/>
            <p:nvPr/>
          </p:nvSpPr>
          <p:spPr bwMode="auto">
            <a:xfrm>
              <a:off x="6516216" y="5089376"/>
              <a:ext cx="288032" cy="129614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第六区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29" name="Text Box 4"/>
          <p:cNvSpPr txBox="1">
            <a:spLocks noChangeArrowheads="1"/>
          </p:cNvSpPr>
          <p:nvPr/>
        </p:nvSpPr>
        <p:spPr bwMode="auto">
          <a:xfrm>
            <a:off x="5529071" y="50860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第六区</a:t>
            </a:r>
          </a:p>
        </p:txBody>
      </p:sp>
      <p:cxnSp>
        <p:nvCxnSpPr>
          <p:cNvPr id="130" name="直線コネクタ 129"/>
          <p:cNvCxnSpPr/>
          <p:nvPr/>
        </p:nvCxnSpPr>
        <p:spPr>
          <a:xfrm>
            <a:off x="6249151" y="5232655"/>
            <a:ext cx="603993" cy="482083"/>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５　区割り・区の名称　～試案Ｄ（</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区Ｄ案）～</a:t>
            </a:r>
          </a:p>
        </p:txBody>
      </p:sp>
      <p:sp>
        <p:nvSpPr>
          <p:cNvPr id="102" name="角丸四角形 101"/>
          <p:cNvSpPr/>
          <p:nvPr/>
        </p:nvSpPr>
        <p:spPr>
          <a:xfrm>
            <a:off x="4325495" y="506628"/>
            <a:ext cx="5176772"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本資料で示した第一区～第六区は仮称。北に位置する区から順に番号を付番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テキスト ボックス 104"/>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）区割り（案）・区の名称（案）</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1853818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748" y="598885"/>
            <a:ext cx="9153906" cy="6185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56456" y="312083"/>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2216570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1914902"/>
            <a:ext cx="8394400" cy="345831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区割り</a:t>
            </a:r>
            <a:r>
              <a:rPr lang="ja-JP" altLang="en-US" sz="2000" dirty="0">
                <a:solidFill>
                  <a:prstClr val="black"/>
                </a:solidFill>
                <a:latin typeface="Meiryo UI" pitchFamily="50" charset="-128"/>
                <a:ea typeface="Meiryo UI" pitchFamily="50" charset="-128"/>
                <a:cs typeface="Meiryo UI" pitchFamily="50" charset="-128"/>
              </a:rPr>
              <a:t>・区の名称　～試案Ａ（４区Ａ案）～</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区割り・区の名称　～試案Ｂ（４区Ｂ案）</a:t>
            </a:r>
            <a:r>
              <a:rPr lang="ja-JP" altLang="en-US" sz="2000" dirty="0" smtClean="0">
                <a:solidFill>
                  <a:prstClr val="black"/>
                </a:solidFill>
                <a:latin typeface="Meiryo UI" pitchFamily="50" charset="-128"/>
                <a:ea typeface="Meiryo UI" pitchFamily="50" charset="-128"/>
                <a:cs typeface="Meiryo UI" pitchFamily="50" charset="-128"/>
              </a:rPr>
              <a:t>～</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４</a:t>
            </a:r>
            <a:r>
              <a:rPr lang="ja-JP" altLang="en-US" sz="2000" dirty="0">
                <a:solidFill>
                  <a:prstClr val="black"/>
                </a:solidFill>
                <a:latin typeface="Meiryo UI" pitchFamily="50" charset="-128"/>
                <a:ea typeface="Meiryo UI" pitchFamily="50" charset="-128"/>
                <a:cs typeface="Meiryo UI" pitchFamily="50" charset="-128"/>
              </a:rPr>
              <a:t>　区割り・区の名称　～試案Ｃ（６区Ｃ案）～</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５</a:t>
            </a:r>
            <a:r>
              <a:rPr lang="ja-JP" altLang="en-US" sz="2000" dirty="0">
                <a:solidFill>
                  <a:prstClr val="black"/>
                </a:solidFill>
                <a:latin typeface="Meiryo UI" pitchFamily="50" charset="-128"/>
                <a:ea typeface="Meiryo UI" pitchFamily="50" charset="-128"/>
                <a:cs typeface="Meiryo UI" pitchFamily="50" charset="-128"/>
              </a:rPr>
              <a:t>　区割り・区の名称　～試案Ｄ（６区Ｄ案）～</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648744" y="3367921"/>
            <a:ext cx="64418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170559"/>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2767932"/>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521548" y="3991486"/>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
        <p:nvSpPr>
          <p:cNvPr id="12" name="正方形/長方形 11"/>
          <p:cNvSpPr/>
          <p:nvPr/>
        </p:nvSpPr>
        <p:spPr>
          <a:xfrm>
            <a:off x="3521549" y="4592378"/>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09855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ja-JP" sz="2000" b="1" dirty="0">
                <a:solidFill>
                  <a:prstClr val="black"/>
                </a:solidFill>
                <a:latin typeface="Meiryo UI" pitchFamily="50" charset="-128"/>
                <a:ea typeface="Meiryo UI" pitchFamily="50" charset="-128"/>
                <a:cs typeface="Meiryo UI" pitchFamily="50" charset="-128"/>
              </a:rPr>
              <a:t>1</a:t>
            </a:r>
            <a:r>
              <a:rPr lang="ja-JP" altLang="en-US" sz="2000" b="1" dirty="0">
                <a:solidFill>
                  <a:prstClr val="black"/>
                </a:solidFill>
                <a:latin typeface="Meiryo UI" pitchFamily="50" charset="-128"/>
                <a:ea typeface="Meiryo UI" pitchFamily="50" charset="-128"/>
                <a:cs typeface="Meiryo UI" pitchFamily="50" charset="-128"/>
              </a:rPr>
              <a:t>　基本的な考え方</a:t>
            </a:r>
          </a:p>
        </p:txBody>
      </p:sp>
      <p:sp>
        <p:nvSpPr>
          <p:cNvPr id="15" name="正方形/長方形 14"/>
          <p:cNvSpPr/>
          <p:nvPr/>
        </p:nvSpPr>
        <p:spPr>
          <a:xfrm>
            <a:off x="920559" y="1052736"/>
            <a:ext cx="7882717" cy="509886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以下の５つの具体的な視点に基づき、区割りを策定</a:t>
            </a: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800"/>
              </a:lnSpc>
              <a:spcBef>
                <a:spcPct val="0"/>
              </a:spcBef>
              <a:spcAft>
                <a:spcPct val="0"/>
              </a:spcAft>
            </a:pP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各特別区における財政状況の均衡化が図れるよう最大限考慮する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各特別区間における将来（</a:t>
            </a:r>
            <a:r>
              <a:rPr lang="en-US" altLang="ja-JP" sz="1600" dirty="0">
                <a:latin typeface="Meiryo UI" pitchFamily="50" charset="-128"/>
                <a:ea typeface="Meiryo UI" pitchFamily="50" charset="-128"/>
                <a:cs typeface="Meiryo UI" pitchFamily="50" charset="-128"/>
              </a:rPr>
              <a:t>H47</a:t>
            </a:r>
            <a:r>
              <a:rPr lang="ja-JP" altLang="ja-JP" sz="1600" dirty="0">
                <a:latin typeface="Meiryo UI" pitchFamily="50" charset="-128"/>
                <a:ea typeface="Meiryo UI" pitchFamily="50" charset="-128"/>
                <a:cs typeface="Meiryo UI" pitchFamily="50" charset="-128"/>
              </a:rPr>
              <a:t>を想定）の人口格差を概ね２倍以内とする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これまで地域において築きあげてきたコミュニティを考慮し、過去の合区・分区の歴史的</a:t>
            </a:r>
            <a:r>
              <a:rPr lang="ja-JP" altLang="ja-JP" sz="1600" dirty="0" smtClean="0">
                <a:latin typeface="Meiryo UI" pitchFamily="50" charset="-128"/>
                <a:ea typeface="Meiryo UI" pitchFamily="50" charset="-128"/>
                <a:cs typeface="Meiryo UI" pitchFamily="50" charset="-128"/>
              </a:rPr>
              <a:t>な経</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a:p>
            <a:pPr>
              <a:lnSpc>
                <a:spcPts val="24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ja-JP" altLang="ja-JP" sz="1600" dirty="0" smtClean="0">
                <a:latin typeface="Meiryo UI" pitchFamily="50" charset="-128"/>
                <a:ea typeface="Meiryo UI" pitchFamily="50" charset="-128"/>
                <a:cs typeface="Meiryo UI" pitchFamily="50" charset="-128"/>
              </a:rPr>
              <a:t>緯</a:t>
            </a:r>
            <a:r>
              <a:rPr lang="ja-JP" altLang="ja-JP" sz="1600" dirty="0">
                <a:latin typeface="Meiryo UI" pitchFamily="50" charset="-128"/>
                <a:ea typeface="Meiryo UI" pitchFamily="50" charset="-128"/>
                <a:cs typeface="Meiryo UI" pitchFamily="50" charset="-128"/>
              </a:rPr>
              <a:t>を踏まえる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特別区内における住民の円滑な移動や住民間の交流を確保できるよう、鉄道網の接続や</a:t>
            </a:r>
            <a:endParaRPr lang="en-US" altLang="ja-JP" sz="1600" dirty="0">
              <a:latin typeface="Meiryo UI" pitchFamily="50" charset="-128"/>
              <a:ea typeface="Meiryo UI" pitchFamily="50" charset="-128"/>
              <a:cs typeface="Meiryo UI" pitchFamily="50" charset="-128"/>
            </a:endParaRPr>
          </a:p>
          <a:p>
            <a:pPr>
              <a:lnSpc>
                <a:spcPts val="2400"/>
              </a:lnSpc>
            </a:pPr>
            <a:r>
              <a:rPr lang="en-US" altLang="ja-JP" sz="1600" dirty="0">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商業集積を考慮する</a:t>
            </a:r>
            <a:endParaRPr lang="en-US" altLang="ja-JP" sz="1600" dirty="0">
              <a:solidFill>
                <a:schemeClr val="tx1"/>
              </a:solidFill>
              <a:latin typeface="Meiryo UI" pitchFamily="50" charset="-128"/>
              <a:ea typeface="Meiryo UI" pitchFamily="50" charset="-128"/>
              <a:cs typeface="Meiryo UI" pitchFamily="50" charset="-128"/>
            </a:endParaRPr>
          </a:p>
          <a:p>
            <a:pPr>
              <a:lnSpc>
                <a:spcPts val="2400"/>
              </a:lnSpc>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災害対策について、防災上の視点について出来る限り</a:t>
            </a:r>
            <a:r>
              <a:rPr lang="ja-JP" altLang="en-US" sz="1600" dirty="0">
                <a:latin typeface="Meiryo UI" pitchFamily="50" charset="-128"/>
                <a:ea typeface="Meiryo UI" pitchFamily="50" charset="-128"/>
                <a:cs typeface="Meiryo UI" pitchFamily="50" charset="-128"/>
              </a:rPr>
              <a:t>考慮</a:t>
            </a:r>
            <a:r>
              <a:rPr lang="ja-JP" altLang="en-US" sz="1600" dirty="0" smtClean="0">
                <a:latin typeface="Meiryo UI" pitchFamily="50" charset="-128"/>
                <a:ea typeface="Meiryo UI" pitchFamily="50" charset="-128"/>
                <a:cs typeface="Meiryo UI" pitchFamily="50" charset="-128"/>
              </a:rPr>
              <a:t>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（区の名称、本庁舎の位置については、今後、法定協議会における議論を踏まえたうえで、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案の提示を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496623" y="4365111"/>
            <a:ext cx="6774075"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素案で示した第一区～第六区の仮称については、北に位置する区から順に番号を付番</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ホームベース 10"/>
          <p:cNvSpPr/>
          <p:nvPr/>
        </p:nvSpPr>
        <p:spPr bwMode="auto">
          <a:xfrm>
            <a:off x="920552" y="836712"/>
            <a:ext cx="1311490" cy="360040"/>
          </a:xfrm>
          <a:prstGeom prst="homePlate">
            <a:avLst/>
          </a:prstGeom>
          <a:solidFill>
            <a:schemeClr val="bg1"/>
          </a:solidFill>
          <a:ln w="19050" algn="ctr">
            <a:solidFill>
              <a:srgbClr val="FF0000"/>
            </a:solidFill>
            <a:round/>
            <a:headEnd/>
            <a:tailEnd/>
          </a:ln>
          <a:effectLst/>
          <a:extLst/>
        </p:spPr>
        <p:txBody>
          <a:bodyPr wrap="none" rtlCol="0" anchor="ctr"/>
          <a:lstStyle/>
          <a:p>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区割り</a:t>
            </a:r>
            <a:endParaRPr lang="en-US" altLang="ja-JP" sz="1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638103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２　区割り・区の名称　～試案Ａ（</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区Ａ案）～</a:t>
            </a:r>
          </a:p>
        </p:txBody>
      </p:sp>
      <p:sp>
        <p:nvSpPr>
          <p:cNvPr id="98" name="テキスト ボックス 97"/>
          <p:cNvSpPr txBox="1"/>
          <p:nvPr/>
        </p:nvSpPr>
        <p:spPr>
          <a:xfrm>
            <a:off x="56456" y="476672"/>
            <a:ext cx="5217337" cy="369332"/>
          </a:xfrm>
          <a:prstGeom prst="rect">
            <a:avLst/>
          </a:prstGeom>
          <a:noFill/>
        </p:spPr>
        <p:txBody>
          <a:bodyPr wrap="square" rtlCol="0">
            <a:spAutoFit/>
          </a:bodyPr>
          <a:lstStyle/>
          <a:p>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区割り（案）・区の名称（案）</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Group 9"/>
          <p:cNvGrpSpPr>
            <a:grpSpLocks/>
          </p:cNvGrpSpPr>
          <p:nvPr/>
        </p:nvGrpSpPr>
        <p:grpSpPr bwMode="auto">
          <a:xfrm>
            <a:off x="2380456" y="1061846"/>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4"/>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8"/>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79" y="2823"/>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1076" y="340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8" y="366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89" y="3708"/>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525066" y="1493647"/>
            <a:ext cx="2771750" cy="1380627"/>
            <a:chOff x="5702105" y="620686"/>
            <a:chExt cx="3167009" cy="1396005"/>
          </a:xfrm>
        </p:grpSpPr>
        <p:sp>
          <p:nvSpPr>
            <p:cNvPr id="148" name="角丸四角形 147"/>
            <p:cNvSpPr/>
            <p:nvPr/>
          </p:nvSpPr>
          <p:spPr>
            <a:xfrm>
              <a:off x="5702105" y="620686"/>
              <a:ext cx="3167009"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福島区・此花区・港区・西淀川区・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淀川区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93.6</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  49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3</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福島区は旧此花区等より分離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65870" y="683633"/>
              <a:ext cx="323381" cy="127850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537766" y="5394548"/>
            <a:ext cx="2831058" cy="1346820"/>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住之江区・住吉区・西成区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101.3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62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419" y="1310029"/>
              <a:ext cx="343953" cy="141585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592168" y="1244409"/>
            <a:ext cx="2736304" cy="1629865"/>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北区・都島区・東淀川区・東成区・　</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旭区・城東区・鶴見区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95.8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78</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85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旧城東区は旧旭区より分区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277" y="30453"/>
              <a:ext cx="358034" cy="1174052"/>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a:defRPr/>
              </a:pPr>
              <a:r>
                <a:rPr lang="ja-JP" altLang="en-US" b="1" dirty="0">
                  <a:solidFill>
                    <a:prstClr val="white"/>
                  </a:solidFill>
                  <a:latin typeface="Meiryo UI" pitchFamily="50" charset="-128"/>
                  <a:ea typeface="Meiryo UI" pitchFamily="50" charset="-128"/>
                  <a:cs typeface="Meiryo UI" pitchFamily="50" charset="-128"/>
                </a:rPr>
                <a:t>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1"/>
          <p:cNvGrpSpPr/>
          <p:nvPr/>
        </p:nvGrpSpPr>
        <p:grpSpPr>
          <a:xfrm>
            <a:off x="6630392" y="4365433"/>
            <a:ext cx="2715096" cy="1368077"/>
            <a:chOff x="6249392" y="4365426"/>
            <a:chExt cx="2715096" cy="1368077"/>
          </a:xfrm>
        </p:grpSpPr>
        <p:grpSp>
          <p:nvGrpSpPr>
            <p:cNvPr id="8" name="グループ化 84"/>
            <p:cNvGrpSpPr>
              <a:grpSpLocks/>
            </p:cNvGrpSpPr>
            <p:nvPr/>
          </p:nvGrpSpPr>
          <p:grpSpPr bwMode="auto">
            <a:xfrm>
              <a:off x="6249392" y="4365426"/>
              <a:ext cx="2715096" cy="1368077"/>
              <a:chOff x="4779152" y="680438"/>
              <a:chExt cx="3577260" cy="999109"/>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 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45911" y="4438466"/>
              <a:ext cx="276221" cy="122278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298832" y="330497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09" name="直線コネクタ 208"/>
          <p:cNvCxnSpPr>
            <a:endCxn id="208" idx="1"/>
          </p:cNvCxnSpPr>
          <p:nvPr/>
        </p:nvCxnSpPr>
        <p:spPr>
          <a:xfrm>
            <a:off x="2864775" y="2874274"/>
            <a:ext cx="434057" cy="60771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73223" y="2802259"/>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12" name="直線コネクタ 211"/>
          <p:cNvCxnSpPr>
            <a:stCxn id="202" idx="1"/>
          </p:cNvCxnSpPr>
          <p:nvPr/>
        </p:nvCxnSpPr>
        <p:spPr>
          <a:xfrm flipH="1">
            <a:off x="5889104" y="2059335"/>
            <a:ext cx="703064" cy="8149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872887" y="4890491"/>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cxnSp>
        <p:nvCxnSpPr>
          <p:cNvPr id="220" name="直線コネクタ 219"/>
          <p:cNvCxnSpPr/>
          <p:nvPr/>
        </p:nvCxnSpPr>
        <p:spPr>
          <a:xfrm flipV="1">
            <a:off x="3368824" y="5250531"/>
            <a:ext cx="576064" cy="5760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90491"/>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cxnSp>
        <p:nvCxnSpPr>
          <p:cNvPr id="223" name="直線コネクタ 222"/>
          <p:cNvCxnSpPr>
            <a:stCxn id="222" idx="3"/>
            <a:endCxn id="206" idx="1"/>
          </p:cNvCxnSpPr>
          <p:nvPr/>
        </p:nvCxnSpPr>
        <p:spPr>
          <a:xfrm flipV="1">
            <a:off x="6103126" y="5049465"/>
            <a:ext cx="527273" cy="1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角丸四角形 77"/>
          <p:cNvSpPr/>
          <p:nvPr/>
        </p:nvSpPr>
        <p:spPr>
          <a:xfrm>
            <a:off x="4304935" y="506628"/>
            <a:ext cx="5222749"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本資料で示した第一区～第四区は仮称。北に位置する区から順に番号を付番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850303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3347" y="887876"/>
            <a:ext cx="9153906" cy="5709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56456" y="611396"/>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1098918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380456" y="989839"/>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6"/>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6"/>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79" y="2823"/>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1076" y="340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8" y="366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89" y="3708"/>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525066" y="1421640"/>
            <a:ext cx="2771750" cy="1380627"/>
            <a:chOff x="5702105" y="620686"/>
            <a:chExt cx="3167009" cy="1396005"/>
          </a:xfrm>
        </p:grpSpPr>
        <p:sp>
          <p:nvSpPr>
            <p:cNvPr id="148" name="角丸四角形 147"/>
            <p:cNvSpPr/>
            <p:nvPr/>
          </p:nvSpPr>
          <p:spPr>
            <a:xfrm>
              <a:off x="5702105" y="620686"/>
              <a:ext cx="3167009"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此花区・港区・西淀川区・淀川区・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東淀川区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  59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淀川区は旧東淀川区より分区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65870" y="683633"/>
              <a:ext cx="323381" cy="127850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537766" y="5322540"/>
            <a:ext cx="2831058" cy="1346820"/>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住之江区・住吉区・西成区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101.3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62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419" y="1310029"/>
              <a:ext cx="343953" cy="141585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537176" y="1172402"/>
            <a:ext cx="2808312" cy="1629865"/>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北区・都島区・福島区・東成区・　</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旭区・城東区・鶴見区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102.4</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旧城東区は旧旭区より分区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277" y="30453"/>
              <a:ext cx="358034" cy="1174052"/>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7"/>
          <p:cNvGrpSpPr/>
          <p:nvPr/>
        </p:nvGrpSpPr>
        <p:grpSpPr>
          <a:xfrm>
            <a:off x="6630392" y="4293426"/>
            <a:ext cx="2715096" cy="1368077"/>
            <a:chOff x="6249392" y="4293419"/>
            <a:chExt cx="2715096" cy="1368077"/>
          </a:xfrm>
        </p:grpSpPr>
        <p:grpSp>
          <p:nvGrpSpPr>
            <p:cNvPr id="8" name="グループ化 84"/>
            <p:cNvGrpSpPr>
              <a:grpSpLocks/>
            </p:cNvGrpSpPr>
            <p:nvPr/>
          </p:nvGrpSpPr>
          <p:grpSpPr bwMode="auto">
            <a:xfrm>
              <a:off x="6249392" y="4293419"/>
              <a:ext cx="2715096" cy="1368077"/>
              <a:chOff x="4779152" y="680438"/>
              <a:chExt cx="3577260" cy="999109"/>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 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42063" y="4369970"/>
              <a:ext cx="305469" cy="123281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298832" y="3232969"/>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09" name="直線コネクタ 208"/>
          <p:cNvCxnSpPr>
            <a:endCxn id="208" idx="1"/>
          </p:cNvCxnSpPr>
          <p:nvPr/>
        </p:nvCxnSpPr>
        <p:spPr>
          <a:xfrm>
            <a:off x="2864775" y="2802267"/>
            <a:ext cx="434057" cy="60771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73223" y="27302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12" name="直線コネクタ 211"/>
          <p:cNvCxnSpPr>
            <a:stCxn id="202" idx="1"/>
          </p:cNvCxnSpPr>
          <p:nvPr/>
        </p:nvCxnSpPr>
        <p:spPr>
          <a:xfrm flipH="1">
            <a:off x="5889104" y="1987328"/>
            <a:ext cx="648072" cy="8149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872887"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cxnSp>
        <p:nvCxnSpPr>
          <p:cNvPr id="220" name="直線コネクタ 219"/>
          <p:cNvCxnSpPr/>
          <p:nvPr/>
        </p:nvCxnSpPr>
        <p:spPr>
          <a:xfrm flipV="1">
            <a:off x="3368824" y="5178524"/>
            <a:ext cx="576064" cy="5760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cxnSp>
        <p:nvCxnSpPr>
          <p:cNvPr id="223" name="直線コネクタ 222"/>
          <p:cNvCxnSpPr>
            <a:stCxn id="222" idx="3"/>
            <a:endCxn id="206" idx="1"/>
          </p:cNvCxnSpPr>
          <p:nvPr/>
        </p:nvCxnSpPr>
        <p:spPr>
          <a:xfrm flipV="1">
            <a:off x="6103126" y="4977458"/>
            <a:ext cx="527273" cy="1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３　区割り・区の名称　～試案Ｂ（</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区Ｂ案）～</a:t>
            </a:r>
          </a:p>
        </p:txBody>
      </p:sp>
      <p:sp>
        <p:nvSpPr>
          <p:cNvPr id="188" name="角丸四角形 187"/>
          <p:cNvSpPr/>
          <p:nvPr/>
        </p:nvSpPr>
        <p:spPr>
          <a:xfrm>
            <a:off x="4291187" y="506628"/>
            <a:ext cx="5211080"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本資料で示した第一区～第四区は仮称。北に位置する区から順に番号を付番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テキスト ボックス 188"/>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）区割り（案）・区の名称（案）</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2819508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822" y="895687"/>
            <a:ext cx="9161717" cy="570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56456" y="611396"/>
            <a:ext cx="7717532" cy="369332"/>
          </a:xfrm>
          <a:prstGeom prst="rect">
            <a:avLst/>
          </a:prstGeom>
          <a:noFill/>
        </p:spPr>
        <p:txBody>
          <a:bodyPr wrap="square" rtlCol="0">
            <a:spAutoFit/>
          </a:bodyPr>
          <a:lstStyle/>
          <a:p>
            <a:r>
              <a:rPr lang="ja-JP" altLang="en-US" b="1" dirty="0">
                <a:solidFill>
                  <a:prstClr val="black"/>
                </a:solidFill>
                <a:latin typeface="Meiryo UI" pitchFamily="50" charset="-128"/>
                <a:ea typeface="Meiryo UI" pitchFamily="50" charset="-128"/>
                <a:cs typeface="Meiryo UI" pitchFamily="50" charset="-128"/>
              </a:rPr>
              <a:t>（</a:t>
            </a:r>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3681463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xt Box 4"/>
          <p:cNvSpPr txBox="1">
            <a:spLocks noChangeArrowheads="1"/>
          </p:cNvSpPr>
          <p:nvPr/>
        </p:nvSpPr>
        <p:spPr bwMode="auto">
          <a:xfrm>
            <a:off x="3298832" y="2995613"/>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sp>
        <p:nvSpPr>
          <p:cNvPr id="211" name="Text Box 4"/>
          <p:cNvSpPr txBox="1">
            <a:spLocks noChangeArrowheads="1"/>
          </p:cNvSpPr>
          <p:nvPr/>
        </p:nvSpPr>
        <p:spPr bwMode="auto">
          <a:xfrm>
            <a:off x="5173223" y="249289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sp>
        <p:nvSpPr>
          <p:cNvPr id="222" name="Text Box 4"/>
          <p:cNvSpPr txBox="1">
            <a:spLocks noChangeArrowheads="1"/>
          </p:cNvSpPr>
          <p:nvPr/>
        </p:nvSpPr>
        <p:spPr bwMode="auto">
          <a:xfrm>
            <a:off x="5385055" y="458112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2" name="Group 9"/>
          <p:cNvGrpSpPr>
            <a:grpSpLocks/>
          </p:cNvGrpSpPr>
          <p:nvPr/>
        </p:nvGrpSpPr>
        <p:grpSpPr bwMode="auto">
          <a:xfrm>
            <a:off x="2377728" y="1154815"/>
            <a:ext cx="4752528" cy="5307013"/>
            <a:chOff x="1" y="110"/>
            <a:chExt cx="6840" cy="6368"/>
          </a:xfrm>
        </p:grpSpPr>
        <p:grpSp>
          <p:nvGrpSpPr>
            <p:cNvPr id="3" name="Group 34"/>
            <p:cNvGrpSpPr>
              <a:grpSpLocks/>
            </p:cNvGrpSpPr>
            <p:nvPr/>
          </p:nvGrpSpPr>
          <p:grpSpPr bwMode="auto">
            <a:xfrm>
              <a:off x="1" y="110"/>
              <a:ext cx="6840" cy="6368"/>
              <a:chOff x="0" y="140"/>
              <a:chExt cx="7786" cy="7931"/>
            </a:xfrm>
          </p:grpSpPr>
          <p:sp>
            <p:nvSpPr>
              <p:cNvPr id="15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5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56" name="Freeform 56"/>
              <p:cNvSpPr>
                <a:spLocks/>
              </p:cNvSpPr>
              <p:nvPr/>
            </p:nvSpPr>
            <p:spPr bwMode="auto">
              <a:xfrm>
                <a:off x="1263" y="4014"/>
                <a:ext cx="1970" cy="1547"/>
              </a:xfrm>
              <a:custGeom>
                <a:avLst/>
                <a:gdLst>
                  <a:gd name="T0" fmla="*/ 1917 w 1972"/>
                  <a:gd name="T1" fmla="*/ 482 h 1546"/>
                  <a:gd name="T2" fmla="*/ 1917 w 1972"/>
                  <a:gd name="T3" fmla="*/ 482 h 1546"/>
                  <a:gd name="T4" fmla="*/ 1860 w 1972"/>
                  <a:gd name="T5" fmla="*/ 511 h 1546"/>
                  <a:gd name="T6" fmla="*/ 1804 w 1972"/>
                  <a:gd name="T7" fmla="*/ 553 h 1546"/>
                  <a:gd name="T8" fmla="*/ 1761 w 1972"/>
                  <a:gd name="T9" fmla="*/ 610 h 1546"/>
                  <a:gd name="T10" fmla="*/ 1733 w 1972"/>
                  <a:gd name="T11" fmla="*/ 639 h 1546"/>
                  <a:gd name="T12" fmla="*/ 1662 w 1972"/>
                  <a:gd name="T13" fmla="*/ 709 h 1546"/>
                  <a:gd name="T14" fmla="*/ 1648 w 1972"/>
                  <a:gd name="T15" fmla="*/ 724 h 1546"/>
                  <a:gd name="T16" fmla="*/ 1619 w 1972"/>
                  <a:gd name="T17" fmla="*/ 766 h 1546"/>
                  <a:gd name="T18" fmla="*/ 1562 w 1972"/>
                  <a:gd name="T19" fmla="*/ 857 h 1546"/>
                  <a:gd name="T20" fmla="*/ 1534 w 1972"/>
                  <a:gd name="T21" fmla="*/ 914 h 1546"/>
                  <a:gd name="T22" fmla="*/ 1469 w 1972"/>
                  <a:gd name="T23" fmla="*/ 999 h 1546"/>
                  <a:gd name="T24" fmla="*/ 1427 w 1972"/>
                  <a:gd name="T25" fmla="*/ 1070 h 1546"/>
                  <a:gd name="T26" fmla="*/ 1398 w 1972"/>
                  <a:gd name="T27" fmla="*/ 1127 h 1546"/>
                  <a:gd name="T28" fmla="*/ 1342 w 1972"/>
                  <a:gd name="T29" fmla="*/ 1226 h 1546"/>
                  <a:gd name="T30" fmla="*/ 1129 w 1972"/>
                  <a:gd name="T31" fmla="*/ 1382 h 1546"/>
                  <a:gd name="T32" fmla="*/ 718 w 1972"/>
                  <a:gd name="T33" fmla="*/ 1552 h 1546"/>
                  <a:gd name="T34" fmla="*/ 590 w 1972"/>
                  <a:gd name="T35" fmla="*/ 1496 h 1546"/>
                  <a:gd name="T36" fmla="*/ 298 w 1972"/>
                  <a:gd name="T37" fmla="*/ 1382 h 1546"/>
                  <a:gd name="T38" fmla="*/ 99 w 1972"/>
                  <a:gd name="T39" fmla="*/ 1283 h 1546"/>
                  <a:gd name="T40" fmla="*/ 185 w 1972"/>
                  <a:gd name="T41" fmla="*/ 971 h 1546"/>
                  <a:gd name="T42" fmla="*/ 326 w 1972"/>
                  <a:gd name="T43" fmla="*/ 871 h 1546"/>
                  <a:gd name="T44" fmla="*/ 369 w 1972"/>
                  <a:gd name="T45" fmla="*/ 843 h 1546"/>
                  <a:gd name="T46" fmla="*/ 411 w 1972"/>
                  <a:gd name="T47" fmla="*/ 815 h 1546"/>
                  <a:gd name="T48" fmla="*/ 440 w 1972"/>
                  <a:gd name="T49" fmla="*/ 801 h 1546"/>
                  <a:gd name="T50" fmla="*/ 440 w 1972"/>
                  <a:gd name="T51" fmla="*/ 801 h 1546"/>
                  <a:gd name="T52" fmla="*/ 482 w 1972"/>
                  <a:gd name="T53" fmla="*/ 766 h 1546"/>
                  <a:gd name="T54" fmla="*/ 547 w 1972"/>
                  <a:gd name="T55" fmla="*/ 738 h 1546"/>
                  <a:gd name="T56" fmla="*/ 561 w 1972"/>
                  <a:gd name="T57" fmla="*/ 724 h 1546"/>
                  <a:gd name="T58" fmla="*/ 618 w 1972"/>
                  <a:gd name="T59" fmla="*/ 695 h 1546"/>
                  <a:gd name="T60" fmla="*/ 632 w 1972"/>
                  <a:gd name="T61" fmla="*/ 695 h 1546"/>
                  <a:gd name="T62" fmla="*/ 675 w 1972"/>
                  <a:gd name="T63" fmla="*/ 681 h 1546"/>
                  <a:gd name="T64" fmla="*/ 689 w 1972"/>
                  <a:gd name="T65" fmla="*/ 681 h 1546"/>
                  <a:gd name="T66" fmla="*/ 703 w 1972"/>
                  <a:gd name="T67" fmla="*/ 667 h 1546"/>
                  <a:gd name="T68" fmla="*/ 718 w 1972"/>
                  <a:gd name="T69" fmla="*/ 639 h 1546"/>
                  <a:gd name="T70" fmla="*/ 760 w 1972"/>
                  <a:gd name="T71" fmla="*/ 582 h 1546"/>
                  <a:gd name="T72" fmla="*/ 874 w 1972"/>
                  <a:gd name="T73" fmla="*/ 369 h 1546"/>
                  <a:gd name="T74" fmla="*/ 916 w 1972"/>
                  <a:gd name="T75" fmla="*/ 298 h 1546"/>
                  <a:gd name="T76" fmla="*/ 944 w 1972"/>
                  <a:gd name="T77" fmla="*/ 284 h 1546"/>
                  <a:gd name="T78" fmla="*/ 973 w 1972"/>
                  <a:gd name="T79" fmla="*/ 256 h 1546"/>
                  <a:gd name="T80" fmla="*/ 1100 w 1972"/>
                  <a:gd name="T81" fmla="*/ 170 h 1546"/>
                  <a:gd name="T82" fmla="*/ 1171 w 1972"/>
                  <a:gd name="T83" fmla="*/ 114 h 1546"/>
                  <a:gd name="T84" fmla="*/ 1299 w 1972"/>
                  <a:gd name="T85" fmla="*/ 85 h 1546"/>
                  <a:gd name="T86" fmla="*/ 1342 w 1972"/>
                  <a:gd name="T87" fmla="*/ 71 h 1546"/>
                  <a:gd name="T88" fmla="*/ 1492 w 1972"/>
                  <a:gd name="T89" fmla="*/ 14 h 1546"/>
                  <a:gd name="T90" fmla="*/ 1506 w 1972"/>
                  <a:gd name="T91" fmla="*/ 14 h 1546"/>
                  <a:gd name="T92" fmla="*/ 1520 w 1972"/>
                  <a:gd name="T93" fmla="*/ 57 h 1546"/>
                  <a:gd name="T94" fmla="*/ 1591 w 1972"/>
                  <a:gd name="T95" fmla="*/ 128 h 1546"/>
                  <a:gd name="T96" fmla="*/ 1733 w 1972"/>
                  <a:gd name="T97" fmla="*/ 256 h 1546"/>
                  <a:gd name="T98" fmla="*/ 1789 w 1972"/>
                  <a:gd name="T99" fmla="*/ 326 h 1546"/>
                  <a:gd name="T100" fmla="*/ 1860 w 1972"/>
                  <a:gd name="T101" fmla="*/ 383 h 1546"/>
                  <a:gd name="T102" fmla="*/ 1874 w 1972"/>
                  <a:gd name="T103" fmla="*/ 397 h 1546"/>
                  <a:gd name="T104" fmla="*/ 1917 w 1972"/>
                  <a:gd name="T105" fmla="*/ 426 h 1546"/>
                  <a:gd name="T106" fmla="*/ 1917 w 1972"/>
                  <a:gd name="T107" fmla="*/ 440 h 1546"/>
                  <a:gd name="T108" fmla="*/ 1931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7" name="Freeform 55"/>
              <p:cNvSpPr>
                <a:spLocks/>
              </p:cNvSpPr>
              <p:nvPr/>
            </p:nvSpPr>
            <p:spPr bwMode="auto">
              <a:xfrm>
                <a:off x="0" y="3036"/>
                <a:ext cx="3147" cy="2595"/>
              </a:xfrm>
              <a:custGeom>
                <a:avLst/>
                <a:gdLst>
                  <a:gd name="T0" fmla="*/ 3001 w 3148"/>
                  <a:gd name="T1" fmla="*/ 639 h 2596"/>
                  <a:gd name="T2" fmla="*/ 3015 w 3148"/>
                  <a:gd name="T3" fmla="*/ 653 h 2596"/>
                  <a:gd name="T4" fmla="*/ 3015 w 3148"/>
                  <a:gd name="T5" fmla="*/ 653 h 2596"/>
                  <a:gd name="T6" fmla="*/ 3029 w 3148"/>
                  <a:gd name="T7" fmla="*/ 667 h 2596"/>
                  <a:gd name="T8" fmla="*/ 3057 w 3148"/>
                  <a:gd name="T9" fmla="*/ 710 h 2596"/>
                  <a:gd name="T10" fmla="*/ 3114 w 3148"/>
                  <a:gd name="T11" fmla="*/ 809 h 2596"/>
                  <a:gd name="T12" fmla="*/ 3142 w 3148"/>
                  <a:gd name="T13" fmla="*/ 852 h 2596"/>
                  <a:gd name="T14" fmla="*/ 2986 w 3148"/>
                  <a:gd name="T15" fmla="*/ 894 h 2596"/>
                  <a:gd name="T16" fmla="*/ 2830 w 3148"/>
                  <a:gd name="T17" fmla="*/ 965 h 2596"/>
                  <a:gd name="T18" fmla="*/ 2618 w 3148"/>
                  <a:gd name="T19" fmla="*/ 1036 h 2596"/>
                  <a:gd name="T20" fmla="*/ 2490 w 3148"/>
                  <a:gd name="T21" fmla="*/ 1079 h 2596"/>
                  <a:gd name="T22" fmla="*/ 2348 w 3148"/>
                  <a:gd name="T23" fmla="*/ 1164 h 2596"/>
                  <a:gd name="T24" fmla="*/ 2206 w 3148"/>
                  <a:gd name="T25" fmla="*/ 1263 h 2596"/>
                  <a:gd name="T26" fmla="*/ 2150 w 3148"/>
                  <a:gd name="T27" fmla="*/ 1314 h 2596"/>
                  <a:gd name="T28" fmla="*/ 1994 w 3148"/>
                  <a:gd name="T29" fmla="*/ 1612 h 2596"/>
                  <a:gd name="T30" fmla="*/ 1965 w 3148"/>
                  <a:gd name="T31" fmla="*/ 1640 h 2596"/>
                  <a:gd name="T32" fmla="*/ 1937 w 3148"/>
                  <a:gd name="T33" fmla="*/ 1654 h 2596"/>
                  <a:gd name="T34" fmla="*/ 1880 w 3148"/>
                  <a:gd name="T35" fmla="*/ 1668 h 2596"/>
                  <a:gd name="T36" fmla="*/ 1809 w 3148"/>
                  <a:gd name="T37" fmla="*/ 1711 h 2596"/>
                  <a:gd name="T38" fmla="*/ 1738 w 3148"/>
                  <a:gd name="T39" fmla="*/ 1753 h 2596"/>
                  <a:gd name="T40" fmla="*/ 1696 w 3148"/>
                  <a:gd name="T41" fmla="*/ 1768 h 2596"/>
                  <a:gd name="T42" fmla="*/ 1639 w 3148"/>
                  <a:gd name="T43" fmla="*/ 1796 h 2596"/>
                  <a:gd name="T44" fmla="*/ 1475 w 3148"/>
                  <a:gd name="T45" fmla="*/ 1895 h 2596"/>
                  <a:gd name="T46" fmla="*/ 1120 w 3148"/>
                  <a:gd name="T47" fmla="*/ 2264 h 2596"/>
                  <a:gd name="T48" fmla="*/ 369 w 3148"/>
                  <a:gd name="T49" fmla="*/ 2548 h 2596"/>
                  <a:gd name="T50" fmla="*/ 397 w 3148"/>
                  <a:gd name="T51" fmla="*/ 2377 h 2596"/>
                  <a:gd name="T52" fmla="*/ 681 w 3148"/>
                  <a:gd name="T53" fmla="*/ 1980 h 2596"/>
                  <a:gd name="T54" fmla="*/ 411 w 3148"/>
                  <a:gd name="T55" fmla="*/ 1739 h 2596"/>
                  <a:gd name="T56" fmla="*/ 596 w 3148"/>
                  <a:gd name="T57" fmla="*/ 1107 h 2596"/>
                  <a:gd name="T58" fmla="*/ 993 w 3148"/>
                  <a:gd name="T59" fmla="*/ 823 h 2596"/>
                  <a:gd name="T60" fmla="*/ 1582 w 3148"/>
                  <a:gd name="T61" fmla="*/ 625 h 2596"/>
                  <a:gd name="T62" fmla="*/ 1682 w 3148"/>
                  <a:gd name="T63" fmla="*/ 582 h 2596"/>
                  <a:gd name="T64" fmla="*/ 1781 w 3148"/>
                  <a:gd name="T65" fmla="*/ 540 h 2596"/>
                  <a:gd name="T66" fmla="*/ 1909 w 3148"/>
                  <a:gd name="T67" fmla="*/ 483 h 2596"/>
                  <a:gd name="T68" fmla="*/ 2022 w 3148"/>
                  <a:gd name="T69" fmla="*/ 426 h 2596"/>
                  <a:gd name="T70" fmla="*/ 2263 w 3148"/>
                  <a:gd name="T71" fmla="*/ 298 h 2596"/>
                  <a:gd name="T72" fmla="*/ 2433 w 3148"/>
                  <a:gd name="T73" fmla="*/ 199 h 2596"/>
                  <a:gd name="T74" fmla="*/ 2561 w 3148"/>
                  <a:gd name="T75" fmla="*/ 142 h 2596"/>
                  <a:gd name="T76" fmla="*/ 2717 w 3148"/>
                  <a:gd name="T77" fmla="*/ 43 h 2596"/>
                  <a:gd name="T78" fmla="*/ 2774 w 3148"/>
                  <a:gd name="T79" fmla="*/ 15 h 2596"/>
                  <a:gd name="T80" fmla="*/ 2859 w 3148"/>
                  <a:gd name="T81" fmla="*/ 128 h 2596"/>
                  <a:gd name="T82" fmla="*/ 2859 w 3148"/>
                  <a:gd name="T83" fmla="*/ 142 h 2596"/>
                  <a:gd name="T84" fmla="*/ 2816 w 3148"/>
                  <a:gd name="T85" fmla="*/ 171 h 2596"/>
                  <a:gd name="T86" fmla="*/ 2802 w 3148"/>
                  <a:gd name="T87" fmla="*/ 185 h 2596"/>
                  <a:gd name="T88" fmla="*/ 2816 w 3148"/>
                  <a:gd name="T89" fmla="*/ 242 h 2596"/>
                  <a:gd name="T90" fmla="*/ 2845 w 3148"/>
                  <a:gd name="T91" fmla="*/ 298 h 2596"/>
                  <a:gd name="T92" fmla="*/ 2845 w 3148"/>
                  <a:gd name="T93" fmla="*/ 341 h 2596"/>
                  <a:gd name="T94" fmla="*/ 2830 w 3148"/>
                  <a:gd name="T95" fmla="*/ 412 h 2596"/>
                  <a:gd name="T96" fmla="*/ 2788 w 3148"/>
                  <a:gd name="T97" fmla="*/ 525 h 2596"/>
                  <a:gd name="T98" fmla="*/ 2788 w 3148"/>
                  <a:gd name="T99" fmla="*/ 540 h 2596"/>
                  <a:gd name="T100" fmla="*/ 2788 w 3148"/>
                  <a:gd name="T101" fmla="*/ 554 h 2596"/>
                  <a:gd name="T102" fmla="*/ 2859 w 3148"/>
                  <a:gd name="T103" fmla="*/ 568 h 2596"/>
                  <a:gd name="T104" fmla="*/ 2901 w 3148"/>
                  <a:gd name="T105" fmla="*/ 582 h 2596"/>
                  <a:gd name="T106" fmla="*/ 2944 w 3148"/>
                  <a:gd name="T107" fmla="*/ 582 h 2596"/>
                  <a:gd name="T108" fmla="*/ 2986 w 3148"/>
                  <a:gd name="T109" fmla="*/ 610 h 2596"/>
                  <a:gd name="T110" fmla="*/ 3001 w 3148"/>
                  <a:gd name="T111" fmla="*/ 625 h 2596"/>
                  <a:gd name="T112" fmla="*/ 3001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5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5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60"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51 h 1631"/>
                  <a:gd name="T8" fmla="*/ 951 w 1206"/>
                  <a:gd name="T9" fmla="*/ 260 h 1631"/>
                  <a:gd name="T10" fmla="*/ 951 w 1206"/>
                  <a:gd name="T11" fmla="*/ 353 h 1631"/>
                  <a:gd name="T12" fmla="*/ 936 w 1206"/>
                  <a:gd name="T13" fmla="*/ 505 h 1631"/>
                  <a:gd name="T14" fmla="*/ 908 w 1206"/>
                  <a:gd name="T15" fmla="*/ 697 h 1631"/>
                  <a:gd name="T16" fmla="*/ 993 w 1206"/>
                  <a:gd name="T17" fmla="*/ 732 h 1631"/>
                  <a:gd name="T18" fmla="*/ 1107 w 1206"/>
                  <a:gd name="T19" fmla="*/ 732 h 1631"/>
                  <a:gd name="T20" fmla="*/ 1135 w 1206"/>
                  <a:gd name="T21" fmla="*/ 723 h 1631"/>
                  <a:gd name="T22" fmla="*/ 1178 w 1206"/>
                  <a:gd name="T23" fmla="*/ 723 h 1631"/>
                  <a:gd name="T24" fmla="*/ 1149 w 1206"/>
                  <a:gd name="T25" fmla="*/ 732 h 1631"/>
                  <a:gd name="T26" fmla="*/ 1149 w 1206"/>
                  <a:gd name="T27" fmla="*/ 732 h 1631"/>
                  <a:gd name="T28" fmla="*/ 1206 w 1206"/>
                  <a:gd name="T29" fmla="*/ 740 h 1631"/>
                  <a:gd name="T30" fmla="*/ 1178 w 1206"/>
                  <a:gd name="T31" fmla="*/ 740 h 1631"/>
                  <a:gd name="T32" fmla="*/ 1149 w 1206"/>
                  <a:gd name="T33" fmla="*/ 740 h 1631"/>
                  <a:gd name="T34" fmla="*/ 1121 w 1206"/>
                  <a:gd name="T35" fmla="*/ 757 h 1631"/>
                  <a:gd name="T36" fmla="*/ 1121 w 1206"/>
                  <a:gd name="T37" fmla="*/ 774 h 1631"/>
                  <a:gd name="T38" fmla="*/ 1107 w 1206"/>
                  <a:gd name="T39" fmla="*/ 781 h 1631"/>
                  <a:gd name="T40" fmla="*/ 1092 w 1206"/>
                  <a:gd name="T41" fmla="*/ 815 h 1631"/>
                  <a:gd name="T42" fmla="*/ 1107 w 1206"/>
                  <a:gd name="T43" fmla="*/ 831 h 1631"/>
                  <a:gd name="T44" fmla="*/ 1107 w 1206"/>
                  <a:gd name="T45" fmla="*/ 849 h 1631"/>
                  <a:gd name="T46" fmla="*/ 1078 w 1206"/>
                  <a:gd name="T47" fmla="*/ 867 h 1631"/>
                  <a:gd name="T48" fmla="*/ 1078 w 1206"/>
                  <a:gd name="T49" fmla="*/ 917 h 1631"/>
                  <a:gd name="T50" fmla="*/ 1036 w 1206"/>
                  <a:gd name="T51" fmla="*/ 967 h 1631"/>
                  <a:gd name="T52" fmla="*/ 837 w 1206"/>
                  <a:gd name="T53" fmla="*/ 933 h 1631"/>
                  <a:gd name="T54" fmla="*/ 738 w 1206"/>
                  <a:gd name="T55" fmla="*/ 908 h 1631"/>
                  <a:gd name="T56" fmla="*/ 681 w 1206"/>
                  <a:gd name="T57" fmla="*/ 900 h 1631"/>
                  <a:gd name="T58" fmla="*/ 624 w 1206"/>
                  <a:gd name="T59" fmla="*/ 900 h 1631"/>
                  <a:gd name="T60" fmla="*/ 582 w 1206"/>
                  <a:gd name="T61" fmla="*/ 892 h 1631"/>
                  <a:gd name="T62" fmla="*/ 454 w 1206"/>
                  <a:gd name="T63" fmla="*/ 882 h 1631"/>
                  <a:gd name="T64" fmla="*/ 241 w 1206"/>
                  <a:gd name="T65" fmla="*/ 842 h 1631"/>
                  <a:gd name="T66" fmla="*/ 227 w 1206"/>
                  <a:gd name="T67" fmla="*/ 867 h 1631"/>
                  <a:gd name="T68" fmla="*/ 213 w 1206"/>
                  <a:gd name="T69" fmla="*/ 882 h 1631"/>
                  <a:gd name="T70" fmla="*/ 114 w 1206"/>
                  <a:gd name="T71" fmla="*/ 882 h 1631"/>
                  <a:gd name="T72" fmla="*/ 0 w 1206"/>
                  <a:gd name="T73" fmla="*/ 867 h 1631"/>
                  <a:gd name="T74" fmla="*/ 15 w 1206"/>
                  <a:gd name="T75" fmla="*/ 690 h 1631"/>
                  <a:gd name="T76" fmla="*/ 29 w 1206"/>
                  <a:gd name="T77" fmla="*/ 647 h 1631"/>
                  <a:gd name="T78" fmla="*/ 43 w 1206"/>
                  <a:gd name="T79" fmla="*/ 614 h 1631"/>
                  <a:gd name="T80" fmla="*/ 57 w 1206"/>
                  <a:gd name="T81" fmla="*/ 596 h 1631"/>
                  <a:gd name="T82" fmla="*/ 57 w 1206"/>
                  <a:gd name="T83" fmla="*/ 573 h 1631"/>
                  <a:gd name="T84" fmla="*/ 29 w 1206"/>
                  <a:gd name="T85" fmla="*/ 521 h 1631"/>
                  <a:gd name="T86" fmla="*/ 15 w 1206"/>
                  <a:gd name="T87" fmla="*/ 488 h 1631"/>
                  <a:gd name="T88" fmla="*/ 57 w 1206"/>
                  <a:gd name="T89" fmla="*/ 479 h 1631"/>
                  <a:gd name="T90" fmla="*/ 85 w 1206"/>
                  <a:gd name="T91" fmla="*/ 419 h 1631"/>
                  <a:gd name="T92" fmla="*/ 100 w 1206"/>
                  <a:gd name="T93" fmla="*/ 378 h 1631"/>
                  <a:gd name="T94" fmla="*/ 114 w 1206"/>
                  <a:gd name="T95" fmla="*/ 328 h 1631"/>
                  <a:gd name="T96" fmla="*/ 100 w 1206"/>
                  <a:gd name="T97" fmla="*/ 311 h 1631"/>
                  <a:gd name="T98" fmla="*/ 85 w 1206"/>
                  <a:gd name="T99" fmla="*/ 286 h 1631"/>
                  <a:gd name="T100" fmla="*/ 100 w 1206"/>
                  <a:gd name="T101" fmla="*/ 270 h 1631"/>
                  <a:gd name="T102" fmla="*/ 85 w 1206"/>
                  <a:gd name="T103" fmla="*/ 244 h 1631"/>
                  <a:gd name="T104" fmla="*/ 85 w 1206"/>
                  <a:gd name="T105" fmla="*/ 218 h 1631"/>
                  <a:gd name="T106" fmla="*/ 85 w 1206"/>
                  <a:gd name="T107" fmla="*/ 184 h 1631"/>
                  <a:gd name="T108" fmla="*/ 100 w 1206"/>
                  <a:gd name="T109" fmla="*/ 176 h 1631"/>
                  <a:gd name="T110" fmla="*/ 213 w 1206"/>
                  <a:gd name="T111" fmla="*/ 126 h 1631"/>
                  <a:gd name="T112" fmla="*/ 284 w 1206"/>
                  <a:gd name="T113" fmla="*/ 67 h 1631"/>
                  <a:gd name="T114" fmla="*/ 397 w 1206"/>
                  <a:gd name="T115" fmla="*/ 1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5"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61" name="Freeform 51"/>
              <p:cNvSpPr>
                <a:spLocks/>
              </p:cNvSpPr>
              <p:nvPr/>
            </p:nvSpPr>
            <p:spPr bwMode="auto">
              <a:xfrm>
                <a:off x="5036" y="4543"/>
                <a:ext cx="1459" cy="1445"/>
              </a:xfrm>
              <a:custGeom>
                <a:avLst/>
                <a:gdLst>
                  <a:gd name="T0" fmla="*/ 666 w 1460"/>
                  <a:gd name="T1" fmla="*/ 14 h 1447"/>
                  <a:gd name="T2" fmla="*/ 723 w 1460"/>
                  <a:gd name="T3" fmla="*/ 14 h 1447"/>
                  <a:gd name="T4" fmla="*/ 802 w 1460"/>
                  <a:gd name="T5" fmla="*/ 29 h 1447"/>
                  <a:gd name="T6" fmla="*/ 887 w 1460"/>
                  <a:gd name="T7" fmla="*/ 43 h 1447"/>
                  <a:gd name="T8" fmla="*/ 944 w 1460"/>
                  <a:gd name="T9" fmla="*/ 43 h 1447"/>
                  <a:gd name="T10" fmla="*/ 972 w 1460"/>
                  <a:gd name="T11" fmla="*/ 43 h 1447"/>
                  <a:gd name="T12" fmla="*/ 1043 w 1460"/>
                  <a:gd name="T13" fmla="*/ 57 h 1447"/>
                  <a:gd name="T14" fmla="*/ 1100 w 1460"/>
                  <a:gd name="T15" fmla="*/ 57 h 1447"/>
                  <a:gd name="T16" fmla="*/ 1142 w 1460"/>
                  <a:gd name="T17" fmla="*/ 57 h 1447"/>
                  <a:gd name="T18" fmla="*/ 1199 w 1460"/>
                  <a:gd name="T19" fmla="*/ 100 h 1447"/>
                  <a:gd name="T20" fmla="*/ 1270 w 1460"/>
                  <a:gd name="T21" fmla="*/ 128 h 1447"/>
                  <a:gd name="T22" fmla="*/ 1327 w 1460"/>
                  <a:gd name="T23" fmla="*/ 128 h 1447"/>
                  <a:gd name="T24" fmla="*/ 1355 w 1460"/>
                  <a:gd name="T25" fmla="*/ 170 h 1447"/>
                  <a:gd name="T26" fmla="*/ 1341 w 1460"/>
                  <a:gd name="T27" fmla="*/ 199 h 1447"/>
                  <a:gd name="T28" fmla="*/ 1355 w 1460"/>
                  <a:gd name="T29" fmla="*/ 256 h 1447"/>
                  <a:gd name="T30" fmla="*/ 1369 w 1460"/>
                  <a:gd name="T31" fmla="*/ 284 h 1447"/>
                  <a:gd name="T32" fmla="*/ 1369 w 1460"/>
                  <a:gd name="T33" fmla="*/ 312 h 1447"/>
                  <a:gd name="T34" fmla="*/ 1384 w 1460"/>
                  <a:gd name="T35" fmla="*/ 326 h 1447"/>
                  <a:gd name="T36" fmla="*/ 1426 w 1460"/>
                  <a:gd name="T37" fmla="*/ 326 h 1447"/>
                  <a:gd name="T38" fmla="*/ 1454 w 1460"/>
                  <a:gd name="T39" fmla="*/ 355 h 1447"/>
                  <a:gd name="T40" fmla="*/ 1454 w 1460"/>
                  <a:gd name="T41" fmla="*/ 406 h 1447"/>
                  <a:gd name="T42" fmla="*/ 1412 w 1460"/>
                  <a:gd name="T43" fmla="*/ 448 h 1447"/>
                  <a:gd name="T44" fmla="*/ 1242 w 1460"/>
                  <a:gd name="T45" fmla="*/ 434 h 1447"/>
                  <a:gd name="T46" fmla="*/ 1270 w 1460"/>
                  <a:gd name="T47" fmla="*/ 491 h 1447"/>
                  <a:gd name="T48" fmla="*/ 1270 w 1460"/>
                  <a:gd name="T49" fmla="*/ 547 h 1447"/>
                  <a:gd name="T50" fmla="*/ 1369 w 1460"/>
                  <a:gd name="T51" fmla="*/ 689 h 1447"/>
                  <a:gd name="T52" fmla="*/ 1327 w 1460"/>
                  <a:gd name="T53" fmla="*/ 845 h 1447"/>
                  <a:gd name="T54" fmla="*/ 1284 w 1460"/>
                  <a:gd name="T55" fmla="*/ 987 h 1447"/>
                  <a:gd name="T56" fmla="*/ 1086 w 1460"/>
                  <a:gd name="T57" fmla="*/ 1001 h 1447"/>
                  <a:gd name="T58" fmla="*/ 1086 w 1460"/>
                  <a:gd name="T59" fmla="*/ 1058 h 1447"/>
                  <a:gd name="T60" fmla="*/ 1043 w 1460"/>
                  <a:gd name="T61" fmla="*/ 1208 h 1447"/>
                  <a:gd name="T62" fmla="*/ 1043 w 1460"/>
                  <a:gd name="T63" fmla="*/ 1265 h 1447"/>
                  <a:gd name="T64" fmla="*/ 1043 w 1460"/>
                  <a:gd name="T65" fmla="*/ 1307 h 1447"/>
                  <a:gd name="T66" fmla="*/ 1086 w 1460"/>
                  <a:gd name="T67" fmla="*/ 1393 h 1447"/>
                  <a:gd name="T68" fmla="*/ 1086 w 1460"/>
                  <a:gd name="T69" fmla="*/ 1435 h 1447"/>
                  <a:gd name="T70" fmla="*/ 1043 w 1460"/>
                  <a:gd name="T71" fmla="*/ 1435 h 1447"/>
                  <a:gd name="T72" fmla="*/ 944 w 1460"/>
                  <a:gd name="T73" fmla="*/ 1378 h 1447"/>
                  <a:gd name="T74" fmla="*/ 887 w 1460"/>
                  <a:gd name="T75" fmla="*/ 1307 h 1447"/>
                  <a:gd name="T76" fmla="*/ 759 w 1460"/>
                  <a:gd name="T77" fmla="*/ 1208 h 1447"/>
                  <a:gd name="T78" fmla="*/ 745 w 1460"/>
                  <a:gd name="T79" fmla="*/ 1151 h 1447"/>
                  <a:gd name="T80" fmla="*/ 759 w 1460"/>
                  <a:gd name="T81" fmla="*/ 1109 h 1447"/>
                  <a:gd name="T82" fmla="*/ 638 w 1460"/>
                  <a:gd name="T83" fmla="*/ 1082 h 1447"/>
                  <a:gd name="T84" fmla="*/ 468 w 1460"/>
                  <a:gd name="T85" fmla="*/ 1058 h 1447"/>
                  <a:gd name="T86" fmla="*/ 411 w 1460"/>
                  <a:gd name="T87" fmla="*/ 1109 h 1447"/>
                  <a:gd name="T88" fmla="*/ 326 w 1460"/>
                  <a:gd name="T89" fmla="*/ 1072 h 1447"/>
                  <a:gd name="T90" fmla="*/ 212 w 1460"/>
                  <a:gd name="T91" fmla="*/ 959 h 1447"/>
                  <a:gd name="T92" fmla="*/ 42 w 1460"/>
                  <a:gd name="T93" fmla="*/ 817 h 1447"/>
                  <a:gd name="T94" fmla="*/ 28 w 1460"/>
                  <a:gd name="T95" fmla="*/ 718 h 1447"/>
                  <a:gd name="T96" fmla="*/ 42 w 1460"/>
                  <a:gd name="T97" fmla="*/ 675 h 1447"/>
                  <a:gd name="T98" fmla="*/ 71 w 1460"/>
                  <a:gd name="T99" fmla="*/ 590 h 1447"/>
                  <a:gd name="T100" fmla="*/ 85 w 1460"/>
                  <a:gd name="T101" fmla="*/ 547 h 1447"/>
                  <a:gd name="T102" fmla="*/ 85 w 1460"/>
                  <a:gd name="T103" fmla="*/ 519 h 1447"/>
                  <a:gd name="T104" fmla="*/ 99 w 1460"/>
                  <a:gd name="T105" fmla="*/ 462 h 1447"/>
                  <a:gd name="T106" fmla="*/ 113 w 1460"/>
                  <a:gd name="T107" fmla="*/ 434 h 1447"/>
                  <a:gd name="T108" fmla="*/ 127 w 1460"/>
                  <a:gd name="T109" fmla="*/ 363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63" name="Freeform 50"/>
              <p:cNvSpPr>
                <a:spLocks/>
              </p:cNvSpPr>
              <p:nvPr/>
            </p:nvSpPr>
            <p:spPr bwMode="auto">
              <a:xfrm>
                <a:off x="2796" y="3362"/>
                <a:ext cx="1304" cy="1138"/>
              </a:xfrm>
              <a:custGeom>
                <a:avLst/>
                <a:gdLst>
                  <a:gd name="T0" fmla="*/ 1290 w 1304"/>
                  <a:gd name="T1" fmla="*/ 16 h 1148"/>
                  <a:gd name="T2" fmla="*/ 1290 w 1304"/>
                  <a:gd name="T3" fmla="*/ 25 h 1148"/>
                  <a:gd name="T4" fmla="*/ 1290 w 1304"/>
                  <a:gd name="T5" fmla="*/ 59 h 1148"/>
                  <a:gd name="T6" fmla="*/ 1290 w 1304"/>
                  <a:gd name="T7" fmla="*/ 66 h 1148"/>
                  <a:gd name="T8" fmla="*/ 1290 w 1304"/>
                  <a:gd name="T9" fmla="*/ 83 h 1148"/>
                  <a:gd name="T10" fmla="*/ 1304 w 1304"/>
                  <a:gd name="T11" fmla="*/ 100 h 1148"/>
                  <a:gd name="T12" fmla="*/ 1304 w 1304"/>
                  <a:gd name="T13" fmla="*/ 133 h 1148"/>
                  <a:gd name="T14" fmla="*/ 1304 w 1304"/>
                  <a:gd name="T15" fmla="*/ 157 h 1148"/>
                  <a:gd name="T16" fmla="*/ 1304 w 1304"/>
                  <a:gd name="T17" fmla="*/ 199 h 1148"/>
                  <a:gd name="T18" fmla="*/ 1304 w 1304"/>
                  <a:gd name="T19" fmla="*/ 232 h 1148"/>
                  <a:gd name="T20" fmla="*/ 1304 w 1304"/>
                  <a:gd name="T21" fmla="*/ 258 h 1148"/>
                  <a:gd name="T22" fmla="*/ 1304 w 1304"/>
                  <a:gd name="T23" fmla="*/ 282 h 1148"/>
                  <a:gd name="T24" fmla="*/ 1304 w 1304"/>
                  <a:gd name="T25" fmla="*/ 282 h 1148"/>
                  <a:gd name="T26" fmla="*/ 1304 w 1304"/>
                  <a:gd name="T27" fmla="*/ 282 h 1148"/>
                  <a:gd name="T28" fmla="*/ 1304 w 1304"/>
                  <a:gd name="T29" fmla="*/ 291 h 1148"/>
                  <a:gd name="T30" fmla="*/ 1304 w 1304"/>
                  <a:gd name="T31" fmla="*/ 316 h 1148"/>
                  <a:gd name="T32" fmla="*/ 1304 w 1304"/>
                  <a:gd name="T33" fmla="*/ 340 h 1148"/>
                  <a:gd name="T34" fmla="*/ 1304 w 1304"/>
                  <a:gd name="T35" fmla="*/ 373 h 1148"/>
                  <a:gd name="T36" fmla="*/ 1290 w 1304"/>
                  <a:gd name="T37" fmla="*/ 415 h 1148"/>
                  <a:gd name="T38" fmla="*/ 1290 w 1304"/>
                  <a:gd name="T39" fmla="*/ 465 h 1148"/>
                  <a:gd name="T40" fmla="*/ 1290 w 1304"/>
                  <a:gd name="T41" fmla="*/ 498 h 1148"/>
                  <a:gd name="T42" fmla="*/ 1276 w 1304"/>
                  <a:gd name="T43" fmla="*/ 531 h 1148"/>
                  <a:gd name="T44" fmla="*/ 1276 w 1304"/>
                  <a:gd name="T45" fmla="*/ 564 h 1148"/>
                  <a:gd name="T46" fmla="*/ 1276 w 1304"/>
                  <a:gd name="T47" fmla="*/ 605 h 1148"/>
                  <a:gd name="T48" fmla="*/ 1262 w 1304"/>
                  <a:gd name="T49" fmla="*/ 614 h 1148"/>
                  <a:gd name="T50" fmla="*/ 1191 w 1304"/>
                  <a:gd name="T51" fmla="*/ 614 h 1148"/>
                  <a:gd name="T52" fmla="*/ 1120 w 1304"/>
                  <a:gd name="T53" fmla="*/ 605 h 1148"/>
                  <a:gd name="T54" fmla="*/ 1078 w 1304"/>
                  <a:gd name="T55" fmla="*/ 597 h 1148"/>
                  <a:gd name="T56" fmla="*/ 964 w 1304"/>
                  <a:gd name="T57" fmla="*/ 597 h 1148"/>
                  <a:gd name="T58" fmla="*/ 879 w 1304"/>
                  <a:gd name="T59" fmla="*/ 589 h 1148"/>
                  <a:gd name="T60" fmla="*/ 780 w 1304"/>
                  <a:gd name="T61" fmla="*/ 605 h 1148"/>
                  <a:gd name="T62" fmla="*/ 723 w 1304"/>
                  <a:gd name="T63" fmla="*/ 605 h 1148"/>
                  <a:gd name="T64" fmla="*/ 695 w 1304"/>
                  <a:gd name="T65" fmla="*/ 614 h 1148"/>
                  <a:gd name="T66" fmla="*/ 666 w 1304"/>
                  <a:gd name="T67" fmla="*/ 640 h 1148"/>
                  <a:gd name="T68" fmla="*/ 624 w 1304"/>
                  <a:gd name="T69" fmla="*/ 648 h 1148"/>
                  <a:gd name="T70" fmla="*/ 510 w 1304"/>
                  <a:gd name="T71" fmla="*/ 663 h 1148"/>
                  <a:gd name="T72" fmla="*/ 454 w 1304"/>
                  <a:gd name="T73" fmla="*/ 671 h 1148"/>
                  <a:gd name="T74" fmla="*/ 411 w 1304"/>
                  <a:gd name="T75" fmla="*/ 648 h 1148"/>
                  <a:gd name="T76" fmla="*/ 397 w 1304"/>
                  <a:gd name="T77" fmla="*/ 640 h 1148"/>
                  <a:gd name="T78" fmla="*/ 354 w 1304"/>
                  <a:gd name="T79" fmla="*/ 614 h 1148"/>
                  <a:gd name="T80" fmla="*/ 227 w 1304"/>
                  <a:gd name="T81" fmla="*/ 548 h 1148"/>
                  <a:gd name="T82" fmla="*/ 127 w 1304"/>
                  <a:gd name="T83" fmla="*/ 489 h 1148"/>
                  <a:gd name="T84" fmla="*/ 14 w 1304"/>
                  <a:gd name="T85" fmla="*/ 415 h 1148"/>
                  <a:gd name="T86" fmla="*/ 14 w 1304"/>
                  <a:gd name="T87" fmla="*/ 390 h 1148"/>
                  <a:gd name="T88" fmla="*/ 184 w 1304"/>
                  <a:gd name="T89" fmla="*/ 348 h 1148"/>
                  <a:gd name="T90" fmla="*/ 326 w 1304"/>
                  <a:gd name="T91" fmla="*/ 316 h 1148"/>
                  <a:gd name="T92" fmla="*/ 383 w 1304"/>
                  <a:gd name="T93" fmla="*/ 316 h 1148"/>
                  <a:gd name="T94" fmla="*/ 510 w 1304"/>
                  <a:gd name="T95" fmla="*/ 282 h 1148"/>
                  <a:gd name="T96" fmla="*/ 680 w 1304"/>
                  <a:gd name="T97" fmla="*/ 216 h 1148"/>
                  <a:gd name="T98" fmla="*/ 737 w 1304"/>
                  <a:gd name="T99" fmla="*/ 208 h 1148"/>
                  <a:gd name="T100" fmla="*/ 780 w 1304"/>
                  <a:gd name="T101" fmla="*/ 183 h 1148"/>
                  <a:gd name="T102" fmla="*/ 794 w 1304"/>
                  <a:gd name="T103" fmla="*/ 183 h 1148"/>
                  <a:gd name="T104" fmla="*/ 836 w 1304"/>
                  <a:gd name="T105" fmla="*/ 166 h 1148"/>
                  <a:gd name="T106" fmla="*/ 950 w 1304"/>
                  <a:gd name="T107" fmla="*/ 116 h 1148"/>
                  <a:gd name="T108" fmla="*/ 1049 w 1304"/>
                  <a:gd name="T109" fmla="*/ 83 h 1148"/>
                  <a:gd name="T110" fmla="*/ 1063 w 1304"/>
                  <a:gd name="T111" fmla="*/ 74 h 1148"/>
                  <a:gd name="T112" fmla="*/ 1120 w 1304"/>
                  <a:gd name="T113" fmla="*/ 49 h 1148"/>
                  <a:gd name="T114" fmla="*/ 1163 w 1304"/>
                  <a:gd name="T115" fmla="*/ 25 h 1148"/>
                  <a:gd name="T116" fmla="*/ 1177 w 1304"/>
                  <a:gd name="T117" fmla="*/ 8 h 1148"/>
                  <a:gd name="T118" fmla="*/ 1219 w 1304"/>
                  <a:gd name="T119" fmla="*/ 8 h 1148"/>
                  <a:gd name="T120" fmla="*/ 1234 w 1304"/>
                  <a:gd name="T121" fmla="*/ 8 h 1148"/>
                  <a:gd name="T122" fmla="*/ 1248 w 1304"/>
                  <a:gd name="T123" fmla="*/ 8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4" name="Freeform 48"/>
              <p:cNvSpPr>
                <a:spLocks/>
              </p:cNvSpPr>
              <p:nvPr/>
            </p:nvSpPr>
            <p:spPr bwMode="auto">
              <a:xfrm>
                <a:off x="556" y="1829"/>
                <a:ext cx="2664" cy="2171"/>
              </a:xfrm>
              <a:custGeom>
                <a:avLst/>
                <a:gdLst>
                  <a:gd name="T0" fmla="*/ 0 w 2666"/>
                  <a:gd name="T1" fmla="*/ 1835 h 2170"/>
                  <a:gd name="T2" fmla="*/ 57 w 2666"/>
                  <a:gd name="T3" fmla="*/ 1722 h 2170"/>
                  <a:gd name="T4" fmla="*/ 184 w 2666"/>
                  <a:gd name="T5" fmla="*/ 1523 h 2170"/>
                  <a:gd name="T6" fmla="*/ 284 w 2666"/>
                  <a:gd name="T7" fmla="*/ 1367 h 2170"/>
                  <a:gd name="T8" fmla="*/ 383 w 2666"/>
                  <a:gd name="T9" fmla="*/ 1240 h 2170"/>
                  <a:gd name="T10" fmla="*/ 468 w 2666"/>
                  <a:gd name="T11" fmla="*/ 1183 h 2170"/>
                  <a:gd name="T12" fmla="*/ 567 w 2666"/>
                  <a:gd name="T13" fmla="*/ 1140 h 2170"/>
                  <a:gd name="T14" fmla="*/ 831 w 2666"/>
                  <a:gd name="T15" fmla="*/ 1049 h 2170"/>
                  <a:gd name="T16" fmla="*/ 902 w 2666"/>
                  <a:gd name="T17" fmla="*/ 1021 h 2170"/>
                  <a:gd name="T18" fmla="*/ 930 w 2666"/>
                  <a:gd name="T19" fmla="*/ 964 h 2170"/>
                  <a:gd name="T20" fmla="*/ 1001 w 2666"/>
                  <a:gd name="T21" fmla="*/ 851 h 2170"/>
                  <a:gd name="T22" fmla="*/ 1043 w 2666"/>
                  <a:gd name="T23" fmla="*/ 794 h 2170"/>
                  <a:gd name="T24" fmla="*/ 1072 w 2666"/>
                  <a:gd name="T25" fmla="*/ 780 h 2170"/>
                  <a:gd name="T26" fmla="*/ 1128 w 2666"/>
                  <a:gd name="T27" fmla="*/ 737 h 2170"/>
                  <a:gd name="T28" fmla="*/ 1199 w 2666"/>
                  <a:gd name="T29" fmla="*/ 695 h 2170"/>
                  <a:gd name="T30" fmla="*/ 1299 w 2666"/>
                  <a:gd name="T31" fmla="*/ 638 h 2170"/>
                  <a:gd name="T32" fmla="*/ 1412 w 2666"/>
                  <a:gd name="T33" fmla="*/ 595 h 2170"/>
                  <a:gd name="T34" fmla="*/ 1526 w 2666"/>
                  <a:gd name="T35" fmla="*/ 553 h 2170"/>
                  <a:gd name="T36" fmla="*/ 1611 w 2666"/>
                  <a:gd name="T37" fmla="*/ 510 h 2170"/>
                  <a:gd name="T38" fmla="*/ 1696 w 2666"/>
                  <a:gd name="T39" fmla="*/ 439 h 2170"/>
                  <a:gd name="T40" fmla="*/ 1738 w 2666"/>
                  <a:gd name="T41" fmla="*/ 340 h 2170"/>
                  <a:gd name="T42" fmla="*/ 1724 w 2666"/>
                  <a:gd name="T43" fmla="*/ 269 h 2170"/>
                  <a:gd name="T44" fmla="*/ 1682 w 2666"/>
                  <a:gd name="T45" fmla="*/ 156 h 2170"/>
                  <a:gd name="T46" fmla="*/ 1653 w 2666"/>
                  <a:gd name="T47" fmla="*/ 56 h 2170"/>
                  <a:gd name="T48" fmla="*/ 1682 w 2666"/>
                  <a:gd name="T49" fmla="*/ 14 h 2170"/>
                  <a:gd name="T50" fmla="*/ 1866 w 2666"/>
                  <a:gd name="T51" fmla="*/ 56 h 2170"/>
                  <a:gd name="T52" fmla="*/ 1909 w 2666"/>
                  <a:gd name="T53" fmla="*/ 70 h 2170"/>
                  <a:gd name="T54" fmla="*/ 1937 w 2666"/>
                  <a:gd name="T55" fmla="*/ 85 h 2170"/>
                  <a:gd name="T56" fmla="*/ 1965 w 2666"/>
                  <a:gd name="T57" fmla="*/ 99 h 2170"/>
                  <a:gd name="T58" fmla="*/ 2002 w 2666"/>
                  <a:gd name="T59" fmla="*/ 127 h 2170"/>
                  <a:gd name="T60" fmla="*/ 2030 w 2666"/>
                  <a:gd name="T61" fmla="*/ 156 h 2170"/>
                  <a:gd name="T62" fmla="*/ 2044 w 2666"/>
                  <a:gd name="T63" fmla="*/ 170 h 2170"/>
                  <a:gd name="T64" fmla="*/ 2087 w 2666"/>
                  <a:gd name="T65" fmla="*/ 226 h 2170"/>
                  <a:gd name="T66" fmla="*/ 2115 w 2666"/>
                  <a:gd name="T67" fmla="*/ 269 h 2170"/>
                  <a:gd name="T68" fmla="*/ 2158 w 2666"/>
                  <a:gd name="T69" fmla="*/ 297 h 2170"/>
                  <a:gd name="T70" fmla="*/ 2200 w 2666"/>
                  <a:gd name="T71" fmla="*/ 340 h 2170"/>
                  <a:gd name="T72" fmla="*/ 2243 w 2666"/>
                  <a:gd name="T73" fmla="*/ 411 h 2170"/>
                  <a:gd name="T74" fmla="*/ 2271 w 2666"/>
                  <a:gd name="T75" fmla="*/ 453 h 2170"/>
                  <a:gd name="T76" fmla="*/ 2314 w 2666"/>
                  <a:gd name="T77" fmla="*/ 510 h 2170"/>
                  <a:gd name="T78" fmla="*/ 2342 w 2666"/>
                  <a:gd name="T79" fmla="*/ 553 h 2170"/>
                  <a:gd name="T80" fmla="*/ 2399 w 2666"/>
                  <a:gd name="T81" fmla="*/ 624 h 2170"/>
                  <a:gd name="T82" fmla="*/ 2427 w 2666"/>
                  <a:gd name="T83" fmla="*/ 680 h 2170"/>
                  <a:gd name="T84" fmla="*/ 2456 w 2666"/>
                  <a:gd name="T85" fmla="*/ 709 h 2170"/>
                  <a:gd name="T86" fmla="*/ 2484 w 2666"/>
                  <a:gd name="T87" fmla="*/ 765 h 2170"/>
                  <a:gd name="T88" fmla="*/ 2541 w 2666"/>
                  <a:gd name="T89" fmla="*/ 836 h 2170"/>
                  <a:gd name="T90" fmla="*/ 2569 w 2666"/>
                  <a:gd name="T91" fmla="*/ 879 h 2170"/>
                  <a:gd name="T92" fmla="*/ 2654 w 2666"/>
                  <a:gd name="T93" fmla="*/ 1007 h 2170"/>
                  <a:gd name="T94" fmla="*/ 2498 w 2666"/>
                  <a:gd name="T95" fmla="*/ 1126 h 2170"/>
                  <a:gd name="T96" fmla="*/ 2385 w 2666"/>
                  <a:gd name="T97" fmla="*/ 1211 h 2170"/>
                  <a:gd name="T98" fmla="*/ 2229 w 2666"/>
                  <a:gd name="T99" fmla="*/ 1310 h 2170"/>
                  <a:gd name="T100" fmla="*/ 2129 w 2666"/>
                  <a:gd name="T101" fmla="*/ 1381 h 2170"/>
                  <a:gd name="T102" fmla="*/ 2002 w 2666"/>
                  <a:gd name="T103" fmla="*/ 1452 h 2170"/>
                  <a:gd name="T104" fmla="*/ 1738 w 2666"/>
                  <a:gd name="T105" fmla="*/ 1594 h 2170"/>
                  <a:gd name="T106" fmla="*/ 1483 w 2666"/>
                  <a:gd name="T107" fmla="*/ 1736 h 2170"/>
                  <a:gd name="T108" fmla="*/ 1341 w 2666"/>
                  <a:gd name="T109" fmla="*/ 1793 h 2170"/>
                  <a:gd name="T110" fmla="*/ 1214 w 2666"/>
                  <a:gd name="T111" fmla="*/ 1850 h 2170"/>
                  <a:gd name="T112" fmla="*/ 1100 w 2666"/>
                  <a:gd name="T113" fmla="*/ 1906 h 2170"/>
                  <a:gd name="T114" fmla="*/ 539 w 2666"/>
                  <a:gd name="T115" fmla="*/ 2091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65"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66"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67" name="Freeform 45"/>
              <p:cNvSpPr>
                <a:spLocks/>
              </p:cNvSpPr>
              <p:nvPr/>
            </p:nvSpPr>
            <p:spPr bwMode="auto">
              <a:xfrm>
                <a:off x="6311" y="2169"/>
                <a:ext cx="1475" cy="1512"/>
              </a:xfrm>
              <a:custGeom>
                <a:avLst/>
                <a:gdLst>
                  <a:gd name="T0" fmla="*/ 894 w 1475"/>
                  <a:gd name="T1" fmla="*/ 34 h 1603"/>
                  <a:gd name="T2" fmla="*/ 964 w 1475"/>
                  <a:gd name="T3" fmla="*/ 42 h 1603"/>
                  <a:gd name="T4" fmla="*/ 1021 w 1475"/>
                  <a:gd name="T5" fmla="*/ 84 h 1603"/>
                  <a:gd name="T6" fmla="*/ 1035 w 1475"/>
                  <a:gd name="T7" fmla="*/ 109 h 1603"/>
                  <a:gd name="T8" fmla="*/ 1035 w 1475"/>
                  <a:gd name="T9" fmla="*/ 151 h 1603"/>
                  <a:gd name="T10" fmla="*/ 1035 w 1475"/>
                  <a:gd name="T11" fmla="*/ 184 h 1603"/>
                  <a:gd name="T12" fmla="*/ 1021 w 1475"/>
                  <a:gd name="T13" fmla="*/ 216 h 1603"/>
                  <a:gd name="T14" fmla="*/ 1007 w 1475"/>
                  <a:gd name="T15" fmla="*/ 258 h 1603"/>
                  <a:gd name="T16" fmla="*/ 979 w 1475"/>
                  <a:gd name="T17" fmla="*/ 286 h 1603"/>
                  <a:gd name="T18" fmla="*/ 1007 w 1475"/>
                  <a:gd name="T19" fmla="*/ 327 h 1603"/>
                  <a:gd name="T20" fmla="*/ 1064 w 1475"/>
                  <a:gd name="T21" fmla="*/ 275 h 1603"/>
                  <a:gd name="T22" fmla="*/ 1120 w 1475"/>
                  <a:gd name="T23" fmla="*/ 252 h 1603"/>
                  <a:gd name="T24" fmla="*/ 1191 w 1475"/>
                  <a:gd name="T25" fmla="*/ 252 h 1603"/>
                  <a:gd name="T26" fmla="*/ 1248 w 1475"/>
                  <a:gd name="T27" fmla="*/ 258 h 1603"/>
                  <a:gd name="T28" fmla="*/ 1305 w 1475"/>
                  <a:gd name="T29" fmla="*/ 258 h 1603"/>
                  <a:gd name="T30" fmla="*/ 1404 w 1475"/>
                  <a:gd name="T31" fmla="*/ 243 h 1603"/>
                  <a:gd name="T32" fmla="*/ 1475 w 1475"/>
                  <a:gd name="T33" fmla="*/ 243 h 1603"/>
                  <a:gd name="T34" fmla="*/ 1461 w 1475"/>
                  <a:gd name="T35" fmla="*/ 286 h 1603"/>
                  <a:gd name="T36" fmla="*/ 1418 w 1475"/>
                  <a:gd name="T37" fmla="*/ 369 h 1603"/>
                  <a:gd name="T38" fmla="*/ 1248 w 1475"/>
                  <a:gd name="T39" fmla="*/ 427 h 1603"/>
                  <a:gd name="T40" fmla="*/ 1177 w 1475"/>
                  <a:gd name="T41" fmla="*/ 427 h 1603"/>
                  <a:gd name="T42" fmla="*/ 1177 w 1475"/>
                  <a:gd name="T43" fmla="*/ 436 h 1603"/>
                  <a:gd name="T44" fmla="*/ 1248 w 1475"/>
                  <a:gd name="T45" fmla="*/ 469 h 1603"/>
                  <a:gd name="T46" fmla="*/ 1291 w 1475"/>
                  <a:gd name="T47" fmla="*/ 494 h 1603"/>
                  <a:gd name="T48" fmla="*/ 1234 w 1475"/>
                  <a:gd name="T49" fmla="*/ 545 h 1603"/>
                  <a:gd name="T50" fmla="*/ 1149 w 1475"/>
                  <a:gd name="T51" fmla="*/ 579 h 1603"/>
                  <a:gd name="T52" fmla="*/ 1064 w 1475"/>
                  <a:gd name="T53" fmla="*/ 620 h 1603"/>
                  <a:gd name="T54" fmla="*/ 1007 w 1475"/>
                  <a:gd name="T55" fmla="*/ 654 h 1603"/>
                  <a:gd name="T56" fmla="*/ 950 w 1475"/>
                  <a:gd name="T57" fmla="*/ 654 h 1603"/>
                  <a:gd name="T58" fmla="*/ 908 w 1475"/>
                  <a:gd name="T59" fmla="*/ 662 h 1603"/>
                  <a:gd name="T60" fmla="*/ 879 w 1475"/>
                  <a:gd name="T61" fmla="*/ 697 h 1603"/>
                  <a:gd name="T62" fmla="*/ 794 w 1475"/>
                  <a:gd name="T63" fmla="*/ 813 h 1603"/>
                  <a:gd name="T64" fmla="*/ 738 w 1475"/>
                  <a:gd name="T65" fmla="*/ 880 h 1603"/>
                  <a:gd name="T66" fmla="*/ 624 w 1475"/>
                  <a:gd name="T67" fmla="*/ 922 h 1603"/>
                  <a:gd name="T68" fmla="*/ 567 w 1475"/>
                  <a:gd name="T69" fmla="*/ 922 h 1603"/>
                  <a:gd name="T70" fmla="*/ 496 w 1475"/>
                  <a:gd name="T71" fmla="*/ 906 h 1603"/>
                  <a:gd name="T72" fmla="*/ 511 w 1475"/>
                  <a:gd name="T73" fmla="*/ 922 h 1603"/>
                  <a:gd name="T74" fmla="*/ 525 w 1475"/>
                  <a:gd name="T75" fmla="*/ 931 h 1603"/>
                  <a:gd name="T76" fmla="*/ 454 w 1475"/>
                  <a:gd name="T77" fmla="*/ 922 h 1603"/>
                  <a:gd name="T78" fmla="*/ 411 w 1475"/>
                  <a:gd name="T79" fmla="*/ 922 h 1603"/>
                  <a:gd name="T80" fmla="*/ 284 w 1475"/>
                  <a:gd name="T81" fmla="*/ 931 h 1603"/>
                  <a:gd name="T82" fmla="*/ 184 w 1475"/>
                  <a:gd name="T83" fmla="*/ 948 h 1603"/>
                  <a:gd name="T84" fmla="*/ 14 w 1475"/>
                  <a:gd name="T85" fmla="*/ 822 h 1603"/>
                  <a:gd name="T86" fmla="*/ 43 w 1475"/>
                  <a:gd name="T87" fmla="*/ 494 h 1603"/>
                  <a:gd name="T88" fmla="*/ 57 w 1475"/>
                  <a:gd name="T89" fmla="*/ 275 h 1603"/>
                  <a:gd name="T90" fmla="*/ 142 w 1475"/>
                  <a:gd name="T91" fmla="*/ 168 h 1603"/>
                  <a:gd name="T92" fmla="*/ 326 w 1475"/>
                  <a:gd name="T93" fmla="*/ 160 h 1603"/>
                  <a:gd name="T94" fmla="*/ 369 w 1475"/>
                  <a:gd name="T95" fmla="*/ 293 h 1603"/>
                  <a:gd name="T96" fmla="*/ 411 w 1475"/>
                  <a:gd name="T97" fmla="*/ 344 h 1603"/>
                  <a:gd name="T98" fmla="*/ 496 w 1475"/>
                  <a:gd name="T99" fmla="*/ 386 h 1603"/>
                  <a:gd name="T100" fmla="*/ 567 w 1475"/>
                  <a:gd name="T101" fmla="*/ 360 h 1603"/>
                  <a:gd name="T102" fmla="*/ 610 w 1475"/>
                  <a:gd name="T103" fmla="*/ 269 h 1603"/>
                  <a:gd name="T104" fmla="*/ 638 w 1475"/>
                  <a:gd name="T105" fmla="*/ 210 h 1603"/>
                  <a:gd name="T106" fmla="*/ 596 w 1475"/>
                  <a:gd name="T107" fmla="*/ 160 h 1603"/>
                  <a:gd name="T108" fmla="*/ 695 w 1475"/>
                  <a:gd name="T109" fmla="*/ 160 h 1603"/>
                  <a:gd name="T110" fmla="*/ 879 w 1475"/>
                  <a:gd name="T111" fmla="*/ 168 h 1603"/>
                  <a:gd name="T112" fmla="*/ 908 w 1475"/>
                  <a:gd name="T113" fmla="*/ 125 h 1603"/>
                  <a:gd name="T114" fmla="*/ 851 w 1475"/>
                  <a:gd name="T115" fmla="*/ 118 h 1603"/>
                  <a:gd name="T116" fmla="*/ 894 w 1475"/>
                  <a:gd name="T117" fmla="*/ 109 h 1603"/>
                  <a:gd name="T118" fmla="*/ 865 w 1475"/>
                  <a:gd name="T119" fmla="*/ 92 h 1603"/>
                  <a:gd name="T120" fmla="*/ 894 w 1475"/>
                  <a:gd name="T121" fmla="*/ 5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68" name="Freeform 44"/>
              <p:cNvSpPr>
                <a:spLocks/>
              </p:cNvSpPr>
              <p:nvPr/>
            </p:nvSpPr>
            <p:spPr bwMode="auto">
              <a:xfrm>
                <a:off x="4381" y="4116"/>
                <a:ext cx="994" cy="1317"/>
              </a:xfrm>
              <a:custGeom>
                <a:avLst/>
                <a:gdLst>
                  <a:gd name="T0" fmla="*/ 971 w 993"/>
                  <a:gd name="T1" fmla="*/ 156 h 1319"/>
                  <a:gd name="T2" fmla="*/ 956 w 993"/>
                  <a:gd name="T3" fmla="*/ 212 h 1319"/>
                  <a:gd name="T4" fmla="*/ 900 w 993"/>
                  <a:gd name="T5" fmla="*/ 376 h 1319"/>
                  <a:gd name="T6" fmla="*/ 886 w 993"/>
                  <a:gd name="T7" fmla="*/ 419 h 1319"/>
                  <a:gd name="T8" fmla="*/ 871 w 993"/>
                  <a:gd name="T9" fmla="*/ 490 h 1319"/>
                  <a:gd name="T10" fmla="*/ 857 w 993"/>
                  <a:gd name="T11" fmla="*/ 561 h 1319"/>
                  <a:gd name="T12" fmla="*/ 843 w 993"/>
                  <a:gd name="T13" fmla="*/ 589 h 1319"/>
                  <a:gd name="T14" fmla="*/ 843 w 993"/>
                  <a:gd name="T15" fmla="*/ 618 h 1319"/>
                  <a:gd name="T16" fmla="*/ 829 w 993"/>
                  <a:gd name="T17" fmla="*/ 646 h 1319"/>
                  <a:gd name="T18" fmla="*/ 815 w 993"/>
                  <a:gd name="T19" fmla="*/ 717 h 1319"/>
                  <a:gd name="T20" fmla="*/ 786 w 993"/>
                  <a:gd name="T21" fmla="*/ 788 h 1319"/>
                  <a:gd name="T22" fmla="*/ 786 w 993"/>
                  <a:gd name="T23" fmla="*/ 830 h 1319"/>
                  <a:gd name="T24" fmla="*/ 772 w 993"/>
                  <a:gd name="T25" fmla="*/ 859 h 1319"/>
                  <a:gd name="T26" fmla="*/ 772 w 993"/>
                  <a:gd name="T27" fmla="*/ 887 h 1319"/>
                  <a:gd name="T28" fmla="*/ 758 w 993"/>
                  <a:gd name="T29" fmla="*/ 901 h 1319"/>
                  <a:gd name="T30" fmla="*/ 758 w 993"/>
                  <a:gd name="T31" fmla="*/ 930 h 1319"/>
                  <a:gd name="T32" fmla="*/ 744 w 993"/>
                  <a:gd name="T33" fmla="*/ 944 h 1319"/>
                  <a:gd name="T34" fmla="*/ 744 w 993"/>
                  <a:gd name="T35" fmla="*/ 958 h 1319"/>
                  <a:gd name="T36" fmla="*/ 744 w 993"/>
                  <a:gd name="T37" fmla="*/ 984 h 1319"/>
                  <a:gd name="T38" fmla="*/ 730 w 993"/>
                  <a:gd name="T39" fmla="*/ 1009 h 1319"/>
                  <a:gd name="T40" fmla="*/ 730 w 993"/>
                  <a:gd name="T41" fmla="*/ 1023 h 1319"/>
                  <a:gd name="T42" fmla="*/ 715 w 993"/>
                  <a:gd name="T43" fmla="*/ 1051 h 1319"/>
                  <a:gd name="T44" fmla="*/ 701 w 993"/>
                  <a:gd name="T45" fmla="*/ 1094 h 1319"/>
                  <a:gd name="T46" fmla="*/ 701 w 993"/>
                  <a:gd name="T47" fmla="*/ 1122 h 1319"/>
                  <a:gd name="T48" fmla="*/ 687 w 993"/>
                  <a:gd name="T49" fmla="*/ 1151 h 1319"/>
                  <a:gd name="T50" fmla="*/ 659 w 993"/>
                  <a:gd name="T51" fmla="*/ 1179 h 1319"/>
                  <a:gd name="T52" fmla="*/ 630 w 993"/>
                  <a:gd name="T53" fmla="*/ 1207 h 1319"/>
                  <a:gd name="T54" fmla="*/ 602 w 993"/>
                  <a:gd name="T55" fmla="*/ 1250 h 1319"/>
                  <a:gd name="T56" fmla="*/ 602 w 993"/>
                  <a:gd name="T57" fmla="*/ 1264 h 1319"/>
                  <a:gd name="T58" fmla="*/ 574 w 993"/>
                  <a:gd name="T59" fmla="*/ 1278 h 1319"/>
                  <a:gd name="T60" fmla="*/ 559 w 993"/>
                  <a:gd name="T61" fmla="*/ 1292 h 1319"/>
                  <a:gd name="T62" fmla="*/ 531 w 993"/>
                  <a:gd name="T63" fmla="*/ 1307 h 1319"/>
                  <a:gd name="T64" fmla="*/ 503 w 993"/>
                  <a:gd name="T65" fmla="*/ 1307 h 1319"/>
                  <a:gd name="T66" fmla="*/ 468 w 993"/>
                  <a:gd name="T67" fmla="*/ 1307 h 1319"/>
                  <a:gd name="T68" fmla="*/ 426 w 993"/>
                  <a:gd name="T69" fmla="*/ 1307 h 1319"/>
                  <a:gd name="T70" fmla="*/ 397 w 993"/>
                  <a:gd name="T71" fmla="*/ 1307 h 1319"/>
                  <a:gd name="T72" fmla="*/ 241 w 993"/>
                  <a:gd name="T73" fmla="*/ 1250 h 1319"/>
                  <a:gd name="T74" fmla="*/ 213 w 993"/>
                  <a:gd name="T75" fmla="*/ 1250 h 1319"/>
                  <a:gd name="T76" fmla="*/ 156 w 993"/>
                  <a:gd name="T77" fmla="*/ 1222 h 1319"/>
                  <a:gd name="T78" fmla="*/ 114 w 993"/>
                  <a:gd name="T79" fmla="*/ 1207 h 1319"/>
                  <a:gd name="T80" fmla="*/ 100 w 993"/>
                  <a:gd name="T81" fmla="*/ 1207 h 1319"/>
                  <a:gd name="T82" fmla="*/ 85 w 993"/>
                  <a:gd name="T83" fmla="*/ 1207 h 1319"/>
                  <a:gd name="T84" fmla="*/ 57 w 993"/>
                  <a:gd name="T85" fmla="*/ 1193 h 1319"/>
                  <a:gd name="T86" fmla="*/ 14 w 993"/>
                  <a:gd name="T87" fmla="*/ 1179 h 1319"/>
                  <a:gd name="T88" fmla="*/ 0 w 993"/>
                  <a:gd name="T89" fmla="*/ 1165 h 1319"/>
                  <a:gd name="T90" fmla="*/ 57 w 993"/>
                  <a:gd name="T91" fmla="*/ 1009 h 1319"/>
                  <a:gd name="T92" fmla="*/ 57 w 993"/>
                  <a:gd name="T93" fmla="*/ 972 h 1319"/>
                  <a:gd name="T94" fmla="*/ 128 w 993"/>
                  <a:gd name="T95" fmla="*/ 958 h 1319"/>
                  <a:gd name="T96" fmla="*/ 156 w 993"/>
                  <a:gd name="T97" fmla="*/ 745 h 1319"/>
                  <a:gd name="T98" fmla="*/ 170 w 993"/>
                  <a:gd name="T99" fmla="*/ 674 h 1319"/>
                  <a:gd name="T100" fmla="*/ 185 w 993"/>
                  <a:gd name="T101" fmla="*/ 462 h 1319"/>
                  <a:gd name="T102" fmla="*/ 284 w 993"/>
                  <a:gd name="T103" fmla="*/ 391 h 1319"/>
                  <a:gd name="T104" fmla="*/ 383 w 993"/>
                  <a:gd name="T105" fmla="*/ 405 h 1319"/>
                  <a:gd name="T106" fmla="*/ 440 w 993"/>
                  <a:gd name="T107" fmla="*/ 405 h 1319"/>
                  <a:gd name="T108" fmla="*/ 517 w 993"/>
                  <a:gd name="T109" fmla="*/ 198 h 1319"/>
                  <a:gd name="T110" fmla="*/ 545 w 993"/>
                  <a:gd name="T111" fmla="*/ 0 h 1319"/>
                  <a:gd name="T112" fmla="*/ 744 w 993"/>
                  <a:gd name="T113" fmla="*/ 28 h 1319"/>
                  <a:gd name="T114" fmla="*/ 815 w 993"/>
                  <a:gd name="T115" fmla="*/ 42 h 1319"/>
                  <a:gd name="T116" fmla="*/ 928 w 993"/>
                  <a:gd name="T117" fmla="*/ 56 h 1319"/>
                  <a:gd name="T118" fmla="*/ 985 w 993"/>
                  <a:gd name="T119" fmla="*/ 85 h 1319"/>
                  <a:gd name="T120" fmla="*/ 985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69"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70"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1" name="Freeform 41"/>
              <p:cNvSpPr>
                <a:spLocks/>
              </p:cNvSpPr>
              <p:nvPr/>
            </p:nvSpPr>
            <p:spPr bwMode="auto">
              <a:xfrm>
                <a:off x="5262" y="3773"/>
                <a:ext cx="1205" cy="832"/>
              </a:xfrm>
              <a:custGeom>
                <a:avLst/>
                <a:gdLst>
                  <a:gd name="T0" fmla="*/ 723 w 1205"/>
                  <a:gd name="T1" fmla="*/ 79 h 865"/>
                  <a:gd name="T2" fmla="*/ 751 w 1205"/>
                  <a:gd name="T3" fmla="*/ 88 h 865"/>
                  <a:gd name="T4" fmla="*/ 822 w 1205"/>
                  <a:gd name="T5" fmla="*/ 88 h 865"/>
                  <a:gd name="T6" fmla="*/ 865 w 1205"/>
                  <a:gd name="T7" fmla="*/ 98 h 865"/>
                  <a:gd name="T8" fmla="*/ 936 w 1205"/>
                  <a:gd name="T9" fmla="*/ 117 h 865"/>
                  <a:gd name="T10" fmla="*/ 1021 w 1205"/>
                  <a:gd name="T11" fmla="*/ 137 h 865"/>
                  <a:gd name="T12" fmla="*/ 1205 w 1205"/>
                  <a:gd name="T13" fmla="*/ 176 h 865"/>
                  <a:gd name="T14" fmla="*/ 1191 w 1205"/>
                  <a:gd name="T15" fmla="*/ 215 h 865"/>
                  <a:gd name="T16" fmla="*/ 1205 w 1205"/>
                  <a:gd name="T17" fmla="*/ 226 h 865"/>
                  <a:gd name="T18" fmla="*/ 1205 w 1205"/>
                  <a:gd name="T19" fmla="*/ 245 h 865"/>
                  <a:gd name="T20" fmla="*/ 1191 w 1205"/>
                  <a:gd name="T21" fmla="*/ 275 h 865"/>
                  <a:gd name="T22" fmla="*/ 1177 w 1205"/>
                  <a:gd name="T23" fmla="*/ 303 h 865"/>
                  <a:gd name="T24" fmla="*/ 1163 w 1205"/>
                  <a:gd name="T25" fmla="*/ 334 h 865"/>
                  <a:gd name="T26" fmla="*/ 1163 w 1205"/>
                  <a:gd name="T27" fmla="*/ 392 h 865"/>
                  <a:gd name="T28" fmla="*/ 1163 w 1205"/>
                  <a:gd name="T29" fmla="*/ 421 h 865"/>
                  <a:gd name="T30" fmla="*/ 1148 w 1205"/>
                  <a:gd name="T31" fmla="*/ 441 h 865"/>
                  <a:gd name="T32" fmla="*/ 1134 w 1205"/>
                  <a:gd name="T33" fmla="*/ 481 h 865"/>
                  <a:gd name="T34" fmla="*/ 992 w 1205"/>
                  <a:gd name="T35" fmla="*/ 520 h 865"/>
                  <a:gd name="T36" fmla="*/ 950 w 1205"/>
                  <a:gd name="T37" fmla="*/ 596 h 865"/>
                  <a:gd name="T38" fmla="*/ 921 w 1205"/>
                  <a:gd name="T39" fmla="*/ 590 h 865"/>
                  <a:gd name="T40" fmla="*/ 893 w 1205"/>
                  <a:gd name="T41" fmla="*/ 590 h 865"/>
                  <a:gd name="T42" fmla="*/ 851 w 1205"/>
                  <a:gd name="T43" fmla="*/ 590 h 865"/>
                  <a:gd name="T44" fmla="*/ 822 w 1205"/>
                  <a:gd name="T45" fmla="*/ 590 h 865"/>
                  <a:gd name="T46" fmla="*/ 765 w 1205"/>
                  <a:gd name="T47" fmla="*/ 578 h 865"/>
                  <a:gd name="T48" fmla="*/ 737 w 1205"/>
                  <a:gd name="T49" fmla="*/ 578 h 865"/>
                  <a:gd name="T50" fmla="*/ 723 w 1205"/>
                  <a:gd name="T51" fmla="*/ 578 h 865"/>
                  <a:gd name="T52" fmla="*/ 680 w 1205"/>
                  <a:gd name="T53" fmla="*/ 578 h 865"/>
                  <a:gd name="T54" fmla="*/ 652 w 1205"/>
                  <a:gd name="T55" fmla="*/ 569 h 865"/>
                  <a:gd name="T56" fmla="*/ 581 w 1205"/>
                  <a:gd name="T57" fmla="*/ 569 h 865"/>
                  <a:gd name="T58" fmla="*/ 496 w 1205"/>
                  <a:gd name="T59" fmla="*/ 558 h 865"/>
                  <a:gd name="T60" fmla="*/ 468 w 1205"/>
                  <a:gd name="T61" fmla="*/ 558 h 865"/>
                  <a:gd name="T62" fmla="*/ 425 w 1205"/>
                  <a:gd name="T63" fmla="*/ 558 h 865"/>
                  <a:gd name="T64" fmla="*/ 397 w 1205"/>
                  <a:gd name="T65" fmla="*/ 558 h 865"/>
                  <a:gd name="T66" fmla="*/ 312 w 1205"/>
                  <a:gd name="T67" fmla="*/ 549 h 865"/>
                  <a:gd name="T68" fmla="*/ 283 w 1205"/>
                  <a:gd name="T69" fmla="*/ 549 h 865"/>
                  <a:gd name="T70" fmla="*/ 198 w 1205"/>
                  <a:gd name="T71" fmla="*/ 558 h 865"/>
                  <a:gd name="T72" fmla="*/ 113 w 1205"/>
                  <a:gd name="T73" fmla="*/ 558 h 865"/>
                  <a:gd name="T74" fmla="*/ 85 w 1205"/>
                  <a:gd name="T75" fmla="*/ 558 h 865"/>
                  <a:gd name="T76" fmla="*/ 70 w 1205"/>
                  <a:gd name="T77" fmla="*/ 558 h 865"/>
                  <a:gd name="T78" fmla="*/ 42 w 1205"/>
                  <a:gd name="T79" fmla="*/ 558 h 865"/>
                  <a:gd name="T80" fmla="*/ 14 w 1205"/>
                  <a:gd name="T81" fmla="*/ 558 h 865"/>
                  <a:gd name="T82" fmla="*/ 0 w 1205"/>
                  <a:gd name="T83" fmla="*/ 540 h 865"/>
                  <a:gd name="T84" fmla="*/ 28 w 1205"/>
                  <a:gd name="T85" fmla="*/ 500 h 865"/>
                  <a:gd name="T86" fmla="*/ 85 w 1205"/>
                  <a:gd name="T87" fmla="*/ 363 h 865"/>
                  <a:gd name="T88" fmla="*/ 99 w 1205"/>
                  <a:gd name="T89" fmla="*/ 314 h 865"/>
                  <a:gd name="T90" fmla="*/ 113 w 1205"/>
                  <a:gd name="T91" fmla="*/ 284 h 865"/>
                  <a:gd name="T92" fmla="*/ 141 w 1205"/>
                  <a:gd name="T93" fmla="*/ 197 h 865"/>
                  <a:gd name="T94" fmla="*/ 141 w 1205"/>
                  <a:gd name="T95" fmla="*/ 166 h 865"/>
                  <a:gd name="T96" fmla="*/ 141 w 1205"/>
                  <a:gd name="T97" fmla="*/ 137 h 865"/>
                  <a:gd name="T98" fmla="*/ 141 w 1205"/>
                  <a:gd name="T99" fmla="*/ 117 h 865"/>
                  <a:gd name="T100" fmla="*/ 141 w 1205"/>
                  <a:gd name="T101" fmla="*/ 79 h 865"/>
                  <a:gd name="T102" fmla="*/ 269 w 1205"/>
                  <a:gd name="T103" fmla="*/ 68 h 865"/>
                  <a:gd name="T104" fmla="*/ 354 w 1205"/>
                  <a:gd name="T105" fmla="*/ 68 h 865"/>
                  <a:gd name="T106" fmla="*/ 368 w 1205"/>
                  <a:gd name="T107" fmla="*/ 50 h 865"/>
                  <a:gd name="T108" fmla="*/ 368 w 1205"/>
                  <a:gd name="T109" fmla="*/ 13 h 865"/>
                  <a:gd name="T110" fmla="*/ 581 w 1205"/>
                  <a:gd name="T111" fmla="*/ 68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5" cstate="print"/>
                <a:srcRect/>
                <a:tile tx="0" ty="0" sx="100000" sy="100000" flip="none" algn="tl"/>
              </a:blipFill>
              <a:ln w="9525">
                <a:solidFill>
                  <a:srgbClr val="333333"/>
                </a:solidFill>
                <a:round/>
                <a:headEnd/>
                <a:tailEnd/>
              </a:ln>
            </p:spPr>
            <p:txBody>
              <a:bodyPr/>
              <a:lstStyle/>
              <a:p>
                <a:endParaRPr lang="ja-JP" altLang="en-US"/>
              </a:p>
            </p:txBody>
          </p:sp>
          <p:sp>
            <p:nvSpPr>
              <p:cNvPr id="172"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3" name="Freeform 39"/>
              <p:cNvSpPr>
                <a:spLocks/>
              </p:cNvSpPr>
              <p:nvPr/>
            </p:nvSpPr>
            <p:spPr bwMode="auto">
              <a:xfrm>
                <a:off x="2779" y="2823"/>
                <a:ext cx="1065" cy="1148"/>
              </a:xfrm>
              <a:custGeom>
                <a:avLst/>
                <a:gdLst>
                  <a:gd name="T0" fmla="*/ 616 w 1063"/>
                  <a:gd name="T1" fmla="*/ 212 h 1149"/>
                  <a:gd name="T2" fmla="*/ 644 w 1063"/>
                  <a:gd name="T3" fmla="*/ 227 h 1149"/>
                  <a:gd name="T4" fmla="*/ 658 w 1063"/>
                  <a:gd name="T5" fmla="*/ 241 h 1149"/>
                  <a:gd name="T6" fmla="*/ 772 w 1063"/>
                  <a:gd name="T7" fmla="*/ 297 h 1149"/>
                  <a:gd name="T8" fmla="*/ 834 w 1063"/>
                  <a:gd name="T9" fmla="*/ 283 h 1149"/>
                  <a:gd name="T10" fmla="*/ 905 w 1063"/>
                  <a:gd name="T11" fmla="*/ 241 h 1149"/>
                  <a:gd name="T12" fmla="*/ 962 w 1063"/>
                  <a:gd name="T13" fmla="*/ 198 h 1149"/>
                  <a:gd name="T14" fmla="*/ 1061 w 1063"/>
                  <a:gd name="T15" fmla="*/ 184 h 1149"/>
                  <a:gd name="T16" fmla="*/ 1061 w 1063"/>
                  <a:gd name="T17" fmla="*/ 198 h 1149"/>
                  <a:gd name="T18" fmla="*/ 1047 w 1063"/>
                  <a:gd name="T19" fmla="*/ 241 h 1149"/>
                  <a:gd name="T20" fmla="*/ 1033 w 1063"/>
                  <a:gd name="T21" fmla="*/ 283 h 1149"/>
                  <a:gd name="T22" fmla="*/ 1019 w 1063"/>
                  <a:gd name="T23" fmla="*/ 297 h 1149"/>
                  <a:gd name="T24" fmla="*/ 1019 w 1063"/>
                  <a:gd name="T25" fmla="*/ 340 h 1149"/>
                  <a:gd name="T26" fmla="*/ 1019 w 1063"/>
                  <a:gd name="T27" fmla="*/ 368 h 1149"/>
                  <a:gd name="T28" fmla="*/ 1033 w 1063"/>
                  <a:gd name="T29" fmla="*/ 397 h 1149"/>
                  <a:gd name="T30" fmla="*/ 1061 w 1063"/>
                  <a:gd name="T31" fmla="*/ 524 h 1149"/>
                  <a:gd name="T32" fmla="*/ 1075 w 1063"/>
                  <a:gd name="T33" fmla="*/ 567 h 1149"/>
                  <a:gd name="T34" fmla="*/ 1033 w 1063"/>
                  <a:gd name="T35" fmla="*/ 575 h 1149"/>
                  <a:gd name="T36" fmla="*/ 990 w 1063"/>
                  <a:gd name="T37" fmla="*/ 604 h 1149"/>
                  <a:gd name="T38" fmla="*/ 976 w 1063"/>
                  <a:gd name="T39" fmla="*/ 618 h 1149"/>
                  <a:gd name="T40" fmla="*/ 934 w 1063"/>
                  <a:gd name="T41" fmla="*/ 646 h 1149"/>
                  <a:gd name="T42" fmla="*/ 891 w 1063"/>
                  <a:gd name="T43" fmla="*/ 689 h 1149"/>
                  <a:gd name="T44" fmla="*/ 786 w 1063"/>
                  <a:gd name="T45" fmla="*/ 802 h 1149"/>
                  <a:gd name="T46" fmla="*/ 743 w 1063"/>
                  <a:gd name="T47" fmla="*/ 873 h 1149"/>
                  <a:gd name="T48" fmla="*/ 715 w 1063"/>
                  <a:gd name="T49" fmla="*/ 916 h 1149"/>
                  <a:gd name="T50" fmla="*/ 502 w 1063"/>
                  <a:gd name="T51" fmla="*/ 1086 h 1149"/>
                  <a:gd name="T52" fmla="*/ 374 w 1063"/>
                  <a:gd name="T53" fmla="*/ 1143 h 1149"/>
                  <a:gd name="T54" fmla="*/ 346 w 1063"/>
                  <a:gd name="T55" fmla="*/ 1086 h 1149"/>
                  <a:gd name="T56" fmla="*/ 255 w 1063"/>
                  <a:gd name="T57" fmla="*/ 972 h 1149"/>
                  <a:gd name="T58" fmla="*/ 241 w 1063"/>
                  <a:gd name="T59" fmla="*/ 944 h 1149"/>
                  <a:gd name="T60" fmla="*/ 241 w 1063"/>
                  <a:gd name="T61" fmla="*/ 944 h 1149"/>
                  <a:gd name="T62" fmla="*/ 241 w 1063"/>
                  <a:gd name="T63" fmla="*/ 930 h 1149"/>
                  <a:gd name="T64" fmla="*/ 227 w 1063"/>
                  <a:gd name="T65" fmla="*/ 916 h 1149"/>
                  <a:gd name="T66" fmla="*/ 227 w 1063"/>
                  <a:gd name="T67" fmla="*/ 916 h 1149"/>
                  <a:gd name="T68" fmla="*/ 212 w 1063"/>
                  <a:gd name="T69" fmla="*/ 901 h 1149"/>
                  <a:gd name="T70" fmla="*/ 170 w 1063"/>
                  <a:gd name="T71" fmla="*/ 873 h 1149"/>
                  <a:gd name="T72" fmla="*/ 113 w 1063"/>
                  <a:gd name="T73" fmla="*/ 873 h 1149"/>
                  <a:gd name="T74" fmla="*/ 71 w 1063"/>
                  <a:gd name="T75" fmla="*/ 859 h 1149"/>
                  <a:gd name="T76" fmla="*/ 14 w 1063"/>
                  <a:gd name="T77" fmla="*/ 845 h 1149"/>
                  <a:gd name="T78" fmla="*/ 14 w 1063"/>
                  <a:gd name="T79" fmla="*/ 816 h 1149"/>
                  <a:gd name="T80" fmla="*/ 28 w 1063"/>
                  <a:gd name="T81" fmla="*/ 760 h 1149"/>
                  <a:gd name="T82" fmla="*/ 71 w 1063"/>
                  <a:gd name="T83" fmla="*/ 632 h 1149"/>
                  <a:gd name="T84" fmla="*/ 56 w 1063"/>
                  <a:gd name="T85" fmla="*/ 575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4 w 1063"/>
                  <a:gd name="T103" fmla="*/ 42 h 1149"/>
                  <a:gd name="T104" fmla="*/ 445 w 1063"/>
                  <a:gd name="T105" fmla="*/ 0 h 1149"/>
                  <a:gd name="T106" fmla="*/ 502 w 1063"/>
                  <a:gd name="T107" fmla="*/ 71 h 1149"/>
                  <a:gd name="T108" fmla="*/ 530 w 1063"/>
                  <a:gd name="T109" fmla="*/ 113 h 1149"/>
                  <a:gd name="T110" fmla="*/ 545 w 1063"/>
                  <a:gd name="T111" fmla="*/ 127 h 1149"/>
                  <a:gd name="T112" fmla="*/ 573 w 1063"/>
                  <a:gd name="T113" fmla="*/ 156 h 1149"/>
                  <a:gd name="T114" fmla="*/ 573 w 1063"/>
                  <a:gd name="T115" fmla="*/ 156 h 1149"/>
                  <a:gd name="T116" fmla="*/ 587 w 1063"/>
                  <a:gd name="T117" fmla="*/ 184 h 1149"/>
                  <a:gd name="T118" fmla="*/ 616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4"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5"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76"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6" cstate="print"/>
                <a:srcRect/>
                <a:tile tx="0" ty="0" sx="100000" sy="100000" flip="none" algn="tl"/>
              </a:blipFill>
              <a:ln w="9525">
                <a:solidFill>
                  <a:srgbClr val="333333"/>
                </a:solidFill>
                <a:round/>
                <a:headEnd/>
                <a:tailEnd/>
              </a:ln>
            </p:spPr>
            <p:txBody>
              <a:bodyPr/>
              <a:lstStyle/>
              <a:p>
                <a:endParaRPr lang="ja-JP" altLang="en-US"/>
              </a:p>
            </p:txBody>
          </p:sp>
          <p:sp>
            <p:nvSpPr>
              <p:cNvPr id="177"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78"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79"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80"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81"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82"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83"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84"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85" name="Text Box 26"/>
            <p:cNvSpPr txBox="1">
              <a:spLocks noChangeArrowheads="1"/>
            </p:cNvSpPr>
            <p:nvPr/>
          </p:nvSpPr>
          <p:spPr bwMode="auto">
            <a:xfrm>
              <a:off x="994" y="3524"/>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86"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87"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4861" y="2489"/>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89" name="Text Box 21"/>
            <p:cNvSpPr txBox="1">
              <a:spLocks noChangeArrowheads="1"/>
            </p:cNvSpPr>
            <p:nvPr/>
          </p:nvSpPr>
          <p:spPr bwMode="auto">
            <a:xfrm>
              <a:off x="1175" y="515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90" name="Text Box 20"/>
            <p:cNvSpPr txBox="1">
              <a:spLocks noChangeArrowheads="1"/>
            </p:cNvSpPr>
            <p:nvPr/>
          </p:nvSpPr>
          <p:spPr bwMode="auto">
            <a:xfrm>
              <a:off x="1839" y="377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91"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92"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93"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96" name="Text Box 16"/>
            <p:cNvSpPr txBox="1">
              <a:spLocks noChangeArrowheads="1"/>
            </p:cNvSpPr>
            <p:nvPr/>
          </p:nvSpPr>
          <p:spPr bwMode="auto">
            <a:xfrm>
              <a:off x="3889" y="3708"/>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97"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4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49"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50" name="Text Box 12"/>
            <p:cNvSpPr txBox="1">
              <a:spLocks noChangeArrowheads="1"/>
            </p:cNvSpPr>
            <p:nvPr/>
          </p:nvSpPr>
          <p:spPr bwMode="auto">
            <a:xfrm>
              <a:off x="3623" y="471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51"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52"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p:nvPr/>
        </p:nvGrpSpPr>
        <p:grpSpPr>
          <a:xfrm>
            <a:off x="560512" y="1484791"/>
            <a:ext cx="2520280" cy="1296987"/>
            <a:chOff x="179512" y="1484784"/>
            <a:chExt cx="2520280" cy="1296987"/>
          </a:xfrm>
        </p:grpSpPr>
        <p:sp>
          <p:nvSpPr>
            <p:cNvPr id="76" name="角丸四角形 75"/>
            <p:cNvSpPr/>
            <p:nvPr/>
          </p:nvSpPr>
          <p:spPr bwMode="auto">
            <a:xfrm>
              <a:off x="179512" y="1484784"/>
              <a:ext cx="2520280" cy="1296987"/>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福島区・西淀川区・淀川区　３区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97.9</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31</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77" name="角丸四角形 76"/>
            <p:cNvSpPr/>
            <p:nvPr/>
          </p:nvSpPr>
          <p:spPr bwMode="auto">
            <a:xfrm>
              <a:off x="251520" y="1556792"/>
              <a:ext cx="288031" cy="1152128"/>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第二区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09" name="直線コネクタ 208"/>
          <p:cNvCxnSpPr>
            <a:endCxn id="99" idx="1"/>
          </p:cNvCxnSpPr>
          <p:nvPr/>
        </p:nvCxnSpPr>
        <p:spPr>
          <a:xfrm>
            <a:off x="3080792" y="2060848"/>
            <a:ext cx="648072" cy="60905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Text Box 4"/>
          <p:cNvSpPr txBox="1">
            <a:spLocks noChangeArrowheads="1"/>
          </p:cNvSpPr>
          <p:nvPr/>
        </p:nvSpPr>
        <p:spPr bwMode="auto">
          <a:xfrm>
            <a:off x="3728871" y="249289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12" name="直線コネクタ 211"/>
          <p:cNvCxnSpPr>
            <a:endCxn id="101" idx="3"/>
          </p:cNvCxnSpPr>
          <p:nvPr/>
        </p:nvCxnSpPr>
        <p:spPr>
          <a:xfrm flipH="1">
            <a:off x="5887102" y="1747416"/>
            <a:ext cx="722089" cy="53704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Text Box 4"/>
          <p:cNvSpPr txBox="1">
            <a:spLocks noChangeArrowheads="1"/>
          </p:cNvSpPr>
          <p:nvPr/>
        </p:nvSpPr>
        <p:spPr bwMode="auto">
          <a:xfrm>
            <a:off x="5169031" y="210745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grpSp>
        <p:nvGrpSpPr>
          <p:cNvPr id="5" name="グループ化 81"/>
          <p:cNvGrpSpPr>
            <a:grpSpLocks/>
          </p:cNvGrpSpPr>
          <p:nvPr/>
        </p:nvGrpSpPr>
        <p:grpSpPr bwMode="auto">
          <a:xfrm>
            <a:off x="6609184" y="1124751"/>
            <a:ext cx="2592288" cy="1512887"/>
            <a:chOff x="5014987" y="393466"/>
            <a:chExt cx="3896795" cy="1285240"/>
          </a:xfrm>
        </p:grpSpPr>
        <p:sp>
          <p:nvSpPr>
            <p:cNvPr id="103" name="角丸四角形 102"/>
            <p:cNvSpPr/>
            <p:nvPr/>
          </p:nvSpPr>
          <p:spPr>
            <a:xfrm>
              <a:off x="5014987" y="393466"/>
              <a:ext cx="3896795" cy="128524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北区・都島区・東淀川区・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103.0</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5</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49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4" name="角丸四角形 103"/>
            <p:cNvSpPr/>
            <p:nvPr/>
          </p:nvSpPr>
          <p:spPr>
            <a:xfrm>
              <a:off x="5091948" y="448759"/>
              <a:ext cx="357956" cy="117465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cxnSp>
        <p:nvCxnSpPr>
          <p:cNvPr id="220" name="直線コネクタ 219"/>
          <p:cNvCxnSpPr>
            <a:endCxn id="108" idx="1"/>
          </p:cNvCxnSpPr>
          <p:nvPr/>
        </p:nvCxnSpPr>
        <p:spPr>
          <a:xfrm>
            <a:off x="3008784" y="3717032"/>
            <a:ext cx="648072" cy="24901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6465168" y="3717032"/>
            <a:ext cx="216024" cy="28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グループ化 78"/>
          <p:cNvGrpSpPr>
            <a:grpSpLocks/>
          </p:cNvGrpSpPr>
          <p:nvPr/>
        </p:nvGrpSpPr>
        <p:grpSpPr bwMode="auto">
          <a:xfrm>
            <a:off x="560512" y="2996952"/>
            <a:ext cx="2483644" cy="1295400"/>
            <a:chOff x="5014988" y="673749"/>
            <a:chExt cx="3543013" cy="1574924"/>
          </a:xfrm>
        </p:grpSpPr>
        <p:sp>
          <p:nvSpPr>
            <p:cNvPr id="106" name="角丸四角形 105"/>
            <p:cNvSpPr/>
            <p:nvPr/>
          </p:nvSpPr>
          <p:spPr>
            <a:xfrm>
              <a:off x="5014988" y="673749"/>
              <a:ext cx="3543013" cy="157492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此花区・西区・港区・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大正区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96.3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27</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07" name="角丸四角形 106"/>
            <p:cNvSpPr/>
            <p:nvPr/>
          </p:nvSpPr>
          <p:spPr>
            <a:xfrm>
              <a:off x="5091419" y="749020"/>
              <a:ext cx="375363" cy="140701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08" name="Text Box 4"/>
          <p:cNvSpPr txBox="1">
            <a:spLocks noChangeArrowheads="1"/>
          </p:cNvSpPr>
          <p:nvPr/>
        </p:nvSpPr>
        <p:spPr bwMode="auto">
          <a:xfrm>
            <a:off x="3656863" y="3789040"/>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grpSp>
        <p:nvGrpSpPr>
          <p:cNvPr id="7" name="グループ化 3"/>
          <p:cNvGrpSpPr/>
          <p:nvPr/>
        </p:nvGrpSpPr>
        <p:grpSpPr>
          <a:xfrm>
            <a:off x="6681192" y="3488191"/>
            <a:ext cx="2555652" cy="1223963"/>
            <a:chOff x="6300192" y="3488184"/>
            <a:chExt cx="2555652" cy="1223963"/>
          </a:xfrm>
        </p:grpSpPr>
        <p:grpSp>
          <p:nvGrpSpPr>
            <p:cNvPr id="8" name="グループ化 84"/>
            <p:cNvGrpSpPr>
              <a:grpSpLocks/>
            </p:cNvGrpSpPr>
            <p:nvPr/>
          </p:nvGrpSpPr>
          <p:grpSpPr bwMode="auto">
            <a:xfrm>
              <a:off x="6300192" y="3488184"/>
              <a:ext cx="2555652" cy="1223963"/>
              <a:chOff x="4779152" y="680438"/>
              <a:chExt cx="3501902" cy="899384"/>
            </a:xfrm>
          </p:grpSpPr>
          <p:sp>
            <p:nvSpPr>
              <p:cNvPr id="113" name="角丸四角形 112"/>
              <p:cNvSpPr/>
              <p:nvPr/>
            </p:nvSpPr>
            <p:spPr>
              <a:xfrm>
                <a:off x="5091402" y="680438"/>
                <a:ext cx="381080" cy="8807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14" name="角丸四角形 113"/>
              <p:cNvSpPr/>
              <p:nvPr/>
            </p:nvSpPr>
            <p:spPr>
              <a:xfrm>
                <a:off x="4779152" y="680438"/>
                <a:ext cx="3501902" cy="8993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lstStyle/>
              <a:p>
                <a:pPr marL="447675">
                  <a:defRPr/>
                </a:pPr>
                <a:r>
                  <a:rPr lang="ja-JP" altLang="en-US" sz="1050" dirty="0">
                    <a:solidFill>
                      <a:prstClr val="black"/>
                    </a:solidFill>
                    <a:latin typeface="Meiryo UI" pitchFamily="50" charset="-128"/>
                    <a:ea typeface="Meiryo UI" pitchFamily="50" charset="-128"/>
                    <a:cs typeface="Meiryo UI" pitchFamily="50" charset="-128"/>
                  </a:rPr>
                  <a:t>東成区・城東区・鶴見区　３区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33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35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7</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15" name="角丸四角形 114"/>
            <p:cNvSpPr/>
            <p:nvPr/>
          </p:nvSpPr>
          <p:spPr bwMode="auto">
            <a:xfrm>
              <a:off x="6372200" y="3573016"/>
              <a:ext cx="288031" cy="108012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16" name="Text Box 4"/>
          <p:cNvSpPr txBox="1">
            <a:spLocks noChangeArrowheads="1"/>
          </p:cNvSpPr>
          <p:nvPr/>
        </p:nvSpPr>
        <p:spPr bwMode="auto">
          <a:xfrm>
            <a:off x="5745095" y="335699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grpSp>
        <p:nvGrpSpPr>
          <p:cNvPr id="9" name="グループ化 78"/>
          <p:cNvGrpSpPr>
            <a:grpSpLocks/>
          </p:cNvGrpSpPr>
          <p:nvPr/>
        </p:nvGrpSpPr>
        <p:grpSpPr bwMode="auto">
          <a:xfrm>
            <a:off x="581720" y="5014044"/>
            <a:ext cx="2592288" cy="1511300"/>
            <a:chOff x="4779467" y="2311772"/>
            <a:chExt cx="3697998" cy="1503195"/>
          </a:xfrm>
        </p:grpSpPr>
        <p:sp>
          <p:nvSpPr>
            <p:cNvPr id="121" name="角丸四角形 120"/>
            <p:cNvSpPr/>
            <p:nvPr/>
          </p:nvSpPr>
          <p:spPr>
            <a:xfrm>
              <a:off x="4779467" y="2311772"/>
              <a:ext cx="3697998" cy="150319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中央区・浪速区・住之江区・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住吉区・西成区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99.3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47</a:t>
              </a:r>
              <a:r>
                <a:rPr lang="ja-JP" altLang="en-US" sz="1050" dirty="0">
                  <a:solidFill>
                    <a:prstClr val="black"/>
                  </a:solidFill>
                  <a:latin typeface="Meiryo UI" pitchFamily="50" charset="-128"/>
                  <a:ea typeface="Meiryo UI" pitchFamily="50" charset="-128"/>
                  <a:cs typeface="Meiryo UI" pitchFamily="50" charset="-128"/>
                </a:rPr>
                <a:t>万人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22" name="角丸四角形 121"/>
            <p:cNvSpPr/>
            <p:nvPr/>
          </p:nvSpPr>
          <p:spPr>
            <a:xfrm>
              <a:off x="4874015" y="2382826"/>
              <a:ext cx="375364" cy="136108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第五区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19" name="Text Box 4"/>
          <p:cNvSpPr txBox="1">
            <a:spLocks noChangeArrowheads="1"/>
          </p:cNvSpPr>
          <p:nvPr/>
        </p:nvSpPr>
        <p:spPr bwMode="auto">
          <a:xfrm>
            <a:off x="3872887" y="54512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第五区</a:t>
            </a:r>
          </a:p>
        </p:txBody>
      </p:sp>
      <p:cxnSp>
        <p:nvCxnSpPr>
          <p:cNvPr id="123" name="直線コネクタ 122"/>
          <p:cNvCxnSpPr>
            <a:stCxn id="121" idx="3"/>
          </p:cNvCxnSpPr>
          <p:nvPr/>
        </p:nvCxnSpPr>
        <p:spPr>
          <a:xfrm flipV="1">
            <a:off x="3174015" y="5628258"/>
            <a:ext cx="685063" cy="14143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グループ化 4"/>
          <p:cNvGrpSpPr/>
          <p:nvPr/>
        </p:nvGrpSpPr>
        <p:grpSpPr>
          <a:xfrm>
            <a:off x="6843713" y="5085191"/>
            <a:ext cx="2537222" cy="1439863"/>
            <a:chOff x="6462713" y="5085184"/>
            <a:chExt cx="2537222" cy="1439863"/>
          </a:xfrm>
        </p:grpSpPr>
        <p:grpSp>
          <p:nvGrpSpPr>
            <p:cNvPr id="11" name="グループ化 84"/>
            <p:cNvGrpSpPr>
              <a:grpSpLocks/>
            </p:cNvGrpSpPr>
            <p:nvPr/>
          </p:nvGrpSpPr>
          <p:grpSpPr bwMode="auto">
            <a:xfrm>
              <a:off x="6462713" y="5085184"/>
              <a:ext cx="2537222" cy="1439863"/>
              <a:chOff x="4779152" y="680438"/>
              <a:chExt cx="3577260" cy="999109"/>
            </a:xfrm>
          </p:grpSpPr>
          <p:sp>
            <p:nvSpPr>
              <p:cNvPr id="126" name="角丸四角形 125"/>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27" name="角丸四角形 126"/>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en-US" altLang="ja-JP" sz="1050" dirty="0">
                    <a:solidFill>
                      <a:prstClr val="black"/>
                    </a:solidFill>
                    <a:latin typeface="Meiryo UI" pitchFamily="50" charset="-128"/>
                    <a:ea typeface="Meiryo UI" pitchFamily="50" charset="-128"/>
                    <a:cs typeface="Meiryo UI" pitchFamily="50" charset="-128"/>
                  </a:rPr>
                  <a:t>    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128" name="角丸四角形 127"/>
            <p:cNvSpPr/>
            <p:nvPr/>
          </p:nvSpPr>
          <p:spPr bwMode="auto">
            <a:xfrm>
              <a:off x="6516216" y="5157192"/>
              <a:ext cx="288032" cy="1296144"/>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第六区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129" name="Text Box 4"/>
          <p:cNvSpPr txBox="1">
            <a:spLocks noChangeArrowheads="1"/>
          </p:cNvSpPr>
          <p:nvPr/>
        </p:nvSpPr>
        <p:spPr bwMode="auto">
          <a:xfrm>
            <a:off x="5529071" y="494116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第六区</a:t>
            </a:r>
          </a:p>
        </p:txBody>
      </p:sp>
      <p:cxnSp>
        <p:nvCxnSpPr>
          <p:cNvPr id="130" name="直線コネクタ 129"/>
          <p:cNvCxnSpPr/>
          <p:nvPr/>
        </p:nvCxnSpPr>
        <p:spPr>
          <a:xfrm>
            <a:off x="6249144" y="5087764"/>
            <a:ext cx="648072" cy="28545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正方形/長方形 108"/>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４　区割り・区の名称　～試案Ｃ（</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区Ｃ案）～</a:t>
            </a:r>
          </a:p>
        </p:txBody>
      </p:sp>
      <p:sp>
        <p:nvSpPr>
          <p:cNvPr id="110" name="角丸四角形 109"/>
          <p:cNvSpPr/>
          <p:nvPr/>
        </p:nvSpPr>
        <p:spPr>
          <a:xfrm>
            <a:off x="4325495" y="506628"/>
            <a:ext cx="5176772"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本資料で示した第一区～第六区は仮称。北に位置する区から順に番号を付番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）区割り（案）・区の名称（案）</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3805984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556" y="620688"/>
            <a:ext cx="9153906" cy="6170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56456" y="319404"/>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12455479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13014</TotalTime>
  <Words>732</Words>
  <Application>Microsoft Office PowerPoint</Application>
  <PresentationFormat>A4 210 x 297 mm</PresentationFormat>
  <Paragraphs>336</Paragraphs>
  <Slides>11</Slides>
  <Notes>2</Notes>
  <HiddenSlides>0</HiddenSlides>
  <MMClips>0</MMClips>
  <ScaleCrop>false</ScaleCrop>
  <HeadingPairs>
    <vt:vector size="4" baseType="variant">
      <vt:variant>
        <vt:lpstr>テーマ</vt:lpstr>
      </vt:variant>
      <vt:variant>
        <vt:i4>2</vt:i4>
      </vt:variant>
      <vt:variant>
        <vt:lpstr>スライド タイトル</vt:lpstr>
      </vt:variant>
      <vt:variant>
        <vt:i4>11</vt:i4>
      </vt:variant>
    </vt:vector>
  </HeadingPairs>
  <TitlesOfParts>
    <vt:vector size="13" baseType="lpstr">
      <vt:lpstr>Office テーマ</vt:lpstr>
      <vt:lpstr>1_Office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佐藤　冴香</cp:lastModifiedBy>
  <cp:revision>2</cp:revision>
  <cp:lastPrinted>2017-09-02T04:19:20Z</cp:lastPrinted>
  <dcterms:created xsi:type="dcterms:W3CDTF">2013-07-16T06:48:23Z</dcterms:created>
  <dcterms:modified xsi:type="dcterms:W3CDTF">2017-10-05T05:00:24Z</dcterms:modified>
</cp:coreProperties>
</file>