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正方形/長方形 121"/>
          <p:cNvSpPr/>
          <p:nvPr/>
        </p:nvSpPr>
        <p:spPr>
          <a:xfrm>
            <a:off x="70340" y="523660"/>
            <a:ext cx="4428000" cy="626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5425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4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3" name="コンテンツ プレースホルダー 2"/>
          <p:cNvSpPr txBox="1">
            <a:spLocks/>
          </p:cNvSpPr>
          <p:nvPr/>
        </p:nvSpPr>
        <p:spPr>
          <a:xfrm>
            <a:off x="78476" y="518642"/>
            <a:ext cx="4428000" cy="28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４区案</a:t>
            </a:r>
            <a:endParaRPr lang="ja-JP" altLang="en-US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78950" y="5229762"/>
          <a:ext cx="4212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325"/>
                <a:gridCol w="3584675"/>
              </a:tblGrid>
              <a:tr h="28800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区の内訳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A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北区・都島区・東淀川区・東成区・旭区・城東区・鶴見区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B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福島区・此花区・港区・西淀川区・淀川区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中央区・西区・大正区・浪速区・住之江区・住吉区・西成区</a:t>
                      </a:r>
                      <a:endParaRPr lang="en-US" altLang="ja-JP" sz="1100" b="0" i="0" u="none" strike="noStrike" dirty="0" smtClean="0">
                        <a:solidFill>
                          <a:schemeClr val="dk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D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天王寺区・生野区・阿倍野区・東住吉区・平野区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59" name="正方形/長方形 258"/>
          <p:cNvSpPr/>
          <p:nvPr/>
        </p:nvSpPr>
        <p:spPr>
          <a:xfrm>
            <a:off x="4648088" y="519172"/>
            <a:ext cx="4428000" cy="626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5425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4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0" name="コンテンツ プレースホルダー 2"/>
          <p:cNvSpPr txBox="1">
            <a:spLocks/>
          </p:cNvSpPr>
          <p:nvPr/>
        </p:nvSpPr>
        <p:spPr>
          <a:xfrm>
            <a:off x="4648088" y="518876"/>
            <a:ext cx="4428000" cy="28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６区案</a:t>
            </a:r>
            <a:endParaRPr lang="ja-JP" altLang="en-US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0" y="-46826"/>
            <a:ext cx="9144000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  <a:tileRect/>
          </a:gra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 割 り 案</a:t>
            </a:r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kumimoji="1"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54" name="表 253"/>
          <p:cNvGraphicFramePr>
            <a:graphicFrameLocks noGrp="1"/>
          </p:cNvGraphicFramePr>
          <p:nvPr/>
        </p:nvGraphicFramePr>
        <p:xfrm>
          <a:off x="4751518" y="5214807"/>
          <a:ext cx="4212000" cy="15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325"/>
                <a:gridCol w="3584675"/>
              </a:tblGrid>
              <a:tr h="21600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区の内訳</a:t>
                      </a:r>
                      <a:endParaRPr kumimoji="1" lang="ja-JP" altLang="en-US" sz="11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A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北区・都島区・東淀川区・旭区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B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福島区・西淀川区・淀川区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C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東成区・城東区・鶴見区</a:t>
                      </a:r>
                      <a:endParaRPr lang="en-US" altLang="ja-JP" sz="1100" b="0" i="0" u="none" strike="noStrike" dirty="0" smtClean="0">
                        <a:solidFill>
                          <a:schemeClr val="dk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D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此花区・西区・港区・大正区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中央区・浪速区・住之江区・住吉区・西成区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天王寺区・生野区・阿倍野区・東住吉区・平野区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12224"/>
            <a:ext cx="2133600" cy="365125"/>
          </a:xfrm>
        </p:spPr>
        <p:txBody>
          <a:bodyPr/>
          <a:lstStyle/>
          <a:p>
            <a:pPr>
              <a:defRPr/>
            </a:pPr>
            <a:endParaRPr lang="ja-JP" altLang="en-US" sz="1600" dirty="0">
              <a:solidFill>
                <a:prstClr val="black">
                  <a:tint val="75000"/>
                </a:prstClr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6969" y="836713"/>
            <a:ext cx="4320479" cy="4248471"/>
            <a:chOff x="1698" y="1757"/>
            <a:chExt cx="13239" cy="12848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698" y="1757"/>
              <a:ext cx="13239" cy="12848"/>
              <a:chOff x="1698" y="1802"/>
              <a:chExt cx="13239" cy="12848"/>
            </a:xfrm>
          </p:grpSpPr>
          <p:sp>
            <p:nvSpPr>
              <p:cNvPr id="1028" name="Freeform 4"/>
              <p:cNvSpPr>
                <a:spLocks noChangeAspect="1"/>
              </p:cNvSpPr>
              <p:nvPr/>
            </p:nvSpPr>
            <p:spPr bwMode="auto">
              <a:xfrm>
                <a:off x="8871" y="10269"/>
                <a:ext cx="1970" cy="2259"/>
              </a:xfrm>
              <a:custGeom>
                <a:avLst/>
                <a:gdLst/>
                <a:ahLst/>
                <a:cxnLst>
                  <a:cxn ang="0">
                    <a:pos x="1191" y="270"/>
                  </a:cxn>
                  <a:cxn ang="0">
                    <a:pos x="1135" y="397"/>
                  </a:cxn>
                  <a:cxn ang="0">
                    <a:pos x="1035" y="525"/>
                  </a:cxn>
                  <a:cxn ang="0">
                    <a:pos x="1021" y="695"/>
                  </a:cxn>
                  <a:cxn ang="0">
                    <a:pos x="1007" y="766"/>
                  </a:cxn>
                  <a:cxn ang="0">
                    <a:pos x="993" y="809"/>
                  </a:cxn>
                  <a:cxn ang="0">
                    <a:pos x="950" y="936"/>
                  </a:cxn>
                  <a:cxn ang="0">
                    <a:pos x="879" y="1107"/>
                  </a:cxn>
                  <a:cxn ang="0">
                    <a:pos x="837" y="1220"/>
                  </a:cxn>
                  <a:cxn ang="0">
                    <a:pos x="794" y="1334"/>
                  </a:cxn>
                  <a:cxn ang="0">
                    <a:pos x="752" y="1390"/>
                  </a:cxn>
                  <a:cxn ang="0">
                    <a:pos x="738" y="1419"/>
                  </a:cxn>
                  <a:cxn ang="0">
                    <a:pos x="539" y="1404"/>
                  </a:cxn>
                  <a:cxn ang="0">
                    <a:pos x="468" y="1390"/>
                  </a:cxn>
                  <a:cxn ang="0">
                    <a:pos x="454" y="1334"/>
                  </a:cxn>
                  <a:cxn ang="0">
                    <a:pos x="468" y="1305"/>
                  </a:cxn>
                  <a:cxn ang="0">
                    <a:pos x="468" y="1277"/>
                  </a:cxn>
                  <a:cxn ang="0">
                    <a:pos x="468" y="1206"/>
                  </a:cxn>
                  <a:cxn ang="0">
                    <a:pos x="426" y="1149"/>
                  </a:cxn>
                  <a:cxn ang="0">
                    <a:pos x="355" y="1121"/>
                  </a:cxn>
                  <a:cxn ang="0">
                    <a:pos x="170" y="1050"/>
                  </a:cxn>
                  <a:cxn ang="0">
                    <a:pos x="114" y="1050"/>
                  </a:cxn>
                  <a:cxn ang="0">
                    <a:pos x="29" y="1092"/>
                  </a:cxn>
                  <a:cxn ang="0">
                    <a:pos x="0" y="1092"/>
                  </a:cxn>
                  <a:cxn ang="0">
                    <a:pos x="14" y="1064"/>
                  </a:cxn>
                  <a:cxn ang="0">
                    <a:pos x="14" y="1050"/>
                  </a:cxn>
                  <a:cxn ang="0">
                    <a:pos x="29" y="1021"/>
                  </a:cxn>
                  <a:cxn ang="0">
                    <a:pos x="43" y="965"/>
                  </a:cxn>
                  <a:cxn ang="0">
                    <a:pos x="57" y="951"/>
                  </a:cxn>
                  <a:cxn ang="0">
                    <a:pos x="71" y="922"/>
                  </a:cxn>
                  <a:cxn ang="0">
                    <a:pos x="114" y="865"/>
                  </a:cxn>
                  <a:cxn ang="0">
                    <a:pos x="128" y="823"/>
                  </a:cxn>
                  <a:cxn ang="0">
                    <a:pos x="142" y="809"/>
                  </a:cxn>
                  <a:cxn ang="0">
                    <a:pos x="170" y="780"/>
                  </a:cxn>
                  <a:cxn ang="0">
                    <a:pos x="185" y="738"/>
                  </a:cxn>
                  <a:cxn ang="0">
                    <a:pos x="185" y="724"/>
                  </a:cxn>
                  <a:cxn ang="0">
                    <a:pos x="199" y="695"/>
                  </a:cxn>
                  <a:cxn ang="0">
                    <a:pos x="213" y="681"/>
                  </a:cxn>
                  <a:cxn ang="0">
                    <a:pos x="227" y="639"/>
                  </a:cxn>
                  <a:cxn ang="0">
                    <a:pos x="241" y="610"/>
                  </a:cxn>
                  <a:cxn ang="0">
                    <a:pos x="255" y="553"/>
                  </a:cxn>
                  <a:cxn ang="0">
                    <a:pos x="270" y="525"/>
                  </a:cxn>
                  <a:cxn ang="0">
                    <a:pos x="298" y="482"/>
                  </a:cxn>
                  <a:cxn ang="0">
                    <a:pos x="312" y="454"/>
                  </a:cxn>
                  <a:cxn ang="0">
                    <a:pos x="355" y="383"/>
                  </a:cxn>
                  <a:cxn ang="0">
                    <a:pos x="397" y="270"/>
                  </a:cxn>
                  <a:cxn ang="0">
                    <a:pos x="411" y="227"/>
                  </a:cxn>
                  <a:cxn ang="0">
                    <a:pos x="426" y="185"/>
                  </a:cxn>
                  <a:cxn ang="0">
                    <a:pos x="440" y="142"/>
                  </a:cxn>
                  <a:cxn ang="0">
                    <a:pos x="454" y="114"/>
                  </a:cxn>
                  <a:cxn ang="0">
                    <a:pos x="468" y="71"/>
                  </a:cxn>
                  <a:cxn ang="0">
                    <a:pos x="482" y="14"/>
                  </a:cxn>
                  <a:cxn ang="0">
                    <a:pos x="497" y="14"/>
                  </a:cxn>
                  <a:cxn ang="0">
                    <a:pos x="525" y="29"/>
                  </a:cxn>
                  <a:cxn ang="0">
                    <a:pos x="610" y="57"/>
                  </a:cxn>
                  <a:cxn ang="0">
                    <a:pos x="794" y="114"/>
                  </a:cxn>
                  <a:cxn ang="0">
                    <a:pos x="837" y="114"/>
                  </a:cxn>
                  <a:cxn ang="0">
                    <a:pos x="879" y="114"/>
                  </a:cxn>
                  <a:cxn ang="0">
                    <a:pos x="922" y="99"/>
                  </a:cxn>
                  <a:cxn ang="0">
                    <a:pos x="965" y="85"/>
                  </a:cxn>
                  <a:cxn ang="0">
                    <a:pos x="993" y="71"/>
                  </a:cxn>
                  <a:cxn ang="0">
                    <a:pos x="1021" y="29"/>
                  </a:cxn>
                  <a:cxn ang="0">
                    <a:pos x="1078" y="43"/>
                  </a:cxn>
                </a:cxnLst>
                <a:rect l="0" t="0" r="r" b="b"/>
                <a:pathLst>
                  <a:path w="1234" h="1419">
                    <a:moveTo>
                      <a:pt x="1149" y="99"/>
                    </a:moveTo>
                    <a:lnTo>
                      <a:pt x="1163" y="114"/>
                    </a:lnTo>
                    <a:lnTo>
                      <a:pt x="1163" y="128"/>
                    </a:lnTo>
                    <a:lnTo>
                      <a:pt x="1191" y="142"/>
                    </a:lnTo>
                    <a:lnTo>
                      <a:pt x="1206" y="156"/>
                    </a:lnTo>
                    <a:lnTo>
                      <a:pt x="1234" y="170"/>
                    </a:lnTo>
                    <a:lnTo>
                      <a:pt x="1220" y="199"/>
                    </a:lnTo>
                    <a:lnTo>
                      <a:pt x="1206" y="227"/>
                    </a:lnTo>
                    <a:lnTo>
                      <a:pt x="1191" y="270"/>
                    </a:lnTo>
                    <a:lnTo>
                      <a:pt x="1191" y="284"/>
                    </a:lnTo>
                    <a:lnTo>
                      <a:pt x="1177" y="284"/>
                    </a:lnTo>
                    <a:lnTo>
                      <a:pt x="1177" y="298"/>
                    </a:lnTo>
                    <a:lnTo>
                      <a:pt x="1163" y="312"/>
                    </a:lnTo>
                    <a:lnTo>
                      <a:pt x="1163" y="326"/>
                    </a:lnTo>
                    <a:lnTo>
                      <a:pt x="1135" y="397"/>
                    </a:lnTo>
                    <a:lnTo>
                      <a:pt x="1135" y="412"/>
                    </a:lnTo>
                    <a:lnTo>
                      <a:pt x="1135" y="426"/>
                    </a:lnTo>
                    <a:lnTo>
                      <a:pt x="1121" y="440"/>
                    </a:lnTo>
                    <a:lnTo>
                      <a:pt x="1106" y="482"/>
                    </a:lnTo>
                    <a:lnTo>
                      <a:pt x="1035" y="468"/>
                    </a:lnTo>
                    <a:lnTo>
                      <a:pt x="1035" y="511"/>
                    </a:lnTo>
                    <a:lnTo>
                      <a:pt x="1035" y="525"/>
                    </a:lnTo>
                    <a:lnTo>
                      <a:pt x="1035" y="553"/>
                    </a:lnTo>
                    <a:lnTo>
                      <a:pt x="1021" y="596"/>
                    </a:lnTo>
                    <a:lnTo>
                      <a:pt x="1021" y="624"/>
                    </a:lnTo>
                    <a:lnTo>
                      <a:pt x="1021" y="667"/>
                    </a:lnTo>
                    <a:lnTo>
                      <a:pt x="1021" y="681"/>
                    </a:lnTo>
                    <a:lnTo>
                      <a:pt x="1021" y="695"/>
                    </a:lnTo>
                    <a:lnTo>
                      <a:pt x="1021" y="709"/>
                    </a:lnTo>
                    <a:lnTo>
                      <a:pt x="1021" y="724"/>
                    </a:lnTo>
                    <a:lnTo>
                      <a:pt x="1021" y="738"/>
                    </a:lnTo>
                    <a:lnTo>
                      <a:pt x="1007" y="766"/>
                    </a:lnTo>
                    <a:lnTo>
                      <a:pt x="1007" y="780"/>
                    </a:lnTo>
                    <a:lnTo>
                      <a:pt x="993" y="809"/>
                    </a:lnTo>
                    <a:lnTo>
                      <a:pt x="993" y="823"/>
                    </a:lnTo>
                    <a:lnTo>
                      <a:pt x="979" y="837"/>
                    </a:lnTo>
                    <a:lnTo>
                      <a:pt x="979" y="865"/>
                    </a:lnTo>
                    <a:lnTo>
                      <a:pt x="965" y="880"/>
                    </a:lnTo>
                    <a:lnTo>
                      <a:pt x="965" y="908"/>
                    </a:lnTo>
                    <a:lnTo>
                      <a:pt x="950" y="936"/>
                    </a:lnTo>
                    <a:lnTo>
                      <a:pt x="950" y="951"/>
                    </a:lnTo>
                    <a:lnTo>
                      <a:pt x="936" y="979"/>
                    </a:lnTo>
                    <a:lnTo>
                      <a:pt x="908" y="1021"/>
                    </a:lnTo>
                    <a:lnTo>
                      <a:pt x="908" y="1050"/>
                    </a:lnTo>
                    <a:lnTo>
                      <a:pt x="894" y="1064"/>
                    </a:lnTo>
                    <a:lnTo>
                      <a:pt x="894" y="1092"/>
                    </a:lnTo>
                    <a:lnTo>
                      <a:pt x="879" y="1107"/>
                    </a:lnTo>
                    <a:lnTo>
                      <a:pt x="879" y="1121"/>
                    </a:lnTo>
                    <a:lnTo>
                      <a:pt x="865" y="1135"/>
                    </a:lnTo>
                    <a:lnTo>
                      <a:pt x="865" y="1149"/>
                    </a:lnTo>
                    <a:lnTo>
                      <a:pt x="851" y="1178"/>
                    </a:lnTo>
                    <a:lnTo>
                      <a:pt x="851" y="1192"/>
                    </a:lnTo>
                    <a:lnTo>
                      <a:pt x="837" y="1206"/>
                    </a:lnTo>
                    <a:lnTo>
                      <a:pt x="837" y="1220"/>
                    </a:lnTo>
                    <a:lnTo>
                      <a:pt x="823" y="1234"/>
                    </a:lnTo>
                    <a:lnTo>
                      <a:pt x="823" y="1263"/>
                    </a:lnTo>
                    <a:lnTo>
                      <a:pt x="809" y="1291"/>
                    </a:lnTo>
                    <a:lnTo>
                      <a:pt x="794" y="1291"/>
                    </a:lnTo>
                    <a:lnTo>
                      <a:pt x="794" y="1305"/>
                    </a:lnTo>
                    <a:lnTo>
                      <a:pt x="794" y="1334"/>
                    </a:lnTo>
                    <a:lnTo>
                      <a:pt x="780" y="1334"/>
                    </a:lnTo>
                    <a:lnTo>
                      <a:pt x="780" y="1348"/>
                    </a:lnTo>
                    <a:lnTo>
                      <a:pt x="766" y="1362"/>
                    </a:lnTo>
                    <a:lnTo>
                      <a:pt x="766" y="1376"/>
                    </a:lnTo>
                    <a:lnTo>
                      <a:pt x="752" y="1390"/>
                    </a:lnTo>
                    <a:lnTo>
                      <a:pt x="752" y="1404"/>
                    </a:lnTo>
                    <a:lnTo>
                      <a:pt x="752" y="1419"/>
                    </a:lnTo>
                    <a:lnTo>
                      <a:pt x="738" y="1419"/>
                    </a:lnTo>
                    <a:lnTo>
                      <a:pt x="695" y="1419"/>
                    </a:lnTo>
                    <a:lnTo>
                      <a:pt x="681" y="1419"/>
                    </a:lnTo>
                    <a:lnTo>
                      <a:pt x="638" y="1404"/>
                    </a:lnTo>
                    <a:lnTo>
                      <a:pt x="610" y="1404"/>
                    </a:lnTo>
                    <a:lnTo>
                      <a:pt x="596" y="1404"/>
                    </a:lnTo>
                    <a:lnTo>
                      <a:pt x="567" y="1404"/>
                    </a:lnTo>
                    <a:lnTo>
                      <a:pt x="539" y="1404"/>
                    </a:lnTo>
                    <a:lnTo>
                      <a:pt x="525" y="1390"/>
                    </a:lnTo>
                    <a:lnTo>
                      <a:pt x="511" y="1390"/>
                    </a:lnTo>
                    <a:lnTo>
                      <a:pt x="497" y="1390"/>
                    </a:lnTo>
                    <a:lnTo>
                      <a:pt x="468" y="1390"/>
                    </a:lnTo>
                    <a:lnTo>
                      <a:pt x="468" y="1376"/>
                    </a:lnTo>
                    <a:lnTo>
                      <a:pt x="468" y="1362"/>
                    </a:lnTo>
                    <a:lnTo>
                      <a:pt x="468" y="1348"/>
                    </a:lnTo>
                    <a:lnTo>
                      <a:pt x="454" y="1334"/>
                    </a:lnTo>
                    <a:lnTo>
                      <a:pt x="468" y="1319"/>
                    </a:lnTo>
                    <a:lnTo>
                      <a:pt x="468" y="1305"/>
                    </a:lnTo>
                    <a:lnTo>
                      <a:pt x="468" y="1291"/>
                    </a:lnTo>
                    <a:lnTo>
                      <a:pt x="468" y="1277"/>
                    </a:lnTo>
                    <a:lnTo>
                      <a:pt x="468" y="1263"/>
                    </a:lnTo>
                    <a:lnTo>
                      <a:pt x="468" y="1248"/>
                    </a:lnTo>
                    <a:lnTo>
                      <a:pt x="468" y="1234"/>
                    </a:lnTo>
                    <a:lnTo>
                      <a:pt x="468" y="1206"/>
                    </a:lnTo>
                    <a:lnTo>
                      <a:pt x="482" y="1192"/>
                    </a:lnTo>
                    <a:lnTo>
                      <a:pt x="482" y="1178"/>
                    </a:lnTo>
                    <a:lnTo>
                      <a:pt x="482" y="1149"/>
                    </a:lnTo>
                    <a:lnTo>
                      <a:pt x="454" y="1149"/>
                    </a:lnTo>
                    <a:lnTo>
                      <a:pt x="440" y="1149"/>
                    </a:lnTo>
                    <a:lnTo>
                      <a:pt x="426" y="1149"/>
                    </a:lnTo>
                    <a:lnTo>
                      <a:pt x="411" y="1149"/>
                    </a:lnTo>
                    <a:lnTo>
                      <a:pt x="383" y="1135"/>
                    </a:lnTo>
                    <a:lnTo>
                      <a:pt x="355" y="1121"/>
                    </a:lnTo>
                    <a:lnTo>
                      <a:pt x="326" y="1107"/>
                    </a:lnTo>
                    <a:lnTo>
                      <a:pt x="298" y="1107"/>
                    </a:lnTo>
                    <a:lnTo>
                      <a:pt x="284" y="1092"/>
                    </a:lnTo>
                    <a:lnTo>
                      <a:pt x="270" y="1092"/>
                    </a:lnTo>
                    <a:lnTo>
                      <a:pt x="241" y="1078"/>
                    </a:lnTo>
                    <a:lnTo>
                      <a:pt x="213" y="1064"/>
                    </a:lnTo>
                    <a:lnTo>
                      <a:pt x="170" y="1050"/>
                    </a:lnTo>
                    <a:lnTo>
                      <a:pt x="156" y="1050"/>
                    </a:lnTo>
                    <a:lnTo>
                      <a:pt x="142" y="1050"/>
                    </a:lnTo>
                    <a:lnTo>
                      <a:pt x="128" y="1050"/>
                    </a:lnTo>
                    <a:lnTo>
                      <a:pt x="114" y="1050"/>
                    </a:lnTo>
                    <a:lnTo>
                      <a:pt x="99" y="1050"/>
                    </a:lnTo>
                    <a:lnTo>
                      <a:pt x="99" y="1036"/>
                    </a:lnTo>
                    <a:lnTo>
                      <a:pt x="71" y="1064"/>
                    </a:lnTo>
                    <a:lnTo>
                      <a:pt x="29" y="1092"/>
                    </a:lnTo>
                    <a:lnTo>
                      <a:pt x="29" y="1107"/>
                    </a:lnTo>
                    <a:lnTo>
                      <a:pt x="14" y="1107"/>
                    </a:lnTo>
                    <a:lnTo>
                      <a:pt x="0" y="1092"/>
                    </a:lnTo>
                    <a:lnTo>
                      <a:pt x="14" y="1092"/>
                    </a:lnTo>
                    <a:lnTo>
                      <a:pt x="14" y="1078"/>
                    </a:lnTo>
                    <a:lnTo>
                      <a:pt x="14" y="1064"/>
                    </a:lnTo>
                    <a:lnTo>
                      <a:pt x="14" y="1050"/>
                    </a:lnTo>
                    <a:lnTo>
                      <a:pt x="14" y="1036"/>
                    </a:lnTo>
                    <a:lnTo>
                      <a:pt x="29" y="1036"/>
                    </a:lnTo>
                    <a:lnTo>
                      <a:pt x="29" y="1021"/>
                    </a:lnTo>
                    <a:lnTo>
                      <a:pt x="29" y="1007"/>
                    </a:lnTo>
                    <a:lnTo>
                      <a:pt x="29" y="993"/>
                    </a:lnTo>
                    <a:lnTo>
                      <a:pt x="29" y="979"/>
                    </a:lnTo>
                    <a:lnTo>
                      <a:pt x="43" y="965"/>
                    </a:lnTo>
                    <a:lnTo>
                      <a:pt x="57" y="965"/>
                    </a:lnTo>
                    <a:lnTo>
                      <a:pt x="57" y="951"/>
                    </a:lnTo>
                    <a:lnTo>
                      <a:pt x="57" y="936"/>
                    </a:lnTo>
                    <a:lnTo>
                      <a:pt x="71" y="936"/>
                    </a:lnTo>
                    <a:lnTo>
                      <a:pt x="71" y="922"/>
                    </a:lnTo>
                    <a:lnTo>
                      <a:pt x="85" y="908"/>
                    </a:lnTo>
                    <a:lnTo>
                      <a:pt x="99" y="880"/>
                    </a:lnTo>
                    <a:lnTo>
                      <a:pt x="99" y="865"/>
                    </a:lnTo>
                    <a:lnTo>
                      <a:pt x="114" y="865"/>
                    </a:lnTo>
                    <a:lnTo>
                      <a:pt x="114" y="851"/>
                    </a:lnTo>
                    <a:lnTo>
                      <a:pt x="128" y="837"/>
                    </a:lnTo>
                    <a:lnTo>
                      <a:pt x="128" y="823"/>
                    </a:lnTo>
                    <a:lnTo>
                      <a:pt x="142" y="823"/>
                    </a:lnTo>
                    <a:lnTo>
                      <a:pt x="142" y="809"/>
                    </a:lnTo>
                    <a:lnTo>
                      <a:pt x="142" y="795"/>
                    </a:lnTo>
                    <a:lnTo>
                      <a:pt x="156" y="795"/>
                    </a:lnTo>
                    <a:lnTo>
                      <a:pt x="170" y="795"/>
                    </a:lnTo>
                    <a:lnTo>
                      <a:pt x="170" y="780"/>
                    </a:lnTo>
                    <a:lnTo>
                      <a:pt x="170" y="766"/>
                    </a:lnTo>
                    <a:lnTo>
                      <a:pt x="185" y="766"/>
                    </a:lnTo>
                    <a:lnTo>
                      <a:pt x="185" y="752"/>
                    </a:lnTo>
                    <a:lnTo>
                      <a:pt x="170" y="752"/>
                    </a:lnTo>
                    <a:lnTo>
                      <a:pt x="185" y="752"/>
                    </a:lnTo>
                    <a:lnTo>
                      <a:pt x="185" y="738"/>
                    </a:lnTo>
                    <a:lnTo>
                      <a:pt x="185" y="724"/>
                    </a:lnTo>
                    <a:lnTo>
                      <a:pt x="199" y="709"/>
                    </a:lnTo>
                    <a:lnTo>
                      <a:pt x="199" y="695"/>
                    </a:lnTo>
                    <a:lnTo>
                      <a:pt x="213" y="695"/>
                    </a:lnTo>
                    <a:lnTo>
                      <a:pt x="213" y="681"/>
                    </a:lnTo>
                    <a:lnTo>
                      <a:pt x="213" y="667"/>
                    </a:lnTo>
                    <a:lnTo>
                      <a:pt x="213" y="653"/>
                    </a:lnTo>
                    <a:lnTo>
                      <a:pt x="227" y="653"/>
                    </a:lnTo>
                    <a:lnTo>
                      <a:pt x="227" y="639"/>
                    </a:lnTo>
                    <a:lnTo>
                      <a:pt x="227" y="624"/>
                    </a:lnTo>
                    <a:lnTo>
                      <a:pt x="227" y="610"/>
                    </a:lnTo>
                    <a:lnTo>
                      <a:pt x="241" y="610"/>
                    </a:lnTo>
                    <a:lnTo>
                      <a:pt x="241" y="596"/>
                    </a:lnTo>
                    <a:lnTo>
                      <a:pt x="255" y="596"/>
                    </a:lnTo>
                    <a:lnTo>
                      <a:pt x="255" y="582"/>
                    </a:lnTo>
                    <a:lnTo>
                      <a:pt x="255" y="568"/>
                    </a:lnTo>
                    <a:lnTo>
                      <a:pt x="255" y="553"/>
                    </a:lnTo>
                    <a:lnTo>
                      <a:pt x="270" y="539"/>
                    </a:lnTo>
                    <a:lnTo>
                      <a:pt x="270" y="525"/>
                    </a:lnTo>
                    <a:lnTo>
                      <a:pt x="284" y="525"/>
                    </a:lnTo>
                    <a:lnTo>
                      <a:pt x="270" y="525"/>
                    </a:lnTo>
                    <a:lnTo>
                      <a:pt x="284" y="525"/>
                    </a:lnTo>
                    <a:lnTo>
                      <a:pt x="284" y="511"/>
                    </a:lnTo>
                    <a:lnTo>
                      <a:pt x="284" y="497"/>
                    </a:lnTo>
                    <a:lnTo>
                      <a:pt x="298" y="482"/>
                    </a:lnTo>
                    <a:lnTo>
                      <a:pt x="298" y="468"/>
                    </a:lnTo>
                    <a:lnTo>
                      <a:pt x="298" y="454"/>
                    </a:lnTo>
                    <a:lnTo>
                      <a:pt x="312" y="454"/>
                    </a:lnTo>
                    <a:lnTo>
                      <a:pt x="326" y="440"/>
                    </a:lnTo>
                    <a:lnTo>
                      <a:pt x="326" y="426"/>
                    </a:lnTo>
                    <a:lnTo>
                      <a:pt x="355" y="383"/>
                    </a:lnTo>
                    <a:lnTo>
                      <a:pt x="355" y="369"/>
                    </a:lnTo>
                    <a:lnTo>
                      <a:pt x="369" y="341"/>
                    </a:lnTo>
                    <a:lnTo>
                      <a:pt x="383" y="312"/>
                    </a:lnTo>
                    <a:lnTo>
                      <a:pt x="397" y="284"/>
                    </a:lnTo>
                    <a:lnTo>
                      <a:pt x="397" y="270"/>
                    </a:lnTo>
                    <a:lnTo>
                      <a:pt x="397" y="256"/>
                    </a:lnTo>
                    <a:lnTo>
                      <a:pt x="397" y="241"/>
                    </a:lnTo>
                    <a:lnTo>
                      <a:pt x="411" y="241"/>
                    </a:lnTo>
                    <a:lnTo>
                      <a:pt x="411" y="227"/>
                    </a:lnTo>
                    <a:lnTo>
                      <a:pt x="426" y="213"/>
                    </a:lnTo>
                    <a:lnTo>
                      <a:pt x="426" y="199"/>
                    </a:lnTo>
                    <a:lnTo>
                      <a:pt x="426" y="185"/>
                    </a:lnTo>
                    <a:lnTo>
                      <a:pt x="440" y="170"/>
                    </a:lnTo>
                    <a:lnTo>
                      <a:pt x="426" y="170"/>
                    </a:lnTo>
                    <a:lnTo>
                      <a:pt x="440" y="170"/>
                    </a:lnTo>
                    <a:lnTo>
                      <a:pt x="440" y="156"/>
                    </a:lnTo>
                    <a:lnTo>
                      <a:pt x="440" y="142"/>
                    </a:lnTo>
                    <a:lnTo>
                      <a:pt x="440" y="128"/>
                    </a:lnTo>
                    <a:lnTo>
                      <a:pt x="454" y="114"/>
                    </a:lnTo>
                    <a:lnTo>
                      <a:pt x="454" y="99"/>
                    </a:lnTo>
                    <a:lnTo>
                      <a:pt x="468" y="99"/>
                    </a:lnTo>
                    <a:lnTo>
                      <a:pt x="468" y="85"/>
                    </a:lnTo>
                    <a:lnTo>
                      <a:pt x="468" y="71"/>
                    </a:lnTo>
                    <a:lnTo>
                      <a:pt x="468" y="57"/>
                    </a:lnTo>
                    <a:lnTo>
                      <a:pt x="482" y="57"/>
                    </a:lnTo>
                    <a:lnTo>
                      <a:pt x="482" y="43"/>
                    </a:lnTo>
                    <a:lnTo>
                      <a:pt x="482" y="29"/>
                    </a:lnTo>
                    <a:lnTo>
                      <a:pt x="468" y="29"/>
                    </a:lnTo>
                    <a:lnTo>
                      <a:pt x="482" y="14"/>
                    </a:lnTo>
                    <a:lnTo>
                      <a:pt x="497" y="14"/>
                    </a:lnTo>
                    <a:lnTo>
                      <a:pt x="511" y="14"/>
                    </a:lnTo>
                    <a:lnTo>
                      <a:pt x="525" y="14"/>
                    </a:lnTo>
                    <a:lnTo>
                      <a:pt x="525" y="29"/>
                    </a:lnTo>
                    <a:lnTo>
                      <a:pt x="539" y="29"/>
                    </a:lnTo>
                    <a:lnTo>
                      <a:pt x="553" y="29"/>
                    </a:lnTo>
                    <a:lnTo>
                      <a:pt x="567" y="29"/>
                    </a:lnTo>
                    <a:lnTo>
                      <a:pt x="582" y="43"/>
                    </a:lnTo>
                    <a:lnTo>
                      <a:pt x="596" y="43"/>
                    </a:lnTo>
                    <a:lnTo>
                      <a:pt x="610" y="57"/>
                    </a:lnTo>
                    <a:lnTo>
                      <a:pt x="624" y="57"/>
                    </a:lnTo>
                    <a:lnTo>
                      <a:pt x="638" y="57"/>
                    </a:lnTo>
                    <a:lnTo>
                      <a:pt x="653" y="71"/>
                    </a:lnTo>
                    <a:lnTo>
                      <a:pt x="667" y="71"/>
                    </a:lnTo>
                    <a:lnTo>
                      <a:pt x="738" y="99"/>
                    </a:lnTo>
                    <a:lnTo>
                      <a:pt x="794" y="114"/>
                    </a:lnTo>
                    <a:lnTo>
                      <a:pt x="809" y="114"/>
                    </a:lnTo>
                    <a:lnTo>
                      <a:pt x="823" y="114"/>
                    </a:lnTo>
                    <a:lnTo>
                      <a:pt x="837" y="114"/>
                    </a:lnTo>
                    <a:lnTo>
                      <a:pt x="851" y="114"/>
                    </a:lnTo>
                    <a:lnTo>
                      <a:pt x="865" y="114"/>
                    </a:lnTo>
                    <a:lnTo>
                      <a:pt x="879" y="114"/>
                    </a:lnTo>
                    <a:lnTo>
                      <a:pt x="894" y="114"/>
                    </a:lnTo>
                    <a:lnTo>
                      <a:pt x="908" y="114"/>
                    </a:lnTo>
                    <a:lnTo>
                      <a:pt x="922" y="114"/>
                    </a:lnTo>
                    <a:lnTo>
                      <a:pt x="922" y="99"/>
                    </a:lnTo>
                    <a:lnTo>
                      <a:pt x="936" y="99"/>
                    </a:lnTo>
                    <a:lnTo>
                      <a:pt x="950" y="99"/>
                    </a:lnTo>
                    <a:lnTo>
                      <a:pt x="950" y="85"/>
                    </a:lnTo>
                    <a:lnTo>
                      <a:pt x="965" y="85"/>
                    </a:lnTo>
                    <a:lnTo>
                      <a:pt x="979" y="71"/>
                    </a:lnTo>
                    <a:lnTo>
                      <a:pt x="993" y="71"/>
                    </a:lnTo>
                    <a:lnTo>
                      <a:pt x="993" y="57"/>
                    </a:lnTo>
                    <a:lnTo>
                      <a:pt x="1007" y="57"/>
                    </a:lnTo>
                    <a:lnTo>
                      <a:pt x="1007" y="43"/>
                    </a:lnTo>
                    <a:lnTo>
                      <a:pt x="1021" y="29"/>
                    </a:lnTo>
                    <a:lnTo>
                      <a:pt x="1021" y="14"/>
                    </a:lnTo>
                    <a:lnTo>
                      <a:pt x="1035" y="14"/>
                    </a:lnTo>
                    <a:lnTo>
                      <a:pt x="1035" y="0"/>
                    </a:lnTo>
                    <a:lnTo>
                      <a:pt x="1050" y="0"/>
                    </a:lnTo>
                    <a:lnTo>
                      <a:pt x="1064" y="14"/>
                    </a:lnTo>
                    <a:lnTo>
                      <a:pt x="1078" y="43"/>
                    </a:lnTo>
                    <a:lnTo>
                      <a:pt x="1092" y="43"/>
                    </a:lnTo>
                    <a:lnTo>
                      <a:pt x="1092" y="57"/>
                    </a:lnTo>
                    <a:lnTo>
                      <a:pt x="1121" y="71"/>
                    </a:lnTo>
                    <a:lnTo>
                      <a:pt x="1135" y="85"/>
                    </a:lnTo>
                    <a:lnTo>
                      <a:pt x="1149" y="99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9" name="Freeform 5"/>
              <p:cNvSpPr>
                <a:spLocks noChangeAspect="1"/>
              </p:cNvSpPr>
              <p:nvPr/>
            </p:nvSpPr>
            <p:spPr bwMode="auto">
              <a:xfrm>
                <a:off x="10660" y="3383"/>
                <a:ext cx="2443" cy="2461"/>
              </a:xfrm>
              <a:custGeom>
                <a:avLst/>
                <a:gdLst/>
                <a:ahLst/>
                <a:cxnLst>
                  <a:cxn ang="0">
                    <a:pos x="1276" y="241"/>
                  </a:cxn>
                  <a:cxn ang="0">
                    <a:pos x="1290" y="284"/>
                  </a:cxn>
                  <a:cxn ang="0">
                    <a:pos x="1290" y="326"/>
                  </a:cxn>
                  <a:cxn ang="0">
                    <a:pos x="1290" y="355"/>
                  </a:cxn>
                  <a:cxn ang="0">
                    <a:pos x="1262" y="411"/>
                  </a:cxn>
                  <a:cxn ang="0">
                    <a:pos x="1191" y="468"/>
                  </a:cxn>
                  <a:cxn ang="0">
                    <a:pos x="1134" y="511"/>
                  </a:cxn>
                  <a:cxn ang="0">
                    <a:pos x="1106" y="525"/>
                  </a:cxn>
                  <a:cxn ang="0">
                    <a:pos x="1063" y="553"/>
                  </a:cxn>
                  <a:cxn ang="0">
                    <a:pos x="1007" y="596"/>
                  </a:cxn>
                  <a:cxn ang="0">
                    <a:pos x="1035" y="652"/>
                  </a:cxn>
                  <a:cxn ang="0">
                    <a:pos x="1049" y="709"/>
                  </a:cxn>
                  <a:cxn ang="0">
                    <a:pos x="1063" y="837"/>
                  </a:cxn>
                  <a:cxn ang="0">
                    <a:pos x="1077" y="950"/>
                  </a:cxn>
                  <a:cxn ang="0">
                    <a:pos x="1163" y="936"/>
                  </a:cxn>
                  <a:cxn ang="0">
                    <a:pos x="1233" y="908"/>
                  </a:cxn>
                  <a:cxn ang="0">
                    <a:pos x="1276" y="936"/>
                  </a:cxn>
                  <a:cxn ang="0">
                    <a:pos x="1319" y="950"/>
                  </a:cxn>
                  <a:cxn ang="0">
                    <a:pos x="1361" y="950"/>
                  </a:cxn>
                  <a:cxn ang="0">
                    <a:pos x="1418" y="1007"/>
                  </a:cxn>
                  <a:cxn ang="0">
                    <a:pos x="1432" y="1035"/>
                  </a:cxn>
                  <a:cxn ang="0">
                    <a:pos x="1446" y="1064"/>
                  </a:cxn>
                  <a:cxn ang="0">
                    <a:pos x="1446" y="1092"/>
                  </a:cxn>
                  <a:cxn ang="0">
                    <a:pos x="1460" y="1177"/>
                  </a:cxn>
                  <a:cxn ang="0">
                    <a:pos x="1517" y="1234"/>
                  </a:cxn>
                  <a:cxn ang="0">
                    <a:pos x="1489" y="1291"/>
                  </a:cxn>
                  <a:cxn ang="0">
                    <a:pos x="1347" y="1277"/>
                  </a:cxn>
                  <a:cxn ang="0">
                    <a:pos x="1361" y="1390"/>
                  </a:cxn>
                  <a:cxn ang="0">
                    <a:pos x="1106" y="1376"/>
                  </a:cxn>
                  <a:cxn ang="0">
                    <a:pos x="978" y="1376"/>
                  </a:cxn>
                  <a:cxn ang="0">
                    <a:pos x="794" y="1376"/>
                  </a:cxn>
                  <a:cxn ang="0">
                    <a:pos x="680" y="1404"/>
                  </a:cxn>
                  <a:cxn ang="0">
                    <a:pos x="538" y="1546"/>
                  </a:cxn>
                  <a:cxn ang="0">
                    <a:pos x="482" y="1447"/>
                  </a:cxn>
                  <a:cxn ang="0">
                    <a:pos x="425" y="1376"/>
                  </a:cxn>
                  <a:cxn ang="0">
                    <a:pos x="354" y="1262"/>
                  </a:cxn>
                  <a:cxn ang="0">
                    <a:pos x="312" y="1206"/>
                  </a:cxn>
                  <a:cxn ang="0">
                    <a:pos x="241" y="1106"/>
                  </a:cxn>
                  <a:cxn ang="0">
                    <a:pos x="212" y="1064"/>
                  </a:cxn>
                  <a:cxn ang="0">
                    <a:pos x="198" y="1021"/>
                  </a:cxn>
                  <a:cxn ang="0">
                    <a:pos x="156" y="950"/>
                  </a:cxn>
                  <a:cxn ang="0">
                    <a:pos x="127" y="879"/>
                  </a:cxn>
                  <a:cxn ang="0">
                    <a:pos x="70" y="752"/>
                  </a:cxn>
                  <a:cxn ang="0">
                    <a:pos x="28" y="638"/>
                  </a:cxn>
                  <a:cxn ang="0">
                    <a:pos x="42" y="553"/>
                  </a:cxn>
                  <a:cxn ang="0">
                    <a:pos x="170" y="567"/>
                  </a:cxn>
                  <a:cxn ang="0">
                    <a:pos x="354" y="581"/>
                  </a:cxn>
                  <a:cxn ang="0">
                    <a:pos x="425" y="581"/>
                  </a:cxn>
                  <a:cxn ang="0">
                    <a:pos x="538" y="567"/>
                  </a:cxn>
                  <a:cxn ang="0">
                    <a:pos x="694" y="539"/>
                  </a:cxn>
                  <a:cxn ang="0">
                    <a:pos x="836" y="482"/>
                  </a:cxn>
                  <a:cxn ang="0">
                    <a:pos x="936" y="425"/>
                  </a:cxn>
                  <a:cxn ang="0">
                    <a:pos x="1063" y="312"/>
                  </a:cxn>
                  <a:cxn ang="0">
                    <a:pos x="1106" y="170"/>
                  </a:cxn>
                  <a:cxn ang="0">
                    <a:pos x="1106" y="14"/>
                  </a:cxn>
                  <a:cxn ang="0">
                    <a:pos x="1163" y="71"/>
                  </a:cxn>
                  <a:cxn ang="0">
                    <a:pos x="1205" y="113"/>
                  </a:cxn>
                  <a:cxn ang="0">
                    <a:pos x="1233" y="142"/>
                  </a:cxn>
                  <a:cxn ang="0">
                    <a:pos x="1248" y="170"/>
                  </a:cxn>
                  <a:cxn ang="0">
                    <a:pos x="1262" y="199"/>
                  </a:cxn>
                </a:cxnLst>
                <a:rect l="0" t="0" r="r" b="b"/>
                <a:pathLst>
                  <a:path w="1531" h="1546">
                    <a:moveTo>
                      <a:pt x="1276" y="213"/>
                    </a:moveTo>
                    <a:lnTo>
                      <a:pt x="1276" y="213"/>
                    </a:lnTo>
                    <a:lnTo>
                      <a:pt x="1276" y="227"/>
                    </a:lnTo>
                    <a:lnTo>
                      <a:pt x="1276" y="241"/>
                    </a:lnTo>
                    <a:lnTo>
                      <a:pt x="1276" y="255"/>
                    </a:lnTo>
                    <a:lnTo>
                      <a:pt x="1290" y="255"/>
                    </a:lnTo>
                    <a:lnTo>
                      <a:pt x="1290" y="269"/>
                    </a:lnTo>
                    <a:lnTo>
                      <a:pt x="1290" y="284"/>
                    </a:lnTo>
                    <a:lnTo>
                      <a:pt x="1290" y="298"/>
                    </a:lnTo>
                    <a:lnTo>
                      <a:pt x="1290" y="312"/>
                    </a:lnTo>
                    <a:lnTo>
                      <a:pt x="1290" y="326"/>
                    </a:lnTo>
                    <a:lnTo>
                      <a:pt x="1290" y="340"/>
                    </a:lnTo>
                    <a:lnTo>
                      <a:pt x="1290" y="355"/>
                    </a:lnTo>
                    <a:lnTo>
                      <a:pt x="1290" y="369"/>
                    </a:lnTo>
                    <a:lnTo>
                      <a:pt x="1276" y="369"/>
                    </a:lnTo>
                    <a:lnTo>
                      <a:pt x="1276" y="383"/>
                    </a:lnTo>
                    <a:lnTo>
                      <a:pt x="1276" y="397"/>
                    </a:lnTo>
                    <a:lnTo>
                      <a:pt x="1276" y="411"/>
                    </a:lnTo>
                    <a:lnTo>
                      <a:pt x="1262" y="411"/>
                    </a:lnTo>
                    <a:lnTo>
                      <a:pt x="1262" y="425"/>
                    </a:lnTo>
                    <a:lnTo>
                      <a:pt x="1248" y="425"/>
                    </a:lnTo>
                    <a:lnTo>
                      <a:pt x="1233" y="440"/>
                    </a:lnTo>
                    <a:lnTo>
                      <a:pt x="1219" y="454"/>
                    </a:lnTo>
                    <a:lnTo>
                      <a:pt x="1191" y="468"/>
                    </a:lnTo>
                    <a:lnTo>
                      <a:pt x="1177" y="482"/>
                    </a:lnTo>
                    <a:lnTo>
                      <a:pt x="1163" y="496"/>
                    </a:lnTo>
                    <a:lnTo>
                      <a:pt x="1148" y="496"/>
                    </a:lnTo>
                    <a:lnTo>
                      <a:pt x="1134" y="511"/>
                    </a:lnTo>
                    <a:lnTo>
                      <a:pt x="1120" y="511"/>
                    </a:lnTo>
                    <a:lnTo>
                      <a:pt x="1120" y="525"/>
                    </a:lnTo>
                    <a:lnTo>
                      <a:pt x="1106" y="525"/>
                    </a:lnTo>
                    <a:lnTo>
                      <a:pt x="1092" y="525"/>
                    </a:lnTo>
                    <a:lnTo>
                      <a:pt x="1077" y="539"/>
                    </a:lnTo>
                    <a:lnTo>
                      <a:pt x="1063" y="553"/>
                    </a:lnTo>
                    <a:lnTo>
                      <a:pt x="1049" y="553"/>
                    </a:lnTo>
                    <a:lnTo>
                      <a:pt x="1035" y="567"/>
                    </a:lnTo>
                    <a:lnTo>
                      <a:pt x="1021" y="581"/>
                    </a:lnTo>
                    <a:lnTo>
                      <a:pt x="1007" y="581"/>
                    </a:lnTo>
                    <a:lnTo>
                      <a:pt x="1007" y="596"/>
                    </a:lnTo>
                    <a:lnTo>
                      <a:pt x="1021" y="596"/>
                    </a:lnTo>
                    <a:lnTo>
                      <a:pt x="1021" y="610"/>
                    </a:lnTo>
                    <a:lnTo>
                      <a:pt x="1035" y="624"/>
                    </a:lnTo>
                    <a:lnTo>
                      <a:pt x="1035" y="638"/>
                    </a:lnTo>
                    <a:lnTo>
                      <a:pt x="1035" y="652"/>
                    </a:lnTo>
                    <a:lnTo>
                      <a:pt x="1035" y="667"/>
                    </a:lnTo>
                    <a:lnTo>
                      <a:pt x="1049" y="667"/>
                    </a:lnTo>
                    <a:lnTo>
                      <a:pt x="1049" y="681"/>
                    </a:lnTo>
                    <a:lnTo>
                      <a:pt x="1049" y="695"/>
                    </a:lnTo>
                    <a:lnTo>
                      <a:pt x="1049" y="709"/>
                    </a:lnTo>
                    <a:lnTo>
                      <a:pt x="1063" y="738"/>
                    </a:lnTo>
                    <a:lnTo>
                      <a:pt x="1063" y="766"/>
                    </a:lnTo>
                    <a:lnTo>
                      <a:pt x="1063" y="780"/>
                    </a:lnTo>
                    <a:lnTo>
                      <a:pt x="1063" y="794"/>
                    </a:lnTo>
                    <a:lnTo>
                      <a:pt x="1063" y="808"/>
                    </a:lnTo>
                    <a:lnTo>
                      <a:pt x="1063" y="823"/>
                    </a:lnTo>
                    <a:lnTo>
                      <a:pt x="1063" y="837"/>
                    </a:lnTo>
                    <a:lnTo>
                      <a:pt x="1063" y="851"/>
                    </a:lnTo>
                    <a:lnTo>
                      <a:pt x="1063" y="865"/>
                    </a:lnTo>
                    <a:lnTo>
                      <a:pt x="1063" y="879"/>
                    </a:lnTo>
                    <a:lnTo>
                      <a:pt x="1063" y="894"/>
                    </a:lnTo>
                    <a:lnTo>
                      <a:pt x="1063" y="922"/>
                    </a:lnTo>
                    <a:lnTo>
                      <a:pt x="1063" y="936"/>
                    </a:lnTo>
                    <a:lnTo>
                      <a:pt x="1063" y="964"/>
                    </a:lnTo>
                    <a:lnTo>
                      <a:pt x="1077" y="964"/>
                    </a:lnTo>
                    <a:lnTo>
                      <a:pt x="1077" y="950"/>
                    </a:lnTo>
                    <a:lnTo>
                      <a:pt x="1092" y="950"/>
                    </a:lnTo>
                    <a:lnTo>
                      <a:pt x="1106" y="950"/>
                    </a:lnTo>
                    <a:lnTo>
                      <a:pt x="1120" y="950"/>
                    </a:lnTo>
                    <a:lnTo>
                      <a:pt x="1120" y="936"/>
                    </a:lnTo>
                    <a:lnTo>
                      <a:pt x="1134" y="936"/>
                    </a:lnTo>
                    <a:lnTo>
                      <a:pt x="1148" y="936"/>
                    </a:lnTo>
                    <a:lnTo>
                      <a:pt x="1163" y="936"/>
                    </a:lnTo>
                    <a:lnTo>
                      <a:pt x="1177" y="922"/>
                    </a:lnTo>
                    <a:lnTo>
                      <a:pt x="1191" y="922"/>
                    </a:lnTo>
                    <a:lnTo>
                      <a:pt x="1205" y="922"/>
                    </a:lnTo>
                    <a:lnTo>
                      <a:pt x="1219" y="922"/>
                    </a:lnTo>
                    <a:lnTo>
                      <a:pt x="1233" y="908"/>
                    </a:lnTo>
                    <a:lnTo>
                      <a:pt x="1248" y="908"/>
                    </a:lnTo>
                    <a:lnTo>
                      <a:pt x="1262" y="922"/>
                    </a:lnTo>
                    <a:lnTo>
                      <a:pt x="1276" y="922"/>
                    </a:lnTo>
                    <a:lnTo>
                      <a:pt x="1276" y="936"/>
                    </a:lnTo>
                    <a:lnTo>
                      <a:pt x="1304" y="950"/>
                    </a:lnTo>
                    <a:lnTo>
                      <a:pt x="1304" y="936"/>
                    </a:lnTo>
                    <a:lnTo>
                      <a:pt x="1319" y="936"/>
                    </a:lnTo>
                    <a:lnTo>
                      <a:pt x="1319" y="950"/>
                    </a:lnTo>
                    <a:lnTo>
                      <a:pt x="1333" y="936"/>
                    </a:lnTo>
                    <a:lnTo>
                      <a:pt x="1347" y="950"/>
                    </a:lnTo>
                    <a:lnTo>
                      <a:pt x="1361" y="950"/>
                    </a:lnTo>
                    <a:lnTo>
                      <a:pt x="1375" y="964"/>
                    </a:lnTo>
                    <a:lnTo>
                      <a:pt x="1389" y="964"/>
                    </a:lnTo>
                    <a:lnTo>
                      <a:pt x="1389" y="979"/>
                    </a:lnTo>
                    <a:lnTo>
                      <a:pt x="1404" y="979"/>
                    </a:lnTo>
                    <a:lnTo>
                      <a:pt x="1418" y="1007"/>
                    </a:lnTo>
                    <a:lnTo>
                      <a:pt x="1418" y="1021"/>
                    </a:lnTo>
                    <a:lnTo>
                      <a:pt x="1432" y="1035"/>
                    </a:lnTo>
                    <a:lnTo>
                      <a:pt x="1432" y="1050"/>
                    </a:lnTo>
                    <a:lnTo>
                      <a:pt x="1446" y="1050"/>
                    </a:lnTo>
                    <a:lnTo>
                      <a:pt x="1446" y="1064"/>
                    </a:lnTo>
                    <a:lnTo>
                      <a:pt x="1446" y="1078"/>
                    </a:lnTo>
                    <a:lnTo>
                      <a:pt x="1446" y="1092"/>
                    </a:lnTo>
                    <a:lnTo>
                      <a:pt x="1446" y="1106"/>
                    </a:lnTo>
                    <a:lnTo>
                      <a:pt x="1446" y="1120"/>
                    </a:lnTo>
                    <a:lnTo>
                      <a:pt x="1460" y="1120"/>
                    </a:lnTo>
                    <a:lnTo>
                      <a:pt x="1460" y="1135"/>
                    </a:lnTo>
                    <a:lnTo>
                      <a:pt x="1460" y="1149"/>
                    </a:lnTo>
                    <a:lnTo>
                      <a:pt x="1460" y="1163"/>
                    </a:lnTo>
                    <a:lnTo>
                      <a:pt x="1460" y="1177"/>
                    </a:lnTo>
                    <a:lnTo>
                      <a:pt x="1475" y="1191"/>
                    </a:lnTo>
                    <a:lnTo>
                      <a:pt x="1489" y="1206"/>
                    </a:lnTo>
                    <a:lnTo>
                      <a:pt x="1503" y="1220"/>
                    </a:lnTo>
                    <a:lnTo>
                      <a:pt x="1503" y="1234"/>
                    </a:lnTo>
                    <a:lnTo>
                      <a:pt x="1517" y="1234"/>
                    </a:lnTo>
                    <a:lnTo>
                      <a:pt x="1517" y="1248"/>
                    </a:lnTo>
                    <a:lnTo>
                      <a:pt x="1517" y="1262"/>
                    </a:lnTo>
                    <a:lnTo>
                      <a:pt x="1531" y="1291"/>
                    </a:lnTo>
                    <a:lnTo>
                      <a:pt x="1517" y="1291"/>
                    </a:lnTo>
                    <a:lnTo>
                      <a:pt x="1489" y="1291"/>
                    </a:lnTo>
                    <a:lnTo>
                      <a:pt x="1460" y="1291"/>
                    </a:lnTo>
                    <a:lnTo>
                      <a:pt x="1446" y="1291"/>
                    </a:lnTo>
                    <a:lnTo>
                      <a:pt x="1418" y="1291"/>
                    </a:lnTo>
                    <a:lnTo>
                      <a:pt x="1404" y="1291"/>
                    </a:lnTo>
                    <a:lnTo>
                      <a:pt x="1389" y="1277"/>
                    </a:lnTo>
                    <a:lnTo>
                      <a:pt x="1375" y="1277"/>
                    </a:lnTo>
                    <a:lnTo>
                      <a:pt x="1347" y="1277"/>
                    </a:lnTo>
                    <a:lnTo>
                      <a:pt x="1347" y="1291"/>
                    </a:lnTo>
                    <a:lnTo>
                      <a:pt x="1347" y="1305"/>
                    </a:lnTo>
                    <a:lnTo>
                      <a:pt x="1361" y="1319"/>
                    </a:lnTo>
                    <a:lnTo>
                      <a:pt x="1361" y="1333"/>
                    </a:lnTo>
                    <a:lnTo>
                      <a:pt x="1375" y="1333"/>
                    </a:lnTo>
                    <a:lnTo>
                      <a:pt x="1375" y="1347"/>
                    </a:lnTo>
                    <a:lnTo>
                      <a:pt x="1361" y="1362"/>
                    </a:lnTo>
                    <a:lnTo>
                      <a:pt x="1361" y="1376"/>
                    </a:lnTo>
                    <a:lnTo>
                      <a:pt x="1361" y="1390"/>
                    </a:lnTo>
                    <a:lnTo>
                      <a:pt x="1347" y="1390"/>
                    </a:lnTo>
                    <a:lnTo>
                      <a:pt x="1319" y="1390"/>
                    </a:lnTo>
                    <a:lnTo>
                      <a:pt x="1304" y="1390"/>
                    </a:lnTo>
                    <a:lnTo>
                      <a:pt x="1262" y="1390"/>
                    </a:lnTo>
                    <a:lnTo>
                      <a:pt x="1248" y="1390"/>
                    </a:lnTo>
                    <a:lnTo>
                      <a:pt x="1219" y="1390"/>
                    </a:lnTo>
                    <a:lnTo>
                      <a:pt x="1191" y="1376"/>
                    </a:lnTo>
                    <a:lnTo>
                      <a:pt x="1163" y="1376"/>
                    </a:lnTo>
                    <a:lnTo>
                      <a:pt x="1134" y="1376"/>
                    </a:lnTo>
                    <a:lnTo>
                      <a:pt x="1106" y="1376"/>
                    </a:lnTo>
                    <a:lnTo>
                      <a:pt x="1092" y="1376"/>
                    </a:lnTo>
                    <a:lnTo>
                      <a:pt x="1077" y="1376"/>
                    </a:lnTo>
                    <a:lnTo>
                      <a:pt x="1063" y="1376"/>
                    </a:lnTo>
                    <a:lnTo>
                      <a:pt x="1049" y="1376"/>
                    </a:lnTo>
                    <a:lnTo>
                      <a:pt x="1035" y="1376"/>
                    </a:lnTo>
                    <a:lnTo>
                      <a:pt x="1007" y="1376"/>
                    </a:lnTo>
                    <a:lnTo>
                      <a:pt x="978" y="1376"/>
                    </a:lnTo>
                    <a:lnTo>
                      <a:pt x="950" y="1376"/>
                    </a:lnTo>
                    <a:lnTo>
                      <a:pt x="921" y="1376"/>
                    </a:lnTo>
                    <a:lnTo>
                      <a:pt x="893" y="1376"/>
                    </a:lnTo>
                    <a:lnTo>
                      <a:pt x="865" y="1376"/>
                    </a:lnTo>
                    <a:lnTo>
                      <a:pt x="851" y="1376"/>
                    </a:lnTo>
                    <a:lnTo>
                      <a:pt x="836" y="1376"/>
                    </a:lnTo>
                    <a:lnTo>
                      <a:pt x="822" y="1376"/>
                    </a:lnTo>
                    <a:lnTo>
                      <a:pt x="794" y="1376"/>
                    </a:lnTo>
                    <a:lnTo>
                      <a:pt x="765" y="1376"/>
                    </a:lnTo>
                    <a:lnTo>
                      <a:pt x="751" y="1376"/>
                    </a:lnTo>
                    <a:lnTo>
                      <a:pt x="737" y="1376"/>
                    </a:lnTo>
                    <a:lnTo>
                      <a:pt x="723" y="1390"/>
                    </a:lnTo>
                    <a:lnTo>
                      <a:pt x="709" y="1390"/>
                    </a:lnTo>
                    <a:lnTo>
                      <a:pt x="694" y="1404"/>
                    </a:lnTo>
                    <a:lnTo>
                      <a:pt x="680" y="1404"/>
                    </a:lnTo>
                    <a:lnTo>
                      <a:pt x="666" y="1418"/>
                    </a:lnTo>
                    <a:lnTo>
                      <a:pt x="652" y="1418"/>
                    </a:lnTo>
                    <a:lnTo>
                      <a:pt x="652" y="1433"/>
                    </a:lnTo>
                    <a:lnTo>
                      <a:pt x="624" y="1447"/>
                    </a:lnTo>
                    <a:lnTo>
                      <a:pt x="609" y="1461"/>
                    </a:lnTo>
                    <a:lnTo>
                      <a:pt x="595" y="1475"/>
                    </a:lnTo>
                    <a:lnTo>
                      <a:pt x="581" y="1489"/>
                    </a:lnTo>
                    <a:lnTo>
                      <a:pt x="567" y="1532"/>
                    </a:lnTo>
                    <a:lnTo>
                      <a:pt x="553" y="1532"/>
                    </a:lnTo>
                    <a:lnTo>
                      <a:pt x="538" y="1546"/>
                    </a:lnTo>
                    <a:lnTo>
                      <a:pt x="538" y="1532"/>
                    </a:lnTo>
                    <a:lnTo>
                      <a:pt x="524" y="1518"/>
                    </a:lnTo>
                    <a:lnTo>
                      <a:pt x="524" y="1503"/>
                    </a:lnTo>
                    <a:lnTo>
                      <a:pt x="510" y="1489"/>
                    </a:lnTo>
                    <a:lnTo>
                      <a:pt x="496" y="1475"/>
                    </a:lnTo>
                    <a:lnTo>
                      <a:pt x="496" y="1461"/>
                    </a:lnTo>
                    <a:lnTo>
                      <a:pt x="482" y="1461"/>
                    </a:lnTo>
                    <a:lnTo>
                      <a:pt x="482" y="1447"/>
                    </a:lnTo>
                    <a:lnTo>
                      <a:pt x="468" y="1433"/>
                    </a:lnTo>
                    <a:lnTo>
                      <a:pt x="453" y="1418"/>
                    </a:lnTo>
                    <a:lnTo>
                      <a:pt x="439" y="1404"/>
                    </a:lnTo>
                    <a:lnTo>
                      <a:pt x="439" y="1390"/>
                    </a:lnTo>
                    <a:lnTo>
                      <a:pt x="425" y="1376"/>
                    </a:lnTo>
                    <a:lnTo>
                      <a:pt x="397" y="1347"/>
                    </a:lnTo>
                    <a:lnTo>
                      <a:pt x="397" y="1319"/>
                    </a:lnTo>
                    <a:lnTo>
                      <a:pt x="382" y="1319"/>
                    </a:lnTo>
                    <a:lnTo>
                      <a:pt x="368" y="1291"/>
                    </a:lnTo>
                    <a:lnTo>
                      <a:pt x="354" y="1277"/>
                    </a:lnTo>
                    <a:lnTo>
                      <a:pt x="354" y="1262"/>
                    </a:lnTo>
                    <a:lnTo>
                      <a:pt x="340" y="1262"/>
                    </a:lnTo>
                    <a:lnTo>
                      <a:pt x="340" y="1248"/>
                    </a:lnTo>
                    <a:lnTo>
                      <a:pt x="326" y="1234"/>
                    </a:lnTo>
                    <a:lnTo>
                      <a:pt x="326" y="1220"/>
                    </a:lnTo>
                    <a:lnTo>
                      <a:pt x="312" y="1220"/>
                    </a:lnTo>
                    <a:lnTo>
                      <a:pt x="312" y="1206"/>
                    </a:lnTo>
                    <a:lnTo>
                      <a:pt x="297" y="1191"/>
                    </a:lnTo>
                    <a:lnTo>
                      <a:pt x="297" y="1177"/>
                    </a:lnTo>
                    <a:lnTo>
                      <a:pt x="283" y="1163"/>
                    </a:lnTo>
                    <a:lnTo>
                      <a:pt x="269" y="1149"/>
                    </a:lnTo>
                    <a:lnTo>
                      <a:pt x="255" y="1135"/>
                    </a:lnTo>
                    <a:lnTo>
                      <a:pt x="255" y="1120"/>
                    </a:lnTo>
                    <a:lnTo>
                      <a:pt x="241" y="1106"/>
                    </a:lnTo>
                    <a:lnTo>
                      <a:pt x="241" y="1092"/>
                    </a:lnTo>
                    <a:lnTo>
                      <a:pt x="226" y="1092"/>
                    </a:lnTo>
                    <a:lnTo>
                      <a:pt x="226" y="1078"/>
                    </a:lnTo>
                    <a:lnTo>
                      <a:pt x="212" y="1064"/>
                    </a:lnTo>
                    <a:lnTo>
                      <a:pt x="212" y="1050"/>
                    </a:lnTo>
                    <a:lnTo>
                      <a:pt x="198" y="1035"/>
                    </a:lnTo>
                    <a:lnTo>
                      <a:pt x="198" y="1021"/>
                    </a:lnTo>
                    <a:lnTo>
                      <a:pt x="184" y="1007"/>
                    </a:lnTo>
                    <a:lnTo>
                      <a:pt x="184" y="993"/>
                    </a:lnTo>
                    <a:lnTo>
                      <a:pt x="170" y="993"/>
                    </a:lnTo>
                    <a:lnTo>
                      <a:pt x="170" y="964"/>
                    </a:lnTo>
                    <a:lnTo>
                      <a:pt x="156" y="950"/>
                    </a:lnTo>
                    <a:lnTo>
                      <a:pt x="156" y="936"/>
                    </a:lnTo>
                    <a:lnTo>
                      <a:pt x="141" y="922"/>
                    </a:lnTo>
                    <a:lnTo>
                      <a:pt x="141" y="908"/>
                    </a:lnTo>
                    <a:lnTo>
                      <a:pt x="141" y="894"/>
                    </a:lnTo>
                    <a:lnTo>
                      <a:pt x="127" y="894"/>
                    </a:lnTo>
                    <a:lnTo>
                      <a:pt x="127" y="879"/>
                    </a:lnTo>
                    <a:lnTo>
                      <a:pt x="127" y="865"/>
                    </a:lnTo>
                    <a:lnTo>
                      <a:pt x="113" y="851"/>
                    </a:lnTo>
                    <a:lnTo>
                      <a:pt x="113" y="837"/>
                    </a:lnTo>
                    <a:lnTo>
                      <a:pt x="99" y="808"/>
                    </a:lnTo>
                    <a:lnTo>
                      <a:pt x="99" y="794"/>
                    </a:lnTo>
                    <a:lnTo>
                      <a:pt x="85" y="780"/>
                    </a:lnTo>
                    <a:lnTo>
                      <a:pt x="85" y="766"/>
                    </a:lnTo>
                    <a:lnTo>
                      <a:pt x="70" y="752"/>
                    </a:lnTo>
                    <a:lnTo>
                      <a:pt x="70" y="738"/>
                    </a:lnTo>
                    <a:lnTo>
                      <a:pt x="56" y="723"/>
                    </a:lnTo>
                    <a:lnTo>
                      <a:pt x="42" y="695"/>
                    </a:lnTo>
                    <a:lnTo>
                      <a:pt x="42" y="667"/>
                    </a:lnTo>
                    <a:lnTo>
                      <a:pt x="28" y="652"/>
                    </a:lnTo>
                    <a:lnTo>
                      <a:pt x="28" y="638"/>
                    </a:lnTo>
                    <a:lnTo>
                      <a:pt x="14" y="624"/>
                    </a:lnTo>
                    <a:lnTo>
                      <a:pt x="14" y="610"/>
                    </a:lnTo>
                    <a:lnTo>
                      <a:pt x="0" y="567"/>
                    </a:lnTo>
                    <a:lnTo>
                      <a:pt x="14" y="567"/>
                    </a:lnTo>
                    <a:lnTo>
                      <a:pt x="28" y="567"/>
                    </a:lnTo>
                    <a:lnTo>
                      <a:pt x="28" y="553"/>
                    </a:lnTo>
                    <a:lnTo>
                      <a:pt x="42" y="553"/>
                    </a:lnTo>
                    <a:lnTo>
                      <a:pt x="56" y="553"/>
                    </a:lnTo>
                    <a:lnTo>
                      <a:pt x="70" y="553"/>
                    </a:lnTo>
                    <a:lnTo>
                      <a:pt x="85" y="553"/>
                    </a:lnTo>
                    <a:lnTo>
                      <a:pt x="99" y="553"/>
                    </a:lnTo>
                    <a:lnTo>
                      <a:pt x="113" y="553"/>
                    </a:lnTo>
                    <a:lnTo>
                      <a:pt x="141" y="553"/>
                    </a:lnTo>
                    <a:lnTo>
                      <a:pt x="156" y="567"/>
                    </a:lnTo>
                    <a:lnTo>
                      <a:pt x="170" y="567"/>
                    </a:lnTo>
                    <a:lnTo>
                      <a:pt x="198" y="567"/>
                    </a:lnTo>
                    <a:lnTo>
                      <a:pt x="212" y="567"/>
                    </a:lnTo>
                    <a:lnTo>
                      <a:pt x="226" y="567"/>
                    </a:lnTo>
                    <a:lnTo>
                      <a:pt x="241" y="567"/>
                    </a:lnTo>
                    <a:lnTo>
                      <a:pt x="255" y="567"/>
                    </a:lnTo>
                    <a:lnTo>
                      <a:pt x="269" y="581"/>
                    </a:lnTo>
                    <a:lnTo>
                      <a:pt x="283" y="581"/>
                    </a:lnTo>
                    <a:lnTo>
                      <a:pt x="297" y="581"/>
                    </a:lnTo>
                    <a:lnTo>
                      <a:pt x="326" y="581"/>
                    </a:lnTo>
                    <a:lnTo>
                      <a:pt x="354" y="581"/>
                    </a:lnTo>
                    <a:lnTo>
                      <a:pt x="368" y="581"/>
                    </a:lnTo>
                    <a:lnTo>
                      <a:pt x="382" y="581"/>
                    </a:lnTo>
                    <a:lnTo>
                      <a:pt x="397" y="581"/>
                    </a:lnTo>
                    <a:lnTo>
                      <a:pt x="411" y="581"/>
                    </a:lnTo>
                    <a:lnTo>
                      <a:pt x="425" y="581"/>
                    </a:lnTo>
                    <a:lnTo>
                      <a:pt x="439" y="581"/>
                    </a:lnTo>
                    <a:lnTo>
                      <a:pt x="453" y="581"/>
                    </a:lnTo>
                    <a:lnTo>
                      <a:pt x="468" y="581"/>
                    </a:lnTo>
                    <a:lnTo>
                      <a:pt x="482" y="581"/>
                    </a:lnTo>
                    <a:lnTo>
                      <a:pt x="496" y="581"/>
                    </a:lnTo>
                    <a:lnTo>
                      <a:pt x="510" y="567"/>
                    </a:lnTo>
                    <a:lnTo>
                      <a:pt x="524" y="567"/>
                    </a:lnTo>
                    <a:lnTo>
                      <a:pt x="538" y="567"/>
                    </a:lnTo>
                    <a:lnTo>
                      <a:pt x="553" y="567"/>
                    </a:lnTo>
                    <a:lnTo>
                      <a:pt x="581" y="567"/>
                    </a:lnTo>
                    <a:lnTo>
                      <a:pt x="595" y="553"/>
                    </a:lnTo>
                    <a:lnTo>
                      <a:pt x="624" y="553"/>
                    </a:lnTo>
                    <a:lnTo>
                      <a:pt x="638" y="553"/>
                    </a:lnTo>
                    <a:lnTo>
                      <a:pt x="652" y="553"/>
                    </a:lnTo>
                    <a:lnTo>
                      <a:pt x="666" y="553"/>
                    </a:lnTo>
                    <a:lnTo>
                      <a:pt x="666" y="539"/>
                    </a:lnTo>
                    <a:lnTo>
                      <a:pt x="694" y="539"/>
                    </a:lnTo>
                    <a:lnTo>
                      <a:pt x="709" y="539"/>
                    </a:lnTo>
                    <a:lnTo>
                      <a:pt x="723" y="525"/>
                    </a:lnTo>
                    <a:lnTo>
                      <a:pt x="737" y="525"/>
                    </a:lnTo>
                    <a:lnTo>
                      <a:pt x="751" y="525"/>
                    </a:lnTo>
                    <a:lnTo>
                      <a:pt x="765" y="511"/>
                    </a:lnTo>
                    <a:lnTo>
                      <a:pt x="780" y="511"/>
                    </a:lnTo>
                    <a:lnTo>
                      <a:pt x="794" y="496"/>
                    </a:lnTo>
                    <a:lnTo>
                      <a:pt x="808" y="496"/>
                    </a:lnTo>
                    <a:lnTo>
                      <a:pt x="822" y="496"/>
                    </a:lnTo>
                    <a:lnTo>
                      <a:pt x="836" y="482"/>
                    </a:lnTo>
                    <a:lnTo>
                      <a:pt x="851" y="482"/>
                    </a:lnTo>
                    <a:lnTo>
                      <a:pt x="851" y="468"/>
                    </a:lnTo>
                    <a:lnTo>
                      <a:pt x="865" y="468"/>
                    </a:lnTo>
                    <a:lnTo>
                      <a:pt x="879" y="468"/>
                    </a:lnTo>
                    <a:lnTo>
                      <a:pt x="893" y="454"/>
                    </a:lnTo>
                    <a:lnTo>
                      <a:pt x="907" y="440"/>
                    </a:lnTo>
                    <a:lnTo>
                      <a:pt x="936" y="425"/>
                    </a:lnTo>
                    <a:lnTo>
                      <a:pt x="950" y="411"/>
                    </a:lnTo>
                    <a:lnTo>
                      <a:pt x="978" y="397"/>
                    </a:lnTo>
                    <a:lnTo>
                      <a:pt x="992" y="383"/>
                    </a:lnTo>
                    <a:lnTo>
                      <a:pt x="1021" y="369"/>
                    </a:lnTo>
                    <a:lnTo>
                      <a:pt x="1021" y="355"/>
                    </a:lnTo>
                    <a:lnTo>
                      <a:pt x="1035" y="340"/>
                    </a:lnTo>
                    <a:lnTo>
                      <a:pt x="1049" y="340"/>
                    </a:lnTo>
                    <a:lnTo>
                      <a:pt x="1049" y="326"/>
                    </a:lnTo>
                    <a:lnTo>
                      <a:pt x="1049" y="312"/>
                    </a:lnTo>
                    <a:lnTo>
                      <a:pt x="1063" y="312"/>
                    </a:lnTo>
                    <a:lnTo>
                      <a:pt x="1063" y="298"/>
                    </a:lnTo>
                    <a:lnTo>
                      <a:pt x="1077" y="284"/>
                    </a:lnTo>
                    <a:lnTo>
                      <a:pt x="1077" y="269"/>
                    </a:lnTo>
                    <a:lnTo>
                      <a:pt x="1077" y="255"/>
                    </a:lnTo>
                    <a:lnTo>
                      <a:pt x="1092" y="227"/>
                    </a:lnTo>
                    <a:lnTo>
                      <a:pt x="1092" y="184"/>
                    </a:lnTo>
                    <a:lnTo>
                      <a:pt x="1092" y="170"/>
                    </a:lnTo>
                    <a:lnTo>
                      <a:pt x="1106" y="170"/>
                    </a:lnTo>
                    <a:lnTo>
                      <a:pt x="1092" y="156"/>
                    </a:lnTo>
                    <a:lnTo>
                      <a:pt x="1092" y="142"/>
                    </a:lnTo>
                    <a:lnTo>
                      <a:pt x="1092" y="113"/>
                    </a:lnTo>
                    <a:lnTo>
                      <a:pt x="1092" y="99"/>
                    </a:lnTo>
                    <a:lnTo>
                      <a:pt x="1092" y="85"/>
                    </a:lnTo>
                    <a:lnTo>
                      <a:pt x="1092" y="71"/>
                    </a:lnTo>
                    <a:lnTo>
                      <a:pt x="1092" y="42"/>
                    </a:lnTo>
                    <a:lnTo>
                      <a:pt x="1106" y="28"/>
                    </a:lnTo>
                    <a:lnTo>
                      <a:pt x="1106" y="14"/>
                    </a:lnTo>
                    <a:lnTo>
                      <a:pt x="1120" y="0"/>
                    </a:lnTo>
                    <a:lnTo>
                      <a:pt x="1134" y="28"/>
                    </a:lnTo>
                    <a:lnTo>
                      <a:pt x="1134" y="42"/>
                    </a:lnTo>
                    <a:lnTo>
                      <a:pt x="1148" y="57"/>
                    </a:lnTo>
                    <a:lnTo>
                      <a:pt x="1163" y="71"/>
                    </a:lnTo>
                    <a:lnTo>
                      <a:pt x="1163" y="85"/>
                    </a:lnTo>
                    <a:lnTo>
                      <a:pt x="1177" y="85"/>
                    </a:lnTo>
                    <a:lnTo>
                      <a:pt x="1177" y="99"/>
                    </a:lnTo>
                    <a:lnTo>
                      <a:pt x="1191" y="99"/>
                    </a:lnTo>
                    <a:lnTo>
                      <a:pt x="1191" y="113"/>
                    </a:lnTo>
                    <a:lnTo>
                      <a:pt x="1205" y="113"/>
                    </a:lnTo>
                    <a:lnTo>
                      <a:pt x="1205" y="128"/>
                    </a:lnTo>
                    <a:lnTo>
                      <a:pt x="1219" y="128"/>
                    </a:lnTo>
                    <a:lnTo>
                      <a:pt x="1219" y="142"/>
                    </a:lnTo>
                    <a:lnTo>
                      <a:pt x="1233" y="142"/>
                    </a:lnTo>
                    <a:lnTo>
                      <a:pt x="1233" y="156"/>
                    </a:lnTo>
                    <a:lnTo>
                      <a:pt x="1248" y="156"/>
                    </a:lnTo>
                    <a:lnTo>
                      <a:pt x="1248" y="170"/>
                    </a:lnTo>
                    <a:lnTo>
                      <a:pt x="1248" y="184"/>
                    </a:lnTo>
                    <a:lnTo>
                      <a:pt x="1262" y="184"/>
                    </a:lnTo>
                    <a:lnTo>
                      <a:pt x="1262" y="199"/>
                    </a:lnTo>
                    <a:lnTo>
                      <a:pt x="1262" y="213"/>
                    </a:lnTo>
                    <a:lnTo>
                      <a:pt x="1276" y="213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0" name="Freeform 6"/>
              <p:cNvSpPr>
                <a:spLocks noChangeAspect="1"/>
              </p:cNvSpPr>
              <p:nvPr/>
            </p:nvSpPr>
            <p:spPr bwMode="auto">
              <a:xfrm>
                <a:off x="4526" y="8192"/>
                <a:ext cx="3147" cy="2461"/>
              </a:xfrm>
              <a:custGeom>
                <a:avLst/>
                <a:gdLst/>
                <a:ahLst/>
                <a:cxnLst>
                  <a:cxn ang="0">
                    <a:pos x="1929" y="482"/>
                  </a:cxn>
                  <a:cxn ang="0">
                    <a:pos x="1929" y="482"/>
                  </a:cxn>
                  <a:cxn ang="0">
                    <a:pos x="1872" y="511"/>
                  </a:cxn>
                  <a:cxn ang="0">
                    <a:pos x="1816" y="553"/>
                  </a:cxn>
                  <a:cxn ang="0">
                    <a:pos x="1773" y="610"/>
                  </a:cxn>
                  <a:cxn ang="0">
                    <a:pos x="1745" y="639"/>
                  </a:cxn>
                  <a:cxn ang="0">
                    <a:pos x="1674" y="709"/>
                  </a:cxn>
                  <a:cxn ang="0">
                    <a:pos x="1660" y="724"/>
                  </a:cxn>
                  <a:cxn ang="0">
                    <a:pos x="1631" y="766"/>
                  </a:cxn>
                  <a:cxn ang="0">
                    <a:pos x="1574" y="851"/>
                  </a:cxn>
                  <a:cxn ang="0">
                    <a:pos x="1546" y="908"/>
                  </a:cxn>
                  <a:cxn ang="0">
                    <a:pos x="1475" y="993"/>
                  </a:cxn>
                  <a:cxn ang="0">
                    <a:pos x="1433" y="1064"/>
                  </a:cxn>
                  <a:cxn ang="0">
                    <a:pos x="1404" y="1121"/>
                  </a:cxn>
                  <a:cxn ang="0">
                    <a:pos x="1348" y="1220"/>
                  </a:cxn>
                  <a:cxn ang="0">
                    <a:pos x="1135" y="1376"/>
                  </a:cxn>
                  <a:cxn ang="0">
                    <a:pos x="724" y="1546"/>
                  </a:cxn>
                  <a:cxn ang="0">
                    <a:pos x="596" y="1490"/>
                  </a:cxn>
                  <a:cxn ang="0">
                    <a:pos x="298" y="1376"/>
                  </a:cxn>
                  <a:cxn ang="0">
                    <a:pos x="99" y="1277"/>
                  </a:cxn>
                  <a:cxn ang="0">
                    <a:pos x="185" y="965"/>
                  </a:cxn>
                  <a:cxn ang="0">
                    <a:pos x="326" y="865"/>
                  </a:cxn>
                  <a:cxn ang="0">
                    <a:pos x="369" y="837"/>
                  </a:cxn>
                  <a:cxn ang="0">
                    <a:pos x="411" y="809"/>
                  </a:cxn>
                  <a:cxn ang="0">
                    <a:pos x="440" y="795"/>
                  </a:cxn>
                  <a:cxn ang="0">
                    <a:pos x="440" y="795"/>
                  </a:cxn>
                  <a:cxn ang="0">
                    <a:pos x="482" y="766"/>
                  </a:cxn>
                  <a:cxn ang="0">
                    <a:pos x="553" y="738"/>
                  </a:cxn>
                  <a:cxn ang="0">
                    <a:pos x="567" y="724"/>
                  </a:cxn>
                  <a:cxn ang="0">
                    <a:pos x="624" y="695"/>
                  </a:cxn>
                  <a:cxn ang="0">
                    <a:pos x="638" y="695"/>
                  </a:cxn>
                  <a:cxn ang="0">
                    <a:pos x="681" y="681"/>
                  </a:cxn>
                  <a:cxn ang="0">
                    <a:pos x="695" y="681"/>
                  </a:cxn>
                  <a:cxn ang="0">
                    <a:pos x="709" y="667"/>
                  </a:cxn>
                  <a:cxn ang="0">
                    <a:pos x="724" y="639"/>
                  </a:cxn>
                  <a:cxn ang="0">
                    <a:pos x="766" y="582"/>
                  </a:cxn>
                  <a:cxn ang="0">
                    <a:pos x="880" y="369"/>
                  </a:cxn>
                  <a:cxn ang="0">
                    <a:pos x="922" y="298"/>
                  </a:cxn>
                  <a:cxn ang="0">
                    <a:pos x="950" y="284"/>
                  </a:cxn>
                  <a:cxn ang="0">
                    <a:pos x="979" y="256"/>
                  </a:cxn>
                  <a:cxn ang="0">
                    <a:pos x="1106" y="170"/>
                  </a:cxn>
                  <a:cxn ang="0">
                    <a:pos x="1177" y="114"/>
                  </a:cxn>
                  <a:cxn ang="0">
                    <a:pos x="1305" y="85"/>
                  </a:cxn>
                  <a:cxn ang="0">
                    <a:pos x="1348" y="71"/>
                  </a:cxn>
                  <a:cxn ang="0">
                    <a:pos x="1504" y="14"/>
                  </a:cxn>
                  <a:cxn ang="0">
                    <a:pos x="1518" y="14"/>
                  </a:cxn>
                  <a:cxn ang="0">
                    <a:pos x="1532" y="57"/>
                  </a:cxn>
                  <a:cxn ang="0">
                    <a:pos x="1603" y="128"/>
                  </a:cxn>
                  <a:cxn ang="0">
                    <a:pos x="1745" y="256"/>
                  </a:cxn>
                  <a:cxn ang="0">
                    <a:pos x="1801" y="326"/>
                  </a:cxn>
                  <a:cxn ang="0">
                    <a:pos x="1872" y="383"/>
                  </a:cxn>
                  <a:cxn ang="0">
                    <a:pos x="1886" y="397"/>
                  </a:cxn>
                  <a:cxn ang="0">
                    <a:pos x="1929" y="426"/>
                  </a:cxn>
                  <a:cxn ang="0">
                    <a:pos x="1929" y="440"/>
                  </a:cxn>
                  <a:cxn ang="0">
                    <a:pos x="1943" y="454"/>
                  </a:cxn>
                </a:cxnLst>
                <a:rect l="0" t="0" r="r" b="b"/>
                <a:pathLst>
                  <a:path w="1972" h="1546">
                    <a:moveTo>
                      <a:pt x="1943" y="454"/>
                    </a:moveTo>
                    <a:lnTo>
                      <a:pt x="1972" y="482"/>
                    </a:lnTo>
                    <a:lnTo>
                      <a:pt x="1943" y="482"/>
                    </a:lnTo>
                    <a:lnTo>
                      <a:pt x="1929" y="482"/>
                    </a:lnTo>
                    <a:lnTo>
                      <a:pt x="1915" y="482"/>
                    </a:lnTo>
                    <a:lnTo>
                      <a:pt x="1901" y="497"/>
                    </a:lnTo>
                    <a:lnTo>
                      <a:pt x="1872" y="511"/>
                    </a:lnTo>
                    <a:lnTo>
                      <a:pt x="1858" y="525"/>
                    </a:lnTo>
                    <a:lnTo>
                      <a:pt x="1844" y="539"/>
                    </a:lnTo>
                    <a:lnTo>
                      <a:pt x="1830" y="539"/>
                    </a:lnTo>
                    <a:lnTo>
                      <a:pt x="1816" y="553"/>
                    </a:lnTo>
                    <a:lnTo>
                      <a:pt x="1801" y="568"/>
                    </a:lnTo>
                    <a:lnTo>
                      <a:pt x="1787" y="596"/>
                    </a:lnTo>
                    <a:lnTo>
                      <a:pt x="1773" y="610"/>
                    </a:lnTo>
                    <a:lnTo>
                      <a:pt x="1759" y="610"/>
                    </a:lnTo>
                    <a:lnTo>
                      <a:pt x="1745" y="624"/>
                    </a:lnTo>
                    <a:lnTo>
                      <a:pt x="1745" y="639"/>
                    </a:lnTo>
                    <a:lnTo>
                      <a:pt x="1702" y="667"/>
                    </a:lnTo>
                    <a:lnTo>
                      <a:pt x="1688" y="695"/>
                    </a:lnTo>
                    <a:lnTo>
                      <a:pt x="1674" y="709"/>
                    </a:lnTo>
                    <a:lnTo>
                      <a:pt x="1660" y="724"/>
                    </a:lnTo>
                    <a:lnTo>
                      <a:pt x="1645" y="738"/>
                    </a:lnTo>
                    <a:lnTo>
                      <a:pt x="1631" y="766"/>
                    </a:lnTo>
                    <a:lnTo>
                      <a:pt x="1617" y="795"/>
                    </a:lnTo>
                    <a:lnTo>
                      <a:pt x="1603" y="809"/>
                    </a:lnTo>
                    <a:lnTo>
                      <a:pt x="1589" y="823"/>
                    </a:lnTo>
                    <a:lnTo>
                      <a:pt x="1574" y="851"/>
                    </a:lnTo>
                    <a:lnTo>
                      <a:pt x="1560" y="865"/>
                    </a:lnTo>
                    <a:lnTo>
                      <a:pt x="1546" y="894"/>
                    </a:lnTo>
                    <a:lnTo>
                      <a:pt x="1546" y="908"/>
                    </a:lnTo>
                    <a:lnTo>
                      <a:pt x="1532" y="922"/>
                    </a:lnTo>
                    <a:lnTo>
                      <a:pt x="1518" y="951"/>
                    </a:lnTo>
                    <a:lnTo>
                      <a:pt x="1504" y="979"/>
                    </a:lnTo>
                    <a:lnTo>
                      <a:pt x="1475" y="993"/>
                    </a:lnTo>
                    <a:lnTo>
                      <a:pt x="1475" y="1007"/>
                    </a:lnTo>
                    <a:lnTo>
                      <a:pt x="1461" y="1022"/>
                    </a:lnTo>
                    <a:lnTo>
                      <a:pt x="1447" y="1050"/>
                    </a:lnTo>
                    <a:lnTo>
                      <a:pt x="1433" y="1064"/>
                    </a:lnTo>
                    <a:lnTo>
                      <a:pt x="1418" y="1078"/>
                    </a:lnTo>
                    <a:lnTo>
                      <a:pt x="1418" y="1092"/>
                    </a:lnTo>
                    <a:lnTo>
                      <a:pt x="1418" y="1107"/>
                    </a:lnTo>
                    <a:lnTo>
                      <a:pt x="1404" y="1121"/>
                    </a:lnTo>
                    <a:lnTo>
                      <a:pt x="1390" y="1149"/>
                    </a:lnTo>
                    <a:lnTo>
                      <a:pt x="1376" y="1178"/>
                    </a:lnTo>
                    <a:lnTo>
                      <a:pt x="1362" y="1192"/>
                    </a:lnTo>
                    <a:lnTo>
                      <a:pt x="1348" y="1220"/>
                    </a:lnTo>
                    <a:lnTo>
                      <a:pt x="1333" y="1234"/>
                    </a:lnTo>
                    <a:lnTo>
                      <a:pt x="1291" y="1305"/>
                    </a:lnTo>
                    <a:lnTo>
                      <a:pt x="1177" y="1348"/>
                    </a:lnTo>
                    <a:lnTo>
                      <a:pt x="1135" y="1376"/>
                    </a:lnTo>
                    <a:lnTo>
                      <a:pt x="1092" y="1390"/>
                    </a:lnTo>
                    <a:lnTo>
                      <a:pt x="1064" y="1404"/>
                    </a:lnTo>
                    <a:lnTo>
                      <a:pt x="724" y="1546"/>
                    </a:lnTo>
                    <a:lnTo>
                      <a:pt x="610" y="1490"/>
                    </a:lnTo>
                    <a:lnTo>
                      <a:pt x="596" y="1490"/>
                    </a:lnTo>
                    <a:lnTo>
                      <a:pt x="582" y="1490"/>
                    </a:lnTo>
                    <a:lnTo>
                      <a:pt x="426" y="1419"/>
                    </a:lnTo>
                    <a:lnTo>
                      <a:pt x="298" y="1376"/>
                    </a:lnTo>
                    <a:lnTo>
                      <a:pt x="227" y="1334"/>
                    </a:lnTo>
                    <a:lnTo>
                      <a:pt x="185" y="1319"/>
                    </a:lnTo>
                    <a:lnTo>
                      <a:pt x="128" y="1291"/>
                    </a:lnTo>
                    <a:lnTo>
                      <a:pt x="99" y="1277"/>
                    </a:lnTo>
                    <a:lnTo>
                      <a:pt x="57" y="1263"/>
                    </a:lnTo>
                    <a:lnTo>
                      <a:pt x="0" y="1248"/>
                    </a:lnTo>
                    <a:lnTo>
                      <a:pt x="142" y="1022"/>
                    </a:lnTo>
                    <a:lnTo>
                      <a:pt x="185" y="965"/>
                    </a:lnTo>
                    <a:lnTo>
                      <a:pt x="213" y="922"/>
                    </a:lnTo>
                    <a:lnTo>
                      <a:pt x="326" y="865"/>
                    </a:lnTo>
                    <a:lnTo>
                      <a:pt x="341" y="851"/>
                    </a:lnTo>
                    <a:lnTo>
                      <a:pt x="355" y="851"/>
                    </a:lnTo>
                    <a:lnTo>
                      <a:pt x="355" y="837"/>
                    </a:lnTo>
                    <a:lnTo>
                      <a:pt x="369" y="837"/>
                    </a:lnTo>
                    <a:lnTo>
                      <a:pt x="383" y="823"/>
                    </a:lnTo>
                    <a:lnTo>
                      <a:pt x="397" y="823"/>
                    </a:lnTo>
                    <a:lnTo>
                      <a:pt x="411" y="823"/>
                    </a:lnTo>
                    <a:lnTo>
                      <a:pt x="411" y="809"/>
                    </a:lnTo>
                    <a:lnTo>
                      <a:pt x="426" y="809"/>
                    </a:lnTo>
                    <a:lnTo>
                      <a:pt x="440" y="795"/>
                    </a:lnTo>
                    <a:lnTo>
                      <a:pt x="454" y="795"/>
                    </a:lnTo>
                    <a:lnTo>
                      <a:pt x="468" y="780"/>
                    </a:lnTo>
                    <a:lnTo>
                      <a:pt x="482" y="780"/>
                    </a:lnTo>
                    <a:lnTo>
                      <a:pt x="482" y="766"/>
                    </a:lnTo>
                    <a:lnTo>
                      <a:pt x="497" y="766"/>
                    </a:lnTo>
                    <a:lnTo>
                      <a:pt x="525" y="752"/>
                    </a:lnTo>
                    <a:lnTo>
                      <a:pt x="539" y="752"/>
                    </a:lnTo>
                    <a:lnTo>
                      <a:pt x="553" y="738"/>
                    </a:lnTo>
                    <a:lnTo>
                      <a:pt x="567" y="738"/>
                    </a:lnTo>
                    <a:lnTo>
                      <a:pt x="567" y="724"/>
                    </a:lnTo>
                    <a:lnTo>
                      <a:pt x="596" y="709"/>
                    </a:lnTo>
                    <a:lnTo>
                      <a:pt x="610" y="709"/>
                    </a:lnTo>
                    <a:lnTo>
                      <a:pt x="610" y="695"/>
                    </a:lnTo>
                    <a:lnTo>
                      <a:pt x="624" y="695"/>
                    </a:lnTo>
                    <a:lnTo>
                      <a:pt x="638" y="695"/>
                    </a:lnTo>
                    <a:lnTo>
                      <a:pt x="653" y="681"/>
                    </a:lnTo>
                    <a:lnTo>
                      <a:pt x="667" y="681"/>
                    </a:lnTo>
                    <a:lnTo>
                      <a:pt x="681" y="681"/>
                    </a:lnTo>
                    <a:lnTo>
                      <a:pt x="695" y="681"/>
                    </a:lnTo>
                    <a:lnTo>
                      <a:pt x="695" y="667"/>
                    </a:lnTo>
                    <a:lnTo>
                      <a:pt x="709" y="667"/>
                    </a:lnTo>
                    <a:lnTo>
                      <a:pt x="724" y="653"/>
                    </a:lnTo>
                    <a:lnTo>
                      <a:pt x="724" y="639"/>
                    </a:lnTo>
                    <a:lnTo>
                      <a:pt x="738" y="639"/>
                    </a:lnTo>
                    <a:lnTo>
                      <a:pt x="752" y="596"/>
                    </a:lnTo>
                    <a:lnTo>
                      <a:pt x="766" y="582"/>
                    </a:lnTo>
                    <a:lnTo>
                      <a:pt x="780" y="553"/>
                    </a:lnTo>
                    <a:lnTo>
                      <a:pt x="865" y="397"/>
                    </a:lnTo>
                    <a:lnTo>
                      <a:pt x="880" y="369"/>
                    </a:lnTo>
                    <a:lnTo>
                      <a:pt x="894" y="341"/>
                    </a:lnTo>
                    <a:lnTo>
                      <a:pt x="908" y="326"/>
                    </a:lnTo>
                    <a:lnTo>
                      <a:pt x="922" y="312"/>
                    </a:lnTo>
                    <a:lnTo>
                      <a:pt x="922" y="298"/>
                    </a:lnTo>
                    <a:lnTo>
                      <a:pt x="936" y="298"/>
                    </a:lnTo>
                    <a:lnTo>
                      <a:pt x="936" y="284"/>
                    </a:lnTo>
                    <a:lnTo>
                      <a:pt x="950" y="284"/>
                    </a:lnTo>
                    <a:lnTo>
                      <a:pt x="950" y="270"/>
                    </a:lnTo>
                    <a:lnTo>
                      <a:pt x="965" y="270"/>
                    </a:lnTo>
                    <a:lnTo>
                      <a:pt x="979" y="256"/>
                    </a:lnTo>
                    <a:lnTo>
                      <a:pt x="1064" y="199"/>
                    </a:lnTo>
                    <a:lnTo>
                      <a:pt x="1078" y="185"/>
                    </a:lnTo>
                    <a:lnTo>
                      <a:pt x="1092" y="185"/>
                    </a:lnTo>
                    <a:lnTo>
                      <a:pt x="1106" y="170"/>
                    </a:lnTo>
                    <a:lnTo>
                      <a:pt x="1135" y="156"/>
                    </a:lnTo>
                    <a:lnTo>
                      <a:pt x="1149" y="142"/>
                    </a:lnTo>
                    <a:lnTo>
                      <a:pt x="1177" y="114"/>
                    </a:lnTo>
                    <a:lnTo>
                      <a:pt x="1206" y="114"/>
                    </a:lnTo>
                    <a:lnTo>
                      <a:pt x="1234" y="100"/>
                    </a:lnTo>
                    <a:lnTo>
                      <a:pt x="1291" y="85"/>
                    </a:lnTo>
                    <a:lnTo>
                      <a:pt x="1305" y="85"/>
                    </a:lnTo>
                    <a:lnTo>
                      <a:pt x="1333" y="71"/>
                    </a:lnTo>
                    <a:lnTo>
                      <a:pt x="1348" y="71"/>
                    </a:lnTo>
                    <a:lnTo>
                      <a:pt x="1362" y="57"/>
                    </a:lnTo>
                    <a:lnTo>
                      <a:pt x="1376" y="57"/>
                    </a:lnTo>
                    <a:lnTo>
                      <a:pt x="1433" y="43"/>
                    </a:lnTo>
                    <a:lnTo>
                      <a:pt x="1504" y="14"/>
                    </a:lnTo>
                    <a:lnTo>
                      <a:pt x="1504" y="0"/>
                    </a:lnTo>
                    <a:lnTo>
                      <a:pt x="1518" y="0"/>
                    </a:lnTo>
                    <a:lnTo>
                      <a:pt x="1518" y="14"/>
                    </a:lnTo>
                    <a:lnTo>
                      <a:pt x="1518" y="29"/>
                    </a:lnTo>
                    <a:lnTo>
                      <a:pt x="1518" y="43"/>
                    </a:lnTo>
                    <a:lnTo>
                      <a:pt x="1532" y="43"/>
                    </a:lnTo>
                    <a:lnTo>
                      <a:pt x="1532" y="57"/>
                    </a:lnTo>
                    <a:lnTo>
                      <a:pt x="1560" y="85"/>
                    </a:lnTo>
                    <a:lnTo>
                      <a:pt x="1574" y="100"/>
                    </a:lnTo>
                    <a:lnTo>
                      <a:pt x="1603" y="128"/>
                    </a:lnTo>
                    <a:lnTo>
                      <a:pt x="1645" y="170"/>
                    </a:lnTo>
                    <a:lnTo>
                      <a:pt x="1688" y="199"/>
                    </a:lnTo>
                    <a:lnTo>
                      <a:pt x="1745" y="256"/>
                    </a:lnTo>
                    <a:lnTo>
                      <a:pt x="1745" y="270"/>
                    </a:lnTo>
                    <a:lnTo>
                      <a:pt x="1801" y="326"/>
                    </a:lnTo>
                    <a:lnTo>
                      <a:pt x="1844" y="355"/>
                    </a:lnTo>
                    <a:lnTo>
                      <a:pt x="1872" y="383"/>
                    </a:lnTo>
                    <a:lnTo>
                      <a:pt x="1886" y="397"/>
                    </a:lnTo>
                    <a:lnTo>
                      <a:pt x="1901" y="412"/>
                    </a:lnTo>
                    <a:lnTo>
                      <a:pt x="1915" y="426"/>
                    </a:lnTo>
                    <a:lnTo>
                      <a:pt x="1929" y="426"/>
                    </a:lnTo>
                    <a:lnTo>
                      <a:pt x="1929" y="440"/>
                    </a:lnTo>
                    <a:lnTo>
                      <a:pt x="1943" y="454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1" name="Freeform 7"/>
              <p:cNvSpPr>
                <a:spLocks noChangeAspect="1"/>
              </p:cNvSpPr>
              <p:nvPr/>
            </p:nvSpPr>
            <p:spPr bwMode="auto">
              <a:xfrm>
                <a:off x="1698" y="6633"/>
                <a:ext cx="5838" cy="4133"/>
              </a:xfrm>
              <a:custGeom>
                <a:avLst/>
                <a:gdLst/>
                <a:ahLst/>
                <a:cxnLst>
                  <a:cxn ang="0">
                    <a:pos x="5613" y="1017"/>
                  </a:cxn>
                  <a:cxn ang="0">
                    <a:pos x="5635" y="1017"/>
                  </a:cxn>
                  <a:cxn ang="0">
                    <a:pos x="5635" y="1040"/>
                  </a:cxn>
                  <a:cxn ang="0">
                    <a:pos x="5635" y="1040"/>
                  </a:cxn>
                  <a:cxn ang="0">
                    <a:pos x="5658" y="1062"/>
                  </a:cxn>
                  <a:cxn ang="0">
                    <a:pos x="5726" y="1175"/>
                  </a:cxn>
                  <a:cxn ang="0">
                    <a:pos x="5793" y="1288"/>
                  </a:cxn>
                  <a:cxn ang="0">
                    <a:pos x="5816" y="1333"/>
                  </a:cxn>
                  <a:cxn ang="0">
                    <a:pos x="5680" y="1401"/>
                  </a:cxn>
                  <a:cxn ang="0">
                    <a:pos x="5477" y="1468"/>
                  </a:cxn>
                  <a:cxn ang="0">
                    <a:pos x="5228" y="1559"/>
                  </a:cxn>
                  <a:cxn ang="0">
                    <a:pos x="4979" y="1672"/>
                  </a:cxn>
                  <a:cxn ang="0">
                    <a:pos x="4753" y="1740"/>
                  </a:cxn>
                  <a:cxn ang="0">
                    <a:pos x="4571" y="1853"/>
                  </a:cxn>
                  <a:cxn ang="0">
                    <a:pos x="4344" y="1988"/>
                  </a:cxn>
                  <a:cxn ang="0">
                    <a:pos x="4300" y="2055"/>
                  </a:cxn>
                  <a:cxn ang="0">
                    <a:pos x="4051" y="2485"/>
                  </a:cxn>
                  <a:cxn ang="0">
                    <a:pos x="3984" y="2598"/>
                  </a:cxn>
                  <a:cxn ang="0">
                    <a:pos x="3937" y="2621"/>
                  </a:cxn>
                  <a:cxn ang="0">
                    <a:pos x="3893" y="2643"/>
                  </a:cxn>
                  <a:cxn ang="0">
                    <a:pos x="3824" y="2665"/>
                  </a:cxn>
                  <a:cxn ang="0">
                    <a:pos x="3733" y="2734"/>
                  </a:cxn>
                  <a:cxn ang="0">
                    <a:pos x="3621" y="2778"/>
                  </a:cxn>
                  <a:cxn ang="0">
                    <a:pos x="3530" y="2824"/>
                  </a:cxn>
                  <a:cxn ang="0">
                    <a:pos x="3508" y="2847"/>
                  </a:cxn>
                  <a:cxn ang="0">
                    <a:pos x="3395" y="2891"/>
                  </a:cxn>
                  <a:cxn ang="0">
                    <a:pos x="3123" y="3095"/>
                  </a:cxn>
                  <a:cxn ang="0">
                    <a:pos x="2601" y="3614"/>
                  </a:cxn>
                  <a:cxn ang="0">
                    <a:pos x="1403" y="4133"/>
                  </a:cxn>
                  <a:cxn ang="0">
                    <a:pos x="814" y="2576"/>
                  </a:cxn>
                  <a:cxn ang="0">
                    <a:pos x="1765" y="1446"/>
                  </a:cxn>
                  <a:cxn ang="0">
                    <a:pos x="2466" y="1266"/>
                  </a:cxn>
                  <a:cxn ang="0">
                    <a:pos x="3348" y="995"/>
                  </a:cxn>
                  <a:cxn ang="0">
                    <a:pos x="3484" y="927"/>
                  </a:cxn>
                  <a:cxn ang="0">
                    <a:pos x="3621" y="860"/>
                  </a:cxn>
                  <a:cxn ang="0">
                    <a:pos x="3757" y="814"/>
                  </a:cxn>
                  <a:cxn ang="0">
                    <a:pos x="3960" y="723"/>
                  </a:cxn>
                  <a:cxn ang="0">
                    <a:pos x="4368" y="498"/>
                  </a:cxn>
                  <a:cxn ang="0">
                    <a:pos x="4435" y="474"/>
                  </a:cxn>
                  <a:cxn ang="0">
                    <a:pos x="4706" y="317"/>
                  </a:cxn>
                  <a:cxn ang="0">
                    <a:pos x="4911" y="226"/>
                  </a:cxn>
                  <a:cxn ang="0">
                    <a:pos x="5046" y="137"/>
                  </a:cxn>
                  <a:cxn ang="0">
                    <a:pos x="5251" y="0"/>
                  </a:cxn>
                  <a:cxn ang="0">
                    <a:pos x="5364" y="181"/>
                  </a:cxn>
                  <a:cxn ang="0">
                    <a:pos x="5386" y="204"/>
                  </a:cxn>
                  <a:cxn ang="0">
                    <a:pos x="5364" y="226"/>
                  </a:cxn>
                  <a:cxn ang="0">
                    <a:pos x="5318" y="272"/>
                  </a:cxn>
                  <a:cxn ang="0">
                    <a:pos x="5295" y="295"/>
                  </a:cxn>
                  <a:cxn ang="0">
                    <a:pos x="5295" y="317"/>
                  </a:cxn>
                  <a:cxn ang="0">
                    <a:pos x="5340" y="408"/>
                  </a:cxn>
                  <a:cxn ang="0">
                    <a:pos x="5364" y="521"/>
                  </a:cxn>
                  <a:cxn ang="0">
                    <a:pos x="5364" y="610"/>
                  </a:cxn>
                  <a:cxn ang="0">
                    <a:pos x="5295" y="747"/>
                  </a:cxn>
                  <a:cxn ang="0">
                    <a:pos x="5273" y="836"/>
                  </a:cxn>
                  <a:cxn ang="0">
                    <a:pos x="5273" y="860"/>
                  </a:cxn>
                  <a:cxn ang="0">
                    <a:pos x="5273" y="882"/>
                  </a:cxn>
                  <a:cxn ang="0">
                    <a:pos x="5364" y="904"/>
                  </a:cxn>
                  <a:cxn ang="0">
                    <a:pos x="5409" y="904"/>
                  </a:cxn>
                  <a:cxn ang="0">
                    <a:pos x="5477" y="927"/>
                  </a:cxn>
                  <a:cxn ang="0">
                    <a:pos x="5522" y="927"/>
                  </a:cxn>
                  <a:cxn ang="0">
                    <a:pos x="5589" y="971"/>
                  </a:cxn>
                  <a:cxn ang="0">
                    <a:pos x="5613" y="995"/>
                  </a:cxn>
                  <a:cxn ang="0">
                    <a:pos x="5613" y="995"/>
                  </a:cxn>
                </a:cxnLst>
                <a:rect l="0" t="0" r="r" b="b"/>
                <a:pathLst>
                  <a:path w="5838" h="4133">
                    <a:moveTo>
                      <a:pt x="5613" y="995"/>
                    </a:moveTo>
                    <a:lnTo>
                      <a:pt x="5613" y="995"/>
                    </a:lnTo>
                    <a:lnTo>
                      <a:pt x="5613" y="1017"/>
                    </a:lnTo>
                    <a:lnTo>
                      <a:pt x="5635" y="1017"/>
                    </a:lnTo>
                    <a:lnTo>
                      <a:pt x="5635" y="1040"/>
                    </a:lnTo>
                    <a:lnTo>
                      <a:pt x="5635" y="1062"/>
                    </a:lnTo>
                    <a:lnTo>
                      <a:pt x="5658" y="1062"/>
                    </a:lnTo>
                    <a:lnTo>
                      <a:pt x="5658" y="1084"/>
                    </a:lnTo>
                    <a:lnTo>
                      <a:pt x="5702" y="1130"/>
                    </a:lnTo>
                    <a:lnTo>
                      <a:pt x="5726" y="1175"/>
                    </a:lnTo>
                    <a:lnTo>
                      <a:pt x="5749" y="1197"/>
                    </a:lnTo>
                    <a:lnTo>
                      <a:pt x="5749" y="1220"/>
                    </a:lnTo>
                    <a:lnTo>
                      <a:pt x="5771" y="1243"/>
                    </a:lnTo>
                    <a:lnTo>
                      <a:pt x="5771" y="1266"/>
                    </a:lnTo>
                    <a:lnTo>
                      <a:pt x="5793" y="1266"/>
                    </a:lnTo>
                    <a:lnTo>
                      <a:pt x="5793" y="1288"/>
                    </a:lnTo>
                    <a:lnTo>
                      <a:pt x="5793" y="1310"/>
                    </a:lnTo>
                    <a:lnTo>
                      <a:pt x="5816" y="1310"/>
                    </a:lnTo>
                    <a:lnTo>
                      <a:pt x="5816" y="1333"/>
                    </a:lnTo>
                    <a:lnTo>
                      <a:pt x="5838" y="1356"/>
                    </a:lnTo>
                    <a:lnTo>
                      <a:pt x="5816" y="1356"/>
                    </a:lnTo>
                    <a:lnTo>
                      <a:pt x="5793" y="1356"/>
                    </a:lnTo>
                    <a:lnTo>
                      <a:pt x="5771" y="1356"/>
                    </a:lnTo>
                    <a:lnTo>
                      <a:pt x="5726" y="1379"/>
                    </a:lnTo>
                    <a:lnTo>
                      <a:pt x="5680" y="1401"/>
                    </a:lnTo>
                    <a:lnTo>
                      <a:pt x="5658" y="1401"/>
                    </a:lnTo>
                    <a:lnTo>
                      <a:pt x="5589" y="1423"/>
                    </a:lnTo>
                    <a:lnTo>
                      <a:pt x="5544" y="1446"/>
                    </a:lnTo>
                    <a:lnTo>
                      <a:pt x="5522" y="1446"/>
                    </a:lnTo>
                    <a:lnTo>
                      <a:pt x="5477" y="1468"/>
                    </a:lnTo>
                    <a:lnTo>
                      <a:pt x="5431" y="1492"/>
                    </a:lnTo>
                    <a:lnTo>
                      <a:pt x="5409" y="1492"/>
                    </a:lnTo>
                    <a:lnTo>
                      <a:pt x="5340" y="1536"/>
                    </a:lnTo>
                    <a:lnTo>
                      <a:pt x="5273" y="1559"/>
                    </a:lnTo>
                    <a:lnTo>
                      <a:pt x="5251" y="1559"/>
                    </a:lnTo>
                    <a:lnTo>
                      <a:pt x="5228" y="1559"/>
                    </a:lnTo>
                    <a:lnTo>
                      <a:pt x="5228" y="1581"/>
                    </a:lnTo>
                    <a:lnTo>
                      <a:pt x="5115" y="1627"/>
                    </a:lnTo>
                    <a:lnTo>
                      <a:pt x="5024" y="1649"/>
                    </a:lnTo>
                    <a:lnTo>
                      <a:pt x="5002" y="1649"/>
                    </a:lnTo>
                    <a:lnTo>
                      <a:pt x="4979" y="1672"/>
                    </a:lnTo>
                    <a:lnTo>
                      <a:pt x="4955" y="1672"/>
                    </a:lnTo>
                    <a:lnTo>
                      <a:pt x="4911" y="1694"/>
                    </a:lnTo>
                    <a:lnTo>
                      <a:pt x="4888" y="1694"/>
                    </a:lnTo>
                    <a:lnTo>
                      <a:pt x="4797" y="1718"/>
                    </a:lnTo>
                    <a:lnTo>
                      <a:pt x="4753" y="1740"/>
                    </a:lnTo>
                    <a:lnTo>
                      <a:pt x="4706" y="1740"/>
                    </a:lnTo>
                    <a:lnTo>
                      <a:pt x="4662" y="1785"/>
                    </a:lnTo>
                    <a:lnTo>
                      <a:pt x="4639" y="1807"/>
                    </a:lnTo>
                    <a:lnTo>
                      <a:pt x="4593" y="1829"/>
                    </a:lnTo>
                    <a:lnTo>
                      <a:pt x="4571" y="1853"/>
                    </a:lnTo>
                    <a:lnTo>
                      <a:pt x="4548" y="1853"/>
                    </a:lnTo>
                    <a:lnTo>
                      <a:pt x="4526" y="1875"/>
                    </a:lnTo>
                    <a:lnTo>
                      <a:pt x="4390" y="1966"/>
                    </a:lnTo>
                    <a:lnTo>
                      <a:pt x="4368" y="1988"/>
                    </a:lnTo>
                    <a:lnTo>
                      <a:pt x="4344" y="1988"/>
                    </a:lnTo>
                    <a:lnTo>
                      <a:pt x="4344" y="2011"/>
                    </a:lnTo>
                    <a:lnTo>
                      <a:pt x="4322" y="2011"/>
                    </a:lnTo>
                    <a:lnTo>
                      <a:pt x="4322" y="2033"/>
                    </a:lnTo>
                    <a:lnTo>
                      <a:pt x="4300" y="2033"/>
                    </a:lnTo>
                    <a:lnTo>
                      <a:pt x="4300" y="2055"/>
                    </a:lnTo>
                    <a:lnTo>
                      <a:pt x="4277" y="2078"/>
                    </a:lnTo>
                    <a:lnTo>
                      <a:pt x="4255" y="2102"/>
                    </a:lnTo>
                    <a:lnTo>
                      <a:pt x="4232" y="2146"/>
                    </a:lnTo>
                    <a:lnTo>
                      <a:pt x="4209" y="2191"/>
                    </a:lnTo>
                    <a:lnTo>
                      <a:pt x="4073" y="2439"/>
                    </a:lnTo>
                    <a:lnTo>
                      <a:pt x="4051" y="2485"/>
                    </a:lnTo>
                    <a:lnTo>
                      <a:pt x="4028" y="2508"/>
                    </a:lnTo>
                    <a:lnTo>
                      <a:pt x="4006" y="2576"/>
                    </a:lnTo>
                    <a:lnTo>
                      <a:pt x="3984" y="2576"/>
                    </a:lnTo>
                    <a:lnTo>
                      <a:pt x="3984" y="2598"/>
                    </a:lnTo>
                    <a:lnTo>
                      <a:pt x="3960" y="2621"/>
                    </a:lnTo>
                    <a:lnTo>
                      <a:pt x="3937" y="2621"/>
                    </a:lnTo>
                    <a:lnTo>
                      <a:pt x="3937" y="2643"/>
                    </a:lnTo>
                    <a:lnTo>
                      <a:pt x="3915" y="2643"/>
                    </a:lnTo>
                    <a:lnTo>
                      <a:pt x="3893" y="2643"/>
                    </a:lnTo>
                    <a:lnTo>
                      <a:pt x="3870" y="2643"/>
                    </a:lnTo>
                    <a:lnTo>
                      <a:pt x="3846" y="2665"/>
                    </a:lnTo>
                    <a:lnTo>
                      <a:pt x="3824" y="2665"/>
                    </a:lnTo>
                    <a:lnTo>
                      <a:pt x="3802" y="2665"/>
                    </a:lnTo>
                    <a:lnTo>
                      <a:pt x="3802" y="2687"/>
                    </a:lnTo>
                    <a:lnTo>
                      <a:pt x="3779" y="2687"/>
                    </a:lnTo>
                    <a:lnTo>
                      <a:pt x="3733" y="2711"/>
                    </a:lnTo>
                    <a:lnTo>
                      <a:pt x="3733" y="2734"/>
                    </a:lnTo>
                    <a:lnTo>
                      <a:pt x="3711" y="2734"/>
                    </a:lnTo>
                    <a:lnTo>
                      <a:pt x="3688" y="2756"/>
                    </a:lnTo>
                    <a:lnTo>
                      <a:pt x="3666" y="2756"/>
                    </a:lnTo>
                    <a:lnTo>
                      <a:pt x="3621" y="2778"/>
                    </a:lnTo>
                    <a:lnTo>
                      <a:pt x="3597" y="2778"/>
                    </a:lnTo>
                    <a:lnTo>
                      <a:pt x="3597" y="2800"/>
                    </a:lnTo>
                    <a:lnTo>
                      <a:pt x="3575" y="2800"/>
                    </a:lnTo>
                    <a:lnTo>
                      <a:pt x="3553" y="2824"/>
                    </a:lnTo>
                    <a:lnTo>
                      <a:pt x="3530" y="2824"/>
                    </a:lnTo>
                    <a:lnTo>
                      <a:pt x="3508" y="2847"/>
                    </a:lnTo>
                    <a:lnTo>
                      <a:pt x="3484" y="2847"/>
                    </a:lnTo>
                    <a:lnTo>
                      <a:pt x="3484" y="2869"/>
                    </a:lnTo>
                    <a:lnTo>
                      <a:pt x="3462" y="2869"/>
                    </a:lnTo>
                    <a:lnTo>
                      <a:pt x="3439" y="2869"/>
                    </a:lnTo>
                    <a:lnTo>
                      <a:pt x="3417" y="2891"/>
                    </a:lnTo>
                    <a:lnTo>
                      <a:pt x="3395" y="2891"/>
                    </a:lnTo>
                    <a:lnTo>
                      <a:pt x="3395" y="2913"/>
                    </a:lnTo>
                    <a:lnTo>
                      <a:pt x="3372" y="2913"/>
                    </a:lnTo>
                    <a:lnTo>
                      <a:pt x="3348" y="2936"/>
                    </a:lnTo>
                    <a:lnTo>
                      <a:pt x="3168" y="3027"/>
                    </a:lnTo>
                    <a:lnTo>
                      <a:pt x="3123" y="3095"/>
                    </a:lnTo>
                    <a:lnTo>
                      <a:pt x="3055" y="3186"/>
                    </a:lnTo>
                    <a:lnTo>
                      <a:pt x="2828" y="3546"/>
                    </a:lnTo>
                    <a:lnTo>
                      <a:pt x="2806" y="3523"/>
                    </a:lnTo>
                    <a:lnTo>
                      <a:pt x="2601" y="3614"/>
                    </a:lnTo>
                    <a:lnTo>
                      <a:pt x="2081" y="3840"/>
                    </a:lnTo>
                    <a:lnTo>
                      <a:pt x="1788" y="3975"/>
                    </a:lnTo>
                    <a:lnTo>
                      <a:pt x="1606" y="4066"/>
                    </a:lnTo>
                    <a:lnTo>
                      <a:pt x="1403" y="4133"/>
                    </a:lnTo>
                    <a:lnTo>
                      <a:pt x="387" y="4050"/>
                    </a:lnTo>
                    <a:lnTo>
                      <a:pt x="0" y="3354"/>
                    </a:lnTo>
                    <a:lnTo>
                      <a:pt x="438" y="2715"/>
                    </a:lnTo>
                    <a:lnTo>
                      <a:pt x="814" y="2643"/>
                    </a:lnTo>
                    <a:lnTo>
                      <a:pt x="814" y="2576"/>
                    </a:lnTo>
                    <a:lnTo>
                      <a:pt x="814" y="2281"/>
                    </a:lnTo>
                    <a:lnTo>
                      <a:pt x="814" y="2168"/>
                    </a:lnTo>
                    <a:lnTo>
                      <a:pt x="1697" y="1785"/>
                    </a:lnTo>
                    <a:lnTo>
                      <a:pt x="1765" y="1762"/>
                    </a:lnTo>
                    <a:lnTo>
                      <a:pt x="1765" y="1627"/>
                    </a:lnTo>
                    <a:lnTo>
                      <a:pt x="1765" y="1446"/>
                    </a:lnTo>
                    <a:lnTo>
                      <a:pt x="2081" y="1401"/>
                    </a:lnTo>
                    <a:lnTo>
                      <a:pt x="2150" y="1379"/>
                    </a:lnTo>
                    <a:lnTo>
                      <a:pt x="2376" y="1310"/>
                    </a:lnTo>
                    <a:lnTo>
                      <a:pt x="2399" y="1310"/>
                    </a:lnTo>
                    <a:lnTo>
                      <a:pt x="2466" y="1266"/>
                    </a:lnTo>
                    <a:lnTo>
                      <a:pt x="2512" y="1266"/>
                    </a:lnTo>
                    <a:lnTo>
                      <a:pt x="2534" y="1243"/>
                    </a:lnTo>
                    <a:lnTo>
                      <a:pt x="2737" y="1197"/>
                    </a:lnTo>
                    <a:lnTo>
                      <a:pt x="2761" y="1175"/>
                    </a:lnTo>
                    <a:lnTo>
                      <a:pt x="3235" y="1017"/>
                    </a:lnTo>
                    <a:lnTo>
                      <a:pt x="3348" y="995"/>
                    </a:lnTo>
                    <a:lnTo>
                      <a:pt x="3372" y="971"/>
                    </a:lnTo>
                    <a:lnTo>
                      <a:pt x="3395" y="971"/>
                    </a:lnTo>
                    <a:lnTo>
                      <a:pt x="3417" y="949"/>
                    </a:lnTo>
                    <a:lnTo>
                      <a:pt x="3439" y="949"/>
                    </a:lnTo>
                    <a:lnTo>
                      <a:pt x="3462" y="949"/>
                    </a:lnTo>
                    <a:lnTo>
                      <a:pt x="3484" y="927"/>
                    </a:lnTo>
                    <a:lnTo>
                      <a:pt x="3508" y="927"/>
                    </a:lnTo>
                    <a:lnTo>
                      <a:pt x="3530" y="904"/>
                    </a:lnTo>
                    <a:lnTo>
                      <a:pt x="3553" y="904"/>
                    </a:lnTo>
                    <a:lnTo>
                      <a:pt x="3575" y="882"/>
                    </a:lnTo>
                    <a:lnTo>
                      <a:pt x="3597" y="882"/>
                    </a:lnTo>
                    <a:lnTo>
                      <a:pt x="3621" y="860"/>
                    </a:lnTo>
                    <a:lnTo>
                      <a:pt x="3644" y="860"/>
                    </a:lnTo>
                    <a:lnTo>
                      <a:pt x="3666" y="860"/>
                    </a:lnTo>
                    <a:lnTo>
                      <a:pt x="3711" y="836"/>
                    </a:lnTo>
                    <a:lnTo>
                      <a:pt x="3733" y="814"/>
                    </a:lnTo>
                    <a:lnTo>
                      <a:pt x="3757" y="814"/>
                    </a:lnTo>
                    <a:lnTo>
                      <a:pt x="3802" y="791"/>
                    </a:lnTo>
                    <a:lnTo>
                      <a:pt x="3824" y="769"/>
                    </a:lnTo>
                    <a:lnTo>
                      <a:pt x="3870" y="769"/>
                    </a:lnTo>
                    <a:lnTo>
                      <a:pt x="3915" y="747"/>
                    </a:lnTo>
                    <a:lnTo>
                      <a:pt x="3937" y="723"/>
                    </a:lnTo>
                    <a:lnTo>
                      <a:pt x="3960" y="723"/>
                    </a:lnTo>
                    <a:lnTo>
                      <a:pt x="3984" y="701"/>
                    </a:lnTo>
                    <a:lnTo>
                      <a:pt x="4006" y="701"/>
                    </a:lnTo>
                    <a:lnTo>
                      <a:pt x="4051" y="678"/>
                    </a:lnTo>
                    <a:lnTo>
                      <a:pt x="4073" y="656"/>
                    </a:lnTo>
                    <a:lnTo>
                      <a:pt x="4368" y="498"/>
                    </a:lnTo>
                    <a:lnTo>
                      <a:pt x="4390" y="498"/>
                    </a:lnTo>
                    <a:lnTo>
                      <a:pt x="4435" y="474"/>
                    </a:lnTo>
                    <a:lnTo>
                      <a:pt x="4458" y="452"/>
                    </a:lnTo>
                    <a:lnTo>
                      <a:pt x="4617" y="361"/>
                    </a:lnTo>
                    <a:lnTo>
                      <a:pt x="4639" y="361"/>
                    </a:lnTo>
                    <a:lnTo>
                      <a:pt x="4706" y="317"/>
                    </a:lnTo>
                    <a:lnTo>
                      <a:pt x="4730" y="317"/>
                    </a:lnTo>
                    <a:lnTo>
                      <a:pt x="4775" y="295"/>
                    </a:lnTo>
                    <a:lnTo>
                      <a:pt x="4820" y="272"/>
                    </a:lnTo>
                    <a:lnTo>
                      <a:pt x="4866" y="250"/>
                    </a:lnTo>
                    <a:lnTo>
                      <a:pt x="4888" y="226"/>
                    </a:lnTo>
                    <a:lnTo>
                      <a:pt x="4911" y="226"/>
                    </a:lnTo>
                    <a:lnTo>
                      <a:pt x="4933" y="204"/>
                    </a:lnTo>
                    <a:lnTo>
                      <a:pt x="4955" y="204"/>
                    </a:lnTo>
                    <a:lnTo>
                      <a:pt x="4955" y="181"/>
                    </a:lnTo>
                    <a:lnTo>
                      <a:pt x="5002" y="159"/>
                    </a:lnTo>
                    <a:lnTo>
                      <a:pt x="5046" y="137"/>
                    </a:lnTo>
                    <a:lnTo>
                      <a:pt x="5091" y="113"/>
                    </a:lnTo>
                    <a:lnTo>
                      <a:pt x="5160" y="68"/>
                    </a:lnTo>
                    <a:lnTo>
                      <a:pt x="5204" y="46"/>
                    </a:lnTo>
                    <a:lnTo>
                      <a:pt x="5228" y="24"/>
                    </a:lnTo>
                    <a:lnTo>
                      <a:pt x="5251" y="0"/>
                    </a:lnTo>
                    <a:lnTo>
                      <a:pt x="5251" y="24"/>
                    </a:lnTo>
                    <a:lnTo>
                      <a:pt x="5318" y="91"/>
                    </a:lnTo>
                    <a:lnTo>
                      <a:pt x="5340" y="159"/>
                    </a:lnTo>
                    <a:lnTo>
                      <a:pt x="5364" y="181"/>
                    </a:lnTo>
                    <a:lnTo>
                      <a:pt x="5386" y="204"/>
                    </a:lnTo>
                    <a:lnTo>
                      <a:pt x="5386" y="226"/>
                    </a:lnTo>
                    <a:lnTo>
                      <a:pt x="5364" y="226"/>
                    </a:lnTo>
                    <a:lnTo>
                      <a:pt x="5340" y="250"/>
                    </a:lnTo>
                    <a:lnTo>
                      <a:pt x="5318" y="250"/>
                    </a:lnTo>
                    <a:lnTo>
                      <a:pt x="5318" y="272"/>
                    </a:lnTo>
                    <a:lnTo>
                      <a:pt x="5295" y="295"/>
                    </a:lnTo>
                    <a:lnTo>
                      <a:pt x="5295" y="317"/>
                    </a:lnTo>
                    <a:lnTo>
                      <a:pt x="5318" y="339"/>
                    </a:lnTo>
                    <a:lnTo>
                      <a:pt x="5318" y="385"/>
                    </a:lnTo>
                    <a:lnTo>
                      <a:pt x="5340" y="385"/>
                    </a:lnTo>
                    <a:lnTo>
                      <a:pt x="5340" y="408"/>
                    </a:lnTo>
                    <a:lnTo>
                      <a:pt x="5340" y="430"/>
                    </a:lnTo>
                    <a:lnTo>
                      <a:pt x="5340" y="452"/>
                    </a:lnTo>
                    <a:lnTo>
                      <a:pt x="5364" y="474"/>
                    </a:lnTo>
                    <a:lnTo>
                      <a:pt x="5364" y="498"/>
                    </a:lnTo>
                    <a:lnTo>
                      <a:pt x="5364" y="521"/>
                    </a:lnTo>
                    <a:lnTo>
                      <a:pt x="5364" y="543"/>
                    </a:lnTo>
                    <a:lnTo>
                      <a:pt x="5364" y="565"/>
                    </a:lnTo>
                    <a:lnTo>
                      <a:pt x="5364" y="610"/>
                    </a:lnTo>
                    <a:lnTo>
                      <a:pt x="5364" y="634"/>
                    </a:lnTo>
                    <a:lnTo>
                      <a:pt x="5364" y="656"/>
                    </a:lnTo>
                    <a:lnTo>
                      <a:pt x="5340" y="656"/>
                    </a:lnTo>
                    <a:lnTo>
                      <a:pt x="5295" y="747"/>
                    </a:lnTo>
                    <a:lnTo>
                      <a:pt x="5273" y="769"/>
                    </a:lnTo>
                    <a:lnTo>
                      <a:pt x="5273" y="814"/>
                    </a:lnTo>
                    <a:lnTo>
                      <a:pt x="5273" y="836"/>
                    </a:lnTo>
                    <a:lnTo>
                      <a:pt x="5273" y="860"/>
                    </a:lnTo>
                    <a:lnTo>
                      <a:pt x="5273" y="882"/>
                    </a:lnTo>
                    <a:lnTo>
                      <a:pt x="5318" y="904"/>
                    </a:lnTo>
                    <a:lnTo>
                      <a:pt x="5364" y="904"/>
                    </a:lnTo>
                    <a:lnTo>
                      <a:pt x="5386" y="904"/>
                    </a:lnTo>
                    <a:lnTo>
                      <a:pt x="5409" y="904"/>
                    </a:lnTo>
                    <a:lnTo>
                      <a:pt x="5431" y="927"/>
                    </a:lnTo>
                    <a:lnTo>
                      <a:pt x="5453" y="927"/>
                    </a:lnTo>
                    <a:lnTo>
                      <a:pt x="5477" y="927"/>
                    </a:lnTo>
                    <a:lnTo>
                      <a:pt x="5500" y="927"/>
                    </a:lnTo>
                    <a:lnTo>
                      <a:pt x="5522" y="927"/>
                    </a:lnTo>
                    <a:lnTo>
                      <a:pt x="5567" y="949"/>
                    </a:lnTo>
                    <a:lnTo>
                      <a:pt x="5567" y="971"/>
                    </a:lnTo>
                    <a:lnTo>
                      <a:pt x="5589" y="971"/>
                    </a:lnTo>
                    <a:lnTo>
                      <a:pt x="5589" y="995"/>
                    </a:lnTo>
                    <a:lnTo>
                      <a:pt x="5613" y="995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2" name="Freeform 8"/>
              <p:cNvSpPr>
                <a:spLocks noChangeAspect="1"/>
              </p:cNvSpPr>
              <p:nvPr/>
            </p:nvSpPr>
            <p:spPr bwMode="auto">
              <a:xfrm>
                <a:off x="8373" y="11918"/>
                <a:ext cx="2128" cy="2732"/>
              </a:xfrm>
              <a:custGeom>
                <a:avLst/>
                <a:gdLst/>
                <a:ahLst/>
                <a:cxnLst>
                  <a:cxn ang="0">
                    <a:pos x="454" y="14"/>
                  </a:cxn>
                  <a:cxn ang="0">
                    <a:pos x="638" y="71"/>
                  </a:cxn>
                  <a:cxn ang="0">
                    <a:pos x="752" y="113"/>
                  </a:cxn>
                  <a:cxn ang="0">
                    <a:pos x="780" y="212"/>
                  </a:cxn>
                  <a:cxn ang="0">
                    <a:pos x="780" y="255"/>
                  </a:cxn>
                  <a:cxn ang="0">
                    <a:pos x="780" y="283"/>
                  </a:cxn>
                  <a:cxn ang="0">
                    <a:pos x="780" y="354"/>
                  </a:cxn>
                  <a:cxn ang="0">
                    <a:pos x="908" y="368"/>
                  </a:cxn>
                  <a:cxn ang="0">
                    <a:pos x="993" y="496"/>
                  </a:cxn>
                  <a:cxn ang="0">
                    <a:pos x="965" y="681"/>
                  </a:cxn>
                  <a:cxn ang="0">
                    <a:pos x="1206" y="695"/>
                  </a:cxn>
                  <a:cxn ang="0">
                    <a:pos x="1319" y="723"/>
                  </a:cxn>
                  <a:cxn ang="0">
                    <a:pos x="1305" y="737"/>
                  </a:cxn>
                  <a:cxn ang="0">
                    <a:pos x="1305" y="780"/>
                  </a:cxn>
                  <a:cxn ang="0">
                    <a:pos x="1305" y="837"/>
                  </a:cxn>
                  <a:cxn ang="0">
                    <a:pos x="1305" y="879"/>
                  </a:cxn>
                  <a:cxn ang="0">
                    <a:pos x="1291" y="922"/>
                  </a:cxn>
                  <a:cxn ang="0">
                    <a:pos x="1291" y="1049"/>
                  </a:cxn>
                  <a:cxn ang="0">
                    <a:pos x="1305" y="1092"/>
                  </a:cxn>
                  <a:cxn ang="0">
                    <a:pos x="1305" y="1177"/>
                  </a:cxn>
                  <a:cxn ang="0">
                    <a:pos x="1291" y="1205"/>
                  </a:cxn>
                  <a:cxn ang="0">
                    <a:pos x="1305" y="1234"/>
                  </a:cxn>
                  <a:cxn ang="0">
                    <a:pos x="1291" y="1276"/>
                  </a:cxn>
                  <a:cxn ang="0">
                    <a:pos x="1291" y="1305"/>
                  </a:cxn>
                  <a:cxn ang="0">
                    <a:pos x="1277" y="1361"/>
                  </a:cxn>
                  <a:cxn ang="0">
                    <a:pos x="1177" y="1404"/>
                  </a:cxn>
                  <a:cxn ang="0">
                    <a:pos x="1078" y="1475"/>
                  </a:cxn>
                  <a:cxn ang="0">
                    <a:pos x="965" y="1532"/>
                  </a:cxn>
                  <a:cxn ang="0">
                    <a:pos x="809" y="1617"/>
                  </a:cxn>
                  <a:cxn ang="0">
                    <a:pos x="667" y="1688"/>
                  </a:cxn>
                  <a:cxn ang="0">
                    <a:pos x="567" y="1716"/>
                  </a:cxn>
                  <a:cxn ang="0">
                    <a:pos x="525" y="1702"/>
                  </a:cxn>
                  <a:cxn ang="0">
                    <a:pos x="454" y="1659"/>
                  </a:cxn>
                  <a:cxn ang="0">
                    <a:pos x="440" y="1588"/>
                  </a:cxn>
                  <a:cxn ang="0">
                    <a:pos x="411" y="1532"/>
                  </a:cxn>
                  <a:cxn ang="0">
                    <a:pos x="383" y="1461"/>
                  </a:cxn>
                  <a:cxn ang="0">
                    <a:pos x="355" y="1404"/>
                  </a:cxn>
                  <a:cxn ang="0">
                    <a:pos x="298" y="1347"/>
                  </a:cxn>
                  <a:cxn ang="0">
                    <a:pos x="241" y="1333"/>
                  </a:cxn>
                  <a:cxn ang="0">
                    <a:pos x="43" y="1276"/>
                  </a:cxn>
                  <a:cxn ang="0">
                    <a:pos x="43" y="1163"/>
                  </a:cxn>
                  <a:cxn ang="0">
                    <a:pos x="85" y="936"/>
                  </a:cxn>
                  <a:cxn ang="0">
                    <a:pos x="128" y="766"/>
                  </a:cxn>
                  <a:cxn ang="0">
                    <a:pos x="142" y="666"/>
                  </a:cxn>
                  <a:cxn ang="0">
                    <a:pos x="128" y="652"/>
                  </a:cxn>
                  <a:cxn ang="0">
                    <a:pos x="99" y="624"/>
                  </a:cxn>
                  <a:cxn ang="0">
                    <a:pos x="99" y="581"/>
                  </a:cxn>
                  <a:cxn ang="0">
                    <a:pos x="114" y="510"/>
                  </a:cxn>
                  <a:cxn ang="0">
                    <a:pos x="128" y="468"/>
                  </a:cxn>
                  <a:cxn ang="0">
                    <a:pos x="142" y="439"/>
                  </a:cxn>
                  <a:cxn ang="0">
                    <a:pos x="142" y="411"/>
                  </a:cxn>
                  <a:cxn ang="0">
                    <a:pos x="156" y="340"/>
                  </a:cxn>
                  <a:cxn ang="0">
                    <a:pos x="170" y="312"/>
                  </a:cxn>
                  <a:cxn ang="0">
                    <a:pos x="170" y="255"/>
                  </a:cxn>
                  <a:cxn ang="0">
                    <a:pos x="199" y="127"/>
                  </a:cxn>
                  <a:cxn ang="0">
                    <a:pos x="213" y="99"/>
                  </a:cxn>
                  <a:cxn ang="0">
                    <a:pos x="298" y="71"/>
                  </a:cxn>
                  <a:cxn ang="0">
                    <a:pos x="341" y="71"/>
                  </a:cxn>
                </a:cxnLst>
                <a:rect l="0" t="0" r="r" b="b"/>
                <a:pathLst>
                  <a:path w="1333" h="1716">
                    <a:moveTo>
                      <a:pt x="411" y="14"/>
                    </a:moveTo>
                    <a:lnTo>
                      <a:pt x="411" y="14"/>
                    </a:lnTo>
                    <a:lnTo>
                      <a:pt x="426" y="14"/>
                    </a:lnTo>
                    <a:lnTo>
                      <a:pt x="440" y="14"/>
                    </a:lnTo>
                    <a:lnTo>
                      <a:pt x="454" y="14"/>
                    </a:lnTo>
                    <a:lnTo>
                      <a:pt x="468" y="14"/>
                    </a:lnTo>
                    <a:lnTo>
                      <a:pt x="482" y="14"/>
                    </a:lnTo>
                    <a:lnTo>
                      <a:pt x="525" y="28"/>
                    </a:lnTo>
                    <a:lnTo>
                      <a:pt x="553" y="42"/>
                    </a:lnTo>
                    <a:lnTo>
                      <a:pt x="582" y="56"/>
                    </a:lnTo>
                    <a:lnTo>
                      <a:pt x="596" y="56"/>
                    </a:lnTo>
                    <a:lnTo>
                      <a:pt x="610" y="71"/>
                    </a:lnTo>
                    <a:lnTo>
                      <a:pt x="638" y="71"/>
                    </a:lnTo>
                    <a:lnTo>
                      <a:pt x="667" y="85"/>
                    </a:lnTo>
                    <a:lnTo>
                      <a:pt x="695" y="99"/>
                    </a:lnTo>
                    <a:lnTo>
                      <a:pt x="723" y="113"/>
                    </a:lnTo>
                    <a:lnTo>
                      <a:pt x="738" y="113"/>
                    </a:lnTo>
                    <a:lnTo>
                      <a:pt x="752" y="113"/>
                    </a:lnTo>
                    <a:lnTo>
                      <a:pt x="766" y="113"/>
                    </a:lnTo>
                    <a:lnTo>
                      <a:pt x="794" y="113"/>
                    </a:lnTo>
                    <a:lnTo>
                      <a:pt x="794" y="142"/>
                    </a:lnTo>
                    <a:lnTo>
                      <a:pt x="794" y="156"/>
                    </a:lnTo>
                    <a:lnTo>
                      <a:pt x="780" y="170"/>
                    </a:lnTo>
                    <a:lnTo>
                      <a:pt x="780" y="198"/>
                    </a:lnTo>
                    <a:lnTo>
                      <a:pt x="780" y="212"/>
                    </a:lnTo>
                    <a:lnTo>
                      <a:pt x="780" y="227"/>
                    </a:lnTo>
                    <a:lnTo>
                      <a:pt x="780" y="241"/>
                    </a:lnTo>
                    <a:lnTo>
                      <a:pt x="780" y="255"/>
                    </a:lnTo>
                    <a:lnTo>
                      <a:pt x="780" y="269"/>
                    </a:lnTo>
                    <a:lnTo>
                      <a:pt x="780" y="283"/>
                    </a:lnTo>
                    <a:lnTo>
                      <a:pt x="766" y="298"/>
                    </a:lnTo>
                    <a:lnTo>
                      <a:pt x="780" y="312"/>
                    </a:lnTo>
                    <a:lnTo>
                      <a:pt x="780" y="326"/>
                    </a:lnTo>
                    <a:lnTo>
                      <a:pt x="780" y="340"/>
                    </a:lnTo>
                    <a:lnTo>
                      <a:pt x="780" y="354"/>
                    </a:lnTo>
                    <a:lnTo>
                      <a:pt x="809" y="354"/>
                    </a:lnTo>
                    <a:lnTo>
                      <a:pt x="823" y="354"/>
                    </a:lnTo>
                    <a:lnTo>
                      <a:pt x="837" y="354"/>
                    </a:lnTo>
                    <a:lnTo>
                      <a:pt x="851" y="368"/>
                    </a:lnTo>
                    <a:lnTo>
                      <a:pt x="879" y="368"/>
                    </a:lnTo>
                    <a:lnTo>
                      <a:pt x="908" y="368"/>
                    </a:lnTo>
                    <a:lnTo>
                      <a:pt x="922" y="368"/>
                    </a:lnTo>
                    <a:lnTo>
                      <a:pt x="950" y="368"/>
                    </a:lnTo>
                    <a:lnTo>
                      <a:pt x="993" y="383"/>
                    </a:lnTo>
                    <a:lnTo>
                      <a:pt x="1007" y="383"/>
                    </a:lnTo>
                    <a:lnTo>
                      <a:pt x="1050" y="383"/>
                    </a:lnTo>
                    <a:lnTo>
                      <a:pt x="1035" y="411"/>
                    </a:lnTo>
                    <a:lnTo>
                      <a:pt x="1021" y="439"/>
                    </a:lnTo>
                    <a:lnTo>
                      <a:pt x="1007" y="468"/>
                    </a:lnTo>
                    <a:lnTo>
                      <a:pt x="993" y="496"/>
                    </a:lnTo>
                    <a:lnTo>
                      <a:pt x="993" y="510"/>
                    </a:lnTo>
                    <a:lnTo>
                      <a:pt x="979" y="510"/>
                    </a:lnTo>
                    <a:lnTo>
                      <a:pt x="993" y="510"/>
                    </a:lnTo>
                    <a:lnTo>
                      <a:pt x="993" y="524"/>
                    </a:lnTo>
                    <a:lnTo>
                      <a:pt x="979" y="539"/>
                    </a:lnTo>
                    <a:lnTo>
                      <a:pt x="979" y="581"/>
                    </a:lnTo>
                    <a:lnTo>
                      <a:pt x="979" y="624"/>
                    </a:lnTo>
                    <a:lnTo>
                      <a:pt x="979" y="652"/>
                    </a:lnTo>
                    <a:lnTo>
                      <a:pt x="965" y="681"/>
                    </a:lnTo>
                    <a:lnTo>
                      <a:pt x="965" y="695"/>
                    </a:lnTo>
                    <a:lnTo>
                      <a:pt x="1007" y="695"/>
                    </a:lnTo>
                    <a:lnTo>
                      <a:pt x="1050" y="695"/>
                    </a:lnTo>
                    <a:lnTo>
                      <a:pt x="1078" y="695"/>
                    </a:lnTo>
                    <a:lnTo>
                      <a:pt x="1106" y="695"/>
                    </a:lnTo>
                    <a:lnTo>
                      <a:pt x="1135" y="695"/>
                    </a:lnTo>
                    <a:lnTo>
                      <a:pt x="1149" y="695"/>
                    </a:lnTo>
                    <a:lnTo>
                      <a:pt x="1163" y="695"/>
                    </a:lnTo>
                    <a:lnTo>
                      <a:pt x="1206" y="695"/>
                    </a:lnTo>
                    <a:lnTo>
                      <a:pt x="1220" y="695"/>
                    </a:lnTo>
                    <a:lnTo>
                      <a:pt x="1248" y="695"/>
                    </a:lnTo>
                    <a:lnTo>
                      <a:pt x="1277" y="695"/>
                    </a:lnTo>
                    <a:lnTo>
                      <a:pt x="1319" y="695"/>
                    </a:lnTo>
                    <a:lnTo>
                      <a:pt x="1333" y="695"/>
                    </a:lnTo>
                    <a:lnTo>
                      <a:pt x="1333" y="723"/>
                    </a:lnTo>
                    <a:lnTo>
                      <a:pt x="1319" y="723"/>
                    </a:lnTo>
                    <a:lnTo>
                      <a:pt x="1305" y="723"/>
                    </a:lnTo>
                    <a:lnTo>
                      <a:pt x="1305" y="737"/>
                    </a:lnTo>
                    <a:lnTo>
                      <a:pt x="1305" y="751"/>
                    </a:lnTo>
                    <a:lnTo>
                      <a:pt x="1305" y="766"/>
                    </a:lnTo>
                    <a:lnTo>
                      <a:pt x="1305" y="780"/>
                    </a:lnTo>
                    <a:lnTo>
                      <a:pt x="1305" y="794"/>
                    </a:lnTo>
                    <a:lnTo>
                      <a:pt x="1305" y="808"/>
                    </a:lnTo>
                    <a:lnTo>
                      <a:pt x="1305" y="822"/>
                    </a:lnTo>
                    <a:lnTo>
                      <a:pt x="1305" y="837"/>
                    </a:lnTo>
                    <a:lnTo>
                      <a:pt x="1305" y="851"/>
                    </a:lnTo>
                    <a:lnTo>
                      <a:pt x="1305" y="865"/>
                    </a:lnTo>
                    <a:lnTo>
                      <a:pt x="1305" y="879"/>
                    </a:lnTo>
                    <a:lnTo>
                      <a:pt x="1305" y="893"/>
                    </a:lnTo>
                    <a:lnTo>
                      <a:pt x="1305" y="907"/>
                    </a:lnTo>
                    <a:lnTo>
                      <a:pt x="1305" y="922"/>
                    </a:lnTo>
                    <a:lnTo>
                      <a:pt x="1291" y="922"/>
                    </a:lnTo>
                    <a:lnTo>
                      <a:pt x="1291" y="950"/>
                    </a:lnTo>
                    <a:lnTo>
                      <a:pt x="1291" y="964"/>
                    </a:lnTo>
                    <a:lnTo>
                      <a:pt x="1291" y="978"/>
                    </a:lnTo>
                    <a:lnTo>
                      <a:pt x="1291" y="993"/>
                    </a:lnTo>
                    <a:lnTo>
                      <a:pt x="1291" y="1007"/>
                    </a:lnTo>
                    <a:lnTo>
                      <a:pt x="1291" y="1021"/>
                    </a:lnTo>
                    <a:lnTo>
                      <a:pt x="1291" y="1035"/>
                    </a:lnTo>
                    <a:lnTo>
                      <a:pt x="1291" y="1049"/>
                    </a:lnTo>
                    <a:lnTo>
                      <a:pt x="1305" y="1049"/>
                    </a:lnTo>
                    <a:lnTo>
                      <a:pt x="1305" y="1064"/>
                    </a:lnTo>
                    <a:lnTo>
                      <a:pt x="1305" y="1078"/>
                    </a:lnTo>
                    <a:lnTo>
                      <a:pt x="1305" y="1092"/>
                    </a:lnTo>
                    <a:lnTo>
                      <a:pt x="1291" y="1092"/>
                    </a:lnTo>
                    <a:lnTo>
                      <a:pt x="1291" y="1106"/>
                    </a:lnTo>
                    <a:lnTo>
                      <a:pt x="1291" y="1120"/>
                    </a:lnTo>
                    <a:lnTo>
                      <a:pt x="1305" y="1120"/>
                    </a:lnTo>
                    <a:lnTo>
                      <a:pt x="1305" y="1149"/>
                    </a:lnTo>
                    <a:lnTo>
                      <a:pt x="1305" y="1163"/>
                    </a:lnTo>
                    <a:lnTo>
                      <a:pt x="1305" y="1177"/>
                    </a:lnTo>
                    <a:lnTo>
                      <a:pt x="1291" y="1177"/>
                    </a:lnTo>
                    <a:lnTo>
                      <a:pt x="1291" y="1191"/>
                    </a:lnTo>
                    <a:lnTo>
                      <a:pt x="1291" y="1205"/>
                    </a:lnTo>
                    <a:lnTo>
                      <a:pt x="1291" y="1220"/>
                    </a:lnTo>
                    <a:lnTo>
                      <a:pt x="1291" y="1234"/>
                    </a:lnTo>
                    <a:lnTo>
                      <a:pt x="1305" y="1234"/>
                    </a:lnTo>
                    <a:lnTo>
                      <a:pt x="1291" y="1234"/>
                    </a:lnTo>
                    <a:lnTo>
                      <a:pt x="1305" y="1234"/>
                    </a:lnTo>
                    <a:lnTo>
                      <a:pt x="1291" y="1248"/>
                    </a:lnTo>
                    <a:lnTo>
                      <a:pt x="1291" y="1262"/>
                    </a:lnTo>
                    <a:lnTo>
                      <a:pt x="1291" y="1276"/>
                    </a:lnTo>
                    <a:lnTo>
                      <a:pt x="1291" y="1290"/>
                    </a:lnTo>
                    <a:lnTo>
                      <a:pt x="1291" y="1305"/>
                    </a:lnTo>
                    <a:lnTo>
                      <a:pt x="1291" y="1319"/>
                    </a:lnTo>
                    <a:lnTo>
                      <a:pt x="1305" y="1333"/>
                    </a:lnTo>
                    <a:lnTo>
                      <a:pt x="1291" y="1347"/>
                    </a:lnTo>
                    <a:lnTo>
                      <a:pt x="1277" y="1347"/>
                    </a:lnTo>
                    <a:lnTo>
                      <a:pt x="1277" y="1361"/>
                    </a:lnTo>
                    <a:lnTo>
                      <a:pt x="1262" y="1361"/>
                    </a:lnTo>
                    <a:lnTo>
                      <a:pt x="1248" y="1361"/>
                    </a:lnTo>
                    <a:lnTo>
                      <a:pt x="1234" y="1376"/>
                    </a:lnTo>
                    <a:lnTo>
                      <a:pt x="1220" y="1376"/>
                    </a:lnTo>
                    <a:lnTo>
                      <a:pt x="1206" y="1390"/>
                    </a:lnTo>
                    <a:lnTo>
                      <a:pt x="1191" y="1390"/>
                    </a:lnTo>
                    <a:lnTo>
                      <a:pt x="1177" y="1404"/>
                    </a:lnTo>
                    <a:lnTo>
                      <a:pt x="1149" y="1404"/>
                    </a:lnTo>
                    <a:lnTo>
                      <a:pt x="1149" y="1418"/>
                    </a:lnTo>
                    <a:lnTo>
                      <a:pt x="1135" y="1418"/>
                    </a:lnTo>
                    <a:lnTo>
                      <a:pt x="1121" y="1418"/>
                    </a:lnTo>
                    <a:lnTo>
                      <a:pt x="1121" y="1432"/>
                    </a:lnTo>
                    <a:lnTo>
                      <a:pt x="1106" y="1432"/>
                    </a:lnTo>
                    <a:lnTo>
                      <a:pt x="1078" y="1461"/>
                    </a:lnTo>
                    <a:lnTo>
                      <a:pt x="1078" y="1475"/>
                    </a:lnTo>
                    <a:lnTo>
                      <a:pt x="1064" y="1475"/>
                    </a:lnTo>
                    <a:lnTo>
                      <a:pt x="1050" y="1489"/>
                    </a:lnTo>
                    <a:lnTo>
                      <a:pt x="1021" y="1503"/>
                    </a:lnTo>
                    <a:lnTo>
                      <a:pt x="1007" y="1503"/>
                    </a:lnTo>
                    <a:lnTo>
                      <a:pt x="993" y="1517"/>
                    </a:lnTo>
                    <a:lnTo>
                      <a:pt x="979" y="1517"/>
                    </a:lnTo>
                    <a:lnTo>
                      <a:pt x="965" y="1532"/>
                    </a:lnTo>
                    <a:lnTo>
                      <a:pt x="950" y="1532"/>
                    </a:lnTo>
                    <a:lnTo>
                      <a:pt x="936" y="1546"/>
                    </a:lnTo>
                    <a:lnTo>
                      <a:pt x="922" y="1560"/>
                    </a:lnTo>
                    <a:lnTo>
                      <a:pt x="908" y="1560"/>
                    </a:lnTo>
                    <a:lnTo>
                      <a:pt x="894" y="1574"/>
                    </a:lnTo>
                    <a:lnTo>
                      <a:pt x="865" y="1574"/>
                    </a:lnTo>
                    <a:lnTo>
                      <a:pt x="851" y="1588"/>
                    </a:lnTo>
                    <a:lnTo>
                      <a:pt x="823" y="1603"/>
                    </a:lnTo>
                    <a:lnTo>
                      <a:pt x="809" y="1617"/>
                    </a:lnTo>
                    <a:lnTo>
                      <a:pt x="780" y="1631"/>
                    </a:lnTo>
                    <a:lnTo>
                      <a:pt x="766" y="1631"/>
                    </a:lnTo>
                    <a:lnTo>
                      <a:pt x="752" y="1645"/>
                    </a:lnTo>
                    <a:lnTo>
                      <a:pt x="738" y="1659"/>
                    </a:lnTo>
                    <a:lnTo>
                      <a:pt x="723" y="1659"/>
                    </a:lnTo>
                    <a:lnTo>
                      <a:pt x="709" y="1673"/>
                    </a:lnTo>
                    <a:lnTo>
                      <a:pt x="681" y="1688"/>
                    </a:lnTo>
                    <a:lnTo>
                      <a:pt x="667" y="1688"/>
                    </a:lnTo>
                    <a:lnTo>
                      <a:pt x="653" y="1688"/>
                    </a:lnTo>
                    <a:lnTo>
                      <a:pt x="638" y="1702"/>
                    </a:lnTo>
                    <a:lnTo>
                      <a:pt x="624" y="1702"/>
                    </a:lnTo>
                    <a:lnTo>
                      <a:pt x="610" y="1702"/>
                    </a:lnTo>
                    <a:lnTo>
                      <a:pt x="596" y="1702"/>
                    </a:lnTo>
                    <a:lnTo>
                      <a:pt x="582" y="1702"/>
                    </a:lnTo>
                    <a:lnTo>
                      <a:pt x="567" y="1716"/>
                    </a:lnTo>
                    <a:lnTo>
                      <a:pt x="553" y="1716"/>
                    </a:lnTo>
                    <a:lnTo>
                      <a:pt x="553" y="1702"/>
                    </a:lnTo>
                    <a:lnTo>
                      <a:pt x="539" y="1702"/>
                    </a:lnTo>
                    <a:lnTo>
                      <a:pt x="525" y="1702"/>
                    </a:lnTo>
                    <a:lnTo>
                      <a:pt x="525" y="1688"/>
                    </a:lnTo>
                    <a:lnTo>
                      <a:pt x="511" y="1688"/>
                    </a:lnTo>
                    <a:lnTo>
                      <a:pt x="497" y="1688"/>
                    </a:lnTo>
                    <a:lnTo>
                      <a:pt x="482" y="1673"/>
                    </a:lnTo>
                    <a:lnTo>
                      <a:pt x="468" y="1659"/>
                    </a:lnTo>
                    <a:lnTo>
                      <a:pt x="454" y="1659"/>
                    </a:lnTo>
                    <a:lnTo>
                      <a:pt x="454" y="1645"/>
                    </a:lnTo>
                    <a:lnTo>
                      <a:pt x="440" y="1631"/>
                    </a:lnTo>
                    <a:lnTo>
                      <a:pt x="440" y="1617"/>
                    </a:lnTo>
                    <a:lnTo>
                      <a:pt x="440" y="1603"/>
                    </a:lnTo>
                    <a:lnTo>
                      <a:pt x="440" y="1588"/>
                    </a:lnTo>
                    <a:lnTo>
                      <a:pt x="426" y="1588"/>
                    </a:lnTo>
                    <a:lnTo>
                      <a:pt x="426" y="1574"/>
                    </a:lnTo>
                    <a:lnTo>
                      <a:pt x="426" y="1560"/>
                    </a:lnTo>
                    <a:lnTo>
                      <a:pt x="426" y="1546"/>
                    </a:lnTo>
                    <a:lnTo>
                      <a:pt x="411" y="1532"/>
                    </a:lnTo>
                    <a:lnTo>
                      <a:pt x="411" y="1517"/>
                    </a:lnTo>
                    <a:lnTo>
                      <a:pt x="411" y="1503"/>
                    </a:lnTo>
                    <a:lnTo>
                      <a:pt x="397" y="1489"/>
                    </a:lnTo>
                    <a:lnTo>
                      <a:pt x="397" y="1475"/>
                    </a:lnTo>
                    <a:lnTo>
                      <a:pt x="383" y="1461"/>
                    </a:lnTo>
                    <a:lnTo>
                      <a:pt x="383" y="1446"/>
                    </a:lnTo>
                    <a:lnTo>
                      <a:pt x="369" y="1446"/>
                    </a:lnTo>
                    <a:lnTo>
                      <a:pt x="369" y="1432"/>
                    </a:lnTo>
                    <a:lnTo>
                      <a:pt x="369" y="1418"/>
                    </a:lnTo>
                    <a:lnTo>
                      <a:pt x="355" y="1418"/>
                    </a:lnTo>
                    <a:lnTo>
                      <a:pt x="355" y="1404"/>
                    </a:lnTo>
                    <a:lnTo>
                      <a:pt x="341" y="1390"/>
                    </a:lnTo>
                    <a:lnTo>
                      <a:pt x="341" y="1376"/>
                    </a:lnTo>
                    <a:lnTo>
                      <a:pt x="326" y="1376"/>
                    </a:lnTo>
                    <a:lnTo>
                      <a:pt x="326" y="1361"/>
                    </a:lnTo>
                    <a:lnTo>
                      <a:pt x="312" y="1361"/>
                    </a:lnTo>
                    <a:lnTo>
                      <a:pt x="298" y="1347"/>
                    </a:lnTo>
                    <a:lnTo>
                      <a:pt x="284" y="1347"/>
                    </a:lnTo>
                    <a:lnTo>
                      <a:pt x="284" y="1333"/>
                    </a:lnTo>
                    <a:lnTo>
                      <a:pt x="270" y="1333"/>
                    </a:lnTo>
                    <a:lnTo>
                      <a:pt x="255" y="1333"/>
                    </a:lnTo>
                    <a:lnTo>
                      <a:pt x="241" y="1333"/>
                    </a:lnTo>
                    <a:lnTo>
                      <a:pt x="241" y="1319"/>
                    </a:lnTo>
                    <a:lnTo>
                      <a:pt x="227" y="1319"/>
                    </a:lnTo>
                    <a:lnTo>
                      <a:pt x="199" y="1319"/>
                    </a:lnTo>
                    <a:lnTo>
                      <a:pt x="128" y="1305"/>
                    </a:lnTo>
                    <a:lnTo>
                      <a:pt x="114" y="1305"/>
                    </a:lnTo>
                    <a:lnTo>
                      <a:pt x="99" y="1290"/>
                    </a:lnTo>
                    <a:lnTo>
                      <a:pt x="71" y="1290"/>
                    </a:lnTo>
                    <a:lnTo>
                      <a:pt x="43" y="1276"/>
                    </a:lnTo>
                    <a:lnTo>
                      <a:pt x="29" y="1276"/>
                    </a:lnTo>
                    <a:lnTo>
                      <a:pt x="14" y="1276"/>
                    </a:lnTo>
                    <a:lnTo>
                      <a:pt x="0" y="1276"/>
                    </a:lnTo>
                    <a:lnTo>
                      <a:pt x="14" y="1248"/>
                    </a:lnTo>
                    <a:lnTo>
                      <a:pt x="14" y="1234"/>
                    </a:lnTo>
                    <a:lnTo>
                      <a:pt x="29" y="1205"/>
                    </a:lnTo>
                    <a:lnTo>
                      <a:pt x="29" y="1191"/>
                    </a:lnTo>
                    <a:lnTo>
                      <a:pt x="43" y="1163"/>
                    </a:lnTo>
                    <a:lnTo>
                      <a:pt x="57" y="1106"/>
                    </a:lnTo>
                    <a:lnTo>
                      <a:pt x="57" y="1092"/>
                    </a:lnTo>
                    <a:lnTo>
                      <a:pt x="57" y="1078"/>
                    </a:lnTo>
                    <a:lnTo>
                      <a:pt x="57" y="1064"/>
                    </a:lnTo>
                    <a:lnTo>
                      <a:pt x="71" y="1035"/>
                    </a:lnTo>
                    <a:lnTo>
                      <a:pt x="85" y="950"/>
                    </a:lnTo>
                    <a:lnTo>
                      <a:pt x="85" y="936"/>
                    </a:lnTo>
                    <a:lnTo>
                      <a:pt x="99" y="893"/>
                    </a:lnTo>
                    <a:lnTo>
                      <a:pt x="99" y="879"/>
                    </a:lnTo>
                    <a:lnTo>
                      <a:pt x="114" y="851"/>
                    </a:lnTo>
                    <a:lnTo>
                      <a:pt x="114" y="822"/>
                    </a:lnTo>
                    <a:lnTo>
                      <a:pt x="114" y="808"/>
                    </a:lnTo>
                    <a:lnTo>
                      <a:pt x="128" y="766"/>
                    </a:lnTo>
                    <a:lnTo>
                      <a:pt x="128" y="751"/>
                    </a:lnTo>
                    <a:lnTo>
                      <a:pt x="142" y="709"/>
                    </a:lnTo>
                    <a:lnTo>
                      <a:pt x="142" y="695"/>
                    </a:lnTo>
                    <a:lnTo>
                      <a:pt x="142" y="681"/>
                    </a:lnTo>
                    <a:lnTo>
                      <a:pt x="142" y="666"/>
                    </a:lnTo>
                    <a:lnTo>
                      <a:pt x="156" y="666"/>
                    </a:lnTo>
                    <a:lnTo>
                      <a:pt x="156" y="652"/>
                    </a:lnTo>
                    <a:lnTo>
                      <a:pt x="142" y="652"/>
                    </a:lnTo>
                    <a:lnTo>
                      <a:pt x="128" y="652"/>
                    </a:lnTo>
                    <a:lnTo>
                      <a:pt x="128" y="638"/>
                    </a:lnTo>
                    <a:lnTo>
                      <a:pt x="114" y="638"/>
                    </a:lnTo>
                    <a:lnTo>
                      <a:pt x="99" y="638"/>
                    </a:lnTo>
                    <a:lnTo>
                      <a:pt x="99" y="624"/>
                    </a:lnTo>
                    <a:lnTo>
                      <a:pt x="85" y="624"/>
                    </a:lnTo>
                    <a:lnTo>
                      <a:pt x="99" y="610"/>
                    </a:lnTo>
                    <a:lnTo>
                      <a:pt x="99" y="595"/>
                    </a:lnTo>
                    <a:lnTo>
                      <a:pt x="99" y="581"/>
                    </a:lnTo>
                    <a:lnTo>
                      <a:pt x="99" y="567"/>
                    </a:lnTo>
                    <a:lnTo>
                      <a:pt x="99" y="553"/>
                    </a:lnTo>
                    <a:lnTo>
                      <a:pt x="114" y="539"/>
                    </a:lnTo>
                    <a:lnTo>
                      <a:pt x="114" y="524"/>
                    </a:lnTo>
                    <a:lnTo>
                      <a:pt x="114" y="510"/>
                    </a:lnTo>
                    <a:lnTo>
                      <a:pt x="114" y="496"/>
                    </a:lnTo>
                    <a:lnTo>
                      <a:pt x="128" y="482"/>
                    </a:lnTo>
                    <a:lnTo>
                      <a:pt x="128" y="468"/>
                    </a:lnTo>
                    <a:lnTo>
                      <a:pt x="128" y="454"/>
                    </a:lnTo>
                    <a:lnTo>
                      <a:pt x="128" y="439"/>
                    </a:lnTo>
                    <a:lnTo>
                      <a:pt x="142" y="439"/>
                    </a:lnTo>
                    <a:lnTo>
                      <a:pt x="142" y="425"/>
                    </a:lnTo>
                    <a:lnTo>
                      <a:pt x="142" y="411"/>
                    </a:lnTo>
                    <a:lnTo>
                      <a:pt x="142" y="397"/>
                    </a:lnTo>
                    <a:lnTo>
                      <a:pt x="142" y="383"/>
                    </a:lnTo>
                    <a:lnTo>
                      <a:pt x="156" y="368"/>
                    </a:lnTo>
                    <a:lnTo>
                      <a:pt x="156" y="354"/>
                    </a:lnTo>
                    <a:lnTo>
                      <a:pt x="156" y="340"/>
                    </a:lnTo>
                    <a:lnTo>
                      <a:pt x="156" y="326"/>
                    </a:lnTo>
                    <a:lnTo>
                      <a:pt x="156" y="312"/>
                    </a:lnTo>
                    <a:lnTo>
                      <a:pt x="170" y="312"/>
                    </a:lnTo>
                    <a:lnTo>
                      <a:pt x="170" y="298"/>
                    </a:lnTo>
                    <a:lnTo>
                      <a:pt x="170" y="283"/>
                    </a:lnTo>
                    <a:lnTo>
                      <a:pt x="170" y="269"/>
                    </a:lnTo>
                    <a:lnTo>
                      <a:pt x="170" y="255"/>
                    </a:lnTo>
                    <a:lnTo>
                      <a:pt x="185" y="241"/>
                    </a:lnTo>
                    <a:lnTo>
                      <a:pt x="185" y="227"/>
                    </a:lnTo>
                    <a:lnTo>
                      <a:pt x="185" y="198"/>
                    </a:lnTo>
                    <a:lnTo>
                      <a:pt x="199" y="170"/>
                    </a:lnTo>
                    <a:lnTo>
                      <a:pt x="199" y="156"/>
                    </a:lnTo>
                    <a:lnTo>
                      <a:pt x="199" y="142"/>
                    </a:lnTo>
                    <a:lnTo>
                      <a:pt x="199" y="127"/>
                    </a:lnTo>
                    <a:lnTo>
                      <a:pt x="199" y="113"/>
                    </a:lnTo>
                    <a:lnTo>
                      <a:pt x="213" y="113"/>
                    </a:lnTo>
                    <a:lnTo>
                      <a:pt x="213" y="99"/>
                    </a:lnTo>
                    <a:lnTo>
                      <a:pt x="213" y="85"/>
                    </a:lnTo>
                    <a:lnTo>
                      <a:pt x="213" y="71"/>
                    </a:lnTo>
                    <a:lnTo>
                      <a:pt x="227" y="71"/>
                    </a:lnTo>
                    <a:lnTo>
                      <a:pt x="270" y="71"/>
                    </a:lnTo>
                    <a:lnTo>
                      <a:pt x="298" y="71"/>
                    </a:lnTo>
                    <a:lnTo>
                      <a:pt x="312" y="71"/>
                    </a:lnTo>
                    <a:lnTo>
                      <a:pt x="312" y="56"/>
                    </a:lnTo>
                    <a:lnTo>
                      <a:pt x="326" y="71"/>
                    </a:lnTo>
                    <a:lnTo>
                      <a:pt x="341" y="71"/>
                    </a:lnTo>
                    <a:lnTo>
                      <a:pt x="341" y="56"/>
                    </a:lnTo>
                    <a:lnTo>
                      <a:pt x="383" y="28"/>
                    </a:lnTo>
                    <a:lnTo>
                      <a:pt x="411" y="0"/>
                    </a:lnTo>
                    <a:lnTo>
                      <a:pt x="411" y="14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3" name="Freeform 9"/>
              <p:cNvSpPr>
                <a:spLocks noChangeAspect="1"/>
              </p:cNvSpPr>
              <p:nvPr/>
            </p:nvSpPr>
            <p:spPr bwMode="auto">
              <a:xfrm>
                <a:off x="2670" y="10161"/>
                <a:ext cx="6043" cy="3794"/>
              </a:xfrm>
              <a:custGeom>
                <a:avLst/>
                <a:gdLst/>
                <a:ahLst/>
                <a:cxnLst>
                  <a:cxn ang="0">
                    <a:pos x="2170" y="1022"/>
                  </a:cxn>
                  <a:cxn ang="0">
                    <a:pos x="2326" y="1092"/>
                  </a:cxn>
                  <a:cxn ang="0">
                    <a:pos x="2411" y="1107"/>
                  </a:cxn>
                  <a:cxn ang="0">
                    <a:pos x="2525" y="1092"/>
                  </a:cxn>
                  <a:cxn ang="0">
                    <a:pos x="2709" y="1064"/>
                  </a:cxn>
                  <a:cxn ang="0">
                    <a:pos x="2922" y="1007"/>
                  </a:cxn>
                  <a:cxn ang="0">
                    <a:pos x="3021" y="951"/>
                  </a:cxn>
                  <a:cxn ang="0">
                    <a:pos x="3120" y="936"/>
                  </a:cxn>
                  <a:cxn ang="0">
                    <a:pos x="3191" y="993"/>
                  </a:cxn>
                  <a:cxn ang="0">
                    <a:pos x="3390" y="1163"/>
                  </a:cxn>
                  <a:cxn ang="0">
                    <a:pos x="3574" y="1206"/>
                  </a:cxn>
                  <a:cxn ang="0">
                    <a:pos x="3688" y="1178"/>
                  </a:cxn>
                  <a:cxn ang="0">
                    <a:pos x="3759" y="1178"/>
                  </a:cxn>
                  <a:cxn ang="0">
                    <a:pos x="3787" y="1206"/>
                  </a:cxn>
                  <a:cxn ang="0">
                    <a:pos x="3773" y="1234"/>
                  </a:cxn>
                  <a:cxn ang="0">
                    <a:pos x="3773" y="1277"/>
                  </a:cxn>
                  <a:cxn ang="0">
                    <a:pos x="3744" y="1390"/>
                  </a:cxn>
                  <a:cxn ang="0">
                    <a:pos x="3730" y="1419"/>
                  </a:cxn>
                  <a:cxn ang="0">
                    <a:pos x="3730" y="1447"/>
                  </a:cxn>
                  <a:cxn ang="0">
                    <a:pos x="3716" y="1504"/>
                  </a:cxn>
                  <a:cxn ang="0">
                    <a:pos x="3716" y="1518"/>
                  </a:cxn>
                  <a:cxn ang="0">
                    <a:pos x="3716" y="1546"/>
                  </a:cxn>
                  <a:cxn ang="0">
                    <a:pos x="3702" y="1561"/>
                  </a:cxn>
                  <a:cxn ang="0">
                    <a:pos x="3702" y="1589"/>
                  </a:cxn>
                  <a:cxn ang="0">
                    <a:pos x="3688" y="1631"/>
                  </a:cxn>
                  <a:cxn ang="0">
                    <a:pos x="3673" y="1688"/>
                  </a:cxn>
                  <a:cxn ang="0">
                    <a:pos x="3673" y="1717"/>
                  </a:cxn>
                  <a:cxn ang="0">
                    <a:pos x="3688" y="1745"/>
                  </a:cxn>
                  <a:cxn ang="0">
                    <a:pos x="3716" y="1759"/>
                  </a:cxn>
                  <a:cxn ang="0">
                    <a:pos x="3730" y="1773"/>
                  </a:cxn>
                  <a:cxn ang="0">
                    <a:pos x="3716" y="1802"/>
                  </a:cxn>
                  <a:cxn ang="0">
                    <a:pos x="3688" y="1915"/>
                  </a:cxn>
                  <a:cxn ang="0">
                    <a:pos x="3659" y="2043"/>
                  </a:cxn>
                  <a:cxn ang="0">
                    <a:pos x="3631" y="2199"/>
                  </a:cxn>
                  <a:cxn ang="0">
                    <a:pos x="3588" y="2355"/>
                  </a:cxn>
                  <a:cxn ang="0">
                    <a:pos x="3517" y="2369"/>
                  </a:cxn>
                  <a:cxn ang="0">
                    <a:pos x="3447" y="2355"/>
                  </a:cxn>
                  <a:cxn ang="0">
                    <a:pos x="3333" y="2312"/>
                  </a:cxn>
                  <a:cxn ang="0">
                    <a:pos x="3248" y="2270"/>
                  </a:cxn>
                  <a:cxn ang="0">
                    <a:pos x="3120" y="2213"/>
                  </a:cxn>
                  <a:cxn ang="0">
                    <a:pos x="3049" y="2171"/>
                  </a:cxn>
                  <a:cxn ang="0">
                    <a:pos x="2964" y="2128"/>
                  </a:cxn>
                  <a:cxn ang="0">
                    <a:pos x="2865" y="2085"/>
                  </a:cxn>
                  <a:cxn ang="0">
                    <a:pos x="2709" y="2043"/>
                  </a:cxn>
                  <a:cxn ang="0">
                    <a:pos x="2610" y="2000"/>
                  </a:cxn>
                  <a:cxn ang="0">
                    <a:pos x="2511" y="1958"/>
                  </a:cxn>
                  <a:cxn ang="0">
                    <a:pos x="2057" y="1816"/>
                  </a:cxn>
                  <a:cxn ang="0">
                    <a:pos x="1844" y="1816"/>
                  </a:cxn>
                  <a:cxn ang="0">
                    <a:pos x="1532" y="1816"/>
                  </a:cxn>
                  <a:cxn ang="0">
                    <a:pos x="426" y="1788"/>
                  </a:cxn>
                  <a:cxn ang="0">
                    <a:pos x="270" y="1192"/>
                  </a:cxn>
                  <a:cxn ang="0">
                    <a:pos x="724" y="681"/>
                  </a:cxn>
                  <a:cxn ang="0">
                    <a:pos x="270" y="397"/>
                  </a:cxn>
                  <a:cxn ang="0">
                    <a:pos x="1163" y="14"/>
                  </a:cxn>
                  <a:cxn ang="0">
                    <a:pos x="1745" y="256"/>
                  </a:cxn>
                  <a:cxn ang="0">
                    <a:pos x="1957" y="511"/>
                  </a:cxn>
                </a:cxnLst>
                <a:rect l="0" t="0" r="r" b="b"/>
                <a:pathLst>
                  <a:path w="3787" h="2383">
                    <a:moveTo>
                      <a:pt x="2000" y="639"/>
                    </a:moveTo>
                    <a:lnTo>
                      <a:pt x="2043" y="809"/>
                    </a:lnTo>
                    <a:lnTo>
                      <a:pt x="2071" y="936"/>
                    </a:lnTo>
                    <a:lnTo>
                      <a:pt x="2071" y="979"/>
                    </a:lnTo>
                    <a:lnTo>
                      <a:pt x="2085" y="979"/>
                    </a:lnTo>
                    <a:lnTo>
                      <a:pt x="2142" y="1007"/>
                    </a:lnTo>
                    <a:lnTo>
                      <a:pt x="2156" y="1007"/>
                    </a:lnTo>
                    <a:lnTo>
                      <a:pt x="2170" y="1022"/>
                    </a:lnTo>
                    <a:lnTo>
                      <a:pt x="2255" y="1064"/>
                    </a:lnTo>
                    <a:lnTo>
                      <a:pt x="2269" y="1064"/>
                    </a:lnTo>
                    <a:lnTo>
                      <a:pt x="2284" y="1078"/>
                    </a:lnTo>
                    <a:lnTo>
                      <a:pt x="2298" y="1078"/>
                    </a:lnTo>
                    <a:lnTo>
                      <a:pt x="2312" y="1078"/>
                    </a:lnTo>
                    <a:lnTo>
                      <a:pt x="2326" y="1092"/>
                    </a:lnTo>
                    <a:lnTo>
                      <a:pt x="2340" y="1092"/>
                    </a:lnTo>
                    <a:lnTo>
                      <a:pt x="2355" y="1092"/>
                    </a:lnTo>
                    <a:lnTo>
                      <a:pt x="2369" y="1107"/>
                    </a:lnTo>
                    <a:lnTo>
                      <a:pt x="2383" y="1107"/>
                    </a:lnTo>
                    <a:lnTo>
                      <a:pt x="2397" y="1107"/>
                    </a:lnTo>
                    <a:lnTo>
                      <a:pt x="2411" y="1107"/>
                    </a:lnTo>
                    <a:lnTo>
                      <a:pt x="2425" y="1107"/>
                    </a:lnTo>
                    <a:lnTo>
                      <a:pt x="2440" y="1107"/>
                    </a:lnTo>
                    <a:lnTo>
                      <a:pt x="2468" y="1107"/>
                    </a:lnTo>
                    <a:lnTo>
                      <a:pt x="2482" y="1107"/>
                    </a:lnTo>
                    <a:lnTo>
                      <a:pt x="2496" y="1107"/>
                    </a:lnTo>
                    <a:lnTo>
                      <a:pt x="2511" y="1107"/>
                    </a:lnTo>
                    <a:lnTo>
                      <a:pt x="2525" y="1092"/>
                    </a:lnTo>
                    <a:lnTo>
                      <a:pt x="2553" y="1092"/>
                    </a:lnTo>
                    <a:lnTo>
                      <a:pt x="2567" y="1092"/>
                    </a:lnTo>
                    <a:lnTo>
                      <a:pt x="2667" y="1064"/>
                    </a:lnTo>
                    <a:lnTo>
                      <a:pt x="2695" y="1064"/>
                    </a:lnTo>
                    <a:lnTo>
                      <a:pt x="2709" y="1064"/>
                    </a:lnTo>
                    <a:lnTo>
                      <a:pt x="2752" y="1050"/>
                    </a:lnTo>
                    <a:lnTo>
                      <a:pt x="2794" y="1036"/>
                    </a:lnTo>
                    <a:lnTo>
                      <a:pt x="2823" y="1036"/>
                    </a:lnTo>
                    <a:lnTo>
                      <a:pt x="2851" y="1022"/>
                    </a:lnTo>
                    <a:lnTo>
                      <a:pt x="2865" y="1022"/>
                    </a:lnTo>
                    <a:lnTo>
                      <a:pt x="2879" y="1022"/>
                    </a:lnTo>
                    <a:lnTo>
                      <a:pt x="2908" y="1007"/>
                    </a:lnTo>
                    <a:lnTo>
                      <a:pt x="2922" y="1007"/>
                    </a:lnTo>
                    <a:lnTo>
                      <a:pt x="2936" y="1007"/>
                    </a:lnTo>
                    <a:lnTo>
                      <a:pt x="2950" y="993"/>
                    </a:lnTo>
                    <a:lnTo>
                      <a:pt x="2964" y="993"/>
                    </a:lnTo>
                    <a:lnTo>
                      <a:pt x="2979" y="993"/>
                    </a:lnTo>
                    <a:lnTo>
                      <a:pt x="2993" y="979"/>
                    </a:lnTo>
                    <a:lnTo>
                      <a:pt x="3007" y="965"/>
                    </a:lnTo>
                    <a:lnTo>
                      <a:pt x="3021" y="951"/>
                    </a:lnTo>
                    <a:lnTo>
                      <a:pt x="3049" y="951"/>
                    </a:lnTo>
                    <a:lnTo>
                      <a:pt x="3049" y="936"/>
                    </a:lnTo>
                    <a:lnTo>
                      <a:pt x="3064" y="936"/>
                    </a:lnTo>
                    <a:lnTo>
                      <a:pt x="3078" y="922"/>
                    </a:lnTo>
                    <a:lnTo>
                      <a:pt x="3092" y="908"/>
                    </a:lnTo>
                    <a:lnTo>
                      <a:pt x="3120" y="936"/>
                    </a:lnTo>
                    <a:lnTo>
                      <a:pt x="3120" y="951"/>
                    </a:lnTo>
                    <a:lnTo>
                      <a:pt x="3149" y="965"/>
                    </a:lnTo>
                    <a:lnTo>
                      <a:pt x="3177" y="979"/>
                    </a:lnTo>
                    <a:lnTo>
                      <a:pt x="3191" y="993"/>
                    </a:lnTo>
                    <a:lnTo>
                      <a:pt x="3191" y="1007"/>
                    </a:lnTo>
                    <a:lnTo>
                      <a:pt x="3291" y="1064"/>
                    </a:lnTo>
                    <a:lnTo>
                      <a:pt x="3333" y="1078"/>
                    </a:lnTo>
                    <a:lnTo>
                      <a:pt x="3333" y="1092"/>
                    </a:lnTo>
                    <a:lnTo>
                      <a:pt x="3376" y="1107"/>
                    </a:lnTo>
                    <a:lnTo>
                      <a:pt x="3376" y="1121"/>
                    </a:lnTo>
                    <a:lnTo>
                      <a:pt x="3390" y="1135"/>
                    </a:lnTo>
                    <a:lnTo>
                      <a:pt x="3390" y="1163"/>
                    </a:lnTo>
                    <a:lnTo>
                      <a:pt x="3404" y="1192"/>
                    </a:lnTo>
                    <a:lnTo>
                      <a:pt x="3404" y="1206"/>
                    </a:lnTo>
                    <a:lnTo>
                      <a:pt x="3404" y="1234"/>
                    </a:lnTo>
                    <a:lnTo>
                      <a:pt x="3461" y="1220"/>
                    </a:lnTo>
                    <a:lnTo>
                      <a:pt x="3517" y="1206"/>
                    </a:lnTo>
                    <a:lnTo>
                      <a:pt x="3560" y="1206"/>
                    </a:lnTo>
                    <a:lnTo>
                      <a:pt x="3574" y="1206"/>
                    </a:lnTo>
                    <a:lnTo>
                      <a:pt x="3603" y="1192"/>
                    </a:lnTo>
                    <a:lnTo>
                      <a:pt x="3617" y="1192"/>
                    </a:lnTo>
                    <a:lnTo>
                      <a:pt x="3673" y="1178"/>
                    </a:lnTo>
                    <a:lnTo>
                      <a:pt x="3688" y="1178"/>
                    </a:lnTo>
                    <a:lnTo>
                      <a:pt x="3702" y="1178"/>
                    </a:lnTo>
                    <a:lnTo>
                      <a:pt x="3716" y="1178"/>
                    </a:lnTo>
                    <a:lnTo>
                      <a:pt x="3730" y="1178"/>
                    </a:lnTo>
                    <a:lnTo>
                      <a:pt x="3759" y="1178"/>
                    </a:lnTo>
                    <a:lnTo>
                      <a:pt x="3787" y="1178"/>
                    </a:lnTo>
                    <a:lnTo>
                      <a:pt x="3787" y="1192"/>
                    </a:lnTo>
                    <a:lnTo>
                      <a:pt x="3787" y="1206"/>
                    </a:lnTo>
                    <a:lnTo>
                      <a:pt x="3787" y="1220"/>
                    </a:lnTo>
                    <a:lnTo>
                      <a:pt x="3773" y="1220"/>
                    </a:lnTo>
                    <a:lnTo>
                      <a:pt x="3773" y="1234"/>
                    </a:lnTo>
                    <a:lnTo>
                      <a:pt x="3773" y="1249"/>
                    </a:lnTo>
                    <a:lnTo>
                      <a:pt x="3773" y="1263"/>
                    </a:lnTo>
                    <a:lnTo>
                      <a:pt x="3773" y="1277"/>
                    </a:lnTo>
                    <a:lnTo>
                      <a:pt x="3759" y="1305"/>
                    </a:lnTo>
                    <a:lnTo>
                      <a:pt x="3759" y="1334"/>
                    </a:lnTo>
                    <a:lnTo>
                      <a:pt x="3759" y="1348"/>
                    </a:lnTo>
                    <a:lnTo>
                      <a:pt x="3744" y="1362"/>
                    </a:lnTo>
                    <a:lnTo>
                      <a:pt x="3744" y="1376"/>
                    </a:lnTo>
                    <a:lnTo>
                      <a:pt x="3744" y="1390"/>
                    </a:lnTo>
                    <a:lnTo>
                      <a:pt x="3744" y="1405"/>
                    </a:lnTo>
                    <a:lnTo>
                      <a:pt x="3744" y="1419"/>
                    </a:lnTo>
                    <a:lnTo>
                      <a:pt x="3730" y="1419"/>
                    </a:lnTo>
                    <a:lnTo>
                      <a:pt x="3730" y="1433"/>
                    </a:lnTo>
                    <a:lnTo>
                      <a:pt x="3730" y="1447"/>
                    </a:lnTo>
                    <a:lnTo>
                      <a:pt x="3730" y="1461"/>
                    </a:lnTo>
                    <a:lnTo>
                      <a:pt x="3730" y="1475"/>
                    </a:lnTo>
                    <a:lnTo>
                      <a:pt x="3716" y="1490"/>
                    </a:lnTo>
                    <a:lnTo>
                      <a:pt x="3716" y="1504"/>
                    </a:lnTo>
                    <a:lnTo>
                      <a:pt x="3716" y="1518"/>
                    </a:lnTo>
                    <a:lnTo>
                      <a:pt x="3716" y="1532"/>
                    </a:lnTo>
                    <a:lnTo>
                      <a:pt x="3716" y="1546"/>
                    </a:lnTo>
                    <a:lnTo>
                      <a:pt x="3702" y="1546"/>
                    </a:lnTo>
                    <a:lnTo>
                      <a:pt x="3702" y="1561"/>
                    </a:lnTo>
                    <a:lnTo>
                      <a:pt x="3702" y="1575"/>
                    </a:lnTo>
                    <a:lnTo>
                      <a:pt x="3702" y="1589"/>
                    </a:lnTo>
                    <a:lnTo>
                      <a:pt x="3688" y="1603"/>
                    </a:lnTo>
                    <a:lnTo>
                      <a:pt x="3688" y="1617"/>
                    </a:lnTo>
                    <a:lnTo>
                      <a:pt x="3688" y="1631"/>
                    </a:lnTo>
                    <a:lnTo>
                      <a:pt x="3688" y="1646"/>
                    </a:lnTo>
                    <a:lnTo>
                      <a:pt x="3673" y="1660"/>
                    </a:lnTo>
                    <a:lnTo>
                      <a:pt x="3673" y="1674"/>
                    </a:lnTo>
                    <a:lnTo>
                      <a:pt x="3673" y="1688"/>
                    </a:lnTo>
                    <a:lnTo>
                      <a:pt x="3673" y="1702"/>
                    </a:lnTo>
                    <a:lnTo>
                      <a:pt x="3673" y="1717"/>
                    </a:lnTo>
                    <a:lnTo>
                      <a:pt x="3659" y="1731"/>
                    </a:lnTo>
                    <a:lnTo>
                      <a:pt x="3673" y="1731"/>
                    </a:lnTo>
                    <a:lnTo>
                      <a:pt x="3673" y="1745"/>
                    </a:lnTo>
                    <a:lnTo>
                      <a:pt x="3688" y="1745"/>
                    </a:lnTo>
                    <a:lnTo>
                      <a:pt x="3702" y="1745"/>
                    </a:lnTo>
                    <a:lnTo>
                      <a:pt x="3702" y="1759"/>
                    </a:lnTo>
                    <a:lnTo>
                      <a:pt x="3716" y="1759"/>
                    </a:lnTo>
                    <a:lnTo>
                      <a:pt x="3730" y="1759"/>
                    </a:lnTo>
                    <a:lnTo>
                      <a:pt x="3730" y="1773"/>
                    </a:lnTo>
                    <a:lnTo>
                      <a:pt x="3716" y="1773"/>
                    </a:lnTo>
                    <a:lnTo>
                      <a:pt x="3716" y="1788"/>
                    </a:lnTo>
                    <a:lnTo>
                      <a:pt x="3716" y="1802"/>
                    </a:lnTo>
                    <a:lnTo>
                      <a:pt x="3716" y="1816"/>
                    </a:lnTo>
                    <a:lnTo>
                      <a:pt x="3702" y="1858"/>
                    </a:lnTo>
                    <a:lnTo>
                      <a:pt x="3702" y="1873"/>
                    </a:lnTo>
                    <a:lnTo>
                      <a:pt x="3688" y="1915"/>
                    </a:lnTo>
                    <a:lnTo>
                      <a:pt x="3688" y="1929"/>
                    </a:lnTo>
                    <a:lnTo>
                      <a:pt x="3688" y="1958"/>
                    </a:lnTo>
                    <a:lnTo>
                      <a:pt x="3673" y="1986"/>
                    </a:lnTo>
                    <a:lnTo>
                      <a:pt x="3673" y="2000"/>
                    </a:lnTo>
                    <a:lnTo>
                      <a:pt x="3659" y="2043"/>
                    </a:lnTo>
                    <a:lnTo>
                      <a:pt x="3659" y="2057"/>
                    </a:lnTo>
                    <a:lnTo>
                      <a:pt x="3645" y="2142"/>
                    </a:lnTo>
                    <a:lnTo>
                      <a:pt x="3631" y="2171"/>
                    </a:lnTo>
                    <a:lnTo>
                      <a:pt x="3631" y="2185"/>
                    </a:lnTo>
                    <a:lnTo>
                      <a:pt x="3631" y="2199"/>
                    </a:lnTo>
                    <a:lnTo>
                      <a:pt x="3631" y="2213"/>
                    </a:lnTo>
                    <a:lnTo>
                      <a:pt x="3617" y="2270"/>
                    </a:lnTo>
                    <a:lnTo>
                      <a:pt x="3603" y="2298"/>
                    </a:lnTo>
                    <a:lnTo>
                      <a:pt x="3603" y="2312"/>
                    </a:lnTo>
                    <a:lnTo>
                      <a:pt x="3588" y="2341"/>
                    </a:lnTo>
                    <a:lnTo>
                      <a:pt x="3588" y="2355"/>
                    </a:lnTo>
                    <a:lnTo>
                      <a:pt x="3574" y="2383"/>
                    </a:lnTo>
                    <a:lnTo>
                      <a:pt x="3560" y="2369"/>
                    </a:lnTo>
                    <a:lnTo>
                      <a:pt x="3546" y="2369"/>
                    </a:lnTo>
                    <a:lnTo>
                      <a:pt x="3532" y="2369"/>
                    </a:lnTo>
                    <a:lnTo>
                      <a:pt x="3517" y="2369"/>
                    </a:lnTo>
                    <a:lnTo>
                      <a:pt x="3503" y="2369"/>
                    </a:lnTo>
                    <a:lnTo>
                      <a:pt x="3475" y="2355"/>
                    </a:lnTo>
                    <a:lnTo>
                      <a:pt x="3461" y="2355"/>
                    </a:lnTo>
                    <a:lnTo>
                      <a:pt x="3447" y="2355"/>
                    </a:lnTo>
                    <a:lnTo>
                      <a:pt x="3432" y="2355"/>
                    </a:lnTo>
                    <a:lnTo>
                      <a:pt x="3432" y="2341"/>
                    </a:lnTo>
                    <a:lnTo>
                      <a:pt x="3418" y="2341"/>
                    </a:lnTo>
                    <a:lnTo>
                      <a:pt x="3404" y="2341"/>
                    </a:lnTo>
                    <a:lnTo>
                      <a:pt x="3376" y="2327"/>
                    </a:lnTo>
                    <a:lnTo>
                      <a:pt x="3361" y="2312"/>
                    </a:lnTo>
                    <a:lnTo>
                      <a:pt x="3333" y="2312"/>
                    </a:lnTo>
                    <a:lnTo>
                      <a:pt x="3333" y="2298"/>
                    </a:lnTo>
                    <a:lnTo>
                      <a:pt x="3319" y="2298"/>
                    </a:lnTo>
                    <a:lnTo>
                      <a:pt x="3305" y="2298"/>
                    </a:lnTo>
                    <a:lnTo>
                      <a:pt x="3291" y="2284"/>
                    </a:lnTo>
                    <a:lnTo>
                      <a:pt x="3262" y="2270"/>
                    </a:lnTo>
                    <a:lnTo>
                      <a:pt x="3248" y="2270"/>
                    </a:lnTo>
                    <a:lnTo>
                      <a:pt x="3234" y="2256"/>
                    </a:lnTo>
                    <a:lnTo>
                      <a:pt x="3220" y="2256"/>
                    </a:lnTo>
                    <a:lnTo>
                      <a:pt x="3205" y="2241"/>
                    </a:lnTo>
                    <a:lnTo>
                      <a:pt x="3191" y="2241"/>
                    </a:lnTo>
                    <a:lnTo>
                      <a:pt x="3177" y="2227"/>
                    </a:lnTo>
                    <a:lnTo>
                      <a:pt x="3163" y="2227"/>
                    </a:lnTo>
                    <a:lnTo>
                      <a:pt x="3149" y="2213"/>
                    </a:lnTo>
                    <a:lnTo>
                      <a:pt x="3120" y="2213"/>
                    </a:lnTo>
                    <a:lnTo>
                      <a:pt x="3120" y="2199"/>
                    </a:lnTo>
                    <a:lnTo>
                      <a:pt x="3106" y="2199"/>
                    </a:lnTo>
                    <a:lnTo>
                      <a:pt x="3092" y="2185"/>
                    </a:lnTo>
                    <a:lnTo>
                      <a:pt x="3078" y="2185"/>
                    </a:lnTo>
                    <a:lnTo>
                      <a:pt x="3064" y="2171"/>
                    </a:lnTo>
                    <a:lnTo>
                      <a:pt x="3049" y="2171"/>
                    </a:lnTo>
                    <a:lnTo>
                      <a:pt x="3035" y="2156"/>
                    </a:lnTo>
                    <a:lnTo>
                      <a:pt x="3021" y="2156"/>
                    </a:lnTo>
                    <a:lnTo>
                      <a:pt x="3007" y="2156"/>
                    </a:lnTo>
                    <a:lnTo>
                      <a:pt x="2993" y="2142"/>
                    </a:lnTo>
                    <a:lnTo>
                      <a:pt x="2964" y="2128"/>
                    </a:lnTo>
                    <a:lnTo>
                      <a:pt x="2950" y="2128"/>
                    </a:lnTo>
                    <a:lnTo>
                      <a:pt x="2936" y="2114"/>
                    </a:lnTo>
                    <a:lnTo>
                      <a:pt x="2908" y="2100"/>
                    </a:lnTo>
                    <a:lnTo>
                      <a:pt x="2893" y="2100"/>
                    </a:lnTo>
                    <a:lnTo>
                      <a:pt x="2879" y="2100"/>
                    </a:lnTo>
                    <a:lnTo>
                      <a:pt x="2865" y="2100"/>
                    </a:lnTo>
                    <a:lnTo>
                      <a:pt x="2865" y="2085"/>
                    </a:lnTo>
                    <a:lnTo>
                      <a:pt x="2851" y="2085"/>
                    </a:lnTo>
                    <a:lnTo>
                      <a:pt x="2837" y="2085"/>
                    </a:lnTo>
                    <a:lnTo>
                      <a:pt x="2823" y="2071"/>
                    </a:lnTo>
                    <a:lnTo>
                      <a:pt x="2808" y="2071"/>
                    </a:lnTo>
                    <a:lnTo>
                      <a:pt x="2780" y="2071"/>
                    </a:lnTo>
                    <a:lnTo>
                      <a:pt x="2709" y="2043"/>
                    </a:lnTo>
                    <a:lnTo>
                      <a:pt x="2695" y="2029"/>
                    </a:lnTo>
                    <a:lnTo>
                      <a:pt x="2681" y="2029"/>
                    </a:lnTo>
                    <a:lnTo>
                      <a:pt x="2667" y="2029"/>
                    </a:lnTo>
                    <a:lnTo>
                      <a:pt x="2652" y="2014"/>
                    </a:lnTo>
                    <a:lnTo>
                      <a:pt x="2624" y="2000"/>
                    </a:lnTo>
                    <a:lnTo>
                      <a:pt x="2610" y="2000"/>
                    </a:lnTo>
                    <a:lnTo>
                      <a:pt x="2581" y="2000"/>
                    </a:lnTo>
                    <a:lnTo>
                      <a:pt x="2581" y="1986"/>
                    </a:lnTo>
                    <a:lnTo>
                      <a:pt x="2567" y="1986"/>
                    </a:lnTo>
                    <a:lnTo>
                      <a:pt x="2553" y="1986"/>
                    </a:lnTo>
                    <a:lnTo>
                      <a:pt x="2539" y="1972"/>
                    </a:lnTo>
                    <a:lnTo>
                      <a:pt x="2525" y="1972"/>
                    </a:lnTo>
                    <a:lnTo>
                      <a:pt x="2511" y="1958"/>
                    </a:lnTo>
                    <a:lnTo>
                      <a:pt x="2496" y="1958"/>
                    </a:lnTo>
                    <a:lnTo>
                      <a:pt x="2482" y="1958"/>
                    </a:lnTo>
                    <a:lnTo>
                      <a:pt x="2425" y="1929"/>
                    </a:lnTo>
                    <a:lnTo>
                      <a:pt x="2298" y="1887"/>
                    </a:lnTo>
                    <a:lnTo>
                      <a:pt x="2085" y="1816"/>
                    </a:lnTo>
                    <a:lnTo>
                      <a:pt x="2071" y="1816"/>
                    </a:lnTo>
                    <a:lnTo>
                      <a:pt x="2057" y="1816"/>
                    </a:lnTo>
                    <a:lnTo>
                      <a:pt x="2043" y="1816"/>
                    </a:lnTo>
                    <a:lnTo>
                      <a:pt x="2014" y="1816"/>
                    </a:lnTo>
                    <a:lnTo>
                      <a:pt x="1986" y="1816"/>
                    </a:lnTo>
                    <a:lnTo>
                      <a:pt x="1957" y="1816"/>
                    </a:lnTo>
                    <a:lnTo>
                      <a:pt x="1943" y="1816"/>
                    </a:lnTo>
                    <a:lnTo>
                      <a:pt x="1915" y="1816"/>
                    </a:lnTo>
                    <a:lnTo>
                      <a:pt x="1887" y="1816"/>
                    </a:lnTo>
                    <a:lnTo>
                      <a:pt x="1844" y="1816"/>
                    </a:lnTo>
                    <a:lnTo>
                      <a:pt x="1801" y="1816"/>
                    </a:lnTo>
                    <a:lnTo>
                      <a:pt x="1773" y="1816"/>
                    </a:lnTo>
                    <a:lnTo>
                      <a:pt x="1759" y="1816"/>
                    </a:lnTo>
                    <a:lnTo>
                      <a:pt x="1716" y="1816"/>
                    </a:lnTo>
                    <a:lnTo>
                      <a:pt x="1688" y="1816"/>
                    </a:lnTo>
                    <a:lnTo>
                      <a:pt x="1645" y="1816"/>
                    </a:lnTo>
                    <a:lnTo>
                      <a:pt x="1589" y="1816"/>
                    </a:lnTo>
                    <a:lnTo>
                      <a:pt x="1532" y="1816"/>
                    </a:lnTo>
                    <a:lnTo>
                      <a:pt x="1489" y="1816"/>
                    </a:lnTo>
                    <a:lnTo>
                      <a:pt x="1177" y="1816"/>
                    </a:lnTo>
                    <a:lnTo>
                      <a:pt x="809" y="1816"/>
                    </a:lnTo>
                    <a:lnTo>
                      <a:pt x="695" y="1816"/>
                    </a:lnTo>
                    <a:lnTo>
                      <a:pt x="695" y="1788"/>
                    </a:lnTo>
                    <a:lnTo>
                      <a:pt x="454" y="1788"/>
                    </a:lnTo>
                    <a:lnTo>
                      <a:pt x="426" y="1788"/>
                    </a:lnTo>
                    <a:lnTo>
                      <a:pt x="426" y="1702"/>
                    </a:lnTo>
                    <a:lnTo>
                      <a:pt x="482" y="1646"/>
                    </a:lnTo>
                    <a:lnTo>
                      <a:pt x="454" y="1532"/>
                    </a:lnTo>
                    <a:lnTo>
                      <a:pt x="440" y="1532"/>
                    </a:lnTo>
                    <a:lnTo>
                      <a:pt x="397" y="1362"/>
                    </a:lnTo>
                    <a:lnTo>
                      <a:pt x="369" y="1277"/>
                    </a:lnTo>
                    <a:lnTo>
                      <a:pt x="270" y="1192"/>
                    </a:lnTo>
                    <a:lnTo>
                      <a:pt x="0" y="922"/>
                    </a:lnTo>
                    <a:lnTo>
                      <a:pt x="14" y="908"/>
                    </a:lnTo>
                    <a:lnTo>
                      <a:pt x="298" y="1163"/>
                    </a:lnTo>
                    <a:lnTo>
                      <a:pt x="653" y="880"/>
                    </a:lnTo>
                    <a:lnTo>
                      <a:pt x="653" y="866"/>
                    </a:lnTo>
                    <a:lnTo>
                      <a:pt x="695" y="837"/>
                    </a:lnTo>
                    <a:lnTo>
                      <a:pt x="780" y="766"/>
                    </a:lnTo>
                    <a:lnTo>
                      <a:pt x="724" y="681"/>
                    </a:lnTo>
                    <a:lnTo>
                      <a:pt x="695" y="710"/>
                    </a:lnTo>
                    <a:lnTo>
                      <a:pt x="582" y="823"/>
                    </a:lnTo>
                    <a:lnTo>
                      <a:pt x="355" y="823"/>
                    </a:lnTo>
                    <a:lnTo>
                      <a:pt x="284" y="936"/>
                    </a:lnTo>
                    <a:lnTo>
                      <a:pt x="256" y="922"/>
                    </a:lnTo>
                    <a:lnTo>
                      <a:pt x="270" y="880"/>
                    </a:lnTo>
                    <a:lnTo>
                      <a:pt x="270" y="596"/>
                    </a:lnTo>
                    <a:lnTo>
                      <a:pt x="270" y="397"/>
                    </a:lnTo>
                    <a:lnTo>
                      <a:pt x="270" y="383"/>
                    </a:lnTo>
                    <a:lnTo>
                      <a:pt x="397" y="341"/>
                    </a:lnTo>
                    <a:lnTo>
                      <a:pt x="511" y="284"/>
                    </a:lnTo>
                    <a:lnTo>
                      <a:pt x="695" y="199"/>
                    </a:lnTo>
                    <a:lnTo>
                      <a:pt x="1021" y="57"/>
                    </a:lnTo>
                    <a:lnTo>
                      <a:pt x="1149" y="0"/>
                    </a:lnTo>
                    <a:lnTo>
                      <a:pt x="1163" y="14"/>
                    </a:lnTo>
                    <a:lnTo>
                      <a:pt x="1220" y="29"/>
                    </a:lnTo>
                    <a:lnTo>
                      <a:pt x="1262" y="43"/>
                    </a:lnTo>
                    <a:lnTo>
                      <a:pt x="1291" y="57"/>
                    </a:lnTo>
                    <a:lnTo>
                      <a:pt x="1348" y="85"/>
                    </a:lnTo>
                    <a:lnTo>
                      <a:pt x="1390" y="100"/>
                    </a:lnTo>
                    <a:lnTo>
                      <a:pt x="1461" y="142"/>
                    </a:lnTo>
                    <a:lnTo>
                      <a:pt x="1589" y="185"/>
                    </a:lnTo>
                    <a:lnTo>
                      <a:pt x="1745" y="256"/>
                    </a:lnTo>
                    <a:lnTo>
                      <a:pt x="1759" y="256"/>
                    </a:lnTo>
                    <a:lnTo>
                      <a:pt x="1773" y="256"/>
                    </a:lnTo>
                    <a:lnTo>
                      <a:pt x="1887" y="312"/>
                    </a:lnTo>
                    <a:lnTo>
                      <a:pt x="1901" y="312"/>
                    </a:lnTo>
                    <a:lnTo>
                      <a:pt x="1915" y="341"/>
                    </a:lnTo>
                    <a:lnTo>
                      <a:pt x="1929" y="383"/>
                    </a:lnTo>
                    <a:lnTo>
                      <a:pt x="1957" y="511"/>
                    </a:lnTo>
                    <a:lnTo>
                      <a:pt x="2000" y="639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4" name="Freeform 10"/>
              <p:cNvSpPr>
                <a:spLocks noChangeAspect="1"/>
              </p:cNvSpPr>
              <p:nvPr/>
            </p:nvSpPr>
            <p:spPr bwMode="auto">
              <a:xfrm>
                <a:off x="11134" y="5573"/>
                <a:ext cx="1925" cy="2596"/>
              </a:xfrm>
              <a:custGeom>
                <a:avLst/>
                <a:gdLst/>
                <a:ahLst/>
                <a:cxnLst>
                  <a:cxn ang="0">
                    <a:pos x="653" y="0"/>
                  </a:cxn>
                  <a:cxn ang="0">
                    <a:pos x="766" y="0"/>
                  </a:cxn>
                  <a:cxn ang="0">
                    <a:pos x="965" y="14"/>
                  </a:cxn>
                  <a:cxn ang="0">
                    <a:pos x="965" y="255"/>
                  </a:cxn>
                  <a:cxn ang="0">
                    <a:pos x="951" y="440"/>
                  </a:cxn>
                  <a:cxn ang="0">
                    <a:pos x="951" y="596"/>
                  </a:cxn>
                  <a:cxn ang="0">
                    <a:pos x="936" y="851"/>
                  </a:cxn>
                  <a:cxn ang="0">
                    <a:pos x="908" y="1177"/>
                  </a:cxn>
                  <a:cxn ang="0">
                    <a:pos x="993" y="1234"/>
                  </a:cxn>
                  <a:cxn ang="0">
                    <a:pos x="1107" y="1234"/>
                  </a:cxn>
                  <a:cxn ang="0">
                    <a:pos x="1135" y="1220"/>
                  </a:cxn>
                  <a:cxn ang="0">
                    <a:pos x="1178" y="1220"/>
                  </a:cxn>
                  <a:cxn ang="0">
                    <a:pos x="1149" y="1234"/>
                  </a:cxn>
                  <a:cxn ang="0">
                    <a:pos x="1149" y="1234"/>
                  </a:cxn>
                  <a:cxn ang="0">
                    <a:pos x="1206" y="1248"/>
                  </a:cxn>
                  <a:cxn ang="0">
                    <a:pos x="1178" y="1248"/>
                  </a:cxn>
                  <a:cxn ang="0">
                    <a:pos x="1149" y="1248"/>
                  </a:cxn>
                  <a:cxn ang="0">
                    <a:pos x="1121" y="1276"/>
                  </a:cxn>
                  <a:cxn ang="0">
                    <a:pos x="1121" y="1305"/>
                  </a:cxn>
                  <a:cxn ang="0">
                    <a:pos x="1107" y="1319"/>
                  </a:cxn>
                  <a:cxn ang="0">
                    <a:pos x="1092" y="1376"/>
                  </a:cxn>
                  <a:cxn ang="0">
                    <a:pos x="1107" y="1404"/>
                  </a:cxn>
                  <a:cxn ang="0">
                    <a:pos x="1107" y="1432"/>
                  </a:cxn>
                  <a:cxn ang="0">
                    <a:pos x="1078" y="1461"/>
                  </a:cxn>
                  <a:cxn ang="0">
                    <a:pos x="1078" y="1546"/>
                  </a:cxn>
                  <a:cxn ang="0">
                    <a:pos x="1036" y="1631"/>
                  </a:cxn>
                  <a:cxn ang="0">
                    <a:pos x="837" y="1574"/>
                  </a:cxn>
                  <a:cxn ang="0">
                    <a:pos x="738" y="1532"/>
                  </a:cxn>
                  <a:cxn ang="0">
                    <a:pos x="681" y="1518"/>
                  </a:cxn>
                  <a:cxn ang="0">
                    <a:pos x="624" y="1518"/>
                  </a:cxn>
                  <a:cxn ang="0">
                    <a:pos x="582" y="1503"/>
                  </a:cxn>
                  <a:cxn ang="0">
                    <a:pos x="454" y="1489"/>
                  </a:cxn>
                  <a:cxn ang="0">
                    <a:pos x="241" y="1418"/>
                  </a:cxn>
                  <a:cxn ang="0">
                    <a:pos x="227" y="1461"/>
                  </a:cxn>
                  <a:cxn ang="0">
                    <a:pos x="213" y="1489"/>
                  </a:cxn>
                  <a:cxn ang="0">
                    <a:pos x="114" y="1489"/>
                  </a:cxn>
                  <a:cxn ang="0">
                    <a:pos x="0" y="1461"/>
                  </a:cxn>
                  <a:cxn ang="0">
                    <a:pos x="15" y="1163"/>
                  </a:cxn>
                  <a:cxn ang="0">
                    <a:pos x="29" y="1092"/>
                  </a:cxn>
                  <a:cxn ang="0">
                    <a:pos x="43" y="1035"/>
                  </a:cxn>
                  <a:cxn ang="0">
                    <a:pos x="57" y="1007"/>
                  </a:cxn>
                  <a:cxn ang="0">
                    <a:pos x="57" y="964"/>
                  </a:cxn>
                  <a:cxn ang="0">
                    <a:pos x="29" y="879"/>
                  </a:cxn>
                  <a:cxn ang="0">
                    <a:pos x="15" y="823"/>
                  </a:cxn>
                  <a:cxn ang="0">
                    <a:pos x="57" y="808"/>
                  </a:cxn>
                  <a:cxn ang="0">
                    <a:pos x="85" y="709"/>
                  </a:cxn>
                  <a:cxn ang="0">
                    <a:pos x="100" y="638"/>
                  </a:cxn>
                  <a:cxn ang="0">
                    <a:pos x="114" y="553"/>
                  </a:cxn>
                  <a:cxn ang="0">
                    <a:pos x="100" y="525"/>
                  </a:cxn>
                  <a:cxn ang="0">
                    <a:pos x="85" y="482"/>
                  </a:cxn>
                  <a:cxn ang="0">
                    <a:pos x="100" y="454"/>
                  </a:cxn>
                  <a:cxn ang="0">
                    <a:pos x="85" y="411"/>
                  </a:cxn>
                  <a:cxn ang="0">
                    <a:pos x="85" y="369"/>
                  </a:cxn>
                  <a:cxn ang="0">
                    <a:pos x="85" y="312"/>
                  </a:cxn>
                  <a:cxn ang="0">
                    <a:pos x="100" y="298"/>
                  </a:cxn>
                  <a:cxn ang="0">
                    <a:pos x="213" y="213"/>
                  </a:cxn>
                  <a:cxn ang="0">
                    <a:pos x="284" y="113"/>
                  </a:cxn>
                  <a:cxn ang="0">
                    <a:pos x="397" y="28"/>
                  </a:cxn>
                  <a:cxn ang="0">
                    <a:pos x="468" y="0"/>
                  </a:cxn>
                </a:cxnLst>
                <a:rect l="0" t="0" r="r" b="b"/>
                <a:pathLst>
                  <a:path w="1206" h="1631">
                    <a:moveTo>
                      <a:pt x="539" y="0"/>
                    </a:moveTo>
                    <a:lnTo>
                      <a:pt x="539" y="0"/>
                    </a:lnTo>
                    <a:lnTo>
                      <a:pt x="554" y="0"/>
                    </a:lnTo>
                    <a:lnTo>
                      <a:pt x="568" y="0"/>
                    </a:lnTo>
                    <a:lnTo>
                      <a:pt x="596" y="0"/>
                    </a:lnTo>
                    <a:lnTo>
                      <a:pt x="624" y="0"/>
                    </a:lnTo>
                    <a:lnTo>
                      <a:pt x="653" y="0"/>
                    </a:lnTo>
                    <a:lnTo>
                      <a:pt x="681" y="0"/>
                    </a:lnTo>
                    <a:lnTo>
                      <a:pt x="710" y="0"/>
                    </a:lnTo>
                    <a:lnTo>
                      <a:pt x="738" y="0"/>
                    </a:lnTo>
                    <a:lnTo>
                      <a:pt x="752" y="0"/>
                    </a:lnTo>
                    <a:lnTo>
                      <a:pt x="766" y="0"/>
                    </a:lnTo>
                    <a:lnTo>
                      <a:pt x="780" y="0"/>
                    </a:lnTo>
                    <a:lnTo>
                      <a:pt x="795" y="0"/>
                    </a:lnTo>
                    <a:lnTo>
                      <a:pt x="809" y="0"/>
                    </a:lnTo>
                    <a:lnTo>
                      <a:pt x="837" y="0"/>
                    </a:lnTo>
                    <a:lnTo>
                      <a:pt x="866" y="0"/>
                    </a:lnTo>
                    <a:lnTo>
                      <a:pt x="894" y="0"/>
                    </a:lnTo>
                    <a:lnTo>
                      <a:pt x="922" y="14"/>
                    </a:lnTo>
                    <a:lnTo>
                      <a:pt x="951" y="14"/>
                    </a:lnTo>
                    <a:lnTo>
                      <a:pt x="965" y="14"/>
                    </a:lnTo>
                    <a:lnTo>
                      <a:pt x="965" y="28"/>
                    </a:lnTo>
                    <a:lnTo>
                      <a:pt x="965" y="85"/>
                    </a:lnTo>
                    <a:lnTo>
                      <a:pt x="965" y="113"/>
                    </a:lnTo>
                    <a:lnTo>
                      <a:pt x="965" y="156"/>
                    </a:lnTo>
                    <a:lnTo>
                      <a:pt x="965" y="184"/>
                    </a:lnTo>
                    <a:lnTo>
                      <a:pt x="965" y="198"/>
                    </a:lnTo>
                    <a:lnTo>
                      <a:pt x="965" y="227"/>
                    </a:lnTo>
                    <a:lnTo>
                      <a:pt x="965" y="255"/>
                    </a:lnTo>
                    <a:lnTo>
                      <a:pt x="965" y="284"/>
                    </a:lnTo>
                    <a:lnTo>
                      <a:pt x="965" y="312"/>
                    </a:lnTo>
                    <a:lnTo>
                      <a:pt x="965" y="326"/>
                    </a:lnTo>
                    <a:lnTo>
                      <a:pt x="965" y="354"/>
                    </a:lnTo>
                    <a:lnTo>
                      <a:pt x="965" y="369"/>
                    </a:lnTo>
                    <a:lnTo>
                      <a:pt x="965" y="383"/>
                    </a:lnTo>
                    <a:lnTo>
                      <a:pt x="951" y="397"/>
                    </a:lnTo>
                    <a:lnTo>
                      <a:pt x="951" y="411"/>
                    </a:lnTo>
                    <a:lnTo>
                      <a:pt x="951" y="440"/>
                    </a:lnTo>
                    <a:lnTo>
                      <a:pt x="951" y="454"/>
                    </a:lnTo>
                    <a:lnTo>
                      <a:pt x="951" y="468"/>
                    </a:lnTo>
                    <a:lnTo>
                      <a:pt x="951" y="482"/>
                    </a:lnTo>
                    <a:lnTo>
                      <a:pt x="951" y="496"/>
                    </a:lnTo>
                    <a:lnTo>
                      <a:pt x="951" y="510"/>
                    </a:lnTo>
                    <a:lnTo>
                      <a:pt x="951" y="525"/>
                    </a:lnTo>
                    <a:lnTo>
                      <a:pt x="951" y="567"/>
                    </a:lnTo>
                    <a:lnTo>
                      <a:pt x="951" y="596"/>
                    </a:lnTo>
                    <a:lnTo>
                      <a:pt x="951" y="638"/>
                    </a:lnTo>
                    <a:lnTo>
                      <a:pt x="951" y="666"/>
                    </a:lnTo>
                    <a:lnTo>
                      <a:pt x="951" y="681"/>
                    </a:lnTo>
                    <a:lnTo>
                      <a:pt x="951" y="695"/>
                    </a:lnTo>
                    <a:lnTo>
                      <a:pt x="951" y="723"/>
                    </a:lnTo>
                    <a:lnTo>
                      <a:pt x="951" y="737"/>
                    </a:lnTo>
                    <a:lnTo>
                      <a:pt x="936" y="794"/>
                    </a:lnTo>
                    <a:lnTo>
                      <a:pt x="936" y="851"/>
                    </a:lnTo>
                    <a:lnTo>
                      <a:pt x="936" y="979"/>
                    </a:lnTo>
                    <a:lnTo>
                      <a:pt x="922" y="1035"/>
                    </a:lnTo>
                    <a:lnTo>
                      <a:pt x="922" y="1064"/>
                    </a:lnTo>
                    <a:lnTo>
                      <a:pt x="922" y="1078"/>
                    </a:lnTo>
                    <a:lnTo>
                      <a:pt x="922" y="1092"/>
                    </a:lnTo>
                    <a:lnTo>
                      <a:pt x="908" y="1177"/>
                    </a:lnTo>
                    <a:lnTo>
                      <a:pt x="922" y="1177"/>
                    </a:lnTo>
                    <a:lnTo>
                      <a:pt x="908" y="1191"/>
                    </a:lnTo>
                    <a:lnTo>
                      <a:pt x="908" y="1220"/>
                    </a:lnTo>
                    <a:lnTo>
                      <a:pt x="922" y="1220"/>
                    </a:lnTo>
                    <a:lnTo>
                      <a:pt x="936" y="1234"/>
                    </a:lnTo>
                    <a:lnTo>
                      <a:pt x="965" y="1234"/>
                    </a:lnTo>
                    <a:lnTo>
                      <a:pt x="993" y="1234"/>
                    </a:lnTo>
                    <a:lnTo>
                      <a:pt x="1036" y="1248"/>
                    </a:lnTo>
                    <a:lnTo>
                      <a:pt x="1078" y="1248"/>
                    </a:lnTo>
                    <a:lnTo>
                      <a:pt x="1092" y="1248"/>
                    </a:lnTo>
                    <a:lnTo>
                      <a:pt x="1107" y="1248"/>
                    </a:lnTo>
                    <a:lnTo>
                      <a:pt x="1107" y="1234"/>
                    </a:lnTo>
                    <a:lnTo>
                      <a:pt x="1121" y="1234"/>
                    </a:lnTo>
                    <a:lnTo>
                      <a:pt x="1121" y="1220"/>
                    </a:lnTo>
                    <a:lnTo>
                      <a:pt x="1135" y="1220"/>
                    </a:lnTo>
                    <a:lnTo>
                      <a:pt x="1149" y="1220"/>
                    </a:lnTo>
                    <a:lnTo>
                      <a:pt x="1163" y="1220"/>
                    </a:lnTo>
                    <a:lnTo>
                      <a:pt x="1192" y="1220"/>
                    </a:lnTo>
                    <a:lnTo>
                      <a:pt x="1178" y="1220"/>
                    </a:lnTo>
                    <a:lnTo>
                      <a:pt x="1163" y="1220"/>
                    </a:lnTo>
                    <a:lnTo>
                      <a:pt x="1163" y="1234"/>
                    </a:lnTo>
                    <a:lnTo>
                      <a:pt x="1149" y="1234"/>
                    </a:lnTo>
                    <a:lnTo>
                      <a:pt x="1135" y="1234"/>
                    </a:lnTo>
                    <a:lnTo>
                      <a:pt x="1149" y="1234"/>
                    </a:lnTo>
                    <a:lnTo>
                      <a:pt x="1149" y="1248"/>
                    </a:lnTo>
                    <a:lnTo>
                      <a:pt x="1163" y="1248"/>
                    </a:lnTo>
                    <a:lnTo>
                      <a:pt x="1178" y="1234"/>
                    </a:lnTo>
                    <a:lnTo>
                      <a:pt x="1192" y="1234"/>
                    </a:lnTo>
                    <a:lnTo>
                      <a:pt x="1206" y="1234"/>
                    </a:lnTo>
                    <a:lnTo>
                      <a:pt x="1206" y="1248"/>
                    </a:lnTo>
                    <a:lnTo>
                      <a:pt x="1192" y="1248"/>
                    </a:lnTo>
                    <a:lnTo>
                      <a:pt x="1178" y="1248"/>
                    </a:lnTo>
                    <a:lnTo>
                      <a:pt x="1163" y="1248"/>
                    </a:lnTo>
                    <a:lnTo>
                      <a:pt x="1149" y="1248"/>
                    </a:lnTo>
                    <a:lnTo>
                      <a:pt x="1135" y="1248"/>
                    </a:lnTo>
                    <a:lnTo>
                      <a:pt x="1135" y="1234"/>
                    </a:lnTo>
                    <a:lnTo>
                      <a:pt x="1121" y="1248"/>
                    </a:lnTo>
                    <a:lnTo>
                      <a:pt x="1121" y="1262"/>
                    </a:lnTo>
                    <a:lnTo>
                      <a:pt x="1107" y="1276"/>
                    </a:lnTo>
                    <a:lnTo>
                      <a:pt x="1121" y="1276"/>
                    </a:lnTo>
                    <a:lnTo>
                      <a:pt x="1121" y="1291"/>
                    </a:lnTo>
                    <a:lnTo>
                      <a:pt x="1121" y="1305"/>
                    </a:lnTo>
                    <a:lnTo>
                      <a:pt x="1107" y="1305"/>
                    </a:lnTo>
                    <a:lnTo>
                      <a:pt x="1107" y="1319"/>
                    </a:lnTo>
                    <a:lnTo>
                      <a:pt x="1107" y="1333"/>
                    </a:lnTo>
                    <a:lnTo>
                      <a:pt x="1107" y="1347"/>
                    </a:lnTo>
                    <a:lnTo>
                      <a:pt x="1092" y="1362"/>
                    </a:lnTo>
                    <a:lnTo>
                      <a:pt x="1092" y="1376"/>
                    </a:lnTo>
                    <a:lnTo>
                      <a:pt x="1107" y="1376"/>
                    </a:lnTo>
                    <a:lnTo>
                      <a:pt x="1107" y="1390"/>
                    </a:lnTo>
                    <a:lnTo>
                      <a:pt x="1107" y="1404"/>
                    </a:lnTo>
                    <a:lnTo>
                      <a:pt x="1107" y="1418"/>
                    </a:lnTo>
                    <a:lnTo>
                      <a:pt x="1107" y="1432"/>
                    </a:lnTo>
                    <a:lnTo>
                      <a:pt x="1092" y="1432"/>
                    </a:lnTo>
                    <a:lnTo>
                      <a:pt x="1092" y="1447"/>
                    </a:lnTo>
                    <a:lnTo>
                      <a:pt x="1078" y="1461"/>
                    </a:lnTo>
                    <a:lnTo>
                      <a:pt x="1078" y="1475"/>
                    </a:lnTo>
                    <a:lnTo>
                      <a:pt x="1078" y="1489"/>
                    </a:lnTo>
                    <a:lnTo>
                      <a:pt x="1078" y="1518"/>
                    </a:lnTo>
                    <a:lnTo>
                      <a:pt x="1078" y="1546"/>
                    </a:lnTo>
                    <a:lnTo>
                      <a:pt x="1078" y="1560"/>
                    </a:lnTo>
                    <a:lnTo>
                      <a:pt x="1064" y="1560"/>
                    </a:lnTo>
                    <a:lnTo>
                      <a:pt x="1064" y="1574"/>
                    </a:lnTo>
                    <a:lnTo>
                      <a:pt x="1064" y="1588"/>
                    </a:lnTo>
                    <a:lnTo>
                      <a:pt x="1064" y="1631"/>
                    </a:lnTo>
                    <a:lnTo>
                      <a:pt x="1036" y="1631"/>
                    </a:lnTo>
                    <a:lnTo>
                      <a:pt x="993" y="1617"/>
                    </a:lnTo>
                    <a:lnTo>
                      <a:pt x="965" y="1617"/>
                    </a:lnTo>
                    <a:lnTo>
                      <a:pt x="951" y="1617"/>
                    </a:lnTo>
                    <a:lnTo>
                      <a:pt x="951" y="1603"/>
                    </a:lnTo>
                    <a:lnTo>
                      <a:pt x="880" y="1588"/>
                    </a:lnTo>
                    <a:lnTo>
                      <a:pt x="866" y="1588"/>
                    </a:lnTo>
                    <a:lnTo>
                      <a:pt x="851" y="1588"/>
                    </a:lnTo>
                    <a:lnTo>
                      <a:pt x="837" y="1574"/>
                    </a:lnTo>
                    <a:lnTo>
                      <a:pt x="823" y="1574"/>
                    </a:lnTo>
                    <a:lnTo>
                      <a:pt x="809" y="1560"/>
                    </a:lnTo>
                    <a:lnTo>
                      <a:pt x="795" y="1560"/>
                    </a:lnTo>
                    <a:lnTo>
                      <a:pt x="766" y="1546"/>
                    </a:lnTo>
                    <a:lnTo>
                      <a:pt x="738" y="1532"/>
                    </a:lnTo>
                    <a:lnTo>
                      <a:pt x="724" y="1532"/>
                    </a:lnTo>
                    <a:lnTo>
                      <a:pt x="710" y="1532"/>
                    </a:lnTo>
                    <a:lnTo>
                      <a:pt x="710" y="1518"/>
                    </a:lnTo>
                    <a:lnTo>
                      <a:pt x="695" y="1518"/>
                    </a:lnTo>
                    <a:lnTo>
                      <a:pt x="681" y="1518"/>
                    </a:lnTo>
                    <a:lnTo>
                      <a:pt x="667" y="1518"/>
                    </a:lnTo>
                    <a:lnTo>
                      <a:pt x="653" y="1518"/>
                    </a:lnTo>
                    <a:lnTo>
                      <a:pt x="624" y="1518"/>
                    </a:lnTo>
                    <a:lnTo>
                      <a:pt x="610" y="1518"/>
                    </a:lnTo>
                    <a:lnTo>
                      <a:pt x="596" y="1503"/>
                    </a:lnTo>
                    <a:lnTo>
                      <a:pt x="582" y="1503"/>
                    </a:lnTo>
                    <a:lnTo>
                      <a:pt x="568" y="1503"/>
                    </a:lnTo>
                    <a:lnTo>
                      <a:pt x="554" y="1503"/>
                    </a:lnTo>
                    <a:lnTo>
                      <a:pt x="539" y="1503"/>
                    </a:lnTo>
                    <a:lnTo>
                      <a:pt x="525" y="1503"/>
                    </a:lnTo>
                    <a:lnTo>
                      <a:pt x="511" y="1489"/>
                    </a:lnTo>
                    <a:lnTo>
                      <a:pt x="483" y="1489"/>
                    </a:lnTo>
                    <a:lnTo>
                      <a:pt x="454" y="1489"/>
                    </a:lnTo>
                    <a:lnTo>
                      <a:pt x="440" y="1489"/>
                    </a:lnTo>
                    <a:lnTo>
                      <a:pt x="426" y="1489"/>
                    </a:lnTo>
                    <a:lnTo>
                      <a:pt x="383" y="1475"/>
                    </a:lnTo>
                    <a:lnTo>
                      <a:pt x="270" y="1461"/>
                    </a:lnTo>
                    <a:lnTo>
                      <a:pt x="270" y="1447"/>
                    </a:lnTo>
                    <a:lnTo>
                      <a:pt x="241" y="1418"/>
                    </a:lnTo>
                    <a:lnTo>
                      <a:pt x="227" y="1404"/>
                    </a:lnTo>
                    <a:lnTo>
                      <a:pt x="227" y="1390"/>
                    </a:lnTo>
                    <a:lnTo>
                      <a:pt x="227" y="1447"/>
                    </a:lnTo>
                    <a:lnTo>
                      <a:pt x="213" y="1461"/>
                    </a:lnTo>
                    <a:lnTo>
                      <a:pt x="227" y="1461"/>
                    </a:lnTo>
                    <a:lnTo>
                      <a:pt x="227" y="1475"/>
                    </a:lnTo>
                    <a:lnTo>
                      <a:pt x="227" y="1489"/>
                    </a:lnTo>
                    <a:lnTo>
                      <a:pt x="227" y="1503"/>
                    </a:lnTo>
                    <a:lnTo>
                      <a:pt x="213" y="1489"/>
                    </a:lnTo>
                    <a:lnTo>
                      <a:pt x="199" y="1489"/>
                    </a:lnTo>
                    <a:lnTo>
                      <a:pt x="185" y="1489"/>
                    </a:lnTo>
                    <a:lnTo>
                      <a:pt x="171" y="1489"/>
                    </a:lnTo>
                    <a:lnTo>
                      <a:pt x="128" y="1489"/>
                    </a:lnTo>
                    <a:lnTo>
                      <a:pt x="114" y="1489"/>
                    </a:lnTo>
                    <a:lnTo>
                      <a:pt x="100" y="1489"/>
                    </a:lnTo>
                    <a:lnTo>
                      <a:pt x="0" y="1489"/>
                    </a:lnTo>
                    <a:lnTo>
                      <a:pt x="0" y="1475"/>
                    </a:lnTo>
                    <a:lnTo>
                      <a:pt x="0" y="1461"/>
                    </a:lnTo>
                    <a:lnTo>
                      <a:pt x="15" y="1276"/>
                    </a:lnTo>
                    <a:lnTo>
                      <a:pt x="15" y="1248"/>
                    </a:lnTo>
                    <a:lnTo>
                      <a:pt x="15" y="1191"/>
                    </a:lnTo>
                    <a:lnTo>
                      <a:pt x="15" y="1177"/>
                    </a:lnTo>
                    <a:lnTo>
                      <a:pt x="15" y="1163"/>
                    </a:lnTo>
                    <a:lnTo>
                      <a:pt x="29" y="1149"/>
                    </a:lnTo>
                    <a:lnTo>
                      <a:pt x="29" y="1135"/>
                    </a:lnTo>
                    <a:lnTo>
                      <a:pt x="29" y="1120"/>
                    </a:lnTo>
                    <a:lnTo>
                      <a:pt x="29" y="1106"/>
                    </a:lnTo>
                    <a:lnTo>
                      <a:pt x="29" y="1092"/>
                    </a:lnTo>
                    <a:lnTo>
                      <a:pt x="43" y="1078"/>
                    </a:lnTo>
                    <a:lnTo>
                      <a:pt x="43" y="1064"/>
                    </a:lnTo>
                    <a:lnTo>
                      <a:pt x="43" y="1049"/>
                    </a:lnTo>
                    <a:lnTo>
                      <a:pt x="43" y="1035"/>
                    </a:lnTo>
                    <a:lnTo>
                      <a:pt x="57" y="1021"/>
                    </a:lnTo>
                    <a:lnTo>
                      <a:pt x="57" y="1007"/>
                    </a:lnTo>
                    <a:lnTo>
                      <a:pt x="57" y="993"/>
                    </a:lnTo>
                    <a:lnTo>
                      <a:pt x="57" y="979"/>
                    </a:lnTo>
                    <a:lnTo>
                      <a:pt x="57" y="964"/>
                    </a:lnTo>
                    <a:lnTo>
                      <a:pt x="43" y="950"/>
                    </a:lnTo>
                    <a:lnTo>
                      <a:pt x="43" y="936"/>
                    </a:lnTo>
                    <a:lnTo>
                      <a:pt x="43" y="922"/>
                    </a:lnTo>
                    <a:lnTo>
                      <a:pt x="29" y="908"/>
                    </a:lnTo>
                    <a:lnTo>
                      <a:pt x="29" y="893"/>
                    </a:lnTo>
                    <a:lnTo>
                      <a:pt x="29" y="879"/>
                    </a:lnTo>
                    <a:lnTo>
                      <a:pt x="29" y="865"/>
                    </a:lnTo>
                    <a:lnTo>
                      <a:pt x="15" y="851"/>
                    </a:lnTo>
                    <a:lnTo>
                      <a:pt x="15" y="837"/>
                    </a:lnTo>
                    <a:lnTo>
                      <a:pt x="15" y="823"/>
                    </a:lnTo>
                    <a:lnTo>
                      <a:pt x="0" y="808"/>
                    </a:lnTo>
                    <a:lnTo>
                      <a:pt x="15" y="808"/>
                    </a:lnTo>
                    <a:lnTo>
                      <a:pt x="29" y="808"/>
                    </a:lnTo>
                    <a:lnTo>
                      <a:pt x="43" y="808"/>
                    </a:lnTo>
                    <a:lnTo>
                      <a:pt x="57" y="808"/>
                    </a:lnTo>
                    <a:lnTo>
                      <a:pt x="71" y="766"/>
                    </a:lnTo>
                    <a:lnTo>
                      <a:pt x="71" y="752"/>
                    </a:lnTo>
                    <a:lnTo>
                      <a:pt x="85" y="752"/>
                    </a:lnTo>
                    <a:lnTo>
                      <a:pt x="85" y="737"/>
                    </a:lnTo>
                    <a:lnTo>
                      <a:pt x="85" y="723"/>
                    </a:lnTo>
                    <a:lnTo>
                      <a:pt x="85" y="709"/>
                    </a:lnTo>
                    <a:lnTo>
                      <a:pt x="85" y="695"/>
                    </a:lnTo>
                    <a:lnTo>
                      <a:pt x="100" y="681"/>
                    </a:lnTo>
                    <a:lnTo>
                      <a:pt x="100" y="666"/>
                    </a:lnTo>
                    <a:lnTo>
                      <a:pt x="100" y="652"/>
                    </a:lnTo>
                    <a:lnTo>
                      <a:pt x="100" y="638"/>
                    </a:lnTo>
                    <a:lnTo>
                      <a:pt x="100" y="624"/>
                    </a:lnTo>
                    <a:lnTo>
                      <a:pt x="100" y="596"/>
                    </a:lnTo>
                    <a:lnTo>
                      <a:pt x="114" y="581"/>
                    </a:lnTo>
                    <a:lnTo>
                      <a:pt x="114" y="567"/>
                    </a:lnTo>
                    <a:lnTo>
                      <a:pt x="114" y="553"/>
                    </a:lnTo>
                    <a:lnTo>
                      <a:pt x="114" y="539"/>
                    </a:lnTo>
                    <a:lnTo>
                      <a:pt x="100" y="539"/>
                    </a:lnTo>
                    <a:lnTo>
                      <a:pt x="100" y="525"/>
                    </a:lnTo>
                    <a:lnTo>
                      <a:pt x="100" y="510"/>
                    </a:lnTo>
                    <a:lnTo>
                      <a:pt x="85" y="496"/>
                    </a:lnTo>
                    <a:lnTo>
                      <a:pt x="85" y="482"/>
                    </a:lnTo>
                    <a:lnTo>
                      <a:pt x="100" y="468"/>
                    </a:lnTo>
                    <a:lnTo>
                      <a:pt x="100" y="454"/>
                    </a:lnTo>
                    <a:lnTo>
                      <a:pt x="100" y="440"/>
                    </a:lnTo>
                    <a:lnTo>
                      <a:pt x="100" y="425"/>
                    </a:lnTo>
                    <a:lnTo>
                      <a:pt x="100" y="411"/>
                    </a:lnTo>
                    <a:lnTo>
                      <a:pt x="85" y="411"/>
                    </a:lnTo>
                    <a:lnTo>
                      <a:pt x="85" y="397"/>
                    </a:lnTo>
                    <a:lnTo>
                      <a:pt x="85" y="383"/>
                    </a:lnTo>
                    <a:lnTo>
                      <a:pt x="85" y="369"/>
                    </a:lnTo>
                    <a:lnTo>
                      <a:pt x="85" y="354"/>
                    </a:lnTo>
                    <a:lnTo>
                      <a:pt x="85" y="340"/>
                    </a:lnTo>
                    <a:lnTo>
                      <a:pt x="85" y="326"/>
                    </a:lnTo>
                    <a:lnTo>
                      <a:pt x="85" y="312"/>
                    </a:lnTo>
                    <a:lnTo>
                      <a:pt x="71" y="312"/>
                    </a:lnTo>
                    <a:lnTo>
                      <a:pt x="71" y="298"/>
                    </a:lnTo>
                    <a:lnTo>
                      <a:pt x="85" y="298"/>
                    </a:lnTo>
                    <a:lnTo>
                      <a:pt x="100" y="298"/>
                    </a:lnTo>
                    <a:lnTo>
                      <a:pt x="128" y="298"/>
                    </a:lnTo>
                    <a:lnTo>
                      <a:pt x="142" y="298"/>
                    </a:lnTo>
                    <a:lnTo>
                      <a:pt x="142" y="284"/>
                    </a:lnTo>
                    <a:lnTo>
                      <a:pt x="156" y="269"/>
                    </a:lnTo>
                    <a:lnTo>
                      <a:pt x="171" y="255"/>
                    </a:lnTo>
                    <a:lnTo>
                      <a:pt x="199" y="227"/>
                    </a:lnTo>
                    <a:lnTo>
                      <a:pt x="213" y="213"/>
                    </a:lnTo>
                    <a:lnTo>
                      <a:pt x="227" y="198"/>
                    </a:lnTo>
                    <a:lnTo>
                      <a:pt x="241" y="184"/>
                    </a:lnTo>
                    <a:lnTo>
                      <a:pt x="241" y="170"/>
                    </a:lnTo>
                    <a:lnTo>
                      <a:pt x="256" y="156"/>
                    </a:lnTo>
                    <a:lnTo>
                      <a:pt x="270" y="156"/>
                    </a:lnTo>
                    <a:lnTo>
                      <a:pt x="284" y="113"/>
                    </a:lnTo>
                    <a:lnTo>
                      <a:pt x="298" y="99"/>
                    </a:lnTo>
                    <a:lnTo>
                      <a:pt x="312" y="85"/>
                    </a:lnTo>
                    <a:lnTo>
                      <a:pt x="327" y="71"/>
                    </a:lnTo>
                    <a:lnTo>
                      <a:pt x="355" y="57"/>
                    </a:lnTo>
                    <a:lnTo>
                      <a:pt x="355" y="42"/>
                    </a:lnTo>
                    <a:lnTo>
                      <a:pt x="369" y="42"/>
                    </a:lnTo>
                    <a:lnTo>
                      <a:pt x="383" y="28"/>
                    </a:lnTo>
                    <a:lnTo>
                      <a:pt x="397" y="28"/>
                    </a:lnTo>
                    <a:lnTo>
                      <a:pt x="412" y="14"/>
                    </a:lnTo>
                    <a:lnTo>
                      <a:pt x="426" y="14"/>
                    </a:lnTo>
                    <a:lnTo>
                      <a:pt x="440" y="0"/>
                    </a:lnTo>
                    <a:lnTo>
                      <a:pt x="454" y="0"/>
                    </a:lnTo>
                    <a:lnTo>
                      <a:pt x="468" y="0"/>
                    </a:lnTo>
                    <a:lnTo>
                      <a:pt x="497" y="0"/>
                    </a:lnTo>
                    <a:lnTo>
                      <a:pt x="525" y="0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5" name="Freeform 11"/>
              <p:cNvSpPr>
                <a:spLocks noChangeAspect="1"/>
              </p:cNvSpPr>
              <p:nvPr/>
            </p:nvSpPr>
            <p:spPr bwMode="auto">
              <a:xfrm>
                <a:off x="10547" y="9050"/>
                <a:ext cx="2330" cy="2303"/>
              </a:xfrm>
              <a:custGeom>
                <a:avLst/>
                <a:gdLst/>
                <a:ahLst/>
                <a:cxnLst>
                  <a:cxn ang="0">
                    <a:pos x="666" y="14"/>
                  </a:cxn>
                  <a:cxn ang="0">
                    <a:pos x="723" y="14"/>
                  </a:cxn>
                  <a:cxn ang="0">
                    <a:pos x="808" y="29"/>
                  </a:cxn>
                  <a:cxn ang="0">
                    <a:pos x="893" y="43"/>
                  </a:cxn>
                  <a:cxn ang="0">
                    <a:pos x="950" y="43"/>
                  </a:cxn>
                  <a:cxn ang="0">
                    <a:pos x="978" y="43"/>
                  </a:cxn>
                  <a:cxn ang="0">
                    <a:pos x="1049" y="57"/>
                  </a:cxn>
                  <a:cxn ang="0">
                    <a:pos x="1106" y="57"/>
                  </a:cxn>
                  <a:cxn ang="0">
                    <a:pos x="1148" y="57"/>
                  </a:cxn>
                  <a:cxn ang="0">
                    <a:pos x="1205" y="100"/>
                  </a:cxn>
                  <a:cxn ang="0">
                    <a:pos x="1276" y="128"/>
                  </a:cxn>
                  <a:cxn ang="0">
                    <a:pos x="1333" y="128"/>
                  </a:cxn>
                  <a:cxn ang="0">
                    <a:pos x="1361" y="170"/>
                  </a:cxn>
                  <a:cxn ang="0">
                    <a:pos x="1347" y="199"/>
                  </a:cxn>
                  <a:cxn ang="0">
                    <a:pos x="1361" y="256"/>
                  </a:cxn>
                  <a:cxn ang="0">
                    <a:pos x="1375" y="284"/>
                  </a:cxn>
                  <a:cxn ang="0">
                    <a:pos x="1375" y="312"/>
                  </a:cxn>
                  <a:cxn ang="0">
                    <a:pos x="1390" y="326"/>
                  </a:cxn>
                  <a:cxn ang="0">
                    <a:pos x="1432" y="326"/>
                  </a:cxn>
                  <a:cxn ang="0">
                    <a:pos x="1460" y="355"/>
                  </a:cxn>
                  <a:cxn ang="0">
                    <a:pos x="1460" y="412"/>
                  </a:cxn>
                  <a:cxn ang="0">
                    <a:pos x="1418" y="454"/>
                  </a:cxn>
                  <a:cxn ang="0">
                    <a:pos x="1248" y="440"/>
                  </a:cxn>
                  <a:cxn ang="0">
                    <a:pos x="1276" y="497"/>
                  </a:cxn>
                  <a:cxn ang="0">
                    <a:pos x="1276" y="553"/>
                  </a:cxn>
                  <a:cxn ang="0">
                    <a:pos x="1375" y="695"/>
                  </a:cxn>
                  <a:cxn ang="0">
                    <a:pos x="1333" y="851"/>
                  </a:cxn>
                  <a:cxn ang="0">
                    <a:pos x="1290" y="993"/>
                  </a:cxn>
                  <a:cxn ang="0">
                    <a:pos x="1092" y="1007"/>
                  </a:cxn>
                  <a:cxn ang="0">
                    <a:pos x="1092" y="1064"/>
                  </a:cxn>
                  <a:cxn ang="0">
                    <a:pos x="1049" y="1220"/>
                  </a:cxn>
                  <a:cxn ang="0">
                    <a:pos x="1049" y="1277"/>
                  </a:cxn>
                  <a:cxn ang="0">
                    <a:pos x="1049" y="1319"/>
                  </a:cxn>
                  <a:cxn ang="0">
                    <a:pos x="1092" y="1405"/>
                  </a:cxn>
                  <a:cxn ang="0">
                    <a:pos x="1092" y="1447"/>
                  </a:cxn>
                  <a:cxn ang="0">
                    <a:pos x="1049" y="1447"/>
                  </a:cxn>
                  <a:cxn ang="0">
                    <a:pos x="950" y="1390"/>
                  </a:cxn>
                  <a:cxn ang="0">
                    <a:pos x="893" y="1319"/>
                  </a:cxn>
                  <a:cxn ang="0">
                    <a:pos x="765" y="1220"/>
                  </a:cxn>
                  <a:cxn ang="0">
                    <a:pos x="751" y="1163"/>
                  </a:cxn>
                  <a:cxn ang="0">
                    <a:pos x="765" y="1121"/>
                  </a:cxn>
                  <a:cxn ang="0">
                    <a:pos x="638" y="1092"/>
                  </a:cxn>
                  <a:cxn ang="0">
                    <a:pos x="468" y="1064"/>
                  </a:cxn>
                  <a:cxn ang="0">
                    <a:pos x="411" y="1121"/>
                  </a:cxn>
                  <a:cxn ang="0">
                    <a:pos x="326" y="1078"/>
                  </a:cxn>
                  <a:cxn ang="0">
                    <a:pos x="212" y="965"/>
                  </a:cxn>
                  <a:cxn ang="0">
                    <a:pos x="42" y="823"/>
                  </a:cxn>
                  <a:cxn ang="0">
                    <a:pos x="28" y="724"/>
                  </a:cxn>
                  <a:cxn ang="0">
                    <a:pos x="42" y="681"/>
                  </a:cxn>
                  <a:cxn ang="0">
                    <a:pos x="71" y="596"/>
                  </a:cxn>
                  <a:cxn ang="0">
                    <a:pos x="85" y="553"/>
                  </a:cxn>
                  <a:cxn ang="0">
                    <a:pos x="85" y="525"/>
                  </a:cxn>
                  <a:cxn ang="0">
                    <a:pos x="99" y="468"/>
                  </a:cxn>
                  <a:cxn ang="0">
                    <a:pos x="113" y="440"/>
                  </a:cxn>
                  <a:cxn ang="0">
                    <a:pos x="127" y="369"/>
                  </a:cxn>
                  <a:cxn ang="0">
                    <a:pos x="170" y="213"/>
                  </a:cxn>
                  <a:cxn ang="0">
                    <a:pos x="184" y="156"/>
                  </a:cxn>
                  <a:cxn ang="0">
                    <a:pos x="212" y="71"/>
                  </a:cxn>
                  <a:cxn ang="0">
                    <a:pos x="255" y="14"/>
                  </a:cxn>
                  <a:cxn ang="0">
                    <a:pos x="297" y="14"/>
                  </a:cxn>
                  <a:cxn ang="0">
                    <a:pos x="326" y="14"/>
                  </a:cxn>
                  <a:cxn ang="0">
                    <a:pos x="411" y="14"/>
                  </a:cxn>
                  <a:cxn ang="0">
                    <a:pos x="524" y="0"/>
                  </a:cxn>
                </a:cxnLst>
                <a:rect l="0" t="0" r="r" b="b"/>
                <a:pathLst>
                  <a:path w="1460" h="1447">
                    <a:moveTo>
                      <a:pt x="609" y="14"/>
                    </a:moveTo>
                    <a:lnTo>
                      <a:pt x="624" y="14"/>
                    </a:lnTo>
                    <a:lnTo>
                      <a:pt x="638" y="14"/>
                    </a:lnTo>
                    <a:lnTo>
                      <a:pt x="652" y="14"/>
                    </a:lnTo>
                    <a:lnTo>
                      <a:pt x="666" y="14"/>
                    </a:lnTo>
                    <a:lnTo>
                      <a:pt x="680" y="14"/>
                    </a:lnTo>
                    <a:lnTo>
                      <a:pt x="695" y="14"/>
                    </a:lnTo>
                    <a:lnTo>
                      <a:pt x="709" y="14"/>
                    </a:lnTo>
                    <a:lnTo>
                      <a:pt x="723" y="14"/>
                    </a:lnTo>
                    <a:lnTo>
                      <a:pt x="723" y="29"/>
                    </a:lnTo>
                    <a:lnTo>
                      <a:pt x="723" y="14"/>
                    </a:lnTo>
                    <a:lnTo>
                      <a:pt x="737" y="14"/>
                    </a:lnTo>
                    <a:lnTo>
                      <a:pt x="737" y="29"/>
                    </a:lnTo>
                    <a:lnTo>
                      <a:pt x="780" y="29"/>
                    </a:lnTo>
                    <a:lnTo>
                      <a:pt x="794" y="29"/>
                    </a:lnTo>
                    <a:lnTo>
                      <a:pt x="808" y="29"/>
                    </a:lnTo>
                    <a:lnTo>
                      <a:pt x="822" y="29"/>
                    </a:lnTo>
                    <a:lnTo>
                      <a:pt x="851" y="29"/>
                    </a:lnTo>
                    <a:lnTo>
                      <a:pt x="865" y="29"/>
                    </a:lnTo>
                    <a:lnTo>
                      <a:pt x="879" y="29"/>
                    </a:lnTo>
                    <a:lnTo>
                      <a:pt x="893" y="43"/>
                    </a:lnTo>
                    <a:lnTo>
                      <a:pt x="907" y="43"/>
                    </a:lnTo>
                    <a:lnTo>
                      <a:pt x="922" y="43"/>
                    </a:lnTo>
                    <a:lnTo>
                      <a:pt x="950" y="43"/>
                    </a:lnTo>
                    <a:lnTo>
                      <a:pt x="964" y="43"/>
                    </a:lnTo>
                    <a:lnTo>
                      <a:pt x="978" y="43"/>
                    </a:lnTo>
                    <a:lnTo>
                      <a:pt x="992" y="43"/>
                    </a:lnTo>
                    <a:lnTo>
                      <a:pt x="1021" y="57"/>
                    </a:lnTo>
                    <a:lnTo>
                      <a:pt x="1035" y="57"/>
                    </a:lnTo>
                    <a:lnTo>
                      <a:pt x="1049" y="57"/>
                    </a:lnTo>
                    <a:lnTo>
                      <a:pt x="1063" y="57"/>
                    </a:lnTo>
                    <a:lnTo>
                      <a:pt x="1078" y="57"/>
                    </a:lnTo>
                    <a:lnTo>
                      <a:pt x="1092" y="57"/>
                    </a:lnTo>
                    <a:lnTo>
                      <a:pt x="1106" y="57"/>
                    </a:lnTo>
                    <a:lnTo>
                      <a:pt x="1120" y="57"/>
                    </a:lnTo>
                    <a:lnTo>
                      <a:pt x="1134" y="57"/>
                    </a:lnTo>
                    <a:lnTo>
                      <a:pt x="1148" y="57"/>
                    </a:lnTo>
                    <a:lnTo>
                      <a:pt x="1163" y="71"/>
                    </a:lnTo>
                    <a:lnTo>
                      <a:pt x="1177" y="71"/>
                    </a:lnTo>
                    <a:lnTo>
                      <a:pt x="1191" y="71"/>
                    </a:lnTo>
                    <a:lnTo>
                      <a:pt x="1205" y="71"/>
                    </a:lnTo>
                    <a:lnTo>
                      <a:pt x="1205" y="100"/>
                    </a:lnTo>
                    <a:lnTo>
                      <a:pt x="1219" y="100"/>
                    </a:lnTo>
                    <a:lnTo>
                      <a:pt x="1234" y="100"/>
                    </a:lnTo>
                    <a:lnTo>
                      <a:pt x="1248" y="114"/>
                    </a:lnTo>
                    <a:lnTo>
                      <a:pt x="1262" y="114"/>
                    </a:lnTo>
                    <a:lnTo>
                      <a:pt x="1276" y="114"/>
                    </a:lnTo>
                    <a:lnTo>
                      <a:pt x="1276" y="128"/>
                    </a:lnTo>
                    <a:lnTo>
                      <a:pt x="1290" y="128"/>
                    </a:lnTo>
                    <a:lnTo>
                      <a:pt x="1304" y="128"/>
                    </a:lnTo>
                    <a:lnTo>
                      <a:pt x="1319" y="128"/>
                    </a:lnTo>
                    <a:lnTo>
                      <a:pt x="1333" y="128"/>
                    </a:lnTo>
                    <a:lnTo>
                      <a:pt x="1347" y="128"/>
                    </a:lnTo>
                    <a:lnTo>
                      <a:pt x="1347" y="142"/>
                    </a:lnTo>
                    <a:lnTo>
                      <a:pt x="1361" y="142"/>
                    </a:lnTo>
                    <a:lnTo>
                      <a:pt x="1361" y="156"/>
                    </a:lnTo>
                    <a:lnTo>
                      <a:pt x="1361" y="170"/>
                    </a:lnTo>
                    <a:lnTo>
                      <a:pt x="1361" y="156"/>
                    </a:lnTo>
                    <a:lnTo>
                      <a:pt x="1361" y="170"/>
                    </a:lnTo>
                    <a:lnTo>
                      <a:pt x="1361" y="185"/>
                    </a:lnTo>
                    <a:lnTo>
                      <a:pt x="1361" y="199"/>
                    </a:lnTo>
                    <a:lnTo>
                      <a:pt x="1347" y="199"/>
                    </a:lnTo>
                    <a:lnTo>
                      <a:pt x="1347" y="213"/>
                    </a:lnTo>
                    <a:lnTo>
                      <a:pt x="1347" y="227"/>
                    </a:lnTo>
                    <a:lnTo>
                      <a:pt x="1361" y="227"/>
                    </a:lnTo>
                    <a:lnTo>
                      <a:pt x="1361" y="241"/>
                    </a:lnTo>
                    <a:lnTo>
                      <a:pt x="1361" y="256"/>
                    </a:lnTo>
                    <a:lnTo>
                      <a:pt x="1361" y="270"/>
                    </a:lnTo>
                    <a:lnTo>
                      <a:pt x="1361" y="284"/>
                    </a:lnTo>
                    <a:lnTo>
                      <a:pt x="1375" y="284"/>
                    </a:lnTo>
                    <a:lnTo>
                      <a:pt x="1375" y="298"/>
                    </a:lnTo>
                    <a:lnTo>
                      <a:pt x="1375" y="312"/>
                    </a:lnTo>
                    <a:lnTo>
                      <a:pt x="1375" y="326"/>
                    </a:lnTo>
                    <a:lnTo>
                      <a:pt x="1390" y="326"/>
                    </a:lnTo>
                    <a:lnTo>
                      <a:pt x="1404" y="326"/>
                    </a:lnTo>
                    <a:lnTo>
                      <a:pt x="1418" y="326"/>
                    </a:lnTo>
                    <a:lnTo>
                      <a:pt x="1432" y="326"/>
                    </a:lnTo>
                    <a:lnTo>
                      <a:pt x="1446" y="326"/>
                    </a:lnTo>
                    <a:lnTo>
                      <a:pt x="1460" y="326"/>
                    </a:lnTo>
                    <a:lnTo>
                      <a:pt x="1460" y="341"/>
                    </a:lnTo>
                    <a:lnTo>
                      <a:pt x="1460" y="355"/>
                    </a:lnTo>
                    <a:lnTo>
                      <a:pt x="1460" y="369"/>
                    </a:lnTo>
                    <a:lnTo>
                      <a:pt x="1460" y="383"/>
                    </a:lnTo>
                    <a:lnTo>
                      <a:pt x="1460" y="397"/>
                    </a:lnTo>
                    <a:lnTo>
                      <a:pt x="1460" y="412"/>
                    </a:lnTo>
                    <a:lnTo>
                      <a:pt x="1432" y="412"/>
                    </a:lnTo>
                    <a:lnTo>
                      <a:pt x="1418" y="412"/>
                    </a:lnTo>
                    <a:lnTo>
                      <a:pt x="1418" y="426"/>
                    </a:lnTo>
                    <a:lnTo>
                      <a:pt x="1418" y="440"/>
                    </a:lnTo>
                    <a:lnTo>
                      <a:pt x="1418" y="454"/>
                    </a:lnTo>
                    <a:lnTo>
                      <a:pt x="1375" y="454"/>
                    </a:lnTo>
                    <a:lnTo>
                      <a:pt x="1347" y="440"/>
                    </a:lnTo>
                    <a:lnTo>
                      <a:pt x="1347" y="454"/>
                    </a:lnTo>
                    <a:lnTo>
                      <a:pt x="1333" y="454"/>
                    </a:lnTo>
                    <a:lnTo>
                      <a:pt x="1304" y="454"/>
                    </a:lnTo>
                    <a:lnTo>
                      <a:pt x="1304" y="440"/>
                    </a:lnTo>
                    <a:lnTo>
                      <a:pt x="1262" y="440"/>
                    </a:lnTo>
                    <a:lnTo>
                      <a:pt x="1248" y="440"/>
                    </a:lnTo>
                    <a:lnTo>
                      <a:pt x="1248" y="454"/>
                    </a:lnTo>
                    <a:lnTo>
                      <a:pt x="1248" y="468"/>
                    </a:lnTo>
                    <a:lnTo>
                      <a:pt x="1248" y="483"/>
                    </a:lnTo>
                    <a:lnTo>
                      <a:pt x="1276" y="483"/>
                    </a:lnTo>
                    <a:lnTo>
                      <a:pt x="1276" y="497"/>
                    </a:lnTo>
                    <a:lnTo>
                      <a:pt x="1276" y="511"/>
                    </a:lnTo>
                    <a:lnTo>
                      <a:pt x="1276" y="525"/>
                    </a:lnTo>
                    <a:lnTo>
                      <a:pt x="1276" y="539"/>
                    </a:lnTo>
                    <a:lnTo>
                      <a:pt x="1276" y="553"/>
                    </a:lnTo>
                    <a:lnTo>
                      <a:pt x="1276" y="568"/>
                    </a:lnTo>
                    <a:lnTo>
                      <a:pt x="1333" y="568"/>
                    </a:lnTo>
                    <a:lnTo>
                      <a:pt x="1375" y="568"/>
                    </a:lnTo>
                    <a:lnTo>
                      <a:pt x="1375" y="624"/>
                    </a:lnTo>
                    <a:lnTo>
                      <a:pt x="1375" y="639"/>
                    </a:lnTo>
                    <a:lnTo>
                      <a:pt x="1375" y="653"/>
                    </a:lnTo>
                    <a:lnTo>
                      <a:pt x="1375" y="695"/>
                    </a:lnTo>
                    <a:lnTo>
                      <a:pt x="1333" y="695"/>
                    </a:lnTo>
                    <a:lnTo>
                      <a:pt x="1333" y="738"/>
                    </a:lnTo>
                    <a:lnTo>
                      <a:pt x="1333" y="780"/>
                    </a:lnTo>
                    <a:lnTo>
                      <a:pt x="1333" y="809"/>
                    </a:lnTo>
                    <a:lnTo>
                      <a:pt x="1333" y="823"/>
                    </a:lnTo>
                    <a:lnTo>
                      <a:pt x="1333" y="837"/>
                    </a:lnTo>
                    <a:lnTo>
                      <a:pt x="1333" y="851"/>
                    </a:lnTo>
                    <a:lnTo>
                      <a:pt x="1333" y="865"/>
                    </a:lnTo>
                    <a:lnTo>
                      <a:pt x="1333" y="880"/>
                    </a:lnTo>
                    <a:lnTo>
                      <a:pt x="1333" y="894"/>
                    </a:lnTo>
                    <a:lnTo>
                      <a:pt x="1333" y="936"/>
                    </a:lnTo>
                    <a:lnTo>
                      <a:pt x="1333" y="951"/>
                    </a:lnTo>
                    <a:lnTo>
                      <a:pt x="1347" y="993"/>
                    </a:lnTo>
                    <a:lnTo>
                      <a:pt x="1333" y="993"/>
                    </a:lnTo>
                    <a:lnTo>
                      <a:pt x="1290" y="993"/>
                    </a:lnTo>
                    <a:lnTo>
                      <a:pt x="1248" y="993"/>
                    </a:lnTo>
                    <a:lnTo>
                      <a:pt x="1205" y="993"/>
                    </a:lnTo>
                    <a:lnTo>
                      <a:pt x="1205" y="951"/>
                    </a:lnTo>
                    <a:lnTo>
                      <a:pt x="1120" y="951"/>
                    </a:lnTo>
                    <a:lnTo>
                      <a:pt x="1092" y="951"/>
                    </a:lnTo>
                    <a:lnTo>
                      <a:pt x="1092" y="965"/>
                    </a:lnTo>
                    <a:lnTo>
                      <a:pt x="1092" y="979"/>
                    </a:lnTo>
                    <a:lnTo>
                      <a:pt x="1092" y="993"/>
                    </a:lnTo>
                    <a:lnTo>
                      <a:pt x="1092" y="1007"/>
                    </a:lnTo>
                    <a:lnTo>
                      <a:pt x="1092" y="1022"/>
                    </a:lnTo>
                    <a:lnTo>
                      <a:pt x="1092" y="1036"/>
                    </a:lnTo>
                    <a:lnTo>
                      <a:pt x="1092" y="1050"/>
                    </a:lnTo>
                    <a:lnTo>
                      <a:pt x="1092" y="1064"/>
                    </a:lnTo>
                    <a:lnTo>
                      <a:pt x="1092" y="1078"/>
                    </a:lnTo>
                    <a:lnTo>
                      <a:pt x="1078" y="1078"/>
                    </a:lnTo>
                    <a:lnTo>
                      <a:pt x="1078" y="1121"/>
                    </a:lnTo>
                    <a:lnTo>
                      <a:pt x="1078" y="1135"/>
                    </a:lnTo>
                    <a:lnTo>
                      <a:pt x="1078" y="1206"/>
                    </a:lnTo>
                    <a:lnTo>
                      <a:pt x="1049" y="1206"/>
                    </a:lnTo>
                    <a:lnTo>
                      <a:pt x="1049" y="1220"/>
                    </a:lnTo>
                    <a:lnTo>
                      <a:pt x="1049" y="1234"/>
                    </a:lnTo>
                    <a:lnTo>
                      <a:pt x="1049" y="1248"/>
                    </a:lnTo>
                    <a:lnTo>
                      <a:pt x="1049" y="1263"/>
                    </a:lnTo>
                    <a:lnTo>
                      <a:pt x="1049" y="1277"/>
                    </a:lnTo>
                    <a:lnTo>
                      <a:pt x="1021" y="1277"/>
                    </a:lnTo>
                    <a:lnTo>
                      <a:pt x="1021" y="1291"/>
                    </a:lnTo>
                    <a:lnTo>
                      <a:pt x="1021" y="1305"/>
                    </a:lnTo>
                    <a:lnTo>
                      <a:pt x="1021" y="1319"/>
                    </a:lnTo>
                    <a:lnTo>
                      <a:pt x="1021" y="1334"/>
                    </a:lnTo>
                    <a:lnTo>
                      <a:pt x="1035" y="1319"/>
                    </a:lnTo>
                    <a:lnTo>
                      <a:pt x="1049" y="1319"/>
                    </a:lnTo>
                    <a:lnTo>
                      <a:pt x="1049" y="1334"/>
                    </a:lnTo>
                    <a:lnTo>
                      <a:pt x="1049" y="1348"/>
                    </a:lnTo>
                    <a:lnTo>
                      <a:pt x="1049" y="1362"/>
                    </a:lnTo>
                    <a:lnTo>
                      <a:pt x="1049" y="1376"/>
                    </a:lnTo>
                    <a:lnTo>
                      <a:pt x="1092" y="1376"/>
                    </a:lnTo>
                    <a:lnTo>
                      <a:pt x="1092" y="1390"/>
                    </a:lnTo>
                    <a:lnTo>
                      <a:pt x="1092" y="1405"/>
                    </a:lnTo>
                    <a:lnTo>
                      <a:pt x="1092" y="1419"/>
                    </a:lnTo>
                    <a:lnTo>
                      <a:pt x="1092" y="1433"/>
                    </a:lnTo>
                    <a:lnTo>
                      <a:pt x="1092" y="1447"/>
                    </a:lnTo>
                    <a:lnTo>
                      <a:pt x="1078" y="1447"/>
                    </a:lnTo>
                    <a:lnTo>
                      <a:pt x="1078" y="1433"/>
                    </a:lnTo>
                    <a:lnTo>
                      <a:pt x="1063" y="1433"/>
                    </a:lnTo>
                    <a:lnTo>
                      <a:pt x="1049" y="1447"/>
                    </a:lnTo>
                    <a:lnTo>
                      <a:pt x="1035" y="1447"/>
                    </a:lnTo>
                    <a:lnTo>
                      <a:pt x="1035" y="1433"/>
                    </a:lnTo>
                    <a:lnTo>
                      <a:pt x="1021" y="1433"/>
                    </a:lnTo>
                    <a:lnTo>
                      <a:pt x="1007" y="1433"/>
                    </a:lnTo>
                    <a:lnTo>
                      <a:pt x="992" y="1419"/>
                    </a:lnTo>
                    <a:lnTo>
                      <a:pt x="978" y="1419"/>
                    </a:lnTo>
                    <a:lnTo>
                      <a:pt x="978" y="1405"/>
                    </a:lnTo>
                    <a:lnTo>
                      <a:pt x="950" y="1390"/>
                    </a:lnTo>
                    <a:lnTo>
                      <a:pt x="922" y="1362"/>
                    </a:lnTo>
                    <a:lnTo>
                      <a:pt x="922" y="1348"/>
                    </a:lnTo>
                    <a:lnTo>
                      <a:pt x="907" y="1334"/>
                    </a:lnTo>
                    <a:lnTo>
                      <a:pt x="907" y="1319"/>
                    </a:lnTo>
                    <a:lnTo>
                      <a:pt x="893" y="1319"/>
                    </a:lnTo>
                    <a:lnTo>
                      <a:pt x="851" y="1291"/>
                    </a:lnTo>
                    <a:lnTo>
                      <a:pt x="836" y="1291"/>
                    </a:lnTo>
                    <a:lnTo>
                      <a:pt x="836" y="1277"/>
                    </a:lnTo>
                    <a:lnTo>
                      <a:pt x="822" y="1263"/>
                    </a:lnTo>
                    <a:lnTo>
                      <a:pt x="794" y="1248"/>
                    </a:lnTo>
                    <a:lnTo>
                      <a:pt x="780" y="1234"/>
                    </a:lnTo>
                    <a:lnTo>
                      <a:pt x="780" y="1220"/>
                    </a:lnTo>
                    <a:lnTo>
                      <a:pt x="765" y="1220"/>
                    </a:lnTo>
                    <a:lnTo>
                      <a:pt x="765" y="1206"/>
                    </a:lnTo>
                    <a:lnTo>
                      <a:pt x="751" y="1192"/>
                    </a:lnTo>
                    <a:lnTo>
                      <a:pt x="751" y="1178"/>
                    </a:lnTo>
                    <a:lnTo>
                      <a:pt x="751" y="1163"/>
                    </a:lnTo>
                    <a:lnTo>
                      <a:pt x="751" y="1149"/>
                    </a:lnTo>
                    <a:lnTo>
                      <a:pt x="751" y="1135"/>
                    </a:lnTo>
                    <a:lnTo>
                      <a:pt x="751" y="1121"/>
                    </a:lnTo>
                    <a:lnTo>
                      <a:pt x="765" y="1121"/>
                    </a:lnTo>
                    <a:lnTo>
                      <a:pt x="751" y="1121"/>
                    </a:lnTo>
                    <a:lnTo>
                      <a:pt x="751" y="1107"/>
                    </a:lnTo>
                    <a:lnTo>
                      <a:pt x="723" y="1107"/>
                    </a:lnTo>
                    <a:lnTo>
                      <a:pt x="695" y="1092"/>
                    </a:lnTo>
                    <a:lnTo>
                      <a:pt x="638" y="1092"/>
                    </a:lnTo>
                    <a:lnTo>
                      <a:pt x="624" y="1092"/>
                    </a:lnTo>
                    <a:lnTo>
                      <a:pt x="581" y="1078"/>
                    </a:lnTo>
                    <a:lnTo>
                      <a:pt x="553" y="1078"/>
                    </a:lnTo>
                    <a:lnTo>
                      <a:pt x="539" y="1078"/>
                    </a:lnTo>
                    <a:lnTo>
                      <a:pt x="524" y="1078"/>
                    </a:lnTo>
                    <a:lnTo>
                      <a:pt x="510" y="1078"/>
                    </a:lnTo>
                    <a:lnTo>
                      <a:pt x="482" y="1064"/>
                    </a:lnTo>
                    <a:lnTo>
                      <a:pt x="468" y="1064"/>
                    </a:lnTo>
                    <a:lnTo>
                      <a:pt x="453" y="1078"/>
                    </a:lnTo>
                    <a:lnTo>
                      <a:pt x="439" y="1092"/>
                    </a:lnTo>
                    <a:lnTo>
                      <a:pt x="425" y="1107"/>
                    </a:lnTo>
                    <a:lnTo>
                      <a:pt x="411" y="1107"/>
                    </a:lnTo>
                    <a:lnTo>
                      <a:pt x="411" y="1121"/>
                    </a:lnTo>
                    <a:lnTo>
                      <a:pt x="411" y="1135"/>
                    </a:lnTo>
                    <a:lnTo>
                      <a:pt x="397" y="1163"/>
                    </a:lnTo>
                    <a:lnTo>
                      <a:pt x="368" y="1149"/>
                    </a:lnTo>
                    <a:lnTo>
                      <a:pt x="368" y="1135"/>
                    </a:lnTo>
                    <a:lnTo>
                      <a:pt x="354" y="1135"/>
                    </a:lnTo>
                    <a:lnTo>
                      <a:pt x="354" y="1121"/>
                    </a:lnTo>
                    <a:lnTo>
                      <a:pt x="340" y="1107"/>
                    </a:lnTo>
                    <a:lnTo>
                      <a:pt x="326" y="1092"/>
                    </a:lnTo>
                    <a:lnTo>
                      <a:pt x="326" y="1078"/>
                    </a:lnTo>
                    <a:lnTo>
                      <a:pt x="326" y="1064"/>
                    </a:lnTo>
                    <a:lnTo>
                      <a:pt x="312" y="1064"/>
                    </a:lnTo>
                    <a:lnTo>
                      <a:pt x="297" y="1050"/>
                    </a:lnTo>
                    <a:lnTo>
                      <a:pt x="283" y="1036"/>
                    </a:lnTo>
                    <a:lnTo>
                      <a:pt x="269" y="1022"/>
                    </a:lnTo>
                    <a:lnTo>
                      <a:pt x="241" y="1007"/>
                    </a:lnTo>
                    <a:lnTo>
                      <a:pt x="227" y="993"/>
                    </a:lnTo>
                    <a:lnTo>
                      <a:pt x="212" y="965"/>
                    </a:lnTo>
                    <a:lnTo>
                      <a:pt x="198" y="965"/>
                    </a:lnTo>
                    <a:lnTo>
                      <a:pt x="184" y="951"/>
                    </a:lnTo>
                    <a:lnTo>
                      <a:pt x="184" y="936"/>
                    </a:lnTo>
                    <a:lnTo>
                      <a:pt x="156" y="922"/>
                    </a:lnTo>
                    <a:lnTo>
                      <a:pt x="141" y="908"/>
                    </a:lnTo>
                    <a:lnTo>
                      <a:pt x="113" y="894"/>
                    </a:lnTo>
                    <a:lnTo>
                      <a:pt x="113" y="880"/>
                    </a:lnTo>
                    <a:lnTo>
                      <a:pt x="99" y="865"/>
                    </a:lnTo>
                    <a:lnTo>
                      <a:pt x="85" y="851"/>
                    </a:lnTo>
                    <a:lnTo>
                      <a:pt x="71" y="837"/>
                    </a:lnTo>
                    <a:lnTo>
                      <a:pt x="42" y="823"/>
                    </a:lnTo>
                    <a:lnTo>
                      <a:pt x="42" y="809"/>
                    </a:lnTo>
                    <a:lnTo>
                      <a:pt x="28" y="809"/>
                    </a:lnTo>
                    <a:lnTo>
                      <a:pt x="14" y="780"/>
                    </a:lnTo>
                    <a:lnTo>
                      <a:pt x="0" y="766"/>
                    </a:lnTo>
                    <a:lnTo>
                      <a:pt x="0" y="752"/>
                    </a:lnTo>
                    <a:lnTo>
                      <a:pt x="14" y="752"/>
                    </a:lnTo>
                    <a:lnTo>
                      <a:pt x="14" y="738"/>
                    </a:lnTo>
                    <a:lnTo>
                      <a:pt x="28" y="724"/>
                    </a:lnTo>
                    <a:lnTo>
                      <a:pt x="28" y="709"/>
                    </a:lnTo>
                    <a:lnTo>
                      <a:pt x="42" y="709"/>
                    </a:lnTo>
                    <a:lnTo>
                      <a:pt x="42" y="695"/>
                    </a:lnTo>
                    <a:lnTo>
                      <a:pt x="42" y="681"/>
                    </a:lnTo>
                    <a:lnTo>
                      <a:pt x="42" y="667"/>
                    </a:lnTo>
                    <a:lnTo>
                      <a:pt x="56" y="653"/>
                    </a:lnTo>
                    <a:lnTo>
                      <a:pt x="56" y="639"/>
                    </a:lnTo>
                    <a:lnTo>
                      <a:pt x="56" y="624"/>
                    </a:lnTo>
                    <a:lnTo>
                      <a:pt x="71" y="624"/>
                    </a:lnTo>
                    <a:lnTo>
                      <a:pt x="71" y="610"/>
                    </a:lnTo>
                    <a:lnTo>
                      <a:pt x="71" y="596"/>
                    </a:lnTo>
                    <a:lnTo>
                      <a:pt x="71" y="582"/>
                    </a:lnTo>
                    <a:lnTo>
                      <a:pt x="71" y="568"/>
                    </a:lnTo>
                    <a:lnTo>
                      <a:pt x="85" y="568"/>
                    </a:lnTo>
                    <a:lnTo>
                      <a:pt x="85" y="553"/>
                    </a:lnTo>
                    <a:lnTo>
                      <a:pt x="85" y="539"/>
                    </a:lnTo>
                    <a:lnTo>
                      <a:pt x="85" y="525"/>
                    </a:lnTo>
                    <a:lnTo>
                      <a:pt x="85" y="511"/>
                    </a:lnTo>
                    <a:lnTo>
                      <a:pt x="99" y="511"/>
                    </a:lnTo>
                    <a:lnTo>
                      <a:pt x="99" y="497"/>
                    </a:lnTo>
                    <a:lnTo>
                      <a:pt x="99" y="483"/>
                    </a:lnTo>
                    <a:lnTo>
                      <a:pt x="99" y="468"/>
                    </a:lnTo>
                    <a:lnTo>
                      <a:pt x="113" y="454"/>
                    </a:lnTo>
                    <a:lnTo>
                      <a:pt x="113" y="440"/>
                    </a:lnTo>
                    <a:lnTo>
                      <a:pt x="113" y="426"/>
                    </a:lnTo>
                    <a:lnTo>
                      <a:pt x="113" y="412"/>
                    </a:lnTo>
                    <a:lnTo>
                      <a:pt x="127" y="397"/>
                    </a:lnTo>
                    <a:lnTo>
                      <a:pt x="127" y="383"/>
                    </a:lnTo>
                    <a:lnTo>
                      <a:pt x="127" y="369"/>
                    </a:lnTo>
                    <a:lnTo>
                      <a:pt x="127" y="355"/>
                    </a:lnTo>
                    <a:lnTo>
                      <a:pt x="141" y="355"/>
                    </a:lnTo>
                    <a:lnTo>
                      <a:pt x="141" y="312"/>
                    </a:lnTo>
                    <a:lnTo>
                      <a:pt x="156" y="284"/>
                    </a:lnTo>
                    <a:lnTo>
                      <a:pt x="156" y="270"/>
                    </a:lnTo>
                    <a:lnTo>
                      <a:pt x="170" y="256"/>
                    </a:lnTo>
                    <a:lnTo>
                      <a:pt x="170" y="213"/>
                    </a:lnTo>
                    <a:lnTo>
                      <a:pt x="170" y="199"/>
                    </a:lnTo>
                    <a:lnTo>
                      <a:pt x="184" y="199"/>
                    </a:lnTo>
                    <a:lnTo>
                      <a:pt x="184" y="185"/>
                    </a:lnTo>
                    <a:lnTo>
                      <a:pt x="184" y="170"/>
                    </a:lnTo>
                    <a:lnTo>
                      <a:pt x="184" y="156"/>
                    </a:lnTo>
                    <a:lnTo>
                      <a:pt x="198" y="142"/>
                    </a:lnTo>
                    <a:lnTo>
                      <a:pt x="198" y="128"/>
                    </a:lnTo>
                    <a:lnTo>
                      <a:pt x="198" y="114"/>
                    </a:lnTo>
                    <a:lnTo>
                      <a:pt x="198" y="100"/>
                    </a:lnTo>
                    <a:lnTo>
                      <a:pt x="212" y="85"/>
                    </a:lnTo>
                    <a:lnTo>
                      <a:pt x="212" y="71"/>
                    </a:lnTo>
                    <a:lnTo>
                      <a:pt x="212" y="57"/>
                    </a:lnTo>
                    <a:lnTo>
                      <a:pt x="227" y="29"/>
                    </a:lnTo>
                    <a:lnTo>
                      <a:pt x="227" y="14"/>
                    </a:lnTo>
                    <a:lnTo>
                      <a:pt x="241" y="14"/>
                    </a:lnTo>
                    <a:lnTo>
                      <a:pt x="255" y="14"/>
                    </a:lnTo>
                    <a:lnTo>
                      <a:pt x="269" y="14"/>
                    </a:lnTo>
                    <a:lnTo>
                      <a:pt x="283" y="14"/>
                    </a:lnTo>
                    <a:lnTo>
                      <a:pt x="297" y="14"/>
                    </a:lnTo>
                    <a:lnTo>
                      <a:pt x="312" y="14"/>
                    </a:lnTo>
                    <a:lnTo>
                      <a:pt x="326" y="14"/>
                    </a:lnTo>
                    <a:lnTo>
                      <a:pt x="340" y="14"/>
                    </a:lnTo>
                    <a:lnTo>
                      <a:pt x="354" y="14"/>
                    </a:lnTo>
                    <a:lnTo>
                      <a:pt x="368" y="14"/>
                    </a:lnTo>
                    <a:lnTo>
                      <a:pt x="411" y="14"/>
                    </a:lnTo>
                    <a:lnTo>
                      <a:pt x="425" y="14"/>
                    </a:lnTo>
                    <a:lnTo>
                      <a:pt x="453" y="14"/>
                    </a:lnTo>
                    <a:lnTo>
                      <a:pt x="468" y="14"/>
                    </a:lnTo>
                    <a:lnTo>
                      <a:pt x="496" y="0"/>
                    </a:lnTo>
                    <a:lnTo>
                      <a:pt x="510" y="0"/>
                    </a:lnTo>
                    <a:lnTo>
                      <a:pt x="524" y="0"/>
                    </a:lnTo>
                    <a:lnTo>
                      <a:pt x="539" y="0"/>
                    </a:lnTo>
                    <a:lnTo>
                      <a:pt x="553" y="0"/>
                    </a:lnTo>
                    <a:lnTo>
                      <a:pt x="553" y="14"/>
                    </a:lnTo>
                    <a:lnTo>
                      <a:pt x="567" y="14"/>
                    </a:lnTo>
                    <a:lnTo>
                      <a:pt x="609" y="14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6" name="Freeform 12"/>
              <p:cNvSpPr>
                <a:spLocks noChangeAspect="1"/>
              </p:cNvSpPr>
              <p:nvPr/>
            </p:nvSpPr>
            <p:spPr bwMode="auto">
              <a:xfrm>
                <a:off x="6948" y="7132"/>
                <a:ext cx="2081" cy="1827"/>
              </a:xfrm>
              <a:custGeom>
                <a:avLst/>
                <a:gdLst/>
                <a:ahLst/>
                <a:cxnLst>
                  <a:cxn ang="0">
                    <a:pos x="1290" y="28"/>
                  </a:cxn>
                  <a:cxn ang="0">
                    <a:pos x="1290" y="42"/>
                  </a:cxn>
                  <a:cxn ang="0">
                    <a:pos x="1290" y="99"/>
                  </a:cxn>
                  <a:cxn ang="0">
                    <a:pos x="1290" y="113"/>
                  </a:cxn>
                  <a:cxn ang="0">
                    <a:pos x="1290" y="141"/>
                  </a:cxn>
                  <a:cxn ang="0">
                    <a:pos x="1304" y="170"/>
                  </a:cxn>
                  <a:cxn ang="0">
                    <a:pos x="1304" y="227"/>
                  </a:cxn>
                  <a:cxn ang="0">
                    <a:pos x="1304" y="269"/>
                  </a:cxn>
                  <a:cxn ang="0">
                    <a:pos x="1304" y="340"/>
                  </a:cxn>
                  <a:cxn ang="0">
                    <a:pos x="1304" y="397"/>
                  </a:cxn>
                  <a:cxn ang="0">
                    <a:pos x="1304" y="439"/>
                  </a:cxn>
                  <a:cxn ang="0">
                    <a:pos x="1304" y="482"/>
                  </a:cxn>
                  <a:cxn ang="0">
                    <a:pos x="1304" y="482"/>
                  </a:cxn>
                  <a:cxn ang="0">
                    <a:pos x="1304" y="482"/>
                  </a:cxn>
                  <a:cxn ang="0">
                    <a:pos x="1304" y="496"/>
                  </a:cxn>
                  <a:cxn ang="0">
                    <a:pos x="1304" y="539"/>
                  </a:cxn>
                  <a:cxn ang="0">
                    <a:pos x="1304" y="581"/>
                  </a:cxn>
                  <a:cxn ang="0">
                    <a:pos x="1304" y="638"/>
                  </a:cxn>
                  <a:cxn ang="0">
                    <a:pos x="1290" y="709"/>
                  </a:cxn>
                  <a:cxn ang="0">
                    <a:pos x="1290" y="794"/>
                  </a:cxn>
                  <a:cxn ang="0">
                    <a:pos x="1290" y="851"/>
                  </a:cxn>
                  <a:cxn ang="0">
                    <a:pos x="1276" y="907"/>
                  </a:cxn>
                  <a:cxn ang="0">
                    <a:pos x="1276" y="964"/>
                  </a:cxn>
                  <a:cxn ang="0">
                    <a:pos x="1276" y="1035"/>
                  </a:cxn>
                  <a:cxn ang="0">
                    <a:pos x="1262" y="1049"/>
                  </a:cxn>
                  <a:cxn ang="0">
                    <a:pos x="1191" y="1049"/>
                  </a:cxn>
                  <a:cxn ang="0">
                    <a:pos x="1120" y="1035"/>
                  </a:cxn>
                  <a:cxn ang="0">
                    <a:pos x="1078" y="1021"/>
                  </a:cxn>
                  <a:cxn ang="0">
                    <a:pos x="964" y="1021"/>
                  </a:cxn>
                  <a:cxn ang="0">
                    <a:pos x="879" y="1007"/>
                  </a:cxn>
                  <a:cxn ang="0">
                    <a:pos x="780" y="1035"/>
                  </a:cxn>
                  <a:cxn ang="0">
                    <a:pos x="723" y="1035"/>
                  </a:cxn>
                  <a:cxn ang="0">
                    <a:pos x="695" y="1049"/>
                  </a:cxn>
                  <a:cxn ang="0">
                    <a:pos x="666" y="1092"/>
                  </a:cxn>
                  <a:cxn ang="0">
                    <a:pos x="624" y="1106"/>
                  </a:cxn>
                  <a:cxn ang="0">
                    <a:pos x="510" y="1134"/>
                  </a:cxn>
                  <a:cxn ang="0">
                    <a:pos x="454" y="1148"/>
                  </a:cxn>
                  <a:cxn ang="0">
                    <a:pos x="411" y="1106"/>
                  </a:cxn>
                  <a:cxn ang="0">
                    <a:pos x="397" y="1092"/>
                  </a:cxn>
                  <a:cxn ang="0">
                    <a:pos x="354" y="1049"/>
                  </a:cxn>
                  <a:cxn ang="0">
                    <a:pos x="227" y="936"/>
                  </a:cxn>
                  <a:cxn ang="0">
                    <a:pos x="127" y="836"/>
                  </a:cxn>
                  <a:cxn ang="0">
                    <a:pos x="14" y="709"/>
                  </a:cxn>
                  <a:cxn ang="0">
                    <a:pos x="14" y="666"/>
                  </a:cxn>
                  <a:cxn ang="0">
                    <a:pos x="184" y="595"/>
                  </a:cxn>
                  <a:cxn ang="0">
                    <a:pos x="326" y="539"/>
                  </a:cxn>
                  <a:cxn ang="0">
                    <a:pos x="383" y="539"/>
                  </a:cxn>
                  <a:cxn ang="0">
                    <a:pos x="510" y="482"/>
                  </a:cxn>
                  <a:cxn ang="0">
                    <a:pos x="680" y="368"/>
                  </a:cxn>
                  <a:cxn ang="0">
                    <a:pos x="737" y="354"/>
                  </a:cxn>
                  <a:cxn ang="0">
                    <a:pos x="780" y="312"/>
                  </a:cxn>
                  <a:cxn ang="0">
                    <a:pos x="794" y="312"/>
                  </a:cxn>
                  <a:cxn ang="0">
                    <a:pos x="836" y="283"/>
                  </a:cxn>
                  <a:cxn ang="0">
                    <a:pos x="950" y="198"/>
                  </a:cxn>
                  <a:cxn ang="0">
                    <a:pos x="1049" y="141"/>
                  </a:cxn>
                  <a:cxn ang="0">
                    <a:pos x="1063" y="127"/>
                  </a:cxn>
                  <a:cxn ang="0">
                    <a:pos x="1120" y="85"/>
                  </a:cxn>
                  <a:cxn ang="0">
                    <a:pos x="1163" y="42"/>
                  </a:cxn>
                  <a:cxn ang="0">
                    <a:pos x="1177" y="14"/>
                  </a:cxn>
                  <a:cxn ang="0">
                    <a:pos x="1219" y="14"/>
                  </a:cxn>
                  <a:cxn ang="0">
                    <a:pos x="1234" y="14"/>
                  </a:cxn>
                  <a:cxn ang="0">
                    <a:pos x="1248" y="14"/>
                  </a:cxn>
                  <a:cxn ang="0">
                    <a:pos x="1276" y="0"/>
                  </a:cxn>
                </a:cxnLst>
                <a:rect l="0" t="0" r="r" b="b"/>
                <a:pathLst>
                  <a:path w="1304" h="1148">
                    <a:moveTo>
                      <a:pt x="1290" y="0"/>
                    </a:moveTo>
                    <a:lnTo>
                      <a:pt x="1290" y="14"/>
                    </a:lnTo>
                    <a:lnTo>
                      <a:pt x="1290" y="28"/>
                    </a:lnTo>
                    <a:lnTo>
                      <a:pt x="1290" y="42"/>
                    </a:lnTo>
                    <a:lnTo>
                      <a:pt x="1290" y="56"/>
                    </a:lnTo>
                    <a:lnTo>
                      <a:pt x="1290" y="99"/>
                    </a:lnTo>
                    <a:lnTo>
                      <a:pt x="1290" y="113"/>
                    </a:lnTo>
                    <a:lnTo>
                      <a:pt x="1290" y="141"/>
                    </a:lnTo>
                    <a:lnTo>
                      <a:pt x="1304" y="156"/>
                    </a:lnTo>
                    <a:lnTo>
                      <a:pt x="1304" y="170"/>
                    </a:lnTo>
                    <a:lnTo>
                      <a:pt x="1304" y="198"/>
                    </a:lnTo>
                    <a:lnTo>
                      <a:pt x="1304" y="212"/>
                    </a:lnTo>
                    <a:lnTo>
                      <a:pt x="1304" y="227"/>
                    </a:lnTo>
                    <a:lnTo>
                      <a:pt x="1304" y="255"/>
                    </a:lnTo>
                    <a:lnTo>
                      <a:pt x="1304" y="269"/>
                    </a:lnTo>
                    <a:lnTo>
                      <a:pt x="1304" y="283"/>
                    </a:lnTo>
                    <a:lnTo>
                      <a:pt x="1304" y="297"/>
                    </a:lnTo>
                    <a:lnTo>
                      <a:pt x="1304" y="326"/>
                    </a:lnTo>
                    <a:lnTo>
                      <a:pt x="1304" y="340"/>
                    </a:lnTo>
                    <a:lnTo>
                      <a:pt x="1304" y="383"/>
                    </a:lnTo>
                    <a:lnTo>
                      <a:pt x="1304" y="397"/>
                    </a:lnTo>
                    <a:lnTo>
                      <a:pt x="1304" y="411"/>
                    </a:lnTo>
                    <a:lnTo>
                      <a:pt x="1304" y="439"/>
                    </a:lnTo>
                    <a:lnTo>
                      <a:pt x="1304" y="453"/>
                    </a:lnTo>
                    <a:lnTo>
                      <a:pt x="1304" y="468"/>
                    </a:lnTo>
                    <a:lnTo>
                      <a:pt x="1304" y="482"/>
                    </a:lnTo>
                    <a:lnTo>
                      <a:pt x="1304" y="496"/>
                    </a:lnTo>
                    <a:lnTo>
                      <a:pt x="1304" y="510"/>
                    </a:lnTo>
                    <a:lnTo>
                      <a:pt x="1304" y="524"/>
                    </a:lnTo>
                    <a:lnTo>
                      <a:pt x="1304" y="539"/>
                    </a:lnTo>
                    <a:lnTo>
                      <a:pt x="1304" y="581"/>
                    </a:lnTo>
                    <a:lnTo>
                      <a:pt x="1304" y="595"/>
                    </a:lnTo>
                    <a:lnTo>
                      <a:pt x="1304" y="609"/>
                    </a:lnTo>
                    <a:lnTo>
                      <a:pt x="1304" y="624"/>
                    </a:lnTo>
                    <a:lnTo>
                      <a:pt x="1304" y="638"/>
                    </a:lnTo>
                    <a:lnTo>
                      <a:pt x="1304" y="652"/>
                    </a:lnTo>
                    <a:lnTo>
                      <a:pt x="1304" y="666"/>
                    </a:lnTo>
                    <a:lnTo>
                      <a:pt x="1304" y="680"/>
                    </a:lnTo>
                    <a:lnTo>
                      <a:pt x="1304" y="695"/>
                    </a:lnTo>
                    <a:lnTo>
                      <a:pt x="1290" y="709"/>
                    </a:lnTo>
                    <a:lnTo>
                      <a:pt x="1290" y="751"/>
                    </a:lnTo>
                    <a:lnTo>
                      <a:pt x="1290" y="766"/>
                    </a:lnTo>
                    <a:lnTo>
                      <a:pt x="1290" y="794"/>
                    </a:lnTo>
                    <a:lnTo>
                      <a:pt x="1290" y="808"/>
                    </a:lnTo>
                    <a:lnTo>
                      <a:pt x="1290" y="851"/>
                    </a:lnTo>
                    <a:lnTo>
                      <a:pt x="1276" y="907"/>
                    </a:lnTo>
                    <a:lnTo>
                      <a:pt x="1276" y="936"/>
                    </a:lnTo>
                    <a:lnTo>
                      <a:pt x="1276" y="950"/>
                    </a:lnTo>
                    <a:lnTo>
                      <a:pt x="1276" y="964"/>
                    </a:lnTo>
                    <a:lnTo>
                      <a:pt x="1276" y="992"/>
                    </a:lnTo>
                    <a:lnTo>
                      <a:pt x="1276" y="1035"/>
                    </a:lnTo>
                    <a:lnTo>
                      <a:pt x="1262" y="1035"/>
                    </a:lnTo>
                    <a:lnTo>
                      <a:pt x="1262" y="1049"/>
                    </a:lnTo>
                    <a:lnTo>
                      <a:pt x="1248" y="1049"/>
                    </a:lnTo>
                    <a:lnTo>
                      <a:pt x="1205" y="1049"/>
                    </a:lnTo>
                    <a:lnTo>
                      <a:pt x="1191" y="1049"/>
                    </a:lnTo>
                    <a:lnTo>
                      <a:pt x="1177" y="1049"/>
                    </a:lnTo>
                    <a:lnTo>
                      <a:pt x="1163" y="1035"/>
                    </a:lnTo>
                    <a:lnTo>
                      <a:pt x="1148" y="1035"/>
                    </a:lnTo>
                    <a:lnTo>
                      <a:pt x="1134" y="1035"/>
                    </a:lnTo>
                    <a:lnTo>
                      <a:pt x="1120" y="1035"/>
                    </a:lnTo>
                    <a:lnTo>
                      <a:pt x="1092" y="1035"/>
                    </a:lnTo>
                    <a:lnTo>
                      <a:pt x="1078" y="1021"/>
                    </a:lnTo>
                    <a:lnTo>
                      <a:pt x="1035" y="1021"/>
                    </a:lnTo>
                    <a:lnTo>
                      <a:pt x="1021" y="1021"/>
                    </a:lnTo>
                    <a:lnTo>
                      <a:pt x="1007" y="1021"/>
                    </a:lnTo>
                    <a:lnTo>
                      <a:pt x="964" y="1021"/>
                    </a:lnTo>
                    <a:lnTo>
                      <a:pt x="950" y="1021"/>
                    </a:lnTo>
                    <a:lnTo>
                      <a:pt x="907" y="1007"/>
                    </a:lnTo>
                    <a:lnTo>
                      <a:pt x="893" y="1007"/>
                    </a:lnTo>
                    <a:lnTo>
                      <a:pt x="879" y="1007"/>
                    </a:lnTo>
                    <a:lnTo>
                      <a:pt x="865" y="1007"/>
                    </a:lnTo>
                    <a:lnTo>
                      <a:pt x="851" y="1021"/>
                    </a:lnTo>
                    <a:lnTo>
                      <a:pt x="808" y="1021"/>
                    </a:lnTo>
                    <a:lnTo>
                      <a:pt x="780" y="1035"/>
                    </a:lnTo>
                    <a:lnTo>
                      <a:pt x="751" y="1035"/>
                    </a:lnTo>
                    <a:lnTo>
                      <a:pt x="737" y="1035"/>
                    </a:lnTo>
                    <a:lnTo>
                      <a:pt x="723" y="1035"/>
                    </a:lnTo>
                    <a:lnTo>
                      <a:pt x="709" y="1049"/>
                    </a:lnTo>
                    <a:lnTo>
                      <a:pt x="695" y="1049"/>
                    </a:lnTo>
                    <a:lnTo>
                      <a:pt x="695" y="1063"/>
                    </a:lnTo>
                    <a:lnTo>
                      <a:pt x="680" y="1078"/>
                    </a:lnTo>
                    <a:lnTo>
                      <a:pt x="666" y="1092"/>
                    </a:lnTo>
                    <a:lnTo>
                      <a:pt x="652" y="1092"/>
                    </a:lnTo>
                    <a:lnTo>
                      <a:pt x="638" y="1106"/>
                    </a:lnTo>
                    <a:lnTo>
                      <a:pt x="624" y="1106"/>
                    </a:lnTo>
                    <a:lnTo>
                      <a:pt x="610" y="1106"/>
                    </a:lnTo>
                    <a:lnTo>
                      <a:pt x="567" y="1120"/>
                    </a:lnTo>
                    <a:lnTo>
                      <a:pt x="524" y="1134"/>
                    </a:lnTo>
                    <a:lnTo>
                      <a:pt x="510" y="1134"/>
                    </a:lnTo>
                    <a:lnTo>
                      <a:pt x="496" y="1134"/>
                    </a:lnTo>
                    <a:lnTo>
                      <a:pt x="482" y="1134"/>
                    </a:lnTo>
                    <a:lnTo>
                      <a:pt x="454" y="1148"/>
                    </a:lnTo>
                    <a:lnTo>
                      <a:pt x="425" y="1120"/>
                    </a:lnTo>
                    <a:lnTo>
                      <a:pt x="411" y="1106"/>
                    </a:lnTo>
                    <a:lnTo>
                      <a:pt x="411" y="1092"/>
                    </a:lnTo>
                    <a:lnTo>
                      <a:pt x="397" y="1092"/>
                    </a:lnTo>
                    <a:lnTo>
                      <a:pt x="383" y="1078"/>
                    </a:lnTo>
                    <a:lnTo>
                      <a:pt x="368" y="1063"/>
                    </a:lnTo>
                    <a:lnTo>
                      <a:pt x="354" y="1049"/>
                    </a:lnTo>
                    <a:lnTo>
                      <a:pt x="326" y="1021"/>
                    </a:lnTo>
                    <a:lnTo>
                      <a:pt x="283" y="992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170" y="865"/>
                    </a:lnTo>
                    <a:lnTo>
                      <a:pt x="127" y="836"/>
                    </a:lnTo>
                    <a:lnTo>
                      <a:pt x="85" y="794"/>
                    </a:lnTo>
                    <a:lnTo>
                      <a:pt x="56" y="766"/>
                    </a:lnTo>
                    <a:lnTo>
                      <a:pt x="42" y="751"/>
                    </a:lnTo>
                    <a:lnTo>
                      <a:pt x="14" y="723"/>
                    </a:lnTo>
                    <a:lnTo>
                      <a:pt x="14" y="709"/>
                    </a:lnTo>
                    <a:lnTo>
                      <a:pt x="0" y="709"/>
                    </a:lnTo>
                    <a:lnTo>
                      <a:pt x="0" y="695"/>
                    </a:lnTo>
                    <a:lnTo>
                      <a:pt x="0" y="680"/>
                    </a:lnTo>
                    <a:lnTo>
                      <a:pt x="0" y="666"/>
                    </a:lnTo>
                    <a:lnTo>
                      <a:pt x="14" y="666"/>
                    </a:lnTo>
                    <a:lnTo>
                      <a:pt x="56" y="652"/>
                    </a:lnTo>
                    <a:lnTo>
                      <a:pt x="99" y="624"/>
                    </a:lnTo>
                    <a:lnTo>
                      <a:pt x="113" y="624"/>
                    </a:lnTo>
                    <a:lnTo>
                      <a:pt x="142" y="609"/>
                    </a:lnTo>
                    <a:lnTo>
                      <a:pt x="170" y="595"/>
                    </a:lnTo>
                    <a:lnTo>
                      <a:pt x="184" y="595"/>
                    </a:lnTo>
                    <a:lnTo>
                      <a:pt x="212" y="581"/>
                    </a:lnTo>
                    <a:lnTo>
                      <a:pt x="255" y="567"/>
                    </a:lnTo>
                    <a:lnTo>
                      <a:pt x="269" y="567"/>
                    </a:lnTo>
                    <a:lnTo>
                      <a:pt x="298" y="553"/>
                    </a:lnTo>
                    <a:lnTo>
                      <a:pt x="326" y="539"/>
                    </a:lnTo>
                    <a:lnTo>
                      <a:pt x="340" y="539"/>
                    </a:lnTo>
                    <a:lnTo>
                      <a:pt x="354" y="539"/>
                    </a:lnTo>
                    <a:lnTo>
                      <a:pt x="368" y="539"/>
                    </a:lnTo>
                    <a:lnTo>
                      <a:pt x="383" y="539"/>
                    </a:lnTo>
                    <a:lnTo>
                      <a:pt x="383" y="524"/>
                    </a:lnTo>
                    <a:lnTo>
                      <a:pt x="397" y="524"/>
                    </a:lnTo>
                    <a:lnTo>
                      <a:pt x="411" y="524"/>
                    </a:lnTo>
                    <a:lnTo>
                      <a:pt x="496" y="482"/>
                    </a:lnTo>
                    <a:lnTo>
                      <a:pt x="510" y="482"/>
                    </a:lnTo>
                    <a:lnTo>
                      <a:pt x="524" y="468"/>
                    </a:lnTo>
                    <a:lnTo>
                      <a:pt x="581" y="453"/>
                    </a:lnTo>
                    <a:lnTo>
                      <a:pt x="624" y="425"/>
                    </a:lnTo>
                    <a:lnTo>
                      <a:pt x="652" y="411"/>
                    </a:lnTo>
                    <a:lnTo>
                      <a:pt x="680" y="368"/>
                    </a:lnTo>
                    <a:lnTo>
                      <a:pt x="709" y="354"/>
                    </a:lnTo>
                    <a:lnTo>
                      <a:pt x="737" y="354"/>
                    </a:lnTo>
                    <a:lnTo>
                      <a:pt x="751" y="340"/>
                    </a:lnTo>
                    <a:lnTo>
                      <a:pt x="766" y="340"/>
                    </a:lnTo>
                    <a:lnTo>
                      <a:pt x="780" y="312"/>
                    </a:lnTo>
                    <a:lnTo>
                      <a:pt x="794" y="312"/>
                    </a:lnTo>
                    <a:lnTo>
                      <a:pt x="794" y="297"/>
                    </a:lnTo>
                    <a:lnTo>
                      <a:pt x="808" y="297"/>
                    </a:lnTo>
                    <a:lnTo>
                      <a:pt x="822" y="283"/>
                    </a:lnTo>
                    <a:lnTo>
                      <a:pt x="836" y="283"/>
                    </a:lnTo>
                    <a:lnTo>
                      <a:pt x="851" y="269"/>
                    </a:lnTo>
                    <a:lnTo>
                      <a:pt x="922" y="227"/>
                    </a:lnTo>
                    <a:lnTo>
                      <a:pt x="950" y="198"/>
                    </a:lnTo>
                    <a:lnTo>
                      <a:pt x="964" y="198"/>
                    </a:lnTo>
                    <a:lnTo>
                      <a:pt x="964" y="184"/>
                    </a:lnTo>
                    <a:lnTo>
                      <a:pt x="1035" y="141"/>
                    </a:lnTo>
                    <a:lnTo>
                      <a:pt x="1049" y="141"/>
                    </a:lnTo>
                    <a:lnTo>
                      <a:pt x="1063" y="141"/>
                    </a:lnTo>
                    <a:lnTo>
                      <a:pt x="1063" y="127"/>
                    </a:lnTo>
                    <a:lnTo>
                      <a:pt x="1078" y="127"/>
                    </a:lnTo>
                    <a:lnTo>
                      <a:pt x="1092" y="113"/>
                    </a:lnTo>
                    <a:lnTo>
                      <a:pt x="1092" y="99"/>
                    </a:lnTo>
                    <a:lnTo>
                      <a:pt x="1106" y="85"/>
                    </a:lnTo>
                    <a:lnTo>
                      <a:pt x="1120" y="85"/>
                    </a:lnTo>
                    <a:lnTo>
                      <a:pt x="1120" y="70"/>
                    </a:lnTo>
                    <a:lnTo>
                      <a:pt x="1134" y="70"/>
                    </a:lnTo>
                    <a:lnTo>
                      <a:pt x="1148" y="56"/>
                    </a:lnTo>
                    <a:lnTo>
                      <a:pt x="1163" y="42"/>
                    </a:lnTo>
                    <a:lnTo>
                      <a:pt x="1163" y="28"/>
                    </a:lnTo>
                    <a:lnTo>
                      <a:pt x="1177" y="28"/>
                    </a:lnTo>
                    <a:lnTo>
                      <a:pt x="1177" y="14"/>
                    </a:lnTo>
                    <a:lnTo>
                      <a:pt x="1191" y="14"/>
                    </a:lnTo>
                    <a:lnTo>
                      <a:pt x="1205" y="14"/>
                    </a:lnTo>
                    <a:lnTo>
                      <a:pt x="1219" y="14"/>
                    </a:lnTo>
                    <a:lnTo>
                      <a:pt x="1234" y="14"/>
                    </a:lnTo>
                    <a:lnTo>
                      <a:pt x="1248" y="14"/>
                    </a:lnTo>
                    <a:lnTo>
                      <a:pt x="1262" y="0"/>
                    </a:lnTo>
                    <a:lnTo>
                      <a:pt x="1276" y="0"/>
                    </a:lnTo>
                    <a:lnTo>
                      <a:pt x="1290" y="0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7" name="Freeform 13"/>
              <p:cNvSpPr>
                <a:spLocks noChangeAspect="1"/>
              </p:cNvSpPr>
              <p:nvPr/>
            </p:nvSpPr>
            <p:spPr bwMode="auto">
              <a:xfrm>
                <a:off x="7604" y="9615"/>
                <a:ext cx="2036" cy="2506"/>
              </a:xfrm>
              <a:custGeom>
                <a:avLst/>
                <a:gdLst/>
                <a:ahLst/>
                <a:cxnLst>
                  <a:cxn ang="0">
                    <a:pos x="425" y="85"/>
                  </a:cxn>
                  <a:cxn ang="0">
                    <a:pos x="440" y="255"/>
                  </a:cxn>
                  <a:cxn ang="0">
                    <a:pos x="539" y="156"/>
                  </a:cxn>
                  <a:cxn ang="0">
                    <a:pos x="610" y="170"/>
                  </a:cxn>
                  <a:cxn ang="0">
                    <a:pos x="667" y="170"/>
                  </a:cxn>
                  <a:cxn ang="0">
                    <a:pos x="709" y="213"/>
                  </a:cxn>
                  <a:cxn ang="0">
                    <a:pos x="766" y="241"/>
                  </a:cxn>
                  <a:cxn ang="0">
                    <a:pos x="808" y="284"/>
                  </a:cxn>
                  <a:cxn ang="0">
                    <a:pos x="851" y="298"/>
                  </a:cxn>
                  <a:cxn ang="0">
                    <a:pos x="922" y="312"/>
                  </a:cxn>
                  <a:cxn ang="0">
                    <a:pos x="964" y="326"/>
                  </a:cxn>
                  <a:cxn ang="0">
                    <a:pos x="1021" y="340"/>
                  </a:cxn>
                  <a:cxn ang="0">
                    <a:pos x="1078" y="354"/>
                  </a:cxn>
                  <a:cxn ang="0">
                    <a:pos x="1135" y="369"/>
                  </a:cxn>
                  <a:cxn ang="0">
                    <a:pos x="1191" y="397"/>
                  </a:cxn>
                  <a:cxn ang="0">
                    <a:pos x="1220" y="397"/>
                  </a:cxn>
                  <a:cxn ang="0">
                    <a:pos x="1262" y="440"/>
                  </a:cxn>
                  <a:cxn ang="0">
                    <a:pos x="1262" y="496"/>
                  </a:cxn>
                  <a:cxn ang="0">
                    <a:pos x="1234" y="539"/>
                  </a:cxn>
                  <a:cxn ang="0">
                    <a:pos x="1234" y="567"/>
                  </a:cxn>
                  <a:cxn ang="0">
                    <a:pos x="1220" y="610"/>
                  </a:cxn>
                  <a:cxn ang="0">
                    <a:pos x="1191" y="667"/>
                  </a:cxn>
                  <a:cxn ang="0">
                    <a:pos x="1149" y="780"/>
                  </a:cxn>
                  <a:cxn ang="0">
                    <a:pos x="1106" y="865"/>
                  </a:cxn>
                  <a:cxn ang="0">
                    <a:pos x="1092" y="893"/>
                  </a:cxn>
                  <a:cxn ang="0">
                    <a:pos x="1064" y="936"/>
                  </a:cxn>
                  <a:cxn ang="0">
                    <a:pos x="1049" y="979"/>
                  </a:cxn>
                  <a:cxn ang="0">
                    <a:pos x="1021" y="1035"/>
                  </a:cxn>
                  <a:cxn ang="0">
                    <a:pos x="1007" y="1078"/>
                  </a:cxn>
                  <a:cxn ang="0">
                    <a:pos x="1007" y="1106"/>
                  </a:cxn>
                  <a:cxn ang="0">
                    <a:pos x="993" y="1120"/>
                  </a:cxn>
                  <a:cxn ang="0">
                    <a:pos x="979" y="1149"/>
                  </a:cxn>
                  <a:cxn ang="0">
                    <a:pos x="964" y="1177"/>
                  </a:cxn>
                  <a:cxn ang="0">
                    <a:pos x="936" y="1220"/>
                  </a:cxn>
                  <a:cxn ang="0">
                    <a:pos x="922" y="1248"/>
                  </a:cxn>
                  <a:cxn ang="0">
                    <a:pos x="893" y="1276"/>
                  </a:cxn>
                  <a:cxn ang="0">
                    <a:pos x="865" y="1347"/>
                  </a:cxn>
                  <a:cxn ang="0">
                    <a:pos x="851" y="1362"/>
                  </a:cxn>
                  <a:cxn ang="0">
                    <a:pos x="823" y="1404"/>
                  </a:cxn>
                  <a:cxn ang="0">
                    <a:pos x="808" y="1447"/>
                  </a:cxn>
                  <a:cxn ang="0">
                    <a:pos x="808" y="1475"/>
                  </a:cxn>
                  <a:cxn ang="0">
                    <a:pos x="794" y="1503"/>
                  </a:cxn>
                  <a:cxn ang="0">
                    <a:pos x="752" y="1518"/>
                  </a:cxn>
                  <a:cxn ang="0">
                    <a:pos x="610" y="1518"/>
                  </a:cxn>
                  <a:cxn ang="0">
                    <a:pos x="511" y="1532"/>
                  </a:cxn>
                  <a:cxn ang="0">
                    <a:pos x="298" y="1503"/>
                  </a:cxn>
                  <a:cxn ang="0">
                    <a:pos x="85" y="1319"/>
                  </a:cxn>
                  <a:cxn ang="0">
                    <a:pos x="0" y="1248"/>
                  </a:cxn>
                  <a:cxn ang="0">
                    <a:pos x="142" y="964"/>
                  </a:cxn>
                  <a:cxn ang="0">
                    <a:pos x="184" y="794"/>
                  </a:cxn>
                  <a:cxn ang="0">
                    <a:pos x="199" y="567"/>
                  </a:cxn>
                  <a:cxn ang="0">
                    <a:pos x="184" y="340"/>
                  </a:cxn>
                  <a:cxn ang="0">
                    <a:pos x="199" y="284"/>
                  </a:cxn>
                  <a:cxn ang="0">
                    <a:pos x="241" y="184"/>
                  </a:cxn>
                  <a:cxn ang="0">
                    <a:pos x="269" y="128"/>
                  </a:cxn>
                  <a:cxn ang="0">
                    <a:pos x="312" y="85"/>
                  </a:cxn>
                  <a:cxn ang="0">
                    <a:pos x="355" y="57"/>
                  </a:cxn>
                  <a:cxn ang="0">
                    <a:pos x="411" y="28"/>
                  </a:cxn>
                  <a:cxn ang="0">
                    <a:pos x="440" y="14"/>
                  </a:cxn>
                </a:cxnLst>
                <a:rect l="0" t="0" r="r" b="b"/>
                <a:pathLst>
                  <a:path w="1276" h="1574">
                    <a:moveTo>
                      <a:pt x="440" y="14"/>
                    </a:moveTo>
                    <a:lnTo>
                      <a:pt x="425" y="28"/>
                    </a:lnTo>
                    <a:lnTo>
                      <a:pt x="425" y="42"/>
                    </a:lnTo>
                    <a:lnTo>
                      <a:pt x="425" y="57"/>
                    </a:lnTo>
                    <a:lnTo>
                      <a:pt x="425" y="71"/>
                    </a:lnTo>
                    <a:lnTo>
                      <a:pt x="425" y="85"/>
                    </a:lnTo>
                    <a:lnTo>
                      <a:pt x="425" y="99"/>
                    </a:lnTo>
                    <a:lnTo>
                      <a:pt x="425" y="128"/>
                    </a:lnTo>
                    <a:lnTo>
                      <a:pt x="425" y="156"/>
                    </a:lnTo>
                    <a:lnTo>
                      <a:pt x="425" y="170"/>
                    </a:lnTo>
                    <a:lnTo>
                      <a:pt x="440" y="184"/>
                    </a:lnTo>
                    <a:lnTo>
                      <a:pt x="440" y="198"/>
                    </a:lnTo>
                    <a:lnTo>
                      <a:pt x="440" y="213"/>
                    </a:lnTo>
                    <a:lnTo>
                      <a:pt x="440" y="255"/>
                    </a:lnTo>
                    <a:lnTo>
                      <a:pt x="454" y="241"/>
                    </a:lnTo>
                    <a:lnTo>
                      <a:pt x="482" y="241"/>
                    </a:lnTo>
                    <a:lnTo>
                      <a:pt x="482" y="227"/>
                    </a:lnTo>
                    <a:lnTo>
                      <a:pt x="511" y="213"/>
                    </a:lnTo>
                    <a:lnTo>
                      <a:pt x="525" y="184"/>
                    </a:lnTo>
                    <a:lnTo>
                      <a:pt x="525" y="170"/>
                    </a:lnTo>
                    <a:lnTo>
                      <a:pt x="539" y="156"/>
                    </a:lnTo>
                    <a:lnTo>
                      <a:pt x="553" y="156"/>
                    </a:lnTo>
                    <a:lnTo>
                      <a:pt x="567" y="156"/>
                    </a:lnTo>
                    <a:lnTo>
                      <a:pt x="581" y="156"/>
                    </a:lnTo>
                    <a:lnTo>
                      <a:pt x="596" y="156"/>
                    </a:lnTo>
                    <a:lnTo>
                      <a:pt x="610" y="156"/>
                    </a:lnTo>
                    <a:lnTo>
                      <a:pt x="610" y="170"/>
                    </a:lnTo>
                    <a:lnTo>
                      <a:pt x="624" y="170"/>
                    </a:lnTo>
                    <a:lnTo>
                      <a:pt x="638" y="170"/>
                    </a:lnTo>
                    <a:lnTo>
                      <a:pt x="652" y="170"/>
                    </a:lnTo>
                    <a:lnTo>
                      <a:pt x="667" y="170"/>
                    </a:lnTo>
                    <a:lnTo>
                      <a:pt x="667" y="184"/>
                    </a:lnTo>
                    <a:lnTo>
                      <a:pt x="681" y="184"/>
                    </a:lnTo>
                    <a:lnTo>
                      <a:pt x="695" y="198"/>
                    </a:lnTo>
                    <a:lnTo>
                      <a:pt x="709" y="198"/>
                    </a:lnTo>
                    <a:lnTo>
                      <a:pt x="709" y="213"/>
                    </a:lnTo>
                    <a:lnTo>
                      <a:pt x="723" y="213"/>
                    </a:lnTo>
                    <a:lnTo>
                      <a:pt x="723" y="227"/>
                    </a:lnTo>
                    <a:lnTo>
                      <a:pt x="737" y="227"/>
                    </a:lnTo>
                    <a:lnTo>
                      <a:pt x="737" y="241"/>
                    </a:lnTo>
                    <a:lnTo>
                      <a:pt x="752" y="241"/>
                    </a:lnTo>
                    <a:lnTo>
                      <a:pt x="766" y="241"/>
                    </a:lnTo>
                    <a:lnTo>
                      <a:pt x="766" y="255"/>
                    </a:lnTo>
                    <a:lnTo>
                      <a:pt x="780" y="255"/>
                    </a:lnTo>
                    <a:lnTo>
                      <a:pt x="780" y="269"/>
                    </a:lnTo>
                    <a:lnTo>
                      <a:pt x="794" y="269"/>
                    </a:lnTo>
                    <a:lnTo>
                      <a:pt x="808" y="269"/>
                    </a:lnTo>
                    <a:lnTo>
                      <a:pt x="808" y="284"/>
                    </a:lnTo>
                    <a:lnTo>
                      <a:pt x="823" y="284"/>
                    </a:lnTo>
                    <a:lnTo>
                      <a:pt x="837" y="284"/>
                    </a:lnTo>
                    <a:lnTo>
                      <a:pt x="851" y="284"/>
                    </a:lnTo>
                    <a:lnTo>
                      <a:pt x="851" y="298"/>
                    </a:lnTo>
                    <a:lnTo>
                      <a:pt x="865" y="298"/>
                    </a:lnTo>
                    <a:lnTo>
                      <a:pt x="879" y="298"/>
                    </a:lnTo>
                    <a:lnTo>
                      <a:pt x="893" y="312"/>
                    </a:lnTo>
                    <a:lnTo>
                      <a:pt x="908" y="312"/>
                    </a:lnTo>
                    <a:lnTo>
                      <a:pt x="922" y="312"/>
                    </a:lnTo>
                    <a:lnTo>
                      <a:pt x="936" y="312"/>
                    </a:lnTo>
                    <a:lnTo>
                      <a:pt x="950" y="326"/>
                    </a:lnTo>
                    <a:lnTo>
                      <a:pt x="964" y="326"/>
                    </a:lnTo>
                    <a:lnTo>
                      <a:pt x="979" y="326"/>
                    </a:lnTo>
                    <a:lnTo>
                      <a:pt x="993" y="326"/>
                    </a:lnTo>
                    <a:lnTo>
                      <a:pt x="993" y="340"/>
                    </a:lnTo>
                    <a:lnTo>
                      <a:pt x="1007" y="340"/>
                    </a:lnTo>
                    <a:lnTo>
                      <a:pt x="1021" y="340"/>
                    </a:lnTo>
                    <a:lnTo>
                      <a:pt x="1035" y="340"/>
                    </a:lnTo>
                    <a:lnTo>
                      <a:pt x="1049" y="354"/>
                    </a:lnTo>
                    <a:lnTo>
                      <a:pt x="1064" y="354"/>
                    </a:lnTo>
                    <a:lnTo>
                      <a:pt x="1078" y="354"/>
                    </a:lnTo>
                    <a:lnTo>
                      <a:pt x="1092" y="369"/>
                    </a:lnTo>
                    <a:lnTo>
                      <a:pt x="1106" y="369"/>
                    </a:lnTo>
                    <a:lnTo>
                      <a:pt x="1120" y="369"/>
                    </a:lnTo>
                    <a:lnTo>
                      <a:pt x="1135" y="369"/>
                    </a:lnTo>
                    <a:lnTo>
                      <a:pt x="1135" y="383"/>
                    </a:lnTo>
                    <a:lnTo>
                      <a:pt x="1149" y="383"/>
                    </a:lnTo>
                    <a:lnTo>
                      <a:pt x="1177" y="383"/>
                    </a:lnTo>
                    <a:lnTo>
                      <a:pt x="1191" y="383"/>
                    </a:lnTo>
                    <a:lnTo>
                      <a:pt x="1191" y="397"/>
                    </a:lnTo>
                    <a:lnTo>
                      <a:pt x="1205" y="397"/>
                    </a:lnTo>
                    <a:lnTo>
                      <a:pt x="1220" y="397"/>
                    </a:lnTo>
                    <a:lnTo>
                      <a:pt x="1234" y="411"/>
                    </a:lnTo>
                    <a:lnTo>
                      <a:pt x="1248" y="411"/>
                    </a:lnTo>
                    <a:lnTo>
                      <a:pt x="1262" y="411"/>
                    </a:lnTo>
                    <a:lnTo>
                      <a:pt x="1276" y="411"/>
                    </a:lnTo>
                    <a:lnTo>
                      <a:pt x="1276" y="425"/>
                    </a:lnTo>
                    <a:lnTo>
                      <a:pt x="1262" y="440"/>
                    </a:lnTo>
                    <a:lnTo>
                      <a:pt x="1276" y="440"/>
                    </a:lnTo>
                    <a:lnTo>
                      <a:pt x="1276" y="454"/>
                    </a:lnTo>
                    <a:lnTo>
                      <a:pt x="1276" y="468"/>
                    </a:lnTo>
                    <a:lnTo>
                      <a:pt x="1262" y="468"/>
                    </a:lnTo>
                    <a:lnTo>
                      <a:pt x="1262" y="482"/>
                    </a:lnTo>
                    <a:lnTo>
                      <a:pt x="1262" y="496"/>
                    </a:lnTo>
                    <a:lnTo>
                      <a:pt x="1262" y="510"/>
                    </a:lnTo>
                    <a:lnTo>
                      <a:pt x="1248" y="510"/>
                    </a:lnTo>
                    <a:lnTo>
                      <a:pt x="1248" y="525"/>
                    </a:lnTo>
                    <a:lnTo>
                      <a:pt x="1234" y="539"/>
                    </a:lnTo>
                    <a:lnTo>
                      <a:pt x="1234" y="553"/>
                    </a:lnTo>
                    <a:lnTo>
                      <a:pt x="1234" y="567"/>
                    </a:lnTo>
                    <a:lnTo>
                      <a:pt x="1234" y="581"/>
                    </a:lnTo>
                    <a:lnTo>
                      <a:pt x="1220" y="581"/>
                    </a:lnTo>
                    <a:lnTo>
                      <a:pt x="1234" y="581"/>
                    </a:lnTo>
                    <a:lnTo>
                      <a:pt x="1220" y="596"/>
                    </a:lnTo>
                    <a:lnTo>
                      <a:pt x="1220" y="610"/>
                    </a:lnTo>
                    <a:lnTo>
                      <a:pt x="1220" y="624"/>
                    </a:lnTo>
                    <a:lnTo>
                      <a:pt x="1205" y="638"/>
                    </a:lnTo>
                    <a:lnTo>
                      <a:pt x="1205" y="652"/>
                    </a:lnTo>
                    <a:lnTo>
                      <a:pt x="1191" y="652"/>
                    </a:lnTo>
                    <a:lnTo>
                      <a:pt x="1191" y="667"/>
                    </a:lnTo>
                    <a:lnTo>
                      <a:pt x="1191" y="681"/>
                    </a:lnTo>
                    <a:lnTo>
                      <a:pt x="1191" y="695"/>
                    </a:lnTo>
                    <a:lnTo>
                      <a:pt x="1177" y="723"/>
                    </a:lnTo>
                    <a:lnTo>
                      <a:pt x="1163" y="752"/>
                    </a:lnTo>
                    <a:lnTo>
                      <a:pt x="1149" y="780"/>
                    </a:lnTo>
                    <a:lnTo>
                      <a:pt x="1149" y="794"/>
                    </a:lnTo>
                    <a:lnTo>
                      <a:pt x="1120" y="837"/>
                    </a:lnTo>
                    <a:lnTo>
                      <a:pt x="1120" y="851"/>
                    </a:lnTo>
                    <a:lnTo>
                      <a:pt x="1106" y="865"/>
                    </a:lnTo>
                    <a:lnTo>
                      <a:pt x="1092" y="865"/>
                    </a:lnTo>
                    <a:lnTo>
                      <a:pt x="1092" y="879"/>
                    </a:lnTo>
                    <a:lnTo>
                      <a:pt x="1092" y="893"/>
                    </a:lnTo>
                    <a:lnTo>
                      <a:pt x="1078" y="908"/>
                    </a:lnTo>
                    <a:lnTo>
                      <a:pt x="1078" y="922"/>
                    </a:lnTo>
                    <a:lnTo>
                      <a:pt x="1078" y="936"/>
                    </a:lnTo>
                    <a:lnTo>
                      <a:pt x="1064" y="936"/>
                    </a:lnTo>
                    <a:lnTo>
                      <a:pt x="1078" y="936"/>
                    </a:lnTo>
                    <a:lnTo>
                      <a:pt x="1064" y="936"/>
                    </a:lnTo>
                    <a:lnTo>
                      <a:pt x="1064" y="950"/>
                    </a:lnTo>
                    <a:lnTo>
                      <a:pt x="1049" y="964"/>
                    </a:lnTo>
                    <a:lnTo>
                      <a:pt x="1049" y="979"/>
                    </a:lnTo>
                    <a:lnTo>
                      <a:pt x="1049" y="993"/>
                    </a:lnTo>
                    <a:lnTo>
                      <a:pt x="1049" y="1007"/>
                    </a:lnTo>
                    <a:lnTo>
                      <a:pt x="1035" y="1007"/>
                    </a:lnTo>
                    <a:lnTo>
                      <a:pt x="1035" y="1021"/>
                    </a:lnTo>
                    <a:lnTo>
                      <a:pt x="1021" y="1021"/>
                    </a:lnTo>
                    <a:lnTo>
                      <a:pt x="1021" y="1035"/>
                    </a:lnTo>
                    <a:lnTo>
                      <a:pt x="1021" y="1050"/>
                    </a:lnTo>
                    <a:lnTo>
                      <a:pt x="1021" y="1064"/>
                    </a:lnTo>
                    <a:lnTo>
                      <a:pt x="1007" y="1064"/>
                    </a:lnTo>
                    <a:lnTo>
                      <a:pt x="1007" y="1078"/>
                    </a:lnTo>
                    <a:lnTo>
                      <a:pt x="1007" y="1092"/>
                    </a:lnTo>
                    <a:lnTo>
                      <a:pt x="1007" y="1106"/>
                    </a:lnTo>
                    <a:lnTo>
                      <a:pt x="993" y="1106"/>
                    </a:lnTo>
                    <a:lnTo>
                      <a:pt x="993" y="1120"/>
                    </a:lnTo>
                    <a:lnTo>
                      <a:pt x="979" y="1135"/>
                    </a:lnTo>
                    <a:lnTo>
                      <a:pt x="979" y="1149"/>
                    </a:lnTo>
                    <a:lnTo>
                      <a:pt x="979" y="1163"/>
                    </a:lnTo>
                    <a:lnTo>
                      <a:pt x="964" y="1163"/>
                    </a:lnTo>
                    <a:lnTo>
                      <a:pt x="979" y="1163"/>
                    </a:lnTo>
                    <a:lnTo>
                      <a:pt x="979" y="1177"/>
                    </a:lnTo>
                    <a:lnTo>
                      <a:pt x="964" y="1177"/>
                    </a:lnTo>
                    <a:lnTo>
                      <a:pt x="964" y="1191"/>
                    </a:lnTo>
                    <a:lnTo>
                      <a:pt x="964" y="1206"/>
                    </a:lnTo>
                    <a:lnTo>
                      <a:pt x="950" y="1206"/>
                    </a:lnTo>
                    <a:lnTo>
                      <a:pt x="936" y="1206"/>
                    </a:lnTo>
                    <a:lnTo>
                      <a:pt x="936" y="1220"/>
                    </a:lnTo>
                    <a:lnTo>
                      <a:pt x="936" y="1234"/>
                    </a:lnTo>
                    <a:lnTo>
                      <a:pt x="922" y="1234"/>
                    </a:lnTo>
                    <a:lnTo>
                      <a:pt x="922" y="1248"/>
                    </a:lnTo>
                    <a:lnTo>
                      <a:pt x="908" y="1262"/>
                    </a:lnTo>
                    <a:lnTo>
                      <a:pt x="908" y="1276"/>
                    </a:lnTo>
                    <a:lnTo>
                      <a:pt x="893" y="1276"/>
                    </a:lnTo>
                    <a:lnTo>
                      <a:pt x="893" y="1291"/>
                    </a:lnTo>
                    <a:lnTo>
                      <a:pt x="879" y="1319"/>
                    </a:lnTo>
                    <a:lnTo>
                      <a:pt x="865" y="1333"/>
                    </a:lnTo>
                    <a:lnTo>
                      <a:pt x="865" y="1347"/>
                    </a:lnTo>
                    <a:lnTo>
                      <a:pt x="851" y="1347"/>
                    </a:lnTo>
                    <a:lnTo>
                      <a:pt x="851" y="1362"/>
                    </a:lnTo>
                    <a:lnTo>
                      <a:pt x="851" y="1376"/>
                    </a:lnTo>
                    <a:lnTo>
                      <a:pt x="837" y="1376"/>
                    </a:lnTo>
                    <a:lnTo>
                      <a:pt x="823" y="1390"/>
                    </a:lnTo>
                    <a:lnTo>
                      <a:pt x="823" y="1404"/>
                    </a:lnTo>
                    <a:lnTo>
                      <a:pt x="823" y="1418"/>
                    </a:lnTo>
                    <a:lnTo>
                      <a:pt x="823" y="1432"/>
                    </a:lnTo>
                    <a:lnTo>
                      <a:pt x="823" y="1447"/>
                    </a:lnTo>
                    <a:lnTo>
                      <a:pt x="808" y="1447"/>
                    </a:lnTo>
                    <a:lnTo>
                      <a:pt x="808" y="1461"/>
                    </a:lnTo>
                    <a:lnTo>
                      <a:pt x="808" y="1475"/>
                    </a:lnTo>
                    <a:lnTo>
                      <a:pt x="808" y="1489"/>
                    </a:lnTo>
                    <a:lnTo>
                      <a:pt x="808" y="1503"/>
                    </a:lnTo>
                    <a:lnTo>
                      <a:pt x="794" y="1503"/>
                    </a:lnTo>
                    <a:lnTo>
                      <a:pt x="794" y="1518"/>
                    </a:lnTo>
                    <a:lnTo>
                      <a:pt x="780" y="1518"/>
                    </a:lnTo>
                    <a:lnTo>
                      <a:pt x="752" y="1518"/>
                    </a:lnTo>
                    <a:lnTo>
                      <a:pt x="709" y="1518"/>
                    </a:lnTo>
                    <a:lnTo>
                      <a:pt x="695" y="1518"/>
                    </a:lnTo>
                    <a:lnTo>
                      <a:pt x="667" y="1518"/>
                    </a:lnTo>
                    <a:lnTo>
                      <a:pt x="638" y="1518"/>
                    </a:lnTo>
                    <a:lnTo>
                      <a:pt x="624" y="1518"/>
                    </a:lnTo>
                    <a:lnTo>
                      <a:pt x="610" y="1518"/>
                    </a:lnTo>
                    <a:lnTo>
                      <a:pt x="596" y="1518"/>
                    </a:lnTo>
                    <a:lnTo>
                      <a:pt x="581" y="1518"/>
                    </a:lnTo>
                    <a:lnTo>
                      <a:pt x="525" y="1532"/>
                    </a:lnTo>
                    <a:lnTo>
                      <a:pt x="511" y="1532"/>
                    </a:lnTo>
                    <a:lnTo>
                      <a:pt x="482" y="1546"/>
                    </a:lnTo>
                    <a:lnTo>
                      <a:pt x="468" y="1546"/>
                    </a:lnTo>
                    <a:lnTo>
                      <a:pt x="425" y="1546"/>
                    </a:lnTo>
                    <a:lnTo>
                      <a:pt x="369" y="1560"/>
                    </a:lnTo>
                    <a:lnTo>
                      <a:pt x="312" y="1574"/>
                    </a:lnTo>
                    <a:lnTo>
                      <a:pt x="312" y="1546"/>
                    </a:lnTo>
                    <a:lnTo>
                      <a:pt x="312" y="1532"/>
                    </a:lnTo>
                    <a:lnTo>
                      <a:pt x="298" y="1503"/>
                    </a:lnTo>
                    <a:lnTo>
                      <a:pt x="298" y="1475"/>
                    </a:lnTo>
                    <a:lnTo>
                      <a:pt x="284" y="1461"/>
                    </a:lnTo>
                    <a:lnTo>
                      <a:pt x="284" y="1447"/>
                    </a:lnTo>
                    <a:lnTo>
                      <a:pt x="241" y="1432"/>
                    </a:lnTo>
                    <a:lnTo>
                      <a:pt x="241" y="1418"/>
                    </a:lnTo>
                    <a:lnTo>
                      <a:pt x="199" y="1404"/>
                    </a:lnTo>
                    <a:lnTo>
                      <a:pt x="99" y="1347"/>
                    </a:lnTo>
                    <a:lnTo>
                      <a:pt x="99" y="1333"/>
                    </a:lnTo>
                    <a:lnTo>
                      <a:pt x="85" y="1319"/>
                    </a:lnTo>
                    <a:lnTo>
                      <a:pt x="57" y="1305"/>
                    </a:lnTo>
                    <a:lnTo>
                      <a:pt x="28" y="1291"/>
                    </a:lnTo>
                    <a:lnTo>
                      <a:pt x="28" y="1276"/>
                    </a:lnTo>
                    <a:lnTo>
                      <a:pt x="0" y="1248"/>
                    </a:lnTo>
                    <a:lnTo>
                      <a:pt x="28" y="1206"/>
                    </a:lnTo>
                    <a:lnTo>
                      <a:pt x="71" y="1149"/>
                    </a:lnTo>
                    <a:lnTo>
                      <a:pt x="85" y="1106"/>
                    </a:lnTo>
                    <a:lnTo>
                      <a:pt x="99" y="1106"/>
                    </a:lnTo>
                    <a:lnTo>
                      <a:pt x="128" y="1035"/>
                    </a:lnTo>
                    <a:lnTo>
                      <a:pt x="142" y="979"/>
                    </a:lnTo>
                    <a:lnTo>
                      <a:pt x="142" y="964"/>
                    </a:lnTo>
                    <a:lnTo>
                      <a:pt x="156" y="936"/>
                    </a:lnTo>
                    <a:lnTo>
                      <a:pt x="156" y="922"/>
                    </a:lnTo>
                    <a:lnTo>
                      <a:pt x="156" y="908"/>
                    </a:lnTo>
                    <a:lnTo>
                      <a:pt x="156" y="893"/>
                    </a:lnTo>
                    <a:lnTo>
                      <a:pt x="170" y="879"/>
                    </a:lnTo>
                    <a:lnTo>
                      <a:pt x="170" y="865"/>
                    </a:lnTo>
                    <a:lnTo>
                      <a:pt x="170" y="851"/>
                    </a:lnTo>
                    <a:lnTo>
                      <a:pt x="184" y="823"/>
                    </a:lnTo>
                    <a:lnTo>
                      <a:pt x="184" y="794"/>
                    </a:lnTo>
                    <a:lnTo>
                      <a:pt x="184" y="766"/>
                    </a:lnTo>
                    <a:lnTo>
                      <a:pt x="199" y="737"/>
                    </a:lnTo>
                    <a:lnTo>
                      <a:pt x="199" y="723"/>
                    </a:lnTo>
                    <a:lnTo>
                      <a:pt x="199" y="709"/>
                    </a:lnTo>
                    <a:lnTo>
                      <a:pt x="199" y="667"/>
                    </a:lnTo>
                    <a:lnTo>
                      <a:pt x="199" y="652"/>
                    </a:lnTo>
                    <a:lnTo>
                      <a:pt x="199" y="610"/>
                    </a:lnTo>
                    <a:lnTo>
                      <a:pt x="199" y="596"/>
                    </a:lnTo>
                    <a:lnTo>
                      <a:pt x="199" y="581"/>
                    </a:lnTo>
                    <a:lnTo>
                      <a:pt x="199" y="567"/>
                    </a:lnTo>
                    <a:lnTo>
                      <a:pt x="199" y="539"/>
                    </a:lnTo>
                    <a:lnTo>
                      <a:pt x="199" y="510"/>
                    </a:lnTo>
                    <a:lnTo>
                      <a:pt x="199" y="482"/>
                    </a:lnTo>
                    <a:lnTo>
                      <a:pt x="199" y="468"/>
                    </a:lnTo>
                    <a:lnTo>
                      <a:pt x="184" y="425"/>
                    </a:lnTo>
                    <a:lnTo>
                      <a:pt x="184" y="411"/>
                    </a:lnTo>
                    <a:lnTo>
                      <a:pt x="184" y="383"/>
                    </a:lnTo>
                    <a:lnTo>
                      <a:pt x="184" y="340"/>
                    </a:lnTo>
                    <a:lnTo>
                      <a:pt x="184" y="326"/>
                    </a:lnTo>
                    <a:lnTo>
                      <a:pt x="199" y="326"/>
                    </a:lnTo>
                    <a:lnTo>
                      <a:pt x="199" y="312"/>
                    </a:lnTo>
                    <a:lnTo>
                      <a:pt x="199" y="298"/>
                    </a:lnTo>
                    <a:lnTo>
                      <a:pt x="199" y="284"/>
                    </a:lnTo>
                    <a:lnTo>
                      <a:pt x="213" y="269"/>
                    </a:lnTo>
                    <a:lnTo>
                      <a:pt x="213" y="255"/>
                    </a:lnTo>
                    <a:lnTo>
                      <a:pt x="213" y="241"/>
                    </a:lnTo>
                    <a:lnTo>
                      <a:pt x="227" y="227"/>
                    </a:lnTo>
                    <a:lnTo>
                      <a:pt x="227" y="213"/>
                    </a:lnTo>
                    <a:lnTo>
                      <a:pt x="241" y="198"/>
                    </a:lnTo>
                    <a:lnTo>
                      <a:pt x="241" y="184"/>
                    </a:lnTo>
                    <a:lnTo>
                      <a:pt x="241" y="170"/>
                    </a:lnTo>
                    <a:lnTo>
                      <a:pt x="255" y="170"/>
                    </a:lnTo>
                    <a:lnTo>
                      <a:pt x="255" y="156"/>
                    </a:lnTo>
                    <a:lnTo>
                      <a:pt x="255" y="142"/>
                    </a:lnTo>
                    <a:lnTo>
                      <a:pt x="269" y="142"/>
                    </a:lnTo>
                    <a:lnTo>
                      <a:pt x="269" y="128"/>
                    </a:lnTo>
                    <a:lnTo>
                      <a:pt x="269" y="113"/>
                    </a:lnTo>
                    <a:lnTo>
                      <a:pt x="284" y="99"/>
                    </a:lnTo>
                    <a:lnTo>
                      <a:pt x="298" y="99"/>
                    </a:lnTo>
                    <a:lnTo>
                      <a:pt x="298" y="85"/>
                    </a:lnTo>
                    <a:lnTo>
                      <a:pt x="312" y="85"/>
                    </a:lnTo>
                    <a:lnTo>
                      <a:pt x="326" y="85"/>
                    </a:lnTo>
                    <a:lnTo>
                      <a:pt x="326" y="71"/>
                    </a:lnTo>
                    <a:lnTo>
                      <a:pt x="340" y="71"/>
                    </a:lnTo>
                    <a:lnTo>
                      <a:pt x="340" y="57"/>
                    </a:lnTo>
                    <a:lnTo>
                      <a:pt x="355" y="57"/>
                    </a:lnTo>
                    <a:lnTo>
                      <a:pt x="355" y="42"/>
                    </a:lnTo>
                    <a:lnTo>
                      <a:pt x="369" y="42"/>
                    </a:lnTo>
                    <a:lnTo>
                      <a:pt x="383" y="42"/>
                    </a:lnTo>
                    <a:lnTo>
                      <a:pt x="397" y="28"/>
                    </a:lnTo>
                    <a:lnTo>
                      <a:pt x="411" y="28"/>
                    </a:lnTo>
                    <a:lnTo>
                      <a:pt x="411" y="14"/>
                    </a:lnTo>
                    <a:lnTo>
                      <a:pt x="425" y="0"/>
                    </a:lnTo>
                    <a:lnTo>
                      <a:pt x="440" y="0"/>
                    </a:lnTo>
                    <a:lnTo>
                      <a:pt x="440" y="14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8" name="Freeform 14"/>
              <p:cNvSpPr>
                <a:spLocks noChangeAspect="1"/>
              </p:cNvSpPr>
              <p:nvPr/>
            </p:nvSpPr>
            <p:spPr bwMode="auto">
              <a:xfrm>
                <a:off x="3372" y="4558"/>
                <a:ext cx="4255" cy="3454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57" y="1716"/>
                  </a:cxn>
                  <a:cxn ang="0">
                    <a:pos x="184" y="1517"/>
                  </a:cxn>
                  <a:cxn ang="0">
                    <a:pos x="284" y="1361"/>
                  </a:cxn>
                  <a:cxn ang="0">
                    <a:pos x="383" y="1234"/>
                  </a:cxn>
                  <a:cxn ang="0">
                    <a:pos x="468" y="1177"/>
                  </a:cxn>
                  <a:cxn ang="0">
                    <a:pos x="567" y="1134"/>
                  </a:cxn>
                  <a:cxn ang="0">
                    <a:pos x="837" y="1049"/>
                  </a:cxn>
                  <a:cxn ang="0">
                    <a:pos x="908" y="1021"/>
                  </a:cxn>
                  <a:cxn ang="0">
                    <a:pos x="936" y="964"/>
                  </a:cxn>
                  <a:cxn ang="0">
                    <a:pos x="1007" y="851"/>
                  </a:cxn>
                  <a:cxn ang="0">
                    <a:pos x="1049" y="794"/>
                  </a:cxn>
                  <a:cxn ang="0">
                    <a:pos x="1078" y="780"/>
                  </a:cxn>
                  <a:cxn ang="0">
                    <a:pos x="1134" y="737"/>
                  </a:cxn>
                  <a:cxn ang="0">
                    <a:pos x="1205" y="695"/>
                  </a:cxn>
                  <a:cxn ang="0">
                    <a:pos x="1305" y="638"/>
                  </a:cxn>
                  <a:cxn ang="0">
                    <a:pos x="1418" y="595"/>
                  </a:cxn>
                  <a:cxn ang="0">
                    <a:pos x="1532" y="553"/>
                  </a:cxn>
                  <a:cxn ang="0">
                    <a:pos x="1617" y="510"/>
                  </a:cxn>
                  <a:cxn ang="0">
                    <a:pos x="1702" y="439"/>
                  </a:cxn>
                  <a:cxn ang="0">
                    <a:pos x="1744" y="340"/>
                  </a:cxn>
                  <a:cxn ang="0">
                    <a:pos x="1730" y="269"/>
                  </a:cxn>
                  <a:cxn ang="0">
                    <a:pos x="1688" y="156"/>
                  </a:cxn>
                  <a:cxn ang="0">
                    <a:pos x="1659" y="56"/>
                  </a:cxn>
                  <a:cxn ang="0">
                    <a:pos x="1688" y="14"/>
                  </a:cxn>
                  <a:cxn ang="0">
                    <a:pos x="1872" y="56"/>
                  </a:cxn>
                  <a:cxn ang="0">
                    <a:pos x="1915" y="70"/>
                  </a:cxn>
                  <a:cxn ang="0">
                    <a:pos x="1943" y="85"/>
                  </a:cxn>
                  <a:cxn ang="0">
                    <a:pos x="1971" y="99"/>
                  </a:cxn>
                  <a:cxn ang="0">
                    <a:pos x="2014" y="127"/>
                  </a:cxn>
                  <a:cxn ang="0">
                    <a:pos x="2042" y="156"/>
                  </a:cxn>
                  <a:cxn ang="0">
                    <a:pos x="2056" y="170"/>
                  </a:cxn>
                  <a:cxn ang="0">
                    <a:pos x="2099" y="226"/>
                  </a:cxn>
                  <a:cxn ang="0">
                    <a:pos x="2127" y="269"/>
                  </a:cxn>
                  <a:cxn ang="0">
                    <a:pos x="2170" y="297"/>
                  </a:cxn>
                  <a:cxn ang="0">
                    <a:pos x="2212" y="340"/>
                  </a:cxn>
                  <a:cxn ang="0">
                    <a:pos x="2255" y="411"/>
                  </a:cxn>
                  <a:cxn ang="0">
                    <a:pos x="2283" y="453"/>
                  </a:cxn>
                  <a:cxn ang="0">
                    <a:pos x="2326" y="510"/>
                  </a:cxn>
                  <a:cxn ang="0">
                    <a:pos x="2354" y="553"/>
                  </a:cxn>
                  <a:cxn ang="0">
                    <a:pos x="2411" y="624"/>
                  </a:cxn>
                  <a:cxn ang="0">
                    <a:pos x="2439" y="680"/>
                  </a:cxn>
                  <a:cxn ang="0">
                    <a:pos x="2468" y="709"/>
                  </a:cxn>
                  <a:cxn ang="0">
                    <a:pos x="2496" y="765"/>
                  </a:cxn>
                  <a:cxn ang="0">
                    <a:pos x="2553" y="836"/>
                  </a:cxn>
                  <a:cxn ang="0">
                    <a:pos x="2581" y="879"/>
                  </a:cxn>
                  <a:cxn ang="0">
                    <a:pos x="2666" y="1007"/>
                  </a:cxn>
                  <a:cxn ang="0">
                    <a:pos x="2510" y="1120"/>
                  </a:cxn>
                  <a:cxn ang="0">
                    <a:pos x="2397" y="1205"/>
                  </a:cxn>
                  <a:cxn ang="0">
                    <a:pos x="2241" y="1304"/>
                  </a:cxn>
                  <a:cxn ang="0">
                    <a:pos x="2141" y="1375"/>
                  </a:cxn>
                  <a:cxn ang="0">
                    <a:pos x="2014" y="1446"/>
                  </a:cxn>
                  <a:cxn ang="0">
                    <a:pos x="1744" y="1588"/>
                  </a:cxn>
                  <a:cxn ang="0">
                    <a:pos x="1489" y="1730"/>
                  </a:cxn>
                  <a:cxn ang="0">
                    <a:pos x="1347" y="1787"/>
                  </a:cxn>
                  <a:cxn ang="0">
                    <a:pos x="1220" y="1844"/>
                  </a:cxn>
                  <a:cxn ang="0">
                    <a:pos x="1106" y="1900"/>
                  </a:cxn>
                  <a:cxn ang="0">
                    <a:pos x="539" y="2085"/>
                  </a:cxn>
                </a:cxnLst>
                <a:rect l="0" t="0" r="r" b="b"/>
                <a:pathLst>
                  <a:path w="2666" h="2170">
                    <a:moveTo>
                      <a:pt x="440" y="2127"/>
                    </a:moveTo>
                    <a:lnTo>
                      <a:pt x="298" y="2170"/>
                    </a:lnTo>
                    <a:lnTo>
                      <a:pt x="284" y="2156"/>
                    </a:lnTo>
                    <a:lnTo>
                      <a:pt x="255" y="2127"/>
                    </a:lnTo>
                    <a:lnTo>
                      <a:pt x="170" y="2028"/>
                    </a:lnTo>
                    <a:lnTo>
                      <a:pt x="156" y="2014"/>
                    </a:lnTo>
                    <a:lnTo>
                      <a:pt x="0" y="1829"/>
                    </a:lnTo>
                    <a:lnTo>
                      <a:pt x="14" y="1815"/>
                    </a:lnTo>
                    <a:lnTo>
                      <a:pt x="14" y="1801"/>
                    </a:lnTo>
                    <a:lnTo>
                      <a:pt x="28" y="1787"/>
                    </a:lnTo>
                    <a:lnTo>
                      <a:pt x="42" y="1773"/>
                    </a:lnTo>
                    <a:lnTo>
                      <a:pt x="42" y="1744"/>
                    </a:lnTo>
                    <a:lnTo>
                      <a:pt x="57" y="1730"/>
                    </a:lnTo>
                    <a:lnTo>
                      <a:pt x="57" y="1716"/>
                    </a:lnTo>
                    <a:lnTo>
                      <a:pt x="71" y="1716"/>
                    </a:lnTo>
                    <a:lnTo>
                      <a:pt x="85" y="1687"/>
                    </a:lnTo>
                    <a:lnTo>
                      <a:pt x="85" y="1673"/>
                    </a:lnTo>
                    <a:lnTo>
                      <a:pt x="113" y="1631"/>
                    </a:lnTo>
                    <a:lnTo>
                      <a:pt x="142" y="1602"/>
                    </a:lnTo>
                    <a:lnTo>
                      <a:pt x="142" y="1588"/>
                    </a:lnTo>
                    <a:lnTo>
                      <a:pt x="170" y="1546"/>
                    </a:lnTo>
                    <a:lnTo>
                      <a:pt x="184" y="1517"/>
                    </a:lnTo>
                    <a:lnTo>
                      <a:pt x="184" y="1503"/>
                    </a:lnTo>
                    <a:lnTo>
                      <a:pt x="198" y="1489"/>
                    </a:lnTo>
                    <a:lnTo>
                      <a:pt x="227" y="1446"/>
                    </a:lnTo>
                    <a:lnTo>
                      <a:pt x="241" y="1418"/>
                    </a:lnTo>
                    <a:lnTo>
                      <a:pt x="255" y="1404"/>
                    </a:lnTo>
                    <a:lnTo>
                      <a:pt x="269" y="1375"/>
                    </a:lnTo>
                    <a:lnTo>
                      <a:pt x="284" y="1361"/>
                    </a:lnTo>
                    <a:lnTo>
                      <a:pt x="298" y="1347"/>
                    </a:lnTo>
                    <a:lnTo>
                      <a:pt x="312" y="1333"/>
                    </a:lnTo>
                    <a:lnTo>
                      <a:pt x="326" y="1304"/>
                    </a:lnTo>
                    <a:lnTo>
                      <a:pt x="340" y="1290"/>
                    </a:lnTo>
                    <a:lnTo>
                      <a:pt x="354" y="1276"/>
                    </a:lnTo>
                    <a:lnTo>
                      <a:pt x="369" y="1262"/>
                    </a:lnTo>
                    <a:lnTo>
                      <a:pt x="383" y="1234"/>
                    </a:lnTo>
                    <a:lnTo>
                      <a:pt x="411" y="1219"/>
                    </a:lnTo>
                    <a:lnTo>
                      <a:pt x="425" y="1205"/>
                    </a:lnTo>
                    <a:lnTo>
                      <a:pt x="440" y="1191"/>
                    </a:lnTo>
                    <a:lnTo>
                      <a:pt x="454" y="1177"/>
                    </a:lnTo>
                    <a:lnTo>
                      <a:pt x="468" y="1177"/>
                    </a:lnTo>
                    <a:lnTo>
                      <a:pt x="482" y="1163"/>
                    </a:lnTo>
                    <a:lnTo>
                      <a:pt x="510" y="1163"/>
                    </a:lnTo>
                    <a:lnTo>
                      <a:pt x="525" y="1148"/>
                    </a:lnTo>
                    <a:lnTo>
                      <a:pt x="539" y="1148"/>
                    </a:lnTo>
                    <a:lnTo>
                      <a:pt x="553" y="1134"/>
                    </a:lnTo>
                    <a:lnTo>
                      <a:pt x="567" y="1134"/>
                    </a:lnTo>
                    <a:lnTo>
                      <a:pt x="581" y="1134"/>
                    </a:lnTo>
                    <a:lnTo>
                      <a:pt x="596" y="1120"/>
                    </a:lnTo>
                    <a:lnTo>
                      <a:pt x="638" y="1106"/>
                    </a:lnTo>
                    <a:lnTo>
                      <a:pt x="652" y="1106"/>
                    </a:lnTo>
                    <a:lnTo>
                      <a:pt x="709" y="1092"/>
                    </a:lnTo>
                    <a:lnTo>
                      <a:pt x="752" y="1078"/>
                    </a:lnTo>
                    <a:lnTo>
                      <a:pt x="794" y="1063"/>
                    </a:lnTo>
                    <a:lnTo>
                      <a:pt x="837" y="1049"/>
                    </a:lnTo>
                    <a:lnTo>
                      <a:pt x="879" y="1035"/>
                    </a:lnTo>
                    <a:lnTo>
                      <a:pt x="893" y="1021"/>
                    </a:lnTo>
                    <a:lnTo>
                      <a:pt x="908" y="1021"/>
                    </a:lnTo>
                    <a:lnTo>
                      <a:pt x="908" y="1007"/>
                    </a:lnTo>
                    <a:lnTo>
                      <a:pt x="922" y="1007"/>
                    </a:lnTo>
                    <a:lnTo>
                      <a:pt x="922" y="992"/>
                    </a:lnTo>
                    <a:lnTo>
                      <a:pt x="936" y="978"/>
                    </a:lnTo>
                    <a:lnTo>
                      <a:pt x="936" y="964"/>
                    </a:lnTo>
                    <a:lnTo>
                      <a:pt x="950" y="950"/>
                    </a:lnTo>
                    <a:lnTo>
                      <a:pt x="964" y="936"/>
                    </a:lnTo>
                    <a:lnTo>
                      <a:pt x="964" y="922"/>
                    </a:lnTo>
                    <a:lnTo>
                      <a:pt x="978" y="893"/>
                    </a:lnTo>
                    <a:lnTo>
                      <a:pt x="978" y="879"/>
                    </a:lnTo>
                    <a:lnTo>
                      <a:pt x="993" y="865"/>
                    </a:lnTo>
                    <a:lnTo>
                      <a:pt x="993" y="851"/>
                    </a:lnTo>
                    <a:lnTo>
                      <a:pt x="1007" y="851"/>
                    </a:lnTo>
                    <a:lnTo>
                      <a:pt x="1007" y="836"/>
                    </a:lnTo>
                    <a:lnTo>
                      <a:pt x="1021" y="836"/>
                    </a:lnTo>
                    <a:lnTo>
                      <a:pt x="1021" y="822"/>
                    </a:lnTo>
                    <a:lnTo>
                      <a:pt x="1035" y="822"/>
                    </a:lnTo>
                    <a:lnTo>
                      <a:pt x="1035" y="808"/>
                    </a:lnTo>
                    <a:lnTo>
                      <a:pt x="1049" y="794"/>
                    </a:lnTo>
                    <a:lnTo>
                      <a:pt x="1064" y="794"/>
                    </a:lnTo>
                    <a:lnTo>
                      <a:pt x="1064" y="780"/>
                    </a:lnTo>
                    <a:lnTo>
                      <a:pt x="1078" y="780"/>
                    </a:lnTo>
                    <a:lnTo>
                      <a:pt x="1078" y="765"/>
                    </a:lnTo>
                    <a:lnTo>
                      <a:pt x="1092" y="765"/>
                    </a:lnTo>
                    <a:lnTo>
                      <a:pt x="1106" y="751"/>
                    </a:lnTo>
                    <a:lnTo>
                      <a:pt x="1120" y="737"/>
                    </a:lnTo>
                    <a:lnTo>
                      <a:pt x="1134" y="737"/>
                    </a:lnTo>
                    <a:lnTo>
                      <a:pt x="1149" y="723"/>
                    </a:lnTo>
                    <a:lnTo>
                      <a:pt x="1163" y="723"/>
                    </a:lnTo>
                    <a:lnTo>
                      <a:pt x="1163" y="709"/>
                    </a:lnTo>
                    <a:lnTo>
                      <a:pt x="1177" y="709"/>
                    </a:lnTo>
                    <a:lnTo>
                      <a:pt x="1191" y="695"/>
                    </a:lnTo>
                    <a:lnTo>
                      <a:pt x="1205" y="695"/>
                    </a:lnTo>
                    <a:lnTo>
                      <a:pt x="1220" y="695"/>
                    </a:lnTo>
                    <a:lnTo>
                      <a:pt x="1234" y="680"/>
                    </a:lnTo>
                    <a:lnTo>
                      <a:pt x="1248" y="666"/>
                    </a:lnTo>
                    <a:lnTo>
                      <a:pt x="1262" y="666"/>
                    </a:lnTo>
                    <a:lnTo>
                      <a:pt x="1276" y="652"/>
                    </a:lnTo>
                    <a:lnTo>
                      <a:pt x="1290" y="652"/>
                    </a:lnTo>
                    <a:lnTo>
                      <a:pt x="1305" y="652"/>
                    </a:lnTo>
                    <a:lnTo>
                      <a:pt x="1305" y="638"/>
                    </a:lnTo>
                    <a:lnTo>
                      <a:pt x="1319" y="638"/>
                    </a:lnTo>
                    <a:lnTo>
                      <a:pt x="1333" y="624"/>
                    </a:lnTo>
                    <a:lnTo>
                      <a:pt x="1347" y="624"/>
                    </a:lnTo>
                    <a:lnTo>
                      <a:pt x="1361" y="624"/>
                    </a:lnTo>
                    <a:lnTo>
                      <a:pt x="1376" y="609"/>
                    </a:lnTo>
                    <a:lnTo>
                      <a:pt x="1390" y="609"/>
                    </a:lnTo>
                    <a:lnTo>
                      <a:pt x="1404" y="595"/>
                    </a:lnTo>
                    <a:lnTo>
                      <a:pt x="1418" y="595"/>
                    </a:lnTo>
                    <a:lnTo>
                      <a:pt x="1432" y="595"/>
                    </a:lnTo>
                    <a:lnTo>
                      <a:pt x="1447" y="581"/>
                    </a:lnTo>
                    <a:lnTo>
                      <a:pt x="1461" y="581"/>
                    </a:lnTo>
                    <a:lnTo>
                      <a:pt x="1489" y="567"/>
                    </a:lnTo>
                    <a:lnTo>
                      <a:pt x="1503" y="567"/>
                    </a:lnTo>
                    <a:lnTo>
                      <a:pt x="1532" y="553"/>
                    </a:lnTo>
                    <a:lnTo>
                      <a:pt x="1546" y="553"/>
                    </a:lnTo>
                    <a:lnTo>
                      <a:pt x="1560" y="539"/>
                    </a:lnTo>
                    <a:lnTo>
                      <a:pt x="1574" y="539"/>
                    </a:lnTo>
                    <a:lnTo>
                      <a:pt x="1588" y="524"/>
                    </a:lnTo>
                    <a:lnTo>
                      <a:pt x="1603" y="524"/>
                    </a:lnTo>
                    <a:lnTo>
                      <a:pt x="1617" y="510"/>
                    </a:lnTo>
                    <a:lnTo>
                      <a:pt x="1631" y="510"/>
                    </a:lnTo>
                    <a:lnTo>
                      <a:pt x="1631" y="496"/>
                    </a:lnTo>
                    <a:lnTo>
                      <a:pt x="1645" y="496"/>
                    </a:lnTo>
                    <a:lnTo>
                      <a:pt x="1659" y="482"/>
                    </a:lnTo>
                    <a:lnTo>
                      <a:pt x="1673" y="468"/>
                    </a:lnTo>
                    <a:lnTo>
                      <a:pt x="1688" y="453"/>
                    </a:lnTo>
                    <a:lnTo>
                      <a:pt x="1702" y="439"/>
                    </a:lnTo>
                    <a:lnTo>
                      <a:pt x="1716" y="425"/>
                    </a:lnTo>
                    <a:lnTo>
                      <a:pt x="1716" y="411"/>
                    </a:lnTo>
                    <a:lnTo>
                      <a:pt x="1716" y="397"/>
                    </a:lnTo>
                    <a:lnTo>
                      <a:pt x="1730" y="382"/>
                    </a:lnTo>
                    <a:lnTo>
                      <a:pt x="1730" y="368"/>
                    </a:lnTo>
                    <a:lnTo>
                      <a:pt x="1744" y="354"/>
                    </a:lnTo>
                    <a:lnTo>
                      <a:pt x="1744" y="340"/>
                    </a:lnTo>
                    <a:lnTo>
                      <a:pt x="1744" y="326"/>
                    </a:lnTo>
                    <a:lnTo>
                      <a:pt x="1744" y="312"/>
                    </a:lnTo>
                    <a:lnTo>
                      <a:pt x="1744" y="297"/>
                    </a:lnTo>
                    <a:lnTo>
                      <a:pt x="1744" y="283"/>
                    </a:lnTo>
                    <a:lnTo>
                      <a:pt x="1730" y="269"/>
                    </a:lnTo>
                    <a:lnTo>
                      <a:pt x="1730" y="255"/>
                    </a:lnTo>
                    <a:lnTo>
                      <a:pt x="1730" y="241"/>
                    </a:lnTo>
                    <a:lnTo>
                      <a:pt x="1716" y="226"/>
                    </a:lnTo>
                    <a:lnTo>
                      <a:pt x="1716" y="212"/>
                    </a:lnTo>
                    <a:lnTo>
                      <a:pt x="1702" y="198"/>
                    </a:lnTo>
                    <a:lnTo>
                      <a:pt x="1702" y="170"/>
                    </a:lnTo>
                    <a:lnTo>
                      <a:pt x="1688" y="156"/>
                    </a:lnTo>
                    <a:lnTo>
                      <a:pt x="1673" y="127"/>
                    </a:lnTo>
                    <a:lnTo>
                      <a:pt x="1673" y="113"/>
                    </a:lnTo>
                    <a:lnTo>
                      <a:pt x="1659" y="99"/>
                    </a:lnTo>
                    <a:lnTo>
                      <a:pt x="1659" y="85"/>
                    </a:lnTo>
                    <a:lnTo>
                      <a:pt x="1659" y="70"/>
                    </a:lnTo>
                    <a:lnTo>
                      <a:pt x="1659" y="56"/>
                    </a:lnTo>
                    <a:lnTo>
                      <a:pt x="1645" y="42"/>
                    </a:lnTo>
                    <a:lnTo>
                      <a:pt x="1645" y="28"/>
                    </a:lnTo>
                    <a:lnTo>
                      <a:pt x="1645" y="14"/>
                    </a:lnTo>
                    <a:lnTo>
                      <a:pt x="1645" y="0"/>
                    </a:lnTo>
                    <a:lnTo>
                      <a:pt x="1688" y="14"/>
                    </a:lnTo>
                    <a:lnTo>
                      <a:pt x="1716" y="14"/>
                    </a:lnTo>
                    <a:lnTo>
                      <a:pt x="1744" y="28"/>
                    </a:lnTo>
                    <a:lnTo>
                      <a:pt x="1844" y="56"/>
                    </a:lnTo>
                    <a:lnTo>
                      <a:pt x="1858" y="56"/>
                    </a:lnTo>
                    <a:lnTo>
                      <a:pt x="1872" y="56"/>
                    </a:lnTo>
                    <a:lnTo>
                      <a:pt x="1886" y="56"/>
                    </a:lnTo>
                    <a:lnTo>
                      <a:pt x="1886" y="70"/>
                    </a:lnTo>
                    <a:lnTo>
                      <a:pt x="1900" y="70"/>
                    </a:lnTo>
                    <a:lnTo>
                      <a:pt x="1915" y="70"/>
                    </a:lnTo>
                    <a:lnTo>
                      <a:pt x="1929" y="85"/>
                    </a:lnTo>
                    <a:lnTo>
                      <a:pt x="1943" y="85"/>
                    </a:lnTo>
                    <a:lnTo>
                      <a:pt x="1957" y="99"/>
                    </a:lnTo>
                    <a:lnTo>
                      <a:pt x="1971" y="99"/>
                    </a:lnTo>
                    <a:lnTo>
                      <a:pt x="1985" y="99"/>
                    </a:lnTo>
                    <a:lnTo>
                      <a:pt x="1985" y="113"/>
                    </a:lnTo>
                    <a:lnTo>
                      <a:pt x="2000" y="113"/>
                    </a:lnTo>
                    <a:lnTo>
                      <a:pt x="2014" y="127"/>
                    </a:lnTo>
                    <a:lnTo>
                      <a:pt x="2028" y="141"/>
                    </a:lnTo>
                    <a:lnTo>
                      <a:pt x="2042" y="156"/>
                    </a:lnTo>
                    <a:lnTo>
                      <a:pt x="2056" y="156"/>
                    </a:lnTo>
                    <a:lnTo>
                      <a:pt x="2056" y="170"/>
                    </a:lnTo>
                    <a:lnTo>
                      <a:pt x="2071" y="184"/>
                    </a:lnTo>
                    <a:lnTo>
                      <a:pt x="2071" y="198"/>
                    </a:lnTo>
                    <a:lnTo>
                      <a:pt x="2085" y="198"/>
                    </a:lnTo>
                    <a:lnTo>
                      <a:pt x="2085" y="212"/>
                    </a:lnTo>
                    <a:lnTo>
                      <a:pt x="2099" y="212"/>
                    </a:lnTo>
                    <a:lnTo>
                      <a:pt x="2099" y="226"/>
                    </a:lnTo>
                    <a:lnTo>
                      <a:pt x="2113" y="241"/>
                    </a:lnTo>
                    <a:lnTo>
                      <a:pt x="2113" y="255"/>
                    </a:lnTo>
                    <a:lnTo>
                      <a:pt x="2127" y="255"/>
                    </a:lnTo>
                    <a:lnTo>
                      <a:pt x="2127" y="269"/>
                    </a:lnTo>
                    <a:lnTo>
                      <a:pt x="2141" y="269"/>
                    </a:lnTo>
                    <a:lnTo>
                      <a:pt x="2141" y="283"/>
                    </a:lnTo>
                    <a:lnTo>
                      <a:pt x="2156" y="283"/>
                    </a:lnTo>
                    <a:lnTo>
                      <a:pt x="2170" y="297"/>
                    </a:lnTo>
                    <a:lnTo>
                      <a:pt x="2170" y="312"/>
                    </a:lnTo>
                    <a:lnTo>
                      <a:pt x="2184" y="312"/>
                    </a:lnTo>
                    <a:lnTo>
                      <a:pt x="2184" y="326"/>
                    </a:lnTo>
                    <a:lnTo>
                      <a:pt x="2198" y="326"/>
                    </a:lnTo>
                    <a:lnTo>
                      <a:pt x="2212" y="340"/>
                    </a:lnTo>
                    <a:lnTo>
                      <a:pt x="2227" y="368"/>
                    </a:lnTo>
                    <a:lnTo>
                      <a:pt x="2241" y="382"/>
                    </a:lnTo>
                    <a:lnTo>
                      <a:pt x="2241" y="397"/>
                    </a:lnTo>
                    <a:lnTo>
                      <a:pt x="2255" y="411"/>
                    </a:lnTo>
                    <a:lnTo>
                      <a:pt x="2269" y="425"/>
                    </a:lnTo>
                    <a:lnTo>
                      <a:pt x="2269" y="439"/>
                    </a:lnTo>
                    <a:lnTo>
                      <a:pt x="2283" y="453"/>
                    </a:lnTo>
                    <a:lnTo>
                      <a:pt x="2283" y="468"/>
                    </a:lnTo>
                    <a:lnTo>
                      <a:pt x="2297" y="468"/>
                    </a:lnTo>
                    <a:lnTo>
                      <a:pt x="2297" y="482"/>
                    </a:lnTo>
                    <a:lnTo>
                      <a:pt x="2312" y="496"/>
                    </a:lnTo>
                    <a:lnTo>
                      <a:pt x="2326" y="510"/>
                    </a:lnTo>
                    <a:lnTo>
                      <a:pt x="2326" y="524"/>
                    </a:lnTo>
                    <a:lnTo>
                      <a:pt x="2340" y="524"/>
                    </a:lnTo>
                    <a:lnTo>
                      <a:pt x="2340" y="539"/>
                    </a:lnTo>
                    <a:lnTo>
                      <a:pt x="2354" y="553"/>
                    </a:lnTo>
                    <a:lnTo>
                      <a:pt x="2368" y="567"/>
                    </a:lnTo>
                    <a:lnTo>
                      <a:pt x="2383" y="581"/>
                    </a:lnTo>
                    <a:lnTo>
                      <a:pt x="2397" y="609"/>
                    </a:lnTo>
                    <a:lnTo>
                      <a:pt x="2397" y="624"/>
                    </a:lnTo>
                    <a:lnTo>
                      <a:pt x="2411" y="624"/>
                    </a:lnTo>
                    <a:lnTo>
                      <a:pt x="2411" y="638"/>
                    </a:lnTo>
                    <a:lnTo>
                      <a:pt x="2425" y="652"/>
                    </a:lnTo>
                    <a:lnTo>
                      <a:pt x="2439" y="666"/>
                    </a:lnTo>
                    <a:lnTo>
                      <a:pt x="2439" y="680"/>
                    </a:lnTo>
                    <a:lnTo>
                      <a:pt x="2453" y="680"/>
                    </a:lnTo>
                    <a:lnTo>
                      <a:pt x="2453" y="695"/>
                    </a:lnTo>
                    <a:lnTo>
                      <a:pt x="2468" y="709"/>
                    </a:lnTo>
                    <a:lnTo>
                      <a:pt x="2468" y="723"/>
                    </a:lnTo>
                    <a:lnTo>
                      <a:pt x="2482" y="737"/>
                    </a:lnTo>
                    <a:lnTo>
                      <a:pt x="2496" y="751"/>
                    </a:lnTo>
                    <a:lnTo>
                      <a:pt x="2496" y="765"/>
                    </a:lnTo>
                    <a:lnTo>
                      <a:pt x="2510" y="780"/>
                    </a:lnTo>
                    <a:lnTo>
                      <a:pt x="2524" y="794"/>
                    </a:lnTo>
                    <a:lnTo>
                      <a:pt x="2539" y="808"/>
                    </a:lnTo>
                    <a:lnTo>
                      <a:pt x="2539" y="822"/>
                    </a:lnTo>
                    <a:lnTo>
                      <a:pt x="2553" y="836"/>
                    </a:lnTo>
                    <a:lnTo>
                      <a:pt x="2567" y="851"/>
                    </a:lnTo>
                    <a:lnTo>
                      <a:pt x="2567" y="865"/>
                    </a:lnTo>
                    <a:lnTo>
                      <a:pt x="2581" y="879"/>
                    </a:lnTo>
                    <a:lnTo>
                      <a:pt x="2581" y="893"/>
                    </a:lnTo>
                    <a:lnTo>
                      <a:pt x="2595" y="893"/>
                    </a:lnTo>
                    <a:lnTo>
                      <a:pt x="2609" y="907"/>
                    </a:lnTo>
                    <a:lnTo>
                      <a:pt x="2609" y="922"/>
                    </a:lnTo>
                    <a:lnTo>
                      <a:pt x="2638" y="950"/>
                    </a:lnTo>
                    <a:lnTo>
                      <a:pt x="2652" y="964"/>
                    </a:lnTo>
                    <a:lnTo>
                      <a:pt x="2666" y="1007"/>
                    </a:lnTo>
                    <a:lnTo>
                      <a:pt x="2652" y="1021"/>
                    </a:lnTo>
                    <a:lnTo>
                      <a:pt x="2609" y="1049"/>
                    </a:lnTo>
                    <a:lnTo>
                      <a:pt x="2581" y="1078"/>
                    </a:lnTo>
                    <a:lnTo>
                      <a:pt x="2553" y="1092"/>
                    </a:lnTo>
                    <a:lnTo>
                      <a:pt x="2524" y="1106"/>
                    </a:lnTo>
                    <a:lnTo>
                      <a:pt x="2510" y="1120"/>
                    </a:lnTo>
                    <a:lnTo>
                      <a:pt x="2482" y="1134"/>
                    </a:lnTo>
                    <a:lnTo>
                      <a:pt x="2468" y="1148"/>
                    </a:lnTo>
                    <a:lnTo>
                      <a:pt x="2439" y="1177"/>
                    </a:lnTo>
                    <a:lnTo>
                      <a:pt x="2411" y="1191"/>
                    </a:lnTo>
                    <a:lnTo>
                      <a:pt x="2411" y="1205"/>
                    </a:lnTo>
                    <a:lnTo>
                      <a:pt x="2397" y="1205"/>
                    </a:lnTo>
                    <a:lnTo>
                      <a:pt x="2383" y="1219"/>
                    </a:lnTo>
                    <a:lnTo>
                      <a:pt x="2354" y="1234"/>
                    </a:lnTo>
                    <a:lnTo>
                      <a:pt x="2340" y="1248"/>
                    </a:lnTo>
                    <a:lnTo>
                      <a:pt x="2326" y="1248"/>
                    </a:lnTo>
                    <a:lnTo>
                      <a:pt x="2312" y="1262"/>
                    </a:lnTo>
                    <a:lnTo>
                      <a:pt x="2269" y="1290"/>
                    </a:lnTo>
                    <a:lnTo>
                      <a:pt x="2241" y="1304"/>
                    </a:lnTo>
                    <a:lnTo>
                      <a:pt x="2227" y="1319"/>
                    </a:lnTo>
                    <a:lnTo>
                      <a:pt x="2212" y="1333"/>
                    </a:lnTo>
                    <a:lnTo>
                      <a:pt x="2184" y="1347"/>
                    </a:lnTo>
                    <a:lnTo>
                      <a:pt x="2141" y="1375"/>
                    </a:lnTo>
                    <a:lnTo>
                      <a:pt x="2113" y="1390"/>
                    </a:lnTo>
                    <a:lnTo>
                      <a:pt x="2085" y="1404"/>
                    </a:lnTo>
                    <a:lnTo>
                      <a:pt x="2056" y="1418"/>
                    </a:lnTo>
                    <a:lnTo>
                      <a:pt x="2056" y="1432"/>
                    </a:lnTo>
                    <a:lnTo>
                      <a:pt x="2042" y="1432"/>
                    </a:lnTo>
                    <a:lnTo>
                      <a:pt x="2028" y="1446"/>
                    </a:lnTo>
                    <a:lnTo>
                      <a:pt x="2014" y="1446"/>
                    </a:lnTo>
                    <a:lnTo>
                      <a:pt x="2000" y="1461"/>
                    </a:lnTo>
                    <a:lnTo>
                      <a:pt x="1971" y="1475"/>
                    </a:lnTo>
                    <a:lnTo>
                      <a:pt x="1943" y="1489"/>
                    </a:lnTo>
                    <a:lnTo>
                      <a:pt x="1915" y="1503"/>
                    </a:lnTo>
                    <a:lnTo>
                      <a:pt x="1900" y="1503"/>
                    </a:lnTo>
                    <a:lnTo>
                      <a:pt x="1858" y="1531"/>
                    </a:lnTo>
                    <a:lnTo>
                      <a:pt x="1844" y="1531"/>
                    </a:lnTo>
                    <a:lnTo>
                      <a:pt x="1744" y="1588"/>
                    </a:lnTo>
                    <a:lnTo>
                      <a:pt x="1730" y="1602"/>
                    </a:lnTo>
                    <a:lnTo>
                      <a:pt x="1702" y="1617"/>
                    </a:lnTo>
                    <a:lnTo>
                      <a:pt x="1688" y="1617"/>
                    </a:lnTo>
                    <a:lnTo>
                      <a:pt x="1503" y="1716"/>
                    </a:lnTo>
                    <a:lnTo>
                      <a:pt x="1489" y="1730"/>
                    </a:lnTo>
                    <a:lnTo>
                      <a:pt x="1461" y="1744"/>
                    </a:lnTo>
                    <a:lnTo>
                      <a:pt x="1447" y="1744"/>
                    </a:lnTo>
                    <a:lnTo>
                      <a:pt x="1432" y="1758"/>
                    </a:lnTo>
                    <a:lnTo>
                      <a:pt x="1418" y="1758"/>
                    </a:lnTo>
                    <a:lnTo>
                      <a:pt x="1404" y="1773"/>
                    </a:lnTo>
                    <a:lnTo>
                      <a:pt x="1376" y="1787"/>
                    </a:lnTo>
                    <a:lnTo>
                      <a:pt x="1347" y="1787"/>
                    </a:lnTo>
                    <a:lnTo>
                      <a:pt x="1333" y="1801"/>
                    </a:lnTo>
                    <a:lnTo>
                      <a:pt x="1305" y="1815"/>
                    </a:lnTo>
                    <a:lnTo>
                      <a:pt x="1290" y="1815"/>
                    </a:lnTo>
                    <a:lnTo>
                      <a:pt x="1276" y="1829"/>
                    </a:lnTo>
                    <a:lnTo>
                      <a:pt x="1248" y="1844"/>
                    </a:lnTo>
                    <a:lnTo>
                      <a:pt x="1234" y="1844"/>
                    </a:lnTo>
                    <a:lnTo>
                      <a:pt x="1220" y="1844"/>
                    </a:lnTo>
                    <a:lnTo>
                      <a:pt x="1205" y="1858"/>
                    </a:lnTo>
                    <a:lnTo>
                      <a:pt x="1191" y="1858"/>
                    </a:lnTo>
                    <a:lnTo>
                      <a:pt x="1177" y="1872"/>
                    </a:lnTo>
                    <a:lnTo>
                      <a:pt x="1163" y="1872"/>
                    </a:lnTo>
                    <a:lnTo>
                      <a:pt x="1149" y="1886"/>
                    </a:lnTo>
                    <a:lnTo>
                      <a:pt x="1134" y="1886"/>
                    </a:lnTo>
                    <a:lnTo>
                      <a:pt x="1120" y="1900"/>
                    </a:lnTo>
                    <a:lnTo>
                      <a:pt x="1106" y="1900"/>
                    </a:lnTo>
                    <a:lnTo>
                      <a:pt x="1092" y="1900"/>
                    </a:lnTo>
                    <a:lnTo>
                      <a:pt x="1078" y="1914"/>
                    </a:lnTo>
                    <a:lnTo>
                      <a:pt x="1064" y="1914"/>
                    </a:lnTo>
                    <a:lnTo>
                      <a:pt x="1049" y="1929"/>
                    </a:lnTo>
                    <a:lnTo>
                      <a:pt x="978" y="1943"/>
                    </a:lnTo>
                    <a:lnTo>
                      <a:pt x="681" y="2042"/>
                    </a:lnTo>
                    <a:lnTo>
                      <a:pt x="666" y="2056"/>
                    </a:lnTo>
                    <a:lnTo>
                      <a:pt x="539" y="2085"/>
                    </a:lnTo>
                    <a:lnTo>
                      <a:pt x="525" y="2099"/>
                    </a:lnTo>
                    <a:lnTo>
                      <a:pt x="496" y="2099"/>
                    </a:lnTo>
                    <a:lnTo>
                      <a:pt x="454" y="2127"/>
                    </a:lnTo>
                    <a:lnTo>
                      <a:pt x="440" y="2127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39" name="Freeform 15"/>
              <p:cNvSpPr>
                <a:spLocks noChangeAspect="1"/>
              </p:cNvSpPr>
              <p:nvPr/>
            </p:nvSpPr>
            <p:spPr bwMode="auto">
              <a:xfrm>
                <a:off x="5681" y="8870"/>
                <a:ext cx="2421" cy="3048"/>
              </a:xfrm>
              <a:custGeom>
                <a:avLst/>
                <a:gdLst/>
                <a:ahLst/>
                <a:cxnLst>
                  <a:cxn ang="0">
                    <a:pos x="1503" y="142"/>
                  </a:cxn>
                  <a:cxn ang="0">
                    <a:pos x="1503" y="142"/>
                  </a:cxn>
                  <a:cxn ang="0">
                    <a:pos x="1517" y="198"/>
                  </a:cxn>
                  <a:cxn ang="0">
                    <a:pos x="1503" y="213"/>
                  </a:cxn>
                  <a:cxn ang="0">
                    <a:pos x="1517" y="312"/>
                  </a:cxn>
                  <a:cxn ang="0">
                    <a:pos x="1517" y="340"/>
                  </a:cxn>
                  <a:cxn ang="0">
                    <a:pos x="1517" y="397"/>
                  </a:cxn>
                  <a:cxn ang="0">
                    <a:pos x="1503" y="439"/>
                  </a:cxn>
                  <a:cxn ang="0">
                    <a:pos x="1503" y="482"/>
                  </a:cxn>
                  <a:cxn ang="0">
                    <a:pos x="1489" y="567"/>
                  </a:cxn>
                  <a:cxn ang="0">
                    <a:pos x="1474" y="581"/>
                  </a:cxn>
                  <a:cxn ang="0">
                    <a:pos x="1474" y="596"/>
                  </a:cxn>
                  <a:cxn ang="0">
                    <a:pos x="1460" y="624"/>
                  </a:cxn>
                  <a:cxn ang="0">
                    <a:pos x="1446" y="666"/>
                  </a:cxn>
                  <a:cxn ang="0">
                    <a:pos x="1418" y="723"/>
                  </a:cxn>
                  <a:cxn ang="0">
                    <a:pos x="1404" y="752"/>
                  </a:cxn>
                  <a:cxn ang="0">
                    <a:pos x="1404" y="794"/>
                  </a:cxn>
                  <a:cxn ang="0">
                    <a:pos x="1389" y="808"/>
                  </a:cxn>
                  <a:cxn ang="0">
                    <a:pos x="1389" y="893"/>
                  </a:cxn>
                  <a:cxn ang="0">
                    <a:pos x="1404" y="1007"/>
                  </a:cxn>
                  <a:cxn ang="0">
                    <a:pos x="1404" y="1120"/>
                  </a:cxn>
                  <a:cxn ang="0">
                    <a:pos x="1389" y="1234"/>
                  </a:cxn>
                  <a:cxn ang="0">
                    <a:pos x="1375" y="1347"/>
                  </a:cxn>
                  <a:cxn ang="0">
                    <a:pos x="1361" y="1404"/>
                  </a:cxn>
                  <a:cxn ang="0">
                    <a:pos x="1333" y="1503"/>
                  </a:cxn>
                  <a:cxn ang="0">
                    <a:pos x="1304" y="1574"/>
                  </a:cxn>
                  <a:cxn ang="0">
                    <a:pos x="1304" y="1574"/>
                  </a:cxn>
                  <a:cxn ang="0">
                    <a:pos x="1276" y="1617"/>
                  </a:cxn>
                  <a:cxn ang="0">
                    <a:pos x="1191" y="1730"/>
                  </a:cxn>
                  <a:cxn ang="0">
                    <a:pos x="1134" y="1759"/>
                  </a:cxn>
                  <a:cxn ang="0">
                    <a:pos x="1077" y="1801"/>
                  </a:cxn>
                  <a:cxn ang="0">
                    <a:pos x="992" y="1830"/>
                  </a:cxn>
                  <a:cxn ang="0">
                    <a:pos x="865" y="1858"/>
                  </a:cxn>
                  <a:cxn ang="0">
                    <a:pos x="808" y="1872"/>
                  </a:cxn>
                  <a:cxn ang="0">
                    <a:pos x="638" y="1900"/>
                  </a:cxn>
                  <a:cxn ang="0">
                    <a:pos x="553" y="1915"/>
                  </a:cxn>
                  <a:cxn ang="0">
                    <a:pos x="496" y="1915"/>
                  </a:cxn>
                  <a:cxn ang="0">
                    <a:pos x="439" y="1900"/>
                  </a:cxn>
                  <a:cxn ang="0">
                    <a:pos x="397" y="1886"/>
                  </a:cxn>
                  <a:cxn ang="0">
                    <a:pos x="283" y="1830"/>
                  </a:cxn>
                  <a:cxn ang="0">
                    <a:pos x="184" y="1744"/>
                  </a:cxn>
                  <a:cxn ang="0">
                    <a:pos x="113" y="1447"/>
                  </a:cxn>
                  <a:cxn ang="0">
                    <a:pos x="14" y="1120"/>
                  </a:cxn>
                  <a:cxn ang="0">
                    <a:pos x="411" y="950"/>
                  </a:cxn>
                  <a:cxn ang="0">
                    <a:pos x="638" y="766"/>
                  </a:cxn>
                  <a:cxn ang="0">
                    <a:pos x="694" y="666"/>
                  </a:cxn>
                  <a:cxn ang="0">
                    <a:pos x="751" y="581"/>
                  </a:cxn>
                  <a:cxn ang="0">
                    <a:pos x="822" y="482"/>
                  </a:cxn>
                  <a:cxn ang="0">
                    <a:pos x="865" y="397"/>
                  </a:cxn>
                  <a:cxn ang="0">
                    <a:pos x="936" y="298"/>
                  </a:cxn>
                  <a:cxn ang="0">
                    <a:pos x="950" y="283"/>
                  </a:cxn>
                  <a:cxn ang="0">
                    <a:pos x="1021" y="213"/>
                  </a:cxn>
                  <a:cxn ang="0">
                    <a:pos x="1063" y="170"/>
                  </a:cxn>
                  <a:cxn ang="0">
                    <a:pos x="1120" y="113"/>
                  </a:cxn>
                  <a:cxn ang="0">
                    <a:pos x="1205" y="56"/>
                  </a:cxn>
                  <a:cxn ang="0">
                    <a:pos x="1205" y="56"/>
                  </a:cxn>
                  <a:cxn ang="0">
                    <a:pos x="1290" y="42"/>
                  </a:cxn>
                  <a:cxn ang="0">
                    <a:pos x="1318" y="42"/>
                  </a:cxn>
                  <a:cxn ang="0">
                    <a:pos x="1418" y="14"/>
                  </a:cxn>
                  <a:cxn ang="0">
                    <a:pos x="1460" y="0"/>
                  </a:cxn>
                </a:cxnLst>
                <a:rect l="0" t="0" r="r" b="b"/>
                <a:pathLst>
                  <a:path w="1517" h="1915">
                    <a:moveTo>
                      <a:pt x="1474" y="28"/>
                    </a:moveTo>
                    <a:lnTo>
                      <a:pt x="1489" y="71"/>
                    </a:lnTo>
                    <a:lnTo>
                      <a:pt x="1489" y="85"/>
                    </a:lnTo>
                    <a:lnTo>
                      <a:pt x="1503" y="127"/>
                    </a:lnTo>
                    <a:lnTo>
                      <a:pt x="1503" y="142"/>
                    </a:lnTo>
                    <a:lnTo>
                      <a:pt x="1503" y="156"/>
                    </a:lnTo>
                    <a:lnTo>
                      <a:pt x="1503" y="170"/>
                    </a:lnTo>
                    <a:lnTo>
                      <a:pt x="1503" y="184"/>
                    </a:lnTo>
                    <a:lnTo>
                      <a:pt x="1517" y="198"/>
                    </a:lnTo>
                    <a:lnTo>
                      <a:pt x="1517" y="213"/>
                    </a:lnTo>
                    <a:lnTo>
                      <a:pt x="1503" y="213"/>
                    </a:lnTo>
                    <a:lnTo>
                      <a:pt x="1517" y="227"/>
                    </a:lnTo>
                    <a:lnTo>
                      <a:pt x="1517" y="241"/>
                    </a:lnTo>
                    <a:lnTo>
                      <a:pt x="1517" y="269"/>
                    </a:lnTo>
                    <a:lnTo>
                      <a:pt x="1517" y="283"/>
                    </a:lnTo>
                    <a:lnTo>
                      <a:pt x="1517" y="312"/>
                    </a:lnTo>
                    <a:lnTo>
                      <a:pt x="1517" y="326"/>
                    </a:lnTo>
                    <a:lnTo>
                      <a:pt x="1517" y="340"/>
                    </a:lnTo>
                    <a:lnTo>
                      <a:pt x="1517" y="369"/>
                    </a:lnTo>
                    <a:lnTo>
                      <a:pt x="1517" y="383"/>
                    </a:lnTo>
                    <a:lnTo>
                      <a:pt x="1517" y="397"/>
                    </a:lnTo>
                    <a:lnTo>
                      <a:pt x="1517" y="411"/>
                    </a:lnTo>
                    <a:lnTo>
                      <a:pt x="1503" y="439"/>
                    </a:lnTo>
                    <a:lnTo>
                      <a:pt x="1503" y="454"/>
                    </a:lnTo>
                    <a:lnTo>
                      <a:pt x="1503" y="468"/>
                    </a:lnTo>
                    <a:lnTo>
                      <a:pt x="1503" y="482"/>
                    </a:lnTo>
                    <a:lnTo>
                      <a:pt x="1503" y="510"/>
                    </a:lnTo>
                    <a:lnTo>
                      <a:pt x="1489" y="539"/>
                    </a:lnTo>
                    <a:lnTo>
                      <a:pt x="1489" y="553"/>
                    </a:lnTo>
                    <a:lnTo>
                      <a:pt x="1489" y="567"/>
                    </a:lnTo>
                    <a:lnTo>
                      <a:pt x="1474" y="581"/>
                    </a:lnTo>
                    <a:lnTo>
                      <a:pt x="1474" y="596"/>
                    </a:lnTo>
                    <a:lnTo>
                      <a:pt x="1474" y="610"/>
                    </a:lnTo>
                    <a:lnTo>
                      <a:pt x="1460" y="610"/>
                    </a:lnTo>
                    <a:lnTo>
                      <a:pt x="1460" y="624"/>
                    </a:lnTo>
                    <a:lnTo>
                      <a:pt x="1460" y="638"/>
                    </a:lnTo>
                    <a:lnTo>
                      <a:pt x="1446" y="638"/>
                    </a:lnTo>
                    <a:lnTo>
                      <a:pt x="1446" y="652"/>
                    </a:lnTo>
                    <a:lnTo>
                      <a:pt x="1446" y="666"/>
                    </a:lnTo>
                    <a:lnTo>
                      <a:pt x="1432" y="681"/>
                    </a:lnTo>
                    <a:lnTo>
                      <a:pt x="1432" y="695"/>
                    </a:lnTo>
                    <a:lnTo>
                      <a:pt x="1418" y="709"/>
                    </a:lnTo>
                    <a:lnTo>
                      <a:pt x="1418" y="723"/>
                    </a:lnTo>
                    <a:lnTo>
                      <a:pt x="1418" y="737"/>
                    </a:lnTo>
                    <a:lnTo>
                      <a:pt x="1404" y="752"/>
                    </a:lnTo>
                    <a:lnTo>
                      <a:pt x="1404" y="766"/>
                    </a:lnTo>
                    <a:lnTo>
                      <a:pt x="1404" y="780"/>
                    </a:lnTo>
                    <a:lnTo>
                      <a:pt x="1404" y="794"/>
                    </a:lnTo>
                    <a:lnTo>
                      <a:pt x="1389" y="794"/>
                    </a:lnTo>
                    <a:lnTo>
                      <a:pt x="1389" y="808"/>
                    </a:lnTo>
                    <a:lnTo>
                      <a:pt x="1389" y="851"/>
                    </a:lnTo>
                    <a:lnTo>
                      <a:pt x="1389" y="879"/>
                    </a:lnTo>
                    <a:lnTo>
                      <a:pt x="1389" y="893"/>
                    </a:lnTo>
                    <a:lnTo>
                      <a:pt x="1404" y="936"/>
                    </a:lnTo>
                    <a:lnTo>
                      <a:pt x="1404" y="950"/>
                    </a:lnTo>
                    <a:lnTo>
                      <a:pt x="1404" y="978"/>
                    </a:lnTo>
                    <a:lnTo>
                      <a:pt x="1404" y="1007"/>
                    </a:lnTo>
                    <a:lnTo>
                      <a:pt x="1404" y="1035"/>
                    </a:lnTo>
                    <a:lnTo>
                      <a:pt x="1404" y="1049"/>
                    </a:lnTo>
                    <a:lnTo>
                      <a:pt x="1404" y="1064"/>
                    </a:lnTo>
                    <a:lnTo>
                      <a:pt x="1404" y="1078"/>
                    </a:lnTo>
                    <a:lnTo>
                      <a:pt x="1404" y="1120"/>
                    </a:lnTo>
                    <a:lnTo>
                      <a:pt x="1404" y="1135"/>
                    </a:lnTo>
                    <a:lnTo>
                      <a:pt x="1404" y="1177"/>
                    </a:lnTo>
                    <a:lnTo>
                      <a:pt x="1404" y="1191"/>
                    </a:lnTo>
                    <a:lnTo>
                      <a:pt x="1404" y="1205"/>
                    </a:lnTo>
                    <a:lnTo>
                      <a:pt x="1389" y="1234"/>
                    </a:lnTo>
                    <a:lnTo>
                      <a:pt x="1389" y="1262"/>
                    </a:lnTo>
                    <a:lnTo>
                      <a:pt x="1389" y="1291"/>
                    </a:lnTo>
                    <a:lnTo>
                      <a:pt x="1375" y="1319"/>
                    </a:lnTo>
                    <a:lnTo>
                      <a:pt x="1375" y="1333"/>
                    </a:lnTo>
                    <a:lnTo>
                      <a:pt x="1375" y="1347"/>
                    </a:lnTo>
                    <a:lnTo>
                      <a:pt x="1361" y="1361"/>
                    </a:lnTo>
                    <a:lnTo>
                      <a:pt x="1361" y="1376"/>
                    </a:lnTo>
                    <a:lnTo>
                      <a:pt x="1361" y="1390"/>
                    </a:lnTo>
                    <a:lnTo>
                      <a:pt x="1361" y="1404"/>
                    </a:lnTo>
                    <a:lnTo>
                      <a:pt x="1347" y="1432"/>
                    </a:lnTo>
                    <a:lnTo>
                      <a:pt x="1347" y="1447"/>
                    </a:lnTo>
                    <a:lnTo>
                      <a:pt x="1333" y="1503"/>
                    </a:lnTo>
                    <a:lnTo>
                      <a:pt x="1304" y="1574"/>
                    </a:lnTo>
                    <a:lnTo>
                      <a:pt x="1290" y="1574"/>
                    </a:lnTo>
                    <a:lnTo>
                      <a:pt x="1276" y="1617"/>
                    </a:lnTo>
                    <a:lnTo>
                      <a:pt x="1233" y="1674"/>
                    </a:lnTo>
                    <a:lnTo>
                      <a:pt x="1205" y="1716"/>
                    </a:lnTo>
                    <a:lnTo>
                      <a:pt x="1191" y="1730"/>
                    </a:lnTo>
                    <a:lnTo>
                      <a:pt x="1177" y="1744"/>
                    </a:lnTo>
                    <a:lnTo>
                      <a:pt x="1162" y="1744"/>
                    </a:lnTo>
                    <a:lnTo>
                      <a:pt x="1162" y="1759"/>
                    </a:lnTo>
                    <a:lnTo>
                      <a:pt x="1134" y="1759"/>
                    </a:lnTo>
                    <a:lnTo>
                      <a:pt x="1120" y="1773"/>
                    </a:lnTo>
                    <a:lnTo>
                      <a:pt x="1106" y="1787"/>
                    </a:lnTo>
                    <a:lnTo>
                      <a:pt x="1092" y="1801"/>
                    </a:lnTo>
                    <a:lnTo>
                      <a:pt x="1077" y="1801"/>
                    </a:lnTo>
                    <a:lnTo>
                      <a:pt x="1063" y="1801"/>
                    </a:lnTo>
                    <a:lnTo>
                      <a:pt x="1049" y="1815"/>
                    </a:lnTo>
                    <a:lnTo>
                      <a:pt x="1035" y="1815"/>
                    </a:lnTo>
                    <a:lnTo>
                      <a:pt x="1021" y="1815"/>
                    </a:lnTo>
                    <a:lnTo>
                      <a:pt x="992" y="1830"/>
                    </a:lnTo>
                    <a:lnTo>
                      <a:pt x="978" y="1830"/>
                    </a:lnTo>
                    <a:lnTo>
                      <a:pt x="964" y="1830"/>
                    </a:lnTo>
                    <a:lnTo>
                      <a:pt x="936" y="1844"/>
                    </a:lnTo>
                    <a:lnTo>
                      <a:pt x="907" y="1844"/>
                    </a:lnTo>
                    <a:lnTo>
                      <a:pt x="865" y="1858"/>
                    </a:lnTo>
                    <a:lnTo>
                      <a:pt x="822" y="1872"/>
                    </a:lnTo>
                    <a:lnTo>
                      <a:pt x="808" y="1872"/>
                    </a:lnTo>
                    <a:lnTo>
                      <a:pt x="780" y="1872"/>
                    </a:lnTo>
                    <a:lnTo>
                      <a:pt x="680" y="1900"/>
                    </a:lnTo>
                    <a:lnTo>
                      <a:pt x="666" y="1900"/>
                    </a:lnTo>
                    <a:lnTo>
                      <a:pt x="638" y="1900"/>
                    </a:lnTo>
                    <a:lnTo>
                      <a:pt x="624" y="1915"/>
                    </a:lnTo>
                    <a:lnTo>
                      <a:pt x="609" y="1915"/>
                    </a:lnTo>
                    <a:lnTo>
                      <a:pt x="595" y="1915"/>
                    </a:lnTo>
                    <a:lnTo>
                      <a:pt x="581" y="1915"/>
                    </a:lnTo>
                    <a:lnTo>
                      <a:pt x="553" y="1915"/>
                    </a:lnTo>
                    <a:lnTo>
                      <a:pt x="538" y="1915"/>
                    </a:lnTo>
                    <a:lnTo>
                      <a:pt x="524" y="1915"/>
                    </a:lnTo>
                    <a:lnTo>
                      <a:pt x="510" y="1915"/>
                    </a:lnTo>
                    <a:lnTo>
                      <a:pt x="496" y="1915"/>
                    </a:lnTo>
                    <a:lnTo>
                      <a:pt x="482" y="1915"/>
                    </a:lnTo>
                    <a:lnTo>
                      <a:pt x="468" y="1900"/>
                    </a:lnTo>
                    <a:lnTo>
                      <a:pt x="453" y="1900"/>
                    </a:lnTo>
                    <a:lnTo>
                      <a:pt x="439" y="1900"/>
                    </a:lnTo>
                    <a:lnTo>
                      <a:pt x="425" y="1886"/>
                    </a:lnTo>
                    <a:lnTo>
                      <a:pt x="411" y="1886"/>
                    </a:lnTo>
                    <a:lnTo>
                      <a:pt x="397" y="1886"/>
                    </a:lnTo>
                    <a:lnTo>
                      <a:pt x="382" y="1872"/>
                    </a:lnTo>
                    <a:lnTo>
                      <a:pt x="368" y="1872"/>
                    </a:lnTo>
                    <a:lnTo>
                      <a:pt x="283" y="1830"/>
                    </a:lnTo>
                    <a:lnTo>
                      <a:pt x="269" y="1815"/>
                    </a:lnTo>
                    <a:lnTo>
                      <a:pt x="255" y="1815"/>
                    </a:lnTo>
                    <a:lnTo>
                      <a:pt x="198" y="1787"/>
                    </a:lnTo>
                    <a:lnTo>
                      <a:pt x="184" y="1787"/>
                    </a:lnTo>
                    <a:lnTo>
                      <a:pt x="184" y="1744"/>
                    </a:lnTo>
                    <a:lnTo>
                      <a:pt x="156" y="1617"/>
                    </a:lnTo>
                    <a:lnTo>
                      <a:pt x="113" y="1447"/>
                    </a:lnTo>
                    <a:lnTo>
                      <a:pt x="70" y="1319"/>
                    </a:lnTo>
                    <a:lnTo>
                      <a:pt x="42" y="1191"/>
                    </a:lnTo>
                    <a:lnTo>
                      <a:pt x="28" y="1149"/>
                    </a:lnTo>
                    <a:lnTo>
                      <a:pt x="14" y="1120"/>
                    </a:lnTo>
                    <a:lnTo>
                      <a:pt x="0" y="1120"/>
                    </a:lnTo>
                    <a:lnTo>
                      <a:pt x="340" y="978"/>
                    </a:lnTo>
                    <a:lnTo>
                      <a:pt x="368" y="964"/>
                    </a:lnTo>
                    <a:lnTo>
                      <a:pt x="411" y="950"/>
                    </a:lnTo>
                    <a:lnTo>
                      <a:pt x="453" y="922"/>
                    </a:lnTo>
                    <a:lnTo>
                      <a:pt x="567" y="879"/>
                    </a:lnTo>
                    <a:lnTo>
                      <a:pt x="609" y="808"/>
                    </a:lnTo>
                    <a:lnTo>
                      <a:pt x="624" y="794"/>
                    </a:lnTo>
                    <a:lnTo>
                      <a:pt x="638" y="766"/>
                    </a:lnTo>
                    <a:lnTo>
                      <a:pt x="652" y="752"/>
                    </a:lnTo>
                    <a:lnTo>
                      <a:pt x="666" y="723"/>
                    </a:lnTo>
                    <a:lnTo>
                      <a:pt x="680" y="695"/>
                    </a:lnTo>
                    <a:lnTo>
                      <a:pt x="694" y="681"/>
                    </a:lnTo>
                    <a:lnTo>
                      <a:pt x="694" y="666"/>
                    </a:lnTo>
                    <a:lnTo>
                      <a:pt x="694" y="652"/>
                    </a:lnTo>
                    <a:lnTo>
                      <a:pt x="709" y="638"/>
                    </a:lnTo>
                    <a:lnTo>
                      <a:pt x="723" y="624"/>
                    </a:lnTo>
                    <a:lnTo>
                      <a:pt x="737" y="596"/>
                    </a:lnTo>
                    <a:lnTo>
                      <a:pt x="751" y="581"/>
                    </a:lnTo>
                    <a:lnTo>
                      <a:pt x="751" y="567"/>
                    </a:lnTo>
                    <a:lnTo>
                      <a:pt x="780" y="553"/>
                    </a:lnTo>
                    <a:lnTo>
                      <a:pt x="794" y="525"/>
                    </a:lnTo>
                    <a:lnTo>
                      <a:pt x="808" y="496"/>
                    </a:lnTo>
                    <a:lnTo>
                      <a:pt x="822" y="482"/>
                    </a:lnTo>
                    <a:lnTo>
                      <a:pt x="822" y="468"/>
                    </a:lnTo>
                    <a:lnTo>
                      <a:pt x="836" y="439"/>
                    </a:lnTo>
                    <a:lnTo>
                      <a:pt x="850" y="425"/>
                    </a:lnTo>
                    <a:lnTo>
                      <a:pt x="865" y="397"/>
                    </a:lnTo>
                    <a:lnTo>
                      <a:pt x="879" y="383"/>
                    </a:lnTo>
                    <a:lnTo>
                      <a:pt x="893" y="369"/>
                    </a:lnTo>
                    <a:lnTo>
                      <a:pt x="907" y="340"/>
                    </a:lnTo>
                    <a:lnTo>
                      <a:pt x="921" y="312"/>
                    </a:lnTo>
                    <a:lnTo>
                      <a:pt x="936" y="298"/>
                    </a:lnTo>
                    <a:lnTo>
                      <a:pt x="950" y="283"/>
                    </a:lnTo>
                    <a:lnTo>
                      <a:pt x="964" y="269"/>
                    </a:lnTo>
                    <a:lnTo>
                      <a:pt x="978" y="241"/>
                    </a:lnTo>
                    <a:lnTo>
                      <a:pt x="1021" y="213"/>
                    </a:lnTo>
                    <a:lnTo>
                      <a:pt x="1021" y="198"/>
                    </a:lnTo>
                    <a:lnTo>
                      <a:pt x="1035" y="184"/>
                    </a:lnTo>
                    <a:lnTo>
                      <a:pt x="1049" y="184"/>
                    </a:lnTo>
                    <a:lnTo>
                      <a:pt x="1063" y="170"/>
                    </a:lnTo>
                    <a:lnTo>
                      <a:pt x="1077" y="142"/>
                    </a:lnTo>
                    <a:lnTo>
                      <a:pt x="1092" y="127"/>
                    </a:lnTo>
                    <a:lnTo>
                      <a:pt x="1106" y="113"/>
                    </a:lnTo>
                    <a:lnTo>
                      <a:pt x="1120" y="113"/>
                    </a:lnTo>
                    <a:lnTo>
                      <a:pt x="1134" y="99"/>
                    </a:lnTo>
                    <a:lnTo>
                      <a:pt x="1148" y="85"/>
                    </a:lnTo>
                    <a:lnTo>
                      <a:pt x="1177" y="71"/>
                    </a:lnTo>
                    <a:lnTo>
                      <a:pt x="1191" y="56"/>
                    </a:lnTo>
                    <a:lnTo>
                      <a:pt x="1205" y="56"/>
                    </a:lnTo>
                    <a:lnTo>
                      <a:pt x="1219" y="56"/>
                    </a:lnTo>
                    <a:lnTo>
                      <a:pt x="1248" y="56"/>
                    </a:lnTo>
                    <a:lnTo>
                      <a:pt x="1276" y="42"/>
                    </a:lnTo>
                    <a:lnTo>
                      <a:pt x="1290" y="42"/>
                    </a:lnTo>
                    <a:lnTo>
                      <a:pt x="1304" y="42"/>
                    </a:lnTo>
                    <a:lnTo>
                      <a:pt x="1318" y="42"/>
                    </a:lnTo>
                    <a:lnTo>
                      <a:pt x="1361" y="28"/>
                    </a:lnTo>
                    <a:lnTo>
                      <a:pt x="1404" y="14"/>
                    </a:lnTo>
                    <a:lnTo>
                      <a:pt x="1418" y="14"/>
                    </a:lnTo>
                    <a:lnTo>
                      <a:pt x="1432" y="14"/>
                    </a:lnTo>
                    <a:lnTo>
                      <a:pt x="1446" y="0"/>
                    </a:lnTo>
                    <a:lnTo>
                      <a:pt x="1460" y="0"/>
                    </a:lnTo>
                    <a:lnTo>
                      <a:pt x="1460" y="14"/>
                    </a:lnTo>
                    <a:lnTo>
                      <a:pt x="1474" y="28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0" name="Freeform 16"/>
              <p:cNvSpPr>
                <a:spLocks noChangeAspect="1"/>
              </p:cNvSpPr>
              <p:nvPr/>
            </p:nvSpPr>
            <p:spPr bwMode="auto">
              <a:xfrm>
                <a:off x="8962" y="6972"/>
                <a:ext cx="2263" cy="2304"/>
              </a:xfrm>
              <a:custGeom>
                <a:avLst/>
                <a:gdLst/>
                <a:ahLst/>
                <a:cxnLst>
                  <a:cxn ang="0">
                    <a:pos x="1418" y="114"/>
                  </a:cxn>
                  <a:cxn ang="0">
                    <a:pos x="1418" y="142"/>
                  </a:cxn>
                  <a:cxn ang="0">
                    <a:pos x="1404" y="199"/>
                  </a:cxn>
                  <a:cxn ang="0">
                    <a:pos x="1390" y="256"/>
                  </a:cxn>
                  <a:cxn ang="0">
                    <a:pos x="1376" y="298"/>
                  </a:cxn>
                  <a:cxn ang="0">
                    <a:pos x="1361" y="596"/>
                  </a:cxn>
                  <a:cxn ang="0">
                    <a:pos x="1361" y="639"/>
                  </a:cxn>
                  <a:cxn ang="0">
                    <a:pos x="1361" y="695"/>
                  </a:cxn>
                  <a:cxn ang="0">
                    <a:pos x="1361" y="724"/>
                  </a:cxn>
                  <a:cxn ang="0">
                    <a:pos x="1361" y="766"/>
                  </a:cxn>
                  <a:cxn ang="0">
                    <a:pos x="1361" y="795"/>
                  </a:cxn>
                  <a:cxn ang="0">
                    <a:pos x="1205" y="922"/>
                  </a:cxn>
                  <a:cxn ang="0">
                    <a:pos x="1120" y="908"/>
                  </a:cxn>
                  <a:cxn ang="0">
                    <a:pos x="879" y="866"/>
                  </a:cxn>
                  <a:cxn ang="0">
                    <a:pos x="822" y="1248"/>
                  </a:cxn>
                  <a:cxn ang="0">
                    <a:pos x="737" y="1277"/>
                  </a:cxn>
                  <a:cxn ang="0">
                    <a:pos x="624" y="1263"/>
                  </a:cxn>
                  <a:cxn ang="0">
                    <a:pos x="510" y="1405"/>
                  </a:cxn>
                  <a:cxn ang="0">
                    <a:pos x="411" y="1433"/>
                  </a:cxn>
                  <a:cxn ang="0">
                    <a:pos x="269" y="1419"/>
                  </a:cxn>
                  <a:cxn ang="0">
                    <a:pos x="213" y="1390"/>
                  </a:cxn>
                  <a:cxn ang="0">
                    <a:pos x="142" y="1405"/>
                  </a:cxn>
                  <a:cxn ang="0">
                    <a:pos x="99" y="1334"/>
                  </a:cxn>
                  <a:cxn ang="0">
                    <a:pos x="85" y="1305"/>
                  </a:cxn>
                  <a:cxn ang="0">
                    <a:pos x="57" y="1248"/>
                  </a:cxn>
                  <a:cxn ang="0">
                    <a:pos x="42" y="1220"/>
                  </a:cxn>
                  <a:cxn ang="0">
                    <a:pos x="14" y="1149"/>
                  </a:cxn>
                  <a:cxn ang="0">
                    <a:pos x="14" y="1064"/>
                  </a:cxn>
                  <a:cxn ang="0">
                    <a:pos x="28" y="951"/>
                  </a:cxn>
                  <a:cxn ang="0">
                    <a:pos x="42" y="795"/>
                  </a:cxn>
                  <a:cxn ang="0">
                    <a:pos x="42" y="709"/>
                  </a:cxn>
                  <a:cxn ang="0">
                    <a:pos x="42" y="596"/>
                  </a:cxn>
                  <a:cxn ang="0">
                    <a:pos x="42" y="539"/>
                  </a:cxn>
                  <a:cxn ang="0">
                    <a:pos x="42" y="426"/>
                  </a:cxn>
                  <a:cxn ang="0">
                    <a:pos x="42" y="327"/>
                  </a:cxn>
                  <a:cxn ang="0">
                    <a:pos x="28" y="241"/>
                  </a:cxn>
                  <a:cxn ang="0">
                    <a:pos x="28" y="156"/>
                  </a:cxn>
                  <a:cxn ang="0">
                    <a:pos x="42" y="100"/>
                  </a:cxn>
                  <a:cxn ang="0">
                    <a:pos x="128" y="100"/>
                  </a:cxn>
                  <a:cxn ang="0">
                    <a:pos x="184" y="100"/>
                  </a:cxn>
                  <a:cxn ang="0">
                    <a:pos x="269" y="114"/>
                  </a:cxn>
                  <a:cxn ang="0">
                    <a:pos x="354" y="128"/>
                  </a:cxn>
                  <a:cxn ang="0">
                    <a:pos x="425" y="156"/>
                  </a:cxn>
                  <a:cxn ang="0">
                    <a:pos x="468" y="185"/>
                  </a:cxn>
                  <a:cxn ang="0">
                    <a:pos x="510" y="199"/>
                  </a:cxn>
                  <a:cxn ang="0">
                    <a:pos x="610" y="185"/>
                  </a:cxn>
                  <a:cxn ang="0">
                    <a:pos x="752" y="185"/>
                  </a:cxn>
                  <a:cxn ang="0">
                    <a:pos x="851" y="156"/>
                  </a:cxn>
                  <a:cxn ang="0">
                    <a:pos x="879" y="170"/>
                  </a:cxn>
                  <a:cxn ang="0">
                    <a:pos x="908" y="170"/>
                  </a:cxn>
                  <a:cxn ang="0">
                    <a:pos x="936" y="185"/>
                  </a:cxn>
                  <a:cxn ang="0">
                    <a:pos x="964" y="185"/>
                  </a:cxn>
                  <a:cxn ang="0">
                    <a:pos x="1007" y="170"/>
                  </a:cxn>
                  <a:cxn ang="0">
                    <a:pos x="1049" y="156"/>
                  </a:cxn>
                  <a:cxn ang="0">
                    <a:pos x="1134" y="114"/>
                  </a:cxn>
                  <a:cxn ang="0">
                    <a:pos x="1177" y="85"/>
                  </a:cxn>
                  <a:cxn ang="0">
                    <a:pos x="1220" y="57"/>
                  </a:cxn>
                  <a:cxn ang="0">
                    <a:pos x="1262" y="43"/>
                  </a:cxn>
                  <a:cxn ang="0">
                    <a:pos x="1290" y="29"/>
                  </a:cxn>
                  <a:cxn ang="0">
                    <a:pos x="1347" y="14"/>
                  </a:cxn>
                  <a:cxn ang="0">
                    <a:pos x="1376" y="0"/>
                  </a:cxn>
                  <a:cxn ang="0">
                    <a:pos x="1404" y="57"/>
                  </a:cxn>
                </a:cxnLst>
                <a:rect l="0" t="0" r="r" b="b"/>
                <a:pathLst>
                  <a:path w="1418" h="1447">
                    <a:moveTo>
                      <a:pt x="1418" y="85"/>
                    </a:moveTo>
                    <a:lnTo>
                      <a:pt x="1418" y="85"/>
                    </a:lnTo>
                    <a:lnTo>
                      <a:pt x="1418" y="100"/>
                    </a:lnTo>
                    <a:lnTo>
                      <a:pt x="1418" y="114"/>
                    </a:lnTo>
                    <a:lnTo>
                      <a:pt x="1418" y="128"/>
                    </a:lnTo>
                    <a:lnTo>
                      <a:pt x="1418" y="142"/>
                    </a:lnTo>
                    <a:lnTo>
                      <a:pt x="1404" y="156"/>
                    </a:lnTo>
                    <a:lnTo>
                      <a:pt x="1404" y="170"/>
                    </a:lnTo>
                    <a:lnTo>
                      <a:pt x="1404" y="185"/>
                    </a:lnTo>
                    <a:lnTo>
                      <a:pt x="1404" y="199"/>
                    </a:lnTo>
                    <a:lnTo>
                      <a:pt x="1390" y="213"/>
                    </a:lnTo>
                    <a:lnTo>
                      <a:pt x="1390" y="227"/>
                    </a:lnTo>
                    <a:lnTo>
                      <a:pt x="1390" y="241"/>
                    </a:lnTo>
                    <a:lnTo>
                      <a:pt x="1390" y="256"/>
                    </a:lnTo>
                    <a:lnTo>
                      <a:pt x="1390" y="270"/>
                    </a:lnTo>
                    <a:lnTo>
                      <a:pt x="1376" y="284"/>
                    </a:lnTo>
                    <a:lnTo>
                      <a:pt x="1376" y="298"/>
                    </a:lnTo>
                    <a:lnTo>
                      <a:pt x="1376" y="312"/>
                    </a:lnTo>
                    <a:lnTo>
                      <a:pt x="1376" y="369"/>
                    </a:lnTo>
                    <a:lnTo>
                      <a:pt x="1376" y="397"/>
                    </a:lnTo>
                    <a:lnTo>
                      <a:pt x="1361" y="582"/>
                    </a:lnTo>
                    <a:lnTo>
                      <a:pt x="1361" y="596"/>
                    </a:lnTo>
                    <a:lnTo>
                      <a:pt x="1361" y="610"/>
                    </a:lnTo>
                    <a:lnTo>
                      <a:pt x="1361" y="624"/>
                    </a:lnTo>
                    <a:lnTo>
                      <a:pt x="1361" y="639"/>
                    </a:lnTo>
                    <a:lnTo>
                      <a:pt x="1361" y="653"/>
                    </a:lnTo>
                    <a:lnTo>
                      <a:pt x="1361" y="667"/>
                    </a:lnTo>
                    <a:lnTo>
                      <a:pt x="1361" y="681"/>
                    </a:lnTo>
                    <a:lnTo>
                      <a:pt x="1361" y="695"/>
                    </a:lnTo>
                    <a:lnTo>
                      <a:pt x="1361" y="709"/>
                    </a:lnTo>
                    <a:lnTo>
                      <a:pt x="1361" y="724"/>
                    </a:lnTo>
                    <a:lnTo>
                      <a:pt x="1361" y="738"/>
                    </a:lnTo>
                    <a:lnTo>
                      <a:pt x="1361" y="752"/>
                    </a:lnTo>
                    <a:lnTo>
                      <a:pt x="1361" y="766"/>
                    </a:lnTo>
                    <a:lnTo>
                      <a:pt x="1361" y="780"/>
                    </a:lnTo>
                    <a:lnTo>
                      <a:pt x="1361" y="795"/>
                    </a:lnTo>
                    <a:lnTo>
                      <a:pt x="1361" y="809"/>
                    </a:lnTo>
                    <a:lnTo>
                      <a:pt x="1333" y="922"/>
                    </a:lnTo>
                    <a:lnTo>
                      <a:pt x="1319" y="922"/>
                    </a:lnTo>
                    <a:lnTo>
                      <a:pt x="1262" y="922"/>
                    </a:lnTo>
                    <a:lnTo>
                      <a:pt x="1220" y="922"/>
                    </a:lnTo>
                    <a:lnTo>
                      <a:pt x="1205" y="922"/>
                    </a:lnTo>
                    <a:lnTo>
                      <a:pt x="1205" y="908"/>
                    </a:lnTo>
                    <a:lnTo>
                      <a:pt x="1191" y="908"/>
                    </a:lnTo>
                    <a:lnTo>
                      <a:pt x="1149" y="908"/>
                    </a:lnTo>
                    <a:lnTo>
                      <a:pt x="1134" y="908"/>
                    </a:lnTo>
                    <a:lnTo>
                      <a:pt x="1120" y="908"/>
                    </a:lnTo>
                    <a:lnTo>
                      <a:pt x="1078" y="894"/>
                    </a:lnTo>
                    <a:lnTo>
                      <a:pt x="1021" y="880"/>
                    </a:lnTo>
                    <a:lnTo>
                      <a:pt x="936" y="866"/>
                    </a:lnTo>
                    <a:lnTo>
                      <a:pt x="908" y="866"/>
                    </a:lnTo>
                    <a:lnTo>
                      <a:pt x="879" y="866"/>
                    </a:lnTo>
                    <a:lnTo>
                      <a:pt x="865" y="922"/>
                    </a:lnTo>
                    <a:lnTo>
                      <a:pt x="865" y="979"/>
                    </a:lnTo>
                    <a:lnTo>
                      <a:pt x="851" y="1050"/>
                    </a:lnTo>
                    <a:lnTo>
                      <a:pt x="851" y="1064"/>
                    </a:lnTo>
                    <a:lnTo>
                      <a:pt x="837" y="1149"/>
                    </a:lnTo>
                    <a:lnTo>
                      <a:pt x="822" y="1248"/>
                    </a:lnTo>
                    <a:lnTo>
                      <a:pt x="808" y="1291"/>
                    </a:lnTo>
                    <a:lnTo>
                      <a:pt x="794" y="1291"/>
                    </a:lnTo>
                    <a:lnTo>
                      <a:pt x="780" y="1291"/>
                    </a:lnTo>
                    <a:lnTo>
                      <a:pt x="780" y="1277"/>
                    </a:lnTo>
                    <a:lnTo>
                      <a:pt x="766" y="1277"/>
                    </a:lnTo>
                    <a:lnTo>
                      <a:pt x="752" y="1277"/>
                    </a:lnTo>
                    <a:lnTo>
                      <a:pt x="737" y="1277"/>
                    </a:lnTo>
                    <a:lnTo>
                      <a:pt x="723" y="1277"/>
                    </a:lnTo>
                    <a:lnTo>
                      <a:pt x="681" y="1263"/>
                    </a:lnTo>
                    <a:lnTo>
                      <a:pt x="666" y="1263"/>
                    </a:lnTo>
                    <a:lnTo>
                      <a:pt x="638" y="1263"/>
                    </a:lnTo>
                    <a:lnTo>
                      <a:pt x="624" y="1263"/>
                    </a:lnTo>
                    <a:lnTo>
                      <a:pt x="581" y="1263"/>
                    </a:lnTo>
                    <a:lnTo>
                      <a:pt x="525" y="1263"/>
                    </a:lnTo>
                    <a:lnTo>
                      <a:pt x="525" y="1277"/>
                    </a:lnTo>
                    <a:lnTo>
                      <a:pt x="525" y="1291"/>
                    </a:lnTo>
                    <a:lnTo>
                      <a:pt x="525" y="1334"/>
                    </a:lnTo>
                    <a:lnTo>
                      <a:pt x="525" y="1362"/>
                    </a:lnTo>
                    <a:lnTo>
                      <a:pt x="510" y="1405"/>
                    </a:lnTo>
                    <a:lnTo>
                      <a:pt x="510" y="1447"/>
                    </a:lnTo>
                    <a:lnTo>
                      <a:pt x="496" y="1447"/>
                    </a:lnTo>
                    <a:lnTo>
                      <a:pt x="482" y="1447"/>
                    </a:lnTo>
                    <a:lnTo>
                      <a:pt x="468" y="1447"/>
                    </a:lnTo>
                    <a:lnTo>
                      <a:pt x="440" y="1433"/>
                    </a:lnTo>
                    <a:lnTo>
                      <a:pt x="411" y="1433"/>
                    </a:lnTo>
                    <a:lnTo>
                      <a:pt x="369" y="1433"/>
                    </a:lnTo>
                    <a:lnTo>
                      <a:pt x="354" y="1419"/>
                    </a:lnTo>
                    <a:lnTo>
                      <a:pt x="340" y="1419"/>
                    </a:lnTo>
                    <a:lnTo>
                      <a:pt x="326" y="1419"/>
                    </a:lnTo>
                    <a:lnTo>
                      <a:pt x="298" y="1419"/>
                    </a:lnTo>
                    <a:lnTo>
                      <a:pt x="284" y="1419"/>
                    </a:lnTo>
                    <a:lnTo>
                      <a:pt x="269" y="1419"/>
                    </a:lnTo>
                    <a:lnTo>
                      <a:pt x="241" y="1419"/>
                    </a:lnTo>
                    <a:lnTo>
                      <a:pt x="227" y="1419"/>
                    </a:lnTo>
                    <a:lnTo>
                      <a:pt x="227" y="1405"/>
                    </a:lnTo>
                    <a:lnTo>
                      <a:pt x="213" y="1405"/>
                    </a:lnTo>
                    <a:lnTo>
                      <a:pt x="213" y="1390"/>
                    </a:lnTo>
                    <a:lnTo>
                      <a:pt x="198" y="1390"/>
                    </a:lnTo>
                    <a:lnTo>
                      <a:pt x="198" y="1405"/>
                    </a:lnTo>
                    <a:lnTo>
                      <a:pt x="170" y="1405"/>
                    </a:lnTo>
                    <a:lnTo>
                      <a:pt x="156" y="1390"/>
                    </a:lnTo>
                    <a:lnTo>
                      <a:pt x="142" y="1405"/>
                    </a:lnTo>
                    <a:lnTo>
                      <a:pt x="128" y="1390"/>
                    </a:lnTo>
                    <a:lnTo>
                      <a:pt x="128" y="1376"/>
                    </a:lnTo>
                    <a:lnTo>
                      <a:pt x="113" y="1362"/>
                    </a:lnTo>
                    <a:lnTo>
                      <a:pt x="113" y="1348"/>
                    </a:lnTo>
                    <a:lnTo>
                      <a:pt x="99" y="1334"/>
                    </a:lnTo>
                    <a:lnTo>
                      <a:pt x="99" y="1319"/>
                    </a:lnTo>
                    <a:lnTo>
                      <a:pt x="85" y="1305"/>
                    </a:lnTo>
                    <a:lnTo>
                      <a:pt x="71" y="1277"/>
                    </a:lnTo>
                    <a:lnTo>
                      <a:pt x="71" y="1263"/>
                    </a:lnTo>
                    <a:lnTo>
                      <a:pt x="57" y="1263"/>
                    </a:lnTo>
                    <a:lnTo>
                      <a:pt x="57" y="1248"/>
                    </a:lnTo>
                    <a:lnTo>
                      <a:pt x="57" y="1234"/>
                    </a:lnTo>
                    <a:lnTo>
                      <a:pt x="42" y="1234"/>
                    </a:lnTo>
                    <a:lnTo>
                      <a:pt x="42" y="1220"/>
                    </a:lnTo>
                    <a:lnTo>
                      <a:pt x="28" y="1192"/>
                    </a:lnTo>
                    <a:lnTo>
                      <a:pt x="14" y="1178"/>
                    </a:lnTo>
                    <a:lnTo>
                      <a:pt x="14" y="1163"/>
                    </a:lnTo>
                    <a:lnTo>
                      <a:pt x="14" y="1149"/>
                    </a:lnTo>
                    <a:lnTo>
                      <a:pt x="0" y="1149"/>
                    </a:lnTo>
                    <a:lnTo>
                      <a:pt x="0" y="1135"/>
                    </a:lnTo>
                    <a:lnTo>
                      <a:pt x="14" y="1135"/>
                    </a:lnTo>
                    <a:lnTo>
                      <a:pt x="14" y="1092"/>
                    </a:lnTo>
                    <a:lnTo>
                      <a:pt x="14" y="1064"/>
                    </a:lnTo>
                    <a:lnTo>
                      <a:pt x="14" y="1050"/>
                    </a:lnTo>
                    <a:lnTo>
                      <a:pt x="14" y="1036"/>
                    </a:lnTo>
                    <a:lnTo>
                      <a:pt x="14" y="1007"/>
                    </a:lnTo>
                    <a:lnTo>
                      <a:pt x="28" y="951"/>
                    </a:lnTo>
                    <a:lnTo>
                      <a:pt x="28" y="908"/>
                    </a:lnTo>
                    <a:lnTo>
                      <a:pt x="28" y="894"/>
                    </a:lnTo>
                    <a:lnTo>
                      <a:pt x="28" y="866"/>
                    </a:lnTo>
                    <a:lnTo>
                      <a:pt x="28" y="851"/>
                    </a:lnTo>
                    <a:lnTo>
                      <a:pt x="28" y="809"/>
                    </a:lnTo>
                    <a:lnTo>
                      <a:pt x="42" y="795"/>
                    </a:lnTo>
                    <a:lnTo>
                      <a:pt x="42" y="780"/>
                    </a:lnTo>
                    <a:lnTo>
                      <a:pt x="42" y="766"/>
                    </a:lnTo>
                    <a:lnTo>
                      <a:pt x="42" y="752"/>
                    </a:lnTo>
                    <a:lnTo>
                      <a:pt x="42" y="738"/>
                    </a:lnTo>
                    <a:lnTo>
                      <a:pt x="42" y="724"/>
                    </a:lnTo>
                    <a:lnTo>
                      <a:pt x="42" y="709"/>
                    </a:lnTo>
                    <a:lnTo>
                      <a:pt x="42" y="695"/>
                    </a:lnTo>
                    <a:lnTo>
                      <a:pt x="42" y="681"/>
                    </a:lnTo>
                    <a:lnTo>
                      <a:pt x="42" y="639"/>
                    </a:lnTo>
                    <a:lnTo>
                      <a:pt x="42" y="624"/>
                    </a:lnTo>
                    <a:lnTo>
                      <a:pt x="42" y="610"/>
                    </a:lnTo>
                    <a:lnTo>
                      <a:pt x="42" y="596"/>
                    </a:lnTo>
                    <a:lnTo>
                      <a:pt x="42" y="582"/>
                    </a:lnTo>
                    <a:lnTo>
                      <a:pt x="42" y="568"/>
                    </a:lnTo>
                    <a:lnTo>
                      <a:pt x="42" y="553"/>
                    </a:lnTo>
                    <a:lnTo>
                      <a:pt x="42" y="539"/>
                    </a:lnTo>
                    <a:lnTo>
                      <a:pt x="42" y="511"/>
                    </a:lnTo>
                    <a:lnTo>
                      <a:pt x="42" y="497"/>
                    </a:lnTo>
                    <a:lnTo>
                      <a:pt x="42" y="483"/>
                    </a:lnTo>
                    <a:lnTo>
                      <a:pt x="42" y="440"/>
                    </a:lnTo>
                    <a:lnTo>
                      <a:pt x="42" y="426"/>
                    </a:lnTo>
                    <a:lnTo>
                      <a:pt x="42" y="397"/>
                    </a:lnTo>
                    <a:lnTo>
                      <a:pt x="42" y="383"/>
                    </a:lnTo>
                    <a:lnTo>
                      <a:pt x="42" y="369"/>
                    </a:lnTo>
                    <a:lnTo>
                      <a:pt x="42" y="355"/>
                    </a:lnTo>
                    <a:lnTo>
                      <a:pt x="42" y="327"/>
                    </a:lnTo>
                    <a:lnTo>
                      <a:pt x="42" y="312"/>
                    </a:lnTo>
                    <a:lnTo>
                      <a:pt x="42" y="298"/>
                    </a:lnTo>
                    <a:lnTo>
                      <a:pt x="42" y="270"/>
                    </a:lnTo>
                    <a:lnTo>
                      <a:pt x="42" y="256"/>
                    </a:lnTo>
                    <a:lnTo>
                      <a:pt x="28" y="241"/>
                    </a:lnTo>
                    <a:lnTo>
                      <a:pt x="28" y="213"/>
                    </a:lnTo>
                    <a:lnTo>
                      <a:pt x="28" y="199"/>
                    </a:lnTo>
                    <a:lnTo>
                      <a:pt x="28" y="156"/>
                    </a:lnTo>
                    <a:lnTo>
                      <a:pt x="28" y="142"/>
                    </a:lnTo>
                    <a:lnTo>
                      <a:pt x="28" y="128"/>
                    </a:lnTo>
                    <a:lnTo>
                      <a:pt x="28" y="114"/>
                    </a:lnTo>
                    <a:lnTo>
                      <a:pt x="28" y="100"/>
                    </a:lnTo>
                    <a:lnTo>
                      <a:pt x="42" y="100"/>
                    </a:lnTo>
                    <a:lnTo>
                      <a:pt x="57" y="100"/>
                    </a:lnTo>
                    <a:lnTo>
                      <a:pt x="71" y="100"/>
                    </a:lnTo>
                    <a:lnTo>
                      <a:pt x="85" y="100"/>
                    </a:lnTo>
                    <a:lnTo>
                      <a:pt x="99" y="100"/>
                    </a:lnTo>
                    <a:lnTo>
                      <a:pt x="113" y="100"/>
                    </a:lnTo>
                    <a:lnTo>
                      <a:pt x="128" y="100"/>
                    </a:lnTo>
                    <a:lnTo>
                      <a:pt x="156" y="100"/>
                    </a:lnTo>
                    <a:lnTo>
                      <a:pt x="170" y="100"/>
                    </a:lnTo>
                    <a:lnTo>
                      <a:pt x="184" y="100"/>
                    </a:lnTo>
                    <a:lnTo>
                      <a:pt x="198" y="100"/>
                    </a:lnTo>
                    <a:lnTo>
                      <a:pt x="213" y="100"/>
                    </a:lnTo>
                    <a:lnTo>
                      <a:pt x="227" y="114"/>
                    </a:lnTo>
                    <a:lnTo>
                      <a:pt x="255" y="114"/>
                    </a:lnTo>
                    <a:lnTo>
                      <a:pt x="269" y="114"/>
                    </a:lnTo>
                    <a:lnTo>
                      <a:pt x="284" y="114"/>
                    </a:lnTo>
                    <a:lnTo>
                      <a:pt x="298" y="114"/>
                    </a:lnTo>
                    <a:lnTo>
                      <a:pt x="326" y="114"/>
                    </a:lnTo>
                    <a:lnTo>
                      <a:pt x="326" y="128"/>
                    </a:lnTo>
                    <a:lnTo>
                      <a:pt x="354" y="128"/>
                    </a:lnTo>
                    <a:lnTo>
                      <a:pt x="369" y="128"/>
                    </a:lnTo>
                    <a:lnTo>
                      <a:pt x="383" y="142"/>
                    </a:lnTo>
                    <a:lnTo>
                      <a:pt x="397" y="142"/>
                    </a:lnTo>
                    <a:lnTo>
                      <a:pt x="425" y="156"/>
                    </a:lnTo>
                    <a:lnTo>
                      <a:pt x="440" y="156"/>
                    </a:lnTo>
                    <a:lnTo>
                      <a:pt x="454" y="170"/>
                    </a:lnTo>
                    <a:lnTo>
                      <a:pt x="468" y="170"/>
                    </a:lnTo>
                    <a:lnTo>
                      <a:pt x="468" y="185"/>
                    </a:lnTo>
                    <a:lnTo>
                      <a:pt x="482" y="185"/>
                    </a:lnTo>
                    <a:lnTo>
                      <a:pt x="496" y="185"/>
                    </a:lnTo>
                    <a:lnTo>
                      <a:pt x="510" y="185"/>
                    </a:lnTo>
                    <a:lnTo>
                      <a:pt x="510" y="199"/>
                    </a:lnTo>
                    <a:lnTo>
                      <a:pt x="539" y="185"/>
                    </a:lnTo>
                    <a:lnTo>
                      <a:pt x="553" y="185"/>
                    </a:lnTo>
                    <a:lnTo>
                      <a:pt x="581" y="185"/>
                    </a:lnTo>
                    <a:lnTo>
                      <a:pt x="596" y="185"/>
                    </a:lnTo>
                    <a:lnTo>
                      <a:pt x="610" y="185"/>
                    </a:lnTo>
                    <a:lnTo>
                      <a:pt x="624" y="170"/>
                    </a:lnTo>
                    <a:lnTo>
                      <a:pt x="638" y="170"/>
                    </a:lnTo>
                    <a:lnTo>
                      <a:pt x="652" y="170"/>
                    </a:lnTo>
                    <a:lnTo>
                      <a:pt x="666" y="170"/>
                    </a:lnTo>
                    <a:lnTo>
                      <a:pt x="695" y="170"/>
                    </a:lnTo>
                    <a:lnTo>
                      <a:pt x="737" y="185"/>
                    </a:lnTo>
                    <a:lnTo>
                      <a:pt x="752" y="185"/>
                    </a:lnTo>
                    <a:lnTo>
                      <a:pt x="766" y="185"/>
                    </a:lnTo>
                    <a:lnTo>
                      <a:pt x="780" y="170"/>
                    </a:lnTo>
                    <a:lnTo>
                      <a:pt x="822" y="170"/>
                    </a:lnTo>
                    <a:lnTo>
                      <a:pt x="837" y="170"/>
                    </a:lnTo>
                    <a:lnTo>
                      <a:pt x="851" y="156"/>
                    </a:lnTo>
                    <a:lnTo>
                      <a:pt x="865" y="156"/>
                    </a:lnTo>
                    <a:lnTo>
                      <a:pt x="879" y="156"/>
                    </a:lnTo>
                    <a:lnTo>
                      <a:pt x="879" y="170"/>
                    </a:lnTo>
                    <a:lnTo>
                      <a:pt x="893" y="170"/>
                    </a:lnTo>
                    <a:lnTo>
                      <a:pt x="908" y="170"/>
                    </a:lnTo>
                    <a:lnTo>
                      <a:pt x="908" y="185"/>
                    </a:lnTo>
                    <a:lnTo>
                      <a:pt x="922" y="185"/>
                    </a:lnTo>
                    <a:lnTo>
                      <a:pt x="936" y="185"/>
                    </a:lnTo>
                    <a:lnTo>
                      <a:pt x="950" y="185"/>
                    </a:lnTo>
                    <a:lnTo>
                      <a:pt x="964" y="185"/>
                    </a:lnTo>
                    <a:lnTo>
                      <a:pt x="978" y="185"/>
                    </a:lnTo>
                    <a:lnTo>
                      <a:pt x="993" y="170"/>
                    </a:lnTo>
                    <a:lnTo>
                      <a:pt x="1007" y="170"/>
                    </a:lnTo>
                    <a:lnTo>
                      <a:pt x="1021" y="170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49" y="156"/>
                    </a:lnTo>
                    <a:lnTo>
                      <a:pt x="1064" y="142"/>
                    </a:lnTo>
                    <a:lnTo>
                      <a:pt x="1078" y="142"/>
                    </a:lnTo>
                    <a:lnTo>
                      <a:pt x="1092" y="142"/>
                    </a:lnTo>
                    <a:lnTo>
                      <a:pt x="1092" y="128"/>
                    </a:lnTo>
                    <a:lnTo>
                      <a:pt x="1106" y="128"/>
                    </a:lnTo>
                    <a:lnTo>
                      <a:pt x="1120" y="128"/>
                    </a:lnTo>
                    <a:lnTo>
                      <a:pt x="1120" y="114"/>
                    </a:lnTo>
                    <a:lnTo>
                      <a:pt x="1134" y="114"/>
                    </a:lnTo>
                    <a:lnTo>
                      <a:pt x="1149" y="100"/>
                    </a:lnTo>
                    <a:lnTo>
                      <a:pt x="1163" y="100"/>
                    </a:lnTo>
                    <a:lnTo>
                      <a:pt x="1163" y="85"/>
                    </a:lnTo>
                    <a:lnTo>
                      <a:pt x="1177" y="85"/>
                    </a:lnTo>
                    <a:lnTo>
                      <a:pt x="1191" y="85"/>
                    </a:lnTo>
                    <a:lnTo>
                      <a:pt x="1191" y="71"/>
                    </a:lnTo>
                    <a:lnTo>
                      <a:pt x="1205" y="71"/>
                    </a:lnTo>
                    <a:lnTo>
                      <a:pt x="1220" y="71"/>
                    </a:lnTo>
                    <a:lnTo>
                      <a:pt x="1220" y="57"/>
                    </a:lnTo>
                    <a:lnTo>
                      <a:pt x="1234" y="57"/>
                    </a:lnTo>
                    <a:lnTo>
                      <a:pt x="1248" y="57"/>
                    </a:lnTo>
                    <a:lnTo>
                      <a:pt x="1248" y="43"/>
                    </a:lnTo>
                    <a:lnTo>
                      <a:pt x="1262" y="43"/>
                    </a:lnTo>
                    <a:lnTo>
                      <a:pt x="1276" y="43"/>
                    </a:lnTo>
                    <a:lnTo>
                      <a:pt x="1276" y="29"/>
                    </a:lnTo>
                    <a:lnTo>
                      <a:pt x="1290" y="29"/>
                    </a:lnTo>
                    <a:lnTo>
                      <a:pt x="1305" y="29"/>
                    </a:lnTo>
                    <a:lnTo>
                      <a:pt x="1319" y="29"/>
                    </a:lnTo>
                    <a:lnTo>
                      <a:pt x="1319" y="14"/>
                    </a:lnTo>
                    <a:lnTo>
                      <a:pt x="1333" y="14"/>
                    </a:lnTo>
                    <a:lnTo>
                      <a:pt x="1347" y="14"/>
                    </a:lnTo>
                    <a:lnTo>
                      <a:pt x="1361" y="0"/>
                    </a:lnTo>
                    <a:lnTo>
                      <a:pt x="1376" y="0"/>
                    </a:lnTo>
                    <a:lnTo>
                      <a:pt x="1390" y="0"/>
                    </a:lnTo>
                    <a:lnTo>
                      <a:pt x="1390" y="14"/>
                    </a:lnTo>
                    <a:lnTo>
                      <a:pt x="1390" y="29"/>
                    </a:lnTo>
                    <a:lnTo>
                      <a:pt x="1404" y="43"/>
                    </a:lnTo>
                    <a:lnTo>
                      <a:pt x="1404" y="57"/>
                    </a:lnTo>
                    <a:lnTo>
                      <a:pt x="1404" y="71"/>
                    </a:lnTo>
                    <a:lnTo>
                      <a:pt x="1418" y="85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1" name="Freeform 17"/>
              <p:cNvSpPr>
                <a:spLocks noChangeAspect="1"/>
              </p:cNvSpPr>
              <p:nvPr/>
            </p:nvSpPr>
            <p:spPr bwMode="auto">
              <a:xfrm>
                <a:off x="12583" y="5008"/>
                <a:ext cx="2354" cy="2552"/>
              </a:xfrm>
              <a:custGeom>
                <a:avLst/>
                <a:gdLst/>
                <a:ahLst/>
                <a:cxnLst>
                  <a:cxn ang="0">
                    <a:pos x="894" y="57"/>
                  </a:cxn>
                  <a:cxn ang="0">
                    <a:pos x="964" y="71"/>
                  </a:cxn>
                  <a:cxn ang="0">
                    <a:pos x="1021" y="142"/>
                  </a:cxn>
                  <a:cxn ang="0">
                    <a:pos x="1035" y="185"/>
                  </a:cxn>
                  <a:cxn ang="0">
                    <a:pos x="1035" y="256"/>
                  </a:cxn>
                  <a:cxn ang="0">
                    <a:pos x="1035" y="312"/>
                  </a:cxn>
                  <a:cxn ang="0">
                    <a:pos x="1021" y="369"/>
                  </a:cxn>
                  <a:cxn ang="0">
                    <a:pos x="1007" y="440"/>
                  </a:cxn>
                  <a:cxn ang="0">
                    <a:pos x="979" y="482"/>
                  </a:cxn>
                  <a:cxn ang="0">
                    <a:pos x="1007" y="553"/>
                  </a:cxn>
                  <a:cxn ang="0">
                    <a:pos x="1064" y="468"/>
                  </a:cxn>
                  <a:cxn ang="0">
                    <a:pos x="1120" y="426"/>
                  </a:cxn>
                  <a:cxn ang="0">
                    <a:pos x="1191" y="426"/>
                  </a:cxn>
                  <a:cxn ang="0">
                    <a:pos x="1248" y="440"/>
                  </a:cxn>
                  <a:cxn ang="0">
                    <a:pos x="1305" y="440"/>
                  </a:cxn>
                  <a:cxn ang="0">
                    <a:pos x="1404" y="412"/>
                  </a:cxn>
                  <a:cxn ang="0">
                    <a:pos x="1475" y="412"/>
                  </a:cxn>
                  <a:cxn ang="0">
                    <a:pos x="1461" y="482"/>
                  </a:cxn>
                  <a:cxn ang="0">
                    <a:pos x="1418" y="624"/>
                  </a:cxn>
                  <a:cxn ang="0">
                    <a:pos x="1248" y="724"/>
                  </a:cxn>
                  <a:cxn ang="0">
                    <a:pos x="1177" y="724"/>
                  </a:cxn>
                  <a:cxn ang="0">
                    <a:pos x="1177" y="738"/>
                  </a:cxn>
                  <a:cxn ang="0">
                    <a:pos x="1248" y="795"/>
                  </a:cxn>
                  <a:cxn ang="0">
                    <a:pos x="1291" y="837"/>
                  </a:cxn>
                  <a:cxn ang="0">
                    <a:pos x="1234" y="922"/>
                  </a:cxn>
                  <a:cxn ang="0">
                    <a:pos x="1149" y="979"/>
                  </a:cxn>
                  <a:cxn ang="0">
                    <a:pos x="1064" y="1050"/>
                  </a:cxn>
                  <a:cxn ang="0">
                    <a:pos x="1007" y="1107"/>
                  </a:cxn>
                  <a:cxn ang="0">
                    <a:pos x="950" y="1107"/>
                  </a:cxn>
                  <a:cxn ang="0">
                    <a:pos x="908" y="1121"/>
                  </a:cxn>
                  <a:cxn ang="0">
                    <a:pos x="879" y="1178"/>
                  </a:cxn>
                  <a:cxn ang="0">
                    <a:pos x="794" y="1376"/>
                  </a:cxn>
                  <a:cxn ang="0">
                    <a:pos x="738" y="1490"/>
                  </a:cxn>
                  <a:cxn ang="0">
                    <a:pos x="624" y="1561"/>
                  </a:cxn>
                  <a:cxn ang="0">
                    <a:pos x="567" y="1561"/>
                  </a:cxn>
                  <a:cxn ang="0">
                    <a:pos x="496" y="1532"/>
                  </a:cxn>
                  <a:cxn ang="0">
                    <a:pos x="511" y="1561"/>
                  </a:cxn>
                  <a:cxn ang="0">
                    <a:pos x="525" y="1575"/>
                  </a:cxn>
                  <a:cxn ang="0">
                    <a:pos x="454" y="1561"/>
                  </a:cxn>
                  <a:cxn ang="0">
                    <a:pos x="411" y="1561"/>
                  </a:cxn>
                  <a:cxn ang="0">
                    <a:pos x="284" y="1575"/>
                  </a:cxn>
                  <a:cxn ang="0">
                    <a:pos x="184" y="1603"/>
                  </a:cxn>
                  <a:cxn ang="0">
                    <a:pos x="14" y="1390"/>
                  </a:cxn>
                  <a:cxn ang="0">
                    <a:pos x="43" y="837"/>
                  </a:cxn>
                  <a:cxn ang="0">
                    <a:pos x="57" y="468"/>
                  </a:cxn>
                  <a:cxn ang="0">
                    <a:pos x="142" y="284"/>
                  </a:cxn>
                  <a:cxn ang="0">
                    <a:pos x="326" y="270"/>
                  </a:cxn>
                  <a:cxn ang="0">
                    <a:pos x="369" y="497"/>
                  </a:cxn>
                  <a:cxn ang="0">
                    <a:pos x="411" y="582"/>
                  </a:cxn>
                  <a:cxn ang="0">
                    <a:pos x="496" y="653"/>
                  </a:cxn>
                  <a:cxn ang="0">
                    <a:pos x="567" y="610"/>
                  </a:cxn>
                  <a:cxn ang="0">
                    <a:pos x="610" y="454"/>
                  </a:cxn>
                  <a:cxn ang="0">
                    <a:pos x="638" y="355"/>
                  </a:cxn>
                  <a:cxn ang="0">
                    <a:pos x="596" y="270"/>
                  </a:cxn>
                  <a:cxn ang="0">
                    <a:pos x="695" y="270"/>
                  </a:cxn>
                  <a:cxn ang="0">
                    <a:pos x="879" y="284"/>
                  </a:cxn>
                  <a:cxn ang="0">
                    <a:pos x="908" y="213"/>
                  </a:cxn>
                  <a:cxn ang="0">
                    <a:pos x="851" y="199"/>
                  </a:cxn>
                  <a:cxn ang="0">
                    <a:pos x="894" y="185"/>
                  </a:cxn>
                  <a:cxn ang="0">
                    <a:pos x="865" y="156"/>
                  </a:cxn>
                  <a:cxn ang="0">
                    <a:pos x="894" y="99"/>
                  </a:cxn>
                  <a:cxn ang="0">
                    <a:pos x="865" y="0"/>
                  </a:cxn>
                </a:cxnLst>
                <a:rect l="0" t="0" r="r" b="b"/>
                <a:pathLst>
                  <a:path w="1475" h="1603">
                    <a:moveTo>
                      <a:pt x="879" y="43"/>
                    </a:moveTo>
                    <a:lnTo>
                      <a:pt x="879" y="43"/>
                    </a:lnTo>
                    <a:lnTo>
                      <a:pt x="879" y="29"/>
                    </a:lnTo>
                    <a:lnTo>
                      <a:pt x="879" y="14"/>
                    </a:lnTo>
                    <a:lnTo>
                      <a:pt x="894" y="14"/>
                    </a:lnTo>
                    <a:lnTo>
                      <a:pt x="894" y="29"/>
                    </a:lnTo>
                    <a:lnTo>
                      <a:pt x="894" y="43"/>
                    </a:lnTo>
                    <a:lnTo>
                      <a:pt x="894" y="57"/>
                    </a:lnTo>
                    <a:lnTo>
                      <a:pt x="908" y="57"/>
                    </a:lnTo>
                    <a:lnTo>
                      <a:pt x="908" y="43"/>
                    </a:lnTo>
                    <a:lnTo>
                      <a:pt x="922" y="43"/>
                    </a:lnTo>
                    <a:lnTo>
                      <a:pt x="936" y="57"/>
                    </a:lnTo>
                    <a:lnTo>
                      <a:pt x="950" y="57"/>
                    </a:lnTo>
                    <a:lnTo>
                      <a:pt x="950" y="71"/>
                    </a:lnTo>
                    <a:lnTo>
                      <a:pt x="964" y="71"/>
                    </a:lnTo>
                    <a:lnTo>
                      <a:pt x="979" y="71"/>
                    </a:lnTo>
                    <a:lnTo>
                      <a:pt x="993" y="71"/>
                    </a:lnTo>
                    <a:lnTo>
                      <a:pt x="993" y="85"/>
                    </a:lnTo>
                    <a:lnTo>
                      <a:pt x="1007" y="85"/>
                    </a:lnTo>
                    <a:lnTo>
                      <a:pt x="1021" y="85"/>
                    </a:lnTo>
                    <a:lnTo>
                      <a:pt x="1021" y="114"/>
                    </a:lnTo>
                    <a:lnTo>
                      <a:pt x="1035" y="142"/>
                    </a:lnTo>
                    <a:lnTo>
                      <a:pt x="1021" y="142"/>
                    </a:lnTo>
                    <a:lnTo>
                      <a:pt x="1007" y="142"/>
                    </a:lnTo>
                    <a:lnTo>
                      <a:pt x="1007" y="128"/>
                    </a:lnTo>
                    <a:lnTo>
                      <a:pt x="1007" y="142"/>
                    </a:lnTo>
                    <a:lnTo>
                      <a:pt x="1007" y="156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35" y="170"/>
                    </a:lnTo>
                    <a:lnTo>
                      <a:pt x="1050" y="185"/>
                    </a:lnTo>
                    <a:lnTo>
                      <a:pt x="1035" y="185"/>
                    </a:lnTo>
                    <a:lnTo>
                      <a:pt x="1035" y="199"/>
                    </a:lnTo>
                    <a:lnTo>
                      <a:pt x="1035" y="213"/>
                    </a:lnTo>
                    <a:lnTo>
                      <a:pt x="1035" y="227"/>
                    </a:lnTo>
                    <a:lnTo>
                      <a:pt x="1035" y="241"/>
                    </a:lnTo>
                    <a:lnTo>
                      <a:pt x="1035" y="256"/>
                    </a:lnTo>
                    <a:lnTo>
                      <a:pt x="1035" y="270"/>
                    </a:lnTo>
                    <a:lnTo>
                      <a:pt x="1035" y="284"/>
                    </a:lnTo>
                    <a:lnTo>
                      <a:pt x="1035" y="298"/>
                    </a:lnTo>
                    <a:lnTo>
                      <a:pt x="1035" y="312"/>
                    </a:lnTo>
                    <a:lnTo>
                      <a:pt x="1035" y="326"/>
                    </a:lnTo>
                    <a:lnTo>
                      <a:pt x="1021" y="341"/>
                    </a:lnTo>
                    <a:lnTo>
                      <a:pt x="1021" y="355"/>
                    </a:lnTo>
                    <a:lnTo>
                      <a:pt x="1021" y="369"/>
                    </a:lnTo>
                    <a:lnTo>
                      <a:pt x="1021" y="383"/>
                    </a:lnTo>
                    <a:lnTo>
                      <a:pt x="1021" y="397"/>
                    </a:lnTo>
                    <a:lnTo>
                      <a:pt x="1021" y="412"/>
                    </a:lnTo>
                    <a:lnTo>
                      <a:pt x="1021" y="426"/>
                    </a:lnTo>
                    <a:lnTo>
                      <a:pt x="1007" y="426"/>
                    </a:lnTo>
                    <a:lnTo>
                      <a:pt x="1007" y="440"/>
                    </a:lnTo>
                    <a:lnTo>
                      <a:pt x="1007" y="454"/>
                    </a:lnTo>
                    <a:lnTo>
                      <a:pt x="993" y="454"/>
                    </a:lnTo>
                    <a:lnTo>
                      <a:pt x="993" y="468"/>
                    </a:lnTo>
                    <a:lnTo>
                      <a:pt x="993" y="482"/>
                    </a:lnTo>
                    <a:lnTo>
                      <a:pt x="979" y="482"/>
                    </a:lnTo>
                    <a:lnTo>
                      <a:pt x="979" y="497"/>
                    </a:lnTo>
                    <a:lnTo>
                      <a:pt x="979" y="511"/>
                    </a:lnTo>
                    <a:lnTo>
                      <a:pt x="979" y="525"/>
                    </a:lnTo>
                    <a:lnTo>
                      <a:pt x="979" y="539"/>
                    </a:lnTo>
                    <a:lnTo>
                      <a:pt x="993" y="539"/>
                    </a:lnTo>
                    <a:lnTo>
                      <a:pt x="1007" y="539"/>
                    </a:lnTo>
                    <a:lnTo>
                      <a:pt x="1007" y="553"/>
                    </a:lnTo>
                    <a:lnTo>
                      <a:pt x="1021" y="553"/>
                    </a:lnTo>
                    <a:lnTo>
                      <a:pt x="1035" y="553"/>
                    </a:lnTo>
                    <a:lnTo>
                      <a:pt x="1050" y="553"/>
                    </a:lnTo>
                    <a:lnTo>
                      <a:pt x="1050" y="525"/>
                    </a:lnTo>
                    <a:lnTo>
                      <a:pt x="1050" y="511"/>
                    </a:lnTo>
                    <a:lnTo>
                      <a:pt x="1050" y="497"/>
                    </a:lnTo>
                    <a:lnTo>
                      <a:pt x="1064" y="482"/>
                    </a:lnTo>
                    <a:lnTo>
                      <a:pt x="1064" y="468"/>
                    </a:lnTo>
                    <a:lnTo>
                      <a:pt x="1078" y="468"/>
                    </a:lnTo>
                    <a:lnTo>
                      <a:pt x="1078" y="454"/>
                    </a:lnTo>
                    <a:lnTo>
                      <a:pt x="1092" y="454"/>
                    </a:lnTo>
                    <a:lnTo>
                      <a:pt x="1092" y="440"/>
                    </a:lnTo>
                    <a:lnTo>
                      <a:pt x="1106" y="440"/>
                    </a:lnTo>
                    <a:lnTo>
                      <a:pt x="1120" y="426"/>
                    </a:lnTo>
                    <a:lnTo>
                      <a:pt x="1135" y="426"/>
                    </a:lnTo>
                    <a:lnTo>
                      <a:pt x="1149" y="426"/>
                    </a:lnTo>
                    <a:lnTo>
                      <a:pt x="1163" y="426"/>
                    </a:lnTo>
                    <a:lnTo>
                      <a:pt x="1177" y="426"/>
                    </a:lnTo>
                    <a:lnTo>
                      <a:pt x="1177" y="412"/>
                    </a:lnTo>
                    <a:lnTo>
                      <a:pt x="1177" y="426"/>
                    </a:lnTo>
                    <a:lnTo>
                      <a:pt x="1191" y="426"/>
                    </a:lnTo>
                    <a:lnTo>
                      <a:pt x="1206" y="426"/>
                    </a:lnTo>
                    <a:lnTo>
                      <a:pt x="1220" y="426"/>
                    </a:lnTo>
                    <a:lnTo>
                      <a:pt x="1234" y="426"/>
                    </a:lnTo>
                    <a:lnTo>
                      <a:pt x="1234" y="440"/>
                    </a:lnTo>
                    <a:lnTo>
                      <a:pt x="1248" y="440"/>
                    </a:lnTo>
                    <a:lnTo>
                      <a:pt x="1262" y="440"/>
                    </a:lnTo>
                    <a:lnTo>
                      <a:pt x="1276" y="440"/>
                    </a:lnTo>
                    <a:lnTo>
                      <a:pt x="1291" y="440"/>
                    </a:lnTo>
                    <a:lnTo>
                      <a:pt x="1305" y="440"/>
                    </a:lnTo>
                    <a:lnTo>
                      <a:pt x="1305" y="426"/>
                    </a:lnTo>
                    <a:lnTo>
                      <a:pt x="1319" y="426"/>
                    </a:lnTo>
                    <a:lnTo>
                      <a:pt x="1333" y="426"/>
                    </a:lnTo>
                    <a:lnTo>
                      <a:pt x="1347" y="426"/>
                    </a:lnTo>
                    <a:lnTo>
                      <a:pt x="1362" y="412"/>
                    </a:lnTo>
                    <a:lnTo>
                      <a:pt x="1376" y="412"/>
                    </a:lnTo>
                    <a:lnTo>
                      <a:pt x="1390" y="412"/>
                    </a:lnTo>
                    <a:lnTo>
                      <a:pt x="1404" y="412"/>
                    </a:lnTo>
                    <a:lnTo>
                      <a:pt x="1418" y="412"/>
                    </a:lnTo>
                    <a:lnTo>
                      <a:pt x="1432" y="397"/>
                    </a:lnTo>
                    <a:lnTo>
                      <a:pt x="1447" y="397"/>
                    </a:lnTo>
                    <a:lnTo>
                      <a:pt x="1461" y="397"/>
                    </a:lnTo>
                    <a:lnTo>
                      <a:pt x="1475" y="397"/>
                    </a:lnTo>
                    <a:lnTo>
                      <a:pt x="1475" y="412"/>
                    </a:lnTo>
                    <a:lnTo>
                      <a:pt x="1475" y="426"/>
                    </a:lnTo>
                    <a:lnTo>
                      <a:pt x="1461" y="426"/>
                    </a:lnTo>
                    <a:lnTo>
                      <a:pt x="1461" y="440"/>
                    </a:lnTo>
                    <a:lnTo>
                      <a:pt x="1461" y="454"/>
                    </a:lnTo>
                    <a:lnTo>
                      <a:pt x="1461" y="468"/>
                    </a:lnTo>
                    <a:lnTo>
                      <a:pt x="1461" y="482"/>
                    </a:lnTo>
                    <a:lnTo>
                      <a:pt x="1447" y="497"/>
                    </a:lnTo>
                    <a:lnTo>
                      <a:pt x="1447" y="511"/>
                    </a:lnTo>
                    <a:lnTo>
                      <a:pt x="1447" y="525"/>
                    </a:lnTo>
                    <a:lnTo>
                      <a:pt x="1447" y="539"/>
                    </a:lnTo>
                    <a:lnTo>
                      <a:pt x="1432" y="553"/>
                    </a:lnTo>
                    <a:lnTo>
                      <a:pt x="1432" y="568"/>
                    </a:lnTo>
                    <a:lnTo>
                      <a:pt x="1432" y="582"/>
                    </a:lnTo>
                    <a:lnTo>
                      <a:pt x="1432" y="596"/>
                    </a:lnTo>
                    <a:lnTo>
                      <a:pt x="1418" y="610"/>
                    </a:lnTo>
                    <a:lnTo>
                      <a:pt x="1418" y="624"/>
                    </a:lnTo>
                    <a:lnTo>
                      <a:pt x="1418" y="639"/>
                    </a:lnTo>
                    <a:lnTo>
                      <a:pt x="1418" y="653"/>
                    </a:lnTo>
                    <a:lnTo>
                      <a:pt x="1418" y="667"/>
                    </a:lnTo>
                    <a:lnTo>
                      <a:pt x="1404" y="667"/>
                    </a:lnTo>
                    <a:lnTo>
                      <a:pt x="1404" y="681"/>
                    </a:lnTo>
                    <a:lnTo>
                      <a:pt x="1404" y="695"/>
                    </a:lnTo>
                    <a:lnTo>
                      <a:pt x="1404" y="709"/>
                    </a:lnTo>
                    <a:lnTo>
                      <a:pt x="1404" y="738"/>
                    </a:lnTo>
                    <a:lnTo>
                      <a:pt x="1390" y="738"/>
                    </a:lnTo>
                    <a:lnTo>
                      <a:pt x="1376" y="738"/>
                    </a:lnTo>
                    <a:lnTo>
                      <a:pt x="1362" y="738"/>
                    </a:lnTo>
                    <a:lnTo>
                      <a:pt x="1248" y="724"/>
                    </a:lnTo>
                    <a:lnTo>
                      <a:pt x="1234" y="724"/>
                    </a:lnTo>
                    <a:lnTo>
                      <a:pt x="1220" y="724"/>
                    </a:lnTo>
                    <a:lnTo>
                      <a:pt x="1206" y="724"/>
                    </a:lnTo>
                    <a:lnTo>
                      <a:pt x="1191" y="724"/>
                    </a:lnTo>
                    <a:lnTo>
                      <a:pt x="1177" y="724"/>
                    </a:lnTo>
                    <a:lnTo>
                      <a:pt x="1177" y="709"/>
                    </a:lnTo>
                    <a:lnTo>
                      <a:pt x="1177" y="724"/>
                    </a:lnTo>
                    <a:lnTo>
                      <a:pt x="1177" y="709"/>
                    </a:lnTo>
                    <a:lnTo>
                      <a:pt x="1163" y="709"/>
                    </a:lnTo>
                    <a:lnTo>
                      <a:pt x="1163" y="695"/>
                    </a:lnTo>
                    <a:lnTo>
                      <a:pt x="1149" y="695"/>
                    </a:lnTo>
                    <a:lnTo>
                      <a:pt x="1163" y="724"/>
                    </a:lnTo>
                    <a:lnTo>
                      <a:pt x="1177" y="724"/>
                    </a:lnTo>
                    <a:lnTo>
                      <a:pt x="1177" y="738"/>
                    </a:lnTo>
                    <a:lnTo>
                      <a:pt x="1191" y="738"/>
                    </a:lnTo>
                    <a:lnTo>
                      <a:pt x="1191" y="752"/>
                    </a:lnTo>
                    <a:lnTo>
                      <a:pt x="1206" y="752"/>
                    </a:lnTo>
                    <a:lnTo>
                      <a:pt x="1206" y="766"/>
                    </a:lnTo>
                    <a:lnTo>
                      <a:pt x="1220" y="766"/>
                    </a:lnTo>
                    <a:lnTo>
                      <a:pt x="1220" y="780"/>
                    </a:lnTo>
                    <a:lnTo>
                      <a:pt x="1234" y="780"/>
                    </a:lnTo>
                    <a:lnTo>
                      <a:pt x="1234" y="795"/>
                    </a:lnTo>
                    <a:lnTo>
                      <a:pt x="1248" y="795"/>
                    </a:lnTo>
                    <a:lnTo>
                      <a:pt x="1248" y="809"/>
                    </a:lnTo>
                    <a:lnTo>
                      <a:pt x="1262" y="809"/>
                    </a:lnTo>
                    <a:lnTo>
                      <a:pt x="1276" y="809"/>
                    </a:lnTo>
                    <a:lnTo>
                      <a:pt x="1291" y="809"/>
                    </a:lnTo>
                    <a:lnTo>
                      <a:pt x="1291" y="823"/>
                    </a:lnTo>
                    <a:lnTo>
                      <a:pt x="1276" y="823"/>
                    </a:lnTo>
                    <a:lnTo>
                      <a:pt x="1276" y="837"/>
                    </a:lnTo>
                    <a:lnTo>
                      <a:pt x="1291" y="837"/>
                    </a:lnTo>
                    <a:lnTo>
                      <a:pt x="1319" y="865"/>
                    </a:lnTo>
                    <a:lnTo>
                      <a:pt x="1319" y="880"/>
                    </a:lnTo>
                    <a:lnTo>
                      <a:pt x="1333" y="908"/>
                    </a:lnTo>
                    <a:lnTo>
                      <a:pt x="1319" y="894"/>
                    </a:lnTo>
                    <a:lnTo>
                      <a:pt x="1305" y="894"/>
                    </a:lnTo>
                    <a:lnTo>
                      <a:pt x="1291" y="894"/>
                    </a:lnTo>
                    <a:lnTo>
                      <a:pt x="1291" y="908"/>
                    </a:lnTo>
                    <a:lnTo>
                      <a:pt x="1262" y="908"/>
                    </a:lnTo>
                    <a:lnTo>
                      <a:pt x="1248" y="908"/>
                    </a:lnTo>
                    <a:lnTo>
                      <a:pt x="1234" y="908"/>
                    </a:lnTo>
                    <a:lnTo>
                      <a:pt x="1234" y="922"/>
                    </a:lnTo>
                    <a:lnTo>
                      <a:pt x="1220" y="922"/>
                    </a:lnTo>
                    <a:lnTo>
                      <a:pt x="1206" y="922"/>
                    </a:lnTo>
                    <a:lnTo>
                      <a:pt x="1191" y="922"/>
                    </a:lnTo>
                    <a:lnTo>
                      <a:pt x="1177" y="936"/>
                    </a:lnTo>
                    <a:lnTo>
                      <a:pt x="1163" y="936"/>
                    </a:lnTo>
                    <a:lnTo>
                      <a:pt x="1149" y="951"/>
                    </a:lnTo>
                    <a:lnTo>
                      <a:pt x="1149" y="965"/>
                    </a:lnTo>
                    <a:lnTo>
                      <a:pt x="1149" y="979"/>
                    </a:lnTo>
                    <a:lnTo>
                      <a:pt x="1149" y="1007"/>
                    </a:lnTo>
                    <a:lnTo>
                      <a:pt x="1120" y="1021"/>
                    </a:lnTo>
                    <a:lnTo>
                      <a:pt x="1106" y="1021"/>
                    </a:lnTo>
                    <a:lnTo>
                      <a:pt x="1106" y="1036"/>
                    </a:lnTo>
                    <a:lnTo>
                      <a:pt x="1092" y="1036"/>
                    </a:lnTo>
                    <a:lnTo>
                      <a:pt x="1078" y="1036"/>
                    </a:lnTo>
                    <a:lnTo>
                      <a:pt x="1064" y="1050"/>
                    </a:lnTo>
                    <a:lnTo>
                      <a:pt x="1064" y="1064"/>
                    </a:lnTo>
                    <a:lnTo>
                      <a:pt x="1050" y="1064"/>
                    </a:lnTo>
                    <a:lnTo>
                      <a:pt x="1035" y="1092"/>
                    </a:lnTo>
                    <a:lnTo>
                      <a:pt x="1021" y="1092"/>
                    </a:lnTo>
                    <a:lnTo>
                      <a:pt x="1021" y="1107"/>
                    </a:lnTo>
                    <a:lnTo>
                      <a:pt x="1007" y="1107"/>
                    </a:lnTo>
                    <a:lnTo>
                      <a:pt x="993" y="1107"/>
                    </a:lnTo>
                    <a:lnTo>
                      <a:pt x="979" y="1107"/>
                    </a:lnTo>
                    <a:lnTo>
                      <a:pt x="964" y="1107"/>
                    </a:lnTo>
                    <a:lnTo>
                      <a:pt x="950" y="1107"/>
                    </a:lnTo>
                    <a:lnTo>
                      <a:pt x="950" y="1092"/>
                    </a:lnTo>
                    <a:lnTo>
                      <a:pt x="950" y="1107"/>
                    </a:lnTo>
                    <a:lnTo>
                      <a:pt x="936" y="1107"/>
                    </a:lnTo>
                    <a:lnTo>
                      <a:pt x="922" y="1107"/>
                    </a:lnTo>
                    <a:lnTo>
                      <a:pt x="922" y="1121"/>
                    </a:lnTo>
                    <a:lnTo>
                      <a:pt x="908" y="1121"/>
                    </a:lnTo>
                    <a:lnTo>
                      <a:pt x="894" y="1121"/>
                    </a:lnTo>
                    <a:lnTo>
                      <a:pt x="894" y="1135"/>
                    </a:lnTo>
                    <a:lnTo>
                      <a:pt x="879" y="1135"/>
                    </a:lnTo>
                    <a:lnTo>
                      <a:pt x="879" y="1149"/>
                    </a:lnTo>
                    <a:lnTo>
                      <a:pt x="865" y="1163"/>
                    </a:lnTo>
                    <a:lnTo>
                      <a:pt x="879" y="1163"/>
                    </a:lnTo>
                    <a:lnTo>
                      <a:pt x="879" y="1178"/>
                    </a:lnTo>
                    <a:lnTo>
                      <a:pt x="879" y="1192"/>
                    </a:lnTo>
                    <a:lnTo>
                      <a:pt x="865" y="1192"/>
                    </a:lnTo>
                    <a:lnTo>
                      <a:pt x="865" y="1206"/>
                    </a:lnTo>
                    <a:lnTo>
                      <a:pt x="865" y="1234"/>
                    </a:lnTo>
                    <a:lnTo>
                      <a:pt x="851" y="1263"/>
                    </a:lnTo>
                    <a:lnTo>
                      <a:pt x="837" y="1291"/>
                    </a:lnTo>
                    <a:lnTo>
                      <a:pt x="837" y="1305"/>
                    </a:lnTo>
                    <a:lnTo>
                      <a:pt x="823" y="1319"/>
                    </a:lnTo>
                    <a:lnTo>
                      <a:pt x="808" y="1348"/>
                    </a:lnTo>
                    <a:lnTo>
                      <a:pt x="808" y="1362"/>
                    </a:lnTo>
                    <a:lnTo>
                      <a:pt x="794" y="1376"/>
                    </a:lnTo>
                    <a:lnTo>
                      <a:pt x="794" y="1390"/>
                    </a:lnTo>
                    <a:lnTo>
                      <a:pt x="794" y="1404"/>
                    </a:lnTo>
                    <a:lnTo>
                      <a:pt x="780" y="1404"/>
                    </a:lnTo>
                    <a:lnTo>
                      <a:pt x="780" y="1419"/>
                    </a:lnTo>
                    <a:lnTo>
                      <a:pt x="780" y="1433"/>
                    </a:lnTo>
                    <a:lnTo>
                      <a:pt x="780" y="1447"/>
                    </a:lnTo>
                    <a:lnTo>
                      <a:pt x="766" y="1447"/>
                    </a:lnTo>
                    <a:lnTo>
                      <a:pt x="752" y="1475"/>
                    </a:lnTo>
                    <a:lnTo>
                      <a:pt x="738" y="1490"/>
                    </a:lnTo>
                    <a:lnTo>
                      <a:pt x="723" y="1504"/>
                    </a:lnTo>
                    <a:lnTo>
                      <a:pt x="709" y="1504"/>
                    </a:lnTo>
                    <a:lnTo>
                      <a:pt x="695" y="1518"/>
                    </a:lnTo>
                    <a:lnTo>
                      <a:pt x="681" y="1532"/>
                    </a:lnTo>
                    <a:lnTo>
                      <a:pt x="681" y="1546"/>
                    </a:lnTo>
                    <a:lnTo>
                      <a:pt x="667" y="1546"/>
                    </a:lnTo>
                    <a:lnTo>
                      <a:pt x="652" y="1561"/>
                    </a:lnTo>
                    <a:lnTo>
                      <a:pt x="638" y="1561"/>
                    </a:lnTo>
                    <a:lnTo>
                      <a:pt x="624" y="1561"/>
                    </a:lnTo>
                    <a:lnTo>
                      <a:pt x="610" y="1561"/>
                    </a:lnTo>
                    <a:lnTo>
                      <a:pt x="596" y="1561"/>
                    </a:lnTo>
                    <a:lnTo>
                      <a:pt x="582" y="1561"/>
                    </a:lnTo>
                    <a:lnTo>
                      <a:pt x="567" y="1561"/>
                    </a:lnTo>
                    <a:lnTo>
                      <a:pt x="553" y="1561"/>
                    </a:lnTo>
                    <a:lnTo>
                      <a:pt x="539" y="1561"/>
                    </a:lnTo>
                    <a:lnTo>
                      <a:pt x="539" y="1546"/>
                    </a:lnTo>
                    <a:lnTo>
                      <a:pt x="525" y="1546"/>
                    </a:lnTo>
                    <a:lnTo>
                      <a:pt x="511" y="1546"/>
                    </a:lnTo>
                    <a:lnTo>
                      <a:pt x="496" y="1532"/>
                    </a:lnTo>
                    <a:lnTo>
                      <a:pt x="482" y="1532"/>
                    </a:lnTo>
                    <a:lnTo>
                      <a:pt x="496" y="1532"/>
                    </a:lnTo>
                    <a:lnTo>
                      <a:pt x="496" y="1546"/>
                    </a:lnTo>
                    <a:lnTo>
                      <a:pt x="511" y="1546"/>
                    </a:lnTo>
                    <a:lnTo>
                      <a:pt x="511" y="1561"/>
                    </a:lnTo>
                    <a:lnTo>
                      <a:pt x="525" y="1561"/>
                    </a:lnTo>
                    <a:lnTo>
                      <a:pt x="539" y="1561"/>
                    </a:lnTo>
                    <a:lnTo>
                      <a:pt x="539" y="1575"/>
                    </a:lnTo>
                    <a:lnTo>
                      <a:pt x="525" y="1575"/>
                    </a:lnTo>
                    <a:lnTo>
                      <a:pt x="511" y="1575"/>
                    </a:lnTo>
                    <a:lnTo>
                      <a:pt x="496" y="1561"/>
                    </a:lnTo>
                    <a:lnTo>
                      <a:pt x="482" y="1561"/>
                    </a:lnTo>
                    <a:lnTo>
                      <a:pt x="468" y="1561"/>
                    </a:lnTo>
                    <a:lnTo>
                      <a:pt x="454" y="1561"/>
                    </a:lnTo>
                    <a:lnTo>
                      <a:pt x="440" y="1561"/>
                    </a:lnTo>
                    <a:lnTo>
                      <a:pt x="440" y="1546"/>
                    </a:lnTo>
                    <a:lnTo>
                      <a:pt x="426" y="1546"/>
                    </a:lnTo>
                    <a:lnTo>
                      <a:pt x="411" y="1546"/>
                    </a:lnTo>
                    <a:lnTo>
                      <a:pt x="411" y="1561"/>
                    </a:lnTo>
                    <a:lnTo>
                      <a:pt x="411" y="1575"/>
                    </a:lnTo>
                    <a:lnTo>
                      <a:pt x="383" y="1575"/>
                    </a:lnTo>
                    <a:lnTo>
                      <a:pt x="369" y="1575"/>
                    </a:lnTo>
                    <a:lnTo>
                      <a:pt x="340" y="1575"/>
                    </a:lnTo>
                    <a:lnTo>
                      <a:pt x="326" y="1575"/>
                    </a:lnTo>
                    <a:lnTo>
                      <a:pt x="312" y="1575"/>
                    </a:lnTo>
                    <a:lnTo>
                      <a:pt x="298" y="1575"/>
                    </a:lnTo>
                    <a:lnTo>
                      <a:pt x="284" y="1575"/>
                    </a:lnTo>
                    <a:lnTo>
                      <a:pt x="255" y="1575"/>
                    </a:lnTo>
                    <a:lnTo>
                      <a:pt x="241" y="1575"/>
                    </a:lnTo>
                    <a:lnTo>
                      <a:pt x="227" y="1575"/>
                    </a:lnTo>
                    <a:lnTo>
                      <a:pt x="213" y="1575"/>
                    </a:lnTo>
                    <a:lnTo>
                      <a:pt x="213" y="1589"/>
                    </a:lnTo>
                    <a:lnTo>
                      <a:pt x="199" y="1589"/>
                    </a:lnTo>
                    <a:lnTo>
                      <a:pt x="199" y="1603"/>
                    </a:lnTo>
                    <a:lnTo>
                      <a:pt x="184" y="1603"/>
                    </a:lnTo>
                    <a:lnTo>
                      <a:pt x="170" y="1603"/>
                    </a:lnTo>
                    <a:lnTo>
                      <a:pt x="128" y="1603"/>
                    </a:lnTo>
                    <a:lnTo>
                      <a:pt x="85" y="1589"/>
                    </a:lnTo>
                    <a:lnTo>
                      <a:pt x="57" y="1589"/>
                    </a:lnTo>
                    <a:lnTo>
                      <a:pt x="28" y="1589"/>
                    </a:lnTo>
                    <a:lnTo>
                      <a:pt x="14" y="1575"/>
                    </a:lnTo>
                    <a:lnTo>
                      <a:pt x="0" y="1575"/>
                    </a:lnTo>
                    <a:lnTo>
                      <a:pt x="0" y="1546"/>
                    </a:lnTo>
                    <a:lnTo>
                      <a:pt x="14" y="1532"/>
                    </a:lnTo>
                    <a:lnTo>
                      <a:pt x="0" y="1532"/>
                    </a:lnTo>
                    <a:lnTo>
                      <a:pt x="14" y="1447"/>
                    </a:lnTo>
                    <a:lnTo>
                      <a:pt x="14" y="1433"/>
                    </a:lnTo>
                    <a:lnTo>
                      <a:pt x="14" y="1419"/>
                    </a:lnTo>
                    <a:lnTo>
                      <a:pt x="14" y="1390"/>
                    </a:lnTo>
                    <a:lnTo>
                      <a:pt x="28" y="1334"/>
                    </a:lnTo>
                    <a:lnTo>
                      <a:pt x="28" y="1206"/>
                    </a:lnTo>
                    <a:lnTo>
                      <a:pt x="28" y="1149"/>
                    </a:lnTo>
                    <a:lnTo>
                      <a:pt x="43" y="1092"/>
                    </a:lnTo>
                    <a:lnTo>
                      <a:pt x="43" y="1078"/>
                    </a:lnTo>
                    <a:lnTo>
                      <a:pt x="43" y="1050"/>
                    </a:lnTo>
                    <a:lnTo>
                      <a:pt x="43" y="1036"/>
                    </a:lnTo>
                    <a:lnTo>
                      <a:pt x="43" y="1021"/>
                    </a:lnTo>
                    <a:lnTo>
                      <a:pt x="43" y="993"/>
                    </a:lnTo>
                    <a:lnTo>
                      <a:pt x="43" y="951"/>
                    </a:lnTo>
                    <a:lnTo>
                      <a:pt x="43" y="922"/>
                    </a:lnTo>
                    <a:lnTo>
                      <a:pt x="43" y="880"/>
                    </a:lnTo>
                    <a:lnTo>
                      <a:pt x="43" y="865"/>
                    </a:lnTo>
                    <a:lnTo>
                      <a:pt x="43" y="851"/>
                    </a:lnTo>
                    <a:lnTo>
                      <a:pt x="43" y="837"/>
                    </a:lnTo>
                    <a:lnTo>
                      <a:pt x="43" y="823"/>
                    </a:lnTo>
                    <a:lnTo>
                      <a:pt x="43" y="809"/>
                    </a:lnTo>
                    <a:lnTo>
                      <a:pt x="43" y="795"/>
                    </a:lnTo>
                    <a:lnTo>
                      <a:pt x="43" y="766"/>
                    </a:lnTo>
                    <a:lnTo>
                      <a:pt x="43" y="752"/>
                    </a:lnTo>
                    <a:lnTo>
                      <a:pt x="57" y="738"/>
                    </a:lnTo>
                    <a:lnTo>
                      <a:pt x="57" y="724"/>
                    </a:lnTo>
                    <a:lnTo>
                      <a:pt x="57" y="709"/>
                    </a:lnTo>
                    <a:lnTo>
                      <a:pt x="57" y="681"/>
                    </a:lnTo>
                    <a:lnTo>
                      <a:pt x="57" y="667"/>
                    </a:lnTo>
                    <a:lnTo>
                      <a:pt x="57" y="639"/>
                    </a:lnTo>
                    <a:lnTo>
                      <a:pt x="57" y="610"/>
                    </a:lnTo>
                    <a:lnTo>
                      <a:pt x="57" y="582"/>
                    </a:lnTo>
                    <a:lnTo>
                      <a:pt x="57" y="553"/>
                    </a:lnTo>
                    <a:lnTo>
                      <a:pt x="57" y="539"/>
                    </a:lnTo>
                    <a:lnTo>
                      <a:pt x="57" y="511"/>
                    </a:lnTo>
                    <a:lnTo>
                      <a:pt x="57" y="468"/>
                    </a:lnTo>
                    <a:lnTo>
                      <a:pt x="57" y="440"/>
                    </a:lnTo>
                    <a:lnTo>
                      <a:pt x="57" y="383"/>
                    </a:lnTo>
                    <a:lnTo>
                      <a:pt x="57" y="369"/>
                    </a:lnTo>
                    <a:lnTo>
                      <a:pt x="99" y="369"/>
                    </a:lnTo>
                    <a:lnTo>
                      <a:pt x="114" y="369"/>
                    </a:lnTo>
                    <a:lnTo>
                      <a:pt x="142" y="369"/>
                    </a:lnTo>
                    <a:lnTo>
                      <a:pt x="156" y="369"/>
                    </a:lnTo>
                    <a:lnTo>
                      <a:pt x="156" y="355"/>
                    </a:lnTo>
                    <a:lnTo>
                      <a:pt x="156" y="341"/>
                    </a:lnTo>
                    <a:lnTo>
                      <a:pt x="170" y="326"/>
                    </a:lnTo>
                    <a:lnTo>
                      <a:pt x="170" y="312"/>
                    </a:lnTo>
                    <a:lnTo>
                      <a:pt x="156" y="312"/>
                    </a:lnTo>
                    <a:lnTo>
                      <a:pt x="156" y="298"/>
                    </a:lnTo>
                    <a:lnTo>
                      <a:pt x="142" y="284"/>
                    </a:lnTo>
                    <a:lnTo>
                      <a:pt x="142" y="270"/>
                    </a:lnTo>
                    <a:lnTo>
                      <a:pt x="142" y="256"/>
                    </a:lnTo>
                    <a:lnTo>
                      <a:pt x="170" y="256"/>
                    </a:lnTo>
                    <a:lnTo>
                      <a:pt x="184" y="256"/>
                    </a:lnTo>
                    <a:lnTo>
                      <a:pt x="199" y="270"/>
                    </a:lnTo>
                    <a:lnTo>
                      <a:pt x="213" y="270"/>
                    </a:lnTo>
                    <a:lnTo>
                      <a:pt x="241" y="270"/>
                    </a:lnTo>
                    <a:lnTo>
                      <a:pt x="255" y="270"/>
                    </a:lnTo>
                    <a:lnTo>
                      <a:pt x="284" y="270"/>
                    </a:lnTo>
                    <a:lnTo>
                      <a:pt x="312" y="270"/>
                    </a:lnTo>
                    <a:lnTo>
                      <a:pt x="326" y="270"/>
                    </a:lnTo>
                    <a:lnTo>
                      <a:pt x="340" y="312"/>
                    </a:lnTo>
                    <a:lnTo>
                      <a:pt x="355" y="355"/>
                    </a:lnTo>
                    <a:lnTo>
                      <a:pt x="355" y="369"/>
                    </a:lnTo>
                    <a:lnTo>
                      <a:pt x="369" y="412"/>
                    </a:lnTo>
                    <a:lnTo>
                      <a:pt x="369" y="454"/>
                    </a:lnTo>
                    <a:lnTo>
                      <a:pt x="383" y="468"/>
                    </a:lnTo>
                    <a:lnTo>
                      <a:pt x="383" y="482"/>
                    </a:lnTo>
                    <a:lnTo>
                      <a:pt x="369" y="482"/>
                    </a:lnTo>
                    <a:lnTo>
                      <a:pt x="369" y="497"/>
                    </a:lnTo>
                    <a:lnTo>
                      <a:pt x="369" y="511"/>
                    </a:lnTo>
                    <a:lnTo>
                      <a:pt x="369" y="525"/>
                    </a:lnTo>
                    <a:lnTo>
                      <a:pt x="383" y="525"/>
                    </a:lnTo>
                    <a:lnTo>
                      <a:pt x="383" y="539"/>
                    </a:lnTo>
                    <a:lnTo>
                      <a:pt x="383" y="553"/>
                    </a:lnTo>
                    <a:lnTo>
                      <a:pt x="383" y="568"/>
                    </a:lnTo>
                    <a:lnTo>
                      <a:pt x="383" y="582"/>
                    </a:lnTo>
                    <a:lnTo>
                      <a:pt x="411" y="582"/>
                    </a:lnTo>
                    <a:lnTo>
                      <a:pt x="411" y="610"/>
                    </a:lnTo>
                    <a:lnTo>
                      <a:pt x="411" y="624"/>
                    </a:lnTo>
                    <a:lnTo>
                      <a:pt x="411" y="639"/>
                    </a:lnTo>
                    <a:lnTo>
                      <a:pt x="426" y="653"/>
                    </a:lnTo>
                    <a:lnTo>
                      <a:pt x="440" y="653"/>
                    </a:lnTo>
                    <a:lnTo>
                      <a:pt x="454" y="653"/>
                    </a:lnTo>
                    <a:lnTo>
                      <a:pt x="482" y="653"/>
                    </a:lnTo>
                    <a:lnTo>
                      <a:pt x="496" y="653"/>
                    </a:lnTo>
                    <a:lnTo>
                      <a:pt x="511" y="653"/>
                    </a:lnTo>
                    <a:lnTo>
                      <a:pt x="525" y="653"/>
                    </a:lnTo>
                    <a:lnTo>
                      <a:pt x="539" y="653"/>
                    </a:lnTo>
                    <a:lnTo>
                      <a:pt x="553" y="653"/>
                    </a:lnTo>
                    <a:lnTo>
                      <a:pt x="567" y="639"/>
                    </a:lnTo>
                    <a:lnTo>
                      <a:pt x="567" y="624"/>
                    </a:lnTo>
                    <a:lnTo>
                      <a:pt x="567" y="610"/>
                    </a:lnTo>
                    <a:lnTo>
                      <a:pt x="567" y="596"/>
                    </a:lnTo>
                    <a:lnTo>
                      <a:pt x="567" y="539"/>
                    </a:lnTo>
                    <a:lnTo>
                      <a:pt x="582" y="539"/>
                    </a:lnTo>
                    <a:lnTo>
                      <a:pt x="582" y="525"/>
                    </a:lnTo>
                    <a:lnTo>
                      <a:pt x="582" y="511"/>
                    </a:lnTo>
                    <a:lnTo>
                      <a:pt x="582" y="497"/>
                    </a:lnTo>
                    <a:lnTo>
                      <a:pt x="582" y="482"/>
                    </a:lnTo>
                    <a:lnTo>
                      <a:pt x="582" y="454"/>
                    </a:lnTo>
                    <a:lnTo>
                      <a:pt x="596" y="454"/>
                    </a:lnTo>
                    <a:lnTo>
                      <a:pt x="610" y="454"/>
                    </a:lnTo>
                    <a:lnTo>
                      <a:pt x="624" y="454"/>
                    </a:lnTo>
                    <a:lnTo>
                      <a:pt x="652" y="454"/>
                    </a:lnTo>
                    <a:lnTo>
                      <a:pt x="667" y="454"/>
                    </a:lnTo>
                    <a:lnTo>
                      <a:pt x="652" y="412"/>
                    </a:lnTo>
                    <a:lnTo>
                      <a:pt x="652" y="397"/>
                    </a:lnTo>
                    <a:lnTo>
                      <a:pt x="652" y="383"/>
                    </a:lnTo>
                    <a:lnTo>
                      <a:pt x="638" y="369"/>
                    </a:lnTo>
                    <a:lnTo>
                      <a:pt x="638" y="355"/>
                    </a:lnTo>
                    <a:lnTo>
                      <a:pt x="624" y="341"/>
                    </a:lnTo>
                    <a:lnTo>
                      <a:pt x="624" y="326"/>
                    </a:lnTo>
                    <a:lnTo>
                      <a:pt x="610" y="326"/>
                    </a:lnTo>
                    <a:lnTo>
                      <a:pt x="610" y="312"/>
                    </a:lnTo>
                    <a:lnTo>
                      <a:pt x="610" y="298"/>
                    </a:lnTo>
                    <a:lnTo>
                      <a:pt x="596" y="284"/>
                    </a:lnTo>
                    <a:lnTo>
                      <a:pt x="596" y="270"/>
                    </a:lnTo>
                    <a:lnTo>
                      <a:pt x="610" y="270"/>
                    </a:lnTo>
                    <a:lnTo>
                      <a:pt x="624" y="270"/>
                    </a:lnTo>
                    <a:lnTo>
                      <a:pt x="638" y="270"/>
                    </a:lnTo>
                    <a:lnTo>
                      <a:pt x="652" y="270"/>
                    </a:lnTo>
                    <a:lnTo>
                      <a:pt x="667" y="270"/>
                    </a:lnTo>
                    <a:lnTo>
                      <a:pt x="681" y="270"/>
                    </a:lnTo>
                    <a:lnTo>
                      <a:pt x="695" y="270"/>
                    </a:lnTo>
                    <a:lnTo>
                      <a:pt x="709" y="270"/>
                    </a:lnTo>
                    <a:lnTo>
                      <a:pt x="723" y="270"/>
                    </a:lnTo>
                    <a:lnTo>
                      <a:pt x="794" y="270"/>
                    </a:lnTo>
                    <a:lnTo>
                      <a:pt x="808" y="270"/>
                    </a:lnTo>
                    <a:lnTo>
                      <a:pt x="823" y="284"/>
                    </a:lnTo>
                    <a:lnTo>
                      <a:pt x="837" y="284"/>
                    </a:lnTo>
                    <a:lnTo>
                      <a:pt x="865" y="284"/>
                    </a:lnTo>
                    <a:lnTo>
                      <a:pt x="879" y="284"/>
                    </a:lnTo>
                    <a:lnTo>
                      <a:pt x="879" y="270"/>
                    </a:lnTo>
                    <a:lnTo>
                      <a:pt x="865" y="270"/>
                    </a:lnTo>
                    <a:lnTo>
                      <a:pt x="879" y="256"/>
                    </a:lnTo>
                    <a:lnTo>
                      <a:pt x="879" y="241"/>
                    </a:lnTo>
                    <a:lnTo>
                      <a:pt x="894" y="241"/>
                    </a:lnTo>
                    <a:lnTo>
                      <a:pt x="894" y="227"/>
                    </a:lnTo>
                    <a:lnTo>
                      <a:pt x="908" y="227"/>
                    </a:lnTo>
                    <a:lnTo>
                      <a:pt x="908" y="213"/>
                    </a:lnTo>
                    <a:lnTo>
                      <a:pt x="894" y="199"/>
                    </a:lnTo>
                    <a:lnTo>
                      <a:pt x="894" y="213"/>
                    </a:lnTo>
                    <a:lnTo>
                      <a:pt x="894" y="227"/>
                    </a:lnTo>
                    <a:lnTo>
                      <a:pt x="879" y="227"/>
                    </a:lnTo>
                    <a:lnTo>
                      <a:pt x="865" y="213"/>
                    </a:lnTo>
                    <a:lnTo>
                      <a:pt x="851" y="213"/>
                    </a:lnTo>
                    <a:lnTo>
                      <a:pt x="851" y="199"/>
                    </a:lnTo>
                    <a:lnTo>
                      <a:pt x="865" y="199"/>
                    </a:lnTo>
                    <a:lnTo>
                      <a:pt x="865" y="185"/>
                    </a:lnTo>
                    <a:lnTo>
                      <a:pt x="865" y="170"/>
                    </a:lnTo>
                    <a:lnTo>
                      <a:pt x="865" y="185"/>
                    </a:lnTo>
                    <a:lnTo>
                      <a:pt x="879" y="185"/>
                    </a:lnTo>
                    <a:lnTo>
                      <a:pt x="894" y="185"/>
                    </a:lnTo>
                    <a:lnTo>
                      <a:pt x="894" y="170"/>
                    </a:lnTo>
                    <a:lnTo>
                      <a:pt x="879" y="170"/>
                    </a:lnTo>
                    <a:lnTo>
                      <a:pt x="865" y="170"/>
                    </a:lnTo>
                    <a:lnTo>
                      <a:pt x="879" y="170"/>
                    </a:lnTo>
                    <a:lnTo>
                      <a:pt x="879" y="156"/>
                    </a:lnTo>
                    <a:lnTo>
                      <a:pt x="865" y="156"/>
                    </a:lnTo>
                    <a:lnTo>
                      <a:pt x="865" y="142"/>
                    </a:lnTo>
                    <a:lnTo>
                      <a:pt x="894" y="142"/>
                    </a:lnTo>
                    <a:lnTo>
                      <a:pt x="908" y="142"/>
                    </a:lnTo>
                    <a:lnTo>
                      <a:pt x="894" y="156"/>
                    </a:lnTo>
                    <a:lnTo>
                      <a:pt x="908" y="142"/>
                    </a:lnTo>
                    <a:lnTo>
                      <a:pt x="908" y="114"/>
                    </a:lnTo>
                    <a:lnTo>
                      <a:pt x="894" y="99"/>
                    </a:lnTo>
                    <a:lnTo>
                      <a:pt x="879" y="99"/>
                    </a:lnTo>
                    <a:lnTo>
                      <a:pt x="865" y="99"/>
                    </a:lnTo>
                    <a:lnTo>
                      <a:pt x="851" y="99"/>
                    </a:lnTo>
                    <a:lnTo>
                      <a:pt x="865" y="71"/>
                    </a:lnTo>
                    <a:lnTo>
                      <a:pt x="851" y="71"/>
                    </a:lnTo>
                    <a:lnTo>
                      <a:pt x="851" y="43"/>
                    </a:lnTo>
                    <a:lnTo>
                      <a:pt x="851" y="29"/>
                    </a:lnTo>
                    <a:lnTo>
                      <a:pt x="865" y="14"/>
                    </a:lnTo>
                    <a:lnTo>
                      <a:pt x="865" y="0"/>
                    </a:lnTo>
                    <a:lnTo>
                      <a:pt x="865" y="14"/>
                    </a:lnTo>
                    <a:lnTo>
                      <a:pt x="865" y="29"/>
                    </a:lnTo>
                    <a:lnTo>
                      <a:pt x="865" y="43"/>
                    </a:lnTo>
                    <a:lnTo>
                      <a:pt x="879" y="43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2" name="Freeform 18"/>
              <p:cNvSpPr>
                <a:spLocks noChangeAspect="1"/>
              </p:cNvSpPr>
              <p:nvPr/>
            </p:nvSpPr>
            <p:spPr bwMode="auto">
              <a:xfrm>
                <a:off x="9505" y="8351"/>
                <a:ext cx="1584" cy="2100"/>
              </a:xfrm>
              <a:custGeom>
                <a:avLst/>
                <a:gdLst/>
                <a:ahLst/>
                <a:cxnLst>
                  <a:cxn ang="0">
                    <a:pos x="965" y="156"/>
                  </a:cxn>
                  <a:cxn ang="0">
                    <a:pos x="950" y="212"/>
                  </a:cxn>
                  <a:cxn ang="0">
                    <a:pos x="894" y="382"/>
                  </a:cxn>
                  <a:cxn ang="0">
                    <a:pos x="880" y="425"/>
                  </a:cxn>
                  <a:cxn ang="0">
                    <a:pos x="865" y="496"/>
                  </a:cxn>
                  <a:cxn ang="0">
                    <a:pos x="851" y="567"/>
                  </a:cxn>
                  <a:cxn ang="0">
                    <a:pos x="837" y="595"/>
                  </a:cxn>
                  <a:cxn ang="0">
                    <a:pos x="837" y="624"/>
                  </a:cxn>
                  <a:cxn ang="0">
                    <a:pos x="823" y="652"/>
                  </a:cxn>
                  <a:cxn ang="0">
                    <a:pos x="809" y="723"/>
                  </a:cxn>
                  <a:cxn ang="0">
                    <a:pos x="780" y="794"/>
                  </a:cxn>
                  <a:cxn ang="0">
                    <a:pos x="780" y="836"/>
                  </a:cxn>
                  <a:cxn ang="0">
                    <a:pos x="766" y="865"/>
                  </a:cxn>
                  <a:cxn ang="0">
                    <a:pos x="766" y="893"/>
                  </a:cxn>
                  <a:cxn ang="0">
                    <a:pos x="752" y="907"/>
                  </a:cxn>
                  <a:cxn ang="0">
                    <a:pos x="752" y="936"/>
                  </a:cxn>
                  <a:cxn ang="0">
                    <a:pos x="738" y="950"/>
                  </a:cxn>
                  <a:cxn ang="0">
                    <a:pos x="738" y="964"/>
                  </a:cxn>
                  <a:cxn ang="0">
                    <a:pos x="738" y="992"/>
                  </a:cxn>
                  <a:cxn ang="0">
                    <a:pos x="724" y="1021"/>
                  </a:cxn>
                  <a:cxn ang="0">
                    <a:pos x="724" y="1035"/>
                  </a:cxn>
                  <a:cxn ang="0">
                    <a:pos x="709" y="1063"/>
                  </a:cxn>
                  <a:cxn ang="0">
                    <a:pos x="695" y="1106"/>
                  </a:cxn>
                  <a:cxn ang="0">
                    <a:pos x="695" y="1134"/>
                  </a:cxn>
                  <a:cxn ang="0">
                    <a:pos x="681" y="1163"/>
                  </a:cxn>
                  <a:cxn ang="0">
                    <a:pos x="653" y="1191"/>
                  </a:cxn>
                  <a:cxn ang="0">
                    <a:pos x="624" y="1219"/>
                  </a:cxn>
                  <a:cxn ang="0">
                    <a:pos x="596" y="1262"/>
                  </a:cxn>
                  <a:cxn ang="0">
                    <a:pos x="596" y="1276"/>
                  </a:cxn>
                  <a:cxn ang="0">
                    <a:pos x="568" y="1290"/>
                  </a:cxn>
                  <a:cxn ang="0">
                    <a:pos x="553" y="1304"/>
                  </a:cxn>
                  <a:cxn ang="0">
                    <a:pos x="525" y="1319"/>
                  </a:cxn>
                  <a:cxn ang="0">
                    <a:pos x="497" y="1319"/>
                  </a:cxn>
                  <a:cxn ang="0">
                    <a:pos x="468" y="1319"/>
                  </a:cxn>
                  <a:cxn ang="0">
                    <a:pos x="426" y="1319"/>
                  </a:cxn>
                  <a:cxn ang="0">
                    <a:pos x="397" y="1319"/>
                  </a:cxn>
                  <a:cxn ang="0">
                    <a:pos x="241" y="1262"/>
                  </a:cxn>
                  <a:cxn ang="0">
                    <a:pos x="213" y="1262"/>
                  </a:cxn>
                  <a:cxn ang="0">
                    <a:pos x="156" y="1234"/>
                  </a:cxn>
                  <a:cxn ang="0">
                    <a:pos x="114" y="1219"/>
                  </a:cxn>
                  <a:cxn ang="0">
                    <a:pos x="100" y="1219"/>
                  </a:cxn>
                  <a:cxn ang="0">
                    <a:pos x="85" y="1219"/>
                  </a:cxn>
                  <a:cxn ang="0">
                    <a:pos x="57" y="1205"/>
                  </a:cxn>
                  <a:cxn ang="0">
                    <a:pos x="14" y="1191"/>
                  </a:cxn>
                  <a:cxn ang="0">
                    <a:pos x="0" y="1177"/>
                  </a:cxn>
                  <a:cxn ang="0">
                    <a:pos x="57" y="1021"/>
                  </a:cxn>
                  <a:cxn ang="0">
                    <a:pos x="57" y="978"/>
                  </a:cxn>
                  <a:cxn ang="0">
                    <a:pos x="128" y="964"/>
                  </a:cxn>
                  <a:cxn ang="0">
                    <a:pos x="156" y="751"/>
                  </a:cxn>
                  <a:cxn ang="0">
                    <a:pos x="170" y="680"/>
                  </a:cxn>
                  <a:cxn ang="0">
                    <a:pos x="185" y="468"/>
                  </a:cxn>
                  <a:cxn ang="0">
                    <a:pos x="284" y="397"/>
                  </a:cxn>
                  <a:cxn ang="0">
                    <a:pos x="383" y="411"/>
                  </a:cxn>
                  <a:cxn ang="0">
                    <a:pos x="440" y="411"/>
                  </a:cxn>
                  <a:cxn ang="0">
                    <a:pos x="511" y="198"/>
                  </a:cxn>
                  <a:cxn ang="0">
                    <a:pos x="539" y="0"/>
                  </a:cxn>
                  <a:cxn ang="0">
                    <a:pos x="738" y="28"/>
                  </a:cxn>
                  <a:cxn ang="0">
                    <a:pos x="809" y="42"/>
                  </a:cxn>
                  <a:cxn ang="0">
                    <a:pos x="922" y="56"/>
                  </a:cxn>
                  <a:cxn ang="0">
                    <a:pos x="979" y="85"/>
                  </a:cxn>
                  <a:cxn ang="0">
                    <a:pos x="979" y="113"/>
                  </a:cxn>
                </a:cxnLst>
                <a:rect l="0" t="0" r="r" b="b"/>
                <a:pathLst>
                  <a:path w="993" h="1319">
                    <a:moveTo>
                      <a:pt x="979" y="113"/>
                    </a:moveTo>
                    <a:lnTo>
                      <a:pt x="979" y="141"/>
                    </a:lnTo>
                    <a:lnTo>
                      <a:pt x="965" y="156"/>
                    </a:lnTo>
                    <a:lnTo>
                      <a:pt x="965" y="170"/>
                    </a:lnTo>
                    <a:lnTo>
                      <a:pt x="965" y="184"/>
                    </a:lnTo>
                    <a:lnTo>
                      <a:pt x="950" y="198"/>
                    </a:lnTo>
                    <a:lnTo>
                      <a:pt x="950" y="212"/>
                    </a:lnTo>
                    <a:lnTo>
                      <a:pt x="922" y="283"/>
                    </a:lnTo>
                    <a:lnTo>
                      <a:pt x="922" y="326"/>
                    </a:lnTo>
                    <a:lnTo>
                      <a:pt x="908" y="368"/>
                    </a:lnTo>
                    <a:lnTo>
                      <a:pt x="908" y="382"/>
                    </a:lnTo>
                    <a:lnTo>
                      <a:pt x="894" y="382"/>
                    </a:lnTo>
                    <a:lnTo>
                      <a:pt x="894" y="397"/>
                    </a:lnTo>
                    <a:lnTo>
                      <a:pt x="894" y="425"/>
                    </a:lnTo>
                    <a:lnTo>
                      <a:pt x="880" y="425"/>
                    </a:lnTo>
                    <a:lnTo>
                      <a:pt x="880" y="439"/>
                    </a:lnTo>
                    <a:lnTo>
                      <a:pt x="880" y="453"/>
                    </a:lnTo>
                    <a:lnTo>
                      <a:pt x="880" y="468"/>
                    </a:lnTo>
                    <a:lnTo>
                      <a:pt x="865" y="496"/>
                    </a:lnTo>
                    <a:lnTo>
                      <a:pt x="865" y="510"/>
                    </a:lnTo>
                    <a:lnTo>
                      <a:pt x="865" y="524"/>
                    </a:lnTo>
                    <a:lnTo>
                      <a:pt x="851" y="539"/>
                    </a:lnTo>
                    <a:lnTo>
                      <a:pt x="851" y="553"/>
                    </a:lnTo>
                    <a:lnTo>
                      <a:pt x="851" y="567"/>
                    </a:lnTo>
                    <a:lnTo>
                      <a:pt x="851" y="581"/>
                    </a:lnTo>
                    <a:lnTo>
                      <a:pt x="837" y="595"/>
                    </a:lnTo>
                    <a:lnTo>
                      <a:pt x="837" y="609"/>
                    </a:lnTo>
                    <a:lnTo>
                      <a:pt x="837" y="624"/>
                    </a:lnTo>
                    <a:lnTo>
                      <a:pt x="837" y="638"/>
                    </a:lnTo>
                    <a:lnTo>
                      <a:pt x="823" y="638"/>
                    </a:lnTo>
                    <a:lnTo>
                      <a:pt x="823" y="652"/>
                    </a:lnTo>
                    <a:lnTo>
                      <a:pt x="823" y="695"/>
                    </a:lnTo>
                    <a:lnTo>
                      <a:pt x="809" y="709"/>
                    </a:lnTo>
                    <a:lnTo>
                      <a:pt x="809" y="723"/>
                    </a:lnTo>
                    <a:lnTo>
                      <a:pt x="794" y="751"/>
                    </a:lnTo>
                    <a:lnTo>
                      <a:pt x="794" y="794"/>
                    </a:lnTo>
                    <a:lnTo>
                      <a:pt x="780" y="794"/>
                    </a:lnTo>
                    <a:lnTo>
                      <a:pt x="780" y="808"/>
                    </a:lnTo>
                    <a:lnTo>
                      <a:pt x="780" y="822"/>
                    </a:lnTo>
                    <a:lnTo>
                      <a:pt x="780" y="836"/>
                    </a:lnTo>
                    <a:lnTo>
                      <a:pt x="766" y="851"/>
                    </a:lnTo>
                    <a:lnTo>
                      <a:pt x="766" y="865"/>
                    </a:lnTo>
                    <a:lnTo>
                      <a:pt x="766" y="879"/>
                    </a:lnTo>
                    <a:lnTo>
                      <a:pt x="766" y="893"/>
                    </a:lnTo>
                    <a:lnTo>
                      <a:pt x="752" y="907"/>
                    </a:lnTo>
                    <a:lnTo>
                      <a:pt x="752" y="922"/>
                    </a:lnTo>
                    <a:lnTo>
                      <a:pt x="752" y="936"/>
                    </a:lnTo>
                    <a:lnTo>
                      <a:pt x="752" y="950"/>
                    </a:lnTo>
                    <a:lnTo>
                      <a:pt x="738" y="950"/>
                    </a:lnTo>
                    <a:lnTo>
                      <a:pt x="738" y="964"/>
                    </a:lnTo>
                    <a:lnTo>
                      <a:pt x="738" y="978"/>
                    </a:lnTo>
                    <a:lnTo>
                      <a:pt x="738" y="992"/>
                    </a:lnTo>
                    <a:lnTo>
                      <a:pt x="738" y="1007"/>
                    </a:lnTo>
                    <a:lnTo>
                      <a:pt x="724" y="1007"/>
                    </a:lnTo>
                    <a:lnTo>
                      <a:pt x="724" y="1021"/>
                    </a:lnTo>
                    <a:lnTo>
                      <a:pt x="724" y="1035"/>
                    </a:lnTo>
                    <a:lnTo>
                      <a:pt x="724" y="1049"/>
                    </a:lnTo>
                    <a:lnTo>
                      <a:pt x="724" y="1063"/>
                    </a:lnTo>
                    <a:lnTo>
                      <a:pt x="709" y="1063"/>
                    </a:lnTo>
                    <a:lnTo>
                      <a:pt x="709" y="1078"/>
                    </a:lnTo>
                    <a:lnTo>
                      <a:pt x="709" y="1092"/>
                    </a:lnTo>
                    <a:lnTo>
                      <a:pt x="695" y="1106"/>
                    </a:lnTo>
                    <a:lnTo>
                      <a:pt x="695" y="1120"/>
                    </a:lnTo>
                    <a:lnTo>
                      <a:pt x="695" y="1134"/>
                    </a:lnTo>
                    <a:lnTo>
                      <a:pt x="695" y="1148"/>
                    </a:lnTo>
                    <a:lnTo>
                      <a:pt x="681" y="1148"/>
                    </a:lnTo>
                    <a:lnTo>
                      <a:pt x="681" y="1163"/>
                    </a:lnTo>
                    <a:lnTo>
                      <a:pt x="667" y="1177"/>
                    </a:lnTo>
                    <a:lnTo>
                      <a:pt x="667" y="1191"/>
                    </a:lnTo>
                    <a:lnTo>
                      <a:pt x="653" y="1191"/>
                    </a:lnTo>
                    <a:lnTo>
                      <a:pt x="653" y="1205"/>
                    </a:lnTo>
                    <a:lnTo>
                      <a:pt x="638" y="1205"/>
                    </a:lnTo>
                    <a:lnTo>
                      <a:pt x="638" y="1219"/>
                    </a:lnTo>
                    <a:lnTo>
                      <a:pt x="624" y="1219"/>
                    </a:lnTo>
                    <a:lnTo>
                      <a:pt x="624" y="1234"/>
                    </a:lnTo>
                    <a:lnTo>
                      <a:pt x="610" y="1248"/>
                    </a:lnTo>
                    <a:lnTo>
                      <a:pt x="610" y="1262"/>
                    </a:lnTo>
                    <a:lnTo>
                      <a:pt x="596" y="1262"/>
                    </a:lnTo>
                    <a:lnTo>
                      <a:pt x="596" y="1276"/>
                    </a:lnTo>
                    <a:lnTo>
                      <a:pt x="582" y="1276"/>
                    </a:lnTo>
                    <a:lnTo>
                      <a:pt x="568" y="1290"/>
                    </a:lnTo>
                    <a:lnTo>
                      <a:pt x="553" y="1290"/>
                    </a:lnTo>
                    <a:lnTo>
                      <a:pt x="553" y="1304"/>
                    </a:lnTo>
                    <a:lnTo>
                      <a:pt x="539" y="1304"/>
                    </a:lnTo>
                    <a:lnTo>
                      <a:pt x="525" y="1304"/>
                    </a:lnTo>
                    <a:lnTo>
                      <a:pt x="525" y="1319"/>
                    </a:lnTo>
                    <a:lnTo>
                      <a:pt x="511" y="1319"/>
                    </a:lnTo>
                    <a:lnTo>
                      <a:pt x="497" y="1319"/>
                    </a:lnTo>
                    <a:lnTo>
                      <a:pt x="482" y="1319"/>
                    </a:lnTo>
                    <a:lnTo>
                      <a:pt x="468" y="1319"/>
                    </a:lnTo>
                    <a:lnTo>
                      <a:pt x="454" y="1319"/>
                    </a:lnTo>
                    <a:lnTo>
                      <a:pt x="440" y="1319"/>
                    </a:lnTo>
                    <a:lnTo>
                      <a:pt x="426" y="1319"/>
                    </a:lnTo>
                    <a:lnTo>
                      <a:pt x="412" y="1319"/>
                    </a:lnTo>
                    <a:lnTo>
                      <a:pt x="397" y="1319"/>
                    </a:lnTo>
                    <a:lnTo>
                      <a:pt x="341" y="1304"/>
                    </a:lnTo>
                    <a:lnTo>
                      <a:pt x="270" y="1276"/>
                    </a:lnTo>
                    <a:lnTo>
                      <a:pt x="256" y="1276"/>
                    </a:lnTo>
                    <a:lnTo>
                      <a:pt x="241" y="1262"/>
                    </a:lnTo>
                    <a:lnTo>
                      <a:pt x="227" y="1262"/>
                    </a:lnTo>
                    <a:lnTo>
                      <a:pt x="213" y="1262"/>
                    </a:lnTo>
                    <a:lnTo>
                      <a:pt x="199" y="1248"/>
                    </a:lnTo>
                    <a:lnTo>
                      <a:pt x="185" y="1248"/>
                    </a:lnTo>
                    <a:lnTo>
                      <a:pt x="170" y="1234"/>
                    </a:lnTo>
                    <a:lnTo>
                      <a:pt x="156" y="1234"/>
                    </a:lnTo>
                    <a:lnTo>
                      <a:pt x="142" y="1234"/>
                    </a:lnTo>
                    <a:lnTo>
                      <a:pt x="128" y="1234"/>
                    </a:lnTo>
                    <a:lnTo>
                      <a:pt x="128" y="1219"/>
                    </a:lnTo>
                    <a:lnTo>
                      <a:pt x="114" y="1219"/>
                    </a:lnTo>
                    <a:lnTo>
                      <a:pt x="100" y="1219"/>
                    </a:lnTo>
                    <a:lnTo>
                      <a:pt x="85" y="1219"/>
                    </a:lnTo>
                    <a:lnTo>
                      <a:pt x="85" y="1205"/>
                    </a:lnTo>
                    <a:lnTo>
                      <a:pt x="71" y="1205"/>
                    </a:lnTo>
                    <a:lnTo>
                      <a:pt x="57" y="1205"/>
                    </a:lnTo>
                    <a:lnTo>
                      <a:pt x="43" y="1205"/>
                    </a:lnTo>
                    <a:lnTo>
                      <a:pt x="29" y="1191"/>
                    </a:lnTo>
                    <a:lnTo>
                      <a:pt x="14" y="1191"/>
                    </a:lnTo>
                    <a:lnTo>
                      <a:pt x="0" y="1191"/>
                    </a:lnTo>
                    <a:lnTo>
                      <a:pt x="0" y="1177"/>
                    </a:lnTo>
                    <a:lnTo>
                      <a:pt x="14" y="1148"/>
                    </a:lnTo>
                    <a:lnTo>
                      <a:pt x="14" y="1134"/>
                    </a:lnTo>
                    <a:lnTo>
                      <a:pt x="29" y="1092"/>
                    </a:lnTo>
                    <a:lnTo>
                      <a:pt x="43" y="1035"/>
                    </a:lnTo>
                    <a:lnTo>
                      <a:pt x="57" y="1021"/>
                    </a:lnTo>
                    <a:lnTo>
                      <a:pt x="57" y="1007"/>
                    </a:lnTo>
                    <a:lnTo>
                      <a:pt x="57" y="992"/>
                    </a:lnTo>
                    <a:lnTo>
                      <a:pt x="57" y="978"/>
                    </a:lnTo>
                    <a:lnTo>
                      <a:pt x="71" y="964"/>
                    </a:lnTo>
                    <a:lnTo>
                      <a:pt x="85" y="964"/>
                    </a:lnTo>
                    <a:lnTo>
                      <a:pt x="114" y="964"/>
                    </a:lnTo>
                    <a:lnTo>
                      <a:pt x="128" y="964"/>
                    </a:lnTo>
                    <a:lnTo>
                      <a:pt x="128" y="922"/>
                    </a:lnTo>
                    <a:lnTo>
                      <a:pt x="128" y="907"/>
                    </a:lnTo>
                    <a:lnTo>
                      <a:pt x="156" y="780"/>
                    </a:lnTo>
                    <a:lnTo>
                      <a:pt x="156" y="765"/>
                    </a:lnTo>
                    <a:lnTo>
                      <a:pt x="156" y="751"/>
                    </a:lnTo>
                    <a:lnTo>
                      <a:pt x="156" y="737"/>
                    </a:lnTo>
                    <a:lnTo>
                      <a:pt x="170" y="709"/>
                    </a:lnTo>
                    <a:lnTo>
                      <a:pt x="170" y="680"/>
                    </a:lnTo>
                    <a:lnTo>
                      <a:pt x="170" y="638"/>
                    </a:lnTo>
                    <a:lnTo>
                      <a:pt x="170" y="581"/>
                    </a:lnTo>
                    <a:lnTo>
                      <a:pt x="170" y="539"/>
                    </a:lnTo>
                    <a:lnTo>
                      <a:pt x="185" y="496"/>
                    </a:lnTo>
                    <a:lnTo>
                      <a:pt x="185" y="468"/>
                    </a:lnTo>
                    <a:lnTo>
                      <a:pt x="185" y="425"/>
                    </a:lnTo>
                    <a:lnTo>
                      <a:pt x="185" y="411"/>
                    </a:lnTo>
                    <a:lnTo>
                      <a:pt x="185" y="397"/>
                    </a:lnTo>
                    <a:lnTo>
                      <a:pt x="241" y="397"/>
                    </a:lnTo>
                    <a:lnTo>
                      <a:pt x="284" y="397"/>
                    </a:lnTo>
                    <a:lnTo>
                      <a:pt x="298" y="397"/>
                    </a:lnTo>
                    <a:lnTo>
                      <a:pt x="326" y="397"/>
                    </a:lnTo>
                    <a:lnTo>
                      <a:pt x="341" y="397"/>
                    </a:lnTo>
                    <a:lnTo>
                      <a:pt x="383" y="411"/>
                    </a:lnTo>
                    <a:lnTo>
                      <a:pt x="397" y="411"/>
                    </a:lnTo>
                    <a:lnTo>
                      <a:pt x="412" y="411"/>
                    </a:lnTo>
                    <a:lnTo>
                      <a:pt x="426" y="411"/>
                    </a:lnTo>
                    <a:lnTo>
                      <a:pt x="440" y="411"/>
                    </a:lnTo>
                    <a:lnTo>
                      <a:pt x="440" y="425"/>
                    </a:lnTo>
                    <a:lnTo>
                      <a:pt x="454" y="425"/>
                    </a:lnTo>
                    <a:lnTo>
                      <a:pt x="468" y="425"/>
                    </a:lnTo>
                    <a:lnTo>
                      <a:pt x="482" y="382"/>
                    </a:lnTo>
                    <a:lnTo>
                      <a:pt x="497" y="283"/>
                    </a:lnTo>
                    <a:lnTo>
                      <a:pt x="511" y="198"/>
                    </a:lnTo>
                    <a:lnTo>
                      <a:pt x="511" y="184"/>
                    </a:lnTo>
                    <a:lnTo>
                      <a:pt x="525" y="113"/>
                    </a:lnTo>
                    <a:lnTo>
                      <a:pt x="525" y="56"/>
                    </a:lnTo>
                    <a:lnTo>
                      <a:pt x="539" y="0"/>
                    </a:lnTo>
                    <a:lnTo>
                      <a:pt x="568" y="0"/>
                    </a:lnTo>
                    <a:lnTo>
                      <a:pt x="596" y="0"/>
                    </a:lnTo>
                    <a:lnTo>
                      <a:pt x="681" y="14"/>
                    </a:lnTo>
                    <a:lnTo>
                      <a:pt x="738" y="28"/>
                    </a:lnTo>
                    <a:lnTo>
                      <a:pt x="780" y="42"/>
                    </a:lnTo>
                    <a:lnTo>
                      <a:pt x="794" y="42"/>
                    </a:lnTo>
                    <a:lnTo>
                      <a:pt x="809" y="42"/>
                    </a:lnTo>
                    <a:lnTo>
                      <a:pt x="851" y="42"/>
                    </a:lnTo>
                    <a:lnTo>
                      <a:pt x="865" y="42"/>
                    </a:lnTo>
                    <a:lnTo>
                      <a:pt x="865" y="56"/>
                    </a:lnTo>
                    <a:lnTo>
                      <a:pt x="880" y="56"/>
                    </a:lnTo>
                    <a:lnTo>
                      <a:pt x="922" y="56"/>
                    </a:lnTo>
                    <a:lnTo>
                      <a:pt x="979" y="56"/>
                    </a:lnTo>
                    <a:lnTo>
                      <a:pt x="993" y="56"/>
                    </a:lnTo>
                    <a:lnTo>
                      <a:pt x="979" y="70"/>
                    </a:lnTo>
                    <a:lnTo>
                      <a:pt x="993" y="70"/>
                    </a:lnTo>
                    <a:lnTo>
                      <a:pt x="979" y="85"/>
                    </a:lnTo>
                    <a:lnTo>
                      <a:pt x="979" y="99"/>
                    </a:lnTo>
                    <a:lnTo>
                      <a:pt x="979" y="113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3" name="Freeform 19"/>
              <p:cNvSpPr>
                <a:spLocks noChangeAspect="1"/>
              </p:cNvSpPr>
              <p:nvPr/>
            </p:nvSpPr>
            <p:spPr bwMode="auto">
              <a:xfrm>
                <a:off x="9913" y="4285"/>
                <a:ext cx="1606" cy="2982"/>
              </a:xfrm>
              <a:custGeom>
                <a:avLst/>
                <a:gdLst/>
                <a:ahLst/>
                <a:cxnLst>
                  <a:cxn ang="0">
                    <a:pos x="780" y="639"/>
                  </a:cxn>
                  <a:cxn ang="0">
                    <a:pos x="808" y="695"/>
                  </a:cxn>
                  <a:cxn ang="0">
                    <a:pos x="865" y="752"/>
                  </a:cxn>
                  <a:cxn ang="0">
                    <a:pos x="936" y="866"/>
                  </a:cxn>
                  <a:cxn ang="0">
                    <a:pos x="992" y="951"/>
                  </a:cxn>
                  <a:cxn ang="0">
                    <a:pos x="978" y="1022"/>
                  </a:cxn>
                  <a:cxn ang="0">
                    <a:pos x="850" y="1107"/>
                  </a:cxn>
                  <a:cxn ang="0">
                    <a:pos x="850" y="1135"/>
                  </a:cxn>
                  <a:cxn ang="0">
                    <a:pos x="850" y="1192"/>
                  </a:cxn>
                  <a:cxn ang="0">
                    <a:pos x="865" y="1234"/>
                  </a:cxn>
                  <a:cxn ang="0">
                    <a:pos x="865" y="1277"/>
                  </a:cxn>
                  <a:cxn ang="0">
                    <a:pos x="850" y="1305"/>
                  </a:cxn>
                  <a:cxn ang="0">
                    <a:pos x="879" y="1362"/>
                  </a:cxn>
                  <a:cxn ang="0">
                    <a:pos x="865" y="1433"/>
                  </a:cxn>
                  <a:cxn ang="0">
                    <a:pos x="850" y="1518"/>
                  </a:cxn>
                  <a:cxn ang="0">
                    <a:pos x="808" y="1617"/>
                  </a:cxn>
                  <a:cxn ang="0">
                    <a:pos x="780" y="1646"/>
                  </a:cxn>
                  <a:cxn ang="0">
                    <a:pos x="780" y="1688"/>
                  </a:cxn>
                  <a:cxn ang="0">
                    <a:pos x="723" y="1717"/>
                  </a:cxn>
                  <a:cxn ang="0">
                    <a:pos x="666" y="1731"/>
                  </a:cxn>
                  <a:cxn ang="0">
                    <a:pos x="624" y="1745"/>
                  </a:cxn>
                  <a:cxn ang="0">
                    <a:pos x="567" y="1773"/>
                  </a:cxn>
                  <a:cxn ang="0">
                    <a:pos x="496" y="1816"/>
                  </a:cxn>
                  <a:cxn ang="0">
                    <a:pos x="425" y="1844"/>
                  </a:cxn>
                  <a:cxn ang="0">
                    <a:pos x="368" y="1873"/>
                  </a:cxn>
                  <a:cxn ang="0">
                    <a:pos x="326" y="1873"/>
                  </a:cxn>
                  <a:cxn ang="0">
                    <a:pos x="297" y="1858"/>
                  </a:cxn>
                  <a:cxn ang="0">
                    <a:pos x="269" y="1830"/>
                  </a:cxn>
                  <a:cxn ang="0">
                    <a:pos x="297" y="1802"/>
                  </a:cxn>
                  <a:cxn ang="0">
                    <a:pos x="340" y="1745"/>
                  </a:cxn>
                  <a:cxn ang="0">
                    <a:pos x="354" y="1688"/>
                  </a:cxn>
                  <a:cxn ang="0">
                    <a:pos x="368" y="1617"/>
                  </a:cxn>
                  <a:cxn ang="0">
                    <a:pos x="340" y="1546"/>
                  </a:cxn>
                  <a:cxn ang="0">
                    <a:pos x="312" y="1475"/>
                  </a:cxn>
                  <a:cxn ang="0">
                    <a:pos x="269" y="1405"/>
                  </a:cxn>
                  <a:cxn ang="0">
                    <a:pos x="226" y="1334"/>
                  </a:cxn>
                  <a:cxn ang="0">
                    <a:pos x="198" y="1291"/>
                  </a:cxn>
                  <a:cxn ang="0">
                    <a:pos x="184" y="1234"/>
                  </a:cxn>
                  <a:cxn ang="0">
                    <a:pos x="170" y="1178"/>
                  </a:cxn>
                  <a:cxn ang="0">
                    <a:pos x="198" y="1121"/>
                  </a:cxn>
                  <a:cxn ang="0">
                    <a:pos x="226" y="1064"/>
                  </a:cxn>
                  <a:cxn ang="0">
                    <a:pos x="297" y="993"/>
                  </a:cxn>
                  <a:cxn ang="0">
                    <a:pos x="312" y="894"/>
                  </a:cxn>
                  <a:cxn ang="0">
                    <a:pos x="312" y="795"/>
                  </a:cxn>
                  <a:cxn ang="0">
                    <a:pos x="283" y="752"/>
                  </a:cxn>
                  <a:cxn ang="0">
                    <a:pos x="226" y="653"/>
                  </a:cxn>
                  <a:cxn ang="0">
                    <a:pos x="127" y="610"/>
                  </a:cxn>
                  <a:cxn ang="0">
                    <a:pos x="85" y="582"/>
                  </a:cxn>
                  <a:cxn ang="0">
                    <a:pos x="42" y="539"/>
                  </a:cxn>
                  <a:cxn ang="0">
                    <a:pos x="184" y="270"/>
                  </a:cxn>
                  <a:cxn ang="0">
                    <a:pos x="255" y="156"/>
                  </a:cxn>
                  <a:cxn ang="0">
                    <a:pos x="312" y="85"/>
                  </a:cxn>
                  <a:cxn ang="0">
                    <a:pos x="368" y="43"/>
                  </a:cxn>
                  <a:cxn ang="0">
                    <a:pos x="453" y="0"/>
                  </a:cxn>
                  <a:cxn ang="0">
                    <a:pos x="510" y="128"/>
                  </a:cxn>
                  <a:cxn ang="0">
                    <a:pos x="553" y="199"/>
                  </a:cxn>
                  <a:cxn ang="0">
                    <a:pos x="595" y="327"/>
                  </a:cxn>
                  <a:cxn ang="0">
                    <a:pos x="624" y="383"/>
                  </a:cxn>
                  <a:cxn ang="0">
                    <a:pos x="666" y="454"/>
                  </a:cxn>
                  <a:cxn ang="0">
                    <a:pos x="680" y="497"/>
                  </a:cxn>
                  <a:cxn ang="0">
                    <a:pos x="709" y="539"/>
                  </a:cxn>
                </a:cxnLst>
                <a:rect l="0" t="0" r="r" b="b"/>
                <a:pathLst>
                  <a:path w="1006" h="1873">
                    <a:moveTo>
                      <a:pt x="723" y="553"/>
                    </a:moveTo>
                    <a:lnTo>
                      <a:pt x="723" y="568"/>
                    </a:lnTo>
                    <a:lnTo>
                      <a:pt x="737" y="582"/>
                    </a:lnTo>
                    <a:lnTo>
                      <a:pt x="751" y="596"/>
                    </a:lnTo>
                    <a:lnTo>
                      <a:pt x="765" y="610"/>
                    </a:lnTo>
                    <a:lnTo>
                      <a:pt x="765" y="624"/>
                    </a:lnTo>
                    <a:lnTo>
                      <a:pt x="780" y="639"/>
                    </a:lnTo>
                    <a:lnTo>
                      <a:pt x="780" y="653"/>
                    </a:lnTo>
                    <a:lnTo>
                      <a:pt x="794" y="653"/>
                    </a:lnTo>
                    <a:lnTo>
                      <a:pt x="794" y="667"/>
                    </a:lnTo>
                    <a:lnTo>
                      <a:pt x="808" y="681"/>
                    </a:lnTo>
                    <a:lnTo>
                      <a:pt x="808" y="695"/>
                    </a:lnTo>
                    <a:lnTo>
                      <a:pt x="822" y="695"/>
                    </a:lnTo>
                    <a:lnTo>
                      <a:pt x="822" y="710"/>
                    </a:lnTo>
                    <a:lnTo>
                      <a:pt x="836" y="724"/>
                    </a:lnTo>
                    <a:lnTo>
                      <a:pt x="850" y="752"/>
                    </a:lnTo>
                    <a:lnTo>
                      <a:pt x="865" y="752"/>
                    </a:lnTo>
                    <a:lnTo>
                      <a:pt x="865" y="780"/>
                    </a:lnTo>
                    <a:lnTo>
                      <a:pt x="893" y="809"/>
                    </a:lnTo>
                    <a:lnTo>
                      <a:pt x="907" y="823"/>
                    </a:lnTo>
                    <a:lnTo>
                      <a:pt x="907" y="837"/>
                    </a:lnTo>
                    <a:lnTo>
                      <a:pt x="921" y="851"/>
                    </a:lnTo>
                    <a:lnTo>
                      <a:pt x="936" y="866"/>
                    </a:lnTo>
                    <a:lnTo>
                      <a:pt x="950" y="880"/>
                    </a:lnTo>
                    <a:lnTo>
                      <a:pt x="950" y="894"/>
                    </a:lnTo>
                    <a:lnTo>
                      <a:pt x="964" y="894"/>
                    </a:lnTo>
                    <a:lnTo>
                      <a:pt x="964" y="908"/>
                    </a:lnTo>
                    <a:lnTo>
                      <a:pt x="978" y="922"/>
                    </a:lnTo>
                    <a:lnTo>
                      <a:pt x="992" y="936"/>
                    </a:lnTo>
                    <a:lnTo>
                      <a:pt x="992" y="951"/>
                    </a:lnTo>
                    <a:lnTo>
                      <a:pt x="1006" y="965"/>
                    </a:lnTo>
                    <a:lnTo>
                      <a:pt x="1006" y="979"/>
                    </a:lnTo>
                    <a:lnTo>
                      <a:pt x="1006" y="993"/>
                    </a:lnTo>
                    <a:lnTo>
                      <a:pt x="992" y="1007"/>
                    </a:lnTo>
                    <a:lnTo>
                      <a:pt x="978" y="1022"/>
                    </a:lnTo>
                    <a:lnTo>
                      <a:pt x="964" y="1036"/>
                    </a:lnTo>
                    <a:lnTo>
                      <a:pt x="936" y="1064"/>
                    </a:lnTo>
                    <a:lnTo>
                      <a:pt x="921" y="1078"/>
                    </a:lnTo>
                    <a:lnTo>
                      <a:pt x="907" y="1093"/>
                    </a:lnTo>
                    <a:lnTo>
                      <a:pt x="907" y="1107"/>
                    </a:lnTo>
                    <a:lnTo>
                      <a:pt x="893" y="1107"/>
                    </a:lnTo>
                    <a:lnTo>
                      <a:pt x="865" y="1107"/>
                    </a:lnTo>
                    <a:lnTo>
                      <a:pt x="850" y="1107"/>
                    </a:lnTo>
                    <a:lnTo>
                      <a:pt x="836" y="1107"/>
                    </a:lnTo>
                    <a:lnTo>
                      <a:pt x="836" y="1121"/>
                    </a:lnTo>
                    <a:lnTo>
                      <a:pt x="850" y="1121"/>
                    </a:lnTo>
                    <a:lnTo>
                      <a:pt x="850" y="1135"/>
                    </a:lnTo>
                    <a:lnTo>
                      <a:pt x="850" y="1149"/>
                    </a:lnTo>
                    <a:lnTo>
                      <a:pt x="850" y="1163"/>
                    </a:lnTo>
                    <a:lnTo>
                      <a:pt x="850" y="1178"/>
                    </a:lnTo>
                    <a:lnTo>
                      <a:pt x="850" y="1192"/>
                    </a:lnTo>
                    <a:lnTo>
                      <a:pt x="850" y="1206"/>
                    </a:lnTo>
                    <a:lnTo>
                      <a:pt x="850" y="1220"/>
                    </a:lnTo>
                    <a:lnTo>
                      <a:pt x="865" y="1220"/>
                    </a:lnTo>
                    <a:lnTo>
                      <a:pt x="865" y="1234"/>
                    </a:lnTo>
                    <a:lnTo>
                      <a:pt x="865" y="1249"/>
                    </a:lnTo>
                    <a:lnTo>
                      <a:pt x="865" y="1263"/>
                    </a:lnTo>
                    <a:lnTo>
                      <a:pt x="865" y="1277"/>
                    </a:lnTo>
                    <a:lnTo>
                      <a:pt x="850" y="1291"/>
                    </a:lnTo>
                    <a:lnTo>
                      <a:pt x="850" y="1305"/>
                    </a:lnTo>
                    <a:lnTo>
                      <a:pt x="865" y="1319"/>
                    </a:lnTo>
                    <a:lnTo>
                      <a:pt x="865" y="1334"/>
                    </a:lnTo>
                    <a:lnTo>
                      <a:pt x="865" y="1348"/>
                    </a:lnTo>
                    <a:lnTo>
                      <a:pt x="879" y="1348"/>
                    </a:lnTo>
                    <a:lnTo>
                      <a:pt x="879" y="1362"/>
                    </a:lnTo>
                    <a:lnTo>
                      <a:pt x="879" y="1376"/>
                    </a:lnTo>
                    <a:lnTo>
                      <a:pt x="879" y="1390"/>
                    </a:lnTo>
                    <a:lnTo>
                      <a:pt x="865" y="1405"/>
                    </a:lnTo>
                    <a:lnTo>
                      <a:pt x="865" y="1433"/>
                    </a:lnTo>
                    <a:lnTo>
                      <a:pt x="865" y="1447"/>
                    </a:lnTo>
                    <a:lnTo>
                      <a:pt x="865" y="1461"/>
                    </a:lnTo>
                    <a:lnTo>
                      <a:pt x="865" y="1475"/>
                    </a:lnTo>
                    <a:lnTo>
                      <a:pt x="865" y="1490"/>
                    </a:lnTo>
                    <a:lnTo>
                      <a:pt x="850" y="1504"/>
                    </a:lnTo>
                    <a:lnTo>
                      <a:pt x="850" y="1518"/>
                    </a:lnTo>
                    <a:lnTo>
                      <a:pt x="850" y="1532"/>
                    </a:lnTo>
                    <a:lnTo>
                      <a:pt x="850" y="1546"/>
                    </a:lnTo>
                    <a:lnTo>
                      <a:pt x="850" y="1561"/>
                    </a:lnTo>
                    <a:lnTo>
                      <a:pt x="836" y="1561"/>
                    </a:lnTo>
                    <a:lnTo>
                      <a:pt x="836" y="1575"/>
                    </a:lnTo>
                    <a:lnTo>
                      <a:pt x="822" y="1617"/>
                    </a:lnTo>
                    <a:lnTo>
                      <a:pt x="808" y="1617"/>
                    </a:lnTo>
                    <a:lnTo>
                      <a:pt x="794" y="1617"/>
                    </a:lnTo>
                    <a:lnTo>
                      <a:pt x="780" y="1617"/>
                    </a:lnTo>
                    <a:lnTo>
                      <a:pt x="765" y="1617"/>
                    </a:lnTo>
                    <a:lnTo>
                      <a:pt x="780" y="1632"/>
                    </a:lnTo>
                    <a:lnTo>
                      <a:pt x="780" y="1646"/>
                    </a:lnTo>
                    <a:lnTo>
                      <a:pt x="780" y="1660"/>
                    </a:lnTo>
                    <a:lnTo>
                      <a:pt x="794" y="1674"/>
                    </a:lnTo>
                    <a:lnTo>
                      <a:pt x="794" y="1688"/>
                    </a:lnTo>
                    <a:lnTo>
                      <a:pt x="780" y="1688"/>
                    </a:lnTo>
                    <a:lnTo>
                      <a:pt x="765" y="1688"/>
                    </a:lnTo>
                    <a:lnTo>
                      <a:pt x="751" y="1702"/>
                    </a:lnTo>
                    <a:lnTo>
                      <a:pt x="737" y="1702"/>
                    </a:lnTo>
                    <a:lnTo>
                      <a:pt x="723" y="1702"/>
                    </a:lnTo>
                    <a:lnTo>
                      <a:pt x="723" y="1717"/>
                    </a:lnTo>
                    <a:lnTo>
                      <a:pt x="709" y="1717"/>
                    </a:lnTo>
                    <a:lnTo>
                      <a:pt x="694" y="1717"/>
                    </a:lnTo>
                    <a:lnTo>
                      <a:pt x="680" y="1717"/>
                    </a:lnTo>
                    <a:lnTo>
                      <a:pt x="680" y="1731"/>
                    </a:lnTo>
                    <a:lnTo>
                      <a:pt x="666" y="1731"/>
                    </a:lnTo>
                    <a:lnTo>
                      <a:pt x="652" y="1731"/>
                    </a:lnTo>
                    <a:lnTo>
                      <a:pt x="652" y="1745"/>
                    </a:lnTo>
                    <a:lnTo>
                      <a:pt x="638" y="1745"/>
                    </a:lnTo>
                    <a:lnTo>
                      <a:pt x="624" y="1745"/>
                    </a:lnTo>
                    <a:lnTo>
                      <a:pt x="624" y="1759"/>
                    </a:lnTo>
                    <a:lnTo>
                      <a:pt x="609" y="1759"/>
                    </a:lnTo>
                    <a:lnTo>
                      <a:pt x="595" y="1759"/>
                    </a:lnTo>
                    <a:lnTo>
                      <a:pt x="595" y="1773"/>
                    </a:lnTo>
                    <a:lnTo>
                      <a:pt x="581" y="1773"/>
                    </a:lnTo>
                    <a:lnTo>
                      <a:pt x="567" y="1773"/>
                    </a:lnTo>
                    <a:lnTo>
                      <a:pt x="567" y="1788"/>
                    </a:lnTo>
                    <a:lnTo>
                      <a:pt x="553" y="1788"/>
                    </a:lnTo>
                    <a:lnTo>
                      <a:pt x="538" y="1802"/>
                    </a:lnTo>
                    <a:lnTo>
                      <a:pt x="524" y="1802"/>
                    </a:lnTo>
                    <a:lnTo>
                      <a:pt x="524" y="1816"/>
                    </a:lnTo>
                    <a:lnTo>
                      <a:pt x="510" y="1816"/>
                    </a:lnTo>
                    <a:lnTo>
                      <a:pt x="496" y="1816"/>
                    </a:lnTo>
                    <a:lnTo>
                      <a:pt x="496" y="1830"/>
                    </a:lnTo>
                    <a:lnTo>
                      <a:pt x="482" y="1830"/>
                    </a:lnTo>
                    <a:lnTo>
                      <a:pt x="468" y="1830"/>
                    </a:lnTo>
                    <a:lnTo>
                      <a:pt x="453" y="1844"/>
                    </a:lnTo>
                    <a:lnTo>
                      <a:pt x="439" y="1844"/>
                    </a:lnTo>
                    <a:lnTo>
                      <a:pt x="425" y="1844"/>
                    </a:lnTo>
                    <a:lnTo>
                      <a:pt x="425" y="1858"/>
                    </a:lnTo>
                    <a:lnTo>
                      <a:pt x="411" y="1858"/>
                    </a:lnTo>
                    <a:lnTo>
                      <a:pt x="397" y="1858"/>
                    </a:lnTo>
                    <a:lnTo>
                      <a:pt x="382" y="1873"/>
                    </a:lnTo>
                    <a:lnTo>
                      <a:pt x="368" y="1873"/>
                    </a:lnTo>
                    <a:lnTo>
                      <a:pt x="354" y="1873"/>
                    </a:lnTo>
                    <a:lnTo>
                      <a:pt x="340" y="1873"/>
                    </a:lnTo>
                    <a:lnTo>
                      <a:pt x="326" y="1873"/>
                    </a:lnTo>
                    <a:lnTo>
                      <a:pt x="312" y="1873"/>
                    </a:lnTo>
                    <a:lnTo>
                      <a:pt x="312" y="1858"/>
                    </a:lnTo>
                    <a:lnTo>
                      <a:pt x="297" y="1858"/>
                    </a:lnTo>
                    <a:lnTo>
                      <a:pt x="283" y="1858"/>
                    </a:lnTo>
                    <a:lnTo>
                      <a:pt x="283" y="1844"/>
                    </a:lnTo>
                    <a:lnTo>
                      <a:pt x="269" y="1844"/>
                    </a:lnTo>
                    <a:lnTo>
                      <a:pt x="269" y="1830"/>
                    </a:lnTo>
                    <a:lnTo>
                      <a:pt x="283" y="1830"/>
                    </a:lnTo>
                    <a:lnTo>
                      <a:pt x="283" y="1816"/>
                    </a:lnTo>
                    <a:lnTo>
                      <a:pt x="297" y="1816"/>
                    </a:lnTo>
                    <a:lnTo>
                      <a:pt x="297" y="1802"/>
                    </a:lnTo>
                    <a:lnTo>
                      <a:pt x="312" y="1788"/>
                    </a:lnTo>
                    <a:lnTo>
                      <a:pt x="312" y="1773"/>
                    </a:lnTo>
                    <a:lnTo>
                      <a:pt x="326" y="1773"/>
                    </a:lnTo>
                    <a:lnTo>
                      <a:pt x="326" y="1759"/>
                    </a:lnTo>
                    <a:lnTo>
                      <a:pt x="340" y="1745"/>
                    </a:lnTo>
                    <a:lnTo>
                      <a:pt x="340" y="1731"/>
                    </a:lnTo>
                    <a:lnTo>
                      <a:pt x="354" y="1717"/>
                    </a:lnTo>
                    <a:lnTo>
                      <a:pt x="354" y="1702"/>
                    </a:lnTo>
                    <a:lnTo>
                      <a:pt x="354" y="1688"/>
                    </a:lnTo>
                    <a:lnTo>
                      <a:pt x="354" y="1674"/>
                    </a:lnTo>
                    <a:lnTo>
                      <a:pt x="354" y="1660"/>
                    </a:lnTo>
                    <a:lnTo>
                      <a:pt x="354" y="1646"/>
                    </a:lnTo>
                    <a:lnTo>
                      <a:pt x="368" y="1632"/>
                    </a:lnTo>
                    <a:lnTo>
                      <a:pt x="368" y="1617"/>
                    </a:lnTo>
                    <a:lnTo>
                      <a:pt x="354" y="1603"/>
                    </a:lnTo>
                    <a:lnTo>
                      <a:pt x="354" y="1589"/>
                    </a:lnTo>
                    <a:lnTo>
                      <a:pt x="354" y="1575"/>
                    </a:lnTo>
                    <a:lnTo>
                      <a:pt x="354" y="1561"/>
                    </a:lnTo>
                    <a:lnTo>
                      <a:pt x="354" y="1546"/>
                    </a:lnTo>
                    <a:lnTo>
                      <a:pt x="340" y="1546"/>
                    </a:lnTo>
                    <a:lnTo>
                      <a:pt x="340" y="1532"/>
                    </a:lnTo>
                    <a:lnTo>
                      <a:pt x="340" y="1518"/>
                    </a:lnTo>
                    <a:lnTo>
                      <a:pt x="340" y="1504"/>
                    </a:lnTo>
                    <a:lnTo>
                      <a:pt x="326" y="1504"/>
                    </a:lnTo>
                    <a:lnTo>
                      <a:pt x="326" y="1490"/>
                    </a:lnTo>
                    <a:lnTo>
                      <a:pt x="312" y="1475"/>
                    </a:lnTo>
                    <a:lnTo>
                      <a:pt x="312" y="1461"/>
                    </a:lnTo>
                    <a:lnTo>
                      <a:pt x="297" y="1461"/>
                    </a:lnTo>
                    <a:lnTo>
                      <a:pt x="297" y="1447"/>
                    </a:lnTo>
                    <a:lnTo>
                      <a:pt x="297" y="1433"/>
                    </a:lnTo>
                    <a:lnTo>
                      <a:pt x="283" y="1433"/>
                    </a:lnTo>
                    <a:lnTo>
                      <a:pt x="283" y="1419"/>
                    </a:lnTo>
                    <a:lnTo>
                      <a:pt x="269" y="1419"/>
                    </a:lnTo>
                    <a:lnTo>
                      <a:pt x="269" y="1405"/>
                    </a:lnTo>
                    <a:lnTo>
                      <a:pt x="255" y="1390"/>
                    </a:lnTo>
                    <a:lnTo>
                      <a:pt x="255" y="1376"/>
                    </a:lnTo>
                    <a:lnTo>
                      <a:pt x="241" y="1376"/>
                    </a:lnTo>
                    <a:lnTo>
                      <a:pt x="241" y="1362"/>
                    </a:lnTo>
                    <a:lnTo>
                      <a:pt x="226" y="1362"/>
                    </a:lnTo>
                    <a:lnTo>
                      <a:pt x="226" y="1348"/>
                    </a:lnTo>
                    <a:lnTo>
                      <a:pt x="226" y="1334"/>
                    </a:lnTo>
                    <a:lnTo>
                      <a:pt x="212" y="1319"/>
                    </a:lnTo>
                    <a:lnTo>
                      <a:pt x="212" y="1305"/>
                    </a:lnTo>
                    <a:lnTo>
                      <a:pt x="198" y="1305"/>
                    </a:lnTo>
                    <a:lnTo>
                      <a:pt x="198" y="1291"/>
                    </a:lnTo>
                    <a:lnTo>
                      <a:pt x="198" y="1277"/>
                    </a:lnTo>
                    <a:lnTo>
                      <a:pt x="198" y="1263"/>
                    </a:lnTo>
                    <a:lnTo>
                      <a:pt x="184" y="1263"/>
                    </a:lnTo>
                    <a:lnTo>
                      <a:pt x="184" y="1249"/>
                    </a:lnTo>
                    <a:lnTo>
                      <a:pt x="184" y="1234"/>
                    </a:lnTo>
                    <a:lnTo>
                      <a:pt x="184" y="1220"/>
                    </a:lnTo>
                    <a:lnTo>
                      <a:pt x="170" y="1220"/>
                    </a:lnTo>
                    <a:lnTo>
                      <a:pt x="170" y="1206"/>
                    </a:lnTo>
                    <a:lnTo>
                      <a:pt x="170" y="1192"/>
                    </a:lnTo>
                    <a:lnTo>
                      <a:pt x="170" y="1178"/>
                    </a:lnTo>
                    <a:lnTo>
                      <a:pt x="184" y="1163"/>
                    </a:lnTo>
                    <a:lnTo>
                      <a:pt x="184" y="1149"/>
                    </a:lnTo>
                    <a:lnTo>
                      <a:pt x="184" y="1135"/>
                    </a:lnTo>
                    <a:lnTo>
                      <a:pt x="184" y="1121"/>
                    </a:lnTo>
                    <a:lnTo>
                      <a:pt x="198" y="1121"/>
                    </a:lnTo>
                    <a:lnTo>
                      <a:pt x="198" y="1107"/>
                    </a:lnTo>
                    <a:lnTo>
                      <a:pt x="212" y="1093"/>
                    </a:lnTo>
                    <a:lnTo>
                      <a:pt x="212" y="1078"/>
                    </a:lnTo>
                    <a:lnTo>
                      <a:pt x="226" y="1064"/>
                    </a:lnTo>
                    <a:lnTo>
                      <a:pt x="241" y="1050"/>
                    </a:lnTo>
                    <a:lnTo>
                      <a:pt x="255" y="1036"/>
                    </a:lnTo>
                    <a:lnTo>
                      <a:pt x="283" y="1007"/>
                    </a:lnTo>
                    <a:lnTo>
                      <a:pt x="283" y="993"/>
                    </a:lnTo>
                    <a:lnTo>
                      <a:pt x="297" y="993"/>
                    </a:lnTo>
                    <a:lnTo>
                      <a:pt x="297" y="979"/>
                    </a:lnTo>
                    <a:lnTo>
                      <a:pt x="297" y="965"/>
                    </a:lnTo>
                    <a:lnTo>
                      <a:pt x="312" y="951"/>
                    </a:lnTo>
                    <a:lnTo>
                      <a:pt x="312" y="936"/>
                    </a:lnTo>
                    <a:lnTo>
                      <a:pt x="312" y="922"/>
                    </a:lnTo>
                    <a:lnTo>
                      <a:pt x="312" y="894"/>
                    </a:lnTo>
                    <a:lnTo>
                      <a:pt x="312" y="866"/>
                    </a:lnTo>
                    <a:lnTo>
                      <a:pt x="312" y="837"/>
                    </a:lnTo>
                    <a:lnTo>
                      <a:pt x="312" y="823"/>
                    </a:lnTo>
                    <a:lnTo>
                      <a:pt x="312" y="809"/>
                    </a:lnTo>
                    <a:lnTo>
                      <a:pt x="312" y="795"/>
                    </a:lnTo>
                    <a:lnTo>
                      <a:pt x="297" y="780"/>
                    </a:lnTo>
                    <a:lnTo>
                      <a:pt x="297" y="766"/>
                    </a:lnTo>
                    <a:lnTo>
                      <a:pt x="297" y="752"/>
                    </a:lnTo>
                    <a:lnTo>
                      <a:pt x="283" y="752"/>
                    </a:lnTo>
                    <a:lnTo>
                      <a:pt x="269" y="738"/>
                    </a:lnTo>
                    <a:lnTo>
                      <a:pt x="269" y="724"/>
                    </a:lnTo>
                    <a:lnTo>
                      <a:pt x="255" y="710"/>
                    </a:lnTo>
                    <a:lnTo>
                      <a:pt x="255" y="695"/>
                    </a:lnTo>
                    <a:lnTo>
                      <a:pt x="241" y="695"/>
                    </a:lnTo>
                    <a:lnTo>
                      <a:pt x="241" y="681"/>
                    </a:lnTo>
                    <a:lnTo>
                      <a:pt x="241" y="667"/>
                    </a:lnTo>
                    <a:lnTo>
                      <a:pt x="226" y="653"/>
                    </a:lnTo>
                    <a:lnTo>
                      <a:pt x="212" y="653"/>
                    </a:lnTo>
                    <a:lnTo>
                      <a:pt x="212" y="639"/>
                    </a:lnTo>
                    <a:lnTo>
                      <a:pt x="184" y="639"/>
                    </a:lnTo>
                    <a:lnTo>
                      <a:pt x="170" y="624"/>
                    </a:lnTo>
                    <a:lnTo>
                      <a:pt x="141" y="610"/>
                    </a:lnTo>
                    <a:lnTo>
                      <a:pt x="127" y="610"/>
                    </a:lnTo>
                    <a:lnTo>
                      <a:pt x="127" y="596"/>
                    </a:lnTo>
                    <a:lnTo>
                      <a:pt x="113" y="596"/>
                    </a:lnTo>
                    <a:lnTo>
                      <a:pt x="99" y="596"/>
                    </a:lnTo>
                    <a:lnTo>
                      <a:pt x="99" y="582"/>
                    </a:lnTo>
                    <a:lnTo>
                      <a:pt x="85" y="582"/>
                    </a:lnTo>
                    <a:lnTo>
                      <a:pt x="70" y="582"/>
                    </a:lnTo>
                    <a:lnTo>
                      <a:pt x="70" y="568"/>
                    </a:lnTo>
                    <a:lnTo>
                      <a:pt x="56" y="568"/>
                    </a:lnTo>
                    <a:lnTo>
                      <a:pt x="42" y="539"/>
                    </a:lnTo>
                    <a:lnTo>
                      <a:pt x="14" y="511"/>
                    </a:lnTo>
                    <a:lnTo>
                      <a:pt x="0" y="497"/>
                    </a:lnTo>
                    <a:lnTo>
                      <a:pt x="14" y="468"/>
                    </a:lnTo>
                    <a:lnTo>
                      <a:pt x="42" y="440"/>
                    </a:lnTo>
                    <a:lnTo>
                      <a:pt x="56" y="426"/>
                    </a:lnTo>
                    <a:lnTo>
                      <a:pt x="141" y="327"/>
                    </a:lnTo>
                    <a:lnTo>
                      <a:pt x="184" y="270"/>
                    </a:lnTo>
                    <a:lnTo>
                      <a:pt x="184" y="256"/>
                    </a:lnTo>
                    <a:lnTo>
                      <a:pt x="198" y="241"/>
                    </a:lnTo>
                    <a:lnTo>
                      <a:pt x="198" y="227"/>
                    </a:lnTo>
                    <a:lnTo>
                      <a:pt x="212" y="213"/>
                    </a:lnTo>
                    <a:lnTo>
                      <a:pt x="226" y="199"/>
                    </a:lnTo>
                    <a:lnTo>
                      <a:pt x="241" y="185"/>
                    </a:lnTo>
                    <a:lnTo>
                      <a:pt x="255" y="156"/>
                    </a:lnTo>
                    <a:lnTo>
                      <a:pt x="255" y="142"/>
                    </a:lnTo>
                    <a:lnTo>
                      <a:pt x="269" y="128"/>
                    </a:lnTo>
                    <a:lnTo>
                      <a:pt x="283" y="114"/>
                    </a:lnTo>
                    <a:lnTo>
                      <a:pt x="297" y="100"/>
                    </a:lnTo>
                    <a:lnTo>
                      <a:pt x="312" y="85"/>
                    </a:lnTo>
                    <a:lnTo>
                      <a:pt x="326" y="85"/>
                    </a:lnTo>
                    <a:lnTo>
                      <a:pt x="340" y="71"/>
                    </a:lnTo>
                    <a:lnTo>
                      <a:pt x="354" y="71"/>
                    </a:lnTo>
                    <a:lnTo>
                      <a:pt x="354" y="57"/>
                    </a:lnTo>
                    <a:lnTo>
                      <a:pt x="368" y="57"/>
                    </a:lnTo>
                    <a:lnTo>
                      <a:pt x="368" y="43"/>
                    </a:lnTo>
                    <a:lnTo>
                      <a:pt x="382" y="43"/>
                    </a:lnTo>
                    <a:lnTo>
                      <a:pt x="397" y="43"/>
                    </a:lnTo>
                    <a:lnTo>
                      <a:pt x="397" y="29"/>
                    </a:lnTo>
                    <a:lnTo>
                      <a:pt x="411" y="29"/>
                    </a:lnTo>
                    <a:lnTo>
                      <a:pt x="425" y="14"/>
                    </a:lnTo>
                    <a:lnTo>
                      <a:pt x="439" y="14"/>
                    </a:lnTo>
                    <a:lnTo>
                      <a:pt x="453" y="14"/>
                    </a:lnTo>
                    <a:lnTo>
                      <a:pt x="453" y="0"/>
                    </a:lnTo>
                    <a:lnTo>
                      <a:pt x="468" y="0"/>
                    </a:lnTo>
                    <a:lnTo>
                      <a:pt x="482" y="43"/>
                    </a:lnTo>
                    <a:lnTo>
                      <a:pt x="482" y="57"/>
                    </a:lnTo>
                    <a:lnTo>
                      <a:pt x="496" y="71"/>
                    </a:lnTo>
                    <a:lnTo>
                      <a:pt x="496" y="85"/>
                    </a:lnTo>
                    <a:lnTo>
                      <a:pt x="510" y="100"/>
                    </a:lnTo>
                    <a:lnTo>
                      <a:pt x="510" y="128"/>
                    </a:lnTo>
                    <a:lnTo>
                      <a:pt x="524" y="156"/>
                    </a:lnTo>
                    <a:lnTo>
                      <a:pt x="538" y="171"/>
                    </a:lnTo>
                    <a:lnTo>
                      <a:pt x="538" y="185"/>
                    </a:lnTo>
                    <a:lnTo>
                      <a:pt x="553" y="199"/>
                    </a:lnTo>
                    <a:lnTo>
                      <a:pt x="553" y="213"/>
                    </a:lnTo>
                    <a:lnTo>
                      <a:pt x="567" y="227"/>
                    </a:lnTo>
                    <a:lnTo>
                      <a:pt x="567" y="241"/>
                    </a:lnTo>
                    <a:lnTo>
                      <a:pt x="581" y="270"/>
                    </a:lnTo>
                    <a:lnTo>
                      <a:pt x="581" y="284"/>
                    </a:lnTo>
                    <a:lnTo>
                      <a:pt x="595" y="298"/>
                    </a:lnTo>
                    <a:lnTo>
                      <a:pt x="595" y="312"/>
                    </a:lnTo>
                    <a:lnTo>
                      <a:pt x="595" y="327"/>
                    </a:lnTo>
                    <a:lnTo>
                      <a:pt x="609" y="327"/>
                    </a:lnTo>
                    <a:lnTo>
                      <a:pt x="609" y="341"/>
                    </a:lnTo>
                    <a:lnTo>
                      <a:pt x="609" y="355"/>
                    </a:lnTo>
                    <a:lnTo>
                      <a:pt x="624" y="369"/>
                    </a:lnTo>
                    <a:lnTo>
                      <a:pt x="624" y="383"/>
                    </a:lnTo>
                    <a:lnTo>
                      <a:pt x="638" y="397"/>
                    </a:lnTo>
                    <a:lnTo>
                      <a:pt x="638" y="426"/>
                    </a:lnTo>
                    <a:lnTo>
                      <a:pt x="652" y="426"/>
                    </a:lnTo>
                    <a:lnTo>
                      <a:pt x="652" y="440"/>
                    </a:lnTo>
                    <a:lnTo>
                      <a:pt x="666" y="454"/>
                    </a:lnTo>
                    <a:lnTo>
                      <a:pt x="666" y="468"/>
                    </a:lnTo>
                    <a:lnTo>
                      <a:pt x="680" y="483"/>
                    </a:lnTo>
                    <a:lnTo>
                      <a:pt x="680" y="497"/>
                    </a:lnTo>
                    <a:lnTo>
                      <a:pt x="694" y="511"/>
                    </a:lnTo>
                    <a:lnTo>
                      <a:pt x="694" y="525"/>
                    </a:lnTo>
                    <a:lnTo>
                      <a:pt x="709" y="525"/>
                    </a:lnTo>
                    <a:lnTo>
                      <a:pt x="709" y="539"/>
                    </a:lnTo>
                    <a:lnTo>
                      <a:pt x="723" y="553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4" name="Freeform 20"/>
              <p:cNvSpPr>
                <a:spLocks noChangeAspect="1"/>
              </p:cNvSpPr>
              <p:nvPr/>
            </p:nvSpPr>
            <p:spPr bwMode="auto">
              <a:xfrm>
                <a:off x="9918" y="10537"/>
                <a:ext cx="1992" cy="3906"/>
              </a:xfrm>
              <a:custGeom>
                <a:avLst/>
                <a:gdLst/>
                <a:ahLst/>
                <a:cxnLst>
                  <a:cxn ang="0">
                    <a:pos x="836" y="156"/>
                  </a:cxn>
                  <a:cxn ang="0">
                    <a:pos x="950" y="142"/>
                  </a:cxn>
                  <a:cxn ang="0">
                    <a:pos x="1148" y="185"/>
                  </a:cxn>
                  <a:cxn ang="0">
                    <a:pos x="1148" y="213"/>
                  </a:cxn>
                  <a:cxn ang="0">
                    <a:pos x="1162" y="284"/>
                  </a:cxn>
                  <a:cxn ang="0">
                    <a:pos x="1233" y="355"/>
                  </a:cxn>
                  <a:cxn ang="0">
                    <a:pos x="1106" y="681"/>
                  </a:cxn>
                  <a:cxn ang="0">
                    <a:pos x="992" y="1008"/>
                  </a:cxn>
                  <a:cxn ang="0">
                    <a:pos x="992" y="1277"/>
                  </a:cxn>
                  <a:cxn ang="0">
                    <a:pos x="992" y="1362"/>
                  </a:cxn>
                  <a:cxn ang="0">
                    <a:pos x="992" y="1476"/>
                  </a:cxn>
                  <a:cxn ang="0">
                    <a:pos x="1120" y="1561"/>
                  </a:cxn>
                  <a:cxn ang="0">
                    <a:pos x="1120" y="1646"/>
                  </a:cxn>
                  <a:cxn ang="0">
                    <a:pos x="1120" y="1802"/>
                  </a:cxn>
                  <a:cxn ang="0">
                    <a:pos x="1106" y="1915"/>
                  </a:cxn>
                  <a:cxn ang="0">
                    <a:pos x="1106" y="1972"/>
                  </a:cxn>
                  <a:cxn ang="0">
                    <a:pos x="1106" y="2000"/>
                  </a:cxn>
                  <a:cxn ang="0">
                    <a:pos x="992" y="2000"/>
                  </a:cxn>
                  <a:cxn ang="0">
                    <a:pos x="893" y="2015"/>
                  </a:cxn>
                  <a:cxn ang="0">
                    <a:pos x="780" y="2015"/>
                  </a:cxn>
                  <a:cxn ang="0">
                    <a:pos x="680" y="2029"/>
                  </a:cxn>
                  <a:cxn ang="0">
                    <a:pos x="638" y="2128"/>
                  </a:cxn>
                  <a:cxn ang="0">
                    <a:pos x="638" y="2185"/>
                  </a:cxn>
                  <a:cxn ang="0">
                    <a:pos x="595" y="2227"/>
                  </a:cxn>
                  <a:cxn ang="0">
                    <a:pos x="595" y="2270"/>
                  </a:cxn>
                  <a:cxn ang="0">
                    <a:pos x="609" y="2312"/>
                  </a:cxn>
                  <a:cxn ang="0">
                    <a:pos x="609" y="2355"/>
                  </a:cxn>
                  <a:cxn ang="0">
                    <a:pos x="624" y="2412"/>
                  </a:cxn>
                  <a:cxn ang="0">
                    <a:pos x="609" y="2412"/>
                  </a:cxn>
                  <a:cxn ang="0">
                    <a:pos x="609" y="2327"/>
                  </a:cxn>
                  <a:cxn ang="0">
                    <a:pos x="595" y="2242"/>
                  </a:cxn>
                  <a:cxn ang="0">
                    <a:pos x="567" y="2213"/>
                  </a:cxn>
                  <a:cxn ang="0">
                    <a:pos x="524" y="2199"/>
                  </a:cxn>
                  <a:cxn ang="0">
                    <a:pos x="468" y="2199"/>
                  </a:cxn>
                  <a:cxn ang="0">
                    <a:pos x="397" y="2171"/>
                  </a:cxn>
                  <a:cxn ang="0">
                    <a:pos x="326" y="2171"/>
                  </a:cxn>
                  <a:cxn ang="0">
                    <a:pos x="326" y="2142"/>
                  </a:cxn>
                  <a:cxn ang="0">
                    <a:pos x="326" y="2100"/>
                  </a:cxn>
                  <a:cxn ang="0">
                    <a:pos x="326" y="2057"/>
                  </a:cxn>
                  <a:cxn ang="0">
                    <a:pos x="340" y="2029"/>
                  </a:cxn>
                  <a:cxn ang="0">
                    <a:pos x="340" y="1944"/>
                  </a:cxn>
                  <a:cxn ang="0">
                    <a:pos x="326" y="1873"/>
                  </a:cxn>
                  <a:cxn ang="0">
                    <a:pos x="340" y="1759"/>
                  </a:cxn>
                  <a:cxn ang="0">
                    <a:pos x="340" y="1717"/>
                  </a:cxn>
                  <a:cxn ang="0">
                    <a:pos x="340" y="1660"/>
                  </a:cxn>
                  <a:cxn ang="0">
                    <a:pos x="340" y="1617"/>
                  </a:cxn>
                  <a:cxn ang="0">
                    <a:pos x="354" y="1589"/>
                  </a:cxn>
                  <a:cxn ang="0">
                    <a:pos x="241" y="1561"/>
                  </a:cxn>
                  <a:cxn ang="0">
                    <a:pos x="14" y="1518"/>
                  </a:cxn>
                  <a:cxn ang="0">
                    <a:pos x="56" y="1305"/>
                  </a:cxn>
                  <a:cxn ang="0">
                    <a:pos x="113" y="1206"/>
                  </a:cxn>
                  <a:cxn ang="0">
                    <a:pos x="141" y="1135"/>
                  </a:cxn>
                  <a:cxn ang="0">
                    <a:pos x="212" y="965"/>
                  </a:cxn>
                  <a:cxn ang="0">
                    <a:pos x="312" y="738"/>
                  </a:cxn>
                  <a:cxn ang="0">
                    <a:pos x="354" y="610"/>
                  </a:cxn>
                  <a:cxn ang="0">
                    <a:pos x="368" y="539"/>
                  </a:cxn>
                  <a:cxn ang="0">
                    <a:pos x="382" y="341"/>
                  </a:cxn>
                  <a:cxn ang="0">
                    <a:pos x="524" y="128"/>
                  </a:cxn>
                  <a:cxn ang="0">
                    <a:pos x="624" y="57"/>
                  </a:cxn>
                  <a:cxn ang="0">
                    <a:pos x="723" y="142"/>
                  </a:cxn>
                </a:cxnLst>
                <a:rect l="0" t="0" r="r" b="b"/>
                <a:pathLst>
                  <a:path w="1248" h="2454">
                    <a:moveTo>
                      <a:pt x="794" y="227"/>
                    </a:moveTo>
                    <a:lnTo>
                      <a:pt x="808" y="199"/>
                    </a:lnTo>
                    <a:lnTo>
                      <a:pt x="808" y="185"/>
                    </a:lnTo>
                    <a:lnTo>
                      <a:pt x="808" y="171"/>
                    </a:lnTo>
                    <a:lnTo>
                      <a:pt x="822" y="171"/>
                    </a:lnTo>
                    <a:lnTo>
                      <a:pt x="836" y="156"/>
                    </a:lnTo>
                    <a:lnTo>
                      <a:pt x="850" y="142"/>
                    </a:lnTo>
                    <a:lnTo>
                      <a:pt x="865" y="128"/>
                    </a:lnTo>
                    <a:lnTo>
                      <a:pt x="879" y="128"/>
                    </a:lnTo>
                    <a:lnTo>
                      <a:pt x="907" y="142"/>
                    </a:lnTo>
                    <a:lnTo>
                      <a:pt x="921" y="142"/>
                    </a:lnTo>
                    <a:lnTo>
                      <a:pt x="936" y="142"/>
                    </a:lnTo>
                    <a:lnTo>
                      <a:pt x="950" y="142"/>
                    </a:lnTo>
                    <a:lnTo>
                      <a:pt x="978" y="142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92" y="156"/>
                    </a:lnTo>
                    <a:lnTo>
                      <a:pt x="1120" y="171"/>
                    </a:lnTo>
                    <a:lnTo>
                      <a:pt x="1148" y="171"/>
                    </a:lnTo>
                    <a:lnTo>
                      <a:pt x="1148" y="185"/>
                    </a:lnTo>
                    <a:lnTo>
                      <a:pt x="1162" y="185"/>
                    </a:lnTo>
                    <a:lnTo>
                      <a:pt x="1148" y="185"/>
                    </a:lnTo>
                    <a:lnTo>
                      <a:pt x="1148" y="199"/>
                    </a:lnTo>
                    <a:lnTo>
                      <a:pt x="1148" y="213"/>
                    </a:lnTo>
                    <a:lnTo>
                      <a:pt x="1148" y="227"/>
                    </a:lnTo>
                    <a:lnTo>
                      <a:pt x="1148" y="242"/>
                    </a:lnTo>
                    <a:lnTo>
                      <a:pt x="1148" y="256"/>
                    </a:lnTo>
                    <a:lnTo>
                      <a:pt x="1162" y="270"/>
                    </a:lnTo>
                    <a:lnTo>
                      <a:pt x="1162" y="284"/>
                    </a:lnTo>
                    <a:lnTo>
                      <a:pt x="1177" y="284"/>
                    </a:lnTo>
                    <a:lnTo>
                      <a:pt x="1177" y="298"/>
                    </a:lnTo>
                    <a:lnTo>
                      <a:pt x="1191" y="312"/>
                    </a:lnTo>
                    <a:lnTo>
                      <a:pt x="1219" y="327"/>
                    </a:lnTo>
                    <a:lnTo>
                      <a:pt x="1233" y="341"/>
                    </a:lnTo>
                    <a:lnTo>
                      <a:pt x="1233" y="355"/>
                    </a:lnTo>
                    <a:lnTo>
                      <a:pt x="1248" y="355"/>
                    </a:lnTo>
                    <a:lnTo>
                      <a:pt x="1162" y="469"/>
                    </a:lnTo>
                    <a:lnTo>
                      <a:pt x="1148" y="483"/>
                    </a:lnTo>
                    <a:lnTo>
                      <a:pt x="1134" y="497"/>
                    </a:lnTo>
                    <a:lnTo>
                      <a:pt x="1120" y="511"/>
                    </a:lnTo>
                    <a:lnTo>
                      <a:pt x="1106" y="539"/>
                    </a:lnTo>
                    <a:lnTo>
                      <a:pt x="1106" y="582"/>
                    </a:lnTo>
                    <a:lnTo>
                      <a:pt x="1106" y="681"/>
                    </a:lnTo>
                    <a:lnTo>
                      <a:pt x="1106" y="724"/>
                    </a:lnTo>
                    <a:lnTo>
                      <a:pt x="1106" y="809"/>
                    </a:lnTo>
                    <a:lnTo>
                      <a:pt x="1106" y="851"/>
                    </a:lnTo>
                    <a:lnTo>
                      <a:pt x="1049" y="851"/>
                    </a:lnTo>
                    <a:lnTo>
                      <a:pt x="992" y="851"/>
                    </a:lnTo>
                    <a:lnTo>
                      <a:pt x="992" y="908"/>
                    </a:lnTo>
                    <a:lnTo>
                      <a:pt x="992" y="951"/>
                    </a:lnTo>
                    <a:lnTo>
                      <a:pt x="992" y="979"/>
                    </a:lnTo>
                    <a:lnTo>
                      <a:pt x="992" y="993"/>
                    </a:lnTo>
                    <a:lnTo>
                      <a:pt x="992" y="1008"/>
                    </a:lnTo>
                    <a:lnTo>
                      <a:pt x="992" y="1022"/>
                    </a:lnTo>
                    <a:lnTo>
                      <a:pt x="992" y="1050"/>
                    </a:lnTo>
                    <a:lnTo>
                      <a:pt x="992" y="1078"/>
                    </a:lnTo>
                    <a:lnTo>
                      <a:pt x="992" y="1093"/>
                    </a:lnTo>
                    <a:lnTo>
                      <a:pt x="992" y="1121"/>
                    </a:lnTo>
                    <a:lnTo>
                      <a:pt x="992" y="1149"/>
                    </a:lnTo>
                    <a:lnTo>
                      <a:pt x="992" y="1178"/>
                    </a:lnTo>
                    <a:lnTo>
                      <a:pt x="992" y="1206"/>
                    </a:lnTo>
                    <a:lnTo>
                      <a:pt x="992" y="1220"/>
                    </a:lnTo>
                    <a:lnTo>
                      <a:pt x="992" y="1234"/>
                    </a:lnTo>
                    <a:lnTo>
                      <a:pt x="992" y="1263"/>
                    </a:lnTo>
                    <a:lnTo>
                      <a:pt x="992" y="1277"/>
                    </a:lnTo>
                    <a:lnTo>
                      <a:pt x="992" y="1291"/>
                    </a:lnTo>
                    <a:lnTo>
                      <a:pt x="992" y="1305"/>
                    </a:lnTo>
                    <a:lnTo>
                      <a:pt x="992" y="1320"/>
                    </a:lnTo>
                    <a:lnTo>
                      <a:pt x="992" y="1334"/>
                    </a:lnTo>
                    <a:lnTo>
                      <a:pt x="1006" y="1348"/>
                    </a:lnTo>
                    <a:lnTo>
                      <a:pt x="992" y="1362"/>
                    </a:lnTo>
                    <a:lnTo>
                      <a:pt x="992" y="1376"/>
                    </a:lnTo>
                    <a:lnTo>
                      <a:pt x="992" y="1390"/>
                    </a:lnTo>
                    <a:lnTo>
                      <a:pt x="992" y="1405"/>
                    </a:lnTo>
                    <a:lnTo>
                      <a:pt x="992" y="1433"/>
                    </a:lnTo>
                    <a:lnTo>
                      <a:pt x="992" y="1447"/>
                    </a:lnTo>
                    <a:lnTo>
                      <a:pt x="992" y="1476"/>
                    </a:lnTo>
                    <a:lnTo>
                      <a:pt x="992" y="1490"/>
                    </a:lnTo>
                    <a:lnTo>
                      <a:pt x="992" y="1518"/>
                    </a:lnTo>
                    <a:lnTo>
                      <a:pt x="992" y="1532"/>
                    </a:lnTo>
                    <a:lnTo>
                      <a:pt x="992" y="1547"/>
                    </a:lnTo>
                    <a:lnTo>
                      <a:pt x="992" y="1561"/>
                    </a:lnTo>
                    <a:lnTo>
                      <a:pt x="1120" y="1561"/>
                    </a:lnTo>
                    <a:lnTo>
                      <a:pt x="1120" y="1575"/>
                    </a:lnTo>
                    <a:lnTo>
                      <a:pt x="1120" y="1589"/>
                    </a:lnTo>
                    <a:lnTo>
                      <a:pt x="1120" y="1603"/>
                    </a:lnTo>
                    <a:lnTo>
                      <a:pt x="1120" y="1632"/>
                    </a:lnTo>
                    <a:lnTo>
                      <a:pt x="1120" y="1646"/>
                    </a:lnTo>
                    <a:lnTo>
                      <a:pt x="1120" y="1674"/>
                    </a:lnTo>
                    <a:lnTo>
                      <a:pt x="1120" y="1688"/>
                    </a:lnTo>
                    <a:lnTo>
                      <a:pt x="1120" y="1717"/>
                    </a:lnTo>
                    <a:lnTo>
                      <a:pt x="1120" y="1731"/>
                    </a:lnTo>
                    <a:lnTo>
                      <a:pt x="1120" y="1745"/>
                    </a:lnTo>
                    <a:lnTo>
                      <a:pt x="1120" y="1759"/>
                    </a:lnTo>
                    <a:lnTo>
                      <a:pt x="1120" y="1773"/>
                    </a:lnTo>
                    <a:lnTo>
                      <a:pt x="1120" y="1788"/>
                    </a:lnTo>
                    <a:lnTo>
                      <a:pt x="1120" y="1802"/>
                    </a:lnTo>
                    <a:lnTo>
                      <a:pt x="1120" y="1816"/>
                    </a:lnTo>
                    <a:lnTo>
                      <a:pt x="1120" y="1830"/>
                    </a:lnTo>
                    <a:lnTo>
                      <a:pt x="1120" y="1844"/>
                    </a:lnTo>
                    <a:lnTo>
                      <a:pt x="1106" y="1873"/>
                    </a:lnTo>
                    <a:lnTo>
                      <a:pt x="1106" y="1887"/>
                    </a:lnTo>
                    <a:lnTo>
                      <a:pt x="1106" y="1901"/>
                    </a:lnTo>
                    <a:lnTo>
                      <a:pt x="1106" y="1915"/>
                    </a:lnTo>
                    <a:lnTo>
                      <a:pt x="1106" y="1930"/>
                    </a:lnTo>
                    <a:lnTo>
                      <a:pt x="1106" y="1944"/>
                    </a:lnTo>
                    <a:lnTo>
                      <a:pt x="1106" y="1958"/>
                    </a:lnTo>
                    <a:lnTo>
                      <a:pt x="1106" y="1972"/>
                    </a:lnTo>
                    <a:lnTo>
                      <a:pt x="1106" y="1986"/>
                    </a:lnTo>
                    <a:lnTo>
                      <a:pt x="1106" y="2000"/>
                    </a:lnTo>
                    <a:lnTo>
                      <a:pt x="1092" y="2000"/>
                    </a:lnTo>
                    <a:lnTo>
                      <a:pt x="1049" y="2015"/>
                    </a:lnTo>
                    <a:lnTo>
                      <a:pt x="1035" y="2015"/>
                    </a:lnTo>
                    <a:lnTo>
                      <a:pt x="1021" y="2015"/>
                    </a:lnTo>
                    <a:lnTo>
                      <a:pt x="1021" y="2000"/>
                    </a:lnTo>
                    <a:lnTo>
                      <a:pt x="1006" y="2000"/>
                    </a:lnTo>
                    <a:lnTo>
                      <a:pt x="992" y="2000"/>
                    </a:lnTo>
                    <a:lnTo>
                      <a:pt x="978" y="2000"/>
                    </a:lnTo>
                    <a:lnTo>
                      <a:pt x="964" y="2000"/>
                    </a:lnTo>
                    <a:lnTo>
                      <a:pt x="950" y="2000"/>
                    </a:lnTo>
                    <a:lnTo>
                      <a:pt x="936" y="2000"/>
                    </a:lnTo>
                    <a:lnTo>
                      <a:pt x="921" y="2000"/>
                    </a:lnTo>
                    <a:lnTo>
                      <a:pt x="907" y="2000"/>
                    </a:lnTo>
                    <a:lnTo>
                      <a:pt x="893" y="2015"/>
                    </a:lnTo>
                    <a:lnTo>
                      <a:pt x="865" y="2015"/>
                    </a:lnTo>
                    <a:lnTo>
                      <a:pt x="850" y="2015"/>
                    </a:lnTo>
                    <a:lnTo>
                      <a:pt x="836" y="2015"/>
                    </a:lnTo>
                    <a:lnTo>
                      <a:pt x="822" y="2015"/>
                    </a:lnTo>
                    <a:lnTo>
                      <a:pt x="808" y="2015"/>
                    </a:lnTo>
                    <a:lnTo>
                      <a:pt x="794" y="2015"/>
                    </a:lnTo>
                    <a:lnTo>
                      <a:pt x="780" y="2015"/>
                    </a:lnTo>
                    <a:lnTo>
                      <a:pt x="765" y="2015"/>
                    </a:lnTo>
                    <a:lnTo>
                      <a:pt x="737" y="2015"/>
                    </a:lnTo>
                    <a:lnTo>
                      <a:pt x="751" y="2015"/>
                    </a:lnTo>
                    <a:lnTo>
                      <a:pt x="751" y="2029"/>
                    </a:lnTo>
                    <a:lnTo>
                      <a:pt x="694" y="2029"/>
                    </a:lnTo>
                    <a:lnTo>
                      <a:pt x="680" y="2029"/>
                    </a:lnTo>
                    <a:lnTo>
                      <a:pt x="652" y="2043"/>
                    </a:lnTo>
                    <a:lnTo>
                      <a:pt x="652" y="2071"/>
                    </a:lnTo>
                    <a:lnTo>
                      <a:pt x="652" y="2086"/>
                    </a:lnTo>
                    <a:lnTo>
                      <a:pt x="666" y="2114"/>
                    </a:lnTo>
                    <a:lnTo>
                      <a:pt x="666" y="2128"/>
                    </a:lnTo>
                    <a:lnTo>
                      <a:pt x="652" y="2128"/>
                    </a:lnTo>
                    <a:lnTo>
                      <a:pt x="638" y="2142"/>
                    </a:lnTo>
                    <a:lnTo>
                      <a:pt x="638" y="2128"/>
                    </a:lnTo>
                    <a:lnTo>
                      <a:pt x="638" y="2142"/>
                    </a:lnTo>
                    <a:lnTo>
                      <a:pt x="624" y="2156"/>
                    </a:lnTo>
                    <a:lnTo>
                      <a:pt x="624" y="2171"/>
                    </a:lnTo>
                    <a:lnTo>
                      <a:pt x="638" y="2185"/>
                    </a:lnTo>
                    <a:lnTo>
                      <a:pt x="638" y="2199"/>
                    </a:lnTo>
                    <a:lnTo>
                      <a:pt x="624" y="2199"/>
                    </a:lnTo>
                    <a:lnTo>
                      <a:pt x="609" y="2199"/>
                    </a:lnTo>
                    <a:lnTo>
                      <a:pt x="595" y="2213"/>
                    </a:lnTo>
                    <a:lnTo>
                      <a:pt x="595" y="2227"/>
                    </a:lnTo>
                    <a:lnTo>
                      <a:pt x="595" y="2242"/>
                    </a:lnTo>
                    <a:lnTo>
                      <a:pt x="595" y="2256"/>
                    </a:lnTo>
                    <a:lnTo>
                      <a:pt x="595" y="2270"/>
                    </a:lnTo>
                    <a:lnTo>
                      <a:pt x="595" y="2284"/>
                    </a:lnTo>
                    <a:lnTo>
                      <a:pt x="609" y="2284"/>
                    </a:lnTo>
                    <a:lnTo>
                      <a:pt x="609" y="2298"/>
                    </a:lnTo>
                    <a:lnTo>
                      <a:pt x="609" y="2312"/>
                    </a:lnTo>
                    <a:lnTo>
                      <a:pt x="609" y="2327"/>
                    </a:lnTo>
                    <a:lnTo>
                      <a:pt x="609" y="2341"/>
                    </a:lnTo>
                    <a:lnTo>
                      <a:pt x="609" y="2355"/>
                    </a:lnTo>
                    <a:lnTo>
                      <a:pt x="609" y="2369"/>
                    </a:lnTo>
                    <a:lnTo>
                      <a:pt x="624" y="2383"/>
                    </a:lnTo>
                    <a:lnTo>
                      <a:pt x="609" y="2383"/>
                    </a:lnTo>
                    <a:lnTo>
                      <a:pt x="624" y="2383"/>
                    </a:lnTo>
                    <a:lnTo>
                      <a:pt x="624" y="2398"/>
                    </a:lnTo>
                    <a:lnTo>
                      <a:pt x="624" y="2412"/>
                    </a:lnTo>
                    <a:lnTo>
                      <a:pt x="624" y="2426"/>
                    </a:lnTo>
                    <a:lnTo>
                      <a:pt x="624" y="2440"/>
                    </a:lnTo>
                    <a:lnTo>
                      <a:pt x="624" y="2454"/>
                    </a:lnTo>
                    <a:lnTo>
                      <a:pt x="624" y="2440"/>
                    </a:lnTo>
                    <a:lnTo>
                      <a:pt x="624" y="2426"/>
                    </a:lnTo>
                    <a:lnTo>
                      <a:pt x="624" y="2412"/>
                    </a:lnTo>
                    <a:lnTo>
                      <a:pt x="609" y="2412"/>
                    </a:lnTo>
                    <a:lnTo>
                      <a:pt x="609" y="2398"/>
                    </a:lnTo>
                    <a:lnTo>
                      <a:pt x="609" y="2383"/>
                    </a:lnTo>
                    <a:lnTo>
                      <a:pt x="609" y="2369"/>
                    </a:lnTo>
                    <a:lnTo>
                      <a:pt x="609" y="2355"/>
                    </a:lnTo>
                    <a:lnTo>
                      <a:pt x="609" y="2341"/>
                    </a:lnTo>
                    <a:lnTo>
                      <a:pt x="609" y="2327"/>
                    </a:lnTo>
                    <a:lnTo>
                      <a:pt x="609" y="2312"/>
                    </a:lnTo>
                    <a:lnTo>
                      <a:pt x="609" y="2298"/>
                    </a:lnTo>
                    <a:lnTo>
                      <a:pt x="595" y="2298"/>
                    </a:lnTo>
                    <a:lnTo>
                      <a:pt x="595" y="2284"/>
                    </a:lnTo>
                    <a:lnTo>
                      <a:pt x="595" y="2270"/>
                    </a:lnTo>
                    <a:lnTo>
                      <a:pt x="595" y="2256"/>
                    </a:lnTo>
                    <a:lnTo>
                      <a:pt x="595" y="2242"/>
                    </a:lnTo>
                    <a:lnTo>
                      <a:pt x="595" y="2227"/>
                    </a:lnTo>
                    <a:lnTo>
                      <a:pt x="581" y="2213"/>
                    </a:lnTo>
                    <a:lnTo>
                      <a:pt x="567" y="2213"/>
                    </a:lnTo>
                    <a:lnTo>
                      <a:pt x="553" y="2213"/>
                    </a:lnTo>
                    <a:lnTo>
                      <a:pt x="553" y="2199"/>
                    </a:lnTo>
                    <a:lnTo>
                      <a:pt x="538" y="2199"/>
                    </a:lnTo>
                    <a:lnTo>
                      <a:pt x="524" y="2199"/>
                    </a:lnTo>
                    <a:lnTo>
                      <a:pt x="510" y="2199"/>
                    </a:lnTo>
                    <a:lnTo>
                      <a:pt x="510" y="2185"/>
                    </a:lnTo>
                    <a:lnTo>
                      <a:pt x="496" y="2199"/>
                    </a:lnTo>
                    <a:lnTo>
                      <a:pt x="482" y="2199"/>
                    </a:lnTo>
                    <a:lnTo>
                      <a:pt x="468" y="2199"/>
                    </a:lnTo>
                    <a:lnTo>
                      <a:pt x="453" y="2199"/>
                    </a:lnTo>
                    <a:lnTo>
                      <a:pt x="453" y="2185"/>
                    </a:lnTo>
                    <a:lnTo>
                      <a:pt x="439" y="2171"/>
                    </a:lnTo>
                    <a:lnTo>
                      <a:pt x="439" y="2156"/>
                    </a:lnTo>
                    <a:lnTo>
                      <a:pt x="425" y="2156"/>
                    </a:lnTo>
                    <a:lnTo>
                      <a:pt x="411" y="2156"/>
                    </a:lnTo>
                    <a:lnTo>
                      <a:pt x="411" y="2171"/>
                    </a:lnTo>
                    <a:lnTo>
                      <a:pt x="397" y="2171"/>
                    </a:lnTo>
                    <a:lnTo>
                      <a:pt x="382" y="2171"/>
                    </a:lnTo>
                    <a:lnTo>
                      <a:pt x="368" y="2185"/>
                    </a:lnTo>
                    <a:lnTo>
                      <a:pt x="354" y="2199"/>
                    </a:lnTo>
                    <a:lnTo>
                      <a:pt x="340" y="2199"/>
                    </a:lnTo>
                    <a:lnTo>
                      <a:pt x="326" y="2185"/>
                    </a:lnTo>
                    <a:lnTo>
                      <a:pt x="326" y="2171"/>
                    </a:lnTo>
                    <a:lnTo>
                      <a:pt x="326" y="2156"/>
                    </a:lnTo>
                    <a:lnTo>
                      <a:pt x="326" y="2142"/>
                    </a:lnTo>
                    <a:lnTo>
                      <a:pt x="326" y="2128"/>
                    </a:lnTo>
                    <a:lnTo>
                      <a:pt x="326" y="2114"/>
                    </a:lnTo>
                    <a:lnTo>
                      <a:pt x="340" y="2100"/>
                    </a:lnTo>
                    <a:lnTo>
                      <a:pt x="326" y="2100"/>
                    </a:lnTo>
                    <a:lnTo>
                      <a:pt x="340" y="2100"/>
                    </a:lnTo>
                    <a:lnTo>
                      <a:pt x="326" y="2100"/>
                    </a:lnTo>
                    <a:lnTo>
                      <a:pt x="326" y="2086"/>
                    </a:lnTo>
                    <a:lnTo>
                      <a:pt x="326" y="2071"/>
                    </a:lnTo>
                    <a:lnTo>
                      <a:pt x="326" y="2057"/>
                    </a:lnTo>
                    <a:lnTo>
                      <a:pt x="326" y="2043"/>
                    </a:lnTo>
                    <a:lnTo>
                      <a:pt x="340" y="2043"/>
                    </a:lnTo>
                    <a:lnTo>
                      <a:pt x="340" y="2029"/>
                    </a:lnTo>
                    <a:lnTo>
                      <a:pt x="340" y="2015"/>
                    </a:lnTo>
                    <a:lnTo>
                      <a:pt x="340" y="1986"/>
                    </a:lnTo>
                    <a:lnTo>
                      <a:pt x="326" y="1986"/>
                    </a:lnTo>
                    <a:lnTo>
                      <a:pt x="326" y="1972"/>
                    </a:lnTo>
                    <a:lnTo>
                      <a:pt x="326" y="1958"/>
                    </a:lnTo>
                    <a:lnTo>
                      <a:pt x="340" y="1958"/>
                    </a:lnTo>
                    <a:lnTo>
                      <a:pt x="340" y="1944"/>
                    </a:lnTo>
                    <a:lnTo>
                      <a:pt x="340" y="1930"/>
                    </a:lnTo>
                    <a:lnTo>
                      <a:pt x="340" y="1915"/>
                    </a:lnTo>
                    <a:lnTo>
                      <a:pt x="326" y="1915"/>
                    </a:lnTo>
                    <a:lnTo>
                      <a:pt x="326" y="1901"/>
                    </a:lnTo>
                    <a:lnTo>
                      <a:pt x="326" y="1887"/>
                    </a:lnTo>
                    <a:lnTo>
                      <a:pt x="326" y="1873"/>
                    </a:lnTo>
                    <a:lnTo>
                      <a:pt x="326" y="1859"/>
                    </a:lnTo>
                    <a:lnTo>
                      <a:pt x="326" y="1844"/>
                    </a:lnTo>
                    <a:lnTo>
                      <a:pt x="326" y="1830"/>
                    </a:lnTo>
                    <a:lnTo>
                      <a:pt x="326" y="1816"/>
                    </a:lnTo>
                    <a:lnTo>
                      <a:pt x="326" y="1788"/>
                    </a:lnTo>
                    <a:lnTo>
                      <a:pt x="340" y="1788"/>
                    </a:lnTo>
                    <a:lnTo>
                      <a:pt x="340" y="1773"/>
                    </a:lnTo>
                    <a:lnTo>
                      <a:pt x="340" y="1759"/>
                    </a:lnTo>
                    <a:lnTo>
                      <a:pt x="340" y="1745"/>
                    </a:lnTo>
                    <a:lnTo>
                      <a:pt x="340" y="1731"/>
                    </a:lnTo>
                    <a:lnTo>
                      <a:pt x="340" y="1717"/>
                    </a:lnTo>
                    <a:lnTo>
                      <a:pt x="340" y="1703"/>
                    </a:lnTo>
                    <a:lnTo>
                      <a:pt x="340" y="1688"/>
                    </a:lnTo>
                    <a:lnTo>
                      <a:pt x="340" y="1674"/>
                    </a:lnTo>
                    <a:lnTo>
                      <a:pt x="340" y="1660"/>
                    </a:lnTo>
                    <a:lnTo>
                      <a:pt x="340" y="1646"/>
                    </a:lnTo>
                    <a:lnTo>
                      <a:pt x="340" y="1632"/>
                    </a:lnTo>
                    <a:lnTo>
                      <a:pt x="340" y="1617"/>
                    </a:lnTo>
                    <a:lnTo>
                      <a:pt x="340" y="1603"/>
                    </a:lnTo>
                    <a:lnTo>
                      <a:pt x="340" y="1589"/>
                    </a:lnTo>
                    <a:lnTo>
                      <a:pt x="354" y="1589"/>
                    </a:lnTo>
                    <a:lnTo>
                      <a:pt x="368" y="1589"/>
                    </a:lnTo>
                    <a:lnTo>
                      <a:pt x="368" y="1561"/>
                    </a:lnTo>
                    <a:lnTo>
                      <a:pt x="354" y="1561"/>
                    </a:lnTo>
                    <a:lnTo>
                      <a:pt x="312" y="1561"/>
                    </a:lnTo>
                    <a:lnTo>
                      <a:pt x="283" y="1561"/>
                    </a:lnTo>
                    <a:lnTo>
                      <a:pt x="255" y="1561"/>
                    </a:lnTo>
                    <a:lnTo>
                      <a:pt x="241" y="1561"/>
                    </a:lnTo>
                    <a:lnTo>
                      <a:pt x="198" y="1561"/>
                    </a:lnTo>
                    <a:lnTo>
                      <a:pt x="184" y="1561"/>
                    </a:lnTo>
                    <a:lnTo>
                      <a:pt x="170" y="1561"/>
                    </a:lnTo>
                    <a:lnTo>
                      <a:pt x="141" y="1561"/>
                    </a:lnTo>
                    <a:lnTo>
                      <a:pt x="113" y="1561"/>
                    </a:lnTo>
                    <a:lnTo>
                      <a:pt x="85" y="1561"/>
                    </a:lnTo>
                    <a:lnTo>
                      <a:pt x="42" y="1561"/>
                    </a:lnTo>
                    <a:lnTo>
                      <a:pt x="0" y="1561"/>
                    </a:lnTo>
                    <a:lnTo>
                      <a:pt x="0" y="1547"/>
                    </a:lnTo>
                    <a:lnTo>
                      <a:pt x="14" y="1518"/>
                    </a:lnTo>
                    <a:lnTo>
                      <a:pt x="14" y="1490"/>
                    </a:lnTo>
                    <a:lnTo>
                      <a:pt x="14" y="1447"/>
                    </a:lnTo>
                    <a:lnTo>
                      <a:pt x="14" y="1405"/>
                    </a:lnTo>
                    <a:lnTo>
                      <a:pt x="28" y="1390"/>
                    </a:lnTo>
                    <a:lnTo>
                      <a:pt x="28" y="1376"/>
                    </a:lnTo>
                    <a:lnTo>
                      <a:pt x="14" y="1376"/>
                    </a:lnTo>
                    <a:lnTo>
                      <a:pt x="28" y="1376"/>
                    </a:lnTo>
                    <a:lnTo>
                      <a:pt x="28" y="1362"/>
                    </a:lnTo>
                    <a:lnTo>
                      <a:pt x="42" y="1334"/>
                    </a:lnTo>
                    <a:lnTo>
                      <a:pt x="56" y="1305"/>
                    </a:lnTo>
                    <a:lnTo>
                      <a:pt x="70" y="1277"/>
                    </a:lnTo>
                    <a:lnTo>
                      <a:pt x="85" y="1249"/>
                    </a:lnTo>
                    <a:lnTo>
                      <a:pt x="99" y="1249"/>
                    </a:lnTo>
                    <a:lnTo>
                      <a:pt x="99" y="1234"/>
                    </a:lnTo>
                    <a:lnTo>
                      <a:pt x="99" y="1220"/>
                    </a:lnTo>
                    <a:lnTo>
                      <a:pt x="113" y="1206"/>
                    </a:lnTo>
                    <a:lnTo>
                      <a:pt x="113" y="1192"/>
                    </a:lnTo>
                    <a:lnTo>
                      <a:pt x="127" y="1178"/>
                    </a:lnTo>
                    <a:lnTo>
                      <a:pt x="127" y="1164"/>
                    </a:lnTo>
                    <a:lnTo>
                      <a:pt x="141" y="1164"/>
                    </a:lnTo>
                    <a:lnTo>
                      <a:pt x="141" y="1135"/>
                    </a:lnTo>
                    <a:lnTo>
                      <a:pt x="141" y="1121"/>
                    </a:lnTo>
                    <a:lnTo>
                      <a:pt x="156" y="1121"/>
                    </a:lnTo>
                    <a:lnTo>
                      <a:pt x="170" y="1093"/>
                    </a:lnTo>
                    <a:lnTo>
                      <a:pt x="170" y="1064"/>
                    </a:lnTo>
                    <a:lnTo>
                      <a:pt x="184" y="1050"/>
                    </a:lnTo>
                    <a:lnTo>
                      <a:pt x="184" y="1036"/>
                    </a:lnTo>
                    <a:lnTo>
                      <a:pt x="198" y="1022"/>
                    </a:lnTo>
                    <a:lnTo>
                      <a:pt x="198" y="1008"/>
                    </a:lnTo>
                    <a:lnTo>
                      <a:pt x="212" y="979"/>
                    </a:lnTo>
                    <a:lnTo>
                      <a:pt x="212" y="965"/>
                    </a:lnTo>
                    <a:lnTo>
                      <a:pt x="226" y="951"/>
                    </a:lnTo>
                    <a:lnTo>
                      <a:pt x="226" y="937"/>
                    </a:lnTo>
                    <a:lnTo>
                      <a:pt x="241" y="922"/>
                    </a:lnTo>
                    <a:lnTo>
                      <a:pt x="241" y="894"/>
                    </a:lnTo>
                    <a:lnTo>
                      <a:pt x="255" y="880"/>
                    </a:lnTo>
                    <a:lnTo>
                      <a:pt x="255" y="851"/>
                    </a:lnTo>
                    <a:lnTo>
                      <a:pt x="283" y="809"/>
                    </a:lnTo>
                    <a:lnTo>
                      <a:pt x="297" y="781"/>
                    </a:lnTo>
                    <a:lnTo>
                      <a:pt x="297" y="766"/>
                    </a:lnTo>
                    <a:lnTo>
                      <a:pt x="312" y="738"/>
                    </a:lnTo>
                    <a:lnTo>
                      <a:pt x="312" y="710"/>
                    </a:lnTo>
                    <a:lnTo>
                      <a:pt x="326" y="695"/>
                    </a:lnTo>
                    <a:lnTo>
                      <a:pt x="326" y="667"/>
                    </a:lnTo>
                    <a:lnTo>
                      <a:pt x="340" y="653"/>
                    </a:lnTo>
                    <a:lnTo>
                      <a:pt x="340" y="639"/>
                    </a:lnTo>
                    <a:lnTo>
                      <a:pt x="354" y="610"/>
                    </a:lnTo>
                    <a:lnTo>
                      <a:pt x="354" y="596"/>
                    </a:lnTo>
                    <a:lnTo>
                      <a:pt x="368" y="568"/>
                    </a:lnTo>
                    <a:lnTo>
                      <a:pt x="368" y="554"/>
                    </a:lnTo>
                    <a:lnTo>
                      <a:pt x="368" y="539"/>
                    </a:lnTo>
                    <a:lnTo>
                      <a:pt x="368" y="525"/>
                    </a:lnTo>
                    <a:lnTo>
                      <a:pt x="368" y="511"/>
                    </a:lnTo>
                    <a:lnTo>
                      <a:pt x="368" y="497"/>
                    </a:lnTo>
                    <a:lnTo>
                      <a:pt x="368" y="454"/>
                    </a:lnTo>
                    <a:lnTo>
                      <a:pt x="368" y="426"/>
                    </a:lnTo>
                    <a:lnTo>
                      <a:pt x="382" y="383"/>
                    </a:lnTo>
                    <a:lnTo>
                      <a:pt x="382" y="355"/>
                    </a:lnTo>
                    <a:lnTo>
                      <a:pt x="382" y="341"/>
                    </a:lnTo>
                    <a:lnTo>
                      <a:pt x="382" y="298"/>
                    </a:lnTo>
                    <a:lnTo>
                      <a:pt x="453" y="312"/>
                    </a:lnTo>
                    <a:lnTo>
                      <a:pt x="468" y="270"/>
                    </a:lnTo>
                    <a:lnTo>
                      <a:pt x="482" y="256"/>
                    </a:lnTo>
                    <a:lnTo>
                      <a:pt x="482" y="242"/>
                    </a:lnTo>
                    <a:lnTo>
                      <a:pt x="482" y="227"/>
                    </a:lnTo>
                    <a:lnTo>
                      <a:pt x="510" y="156"/>
                    </a:lnTo>
                    <a:lnTo>
                      <a:pt x="510" y="142"/>
                    </a:lnTo>
                    <a:lnTo>
                      <a:pt x="524" y="128"/>
                    </a:lnTo>
                    <a:lnTo>
                      <a:pt x="524" y="114"/>
                    </a:lnTo>
                    <a:lnTo>
                      <a:pt x="538" y="114"/>
                    </a:lnTo>
                    <a:lnTo>
                      <a:pt x="538" y="100"/>
                    </a:lnTo>
                    <a:lnTo>
                      <a:pt x="553" y="57"/>
                    </a:lnTo>
                    <a:lnTo>
                      <a:pt x="567" y="29"/>
                    </a:lnTo>
                    <a:lnTo>
                      <a:pt x="581" y="0"/>
                    </a:lnTo>
                    <a:lnTo>
                      <a:pt x="581" y="15"/>
                    </a:lnTo>
                    <a:lnTo>
                      <a:pt x="595" y="29"/>
                    </a:lnTo>
                    <a:lnTo>
                      <a:pt x="609" y="29"/>
                    </a:lnTo>
                    <a:lnTo>
                      <a:pt x="624" y="57"/>
                    </a:lnTo>
                    <a:lnTo>
                      <a:pt x="638" y="71"/>
                    </a:lnTo>
                    <a:lnTo>
                      <a:pt x="666" y="86"/>
                    </a:lnTo>
                    <a:lnTo>
                      <a:pt x="680" y="100"/>
                    </a:lnTo>
                    <a:lnTo>
                      <a:pt x="694" y="114"/>
                    </a:lnTo>
                    <a:lnTo>
                      <a:pt x="709" y="128"/>
                    </a:lnTo>
                    <a:lnTo>
                      <a:pt x="723" y="128"/>
                    </a:lnTo>
                    <a:lnTo>
                      <a:pt x="723" y="142"/>
                    </a:lnTo>
                    <a:lnTo>
                      <a:pt x="723" y="156"/>
                    </a:lnTo>
                    <a:lnTo>
                      <a:pt x="737" y="171"/>
                    </a:lnTo>
                    <a:lnTo>
                      <a:pt x="751" y="185"/>
                    </a:lnTo>
                    <a:lnTo>
                      <a:pt x="751" y="199"/>
                    </a:lnTo>
                    <a:lnTo>
                      <a:pt x="765" y="199"/>
                    </a:lnTo>
                    <a:lnTo>
                      <a:pt x="765" y="213"/>
                    </a:lnTo>
                    <a:lnTo>
                      <a:pt x="794" y="227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5" name="Freeform 21"/>
              <p:cNvSpPr>
                <a:spLocks noChangeAspect="1"/>
              </p:cNvSpPr>
              <p:nvPr/>
            </p:nvSpPr>
            <p:spPr bwMode="auto">
              <a:xfrm>
                <a:off x="10909" y="7786"/>
                <a:ext cx="1923" cy="1377"/>
              </a:xfrm>
              <a:custGeom>
                <a:avLst/>
                <a:gdLst/>
                <a:ahLst/>
                <a:cxnLst>
                  <a:cxn ang="0">
                    <a:pos x="723" y="113"/>
                  </a:cxn>
                  <a:cxn ang="0">
                    <a:pos x="751" y="128"/>
                  </a:cxn>
                  <a:cxn ang="0">
                    <a:pos x="822" y="128"/>
                  </a:cxn>
                  <a:cxn ang="0">
                    <a:pos x="865" y="142"/>
                  </a:cxn>
                  <a:cxn ang="0">
                    <a:pos x="936" y="170"/>
                  </a:cxn>
                  <a:cxn ang="0">
                    <a:pos x="1021" y="198"/>
                  </a:cxn>
                  <a:cxn ang="0">
                    <a:pos x="1205" y="255"/>
                  </a:cxn>
                  <a:cxn ang="0">
                    <a:pos x="1191" y="312"/>
                  </a:cxn>
                  <a:cxn ang="0">
                    <a:pos x="1205" y="326"/>
                  </a:cxn>
                  <a:cxn ang="0">
                    <a:pos x="1205" y="355"/>
                  </a:cxn>
                  <a:cxn ang="0">
                    <a:pos x="1191" y="397"/>
                  </a:cxn>
                  <a:cxn ang="0">
                    <a:pos x="1177" y="440"/>
                  </a:cxn>
                  <a:cxn ang="0">
                    <a:pos x="1163" y="482"/>
                  </a:cxn>
                  <a:cxn ang="0">
                    <a:pos x="1163" y="567"/>
                  </a:cxn>
                  <a:cxn ang="0">
                    <a:pos x="1163" y="610"/>
                  </a:cxn>
                  <a:cxn ang="0">
                    <a:pos x="1148" y="638"/>
                  </a:cxn>
                  <a:cxn ang="0">
                    <a:pos x="1134" y="695"/>
                  </a:cxn>
                  <a:cxn ang="0">
                    <a:pos x="992" y="752"/>
                  </a:cxn>
                  <a:cxn ang="0">
                    <a:pos x="950" y="865"/>
                  </a:cxn>
                  <a:cxn ang="0">
                    <a:pos x="921" y="851"/>
                  </a:cxn>
                  <a:cxn ang="0">
                    <a:pos x="893" y="851"/>
                  </a:cxn>
                  <a:cxn ang="0">
                    <a:pos x="851" y="851"/>
                  </a:cxn>
                  <a:cxn ang="0">
                    <a:pos x="822" y="851"/>
                  </a:cxn>
                  <a:cxn ang="0">
                    <a:pos x="765" y="837"/>
                  </a:cxn>
                  <a:cxn ang="0">
                    <a:pos x="737" y="837"/>
                  </a:cxn>
                  <a:cxn ang="0">
                    <a:pos x="723" y="837"/>
                  </a:cxn>
                  <a:cxn ang="0">
                    <a:pos x="680" y="837"/>
                  </a:cxn>
                  <a:cxn ang="0">
                    <a:pos x="652" y="823"/>
                  </a:cxn>
                  <a:cxn ang="0">
                    <a:pos x="581" y="823"/>
                  </a:cxn>
                  <a:cxn ang="0">
                    <a:pos x="496" y="808"/>
                  </a:cxn>
                  <a:cxn ang="0">
                    <a:pos x="468" y="808"/>
                  </a:cxn>
                  <a:cxn ang="0">
                    <a:pos x="425" y="808"/>
                  </a:cxn>
                  <a:cxn ang="0">
                    <a:pos x="397" y="808"/>
                  </a:cxn>
                  <a:cxn ang="0">
                    <a:pos x="312" y="794"/>
                  </a:cxn>
                  <a:cxn ang="0">
                    <a:pos x="283" y="794"/>
                  </a:cxn>
                  <a:cxn ang="0">
                    <a:pos x="198" y="808"/>
                  </a:cxn>
                  <a:cxn ang="0">
                    <a:pos x="113" y="808"/>
                  </a:cxn>
                  <a:cxn ang="0">
                    <a:pos x="85" y="808"/>
                  </a:cxn>
                  <a:cxn ang="0">
                    <a:pos x="70" y="808"/>
                  </a:cxn>
                  <a:cxn ang="0">
                    <a:pos x="42" y="808"/>
                  </a:cxn>
                  <a:cxn ang="0">
                    <a:pos x="14" y="808"/>
                  </a:cxn>
                  <a:cxn ang="0">
                    <a:pos x="0" y="780"/>
                  </a:cxn>
                  <a:cxn ang="0">
                    <a:pos x="28" y="723"/>
                  </a:cxn>
                  <a:cxn ang="0">
                    <a:pos x="85" y="525"/>
                  </a:cxn>
                  <a:cxn ang="0">
                    <a:pos x="99" y="454"/>
                  </a:cxn>
                  <a:cxn ang="0">
                    <a:pos x="113" y="411"/>
                  </a:cxn>
                  <a:cxn ang="0">
                    <a:pos x="141" y="284"/>
                  </a:cxn>
                  <a:cxn ang="0">
                    <a:pos x="141" y="241"/>
                  </a:cxn>
                  <a:cxn ang="0">
                    <a:pos x="141" y="198"/>
                  </a:cxn>
                  <a:cxn ang="0">
                    <a:pos x="141" y="170"/>
                  </a:cxn>
                  <a:cxn ang="0">
                    <a:pos x="141" y="113"/>
                  </a:cxn>
                  <a:cxn ang="0">
                    <a:pos x="269" y="99"/>
                  </a:cxn>
                  <a:cxn ang="0">
                    <a:pos x="354" y="99"/>
                  </a:cxn>
                  <a:cxn ang="0">
                    <a:pos x="368" y="71"/>
                  </a:cxn>
                  <a:cxn ang="0">
                    <a:pos x="368" y="14"/>
                  </a:cxn>
                  <a:cxn ang="0">
                    <a:pos x="581" y="99"/>
                  </a:cxn>
                </a:cxnLst>
                <a:rect l="0" t="0" r="r" b="b"/>
                <a:pathLst>
                  <a:path w="1205" h="865">
                    <a:moveTo>
                      <a:pt x="652" y="99"/>
                    </a:moveTo>
                    <a:lnTo>
                      <a:pt x="666" y="113"/>
                    </a:lnTo>
                    <a:lnTo>
                      <a:pt x="680" y="113"/>
                    </a:lnTo>
                    <a:lnTo>
                      <a:pt x="695" y="113"/>
                    </a:lnTo>
                    <a:lnTo>
                      <a:pt x="709" y="113"/>
                    </a:lnTo>
                    <a:lnTo>
                      <a:pt x="723" y="113"/>
                    </a:lnTo>
                    <a:lnTo>
                      <a:pt x="737" y="113"/>
                    </a:lnTo>
                    <a:lnTo>
                      <a:pt x="751" y="128"/>
                    </a:lnTo>
                    <a:lnTo>
                      <a:pt x="765" y="128"/>
                    </a:lnTo>
                    <a:lnTo>
                      <a:pt x="794" y="128"/>
                    </a:lnTo>
                    <a:lnTo>
                      <a:pt x="808" y="128"/>
                    </a:lnTo>
                    <a:lnTo>
                      <a:pt x="822" y="128"/>
                    </a:lnTo>
                    <a:lnTo>
                      <a:pt x="836" y="128"/>
                    </a:lnTo>
                    <a:lnTo>
                      <a:pt x="851" y="128"/>
                    </a:lnTo>
                    <a:lnTo>
                      <a:pt x="851" y="142"/>
                    </a:lnTo>
                    <a:lnTo>
                      <a:pt x="865" y="142"/>
                    </a:lnTo>
                    <a:lnTo>
                      <a:pt x="879" y="142"/>
                    </a:lnTo>
                    <a:lnTo>
                      <a:pt x="907" y="156"/>
                    </a:lnTo>
                    <a:lnTo>
                      <a:pt x="936" y="170"/>
                    </a:lnTo>
                    <a:lnTo>
                      <a:pt x="950" y="170"/>
                    </a:lnTo>
                    <a:lnTo>
                      <a:pt x="964" y="184"/>
                    </a:lnTo>
                    <a:lnTo>
                      <a:pt x="978" y="184"/>
                    </a:lnTo>
                    <a:lnTo>
                      <a:pt x="992" y="198"/>
                    </a:lnTo>
                    <a:lnTo>
                      <a:pt x="1007" y="198"/>
                    </a:lnTo>
                    <a:lnTo>
                      <a:pt x="1021" y="198"/>
                    </a:lnTo>
                    <a:lnTo>
                      <a:pt x="1092" y="213"/>
                    </a:lnTo>
                    <a:lnTo>
                      <a:pt x="1092" y="227"/>
                    </a:lnTo>
                    <a:lnTo>
                      <a:pt x="1106" y="227"/>
                    </a:lnTo>
                    <a:lnTo>
                      <a:pt x="1134" y="227"/>
                    </a:lnTo>
                    <a:lnTo>
                      <a:pt x="1177" y="241"/>
                    </a:lnTo>
                    <a:lnTo>
                      <a:pt x="1205" y="241"/>
                    </a:lnTo>
                    <a:lnTo>
                      <a:pt x="1205" y="255"/>
                    </a:lnTo>
                    <a:lnTo>
                      <a:pt x="1205" y="284"/>
                    </a:lnTo>
                    <a:lnTo>
                      <a:pt x="1205" y="298"/>
                    </a:lnTo>
                    <a:lnTo>
                      <a:pt x="1191" y="312"/>
                    </a:lnTo>
                    <a:lnTo>
                      <a:pt x="1191" y="326"/>
                    </a:lnTo>
                    <a:lnTo>
                      <a:pt x="1205" y="326"/>
                    </a:lnTo>
                    <a:lnTo>
                      <a:pt x="1205" y="340"/>
                    </a:lnTo>
                    <a:lnTo>
                      <a:pt x="1205" y="355"/>
                    </a:lnTo>
                    <a:lnTo>
                      <a:pt x="1191" y="369"/>
                    </a:lnTo>
                    <a:lnTo>
                      <a:pt x="1191" y="383"/>
                    </a:lnTo>
                    <a:lnTo>
                      <a:pt x="1191" y="397"/>
                    </a:lnTo>
                    <a:lnTo>
                      <a:pt x="1191" y="411"/>
                    </a:lnTo>
                    <a:lnTo>
                      <a:pt x="1177" y="411"/>
                    </a:lnTo>
                    <a:lnTo>
                      <a:pt x="1177" y="425"/>
                    </a:lnTo>
                    <a:lnTo>
                      <a:pt x="1177" y="440"/>
                    </a:lnTo>
                    <a:lnTo>
                      <a:pt x="1177" y="454"/>
                    </a:lnTo>
                    <a:lnTo>
                      <a:pt x="1177" y="468"/>
                    </a:lnTo>
                    <a:lnTo>
                      <a:pt x="1163" y="468"/>
                    </a:lnTo>
                    <a:lnTo>
                      <a:pt x="1163" y="482"/>
                    </a:lnTo>
                    <a:lnTo>
                      <a:pt x="1163" y="511"/>
                    </a:lnTo>
                    <a:lnTo>
                      <a:pt x="1163" y="539"/>
                    </a:lnTo>
                    <a:lnTo>
                      <a:pt x="1163" y="553"/>
                    </a:lnTo>
                    <a:lnTo>
                      <a:pt x="1163" y="567"/>
                    </a:lnTo>
                    <a:lnTo>
                      <a:pt x="1163" y="581"/>
                    </a:lnTo>
                    <a:lnTo>
                      <a:pt x="1163" y="596"/>
                    </a:lnTo>
                    <a:lnTo>
                      <a:pt x="1163" y="610"/>
                    </a:lnTo>
                    <a:lnTo>
                      <a:pt x="1148" y="610"/>
                    </a:lnTo>
                    <a:lnTo>
                      <a:pt x="1148" y="624"/>
                    </a:lnTo>
                    <a:lnTo>
                      <a:pt x="1148" y="638"/>
                    </a:lnTo>
                    <a:lnTo>
                      <a:pt x="1163" y="652"/>
                    </a:lnTo>
                    <a:lnTo>
                      <a:pt x="1163" y="667"/>
                    </a:lnTo>
                    <a:lnTo>
                      <a:pt x="1163" y="695"/>
                    </a:lnTo>
                    <a:lnTo>
                      <a:pt x="1134" y="695"/>
                    </a:lnTo>
                    <a:lnTo>
                      <a:pt x="1106" y="695"/>
                    </a:lnTo>
                    <a:lnTo>
                      <a:pt x="1077" y="695"/>
                    </a:lnTo>
                    <a:lnTo>
                      <a:pt x="1063" y="695"/>
                    </a:lnTo>
                    <a:lnTo>
                      <a:pt x="1049" y="695"/>
                    </a:lnTo>
                    <a:lnTo>
                      <a:pt x="1035" y="695"/>
                    </a:lnTo>
                    <a:lnTo>
                      <a:pt x="992" y="695"/>
                    </a:lnTo>
                    <a:lnTo>
                      <a:pt x="992" y="752"/>
                    </a:lnTo>
                    <a:lnTo>
                      <a:pt x="992" y="794"/>
                    </a:lnTo>
                    <a:lnTo>
                      <a:pt x="978" y="823"/>
                    </a:lnTo>
                    <a:lnTo>
                      <a:pt x="978" y="851"/>
                    </a:lnTo>
                    <a:lnTo>
                      <a:pt x="978" y="865"/>
                    </a:lnTo>
                    <a:lnTo>
                      <a:pt x="964" y="865"/>
                    </a:lnTo>
                    <a:lnTo>
                      <a:pt x="950" y="865"/>
                    </a:lnTo>
                    <a:lnTo>
                      <a:pt x="936" y="865"/>
                    </a:lnTo>
                    <a:lnTo>
                      <a:pt x="921" y="851"/>
                    </a:lnTo>
                    <a:lnTo>
                      <a:pt x="907" y="851"/>
                    </a:lnTo>
                    <a:lnTo>
                      <a:pt x="893" y="851"/>
                    </a:lnTo>
                    <a:lnTo>
                      <a:pt x="879" y="851"/>
                    </a:lnTo>
                    <a:lnTo>
                      <a:pt x="865" y="851"/>
                    </a:lnTo>
                    <a:lnTo>
                      <a:pt x="851" y="851"/>
                    </a:lnTo>
                    <a:lnTo>
                      <a:pt x="836" y="851"/>
                    </a:lnTo>
                    <a:lnTo>
                      <a:pt x="822" y="851"/>
                    </a:lnTo>
                    <a:lnTo>
                      <a:pt x="808" y="851"/>
                    </a:lnTo>
                    <a:lnTo>
                      <a:pt x="794" y="851"/>
                    </a:lnTo>
                    <a:lnTo>
                      <a:pt x="765" y="837"/>
                    </a:lnTo>
                    <a:lnTo>
                      <a:pt x="751" y="837"/>
                    </a:lnTo>
                    <a:lnTo>
                      <a:pt x="737" y="837"/>
                    </a:lnTo>
                    <a:lnTo>
                      <a:pt x="723" y="837"/>
                    </a:lnTo>
                    <a:lnTo>
                      <a:pt x="695" y="837"/>
                    </a:lnTo>
                    <a:lnTo>
                      <a:pt x="680" y="837"/>
                    </a:lnTo>
                    <a:lnTo>
                      <a:pt x="666" y="837"/>
                    </a:lnTo>
                    <a:lnTo>
                      <a:pt x="652" y="823"/>
                    </a:lnTo>
                    <a:lnTo>
                      <a:pt x="638" y="823"/>
                    </a:lnTo>
                    <a:lnTo>
                      <a:pt x="624" y="823"/>
                    </a:lnTo>
                    <a:lnTo>
                      <a:pt x="595" y="823"/>
                    </a:lnTo>
                    <a:lnTo>
                      <a:pt x="581" y="823"/>
                    </a:lnTo>
                    <a:lnTo>
                      <a:pt x="567" y="823"/>
                    </a:lnTo>
                    <a:lnTo>
                      <a:pt x="553" y="823"/>
                    </a:lnTo>
                    <a:lnTo>
                      <a:pt x="510" y="823"/>
                    </a:lnTo>
                    <a:lnTo>
                      <a:pt x="510" y="808"/>
                    </a:lnTo>
                    <a:lnTo>
                      <a:pt x="496" y="808"/>
                    </a:lnTo>
                    <a:lnTo>
                      <a:pt x="496" y="823"/>
                    </a:lnTo>
                    <a:lnTo>
                      <a:pt x="496" y="808"/>
                    </a:lnTo>
                    <a:lnTo>
                      <a:pt x="482" y="808"/>
                    </a:lnTo>
                    <a:lnTo>
                      <a:pt x="468" y="808"/>
                    </a:lnTo>
                    <a:lnTo>
                      <a:pt x="453" y="808"/>
                    </a:lnTo>
                    <a:lnTo>
                      <a:pt x="439" y="808"/>
                    </a:lnTo>
                    <a:lnTo>
                      <a:pt x="425" y="808"/>
                    </a:lnTo>
                    <a:lnTo>
                      <a:pt x="411" y="808"/>
                    </a:lnTo>
                    <a:lnTo>
                      <a:pt x="397" y="808"/>
                    </a:lnTo>
                    <a:lnTo>
                      <a:pt x="382" y="808"/>
                    </a:lnTo>
                    <a:lnTo>
                      <a:pt x="340" y="808"/>
                    </a:lnTo>
                    <a:lnTo>
                      <a:pt x="326" y="808"/>
                    </a:lnTo>
                    <a:lnTo>
                      <a:pt x="326" y="794"/>
                    </a:lnTo>
                    <a:lnTo>
                      <a:pt x="312" y="794"/>
                    </a:lnTo>
                    <a:lnTo>
                      <a:pt x="297" y="794"/>
                    </a:lnTo>
                    <a:lnTo>
                      <a:pt x="283" y="794"/>
                    </a:lnTo>
                    <a:lnTo>
                      <a:pt x="269" y="794"/>
                    </a:lnTo>
                    <a:lnTo>
                      <a:pt x="241" y="808"/>
                    </a:lnTo>
                    <a:lnTo>
                      <a:pt x="226" y="808"/>
                    </a:lnTo>
                    <a:lnTo>
                      <a:pt x="198" y="808"/>
                    </a:lnTo>
                    <a:lnTo>
                      <a:pt x="184" y="808"/>
                    </a:lnTo>
                    <a:lnTo>
                      <a:pt x="141" y="808"/>
                    </a:lnTo>
                    <a:lnTo>
                      <a:pt x="127" y="808"/>
                    </a:lnTo>
                    <a:lnTo>
                      <a:pt x="113" y="808"/>
                    </a:lnTo>
                    <a:lnTo>
                      <a:pt x="99" y="808"/>
                    </a:lnTo>
                    <a:lnTo>
                      <a:pt x="85" y="808"/>
                    </a:lnTo>
                    <a:lnTo>
                      <a:pt x="70" y="808"/>
                    </a:lnTo>
                    <a:lnTo>
                      <a:pt x="56" y="808"/>
                    </a:lnTo>
                    <a:lnTo>
                      <a:pt x="42" y="808"/>
                    </a:lnTo>
                    <a:lnTo>
                      <a:pt x="28" y="808"/>
                    </a:lnTo>
                    <a:lnTo>
                      <a:pt x="14" y="808"/>
                    </a:lnTo>
                    <a:lnTo>
                      <a:pt x="0" y="808"/>
                    </a:lnTo>
                    <a:lnTo>
                      <a:pt x="0" y="794"/>
                    </a:lnTo>
                    <a:lnTo>
                      <a:pt x="0" y="780"/>
                    </a:lnTo>
                    <a:lnTo>
                      <a:pt x="14" y="780"/>
                    </a:lnTo>
                    <a:lnTo>
                      <a:pt x="14" y="752"/>
                    </a:lnTo>
                    <a:lnTo>
                      <a:pt x="14" y="737"/>
                    </a:lnTo>
                    <a:lnTo>
                      <a:pt x="28" y="737"/>
                    </a:lnTo>
                    <a:lnTo>
                      <a:pt x="28" y="723"/>
                    </a:lnTo>
                    <a:lnTo>
                      <a:pt x="42" y="681"/>
                    </a:lnTo>
                    <a:lnTo>
                      <a:pt x="42" y="638"/>
                    </a:lnTo>
                    <a:lnTo>
                      <a:pt x="70" y="567"/>
                    </a:lnTo>
                    <a:lnTo>
                      <a:pt x="70" y="553"/>
                    </a:lnTo>
                    <a:lnTo>
                      <a:pt x="85" y="539"/>
                    </a:lnTo>
                    <a:lnTo>
                      <a:pt x="85" y="525"/>
                    </a:lnTo>
                    <a:lnTo>
                      <a:pt x="85" y="511"/>
                    </a:lnTo>
                    <a:lnTo>
                      <a:pt x="99" y="496"/>
                    </a:lnTo>
                    <a:lnTo>
                      <a:pt x="99" y="468"/>
                    </a:lnTo>
                    <a:lnTo>
                      <a:pt x="99" y="454"/>
                    </a:lnTo>
                    <a:lnTo>
                      <a:pt x="99" y="440"/>
                    </a:lnTo>
                    <a:lnTo>
                      <a:pt x="113" y="425"/>
                    </a:lnTo>
                    <a:lnTo>
                      <a:pt x="99" y="425"/>
                    </a:lnTo>
                    <a:lnTo>
                      <a:pt x="113" y="411"/>
                    </a:lnTo>
                    <a:lnTo>
                      <a:pt x="141" y="298"/>
                    </a:lnTo>
                    <a:lnTo>
                      <a:pt x="141" y="284"/>
                    </a:lnTo>
                    <a:lnTo>
                      <a:pt x="141" y="269"/>
                    </a:lnTo>
                    <a:lnTo>
                      <a:pt x="141" y="255"/>
                    </a:lnTo>
                    <a:lnTo>
                      <a:pt x="141" y="241"/>
                    </a:lnTo>
                    <a:lnTo>
                      <a:pt x="141" y="227"/>
                    </a:lnTo>
                    <a:lnTo>
                      <a:pt x="141" y="213"/>
                    </a:lnTo>
                    <a:lnTo>
                      <a:pt x="141" y="198"/>
                    </a:lnTo>
                    <a:lnTo>
                      <a:pt x="141" y="184"/>
                    </a:lnTo>
                    <a:lnTo>
                      <a:pt x="141" y="170"/>
                    </a:lnTo>
                    <a:lnTo>
                      <a:pt x="141" y="156"/>
                    </a:lnTo>
                    <a:lnTo>
                      <a:pt x="141" y="142"/>
                    </a:lnTo>
                    <a:lnTo>
                      <a:pt x="141" y="128"/>
                    </a:lnTo>
                    <a:lnTo>
                      <a:pt x="141" y="113"/>
                    </a:lnTo>
                    <a:lnTo>
                      <a:pt x="141" y="99"/>
                    </a:lnTo>
                    <a:lnTo>
                      <a:pt x="241" y="99"/>
                    </a:lnTo>
                    <a:lnTo>
                      <a:pt x="255" y="99"/>
                    </a:lnTo>
                    <a:lnTo>
                      <a:pt x="269" y="99"/>
                    </a:lnTo>
                    <a:lnTo>
                      <a:pt x="312" y="99"/>
                    </a:lnTo>
                    <a:lnTo>
                      <a:pt x="326" y="99"/>
                    </a:lnTo>
                    <a:lnTo>
                      <a:pt x="340" y="99"/>
                    </a:lnTo>
                    <a:lnTo>
                      <a:pt x="354" y="99"/>
                    </a:lnTo>
                    <a:lnTo>
                      <a:pt x="368" y="113"/>
                    </a:lnTo>
                    <a:lnTo>
                      <a:pt x="368" y="99"/>
                    </a:lnTo>
                    <a:lnTo>
                      <a:pt x="368" y="85"/>
                    </a:lnTo>
                    <a:lnTo>
                      <a:pt x="368" y="71"/>
                    </a:lnTo>
                    <a:lnTo>
                      <a:pt x="354" y="71"/>
                    </a:lnTo>
                    <a:lnTo>
                      <a:pt x="368" y="57"/>
                    </a:lnTo>
                    <a:lnTo>
                      <a:pt x="368" y="0"/>
                    </a:lnTo>
                    <a:lnTo>
                      <a:pt x="368" y="14"/>
                    </a:lnTo>
                    <a:lnTo>
                      <a:pt x="382" y="28"/>
                    </a:lnTo>
                    <a:lnTo>
                      <a:pt x="411" y="57"/>
                    </a:lnTo>
                    <a:lnTo>
                      <a:pt x="411" y="71"/>
                    </a:lnTo>
                    <a:lnTo>
                      <a:pt x="524" y="85"/>
                    </a:lnTo>
                    <a:lnTo>
                      <a:pt x="567" y="99"/>
                    </a:lnTo>
                    <a:lnTo>
                      <a:pt x="581" y="99"/>
                    </a:lnTo>
                    <a:lnTo>
                      <a:pt x="595" y="99"/>
                    </a:lnTo>
                    <a:lnTo>
                      <a:pt x="624" y="99"/>
                    </a:lnTo>
                    <a:lnTo>
                      <a:pt x="652" y="99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6" name="Freeform 22"/>
              <p:cNvSpPr>
                <a:spLocks noChangeAspect="1"/>
              </p:cNvSpPr>
              <p:nvPr/>
            </p:nvSpPr>
            <p:spPr bwMode="auto">
              <a:xfrm>
                <a:off x="9278" y="1802"/>
                <a:ext cx="3396" cy="3432"/>
              </a:xfrm>
              <a:custGeom>
                <a:avLst/>
                <a:gdLst/>
                <a:ahLst/>
                <a:cxnLst>
                  <a:cxn ang="0">
                    <a:pos x="1731" y="14"/>
                  </a:cxn>
                  <a:cxn ang="0">
                    <a:pos x="1787" y="71"/>
                  </a:cxn>
                  <a:cxn ang="0">
                    <a:pos x="1802" y="142"/>
                  </a:cxn>
                  <a:cxn ang="0">
                    <a:pos x="1802" y="213"/>
                  </a:cxn>
                  <a:cxn ang="0">
                    <a:pos x="1787" y="270"/>
                  </a:cxn>
                  <a:cxn ang="0">
                    <a:pos x="1773" y="369"/>
                  </a:cxn>
                  <a:cxn ang="0">
                    <a:pos x="1787" y="482"/>
                  </a:cxn>
                  <a:cxn ang="0">
                    <a:pos x="1958" y="553"/>
                  </a:cxn>
                  <a:cxn ang="0">
                    <a:pos x="1887" y="567"/>
                  </a:cxn>
                  <a:cxn ang="0">
                    <a:pos x="1943" y="596"/>
                  </a:cxn>
                  <a:cxn ang="0">
                    <a:pos x="1986" y="553"/>
                  </a:cxn>
                  <a:cxn ang="0">
                    <a:pos x="2071" y="582"/>
                  </a:cxn>
                  <a:cxn ang="0">
                    <a:pos x="2043" y="738"/>
                  </a:cxn>
                  <a:cxn ang="0">
                    <a:pos x="1986" y="908"/>
                  </a:cxn>
                  <a:cxn ang="0">
                    <a:pos x="1958" y="1106"/>
                  </a:cxn>
                  <a:cxn ang="0">
                    <a:pos x="1929" y="1291"/>
                  </a:cxn>
                  <a:cxn ang="0">
                    <a:pos x="1802" y="1418"/>
                  </a:cxn>
                  <a:cxn ang="0">
                    <a:pos x="1646" y="1504"/>
                  </a:cxn>
                  <a:cxn ang="0">
                    <a:pos x="1447" y="1560"/>
                  </a:cxn>
                  <a:cxn ang="0">
                    <a:pos x="1291" y="1574"/>
                  </a:cxn>
                  <a:cxn ang="0">
                    <a:pos x="1163" y="1574"/>
                  </a:cxn>
                  <a:cxn ang="0">
                    <a:pos x="965" y="1546"/>
                  </a:cxn>
                  <a:cxn ang="0">
                    <a:pos x="851" y="1560"/>
                  </a:cxn>
                  <a:cxn ang="0">
                    <a:pos x="752" y="1617"/>
                  </a:cxn>
                  <a:cxn ang="0">
                    <a:pos x="667" y="1688"/>
                  </a:cxn>
                  <a:cxn ang="0">
                    <a:pos x="582" y="1830"/>
                  </a:cxn>
                  <a:cxn ang="0">
                    <a:pos x="57" y="2156"/>
                  </a:cxn>
                  <a:cxn ang="0">
                    <a:pos x="43" y="1901"/>
                  </a:cxn>
                  <a:cxn ang="0">
                    <a:pos x="29" y="1844"/>
                  </a:cxn>
                  <a:cxn ang="0">
                    <a:pos x="0" y="1731"/>
                  </a:cxn>
                  <a:cxn ang="0">
                    <a:pos x="0" y="1617"/>
                  </a:cxn>
                  <a:cxn ang="0">
                    <a:pos x="15" y="1518"/>
                  </a:cxn>
                  <a:cxn ang="0">
                    <a:pos x="29" y="1475"/>
                  </a:cxn>
                  <a:cxn ang="0">
                    <a:pos x="57" y="1390"/>
                  </a:cxn>
                  <a:cxn ang="0">
                    <a:pos x="128" y="1248"/>
                  </a:cxn>
                  <a:cxn ang="0">
                    <a:pos x="128" y="1206"/>
                  </a:cxn>
                  <a:cxn ang="0">
                    <a:pos x="142" y="1149"/>
                  </a:cxn>
                  <a:cxn ang="0">
                    <a:pos x="156" y="1106"/>
                  </a:cxn>
                  <a:cxn ang="0">
                    <a:pos x="227" y="1064"/>
                  </a:cxn>
                  <a:cxn ang="0">
                    <a:pos x="369" y="950"/>
                  </a:cxn>
                  <a:cxn ang="0">
                    <a:pos x="511" y="851"/>
                  </a:cxn>
                  <a:cxn ang="0">
                    <a:pos x="624" y="851"/>
                  </a:cxn>
                  <a:cxn ang="0">
                    <a:pos x="681" y="865"/>
                  </a:cxn>
                  <a:cxn ang="0">
                    <a:pos x="752" y="879"/>
                  </a:cxn>
                  <a:cxn ang="0">
                    <a:pos x="809" y="908"/>
                  </a:cxn>
                  <a:cxn ang="0">
                    <a:pos x="866" y="908"/>
                  </a:cxn>
                  <a:cxn ang="0">
                    <a:pos x="951" y="879"/>
                  </a:cxn>
                  <a:cxn ang="0">
                    <a:pos x="993" y="851"/>
                  </a:cxn>
                  <a:cxn ang="0">
                    <a:pos x="1022" y="794"/>
                  </a:cxn>
                  <a:cxn ang="0">
                    <a:pos x="1064" y="766"/>
                  </a:cxn>
                  <a:cxn ang="0">
                    <a:pos x="1092" y="709"/>
                  </a:cxn>
                  <a:cxn ang="0">
                    <a:pos x="979" y="638"/>
                  </a:cxn>
                  <a:cxn ang="0">
                    <a:pos x="1064" y="539"/>
                  </a:cxn>
                  <a:cxn ang="0">
                    <a:pos x="1107" y="426"/>
                  </a:cxn>
                  <a:cxn ang="0">
                    <a:pos x="1192" y="383"/>
                  </a:cxn>
                  <a:cxn ang="0">
                    <a:pos x="1348" y="340"/>
                  </a:cxn>
                  <a:cxn ang="0">
                    <a:pos x="1404" y="284"/>
                  </a:cxn>
                  <a:cxn ang="0">
                    <a:pos x="1447" y="156"/>
                  </a:cxn>
                  <a:cxn ang="0">
                    <a:pos x="1518" y="57"/>
                  </a:cxn>
                  <a:cxn ang="0">
                    <a:pos x="1617" y="14"/>
                  </a:cxn>
                </a:cxnLst>
                <a:rect l="0" t="0" r="r" b="b"/>
                <a:pathLst>
                  <a:path w="2128" h="2156">
                    <a:moveTo>
                      <a:pt x="1660" y="28"/>
                    </a:moveTo>
                    <a:lnTo>
                      <a:pt x="1674" y="28"/>
                    </a:lnTo>
                    <a:lnTo>
                      <a:pt x="1688" y="28"/>
                    </a:lnTo>
                    <a:lnTo>
                      <a:pt x="1702" y="28"/>
                    </a:lnTo>
                    <a:lnTo>
                      <a:pt x="1717" y="14"/>
                    </a:lnTo>
                    <a:lnTo>
                      <a:pt x="1731" y="14"/>
                    </a:lnTo>
                    <a:lnTo>
                      <a:pt x="1731" y="28"/>
                    </a:lnTo>
                    <a:lnTo>
                      <a:pt x="1745" y="28"/>
                    </a:lnTo>
                    <a:lnTo>
                      <a:pt x="1759" y="28"/>
                    </a:lnTo>
                    <a:lnTo>
                      <a:pt x="1759" y="43"/>
                    </a:lnTo>
                    <a:lnTo>
                      <a:pt x="1773" y="57"/>
                    </a:lnTo>
                    <a:lnTo>
                      <a:pt x="1787" y="57"/>
                    </a:lnTo>
                    <a:lnTo>
                      <a:pt x="1787" y="71"/>
                    </a:lnTo>
                    <a:lnTo>
                      <a:pt x="1802" y="71"/>
                    </a:lnTo>
                    <a:lnTo>
                      <a:pt x="1802" y="85"/>
                    </a:lnTo>
                    <a:lnTo>
                      <a:pt x="1802" y="99"/>
                    </a:lnTo>
                    <a:lnTo>
                      <a:pt x="1802" y="113"/>
                    </a:lnTo>
                    <a:lnTo>
                      <a:pt x="1802" y="128"/>
                    </a:lnTo>
                    <a:lnTo>
                      <a:pt x="1816" y="128"/>
                    </a:lnTo>
                    <a:lnTo>
                      <a:pt x="1802" y="142"/>
                    </a:lnTo>
                    <a:lnTo>
                      <a:pt x="1802" y="156"/>
                    </a:lnTo>
                    <a:lnTo>
                      <a:pt x="1802" y="170"/>
                    </a:lnTo>
                    <a:lnTo>
                      <a:pt x="1802" y="184"/>
                    </a:lnTo>
                    <a:lnTo>
                      <a:pt x="1802" y="199"/>
                    </a:lnTo>
                    <a:lnTo>
                      <a:pt x="1802" y="213"/>
                    </a:lnTo>
                    <a:lnTo>
                      <a:pt x="1802" y="227"/>
                    </a:lnTo>
                    <a:lnTo>
                      <a:pt x="1802" y="241"/>
                    </a:lnTo>
                    <a:lnTo>
                      <a:pt x="1787" y="241"/>
                    </a:lnTo>
                    <a:lnTo>
                      <a:pt x="1787" y="255"/>
                    </a:lnTo>
                    <a:lnTo>
                      <a:pt x="1787" y="270"/>
                    </a:lnTo>
                    <a:lnTo>
                      <a:pt x="1787" y="284"/>
                    </a:lnTo>
                    <a:lnTo>
                      <a:pt x="1773" y="284"/>
                    </a:lnTo>
                    <a:lnTo>
                      <a:pt x="1773" y="298"/>
                    </a:lnTo>
                    <a:lnTo>
                      <a:pt x="1773" y="312"/>
                    </a:lnTo>
                    <a:lnTo>
                      <a:pt x="1773" y="326"/>
                    </a:lnTo>
                    <a:lnTo>
                      <a:pt x="1759" y="326"/>
                    </a:lnTo>
                    <a:lnTo>
                      <a:pt x="1759" y="340"/>
                    </a:lnTo>
                    <a:lnTo>
                      <a:pt x="1773" y="355"/>
                    </a:lnTo>
                    <a:lnTo>
                      <a:pt x="1773" y="369"/>
                    </a:lnTo>
                    <a:lnTo>
                      <a:pt x="1773" y="383"/>
                    </a:lnTo>
                    <a:lnTo>
                      <a:pt x="1773" y="397"/>
                    </a:lnTo>
                    <a:lnTo>
                      <a:pt x="1773" y="411"/>
                    </a:lnTo>
                    <a:lnTo>
                      <a:pt x="1773" y="426"/>
                    </a:lnTo>
                    <a:lnTo>
                      <a:pt x="1773" y="440"/>
                    </a:lnTo>
                    <a:lnTo>
                      <a:pt x="1773" y="454"/>
                    </a:lnTo>
                    <a:lnTo>
                      <a:pt x="1787" y="454"/>
                    </a:lnTo>
                    <a:lnTo>
                      <a:pt x="1787" y="468"/>
                    </a:lnTo>
                    <a:lnTo>
                      <a:pt x="1787" y="482"/>
                    </a:lnTo>
                    <a:lnTo>
                      <a:pt x="1802" y="496"/>
                    </a:lnTo>
                    <a:lnTo>
                      <a:pt x="1816" y="496"/>
                    </a:lnTo>
                    <a:lnTo>
                      <a:pt x="1816" y="511"/>
                    </a:lnTo>
                    <a:lnTo>
                      <a:pt x="1830" y="525"/>
                    </a:lnTo>
                    <a:lnTo>
                      <a:pt x="1929" y="525"/>
                    </a:lnTo>
                    <a:lnTo>
                      <a:pt x="1972" y="525"/>
                    </a:lnTo>
                    <a:lnTo>
                      <a:pt x="1958" y="539"/>
                    </a:lnTo>
                    <a:lnTo>
                      <a:pt x="1958" y="553"/>
                    </a:lnTo>
                    <a:lnTo>
                      <a:pt x="1958" y="567"/>
                    </a:lnTo>
                    <a:lnTo>
                      <a:pt x="1958" y="582"/>
                    </a:lnTo>
                    <a:lnTo>
                      <a:pt x="1943" y="582"/>
                    </a:lnTo>
                    <a:lnTo>
                      <a:pt x="1929" y="582"/>
                    </a:lnTo>
                    <a:lnTo>
                      <a:pt x="1901" y="567"/>
                    </a:lnTo>
                    <a:lnTo>
                      <a:pt x="1887" y="567"/>
                    </a:lnTo>
                    <a:lnTo>
                      <a:pt x="1887" y="582"/>
                    </a:lnTo>
                    <a:lnTo>
                      <a:pt x="1901" y="582"/>
                    </a:lnTo>
                    <a:lnTo>
                      <a:pt x="1915" y="596"/>
                    </a:lnTo>
                    <a:lnTo>
                      <a:pt x="1929" y="596"/>
                    </a:lnTo>
                    <a:lnTo>
                      <a:pt x="1943" y="596"/>
                    </a:lnTo>
                    <a:lnTo>
                      <a:pt x="1958" y="596"/>
                    </a:lnTo>
                    <a:lnTo>
                      <a:pt x="1972" y="596"/>
                    </a:lnTo>
                    <a:lnTo>
                      <a:pt x="1972" y="582"/>
                    </a:lnTo>
                    <a:lnTo>
                      <a:pt x="1986" y="582"/>
                    </a:lnTo>
                    <a:lnTo>
                      <a:pt x="1986" y="567"/>
                    </a:lnTo>
                    <a:lnTo>
                      <a:pt x="1986" y="553"/>
                    </a:lnTo>
                    <a:lnTo>
                      <a:pt x="2000" y="539"/>
                    </a:lnTo>
                    <a:lnTo>
                      <a:pt x="2014" y="539"/>
                    </a:lnTo>
                    <a:lnTo>
                      <a:pt x="2029" y="539"/>
                    </a:lnTo>
                    <a:lnTo>
                      <a:pt x="2029" y="553"/>
                    </a:lnTo>
                    <a:lnTo>
                      <a:pt x="2043" y="553"/>
                    </a:lnTo>
                    <a:lnTo>
                      <a:pt x="2057" y="553"/>
                    </a:lnTo>
                    <a:lnTo>
                      <a:pt x="2071" y="567"/>
                    </a:lnTo>
                    <a:lnTo>
                      <a:pt x="2071" y="582"/>
                    </a:lnTo>
                    <a:lnTo>
                      <a:pt x="2085" y="582"/>
                    </a:lnTo>
                    <a:lnTo>
                      <a:pt x="2085" y="596"/>
                    </a:lnTo>
                    <a:lnTo>
                      <a:pt x="2114" y="638"/>
                    </a:lnTo>
                    <a:lnTo>
                      <a:pt x="2128" y="652"/>
                    </a:lnTo>
                    <a:lnTo>
                      <a:pt x="2114" y="667"/>
                    </a:lnTo>
                    <a:lnTo>
                      <a:pt x="2099" y="667"/>
                    </a:lnTo>
                    <a:lnTo>
                      <a:pt x="2099" y="681"/>
                    </a:lnTo>
                    <a:lnTo>
                      <a:pt x="2085" y="695"/>
                    </a:lnTo>
                    <a:lnTo>
                      <a:pt x="2057" y="723"/>
                    </a:lnTo>
                    <a:lnTo>
                      <a:pt x="2043" y="738"/>
                    </a:lnTo>
                    <a:lnTo>
                      <a:pt x="2043" y="752"/>
                    </a:lnTo>
                    <a:lnTo>
                      <a:pt x="2029" y="752"/>
                    </a:lnTo>
                    <a:lnTo>
                      <a:pt x="2029" y="766"/>
                    </a:lnTo>
                    <a:lnTo>
                      <a:pt x="2029" y="780"/>
                    </a:lnTo>
                    <a:lnTo>
                      <a:pt x="2014" y="780"/>
                    </a:lnTo>
                    <a:lnTo>
                      <a:pt x="2014" y="794"/>
                    </a:lnTo>
                    <a:lnTo>
                      <a:pt x="2014" y="823"/>
                    </a:lnTo>
                    <a:lnTo>
                      <a:pt x="2000" y="837"/>
                    </a:lnTo>
                    <a:lnTo>
                      <a:pt x="2000" y="851"/>
                    </a:lnTo>
                    <a:lnTo>
                      <a:pt x="1986" y="879"/>
                    </a:lnTo>
                    <a:lnTo>
                      <a:pt x="1986" y="894"/>
                    </a:lnTo>
                    <a:lnTo>
                      <a:pt x="1986" y="908"/>
                    </a:lnTo>
                    <a:lnTo>
                      <a:pt x="1986" y="936"/>
                    </a:lnTo>
                    <a:lnTo>
                      <a:pt x="1986" y="965"/>
                    </a:lnTo>
                    <a:lnTo>
                      <a:pt x="1986" y="979"/>
                    </a:lnTo>
                    <a:lnTo>
                      <a:pt x="1986" y="993"/>
                    </a:lnTo>
                    <a:lnTo>
                      <a:pt x="1972" y="1007"/>
                    </a:lnTo>
                    <a:lnTo>
                      <a:pt x="1972" y="1021"/>
                    </a:lnTo>
                    <a:lnTo>
                      <a:pt x="1958" y="1035"/>
                    </a:lnTo>
                    <a:lnTo>
                      <a:pt x="1958" y="1064"/>
                    </a:lnTo>
                    <a:lnTo>
                      <a:pt x="1958" y="1078"/>
                    </a:lnTo>
                    <a:lnTo>
                      <a:pt x="1958" y="1092"/>
                    </a:lnTo>
                    <a:lnTo>
                      <a:pt x="1958" y="1106"/>
                    </a:lnTo>
                    <a:lnTo>
                      <a:pt x="1958" y="1135"/>
                    </a:lnTo>
                    <a:lnTo>
                      <a:pt x="1958" y="1149"/>
                    </a:lnTo>
                    <a:lnTo>
                      <a:pt x="1972" y="1163"/>
                    </a:lnTo>
                    <a:lnTo>
                      <a:pt x="1958" y="1163"/>
                    </a:lnTo>
                    <a:lnTo>
                      <a:pt x="1958" y="1177"/>
                    </a:lnTo>
                    <a:lnTo>
                      <a:pt x="1958" y="1220"/>
                    </a:lnTo>
                    <a:lnTo>
                      <a:pt x="1943" y="1248"/>
                    </a:lnTo>
                    <a:lnTo>
                      <a:pt x="1943" y="1262"/>
                    </a:lnTo>
                    <a:lnTo>
                      <a:pt x="1943" y="1277"/>
                    </a:lnTo>
                    <a:lnTo>
                      <a:pt x="1929" y="1291"/>
                    </a:lnTo>
                    <a:lnTo>
                      <a:pt x="1929" y="1305"/>
                    </a:lnTo>
                    <a:lnTo>
                      <a:pt x="1915" y="1305"/>
                    </a:lnTo>
                    <a:lnTo>
                      <a:pt x="1915" y="1319"/>
                    </a:lnTo>
                    <a:lnTo>
                      <a:pt x="1915" y="1333"/>
                    </a:lnTo>
                    <a:lnTo>
                      <a:pt x="1901" y="1333"/>
                    </a:lnTo>
                    <a:lnTo>
                      <a:pt x="1887" y="1348"/>
                    </a:lnTo>
                    <a:lnTo>
                      <a:pt x="1887" y="1362"/>
                    </a:lnTo>
                    <a:lnTo>
                      <a:pt x="1858" y="1376"/>
                    </a:lnTo>
                    <a:lnTo>
                      <a:pt x="1844" y="1390"/>
                    </a:lnTo>
                    <a:lnTo>
                      <a:pt x="1816" y="1404"/>
                    </a:lnTo>
                    <a:lnTo>
                      <a:pt x="1802" y="1418"/>
                    </a:lnTo>
                    <a:lnTo>
                      <a:pt x="1773" y="1433"/>
                    </a:lnTo>
                    <a:lnTo>
                      <a:pt x="1759" y="1447"/>
                    </a:lnTo>
                    <a:lnTo>
                      <a:pt x="1745" y="1461"/>
                    </a:lnTo>
                    <a:lnTo>
                      <a:pt x="1731" y="1461"/>
                    </a:lnTo>
                    <a:lnTo>
                      <a:pt x="1717" y="1461"/>
                    </a:lnTo>
                    <a:lnTo>
                      <a:pt x="1717" y="1475"/>
                    </a:lnTo>
                    <a:lnTo>
                      <a:pt x="1702" y="1475"/>
                    </a:lnTo>
                    <a:lnTo>
                      <a:pt x="1688" y="1489"/>
                    </a:lnTo>
                    <a:lnTo>
                      <a:pt x="1674" y="1489"/>
                    </a:lnTo>
                    <a:lnTo>
                      <a:pt x="1660" y="1489"/>
                    </a:lnTo>
                    <a:lnTo>
                      <a:pt x="1646" y="1504"/>
                    </a:lnTo>
                    <a:lnTo>
                      <a:pt x="1631" y="1504"/>
                    </a:lnTo>
                    <a:lnTo>
                      <a:pt x="1617" y="1518"/>
                    </a:lnTo>
                    <a:lnTo>
                      <a:pt x="1603" y="1518"/>
                    </a:lnTo>
                    <a:lnTo>
                      <a:pt x="1589" y="1518"/>
                    </a:lnTo>
                    <a:lnTo>
                      <a:pt x="1575" y="1532"/>
                    </a:lnTo>
                    <a:lnTo>
                      <a:pt x="1560" y="1532"/>
                    </a:lnTo>
                    <a:lnTo>
                      <a:pt x="1532" y="1532"/>
                    </a:lnTo>
                    <a:lnTo>
                      <a:pt x="1532" y="1546"/>
                    </a:lnTo>
                    <a:lnTo>
                      <a:pt x="1518" y="1546"/>
                    </a:lnTo>
                    <a:lnTo>
                      <a:pt x="1504" y="1546"/>
                    </a:lnTo>
                    <a:lnTo>
                      <a:pt x="1490" y="1546"/>
                    </a:lnTo>
                    <a:lnTo>
                      <a:pt x="1461" y="1546"/>
                    </a:lnTo>
                    <a:lnTo>
                      <a:pt x="1447" y="1560"/>
                    </a:lnTo>
                    <a:lnTo>
                      <a:pt x="1419" y="1560"/>
                    </a:lnTo>
                    <a:lnTo>
                      <a:pt x="1404" y="1560"/>
                    </a:lnTo>
                    <a:lnTo>
                      <a:pt x="1390" y="1560"/>
                    </a:lnTo>
                    <a:lnTo>
                      <a:pt x="1376" y="1560"/>
                    </a:lnTo>
                    <a:lnTo>
                      <a:pt x="1362" y="1574"/>
                    </a:lnTo>
                    <a:lnTo>
                      <a:pt x="1348" y="1574"/>
                    </a:lnTo>
                    <a:lnTo>
                      <a:pt x="1334" y="1574"/>
                    </a:lnTo>
                    <a:lnTo>
                      <a:pt x="1319" y="1574"/>
                    </a:lnTo>
                    <a:lnTo>
                      <a:pt x="1305" y="1574"/>
                    </a:lnTo>
                    <a:lnTo>
                      <a:pt x="1291" y="1574"/>
                    </a:lnTo>
                    <a:lnTo>
                      <a:pt x="1277" y="1574"/>
                    </a:lnTo>
                    <a:lnTo>
                      <a:pt x="1263" y="1574"/>
                    </a:lnTo>
                    <a:lnTo>
                      <a:pt x="1248" y="1574"/>
                    </a:lnTo>
                    <a:lnTo>
                      <a:pt x="1234" y="1574"/>
                    </a:lnTo>
                    <a:lnTo>
                      <a:pt x="1220" y="1574"/>
                    </a:lnTo>
                    <a:lnTo>
                      <a:pt x="1192" y="1574"/>
                    </a:lnTo>
                    <a:lnTo>
                      <a:pt x="1163" y="1574"/>
                    </a:lnTo>
                    <a:lnTo>
                      <a:pt x="1149" y="1574"/>
                    </a:lnTo>
                    <a:lnTo>
                      <a:pt x="1135" y="1574"/>
                    </a:lnTo>
                    <a:lnTo>
                      <a:pt x="1121" y="1560"/>
                    </a:lnTo>
                    <a:lnTo>
                      <a:pt x="1107" y="1560"/>
                    </a:lnTo>
                    <a:lnTo>
                      <a:pt x="1092" y="1560"/>
                    </a:lnTo>
                    <a:lnTo>
                      <a:pt x="1078" y="1560"/>
                    </a:lnTo>
                    <a:lnTo>
                      <a:pt x="1064" y="1560"/>
                    </a:lnTo>
                    <a:lnTo>
                      <a:pt x="1036" y="1560"/>
                    </a:lnTo>
                    <a:lnTo>
                      <a:pt x="1022" y="1560"/>
                    </a:lnTo>
                    <a:lnTo>
                      <a:pt x="1007" y="1546"/>
                    </a:lnTo>
                    <a:lnTo>
                      <a:pt x="979" y="1546"/>
                    </a:lnTo>
                    <a:lnTo>
                      <a:pt x="965" y="1546"/>
                    </a:lnTo>
                    <a:lnTo>
                      <a:pt x="951" y="1546"/>
                    </a:lnTo>
                    <a:lnTo>
                      <a:pt x="936" y="1546"/>
                    </a:lnTo>
                    <a:lnTo>
                      <a:pt x="922" y="1546"/>
                    </a:lnTo>
                    <a:lnTo>
                      <a:pt x="908" y="1546"/>
                    </a:lnTo>
                    <a:lnTo>
                      <a:pt x="894" y="1546"/>
                    </a:lnTo>
                    <a:lnTo>
                      <a:pt x="894" y="1560"/>
                    </a:lnTo>
                    <a:lnTo>
                      <a:pt x="880" y="1560"/>
                    </a:lnTo>
                    <a:lnTo>
                      <a:pt x="866" y="1560"/>
                    </a:lnTo>
                    <a:lnTo>
                      <a:pt x="851" y="1560"/>
                    </a:lnTo>
                    <a:lnTo>
                      <a:pt x="851" y="1574"/>
                    </a:lnTo>
                    <a:lnTo>
                      <a:pt x="837" y="1574"/>
                    </a:lnTo>
                    <a:lnTo>
                      <a:pt x="823" y="1574"/>
                    </a:lnTo>
                    <a:lnTo>
                      <a:pt x="809" y="1589"/>
                    </a:lnTo>
                    <a:lnTo>
                      <a:pt x="795" y="1589"/>
                    </a:lnTo>
                    <a:lnTo>
                      <a:pt x="795" y="1603"/>
                    </a:lnTo>
                    <a:lnTo>
                      <a:pt x="780" y="1603"/>
                    </a:lnTo>
                    <a:lnTo>
                      <a:pt x="766" y="1603"/>
                    </a:lnTo>
                    <a:lnTo>
                      <a:pt x="766" y="1617"/>
                    </a:lnTo>
                    <a:lnTo>
                      <a:pt x="752" y="1617"/>
                    </a:lnTo>
                    <a:lnTo>
                      <a:pt x="752" y="1631"/>
                    </a:lnTo>
                    <a:lnTo>
                      <a:pt x="738" y="1631"/>
                    </a:lnTo>
                    <a:lnTo>
                      <a:pt x="724" y="1645"/>
                    </a:lnTo>
                    <a:lnTo>
                      <a:pt x="710" y="1645"/>
                    </a:lnTo>
                    <a:lnTo>
                      <a:pt x="695" y="1660"/>
                    </a:lnTo>
                    <a:lnTo>
                      <a:pt x="681" y="1674"/>
                    </a:lnTo>
                    <a:lnTo>
                      <a:pt x="667" y="1688"/>
                    </a:lnTo>
                    <a:lnTo>
                      <a:pt x="653" y="1702"/>
                    </a:lnTo>
                    <a:lnTo>
                      <a:pt x="653" y="1716"/>
                    </a:lnTo>
                    <a:lnTo>
                      <a:pt x="639" y="1745"/>
                    </a:lnTo>
                    <a:lnTo>
                      <a:pt x="624" y="1759"/>
                    </a:lnTo>
                    <a:lnTo>
                      <a:pt x="610" y="1773"/>
                    </a:lnTo>
                    <a:lnTo>
                      <a:pt x="596" y="1787"/>
                    </a:lnTo>
                    <a:lnTo>
                      <a:pt x="596" y="1801"/>
                    </a:lnTo>
                    <a:lnTo>
                      <a:pt x="582" y="1816"/>
                    </a:lnTo>
                    <a:lnTo>
                      <a:pt x="582" y="1830"/>
                    </a:lnTo>
                    <a:lnTo>
                      <a:pt x="539" y="1887"/>
                    </a:lnTo>
                    <a:lnTo>
                      <a:pt x="454" y="1986"/>
                    </a:lnTo>
                    <a:lnTo>
                      <a:pt x="440" y="2000"/>
                    </a:lnTo>
                    <a:lnTo>
                      <a:pt x="412" y="2028"/>
                    </a:lnTo>
                    <a:lnTo>
                      <a:pt x="398" y="2057"/>
                    </a:lnTo>
                    <a:lnTo>
                      <a:pt x="327" y="2085"/>
                    </a:lnTo>
                    <a:lnTo>
                      <a:pt x="298" y="2085"/>
                    </a:lnTo>
                    <a:lnTo>
                      <a:pt x="284" y="2099"/>
                    </a:lnTo>
                    <a:lnTo>
                      <a:pt x="171" y="2156"/>
                    </a:lnTo>
                    <a:lnTo>
                      <a:pt x="156" y="2156"/>
                    </a:lnTo>
                    <a:lnTo>
                      <a:pt x="57" y="2156"/>
                    </a:lnTo>
                    <a:lnTo>
                      <a:pt x="57" y="2142"/>
                    </a:lnTo>
                    <a:lnTo>
                      <a:pt x="57" y="2128"/>
                    </a:lnTo>
                    <a:lnTo>
                      <a:pt x="57" y="2113"/>
                    </a:lnTo>
                    <a:lnTo>
                      <a:pt x="57" y="2085"/>
                    </a:lnTo>
                    <a:lnTo>
                      <a:pt x="57" y="2071"/>
                    </a:lnTo>
                    <a:lnTo>
                      <a:pt x="57" y="2057"/>
                    </a:lnTo>
                    <a:lnTo>
                      <a:pt x="57" y="2014"/>
                    </a:lnTo>
                    <a:lnTo>
                      <a:pt x="57" y="2000"/>
                    </a:lnTo>
                    <a:lnTo>
                      <a:pt x="57" y="1986"/>
                    </a:lnTo>
                    <a:lnTo>
                      <a:pt x="57" y="1943"/>
                    </a:lnTo>
                    <a:lnTo>
                      <a:pt x="57" y="1915"/>
                    </a:lnTo>
                    <a:lnTo>
                      <a:pt x="43" y="1915"/>
                    </a:lnTo>
                    <a:lnTo>
                      <a:pt x="43" y="1901"/>
                    </a:lnTo>
                    <a:lnTo>
                      <a:pt x="43" y="1887"/>
                    </a:lnTo>
                    <a:lnTo>
                      <a:pt x="43" y="1872"/>
                    </a:lnTo>
                    <a:lnTo>
                      <a:pt x="29" y="1872"/>
                    </a:lnTo>
                    <a:lnTo>
                      <a:pt x="29" y="1858"/>
                    </a:lnTo>
                    <a:lnTo>
                      <a:pt x="29" y="1844"/>
                    </a:lnTo>
                    <a:lnTo>
                      <a:pt x="29" y="1830"/>
                    </a:lnTo>
                    <a:lnTo>
                      <a:pt x="15" y="1801"/>
                    </a:lnTo>
                    <a:lnTo>
                      <a:pt x="15" y="1773"/>
                    </a:lnTo>
                    <a:lnTo>
                      <a:pt x="0" y="1759"/>
                    </a:lnTo>
                    <a:lnTo>
                      <a:pt x="0" y="1745"/>
                    </a:lnTo>
                    <a:lnTo>
                      <a:pt x="0" y="1731"/>
                    </a:lnTo>
                    <a:lnTo>
                      <a:pt x="0" y="1716"/>
                    </a:lnTo>
                    <a:lnTo>
                      <a:pt x="0" y="1702"/>
                    </a:lnTo>
                    <a:lnTo>
                      <a:pt x="0" y="1688"/>
                    </a:lnTo>
                    <a:lnTo>
                      <a:pt x="0" y="1674"/>
                    </a:lnTo>
                    <a:lnTo>
                      <a:pt x="0" y="1660"/>
                    </a:lnTo>
                    <a:lnTo>
                      <a:pt x="0" y="1645"/>
                    </a:lnTo>
                    <a:lnTo>
                      <a:pt x="0" y="1631"/>
                    </a:lnTo>
                    <a:lnTo>
                      <a:pt x="0" y="1617"/>
                    </a:lnTo>
                    <a:lnTo>
                      <a:pt x="0" y="1603"/>
                    </a:lnTo>
                    <a:lnTo>
                      <a:pt x="0" y="1589"/>
                    </a:lnTo>
                    <a:lnTo>
                      <a:pt x="15" y="1574"/>
                    </a:lnTo>
                    <a:lnTo>
                      <a:pt x="15" y="1560"/>
                    </a:lnTo>
                    <a:lnTo>
                      <a:pt x="15" y="1546"/>
                    </a:lnTo>
                    <a:lnTo>
                      <a:pt x="15" y="1532"/>
                    </a:lnTo>
                    <a:lnTo>
                      <a:pt x="15" y="1518"/>
                    </a:lnTo>
                    <a:lnTo>
                      <a:pt x="29" y="1518"/>
                    </a:lnTo>
                    <a:lnTo>
                      <a:pt x="29" y="1504"/>
                    </a:lnTo>
                    <a:lnTo>
                      <a:pt x="29" y="1489"/>
                    </a:lnTo>
                    <a:lnTo>
                      <a:pt x="29" y="1475"/>
                    </a:lnTo>
                    <a:lnTo>
                      <a:pt x="29" y="1461"/>
                    </a:lnTo>
                    <a:lnTo>
                      <a:pt x="43" y="1447"/>
                    </a:lnTo>
                    <a:lnTo>
                      <a:pt x="43" y="1433"/>
                    </a:lnTo>
                    <a:lnTo>
                      <a:pt x="43" y="1418"/>
                    </a:lnTo>
                    <a:lnTo>
                      <a:pt x="57" y="1404"/>
                    </a:lnTo>
                    <a:lnTo>
                      <a:pt x="57" y="1390"/>
                    </a:lnTo>
                    <a:lnTo>
                      <a:pt x="71" y="1348"/>
                    </a:lnTo>
                    <a:lnTo>
                      <a:pt x="100" y="1291"/>
                    </a:lnTo>
                    <a:lnTo>
                      <a:pt x="100" y="1277"/>
                    </a:lnTo>
                    <a:lnTo>
                      <a:pt x="100" y="1262"/>
                    </a:lnTo>
                    <a:lnTo>
                      <a:pt x="114" y="1262"/>
                    </a:lnTo>
                    <a:lnTo>
                      <a:pt x="128" y="1262"/>
                    </a:lnTo>
                    <a:lnTo>
                      <a:pt x="128" y="1248"/>
                    </a:lnTo>
                    <a:lnTo>
                      <a:pt x="114" y="1234"/>
                    </a:lnTo>
                    <a:lnTo>
                      <a:pt x="114" y="1220"/>
                    </a:lnTo>
                    <a:lnTo>
                      <a:pt x="128" y="1206"/>
                    </a:lnTo>
                    <a:lnTo>
                      <a:pt x="128" y="1192"/>
                    </a:lnTo>
                    <a:lnTo>
                      <a:pt x="128" y="1177"/>
                    </a:lnTo>
                    <a:lnTo>
                      <a:pt x="142" y="1177"/>
                    </a:lnTo>
                    <a:lnTo>
                      <a:pt x="142" y="1163"/>
                    </a:lnTo>
                    <a:lnTo>
                      <a:pt x="142" y="1149"/>
                    </a:lnTo>
                    <a:lnTo>
                      <a:pt x="142" y="1135"/>
                    </a:lnTo>
                    <a:lnTo>
                      <a:pt x="156" y="1135"/>
                    </a:lnTo>
                    <a:lnTo>
                      <a:pt x="156" y="1121"/>
                    </a:lnTo>
                    <a:lnTo>
                      <a:pt x="156" y="1106"/>
                    </a:lnTo>
                    <a:lnTo>
                      <a:pt x="156" y="1092"/>
                    </a:lnTo>
                    <a:lnTo>
                      <a:pt x="171" y="1092"/>
                    </a:lnTo>
                    <a:lnTo>
                      <a:pt x="171" y="1078"/>
                    </a:lnTo>
                    <a:lnTo>
                      <a:pt x="171" y="1064"/>
                    </a:lnTo>
                    <a:lnTo>
                      <a:pt x="185" y="1064"/>
                    </a:lnTo>
                    <a:lnTo>
                      <a:pt x="199" y="1064"/>
                    </a:lnTo>
                    <a:lnTo>
                      <a:pt x="213" y="1064"/>
                    </a:lnTo>
                    <a:lnTo>
                      <a:pt x="227" y="1064"/>
                    </a:lnTo>
                    <a:lnTo>
                      <a:pt x="242" y="1064"/>
                    </a:lnTo>
                    <a:lnTo>
                      <a:pt x="256" y="1064"/>
                    </a:lnTo>
                    <a:lnTo>
                      <a:pt x="256" y="1050"/>
                    </a:lnTo>
                    <a:lnTo>
                      <a:pt x="270" y="1050"/>
                    </a:lnTo>
                    <a:lnTo>
                      <a:pt x="284" y="1035"/>
                    </a:lnTo>
                    <a:lnTo>
                      <a:pt x="327" y="993"/>
                    </a:lnTo>
                    <a:lnTo>
                      <a:pt x="355" y="965"/>
                    </a:lnTo>
                    <a:lnTo>
                      <a:pt x="369" y="965"/>
                    </a:lnTo>
                    <a:lnTo>
                      <a:pt x="369" y="950"/>
                    </a:lnTo>
                    <a:lnTo>
                      <a:pt x="383" y="936"/>
                    </a:lnTo>
                    <a:lnTo>
                      <a:pt x="412" y="922"/>
                    </a:lnTo>
                    <a:lnTo>
                      <a:pt x="426" y="894"/>
                    </a:lnTo>
                    <a:lnTo>
                      <a:pt x="440" y="894"/>
                    </a:lnTo>
                    <a:lnTo>
                      <a:pt x="440" y="879"/>
                    </a:lnTo>
                    <a:lnTo>
                      <a:pt x="454" y="879"/>
                    </a:lnTo>
                    <a:lnTo>
                      <a:pt x="468" y="879"/>
                    </a:lnTo>
                    <a:lnTo>
                      <a:pt x="468" y="865"/>
                    </a:lnTo>
                    <a:lnTo>
                      <a:pt x="483" y="865"/>
                    </a:lnTo>
                    <a:lnTo>
                      <a:pt x="497" y="851"/>
                    </a:lnTo>
                    <a:lnTo>
                      <a:pt x="511" y="851"/>
                    </a:lnTo>
                    <a:lnTo>
                      <a:pt x="525" y="851"/>
                    </a:lnTo>
                    <a:lnTo>
                      <a:pt x="539" y="837"/>
                    </a:lnTo>
                    <a:lnTo>
                      <a:pt x="554" y="837"/>
                    </a:lnTo>
                    <a:lnTo>
                      <a:pt x="568" y="837"/>
                    </a:lnTo>
                    <a:lnTo>
                      <a:pt x="582" y="837"/>
                    </a:lnTo>
                    <a:lnTo>
                      <a:pt x="596" y="837"/>
                    </a:lnTo>
                    <a:lnTo>
                      <a:pt x="610" y="823"/>
                    </a:lnTo>
                    <a:lnTo>
                      <a:pt x="624" y="823"/>
                    </a:lnTo>
                    <a:lnTo>
                      <a:pt x="624" y="837"/>
                    </a:lnTo>
                    <a:lnTo>
                      <a:pt x="624" y="851"/>
                    </a:lnTo>
                    <a:lnTo>
                      <a:pt x="639" y="851"/>
                    </a:lnTo>
                    <a:lnTo>
                      <a:pt x="639" y="879"/>
                    </a:lnTo>
                    <a:lnTo>
                      <a:pt x="639" y="865"/>
                    </a:lnTo>
                    <a:lnTo>
                      <a:pt x="653" y="879"/>
                    </a:lnTo>
                    <a:lnTo>
                      <a:pt x="653" y="865"/>
                    </a:lnTo>
                    <a:lnTo>
                      <a:pt x="667" y="865"/>
                    </a:lnTo>
                    <a:lnTo>
                      <a:pt x="681" y="865"/>
                    </a:lnTo>
                    <a:lnTo>
                      <a:pt x="695" y="865"/>
                    </a:lnTo>
                    <a:lnTo>
                      <a:pt x="710" y="865"/>
                    </a:lnTo>
                    <a:lnTo>
                      <a:pt x="724" y="865"/>
                    </a:lnTo>
                    <a:lnTo>
                      <a:pt x="724" y="879"/>
                    </a:lnTo>
                    <a:lnTo>
                      <a:pt x="738" y="879"/>
                    </a:lnTo>
                    <a:lnTo>
                      <a:pt x="752" y="879"/>
                    </a:lnTo>
                    <a:lnTo>
                      <a:pt x="766" y="879"/>
                    </a:lnTo>
                    <a:lnTo>
                      <a:pt x="780" y="879"/>
                    </a:lnTo>
                    <a:lnTo>
                      <a:pt x="780" y="894"/>
                    </a:lnTo>
                    <a:lnTo>
                      <a:pt x="795" y="894"/>
                    </a:lnTo>
                    <a:lnTo>
                      <a:pt x="809" y="908"/>
                    </a:lnTo>
                    <a:lnTo>
                      <a:pt x="823" y="908"/>
                    </a:lnTo>
                    <a:lnTo>
                      <a:pt x="823" y="922"/>
                    </a:lnTo>
                    <a:lnTo>
                      <a:pt x="837" y="922"/>
                    </a:lnTo>
                    <a:lnTo>
                      <a:pt x="837" y="908"/>
                    </a:lnTo>
                    <a:lnTo>
                      <a:pt x="851" y="908"/>
                    </a:lnTo>
                    <a:lnTo>
                      <a:pt x="866" y="908"/>
                    </a:lnTo>
                    <a:lnTo>
                      <a:pt x="894" y="908"/>
                    </a:lnTo>
                    <a:lnTo>
                      <a:pt x="908" y="908"/>
                    </a:lnTo>
                    <a:lnTo>
                      <a:pt x="908" y="894"/>
                    </a:lnTo>
                    <a:lnTo>
                      <a:pt x="922" y="894"/>
                    </a:lnTo>
                    <a:lnTo>
                      <a:pt x="936" y="894"/>
                    </a:lnTo>
                    <a:lnTo>
                      <a:pt x="951" y="879"/>
                    </a:lnTo>
                    <a:lnTo>
                      <a:pt x="965" y="879"/>
                    </a:lnTo>
                    <a:lnTo>
                      <a:pt x="979" y="865"/>
                    </a:lnTo>
                    <a:lnTo>
                      <a:pt x="993" y="851"/>
                    </a:lnTo>
                    <a:lnTo>
                      <a:pt x="993" y="837"/>
                    </a:lnTo>
                    <a:lnTo>
                      <a:pt x="993" y="823"/>
                    </a:lnTo>
                    <a:lnTo>
                      <a:pt x="993" y="809"/>
                    </a:lnTo>
                    <a:lnTo>
                      <a:pt x="1007" y="809"/>
                    </a:lnTo>
                    <a:lnTo>
                      <a:pt x="1022" y="809"/>
                    </a:lnTo>
                    <a:lnTo>
                      <a:pt x="1022" y="794"/>
                    </a:lnTo>
                    <a:lnTo>
                      <a:pt x="1036" y="794"/>
                    </a:lnTo>
                    <a:lnTo>
                      <a:pt x="1050" y="794"/>
                    </a:lnTo>
                    <a:lnTo>
                      <a:pt x="1064" y="794"/>
                    </a:lnTo>
                    <a:lnTo>
                      <a:pt x="1064" y="780"/>
                    </a:lnTo>
                    <a:lnTo>
                      <a:pt x="1064" y="766"/>
                    </a:lnTo>
                    <a:lnTo>
                      <a:pt x="1064" y="752"/>
                    </a:lnTo>
                    <a:lnTo>
                      <a:pt x="1064" y="738"/>
                    </a:lnTo>
                    <a:lnTo>
                      <a:pt x="1078" y="723"/>
                    </a:lnTo>
                    <a:lnTo>
                      <a:pt x="1092" y="723"/>
                    </a:lnTo>
                    <a:lnTo>
                      <a:pt x="1092" y="709"/>
                    </a:lnTo>
                    <a:lnTo>
                      <a:pt x="1064" y="695"/>
                    </a:lnTo>
                    <a:lnTo>
                      <a:pt x="1036" y="681"/>
                    </a:lnTo>
                    <a:lnTo>
                      <a:pt x="1036" y="667"/>
                    </a:lnTo>
                    <a:lnTo>
                      <a:pt x="1036" y="652"/>
                    </a:lnTo>
                    <a:lnTo>
                      <a:pt x="1022" y="652"/>
                    </a:lnTo>
                    <a:lnTo>
                      <a:pt x="979" y="667"/>
                    </a:lnTo>
                    <a:lnTo>
                      <a:pt x="979" y="638"/>
                    </a:lnTo>
                    <a:lnTo>
                      <a:pt x="993" y="638"/>
                    </a:lnTo>
                    <a:lnTo>
                      <a:pt x="993" y="624"/>
                    </a:lnTo>
                    <a:lnTo>
                      <a:pt x="1007" y="610"/>
                    </a:lnTo>
                    <a:lnTo>
                      <a:pt x="1022" y="610"/>
                    </a:lnTo>
                    <a:lnTo>
                      <a:pt x="1022" y="596"/>
                    </a:lnTo>
                    <a:lnTo>
                      <a:pt x="1036" y="582"/>
                    </a:lnTo>
                    <a:lnTo>
                      <a:pt x="1036" y="567"/>
                    </a:lnTo>
                    <a:lnTo>
                      <a:pt x="1050" y="553"/>
                    </a:lnTo>
                    <a:lnTo>
                      <a:pt x="1064" y="539"/>
                    </a:lnTo>
                    <a:lnTo>
                      <a:pt x="1078" y="525"/>
                    </a:lnTo>
                    <a:lnTo>
                      <a:pt x="1078" y="511"/>
                    </a:lnTo>
                    <a:lnTo>
                      <a:pt x="1078" y="496"/>
                    </a:lnTo>
                    <a:lnTo>
                      <a:pt x="1092" y="482"/>
                    </a:lnTo>
                    <a:lnTo>
                      <a:pt x="1092" y="468"/>
                    </a:lnTo>
                    <a:lnTo>
                      <a:pt x="1092" y="454"/>
                    </a:lnTo>
                    <a:lnTo>
                      <a:pt x="1107" y="454"/>
                    </a:lnTo>
                    <a:lnTo>
                      <a:pt x="1107" y="440"/>
                    </a:lnTo>
                    <a:lnTo>
                      <a:pt x="1107" y="426"/>
                    </a:lnTo>
                    <a:lnTo>
                      <a:pt x="1121" y="426"/>
                    </a:lnTo>
                    <a:lnTo>
                      <a:pt x="1121" y="411"/>
                    </a:lnTo>
                    <a:lnTo>
                      <a:pt x="1135" y="411"/>
                    </a:lnTo>
                    <a:lnTo>
                      <a:pt x="1135" y="397"/>
                    </a:lnTo>
                    <a:lnTo>
                      <a:pt x="1149" y="397"/>
                    </a:lnTo>
                    <a:lnTo>
                      <a:pt x="1163" y="383"/>
                    </a:lnTo>
                    <a:lnTo>
                      <a:pt x="1178" y="383"/>
                    </a:lnTo>
                    <a:lnTo>
                      <a:pt x="1192" y="383"/>
                    </a:lnTo>
                    <a:lnTo>
                      <a:pt x="1206" y="383"/>
                    </a:lnTo>
                    <a:lnTo>
                      <a:pt x="1206" y="369"/>
                    </a:lnTo>
                    <a:lnTo>
                      <a:pt x="1263" y="369"/>
                    </a:lnTo>
                    <a:lnTo>
                      <a:pt x="1277" y="369"/>
                    </a:lnTo>
                    <a:lnTo>
                      <a:pt x="1291" y="369"/>
                    </a:lnTo>
                    <a:lnTo>
                      <a:pt x="1305" y="355"/>
                    </a:lnTo>
                    <a:lnTo>
                      <a:pt x="1319" y="355"/>
                    </a:lnTo>
                    <a:lnTo>
                      <a:pt x="1334" y="355"/>
                    </a:lnTo>
                    <a:lnTo>
                      <a:pt x="1348" y="340"/>
                    </a:lnTo>
                    <a:lnTo>
                      <a:pt x="1362" y="340"/>
                    </a:lnTo>
                    <a:lnTo>
                      <a:pt x="1362" y="326"/>
                    </a:lnTo>
                    <a:lnTo>
                      <a:pt x="1376" y="326"/>
                    </a:lnTo>
                    <a:lnTo>
                      <a:pt x="1390" y="312"/>
                    </a:lnTo>
                    <a:lnTo>
                      <a:pt x="1404" y="298"/>
                    </a:lnTo>
                    <a:lnTo>
                      <a:pt x="1404" y="284"/>
                    </a:lnTo>
                    <a:lnTo>
                      <a:pt x="1419" y="270"/>
                    </a:lnTo>
                    <a:lnTo>
                      <a:pt x="1419" y="255"/>
                    </a:lnTo>
                    <a:lnTo>
                      <a:pt x="1433" y="241"/>
                    </a:lnTo>
                    <a:lnTo>
                      <a:pt x="1433" y="227"/>
                    </a:lnTo>
                    <a:lnTo>
                      <a:pt x="1433" y="213"/>
                    </a:lnTo>
                    <a:lnTo>
                      <a:pt x="1433" y="199"/>
                    </a:lnTo>
                    <a:lnTo>
                      <a:pt x="1433" y="184"/>
                    </a:lnTo>
                    <a:lnTo>
                      <a:pt x="1447" y="170"/>
                    </a:lnTo>
                    <a:lnTo>
                      <a:pt x="1447" y="156"/>
                    </a:lnTo>
                    <a:lnTo>
                      <a:pt x="1447" y="142"/>
                    </a:lnTo>
                    <a:lnTo>
                      <a:pt x="1461" y="128"/>
                    </a:lnTo>
                    <a:lnTo>
                      <a:pt x="1461" y="113"/>
                    </a:lnTo>
                    <a:lnTo>
                      <a:pt x="1475" y="113"/>
                    </a:lnTo>
                    <a:lnTo>
                      <a:pt x="1475" y="99"/>
                    </a:lnTo>
                    <a:lnTo>
                      <a:pt x="1490" y="85"/>
                    </a:lnTo>
                    <a:lnTo>
                      <a:pt x="1490" y="71"/>
                    </a:lnTo>
                    <a:lnTo>
                      <a:pt x="1504" y="71"/>
                    </a:lnTo>
                    <a:lnTo>
                      <a:pt x="1504" y="57"/>
                    </a:lnTo>
                    <a:lnTo>
                      <a:pt x="1518" y="57"/>
                    </a:lnTo>
                    <a:lnTo>
                      <a:pt x="1532" y="43"/>
                    </a:lnTo>
                    <a:lnTo>
                      <a:pt x="1546" y="28"/>
                    </a:lnTo>
                    <a:lnTo>
                      <a:pt x="1560" y="28"/>
                    </a:lnTo>
                    <a:lnTo>
                      <a:pt x="1560" y="14"/>
                    </a:lnTo>
                    <a:lnTo>
                      <a:pt x="1575" y="14"/>
                    </a:lnTo>
                    <a:lnTo>
                      <a:pt x="1589" y="14"/>
                    </a:lnTo>
                    <a:lnTo>
                      <a:pt x="1589" y="0"/>
                    </a:lnTo>
                    <a:lnTo>
                      <a:pt x="1603" y="14"/>
                    </a:lnTo>
                    <a:lnTo>
                      <a:pt x="1617" y="14"/>
                    </a:lnTo>
                    <a:lnTo>
                      <a:pt x="1631" y="14"/>
                    </a:lnTo>
                    <a:lnTo>
                      <a:pt x="1631" y="28"/>
                    </a:lnTo>
                    <a:lnTo>
                      <a:pt x="1646" y="28"/>
                    </a:lnTo>
                    <a:lnTo>
                      <a:pt x="1660" y="28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7" name="Freeform 23"/>
              <p:cNvSpPr>
                <a:spLocks noChangeAspect="1"/>
              </p:cNvSpPr>
              <p:nvPr/>
            </p:nvSpPr>
            <p:spPr bwMode="auto">
              <a:xfrm>
                <a:off x="6948" y="6161"/>
                <a:ext cx="1697" cy="1829"/>
              </a:xfrm>
              <a:custGeom>
                <a:avLst/>
                <a:gdLst/>
                <a:ahLst/>
                <a:cxnLst>
                  <a:cxn ang="0">
                    <a:pos x="610" y="212"/>
                  </a:cxn>
                  <a:cxn ang="0">
                    <a:pos x="638" y="227"/>
                  </a:cxn>
                  <a:cxn ang="0">
                    <a:pos x="652" y="241"/>
                  </a:cxn>
                  <a:cxn ang="0">
                    <a:pos x="766" y="297"/>
                  </a:cxn>
                  <a:cxn ang="0">
                    <a:pos x="822" y="283"/>
                  </a:cxn>
                  <a:cxn ang="0">
                    <a:pos x="893" y="241"/>
                  </a:cxn>
                  <a:cxn ang="0">
                    <a:pos x="950" y="198"/>
                  </a:cxn>
                  <a:cxn ang="0">
                    <a:pos x="1049" y="184"/>
                  </a:cxn>
                  <a:cxn ang="0">
                    <a:pos x="1049" y="198"/>
                  </a:cxn>
                  <a:cxn ang="0">
                    <a:pos x="1035" y="241"/>
                  </a:cxn>
                  <a:cxn ang="0">
                    <a:pos x="1021" y="283"/>
                  </a:cxn>
                  <a:cxn ang="0">
                    <a:pos x="1007" y="297"/>
                  </a:cxn>
                  <a:cxn ang="0">
                    <a:pos x="1007" y="340"/>
                  </a:cxn>
                  <a:cxn ang="0">
                    <a:pos x="1007" y="368"/>
                  </a:cxn>
                  <a:cxn ang="0">
                    <a:pos x="1021" y="397"/>
                  </a:cxn>
                  <a:cxn ang="0">
                    <a:pos x="1049" y="524"/>
                  </a:cxn>
                  <a:cxn ang="0">
                    <a:pos x="1063" y="567"/>
                  </a:cxn>
                  <a:cxn ang="0">
                    <a:pos x="1021" y="581"/>
                  </a:cxn>
                  <a:cxn ang="0">
                    <a:pos x="978" y="610"/>
                  </a:cxn>
                  <a:cxn ang="0">
                    <a:pos x="964" y="624"/>
                  </a:cxn>
                  <a:cxn ang="0">
                    <a:pos x="922" y="652"/>
                  </a:cxn>
                  <a:cxn ang="0">
                    <a:pos x="879" y="695"/>
                  </a:cxn>
                  <a:cxn ang="0">
                    <a:pos x="780" y="808"/>
                  </a:cxn>
                  <a:cxn ang="0">
                    <a:pos x="737" y="879"/>
                  </a:cxn>
                  <a:cxn ang="0">
                    <a:pos x="709" y="922"/>
                  </a:cxn>
                  <a:cxn ang="0">
                    <a:pos x="496" y="1092"/>
                  </a:cxn>
                  <a:cxn ang="0">
                    <a:pos x="368" y="1149"/>
                  </a:cxn>
                  <a:cxn ang="0">
                    <a:pos x="340" y="1092"/>
                  </a:cxn>
                  <a:cxn ang="0">
                    <a:pos x="255" y="978"/>
                  </a:cxn>
                  <a:cxn ang="0">
                    <a:pos x="241" y="950"/>
                  </a:cxn>
                  <a:cxn ang="0">
                    <a:pos x="241" y="950"/>
                  </a:cxn>
                  <a:cxn ang="0">
                    <a:pos x="241" y="936"/>
                  </a:cxn>
                  <a:cxn ang="0">
                    <a:pos x="227" y="922"/>
                  </a:cxn>
                  <a:cxn ang="0">
                    <a:pos x="227" y="922"/>
                  </a:cxn>
                  <a:cxn ang="0">
                    <a:pos x="212" y="907"/>
                  </a:cxn>
                  <a:cxn ang="0">
                    <a:pos x="170" y="879"/>
                  </a:cxn>
                  <a:cxn ang="0">
                    <a:pos x="113" y="879"/>
                  </a:cxn>
                  <a:cxn ang="0">
                    <a:pos x="71" y="865"/>
                  </a:cxn>
                  <a:cxn ang="0">
                    <a:pos x="14" y="851"/>
                  </a:cxn>
                  <a:cxn ang="0">
                    <a:pos x="14" y="822"/>
                  </a:cxn>
                  <a:cxn ang="0">
                    <a:pos x="28" y="766"/>
                  </a:cxn>
                  <a:cxn ang="0">
                    <a:pos x="71" y="638"/>
                  </a:cxn>
                  <a:cxn ang="0">
                    <a:pos x="56" y="581"/>
                  </a:cxn>
                  <a:cxn ang="0">
                    <a:pos x="28" y="496"/>
                  </a:cxn>
                  <a:cxn ang="0">
                    <a:pos x="28" y="482"/>
                  </a:cxn>
                  <a:cxn ang="0">
                    <a:pos x="56" y="454"/>
                  </a:cxn>
                  <a:cxn ang="0">
                    <a:pos x="85" y="425"/>
                  </a:cxn>
                  <a:cxn ang="0">
                    <a:pos x="42" y="354"/>
                  </a:cxn>
                  <a:cxn ang="0">
                    <a:pos x="28" y="283"/>
                  </a:cxn>
                  <a:cxn ang="0">
                    <a:pos x="156" y="198"/>
                  </a:cxn>
                  <a:cxn ang="0">
                    <a:pos x="227" y="141"/>
                  </a:cxn>
                  <a:cxn ang="0">
                    <a:pos x="368" y="42"/>
                  </a:cxn>
                  <a:cxn ang="0">
                    <a:pos x="439" y="0"/>
                  </a:cxn>
                  <a:cxn ang="0">
                    <a:pos x="496" y="71"/>
                  </a:cxn>
                  <a:cxn ang="0">
                    <a:pos x="524" y="113"/>
                  </a:cxn>
                  <a:cxn ang="0">
                    <a:pos x="539" y="127"/>
                  </a:cxn>
                  <a:cxn ang="0">
                    <a:pos x="567" y="156"/>
                  </a:cxn>
                  <a:cxn ang="0">
                    <a:pos x="567" y="156"/>
                  </a:cxn>
                  <a:cxn ang="0">
                    <a:pos x="581" y="184"/>
                  </a:cxn>
                  <a:cxn ang="0">
                    <a:pos x="610" y="212"/>
                  </a:cxn>
                </a:cxnLst>
                <a:rect l="0" t="0" r="r" b="b"/>
                <a:pathLst>
                  <a:path w="1063" h="1149">
                    <a:moveTo>
                      <a:pt x="610" y="212"/>
                    </a:moveTo>
                    <a:lnTo>
                      <a:pt x="610" y="212"/>
                    </a:lnTo>
                    <a:lnTo>
                      <a:pt x="624" y="212"/>
                    </a:lnTo>
                    <a:lnTo>
                      <a:pt x="624" y="227"/>
                    </a:lnTo>
                    <a:lnTo>
                      <a:pt x="638" y="227"/>
                    </a:lnTo>
                    <a:lnTo>
                      <a:pt x="638" y="241"/>
                    </a:lnTo>
                    <a:lnTo>
                      <a:pt x="652" y="241"/>
                    </a:lnTo>
                    <a:lnTo>
                      <a:pt x="666" y="241"/>
                    </a:lnTo>
                    <a:lnTo>
                      <a:pt x="666" y="255"/>
                    </a:lnTo>
                    <a:lnTo>
                      <a:pt x="680" y="255"/>
                    </a:lnTo>
                    <a:lnTo>
                      <a:pt x="709" y="269"/>
                    </a:lnTo>
                    <a:lnTo>
                      <a:pt x="766" y="297"/>
                    </a:lnTo>
                    <a:lnTo>
                      <a:pt x="794" y="312"/>
                    </a:lnTo>
                    <a:lnTo>
                      <a:pt x="808" y="297"/>
                    </a:lnTo>
                    <a:lnTo>
                      <a:pt x="808" y="283"/>
                    </a:lnTo>
                    <a:lnTo>
                      <a:pt x="822" y="283"/>
                    </a:lnTo>
                    <a:lnTo>
                      <a:pt x="865" y="269"/>
                    </a:lnTo>
                    <a:lnTo>
                      <a:pt x="879" y="255"/>
                    </a:lnTo>
                    <a:lnTo>
                      <a:pt x="879" y="241"/>
                    </a:lnTo>
                    <a:lnTo>
                      <a:pt x="893" y="241"/>
                    </a:lnTo>
                    <a:lnTo>
                      <a:pt x="922" y="241"/>
                    </a:lnTo>
                    <a:lnTo>
                      <a:pt x="936" y="241"/>
                    </a:lnTo>
                    <a:lnTo>
                      <a:pt x="950" y="241"/>
                    </a:lnTo>
                    <a:lnTo>
                      <a:pt x="950" y="212"/>
                    </a:lnTo>
                    <a:lnTo>
                      <a:pt x="950" y="198"/>
                    </a:lnTo>
                    <a:lnTo>
                      <a:pt x="964" y="184"/>
                    </a:lnTo>
                    <a:lnTo>
                      <a:pt x="992" y="184"/>
                    </a:lnTo>
                    <a:lnTo>
                      <a:pt x="1035" y="184"/>
                    </a:lnTo>
                    <a:lnTo>
                      <a:pt x="1049" y="184"/>
                    </a:lnTo>
                    <a:lnTo>
                      <a:pt x="1049" y="198"/>
                    </a:lnTo>
                    <a:lnTo>
                      <a:pt x="1049" y="212"/>
                    </a:lnTo>
                    <a:lnTo>
                      <a:pt x="1035" y="212"/>
                    </a:lnTo>
                    <a:lnTo>
                      <a:pt x="1035" y="227"/>
                    </a:lnTo>
                    <a:lnTo>
                      <a:pt x="1035" y="241"/>
                    </a:lnTo>
                    <a:lnTo>
                      <a:pt x="1035" y="255"/>
                    </a:lnTo>
                    <a:lnTo>
                      <a:pt x="1021" y="269"/>
                    </a:lnTo>
                    <a:lnTo>
                      <a:pt x="1021" y="283"/>
                    </a:lnTo>
                    <a:lnTo>
                      <a:pt x="1021" y="297"/>
                    </a:lnTo>
                    <a:lnTo>
                      <a:pt x="1007" y="297"/>
                    </a:lnTo>
                    <a:lnTo>
                      <a:pt x="1007" y="312"/>
                    </a:lnTo>
                    <a:lnTo>
                      <a:pt x="1007" y="326"/>
                    </a:lnTo>
                    <a:lnTo>
                      <a:pt x="1007" y="340"/>
                    </a:lnTo>
                    <a:lnTo>
                      <a:pt x="1007" y="354"/>
                    </a:lnTo>
                    <a:lnTo>
                      <a:pt x="1007" y="368"/>
                    </a:lnTo>
                    <a:lnTo>
                      <a:pt x="1007" y="383"/>
                    </a:lnTo>
                    <a:lnTo>
                      <a:pt x="1007" y="397"/>
                    </a:lnTo>
                    <a:lnTo>
                      <a:pt x="1021" y="397"/>
                    </a:lnTo>
                    <a:lnTo>
                      <a:pt x="1021" y="411"/>
                    </a:lnTo>
                    <a:lnTo>
                      <a:pt x="1035" y="439"/>
                    </a:lnTo>
                    <a:lnTo>
                      <a:pt x="1035" y="454"/>
                    </a:lnTo>
                    <a:lnTo>
                      <a:pt x="1035" y="482"/>
                    </a:lnTo>
                    <a:lnTo>
                      <a:pt x="1049" y="524"/>
                    </a:lnTo>
                    <a:lnTo>
                      <a:pt x="1049" y="553"/>
                    </a:lnTo>
                    <a:lnTo>
                      <a:pt x="1063" y="567"/>
                    </a:lnTo>
                    <a:lnTo>
                      <a:pt x="1049" y="567"/>
                    </a:lnTo>
                    <a:lnTo>
                      <a:pt x="1049" y="581"/>
                    </a:lnTo>
                    <a:lnTo>
                      <a:pt x="1035" y="581"/>
                    </a:lnTo>
                    <a:lnTo>
                      <a:pt x="1021" y="581"/>
                    </a:lnTo>
                    <a:lnTo>
                      <a:pt x="1007" y="595"/>
                    </a:lnTo>
                    <a:lnTo>
                      <a:pt x="992" y="595"/>
                    </a:lnTo>
                    <a:lnTo>
                      <a:pt x="978" y="610"/>
                    </a:lnTo>
                    <a:lnTo>
                      <a:pt x="964" y="610"/>
                    </a:lnTo>
                    <a:lnTo>
                      <a:pt x="964" y="624"/>
                    </a:lnTo>
                    <a:lnTo>
                      <a:pt x="950" y="624"/>
                    </a:lnTo>
                    <a:lnTo>
                      <a:pt x="936" y="638"/>
                    </a:lnTo>
                    <a:lnTo>
                      <a:pt x="922" y="638"/>
                    </a:lnTo>
                    <a:lnTo>
                      <a:pt x="922" y="652"/>
                    </a:lnTo>
                    <a:lnTo>
                      <a:pt x="907" y="652"/>
                    </a:lnTo>
                    <a:lnTo>
                      <a:pt x="907" y="666"/>
                    </a:lnTo>
                    <a:lnTo>
                      <a:pt x="893" y="666"/>
                    </a:lnTo>
                    <a:lnTo>
                      <a:pt x="893" y="680"/>
                    </a:lnTo>
                    <a:lnTo>
                      <a:pt x="879" y="680"/>
                    </a:lnTo>
                    <a:lnTo>
                      <a:pt x="879" y="695"/>
                    </a:lnTo>
                    <a:lnTo>
                      <a:pt x="865" y="695"/>
                    </a:lnTo>
                    <a:lnTo>
                      <a:pt x="865" y="709"/>
                    </a:lnTo>
                    <a:lnTo>
                      <a:pt x="836" y="751"/>
                    </a:lnTo>
                    <a:lnTo>
                      <a:pt x="822" y="751"/>
                    </a:lnTo>
                    <a:lnTo>
                      <a:pt x="808" y="780"/>
                    </a:lnTo>
                    <a:lnTo>
                      <a:pt x="780" y="808"/>
                    </a:lnTo>
                    <a:lnTo>
                      <a:pt x="751" y="865"/>
                    </a:lnTo>
                    <a:lnTo>
                      <a:pt x="737" y="879"/>
                    </a:lnTo>
                    <a:lnTo>
                      <a:pt x="723" y="922"/>
                    </a:lnTo>
                    <a:lnTo>
                      <a:pt x="709" y="922"/>
                    </a:lnTo>
                    <a:lnTo>
                      <a:pt x="680" y="978"/>
                    </a:lnTo>
                    <a:lnTo>
                      <a:pt x="652" y="1021"/>
                    </a:lnTo>
                    <a:lnTo>
                      <a:pt x="624" y="1035"/>
                    </a:lnTo>
                    <a:lnTo>
                      <a:pt x="581" y="1063"/>
                    </a:lnTo>
                    <a:lnTo>
                      <a:pt x="524" y="1078"/>
                    </a:lnTo>
                    <a:lnTo>
                      <a:pt x="510" y="1092"/>
                    </a:lnTo>
                    <a:lnTo>
                      <a:pt x="496" y="1092"/>
                    </a:lnTo>
                    <a:lnTo>
                      <a:pt x="411" y="1134"/>
                    </a:lnTo>
                    <a:lnTo>
                      <a:pt x="397" y="1134"/>
                    </a:lnTo>
                    <a:lnTo>
                      <a:pt x="383" y="1134"/>
                    </a:lnTo>
                    <a:lnTo>
                      <a:pt x="383" y="1149"/>
                    </a:lnTo>
                    <a:lnTo>
                      <a:pt x="368" y="1149"/>
                    </a:lnTo>
                    <a:lnTo>
                      <a:pt x="354" y="1134"/>
                    </a:lnTo>
                    <a:lnTo>
                      <a:pt x="354" y="1120"/>
                    </a:lnTo>
                    <a:lnTo>
                      <a:pt x="340" y="1120"/>
                    </a:lnTo>
                    <a:lnTo>
                      <a:pt x="340" y="1106"/>
                    </a:lnTo>
                    <a:lnTo>
                      <a:pt x="340" y="1092"/>
                    </a:lnTo>
                    <a:lnTo>
                      <a:pt x="326" y="1092"/>
                    </a:lnTo>
                    <a:lnTo>
                      <a:pt x="326" y="1078"/>
                    </a:lnTo>
                    <a:lnTo>
                      <a:pt x="312" y="1063"/>
                    </a:lnTo>
                    <a:lnTo>
                      <a:pt x="312" y="1049"/>
                    </a:lnTo>
                    <a:lnTo>
                      <a:pt x="298" y="1035"/>
                    </a:lnTo>
                    <a:lnTo>
                      <a:pt x="283" y="1007"/>
                    </a:lnTo>
                    <a:lnTo>
                      <a:pt x="255" y="978"/>
                    </a:lnTo>
                    <a:lnTo>
                      <a:pt x="255" y="964"/>
                    </a:lnTo>
                    <a:lnTo>
                      <a:pt x="241" y="964"/>
                    </a:lnTo>
                    <a:lnTo>
                      <a:pt x="241" y="950"/>
                    </a:lnTo>
                    <a:lnTo>
                      <a:pt x="241" y="936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212" y="922"/>
                    </a:lnTo>
                    <a:lnTo>
                      <a:pt x="212" y="907"/>
                    </a:lnTo>
                    <a:lnTo>
                      <a:pt x="198" y="907"/>
                    </a:lnTo>
                    <a:lnTo>
                      <a:pt x="198" y="893"/>
                    </a:lnTo>
                    <a:lnTo>
                      <a:pt x="170" y="879"/>
                    </a:lnTo>
                    <a:lnTo>
                      <a:pt x="156" y="879"/>
                    </a:lnTo>
                    <a:lnTo>
                      <a:pt x="142" y="879"/>
                    </a:lnTo>
                    <a:lnTo>
                      <a:pt x="127" y="879"/>
                    </a:lnTo>
                    <a:lnTo>
                      <a:pt x="113" y="879"/>
                    </a:lnTo>
                    <a:lnTo>
                      <a:pt x="99" y="865"/>
                    </a:lnTo>
                    <a:lnTo>
                      <a:pt x="85" y="865"/>
                    </a:lnTo>
                    <a:lnTo>
                      <a:pt x="71" y="865"/>
                    </a:lnTo>
                    <a:lnTo>
                      <a:pt x="42" y="865"/>
                    </a:lnTo>
                    <a:lnTo>
                      <a:pt x="14" y="851"/>
                    </a:lnTo>
                    <a:lnTo>
                      <a:pt x="14" y="837"/>
                    </a:lnTo>
                    <a:lnTo>
                      <a:pt x="14" y="822"/>
                    </a:lnTo>
                    <a:lnTo>
                      <a:pt x="14" y="808"/>
                    </a:lnTo>
                    <a:lnTo>
                      <a:pt x="14" y="780"/>
                    </a:lnTo>
                    <a:lnTo>
                      <a:pt x="28" y="766"/>
                    </a:lnTo>
                    <a:lnTo>
                      <a:pt x="56" y="709"/>
                    </a:lnTo>
                    <a:lnTo>
                      <a:pt x="71" y="709"/>
                    </a:lnTo>
                    <a:lnTo>
                      <a:pt x="71" y="695"/>
                    </a:lnTo>
                    <a:lnTo>
                      <a:pt x="71" y="680"/>
                    </a:lnTo>
                    <a:lnTo>
                      <a:pt x="71" y="652"/>
                    </a:lnTo>
                    <a:lnTo>
                      <a:pt x="71" y="638"/>
                    </a:lnTo>
                    <a:lnTo>
                      <a:pt x="71" y="624"/>
                    </a:lnTo>
                    <a:lnTo>
                      <a:pt x="71" y="610"/>
                    </a:lnTo>
                    <a:lnTo>
                      <a:pt x="71" y="595"/>
                    </a:lnTo>
                    <a:lnTo>
                      <a:pt x="56" y="581"/>
                    </a:lnTo>
                    <a:lnTo>
                      <a:pt x="56" y="567"/>
                    </a:lnTo>
                    <a:lnTo>
                      <a:pt x="56" y="553"/>
                    </a:lnTo>
                    <a:lnTo>
                      <a:pt x="56" y="539"/>
                    </a:lnTo>
                    <a:lnTo>
                      <a:pt x="42" y="539"/>
                    </a:lnTo>
                    <a:lnTo>
                      <a:pt x="42" y="510"/>
                    </a:lnTo>
                    <a:lnTo>
                      <a:pt x="28" y="496"/>
                    </a:lnTo>
                    <a:lnTo>
                      <a:pt x="28" y="482"/>
                    </a:lnTo>
                    <a:lnTo>
                      <a:pt x="42" y="468"/>
                    </a:lnTo>
                    <a:lnTo>
                      <a:pt x="42" y="454"/>
                    </a:lnTo>
                    <a:lnTo>
                      <a:pt x="56" y="454"/>
                    </a:lnTo>
                    <a:lnTo>
                      <a:pt x="71" y="439"/>
                    </a:lnTo>
                    <a:lnTo>
                      <a:pt x="85" y="439"/>
                    </a:lnTo>
                    <a:lnTo>
                      <a:pt x="85" y="425"/>
                    </a:lnTo>
                    <a:lnTo>
                      <a:pt x="71" y="411"/>
                    </a:lnTo>
                    <a:lnTo>
                      <a:pt x="56" y="397"/>
                    </a:lnTo>
                    <a:lnTo>
                      <a:pt x="42" y="354"/>
                    </a:lnTo>
                    <a:lnTo>
                      <a:pt x="0" y="312"/>
                    </a:lnTo>
                    <a:lnTo>
                      <a:pt x="0" y="297"/>
                    </a:lnTo>
                    <a:lnTo>
                      <a:pt x="28" y="283"/>
                    </a:lnTo>
                    <a:lnTo>
                      <a:pt x="71" y="255"/>
                    </a:lnTo>
                    <a:lnTo>
                      <a:pt x="85" y="241"/>
                    </a:lnTo>
                    <a:lnTo>
                      <a:pt x="99" y="241"/>
                    </a:lnTo>
                    <a:lnTo>
                      <a:pt x="113" y="227"/>
                    </a:lnTo>
                    <a:lnTo>
                      <a:pt x="142" y="212"/>
                    </a:lnTo>
                    <a:lnTo>
                      <a:pt x="156" y="198"/>
                    </a:lnTo>
                    <a:lnTo>
                      <a:pt x="170" y="198"/>
                    </a:lnTo>
                    <a:lnTo>
                      <a:pt x="170" y="184"/>
                    </a:lnTo>
                    <a:lnTo>
                      <a:pt x="198" y="170"/>
                    </a:lnTo>
                    <a:lnTo>
                      <a:pt x="227" y="141"/>
                    </a:lnTo>
                    <a:lnTo>
                      <a:pt x="241" y="127"/>
                    </a:lnTo>
                    <a:lnTo>
                      <a:pt x="269" y="113"/>
                    </a:lnTo>
                    <a:lnTo>
                      <a:pt x="283" y="99"/>
                    </a:lnTo>
                    <a:lnTo>
                      <a:pt x="312" y="85"/>
                    </a:lnTo>
                    <a:lnTo>
                      <a:pt x="340" y="71"/>
                    </a:lnTo>
                    <a:lnTo>
                      <a:pt x="368" y="42"/>
                    </a:lnTo>
                    <a:lnTo>
                      <a:pt x="411" y="14"/>
                    </a:lnTo>
                    <a:lnTo>
                      <a:pt x="425" y="0"/>
                    </a:lnTo>
                    <a:lnTo>
                      <a:pt x="439" y="0"/>
                    </a:lnTo>
                    <a:lnTo>
                      <a:pt x="454" y="28"/>
                    </a:lnTo>
                    <a:lnTo>
                      <a:pt x="468" y="28"/>
                    </a:lnTo>
                    <a:lnTo>
                      <a:pt x="482" y="42"/>
                    </a:lnTo>
                    <a:lnTo>
                      <a:pt x="496" y="71"/>
                    </a:lnTo>
                    <a:lnTo>
                      <a:pt x="510" y="85"/>
                    </a:lnTo>
                    <a:lnTo>
                      <a:pt x="510" y="99"/>
                    </a:lnTo>
                    <a:lnTo>
                      <a:pt x="524" y="99"/>
                    </a:lnTo>
                    <a:lnTo>
                      <a:pt x="524" y="113"/>
                    </a:lnTo>
                    <a:lnTo>
                      <a:pt x="539" y="113"/>
                    </a:lnTo>
                    <a:lnTo>
                      <a:pt x="539" y="127"/>
                    </a:lnTo>
                    <a:lnTo>
                      <a:pt x="553" y="141"/>
                    </a:lnTo>
                    <a:lnTo>
                      <a:pt x="567" y="156"/>
                    </a:lnTo>
                    <a:lnTo>
                      <a:pt x="567" y="170"/>
                    </a:lnTo>
                    <a:lnTo>
                      <a:pt x="581" y="170"/>
                    </a:lnTo>
                    <a:lnTo>
                      <a:pt x="581" y="184"/>
                    </a:lnTo>
                    <a:lnTo>
                      <a:pt x="595" y="198"/>
                    </a:lnTo>
                    <a:lnTo>
                      <a:pt x="610" y="212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8" name="Freeform 24"/>
              <p:cNvSpPr>
                <a:spLocks noChangeAspect="1"/>
              </p:cNvSpPr>
              <p:nvPr/>
            </p:nvSpPr>
            <p:spPr bwMode="auto">
              <a:xfrm>
                <a:off x="11496" y="10564"/>
                <a:ext cx="2717" cy="4041"/>
              </a:xfrm>
              <a:custGeom>
                <a:avLst/>
                <a:gdLst/>
                <a:ahLst/>
                <a:cxnLst>
                  <a:cxn ang="0">
                    <a:pos x="837" y="156"/>
                  </a:cxn>
                  <a:cxn ang="0">
                    <a:pos x="1177" y="468"/>
                  </a:cxn>
                  <a:cxn ang="0">
                    <a:pos x="1248" y="624"/>
                  </a:cxn>
                  <a:cxn ang="0">
                    <a:pos x="1305" y="737"/>
                  </a:cxn>
                  <a:cxn ang="0">
                    <a:pos x="1291" y="851"/>
                  </a:cxn>
                  <a:cxn ang="0">
                    <a:pos x="1277" y="1007"/>
                  </a:cxn>
                  <a:cxn ang="0">
                    <a:pos x="1277" y="1120"/>
                  </a:cxn>
                  <a:cxn ang="0">
                    <a:pos x="1206" y="1134"/>
                  </a:cxn>
                  <a:cxn ang="0">
                    <a:pos x="1135" y="1106"/>
                  </a:cxn>
                  <a:cxn ang="0">
                    <a:pos x="1021" y="1063"/>
                  </a:cxn>
                  <a:cxn ang="0">
                    <a:pos x="979" y="1035"/>
                  </a:cxn>
                  <a:cxn ang="0">
                    <a:pos x="851" y="1021"/>
                  </a:cxn>
                  <a:cxn ang="0">
                    <a:pos x="823" y="964"/>
                  </a:cxn>
                  <a:cxn ang="0">
                    <a:pos x="780" y="993"/>
                  </a:cxn>
                  <a:cxn ang="0">
                    <a:pos x="780" y="1177"/>
                  </a:cxn>
                  <a:cxn ang="0">
                    <a:pos x="851" y="1234"/>
                  </a:cxn>
                  <a:cxn ang="0">
                    <a:pos x="993" y="1262"/>
                  </a:cxn>
                  <a:cxn ang="0">
                    <a:pos x="1121" y="1361"/>
                  </a:cxn>
                  <a:cxn ang="0">
                    <a:pos x="1234" y="1347"/>
                  </a:cxn>
                  <a:cxn ang="0">
                    <a:pos x="1206" y="1248"/>
                  </a:cxn>
                  <a:cxn ang="0">
                    <a:pos x="1206" y="1205"/>
                  </a:cxn>
                  <a:cxn ang="0">
                    <a:pos x="1234" y="1276"/>
                  </a:cxn>
                  <a:cxn ang="0">
                    <a:pos x="1319" y="1319"/>
                  </a:cxn>
                  <a:cxn ang="0">
                    <a:pos x="1319" y="1361"/>
                  </a:cxn>
                  <a:cxn ang="0">
                    <a:pos x="1433" y="1446"/>
                  </a:cxn>
                  <a:cxn ang="0">
                    <a:pos x="1532" y="1461"/>
                  </a:cxn>
                  <a:cxn ang="0">
                    <a:pos x="1589" y="1532"/>
                  </a:cxn>
                  <a:cxn ang="0">
                    <a:pos x="1688" y="1546"/>
                  </a:cxn>
                  <a:cxn ang="0">
                    <a:pos x="1688" y="1602"/>
                  </a:cxn>
                  <a:cxn ang="0">
                    <a:pos x="1702" y="1688"/>
                  </a:cxn>
                  <a:cxn ang="0">
                    <a:pos x="1631" y="1773"/>
                  </a:cxn>
                  <a:cxn ang="0">
                    <a:pos x="1575" y="1844"/>
                  </a:cxn>
                  <a:cxn ang="0">
                    <a:pos x="1433" y="1929"/>
                  </a:cxn>
                  <a:cxn ang="0">
                    <a:pos x="1433" y="2085"/>
                  </a:cxn>
                  <a:cxn ang="0">
                    <a:pos x="1433" y="2212"/>
                  </a:cxn>
                  <a:cxn ang="0">
                    <a:pos x="1333" y="2269"/>
                  </a:cxn>
                  <a:cxn ang="0">
                    <a:pos x="1121" y="2227"/>
                  </a:cxn>
                  <a:cxn ang="0">
                    <a:pos x="1135" y="2297"/>
                  </a:cxn>
                  <a:cxn ang="0">
                    <a:pos x="1078" y="2368"/>
                  </a:cxn>
                  <a:cxn ang="0">
                    <a:pos x="1107" y="2454"/>
                  </a:cxn>
                  <a:cxn ang="0">
                    <a:pos x="1050" y="2524"/>
                  </a:cxn>
                  <a:cxn ang="0">
                    <a:pos x="1050" y="2397"/>
                  </a:cxn>
                  <a:cxn ang="0">
                    <a:pos x="993" y="2326"/>
                  </a:cxn>
                  <a:cxn ang="0">
                    <a:pos x="951" y="2241"/>
                  </a:cxn>
                  <a:cxn ang="0">
                    <a:pos x="851" y="2184"/>
                  </a:cxn>
                  <a:cxn ang="0">
                    <a:pos x="752" y="2184"/>
                  </a:cxn>
                  <a:cxn ang="0">
                    <a:pos x="624" y="2184"/>
                  </a:cxn>
                  <a:cxn ang="0">
                    <a:pos x="497" y="2184"/>
                  </a:cxn>
                  <a:cxn ang="0">
                    <a:pos x="355" y="2184"/>
                  </a:cxn>
                  <a:cxn ang="0">
                    <a:pos x="298" y="2170"/>
                  </a:cxn>
                  <a:cxn ang="0">
                    <a:pos x="185" y="2170"/>
                  </a:cxn>
                  <a:cxn ang="0">
                    <a:pos x="114" y="2099"/>
                  </a:cxn>
                  <a:cxn ang="0">
                    <a:pos x="114" y="1985"/>
                  </a:cxn>
                  <a:cxn ang="0">
                    <a:pos x="114" y="1900"/>
                  </a:cxn>
                  <a:cxn ang="0">
                    <a:pos x="128" y="1631"/>
                  </a:cxn>
                  <a:cxn ang="0">
                    <a:pos x="0" y="1461"/>
                  </a:cxn>
                  <a:cxn ang="0">
                    <a:pos x="0" y="1276"/>
                  </a:cxn>
                  <a:cxn ang="0">
                    <a:pos x="114" y="794"/>
                  </a:cxn>
                  <a:cxn ang="0">
                    <a:pos x="327" y="411"/>
                  </a:cxn>
                  <a:cxn ang="0">
                    <a:pos x="483" y="496"/>
                  </a:cxn>
                  <a:cxn ang="0">
                    <a:pos x="454" y="411"/>
                  </a:cxn>
                  <a:cxn ang="0">
                    <a:pos x="454" y="297"/>
                  </a:cxn>
                  <a:cxn ang="0">
                    <a:pos x="497" y="71"/>
                  </a:cxn>
                </a:cxnLst>
                <a:rect l="0" t="0" r="r" b="b"/>
                <a:pathLst>
                  <a:path w="1702" h="2539">
                    <a:moveTo>
                      <a:pt x="610" y="0"/>
                    </a:moveTo>
                    <a:lnTo>
                      <a:pt x="610" y="42"/>
                    </a:lnTo>
                    <a:lnTo>
                      <a:pt x="653" y="42"/>
                    </a:lnTo>
                    <a:lnTo>
                      <a:pt x="695" y="42"/>
                    </a:lnTo>
                    <a:lnTo>
                      <a:pt x="738" y="42"/>
                    </a:lnTo>
                    <a:lnTo>
                      <a:pt x="752" y="42"/>
                    </a:lnTo>
                    <a:lnTo>
                      <a:pt x="752" y="71"/>
                    </a:lnTo>
                    <a:lnTo>
                      <a:pt x="752" y="85"/>
                    </a:lnTo>
                    <a:lnTo>
                      <a:pt x="752" y="113"/>
                    </a:lnTo>
                    <a:lnTo>
                      <a:pt x="752" y="156"/>
                    </a:lnTo>
                    <a:lnTo>
                      <a:pt x="780" y="156"/>
                    </a:lnTo>
                    <a:lnTo>
                      <a:pt x="795" y="156"/>
                    </a:lnTo>
                    <a:lnTo>
                      <a:pt x="823" y="156"/>
                    </a:lnTo>
                    <a:lnTo>
                      <a:pt x="837" y="156"/>
                    </a:lnTo>
                    <a:lnTo>
                      <a:pt x="908" y="156"/>
                    </a:lnTo>
                    <a:lnTo>
                      <a:pt x="922" y="269"/>
                    </a:lnTo>
                    <a:lnTo>
                      <a:pt x="936" y="269"/>
                    </a:lnTo>
                    <a:lnTo>
                      <a:pt x="965" y="269"/>
                    </a:lnTo>
                    <a:lnTo>
                      <a:pt x="1021" y="269"/>
                    </a:lnTo>
                    <a:lnTo>
                      <a:pt x="1021" y="340"/>
                    </a:lnTo>
                    <a:lnTo>
                      <a:pt x="1021" y="354"/>
                    </a:lnTo>
                    <a:lnTo>
                      <a:pt x="1021" y="383"/>
                    </a:lnTo>
                    <a:lnTo>
                      <a:pt x="1021" y="397"/>
                    </a:lnTo>
                    <a:lnTo>
                      <a:pt x="1021" y="411"/>
                    </a:lnTo>
                    <a:lnTo>
                      <a:pt x="1021" y="439"/>
                    </a:lnTo>
                    <a:lnTo>
                      <a:pt x="1036" y="439"/>
                    </a:lnTo>
                    <a:lnTo>
                      <a:pt x="1064" y="439"/>
                    </a:lnTo>
                    <a:lnTo>
                      <a:pt x="1135" y="439"/>
                    </a:lnTo>
                    <a:lnTo>
                      <a:pt x="1135" y="468"/>
                    </a:lnTo>
                    <a:lnTo>
                      <a:pt x="1149" y="468"/>
                    </a:lnTo>
                    <a:lnTo>
                      <a:pt x="1163" y="468"/>
                    </a:lnTo>
                    <a:lnTo>
                      <a:pt x="1177" y="468"/>
                    </a:lnTo>
                    <a:lnTo>
                      <a:pt x="1206" y="468"/>
                    </a:lnTo>
                    <a:lnTo>
                      <a:pt x="1220" y="468"/>
                    </a:lnTo>
                    <a:lnTo>
                      <a:pt x="1234" y="468"/>
                    </a:lnTo>
                    <a:lnTo>
                      <a:pt x="1248" y="468"/>
                    </a:lnTo>
                    <a:lnTo>
                      <a:pt x="1248" y="496"/>
                    </a:lnTo>
                    <a:lnTo>
                      <a:pt x="1248" y="539"/>
                    </a:lnTo>
                    <a:lnTo>
                      <a:pt x="1248" y="553"/>
                    </a:lnTo>
                    <a:lnTo>
                      <a:pt x="1248" y="567"/>
                    </a:lnTo>
                    <a:lnTo>
                      <a:pt x="1248" y="581"/>
                    </a:lnTo>
                    <a:lnTo>
                      <a:pt x="1248" y="595"/>
                    </a:lnTo>
                    <a:lnTo>
                      <a:pt x="1248" y="610"/>
                    </a:lnTo>
                    <a:lnTo>
                      <a:pt x="1248" y="624"/>
                    </a:lnTo>
                    <a:lnTo>
                      <a:pt x="1277" y="624"/>
                    </a:lnTo>
                    <a:lnTo>
                      <a:pt x="1291" y="624"/>
                    </a:lnTo>
                    <a:lnTo>
                      <a:pt x="1291" y="638"/>
                    </a:lnTo>
                    <a:lnTo>
                      <a:pt x="1291" y="652"/>
                    </a:lnTo>
                    <a:lnTo>
                      <a:pt x="1291" y="666"/>
                    </a:lnTo>
                    <a:lnTo>
                      <a:pt x="1291" y="680"/>
                    </a:lnTo>
                    <a:lnTo>
                      <a:pt x="1291" y="695"/>
                    </a:lnTo>
                    <a:lnTo>
                      <a:pt x="1291" y="709"/>
                    </a:lnTo>
                    <a:lnTo>
                      <a:pt x="1305" y="737"/>
                    </a:lnTo>
                    <a:lnTo>
                      <a:pt x="1305" y="751"/>
                    </a:lnTo>
                    <a:lnTo>
                      <a:pt x="1319" y="751"/>
                    </a:lnTo>
                    <a:lnTo>
                      <a:pt x="1319" y="766"/>
                    </a:lnTo>
                    <a:lnTo>
                      <a:pt x="1319" y="780"/>
                    </a:lnTo>
                    <a:lnTo>
                      <a:pt x="1333" y="794"/>
                    </a:lnTo>
                    <a:lnTo>
                      <a:pt x="1319" y="794"/>
                    </a:lnTo>
                    <a:lnTo>
                      <a:pt x="1305" y="794"/>
                    </a:lnTo>
                    <a:lnTo>
                      <a:pt x="1305" y="808"/>
                    </a:lnTo>
                    <a:lnTo>
                      <a:pt x="1305" y="822"/>
                    </a:lnTo>
                    <a:lnTo>
                      <a:pt x="1291" y="836"/>
                    </a:lnTo>
                    <a:lnTo>
                      <a:pt x="1291" y="851"/>
                    </a:lnTo>
                    <a:lnTo>
                      <a:pt x="1291" y="865"/>
                    </a:lnTo>
                    <a:lnTo>
                      <a:pt x="1277" y="865"/>
                    </a:lnTo>
                    <a:lnTo>
                      <a:pt x="1277" y="879"/>
                    </a:lnTo>
                    <a:lnTo>
                      <a:pt x="1277" y="893"/>
                    </a:lnTo>
                    <a:lnTo>
                      <a:pt x="1277" y="907"/>
                    </a:lnTo>
                    <a:lnTo>
                      <a:pt x="1263" y="907"/>
                    </a:lnTo>
                    <a:lnTo>
                      <a:pt x="1263" y="922"/>
                    </a:lnTo>
                    <a:lnTo>
                      <a:pt x="1263" y="936"/>
                    </a:lnTo>
                    <a:lnTo>
                      <a:pt x="1263" y="950"/>
                    </a:lnTo>
                    <a:lnTo>
                      <a:pt x="1263" y="964"/>
                    </a:lnTo>
                    <a:lnTo>
                      <a:pt x="1263" y="978"/>
                    </a:lnTo>
                    <a:lnTo>
                      <a:pt x="1277" y="978"/>
                    </a:lnTo>
                    <a:lnTo>
                      <a:pt x="1277" y="993"/>
                    </a:lnTo>
                    <a:lnTo>
                      <a:pt x="1277" y="1007"/>
                    </a:lnTo>
                    <a:lnTo>
                      <a:pt x="1277" y="1021"/>
                    </a:lnTo>
                    <a:lnTo>
                      <a:pt x="1277" y="1035"/>
                    </a:lnTo>
                    <a:lnTo>
                      <a:pt x="1277" y="1049"/>
                    </a:lnTo>
                    <a:lnTo>
                      <a:pt x="1277" y="1063"/>
                    </a:lnTo>
                    <a:lnTo>
                      <a:pt x="1263" y="1063"/>
                    </a:lnTo>
                    <a:lnTo>
                      <a:pt x="1248" y="1063"/>
                    </a:lnTo>
                    <a:lnTo>
                      <a:pt x="1248" y="1078"/>
                    </a:lnTo>
                    <a:lnTo>
                      <a:pt x="1248" y="1092"/>
                    </a:lnTo>
                    <a:lnTo>
                      <a:pt x="1263" y="1092"/>
                    </a:lnTo>
                    <a:lnTo>
                      <a:pt x="1277" y="1106"/>
                    </a:lnTo>
                    <a:lnTo>
                      <a:pt x="1277" y="1120"/>
                    </a:lnTo>
                    <a:lnTo>
                      <a:pt x="1277" y="1134"/>
                    </a:lnTo>
                    <a:lnTo>
                      <a:pt x="1277" y="1149"/>
                    </a:lnTo>
                    <a:lnTo>
                      <a:pt x="1263" y="1149"/>
                    </a:lnTo>
                    <a:lnTo>
                      <a:pt x="1248" y="1149"/>
                    </a:lnTo>
                    <a:lnTo>
                      <a:pt x="1248" y="1163"/>
                    </a:lnTo>
                    <a:lnTo>
                      <a:pt x="1234" y="1149"/>
                    </a:lnTo>
                    <a:lnTo>
                      <a:pt x="1220" y="1149"/>
                    </a:lnTo>
                    <a:lnTo>
                      <a:pt x="1220" y="1134"/>
                    </a:lnTo>
                    <a:lnTo>
                      <a:pt x="1206" y="1134"/>
                    </a:lnTo>
                    <a:lnTo>
                      <a:pt x="1192" y="1134"/>
                    </a:lnTo>
                    <a:lnTo>
                      <a:pt x="1177" y="1120"/>
                    </a:lnTo>
                    <a:lnTo>
                      <a:pt x="1163" y="1120"/>
                    </a:lnTo>
                    <a:lnTo>
                      <a:pt x="1149" y="1120"/>
                    </a:lnTo>
                    <a:lnTo>
                      <a:pt x="1149" y="1106"/>
                    </a:lnTo>
                    <a:lnTo>
                      <a:pt x="1135" y="1106"/>
                    </a:lnTo>
                    <a:lnTo>
                      <a:pt x="1121" y="1106"/>
                    </a:lnTo>
                    <a:lnTo>
                      <a:pt x="1107" y="1106"/>
                    </a:lnTo>
                    <a:lnTo>
                      <a:pt x="1092" y="1092"/>
                    </a:lnTo>
                    <a:lnTo>
                      <a:pt x="1064" y="1092"/>
                    </a:lnTo>
                    <a:lnTo>
                      <a:pt x="1050" y="1078"/>
                    </a:lnTo>
                    <a:lnTo>
                      <a:pt x="1036" y="1078"/>
                    </a:lnTo>
                    <a:lnTo>
                      <a:pt x="1050" y="1078"/>
                    </a:lnTo>
                    <a:lnTo>
                      <a:pt x="1050" y="1063"/>
                    </a:lnTo>
                    <a:lnTo>
                      <a:pt x="1036" y="1063"/>
                    </a:lnTo>
                    <a:lnTo>
                      <a:pt x="1021" y="1063"/>
                    </a:lnTo>
                    <a:lnTo>
                      <a:pt x="1021" y="1049"/>
                    </a:lnTo>
                    <a:lnTo>
                      <a:pt x="1021" y="1035"/>
                    </a:lnTo>
                    <a:lnTo>
                      <a:pt x="1007" y="1035"/>
                    </a:lnTo>
                    <a:lnTo>
                      <a:pt x="993" y="1035"/>
                    </a:lnTo>
                    <a:lnTo>
                      <a:pt x="979" y="1035"/>
                    </a:lnTo>
                    <a:lnTo>
                      <a:pt x="965" y="1035"/>
                    </a:lnTo>
                    <a:lnTo>
                      <a:pt x="951" y="1035"/>
                    </a:lnTo>
                    <a:lnTo>
                      <a:pt x="936" y="1035"/>
                    </a:lnTo>
                    <a:lnTo>
                      <a:pt x="922" y="1035"/>
                    </a:lnTo>
                    <a:lnTo>
                      <a:pt x="908" y="1021"/>
                    </a:lnTo>
                    <a:lnTo>
                      <a:pt x="894" y="1021"/>
                    </a:lnTo>
                    <a:lnTo>
                      <a:pt x="880" y="1007"/>
                    </a:lnTo>
                    <a:lnTo>
                      <a:pt x="865" y="1007"/>
                    </a:lnTo>
                    <a:lnTo>
                      <a:pt x="865" y="1021"/>
                    </a:lnTo>
                    <a:lnTo>
                      <a:pt x="851" y="1021"/>
                    </a:lnTo>
                    <a:lnTo>
                      <a:pt x="837" y="1021"/>
                    </a:lnTo>
                    <a:lnTo>
                      <a:pt x="837" y="1007"/>
                    </a:lnTo>
                    <a:lnTo>
                      <a:pt x="837" y="993"/>
                    </a:lnTo>
                    <a:lnTo>
                      <a:pt x="837" y="978"/>
                    </a:lnTo>
                    <a:lnTo>
                      <a:pt x="837" y="964"/>
                    </a:lnTo>
                    <a:lnTo>
                      <a:pt x="823" y="964"/>
                    </a:lnTo>
                    <a:lnTo>
                      <a:pt x="823" y="950"/>
                    </a:lnTo>
                    <a:lnTo>
                      <a:pt x="809" y="936"/>
                    </a:lnTo>
                    <a:lnTo>
                      <a:pt x="795" y="936"/>
                    </a:lnTo>
                    <a:lnTo>
                      <a:pt x="795" y="950"/>
                    </a:lnTo>
                    <a:lnTo>
                      <a:pt x="795" y="964"/>
                    </a:lnTo>
                    <a:lnTo>
                      <a:pt x="795" y="978"/>
                    </a:lnTo>
                    <a:lnTo>
                      <a:pt x="795" y="993"/>
                    </a:lnTo>
                    <a:lnTo>
                      <a:pt x="780" y="993"/>
                    </a:lnTo>
                    <a:lnTo>
                      <a:pt x="780" y="1007"/>
                    </a:lnTo>
                    <a:lnTo>
                      <a:pt x="780" y="1021"/>
                    </a:lnTo>
                    <a:lnTo>
                      <a:pt x="780" y="1035"/>
                    </a:lnTo>
                    <a:lnTo>
                      <a:pt x="780" y="1049"/>
                    </a:lnTo>
                    <a:lnTo>
                      <a:pt x="780" y="1063"/>
                    </a:lnTo>
                    <a:lnTo>
                      <a:pt x="780" y="1078"/>
                    </a:lnTo>
                    <a:lnTo>
                      <a:pt x="780" y="1092"/>
                    </a:lnTo>
                    <a:lnTo>
                      <a:pt x="780" y="1106"/>
                    </a:lnTo>
                    <a:lnTo>
                      <a:pt x="780" y="1120"/>
                    </a:lnTo>
                    <a:lnTo>
                      <a:pt x="780" y="1134"/>
                    </a:lnTo>
                    <a:lnTo>
                      <a:pt x="780" y="1149"/>
                    </a:lnTo>
                    <a:lnTo>
                      <a:pt x="780" y="1163"/>
                    </a:lnTo>
                    <a:lnTo>
                      <a:pt x="780" y="1177"/>
                    </a:lnTo>
                    <a:lnTo>
                      <a:pt x="780" y="1191"/>
                    </a:lnTo>
                    <a:lnTo>
                      <a:pt x="780" y="1205"/>
                    </a:lnTo>
                    <a:lnTo>
                      <a:pt x="780" y="1219"/>
                    </a:lnTo>
                    <a:lnTo>
                      <a:pt x="795" y="1219"/>
                    </a:lnTo>
                    <a:lnTo>
                      <a:pt x="809" y="1219"/>
                    </a:lnTo>
                    <a:lnTo>
                      <a:pt x="823" y="1219"/>
                    </a:lnTo>
                    <a:lnTo>
                      <a:pt x="837" y="1234"/>
                    </a:lnTo>
                    <a:lnTo>
                      <a:pt x="851" y="1234"/>
                    </a:lnTo>
                    <a:lnTo>
                      <a:pt x="865" y="1234"/>
                    </a:lnTo>
                    <a:lnTo>
                      <a:pt x="880" y="1219"/>
                    </a:lnTo>
                    <a:lnTo>
                      <a:pt x="894" y="1219"/>
                    </a:lnTo>
                    <a:lnTo>
                      <a:pt x="894" y="1234"/>
                    </a:lnTo>
                    <a:lnTo>
                      <a:pt x="908" y="1234"/>
                    </a:lnTo>
                    <a:lnTo>
                      <a:pt x="922" y="1248"/>
                    </a:lnTo>
                    <a:lnTo>
                      <a:pt x="951" y="1248"/>
                    </a:lnTo>
                    <a:lnTo>
                      <a:pt x="951" y="1262"/>
                    </a:lnTo>
                    <a:lnTo>
                      <a:pt x="965" y="1262"/>
                    </a:lnTo>
                    <a:lnTo>
                      <a:pt x="979" y="1262"/>
                    </a:lnTo>
                    <a:lnTo>
                      <a:pt x="993" y="1262"/>
                    </a:lnTo>
                    <a:lnTo>
                      <a:pt x="993" y="1276"/>
                    </a:lnTo>
                    <a:lnTo>
                      <a:pt x="993" y="1290"/>
                    </a:lnTo>
                    <a:lnTo>
                      <a:pt x="993" y="1305"/>
                    </a:lnTo>
                    <a:lnTo>
                      <a:pt x="1036" y="1305"/>
                    </a:lnTo>
                    <a:lnTo>
                      <a:pt x="1036" y="1319"/>
                    </a:lnTo>
                    <a:lnTo>
                      <a:pt x="1036" y="1347"/>
                    </a:lnTo>
                    <a:lnTo>
                      <a:pt x="1050" y="1347"/>
                    </a:lnTo>
                    <a:lnTo>
                      <a:pt x="1050" y="1361"/>
                    </a:lnTo>
                    <a:lnTo>
                      <a:pt x="1078" y="1361"/>
                    </a:lnTo>
                    <a:lnTo>
                      <a:pt x="1107" y="1361"/>
                    </a:lnTo>
                    <a:lnTo>
                      <a:pt x="1121" y="1361"/>
                    </a:lnTo>
                    <a:lnTo>
                      <a:pt x="1135" y="1361"/>
                    </a:lnTo>
                    <a:lnTo>
                      <a:pt x="1149" y="1361"/>
                    </a:lnTo>
                    <a:lnTo>
                      <a:pt x="1163" y="1361"/>
                    </a:lnTo>
                    <a:lnTo>
                      <a:pt x="1177" y="1361"/>
                    </a:lnTo>
                    <a:lnTo>
                      <a:pt x="1192" y="1361"/>
                    </a:lnTo>
                    <a:lnTo>
                      <a:pt x="1206" y="1361"/>
                    </a:lnTo>
                    <a:lnTo>
                      <a:pt x="1220" y="1347"/>
                    </a:lnTo>
                    <a:lnTo>
                      <a:pt x="1234" y="1347"/>
                    </a:lnTo>
                    <a:lnTo>
                      <a:pt x="1234" y="1333"/>
                    </a:lnTo>
                    <a:lnTo>
                      <a:pt x="1234" y="1319"/>
                    </a:lnTo>
                    <a:lnTo>
                      <a:pt x="1234" y="1305"/>
                    </a:lnTo>
                    <a:lnTo>
                      <a:pt x="1234" y="1290"/>
                    </a:lnTo>
                    <a:lnTo>
                      <a:pt x="1234" y="1276"/>
                    </a:lnTo>
                    <a:lnTo>
                      <a:pt x="1220" y="1276"/>
                    </a:lnTo>
                    <a:lnTo>
                      <a:pt x="1220" y="1262"/>
                    </a:lnTo>
                    <a:lnTo>
                      <a:pt x="1206" y="1262"/>
                    </a:lnTo>
                    <a:lnTo>
                      <a:pt x="1206" y="1248"/>
                    </a:lnTo>
                    <a:lnTo>
                      <a:pt x="1206" y="1234"/>
                    </a:lnTo>
                    <a:lnTo>
                      <a:pt x="1206" y="1219"/>
                    </a:lnTo>
                    <a:lnTo>
                      <a:pt x="1206" y="1205"/>
                    </a:lnTo>
                    <a:lnTo>
                      <a:pt x="1192" y="1205"/>
                    </a:lnTo>
                    <a:lnTo>
                      <a:pt x="1206" y="1205"/>
                    </a:lnTo>
                    <a:lnTo>
                      <a:pt x="1206" y="1191"/>
                    </a:lnTo>
                    <a:lnTo>
                      <a:pt x="1206" y="1205"/>
                    </a:lnTo>
                    <a:lnTo>
                      <a:pt x="1206" y="1219"/>
                    </a:lnTo>
                    <a:lnTo>
                      <a:pt x="1220" y="1219"/>
                    </a:lnTo>
                    <a:lnTo>
                      <a:pt x="1220" y="1234"/>
                    </a:lnTo>
                    <a:lnTo>
                      <a:pt x="1220" y="1248"/>
                    </a:lnTo>
                    <a:lnTo>
                      <a:pt x="1220" y="1262"/>
                    </a:lnTo>
                    <a:lnTo>
                      <a:pt x="1234" y="1262"/>
                    </a:lnTo>
                    <a:lnTo>
                      <a:pt x="1234" y="1276"/>
                    </a:lnTo>
                    <a:lnTo>
                      <a:pt x="1248" y="1276"/>
                    </a:lnTo>
                    <a:lnTo>
                      <a:pt x="1248" y="1290"/>
                    </a:lnTo>
                    <a:lnTo>
                      <a:pt x="1248" y="1305"/>
                    </a:lnTo>
                    <a:lnTo>
                      <a:pt x="1263" y="1305"/>
                    </a:lnTo>
                    <a:lnTo>
                      <a:pt x="1277" y="1305"/>
                    </a:lnTo>
                    <a:lnTo>
                      <a:pt x="1291" y="1305"/>
                    </a:lnTo>
                    <a:lnTo>
                      <a:pt x="1305" y="1305"/>
                    </a:lnTo>
                    <a:lnTo>
                      <a:pt x="1319" y="1305"/>
                    </a:lnTo>
                    <a:lnTo>
                      <a:pt x="1319" y="1319"/>
                    </a:lnTo>
                    <a:lnTo>
                      <a:pt x="1333" y="1319"/>
                    </a:lnTo>
                    <a:lnTo>
                      <a:pt x="1333" y="1305"/>
                    </a:lnTo>
                    <a:lnTo>
                      <a:pt x="1348" y="1305"/>
                    </a:lnTo>
                    <a:lnTo>
                      <a:pt x="1348" y="1319"/>
                    </a:lnTo>
                    <a:lnTo>
                      <a:pt x="1348" y="1333"/>
                    </a:lnTo>
                    <a:lnTo>
                      <a:pt x="1348" y="1347"/>
                    </a:lnTo>
                    <a:lnTo>
                      <a:pt x="1362" y="1347"/>
                    </a:lnTo>
                    <a:lnTo>
                      <a:pt x="1362" y="1361"/>
                    </a:lnTo>
                    <a:lnTo>
                      <a:pt x="1348" y="1361"/>
                    </a:lnTo>
                    <a:lnTo>
                      <a:pt x="1333" y="1361"/>
                    </a:lnTo>
                    <a:lnTo>
                      <a:pt x="1319" y="1361"/>
                    </a:lnTo>
                    <a:lnTo>
                      <a:pt x="1305" y="1361"/>
                    </a:lnTo>
                    <a:lnTo>
                      <a:pt x="1305" y="1375"/>
                    </a:lnTo>
                    <a:lnTo>
                      <a:pt x="1305" y="1390"/>
                    </a:lnTo>
                    <a:lnTo>
                      <a:pt x="1305" y="1418"/>
                    </a:lnTo>
                    <a:lnTo>
                      <a:pt x="1305" y="1432"/>
                    </a:lnTo>
                    <a:lnTo>
                      <a:pt x="1305" y="1446"/>
                    </a:lnTo>
                    <a:lnTo>
                      <a:pt x="1333" y="1446"/>
                    </a:lnTo>
                    <a:lnTo>
                      <a:pt x="1348" y="1446"/>
                    </a:lnTo>
                    <a:lnTo>
                      <a:pt x="1362" y="1446"/>
                    </a:lnTo>
                    <a:lnTo>
                      <a:pt x="1376" y="1446"/>
                    </a:lnTo>
                    <a:lnTo>
                      <a:pt x="1390" y="1446"/>
                    </a:lnTo>
                    <a:lnTo>
                      <a:pt x="1404" y="1446"/>
                    </a:lnTo>
                    <a:lnTo>
                      <a:pt x="1419" y="1446"/>
                    </a:lnTo>
                    <a:lnTo>
                      <a:pt x="1433" y="1446"/>
                    </a:lnTo>
                    <a:lnTo>
                      <a:pt x="1447" y="1446"/>
                    </a:lnTo>
                    <a:lnTo>
                      <a:pt x="1461" y="1432"/>
                    </a:lnTo>
                    <a:lnTo>
                      <a:pt x="1475" y="1432"/>
                    </a:lnTo>
                    <a:lnTo>
                      <a:pt x="1489" y="1432"/>
                    </a:lnTo>
                    <a:lnTo>
                      <a:pt x="1504" y="1432"/>
                    </a:lnTo>
                    <a:lnTo>
                      <a:pt x="1518" y="1432"/>
                    </a:lnTo>
                    <a:lnTo>
                      <a:pt x="1518" y="1446"/>
                    </a:lnTo>
                    <a:lnTo>
                      <a:pt x="1532" y="1446"/>
                    </a:lnTo>
                    <a:lnTo>
                      <a:pt x="1532" y="1461"/>
                    </a:lnTo>
                    <a:lnTo>
                      <a:pt x="1532" y="1475"/>
                    </a:lnTo>
                    <a:lnTo>
                      <a:pt x="1546" y="1475"/>
                    </a:lnTo>
                    <a:lnTo>
                      <a:pt x="1546" y="1489"/>
                    </a:lnTo>
                    <a:lnTo>
                      <a:pt x="1546" y="1503"/>
                    </a:lnTo>
                    <a:lnTo>
                      <a:pt x="1560" y="1503"/>
                    </a:lnTo>
                    <a:lnTo>
                      <a:pt x="1560" y="1517"/>
                    </a:lnTo>
                    <a:lnTo>
                      <a:pt x="1575" y="1517"/>
                    </a:lnTo>
                    <a:lnTo>
                      <a:pt x="1575" y="1532"/>
                    </a:lnTo>
                    <a:lnTo>
                      <a:pt x="1589" y="1532"/>
                    </a:lnTo>
                    <a:lnTo>
                      <a:pt x="1603" y="1546"/>
                    </a:lnTo>
                    <a:lnTo>
                      <a:pt x="1617" y="1560"/>
                    </a:lnTo>
                    <a:lnTo>
                      <a:pt x="1631" y="1560"/>
                    </a:lnTo>
                    <a:lnTo>
                      <a:pt x="1645" y="1560"/>
                    </a:lnTo>
                    <a:lnTo>
                      <a:pt x="1660" y="1560"/>
                    </a:lnTo>
                    <a:lnTo>
                      <a:pt x="1660" y="1546"/>
                    </a:lnTo>
                    <a:lnTo>
                      <a:pt x="1674" y="1546"/>
                    </a:lnTo>
                    <a:lnTo>
                      <a:pt x="1688" y="1546"/>
                    </a:lnTo>
                    <a:lnTo>
                      <a:pt x="1688" y="1560"/>
                    </a:lnTo>
                    <a:lnTo>
                      <a:pt x="1702" y="1560"/>
                    </a:lnTo>
                    <a:lnTo>
                      <a:pt x="1702" y="1574"/>
                    </a:lnTo>
                    <a:lnTo>
                      <a:pt x="1702" y="1588"/>
                    </a:lnTo>
                    <a:lnTo>
                      <a:pt x="1688" y="1602"/>
                    </a:lnTo>
                    <a:lnTo>
                      <a:pt x="1702" y="1602"/>
                    </a:lnTo>
                    <a:lnTo>
                      <a:pt x="1702" y="1617"/>
                    </a:lnTo>
                    <a:lnTo>
                      <a:pt x="1702" y="1631"/>
                    </a:lnTo>
                    <a:lnTo>
                      <a:pt x="1702" y="1645"/>
                    </a:lnTo>
                    <a:lnTo>
                      <a:pt x="1702" y="1659"/>
                    </a:lnTo>
                    <a:lnTo>
                      <a:pt x="1702" y="1673"/>
                    </a:lnTo>
                    <a:lnTo>
                      <a:pt x="1702" y="1688"/>
                    </a:lnTo>
                    <a:lnTo>
                      <a:pt x="1702" y="1702"/>
                    </a:lnTo>
                    <a:lnTo>
                      <a:pt x="1702" y="1716"/>
                    </a:lnTo>
                    <a:lnTo>
                      <a:pt x="1702" y="1730"/>
                    </a:lnTo>
                    <a:lnTo>
                      <a:pt x="1702" y="1744"/>
                    </a:lnTo>
                    <a:lnTo>
                      <a:pt x="1702" y="1758"/>
                    </a:lnTo>
                    <a:lnTo>
                      <a:pt x="1688" y="1758"/>
                    </a:lnTo>
                    <a:lnTo>
                      <a:pt x="1674" y="1758"/>
                    </a:lnTo>
                    <a:lnTo>
                      <a:pt x="1660" y="1758"/>
                    </a:lnTo>
                    <a:lnTo>
                      <a:pt x="1660" y="1744"/>
                    </a:lnTo>
                    <a:lnTo>
                      <a:pt x="1645" y="1744"/>
                    </a:lnTo>
                    <a:lnTo>
                      <a:pt x="1645" y="1758"/>
                    </a:lnTo>
                    <a:lnTo>
                      <a:pt x="1645" y="1773"/>
                    </a:lnTo>
                    <a:lnTo>
                      <a:pt x="1631" y="1773"/>
                    </a:lnTo>
                    <a:lnTo>
                      <a:pt x="1617" y="1773"/>
                    </a:lnTo>
                    <a:lnTo>
                      <a:pt x="1617" y="1787"/>
                    </a:lnTo>
                    <a:lnTo>
                      <a:pt x="1617" y="1801"/>
                    </a:lnTo>
                    <a:lnTo>
                      <a:pt x="1603" y="1801"/>
                    </a:lnTo>
                    <a:lnTo>
                      <a:pt x="1589" y="1801"/>
                    </a:lnTo>
                    <a:lnTo>
                      <a:pt x="1575" y="1801"/>
                    </a:lnTo>
                    <a:lnTo>
                      <a:pt x="1575" y="1815"/>
                    </a:lnTo>
                    <a:lnTo>
                      <a:pt x="1575" y="1829"/>
                    </a:lnTo>
                    <a:lnTo>
                      <a:pt x="1575" y="1844"/>
                    </a:lnTo>
                    <a:lnTo>
                      <a:pt x="1560" y="1844"/>
                    </a:lnTo>
                    <a:lnTo>
                      <a:pt x="1546" y="1844"/>
                    </a:lnTo>
                    <a:lnTo>
                      <a:pt x="1532" y="1844"/>
                    </a:lnTo>
                    <a:lnTo>
                      <a:pt x="1532" y="1829"/>
                    </a:lnTo>
                    <a:lnTo>
                      <a:pt x="1518" y="1829"/>
                    </a:lnTo>
                    <a:lnTo>
                      <a:pt x="1475" y="1829"/>
                    </a:lnTo>
                    <a:lnTo>
                      <a:pt x="1475" y="1844"/>
                    </a:lnTo>
                    <a:lnTo>
                      <a:pt x="1475" y="1858"/>
                    </a:lnTo>
                    <a:lnTo>
                      <a:pt x="1475" y="1872"/>
                    </a:lnTo>
                    <a:lnTo>
                      <a:pt x="1475" y="1915"/>
                    </a:lnTo>
                    <a:lnTo>
                      <a:pt x="1447" y="1929"/>
                    </a:lnTo>
                    <a:lnTo>
                      <a:pt x="1433" y="1929"/>
                    </a:lnTo>
                    <a:lnTo>
                      <a:pt x="1433" y="1971"/>
                    </a:lnTo>
                    <a:lnTo>
                      <a:pt x="1433" y="1985"/>
                    </a:lnTo>
                    <a:lnTo>
                      <a:pt x="1433" y="2000"/>
                    </a:lnTo>
                    <a:lnTo>
                      <a:pt x="1433" y="2014"/>
                    </a:lnTo>
                    <a:lnTo>
                      <a:pt x="1433" y="2028"/>
                    </a:lnTo>
                    <a:lnTo>
                      <a:pt x="1433" y="2042"/>
                    </a:lnTo>
                    <a:lnTo>
                      <a:pt x="1433" y="2056"/>
                    </a:lnTo>
                    <a:lnTo>
                      <a:pt x="1433" y="2071"/>
                    </a:lnTo>
                    <a:lnTo>
                      <a:pt x="1433" y="2085"/>
                    </a:lnTo>
                    <a:lnTo>
                      <a:pt x="1433" y="2099"/>
                    </a:lnTo>
                    <a:lnTo>
                      <a:pt x="1433" y="2113"/>
                    </a:lnTo>
                    <a:lnTo>
                      <a:pt x="1433" y="2127"/>
                    </a:lnTo>
                    <a:lnTo>
                      <a:pt x="1433" y="2141"/>
                    </a:lnTo>
                    <a:lnTo>
                      <a:pt x="1433" y="2156"/>
                    </a:lnTo>
                    <a:lnTo>
                      <a:pt x="1433" y="2170"/>
                    </a:lnTo>
                    <a:lnTo>
                      <a:pt x="1433" y="2184"/>
                    </a:lnTo>
                    <a:lnTo>
                      <a:pt x="1433" y="2198"/>
                    </a:lnTo>
                    <a:lnTo>
                      <a:pt x="1433" y="2212"/>
                    </a:lnTo>
                    <a:lnTo>
                      <a:pt x="1433" y="2227"/>
                    </a:lnTo>
                    <a:lnTo>
                      <a:pt x="1419" y="2227"/>
                    </a:lnTo>
                    <a:lnTo>
                      <a:pt x="1404" y="2227"/>
                    </a:lnTo>
                    <a:lnTo>
                      <a:pt x="1390" y="2227"/>
                    </a:lnTo>
                    <a:lnTo>
                      <a:pt x="1362" y="2227"/>
                    </a:lnTo>
                    <a:lnTo>
                      <a:pt x="1348" y="2227"/>
                    </a:lnTo>
                    <a:lnTo>
                      <a:pt x="1348" y="2241"/>
                    </a:lnTo>
                    <a:lnTo>
                      <a:pt x="1348" y="2255"/>
                    </a:lnTo>
                    <a:lnTo>
                      <a:pt x="1333" y="2269"/>
                    </a:lnTo>
                    <a:lnTo>
                      <a:pt x="1291" y="2269"/>
                    </a:lnTo>
                    <a:lnTo>
                      <a:pt x="1277" y="2269"/>
                    </a:lnTo>
                    <a:lnTo>
                      <a:pt x="1263" y="2255"/>
                    </a:lnTo>
                    <a:lnTo>
                      <a:pt x="1220" y="2241"/>
                    </a:lnTo>
                    <a:lnTo>
                      <a:pt x="1206" y="2241"/>
                    </a:lnTo>
                    <a:lnTo>
                      <a:pt x="1192" y="2241"/>
                    </a:lnTo>
                    <a:lnTo>
                      <a:pt x="1177" y="2227"/>
                    </a:lnTo>
                    <a:lnTo>
                      <a:pt x="1163" y="2227"/>
                    </a:lnTo>
                    <a:lnTo>
                      <a:pt x="1163" y="2241"/>
                    </a:lnTo>
                    <a:lnTo>
                      <a:pt x="1163" y="2227"/>
                    </a:lnTo>
                    <a:lnTo>
                      <a:pt x="1149" y="2227"/>
                    </a:lnTo>
                    <a:lnTo>
                      <a:pt x="1135" y="2227"/>
                    </a:lnTo>
                    <a:lnTo>
                      <a:pt x="1121" y="2227"/>
                    </a:lnTo>
                    <a:lnTo>
                      <a:pt x="1121" y="2241"/>
                    </a:lnTo>
                    <a:lnTo>
                      <a:pt x="1135" y="2241"/>
                    </a:lnTo>
                    <a:lnTo>
                      <a:pt x="1135" y="2255"/>
                    </a:lnTo>
                    <a:lnTo>
                      <a:pt x="1135" y="2269"/>
                    </a:lnTo>
                    <a:lnTo>
                      <a:pt x="1107" y="2269"/>
                    </a:lnTo>
                    <a:lnTo>
                      <a:pt x="1092" y="2269"/>
                    </a:lnTo>
                    <a:lnTo>
                      <a:pt x="1107" y="2283"/>
                    </a:lnTo>
                    <a:lnTo>
                      <a:pt x="1121" y="2283"/>
                    </a:lnTo>
                    <a:lnTo>
                      <a:pt x="1135" y="2297"/>
                    </a:lnTo>
                    <a:lnTo>
                      <a:pt x="1149" y="2297"/>
                    </a:lnTo>
                    <a:lnTo>
                      <a:pt x="1149" y="2312"/>
                    </a:lnTo>
                    <a:lnTo>
                      <a:pt x="1149" y="2297"/>
                    </a:lnTo>
                    <a:lnTo>
                      <a:pt x="1135" y="2297"/>
                    </a:lnTo>
                    <a:lnTo>
                      <a:pt x="1121" y="2297"/>
                    </a:lnTo>
                    <a:lnTo>
                      <a:pt x="1107" y="2283"/>
                    </a:lnTo>
                    <a:lnTo>
                      <a:pt x="1078" y="2283"/>
                    </a:lnTo>
                    <a:lnTo>
                      <a:pt x="1078" y="2297"/>
                    </a:lnTo>
                    <a:lnTo>
                      <a:pt x="1078" y="2312"/>
                    </a:lnTo>
                    <a:lnTo>
                      <a:pt x="1078" y="2326"/>
                    </a:lnTo>
                    <a:lnTo>
                      <a:pt x="1078" y="2340"/>
                    </a:lnTo>
                    <a:lnTo>
                      <a:pt x="1078" y="2354"/>
                    </a:lnTo>
                    <a:lnTo>
                      <a:pt x="1078" y="2368"/>
                    </a:lnTo>
                    <a:lnTo>
                      <a:pt x="1092" y="2368"/>
                    </a:lnTo>
                    <a:lnTo>
                      <a:pt x="1092" y="2383"/>
                    </a:lnTo>
                    <a:lnTo>
                      <a:pt x="1092" y="2397"/>
                    </a:lnTo>
                    <a:lnTo>
                      <a:pt x="1107" y="2411"/>
                    </a:lnTo>
                    <a:lnTo>
                      <a:pt x="1107" y="2425"/>
                    </a:lnTo>
                    <a:lnTo>
                      <a:pt x="1107" y="2439"/>
                    </a:lnTo>
                    <a:lnTo>
                      <a:pt x="1107" y="2454"/>
                    </a:lnTo>
                    <a:lnTo>
                      <a:pt x="1107" y="2468"/>
                    </a:lnTo>
                    <a:lnTo>
                      <a:pt x="1107" y="2482"/>
                    </a:lnTo>
                    <a:lnTo>
                      <a:pt x="1107" y="2496"/>
                    </a:lnTo>
                    <a:lnTo>
                      <a:pt x="1107" y="2510"/>
                    </a:lnTo>
                    <a:lnTo>
                      <a:pt x="1107" y="2524"/>
                    </a:lnTo>
                    <a:lnTo>
                      <a:pt x="1107" y="2539"/>
                    </a:lnTo>
                    <a:lnTo>
                      <a:pt x="1092" y="2539"/>
                    </a:lnTo>
                    <a:lnTo>
                      <a:pt x="1078" y="2539"/>
                    </a:lnTo>
                    <a:lnTo>
                      <a:pt x="1064" y="2539"/>
                    </a:lnTo>
                    <a:lnTo>
                      <a:pt x="1050" y="2539"/>
                    </a:lnTo>
                    <a:lnTo>
                      <a:pt x="1050" y="2524"/>
                    </a:lnTo>
                    <a:lnTo>
                      <a:pt x="1050" y="2510"/>
                    </a:lnTo>
                    <a:lnTo>
                      <a:pt x="1050" y="2496"/>
                    </a:lnTo>
                    <a:lnTo>
                      <a:pt x="1050" y="2482"/>
                    </a:lnTo>
                    <a:lnTo>
                      <a:pt x="1050" y="2468"/>
                    </a:lnTo>
                    <a:lnTo>
                      <a:pt x="1050" y="2454"/>
                    </a:lnTo>
                    <a:lnTo>
                      <a:pt x="1050" y="2439"/>
                    </a:lnTo>
                    <a:lnTo>
                      <a:pt x="1050" y="2425"/>
                    </a:lnTo>
                    <a:lnTo>
                      <a:pt x="1050" y="2411"/>
                    </a:lnTo>
                    <a:lnTo>
                      <a:pt x="1050" y="2397"/>
                    </a:lnTo>
                    <a:lnTo>
                      <a:pt x="1036" y="2397"/>
                    </a:lnTo>
                    <a:lnTo>
                      <a:pt x="1036" y="2383"/>
                    </a:lnTo>
                    <a:lnTo>
                      <a:pt x="1036" y="2368"/>
                    </a:lnTo>
                    <a:lnTo>
                      <a:pt x="1021" y="2368"/>
                    </a:lnTo>
                    <a:lnTo>
                      <a:pt x="1021" y="2354"/>
                    </a:lnTo>
                    <a:lnTo>
                      <a:pt x="1007" y="2354"/>
                    </a:lnTo>
                    <a:lnTo>
                      <a:pt x="1007" y="2340"/>
                    </a:lnTo>
                    <a:lnTo>
                      <a:pt x="993" y="2340"/>
                    </a:lnTo>
                    <a:lnTo>
                      <a:pt x="993" y="2326"/>
                    </a:lnTo>
                    <a:lnTo>
                      <a:pt x="993" y="2312"/>
                    </a:lnTo>
                    <a:lnTo>
                      <a:pt x="979" y="2312"/>
                    </a:lnTo>
                    <a:lnTo>
                      <a:pt x="993" y="2297"/>
                    </a:lnTo>
                    <a:lnTo>
                      <a:pt x="979" y="2297"/>
                    </a:lnTo>
                    <a:lnTo>
                      <a:pt x="965" y="2297"/>
                    </a:lnTo>
                    <a:lnTo>
                      <a:pt x="965" y="2283"/>
                    </a:lnTo>
                    <a:lnTo>
                      <a:pt x="965" y="2269"/>
                    </a:lnTo>
                    <a:lnTo>
                      <a:pt x="965" y="2255"/>
                    </a:lnTo>
                    <a:lnTo>
                      <a:pt x="965" y="2241"/>
                    </a:lnTo>
                    <a:lnTo>
                      <a:pt x="951" y="2241"/>
                    </a:lnTo>
                    <a:lnTo>
                      <a:pt x="936" y="2227"/>
                    </a:lnTo>
                    <a:lnTo>
                      <a:pt x="936" y="2212"/>
                    </a:lnTo>
                    <a:lnTo>
                      <a:pt x="936" y="2198"/>
                    </a:lnTo>
                    <a:lnTo>
                      <a:pt x="951" y="2184"/>
                    </a:lnTo>
                    <a:lnTo>
                      <a:pt x="951" y="2170"/>
                    </a:lnTo>
                    <a:lnTo>
                      <a:pt x="951" y="2156"/>
                    </a:lnTo>
                    <a:lnTo>
                      <a:pt x="936" y="2156"/>
                    </a:lnTo>
                    <a:lnTo>
                      <a:pt x="908" y="2141"/>
                    </a:lnTo>
                    <a:lnTo>
                      <a:pt x="880" y="2127"/>
                    </a:lnTo>
                    <a:lnTo>
                      <a:pt x="865" y="2127"/>
                    </a:lnTo>
                    <a:lnTo>
                      <a:pt x="851" y="2156"/>
                    </a:lnTo>
                    <a:lnTo>
                      <a:pt x="851" y="2170"/>
                    </a:lnTo>
                    <a:lnTo>
                      <a:pt x="851" y="2184"/>
                    </a:lnTo>
                    <a:lnTo>
                      <a:pt x="851" y="2198"/>
                    </a:lnTo>
                    <a:lnTo>
                      <a:pt x="837" y="2198"/>
                    </a:lnTo>
                    <a:lnTo>
                      <a:pt x="823" y="2198"/>
                    </a:lnTo>
                    <a:lnTo>
                      <a:pt x="809" y="2198"/>
                    </a:lnTo>
                    <a:lnTo>
                      <a:pt x="795" y="2198"/>
                    </a:lnTo>
                    <a:lnTo>
                      <a:pt x="795" y="2184"/>
                    </a:lnTo>
                    <a:lnTo>
                      <a:pt x="780" y="2184"/>
                    </a:lnTo>
                    <a:lnTo>
                      <a:pt x="766" y="2184"/>
                    </a:lnTo>
                    <a:lnTo>
                      <a:pt x="752" y="2184"/>
                    </a:lnTo>
                    <a:lnTo>
                      <a:pt x="738" y="2184"/>
                    </a:lnTo>
                    <a:lnTo>
                      <a:pt x="738" y="2170"/>
                    </a:lnTo>
                    <a:lnTo>
                      <a:pt x="724" y="2184"/>
                    </a:lnTo>
                    <a:lnTo>
                      <a:pt x="709" y="2184"/>
                    </a:lnTo>
                    <a:lnTo>
                      <a:pt x="695" y="2184"/>
                    </a:lnTo>
                    <a:lnTo>
                      <a:pt x="681" y="2184"/>
                    </a:lnTo>
                    <a:lnTo>
                      <a:pt x="667" y="2184"/>
                    </a:lnTo>
                    <a:lnTo>
                      <a:pt x="653" y="2184"/>
                    </a:lnTo>
                    <a:lnTo>
                      <a:pt x="639" y="2184"/>
                    </a:lnTo>
                    <a:lnTo>
                      <a:pt x="624" y="2184"/>
                    </a:lnTo>
                    <a:lnTo>
                      <a:pt x="610" y="2184"/>
                    </a:lnTo>
                    <a:lnTo>
                      <a:pt x="596" y="2184"/>
                    </a:lnTo>
                    <a:lnTo>
                      <a:pt x="582" y="2184"/>
                    </a:lnTo>
                    <a:lnTo>
                      <a:pt x="568" y="2184"/>
                    </a:lnTo>
                    <a:lnTo>
                      <a:pt x="553" y="2184"/>
                    </a:lnTo>
                    <a:lnTo>
                      <a:pt x="539" y="2184"/>
                    </a:lnTo>
                    <a:lnTo>
                      <a:pt x="525" y="2184"/>
                    </a:lnTo>
                    <a:lnTo>
                      <a:pt x="511" y="2184"/>
                    </a:lnTo>
                    <a:lnTo>
                      <a:pt x="497" y="2184"/>
                    </a:lnTo>
                    <a:lnTo>
                      <a:pt x="483" y="2184"/>
                    </a:lnTo>
                    <a:lnTo>
                      <a:pt x="468" y="2184"/>
                    </a:lnTo>
                    <a:lnTo>
                      <a:pt x="454" y="2184"/>
                    </a:lnTo>
                    <a:lnTo>
                      <a:pt x="440" y="2184"/>
                    </a:lnTo>
                    <a:lnTo>
                      <a:pt x="426" y="2184"/>
                    </a:lnTo>
                    <a:lnTo>
                      <a:pt x="412" y="2184"/>
                    </a:lnTo>
                    <a:lnTo>
                      <a:pt x="397" y="2184"/>
                    </a:lnTo>
                    <a:lnTo>
                      <a:pt x="383" y="2184"/>
                    </a:lnTo>
                    <a:lnTo>
                      <a:pt x="369" y="2184"/>
                    </a:lnTo>
                    <a:lnTo>
                      <a:pt x="355" y="2184"/>
                    </a:lnTo>
                    <a:lnTo>
                      <a:pt x="341" y="2184"/>
                    </a:lnTo>
                    <a:lnTo>
                      <a:pt x="327" y="2184"/>
                    </a:lnTo>
                    <a:lnTo>
                      <a:pt x="327" y="2170"/>
                    </a:lnTo>
                    <a:lnTo>
                      <a:pt x="327" y="2156"/>
                    </a:lnTo>
                    <a:lnTo>
                      <a:pt x="341" y="2141"/>
                    </a:lnTo>
                    <a:lnTo>
                      <a:pt x="327" y="2141"/>
                    </a:lnTo>
                    <a:lnTo>
                      <a:pt x="312" y="2141"/>
                    </a:lnTo>
                    <a:lnTo>
                      <a:pt x="312" y="2156"/>
                    </a:lnTo>
                    <a:lnTo>
                      <a:pt x="298" y="2156"/>
                    </a:lnTo>
                    <a:lnTo>
                      <a:pt x="298" y="2170"/>
                    </a:lnTo>
                    <a:lnTo>
                      <a:pt x="284" y="2170"/>
                    </a:lnTo>
                    <a:lnTo>
                      <a:pt x="284" y="2184"/>
                    </a:lnTo>
                    <a:lnTo>
                      <a:pt x="270" y="2184"/>
                    </a:lnTo>
                    <a:lnTo>
                      <a:pt x="256" y="2184"/>
                    </a:lnTo>
                    <a:lnTo>
                      <a:pt x="256" y="2170"/>
                    </a:lnTo>
                    <a:lnTo>
                      <a:pt x="241" y="2170"/>
                    </a:lnTo>
                    <a:lnTo>
                      <a:pt x="227" y="2170"/>
                    </a:lnTo>
                    <a:lnTo>
                      <a:pt x="199" y="2170"/>
                    </a:lnTo>
                    <a:lnTo>
                      <a:pt x="185" y="2170"/>
                    </a:lnTo>
                    <a:lnTo>
                      <a:pt x="170" y="2170"/>
                    </a:lnTo>
                    <a:lnTo>
                      <a:pt x="156" y="2170"/>
                    </a:lnTo>
                    <a:lnTo>
                      <a:pt x="142" y="2170"/>
                    </a:lnTo>
                    <a:lnTo>
                      <a:pt x="128" y="2170"/>
                    </a:lnTo>
                    <a:lnTo>
                      <a:pt x="128" y="2156"/>
                    </a:lnTo>
                    <a:lnTo>
                      <a:pt x="128" y="2127"/>
                    </a:lnTo>
                    <a:lnTo>
                      <a:pt x="114" y="2127"/>
                    </a:lnTo>
                    <a:lnTo>
                      <a:pt x="114" y="2113"/>
                    </a:lnTo>
                    <a:lnTo>
                      <a:pt x="114" y="2099"/>
                    </a:lnTo>
                    <a:lnTo>
                      <a:pt x="114" y="2085"/>
                    </a:lnTo>
                    <a:lnTo>
                      <a:pt x="114" y="2071"/>
                    </a:lnTo>
                    <a:lnTo>
                      <a:pt x="114" y="2056"/>
                    </a:lnTo>
                    <a:lnTo>
                      <a:pt x="114" y="2028"/>
                    </a:lnTo>
                    <a:lnTo>
                      <a:pt x="114" y="2014"/>
                    </a:lnTo>
                    <a:lnTo>
                      <a:pt x="114" y="2000"/>
                    </a:lnTo>
                    <a:lnTo>
                      <a:pt x="114" y="1985"/>
                    </a:lnTo>
                    <a:lnTo>
                      <a:pt x="114" y="1971"/>
                    </a:lnTo>
                    <a:lnTo>
                      <a:pt x="114" y="1957"/>
                    </a:lnTo>
                    <a:lnTo>
                      <a:pt x="114" y="1943"/>
                    </a:lnTo>
                    <a:lnTo>
                      <a:pt x="114" y="1929"/>
                    </a:lnTo>
                    <a:lnTo>
                      <a:pt x="114" y="1915"/>
                    </a:lnTo>
                    <a:lnTo>
                      <a:pt x="114" y="1900"/>
                    </a:lnTo>
                    <a:lnTo>
                      <a:pt x="114" y="1886"/>
                    </a:lnTo>
                    <a:lnTo>
                      <a:pt x="114" y="1872"/>
                    </a:lnTo>
                    <a:lnTo>
                      <a:pt x="114" y="1858"/>
                    </a:lnTo>
                    <a:lnTo>
                      <a:pt x="128" y="1829"/>
                    </a:lnTo>
                    <a:lnTo>
                      <a:pt x="128" y="1815"/>
                    </a:lnTo>
                    <a:lnTo>
                      <a:pt x="128" y="1801"/>
                    </a:lnTo>
                    <a:lnTo>
                      <a:pt x="128" y="1787"/>
                    </a:lnTo>
                    <a:lnTo>
                      <a:pt x="128" y="1773"/>
                    </a:lnTo>
                    <a:lnTo>
                      <a:pt x="128" y="1758"/>
                    </a:lnTo>
                    <a:lnTo>
                      <a:pt x="128" y="1744"/>
                    </a:lnTo>
                    <a:lnTo>
                      <a:pt x="128" y="1730"/>
                    </a:lnTo>
                    <a:lnTo>
                      <a:pt x="128" y="1716"/>
                    </a:lnTo>
                    <a:lnTo>
                      <a:pt x="128" y="1702"/>
                    </a:lnTo>
                    <a:lnTo>
                      <a:pt x="128" y="1673"/>
                    </a:lnTo>
                    <a:lnTo>
                      <a:pt x="128" y="1659"/>
                    </a:lnTo>
                    <a:lnTo>
                      <a:pt x="128" y="1631"/>
                    </a:lnTo>
                    <a:lnTo>
                      <a:pt x="128" y="1617"/>
                    </a:lnTo>
                    <a:lnTo>
                      <a:pt x="128" y="1588"/>
                    </a:lnTo>
                    <a:lnTo>
                      <a:pt x="128" y="1574"/>
                    </a:lnTo>
                    <a:lnTo>
                      <a:pt x="128" y="1560"/>
                    </a:lnTo>
                    <a:lnTo>
                      <a:pt x="128" y="1546"/>
                    </a:lnTo>
                    <a:lnTo>
                      <a:pt x="0" y="1546"/>
                    </a:lnTo>
                    <a:lnTo>
                      <a:pt x="0" y="1532"/>
                    </a:lnTo>
                    <a:lnTo>
                      <a:pt x="0" y="1517"/>
                    </a:lnTo>
                    <a:lnTo>
                      <a:pt x="0" y="1503"/>
                    </a:lnTo>
                    <a:lnTo>
                      <a:pt x="0" y="1475"/>
                    </a:lnTo>
                    <a:lnTo>
                      <a:pt x="0" y="1461"/>
                    </a:lnTo>
                    <a:lnTo>
                      <a:pt x="0" y="1432"/>
                    </a:lnTo>
                    <a:lnTo>
                      <a:pt x="0" y="1418"/>
                    </a:lnTo>
                    <a:lnTo>
                      <a:pt x="0" y="1390"/>
                    </a:lnTo>
                    <a:lnTo>
                      <a:pt x="0" y="1375"/>
                    </a:lnTo>
                    <a:lnTo>
                      <a:pt x="0" y="1361"/>
                    </a:lnTo>
                    <a:lnTo>
                      <a:pt x="0" y="1347"/>
                    </a:lnTo>
                    <a:lnTo>
                      <a:pt x="14" y="1333"/>
                    </a:lnTo>
                    <a:lnTo>
                      <a:pt x="0" y="1319"/>
                    </a:lnTo>
                    <a:lnTo>
                      <a:pt x="0" y="1305"/>
                    </a:lnTo>
                    <a:lnTo>
                      <a:pt x="0" y="1290"/>
                    </a:lnTo>
                    <a:lnTo>
                      <a:pt x="0" y="1276"/>
                    </a:lnTo>
                    <a:lnTo>
                      <a:pt x="0" y="1262"/>
                    </a:lnTo>
                    <a:lnTo>
                      <a:pt x="0" y="1248"/>
                    </a:lnTo>
                    <a:lnTo>
                      <a:pt x="0" y="1219"/>
                    </a:lnTo>
                    <a:lnTo>
                      <a:pt x="0" y="1205"/>
                    </a:lnTo>
                    <a:lnTo>
                      <a:pt x="0" y="1191"/>
                    </a:lnTo>
                    <a:lnTo>
                      <a:pt x="0" y="1163"/>
                    </a:lnTo>
                    <a:lnTo>
                      <a:pt x="0" y="1134"/>
                    </a:lnTo>
                    <a:lnTo>
                      <a:pt x="0" y="1106"/>
                    </a:lnTo>
                    <a:lnTo>
                      <a:pt x="0" y="1078"/>
                    </a:lnTo>
                    <a:lnTo>
                      <a:pt x="0" y="1063"/>
                    </a:lnTo>
                    <a:lnTo>
                      <a:pt x="0" y="1035"/>
                    </a:lnTo>
                    <a:lnTo>
                      <a:pt x="0" y="1007"/>
                    </a:lnTo>
                    <a:lnTo>
                      <a:pt x="0" y="993"/>
                    </a:lnTo>
                    <a:lnTo>
                      <a:pt x="0" y="978"/>
                    </a:lnTo>
                    <a:lnTo>
                      <a:pt x="0" y="964"/>
                    </a:lnTo>
                    <a:lnTo>
                      <a:pt x="0" y="936"/>
                    </a:lnTo>
                    <a:lnTo>
                      <a:pt x="0" y="893"/>
                    </a:lnTo>
                    <a:lnTo>
                      <a:pt x="0" y="836"/>
                    </a:lnTo>
                    <a:lnTo>
                      <a:pt x="57" y="836"/>
                    </a:lnTo>
                    <a:lnTo>
                      <a:pt x="114" y="836"/>
                    </a:lnTo>
                    <a:lnTo>
                      <a:pt x="114" y="794"/>
                    </a:lnTo>
                    <a:lnTo>
                      <a:pt x="114" y="709"/>
                    </a:lnTo>
                    <a:lnTo>
                      <a:pt x="114" y="666"/>
                    </a:lnTo>
                    <a:lnTo>
                      <a:pt x="114" y="567"/>
                    </a:lnTo>
                    <a:lnTo>
                      <a:pt x="114" y="524"/>
                    </a:lnTo>
                    <a:lnTo>
                      <a:pt x="128" y="496"/>
                    </a:lnTo>
                    <a:lnTo>
                      <a:pt x="142" y="482"/>
                    </a:lnTo>
                    <a:lnTo>
                      <a:pt x="156" y="468"/>
                    </a:lnTo>
                    <a:lnTo>
                      <a:pt x="170" y="454"/>
                    </a:lnTo>
                    <a:lnTo>
                      <a:pt x="256" y="340"/>
                    </a:lnTo>
                    <a:lnTo>
                      <a:pt x="298" y="368"/>
                    </a:lnTo>
                    <a:lnTo>
                      <a:pt x="312" y="368"/>
                    </a:lnTo>
                    <a:lnTo>
                      <a:pt x="312" y="383"/>
                    </a:lnTo>
                    <a:lnTo>
                      <a:pt x="327" y="397"/>
                    </a:lnTo>
                    <a:lnTo>
                      <a:pt x="327" y="411"/>
                    </a:lnTo>
                    <a:lnTo>
                      <a:pt x="355" y="439"/>
                    </a:lnTo>
                    <a:lnTo>
                      <a:pt x="383" y="454"/>
                    </a:lnTo>
                    <a:lnTo>
                      <a:pt x="383" y="468"/>
                    </a:lnTo>
                    <a:lnTo>
                      <a:pt x="397" y="468"/>
                    </a:lnTo>
                    <a:lnTo>
                      <a:pt x="412" y="482"/>
                    </a:lnTo>
                    <a:lnTo>
                      <a:pt x="426" y="482"/>
                    </a:lnTo>
                    <a:lnTo>
                      <a:pt x="440" y="482"/>
                    </a:lnTo>
                    <a:lnTo>
                      <a:pt x="440" y="496"/>
                    </a:lnTo>
                    <a:lnTo>
                      <a:pt x="454" y="496"/>
                    </a:lnTo>
                    <a:lnTo>
                      <a:pt x="468" y="482"/>
                    </a:lnTo>
                    <a:lnTo>
                      <a:pt x="483" y="482"/>
                    </a:lnTo>
                    <a:lnTo>
                      <a:pt x="483" y="496"/>
                    </a:lnTo>
                    <a:lnTo>
                      <a:pt x="497" y="496"/>
                    </a:lnTo>
                    <a:lnTo>
                      <a:pt x="497" y="482"/>
                    </a:lnTo>
                    <a:lnTo>
                      <a:pt x="497" y="468"/>
                    </a:lnTo>
                    <a:lnTo>
                      <a:pt x="497" y="454"/>
                    </a:lnTo>
                    <a:lnTo>
                      <a:pt x="497" y="439"/>
                    </a:lnTo>
                    <a:lnTo>
                      <a:pt x="497" y="425"/>
                    </a:lnTo>
                    <a:lnTo>
                      <a:pt x="454" y="425"/>
                    </a:lnTo>
                    <a:lnTo>
                      <a:pt x="454" y="411"/>
                    </a:lnTo>
                    <a:lnTo>
                      <a:pt x="454" y="397"/>
                    </a:lnTo>
                    <a:lnTo>
                      <a:pt x="454" y="383"/>
                    </a:lnTo>
                    <a:lnTo>
                      <a:pt x="454" y="368"/>
                    </a:lnTo>
                    <a:lnTo>
                      <a:pt x="440" y="368"/>
                    </a:lnTo>
                    <a:lnTo>
                      <a:pt x="426" y="383"/>
                    </a:lnTo>
                    <a:lnTo>
                      <a:pt x="426" y="368"/>
                    </a:lnTo>
                    <a:lnTo>
                      <a:pt x="426" y="354"/>
                    </a:lnTo>
                    <a:lnTo>
                      <a:pt x="426" y="340"/>
                    </a:lnTo>
                    <a:lnTo>
                      <a:pt x="426" y="326"/>
                    </a:lnTo>
                    <a:lnTo>
                      <a:pt x="454" y="326"/>
                    </a:lnTo>
                    <a:lnTo>
                      <a:pt x="454" y="312"/>
                    </a:lnTo>
                    <a:lnTo>
                      <a:pt x="454" y="297"/>
                    </a:lnTo>
                    <a:lnTo>
                      <a:pt x="454" y="283"/>
                    </a:lnTo>
                    <a:lnTo>
                      <a:pt x="454" y="269"/>
                    </a:lnTo>
                    <a:lnTo>
                      <a:pt x="454" y="255"/>
                    </a:lnTo>
                    <a:lnTo>
                      <a:pt x="483" y="255"/>
                    </a:lnTo>
                    <a:lnTo>
                      <a:pt x="483" y="184"/>
                    </a:lnTo>
                    <a:lnTo>
                      <a:pt x="483" y="170"/>
                    </a:lnTo>
                    <a:lnTo>
                      <a:pt x="483" y="127"/>
                    </a:lnTo>
                    <a:lnTo>
                      <a:pt x="497" y="127"/>
                    </a:lnTo>
                    <a:lnTo>
                      <a:pt x="497" y="113"/>
                    </a:lnTo>
                    <a:lnTo>
                      <a:pt x="497" y="99"/>
                    </a:lnTo>
                    <a:lnTo>
                      <a:pt x="497" y="85"/>
                    </a:lnTo>
                    <a:lnTo>
                      <a:pt x="497" y="71"/>
                    </a:lnTo>
                    <a:lnTo>
                      <a:pt x="497" y="56"/>
                    </a:lnTo>
                    <a:lnTo>
                      <a:pt x="497" y="42"/>
                    </a:lnTo>
                    <a:lnTo>
                      <a:pt x="497" y="28"/>
                    </a:lnTo>
                    <a:lnTo>
                      <a:pt x="497" y="14"/>
                    </a:lnTo>
                    <a:lnTo>
                      <a:pt x="497" y="0"/>
                    </a:lnTo>
                    <a:lnTo>
                      <a:pt x="525" y="0"/>
                    </a:lnTo>
                    <a:lnTo>
                      <a:pt x="610" y="0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9" name="Freeform 25"/>
              <p:cNvSpPr>
                <a:spLocks noChangeAspect="1"/>
              </p:cNvSpPr>
              <p:nvPr/>
            </p:nvSpPr>
            <p:spPr bwMode="auto">
              <a:xfrm>
                <a:off x="7649" y="5076"/>
                <a:ext cx="2852" cy="2641"/>
              </a:xfrm>
              <a:custGeom>
                <a:avLst/>
                <a:gdLst/>
                <a:ahLst/>
                <a:cxnLst>
                  <a:cxn ang="0">
                    <a:pos x="1504" y="85"/>
                  </a:cxn>
                  <a:cxn ang="0">
                    <a:pos x="1546" y="99"/>
                  </a:cxn>
                  <a:cxn ang="0">
                    <a:pos x="1631" y="156"/>
                  </a:cxn>
                  <a:cxn ang="0">
                    <a:pos x="1702" y="255"/>
                  </a:cxn>
                  <a:cxn ang="0">
                    <a:pos x="1731" y="298"/>
                  </a:cxn>
                  <a:cxn ang="0">
                    <a:pos x="1731" y="397"/>
                  </a:cxn>
                  <a:cxn ang="0">
                    <a:pos x="1716" y="482"/>
                  </a:cxn>
                  <a:cxn ang="0">
                    <a:pos x="1645" y="567"/>
                  </a:cxn>
                  <a:cxn ang="0">
                    <a:pos x="1617" y="610"/>
                  </a:cxn>
                  <a:cxn ang="0">
                    <a:pos x="1589" y="681"/>
                  </a:cxn>
                  <a:cxn ang="0">
                    <a:pos x="1603" y="737"/>
                  </a:cxn>
                  <a:cxn ang="0">
                    <a:pos x="1617" y="794"/>
                  </a:cxn>
                  <a:cxn ang="0">
                    <a:pos x="1645" y="837"/>
                  </a:cxn>
                  <a:cxn ang="0">
                    <a:pos x="1688" y="908"/>
                  </a:cxn>
                  <a:cxn ang="0">
                    <a:pos x="1731" y="964"/>
                  </a:cxn>
                  <a:cxn ang="0">
                    <a:pos x="1759" y="1035"/>
                  </a:cxn>
                  <a:cxn ang="0">
                    <a:pos x="1773" y="1106"/>
                  </a:cxn>
                  <a:cxn ang="0">
                    <a:pos x="1773" y="1177"/>
                  </a:cxn>
                  <a:cxn ang="0">
                    <a:pos x="1759" y="1248"/>
                  </a:cxn>
                  <a:cxn ang="0">
                    <a:pos x="1716" y="1305"/>
                  </a:cxn>
                  <a:cxn ang="0">
                    <a:pos x="1702" y="1333"/>
                  </a:cxn>
                  <a:cxn ang="0">
                    <a:pos x="1674" y="1347"/>
                  </a:cxn>
                  <a:cxn ang="0">
                    <a:pos x="1575" y="1376"/>
                  </a:cxn>
                  <a:cxn ang="0">
                    <a:pos x="1419" y="1376"/>
                  </a:cxn>
                  <a:cxn ang="0">
                    <a:pos x="1305" y="1376"/>
                  </a:cxn>
                  <a:cxn ang="0">
                    <a:pos x="1263" y="1347"/>
                  </a:cxn>
                  <a:cxn ang="0">
                    <a:pos x="1177" y="1319"/>
                  </a:cxn>
                  <a:cxn ang="0">
                    <a:pos x="1078" y="1305"/>
                  </a:cxn>
                  <a:cxn ang="0">
                    <a:pos x="979" y="1291"/>
                  </a:cxn>
                  <a:cxn ang="0">
                    <a:pos x="865" y="1291"/>
                  </a:cxn>
                  <a:cxn ang="0">
                    <a:pos x="795" y="1305"/>
                  </a:cxn>
                  <a:cxn ang="0">
                    <a:pos x="752" y="1305"/>
                  </a:cxn>
                  <a:cxn ang="0">
                    <a:pos x="681" y="1361"/>
                  </a:cxn>
                  <a:cxn ang="0">
                    <a:pos x="610" y="1432"/>
                  </a:cxn>
                  <a:cxn ang="0">
                    <a:pos x="397" y="1574"/>
                  </a:cxn>
                  <a:cxn ang="0">
                    <a:pos x="327" y="1631"/>
                  </a:cxn>
                  <a:cxn ang="0">
                    <a:pos x="298" y="1560"/>
                  </a:cxn>
                  <a:cxn ang="0">
                    <a:pos x="426" y="1376"/>
                  </a:cxn>
                  <a:cxn ang="0">
                    <a:pos x="483" y="1319"/>
                  </a:cxn>
                  <a:cxn ang="0">
                    <a:pos x="539" y="1291"/>
                  </a:cxn>
                  <a:cxn ang="0">
                    <a:pos x="596" y="1262"/>
                  </a:cxn>
                  <a:cxn ang="0">
                    <a:pos x="596" y="1120"/>
                  </a:cxn>
                  <a:cxn ang="0">
                    <a:pos x="568" y="1049"/>
                  </a:cxn>
                  <a:cxn ang="0">
                    <a:pos x="582" y="964"/>
                  </a:cxn>
                  <a:cxn ang="0">
                    <a:pos x="596" y="922"/>
                  </a:cxn>
                  <a:cxn ang="0">
                    <a:pos x="596" y="865"/>
                  </a:cxn>
                  <a:cxn ang="0">
                    <a:pos x="483" y="922"/>
                  </a:cxn>
                  <a:cxn ang="0">
                    <a:pos x="369" y="978"/>
                  </a:cxn>
                  <a:cxn ang="0">
                    <a:pos x="227" y="922"/>
                  </a:cxn>
                  <a:cxn ang="0">
                    <a:pos x="185" y="893"/>
                  </a:cxn>
                  <a:cxn ang="0">
                    <a:pos x="142" y="865"/>
                  </a:cxn>
                  <a:cxn ang="0">
                    <a:pos x="128" y="837"/>
                  </a:cxn>
                  <a:cxn ang="0">
                    <a:pos x="85" y="794"/>
                  </a:cxn>
                  <a:cxn ang="0">
                    <a:pos x="29" y="709"/>
                  </a:cxn>
                  <a:cxn ang="0">
                    <a:pos x="199" y="525"/>
                  </a:cxn>
                  <a:cxn ang="0">
                    <a:pos x="397" y="383"/>
                  </a:cxn>
                  <a:cxn ang="0">
                    <a:pos x="468" y="340"/>
                  </a:cxn>
                  <a:cxn ang="0">
                    <a:pos x="639" y="213"/>
                  </a:cxn>
                  <a:cxn ang="0">
                    <a:pos x="766" y="142"/>
                  </a:cxn>
                  <a:cxn ang="0">
                    <a:pos x="837" y="113"/>
                  </a:cxn>
                  <a:cxn ang="0">
                    <a:pos x="922" y="99"/>
                  </a:cxn>
                  <a:cxn ang="0">
                    <a:pos x="1064" y="99"/>
                  </a:cxn>
                  <a:cxn ang="0">
                    <a:pos x="1348" y="28"/>
                  </a:cxn>
                </a:cxnLst>
                <a:rect l="0" t="0" r="r" b="b"/>
                <a:pathLst>
                  <a:path w="1787" h="1659">
                    <a:moveTo>
                      <a:pt x="1461" y="42"/>
                    </a:moveTo>
                    <a:lnTo>
                      <a:pt x="1475" y="71"/>
                    </a:lnTo>
                    <a:lnTo>
                      <a:pt x="1489" y="71"/>
                    </a:lnTo>
                    <a:lnTo>
                      <a:pt x="1489" y="85"/>
                    </a:lnTo>
                    <a:lnTo>
                      <a:pt x="1504" y="85"/>
                    </a:lnTo>
                    <a:lnTo>
                      <a:pt x="1518" y="85"/>
                    </a:lnTo>
                    <a:lnTo>
                      <a:pt x="1518" y="99"/>
                    </a:lnTo>
                    <a:lnTo>
                      <a:pt x="1532" y="99"/>
                    </a:lnTo>
                    <a:lnTo>
                      <a:pt x="1546" y="99"/>
                    </a:lnTo>
                    <a:lnTo>
                      <a:pt x="1546" y="113"/>
                    </a:lnTo>
                    <a:lnTo>
                      <a:pt x="1560" y="113"/>
                    </a:lnTo>
                    <a:lnTo>
                      <a:pt x="1589" y="127"/>
                    </a:lnTo>
                    <a:lnTo>
                      <a:pt x="1603" y="142"/>
                    </a:lnTo>
                    <a:lnTo>
                      <a:pt x="1631" y="142"/>
                    </a:lnTo>
                    <a:lnTo>
                      <a:pt x="1631" y="156"/>
                    </a:lnTo>
                    <a:lnTo>
                      <a:pt x="1645" y="156"/>
                    </a:lnTo>
                    <a:lnTo>
                      <a:pt x="1660" y="170"/>
                    </a:lnTo>
                    <a:lnTo>
                      <a:pt x="1660" y="184"/>
                    </a:lnTo>
                    <a:lnTo>
                      <a:pt x="1660" y="198"/>
                    </a:lnTo>
                    <a:lnTo>
                      <a:pt x="1674" y="198"/>
                    </a:lnTo>
                    <a:lnTo>
                      <a:pt x="1674" y="213"/>
                    </a:lnTo>
                    <a:lnTo>
                      <a:pt x="1688" y="227"/>
                    </a:lnTo>
                    <a:lnTo>
                      <a:pt x="1688" y="241"/>
                    </a:lnTo>
                    <a:lnTo>
                      <a:pt x="1702" y="255"/>
                    </a:lnTo>
                    <a:lnTo>
                      <a:pt x="1716" y="255"/>
                    </a:lnTo>
                    <a:lnTo>
                      <a:pt x="1716" y="269"/>
                    </a:lnTo>
                    <a:lnTo>
                      <a:pt x="1716" y="283"/>
                    </a:lnTo>
                    <a:lnTo>
                      <a:pt x="1731" y="298"/>
                    </a:lnTo>
                    <a:lnTo>
                      <a:pt x="1731" y="312"/>
                    </a:lnTo>
                    <a:lnTo>
                      <a:pt x="1731" y="326"/>
                    </a:lnTo>
                    <a:lnTo>
                      <a:pt x="1731" y="340"/>
                    </a:lnTo>
                    <a:lnTo>
                      <a:pt x="1731" y="369"/>
                    </a:lnTo>
                    <a:lnTo>
                      <a:pt x="1731" y="397"/>
                    </a:lnTo>
                    <a:lnTo>
                      <a:pt x="1731" y="425"/>
                    </a:lnTo>
                    <a:lnTo>
                      <a:pt x="1731" y="439"/>
                    </a:lnTo>
                    <a:lnTo>
                      <a:pt x="1731" y="454"/>
                    </a:lnTo>
                    <a:lnTo>
                      <a:pt x="1716" y="468"/>
                    </a:lnTo>
                    <a:lnTo>
                      <a:pt x="1716" y="482"/>
                    </a:lnTo>
                    <a:lnTo>
                      <a:pt x="1716" y="496"/>
                    </a:lnTo>
                    <a:lnTo>
                      <a:pt x="1702" y="496"/>
                    </a:lnTo>
                    <a:lnTo>
                      <a:pt x="1702" y="510"/>
                    </a:lnTo>
                    <a:lnTo>
                      <a:pt x="1674" y="539"/>
                    </a:lnTo>
                    <a:lnTo>
                      <a:pt x="1660" y="553"/>
                    </a:lnTo>
                    <a:lnTo>
                      <a:pt x="1645" y="567"/>
                    </a:lnTo>
                    <a:lnTo>
                      <a:pt x="1631" y="581"/>
                    </a:lnTo>
                    <a:lnTo>
                      <a:pt x="1631" y="596"/>
                    </a:lnTo>
                    <a:lnTo>
                      <a:pt x="1617" y="610"/>
                    </a:lnTo>
                    <a:lnTo>
                      <a:pt x="1617" y="624"/>
                    </a:lnTo>
                    <a:lnTo>
                      <a:pt x="1603" y="624"/>
                    </a:lnTo>
                    <a:lnTo>
                      <a:pt x="1603" y="638"/>
                    </a:lnTo>
                    <a:lnTo>
                      <a:pt x="1603" y="652"/>
                    </a:lnTo>
                    <a:lnTo>
                      <a:pt x="1603" y="666"/>
                    </a:lnTo>
                    <a:lnTo>
                      <a:pt x="1589" y="681"/>
                    </a:lnTo>
                    <a:lnTo>
                      <a:pt x="1589" y="695"/>
                    </a:lnTo>
                    <a:lnTo>
                      <a:pt x="1589" y="709"/>
                    </a:lnTo>
                    <a:lnTo>
                      <a:pt x="1589" y="723"/>
                    </a:lnTo>
                    <a:lnTo>
                      <a:pt x="1603" y="723"/>
                    </a:lnTo>
                    <a:lnTo>
                      <a:pt x="1603" y="737"/>
                    </a:lnTo>
                    <a:lnTo>
                      <a:pt x="1603" y="752"/>
                    </a:lnTo>
                    <a:lnTo>
                      <a:pt x="1603" y="766"/>
                    </a:lnTo>
                    <a:lnTo>
                      <a:pt x="1617" y="766"/>
                    </a:lnTo>
                    <a:lnTo>
                      <a:pt x="1617" y="780"/>
                    </a:lnTo>
                    <a:lnTo>
                      <a:pt x="1617" y="794"/>
                    </a:lnTo>
                    <a:lnTo>
                      <a:pt x="1617" y="808"/>
                    </a:lnTo>
                    <a:lnTo>
                      <a:pt x="1631" y="808"/>
                    </a:lnTo>
                    <a:lnTo>
                      <a:pt x="1631" y="822"/>
                    </a:lnTo>
                    <a:lnTo>
                      <a:pt x="1645" y="837"/>
                    </a:lnTo>
                    <a:lnTo>
                      <a:pt x="1645" y="851"/>
                    </a:lnTo>
                    <a:lnTo>
                      <a:pt x="1645" y="865"/>
                    </a:lnTo>
                    <a:lnTo>
                      <a:pt x="1660" y="865"/>
                    </a:lnTo>
                    <a:lnTo>
                      <a:pt x="1660" y="879"/>
                    </a:lnTo>
                    <a:lnTo>
                      <a:pt x="1674" y="879"/>
                    </a:lnTo>
                    <a:lnTo>
                      <a:pt x="1674" y="893"/>
                    </a:lnTo>
                    <a:lnTo>
                      <a:pt x="1688" y="908"/>
                    </a:lnTo>
                    <a:lnTo>
                      <a:pt x="1688" y="922"/>
                    </a:lnTo>
                    <a:lnTo>
                      <a:pt x="1702" y="922"/>
                    </a:lnTo>
                    <a:lnTo>
                      <a:pt x="1702" y="936"/>
                    </a:lnTo>
                    <a:lnTo>
                      <a:pt x="1716" y="936"/>
                    </a:lnTo>
                    <a:lnTo>
                      <a:pt x="1716" y="950"/>
                    </a:lnTo>
                    <a:lnTo>
                      <a:pt x="1716" y="964"/>
                    </a:lnTo>
                    <a:lnTo>
                      <a:pt x="1731" y="964"/>
                    </a:lnTo>
                    <a:lnTo>
                      <a:pt x="1731" y="978"/>
                    </a:lnTo>
                    <a:lnTo>
                      <a:pt x="1745" y="993"/>
                    </a:lnTo>
                    <a:lnTo>
                      <a:pt x="1745" y="1007"/>
                    </a:lnTo>
                    <a:lnTo>
                      <a:pt x="1759" y="1007"/>
                    </a:lnTo>
                    <a:lnTo>
                      <a:pt x="1759" y="1021"/>
                    </a:lnTo>
                    <a:lnTo>
                      <a:pt x="1759" y="1035"/>
                    </a:lnTo>
                    <a:lnTo>
                      <a:pt x="1759" y="1049"/>
                    </a:lnTo>
                    <a:lnTo>
                      <a:pt x="1773" y="1049"/>
                    </a:lnTo>
                    <a:lnTo>
                      <a:pt x="1773" y="1064"/>
                    </a:lnTo>
                    <a:lnTo>
                      <a:pt x="1773" y="1078"/>
                    </a:lnTo>
                    <a:lnTo>
                      <a:pt x="1773" y="1092"/>
                    </a:lnTo>
                    <a:lnTo>
                      <a:pt x="1773" y="1106"/>
                    </a:lnTo>
                    <a:lnTo>
                      <a:pt x="1787" y="1120"/>
                    </a:lnTo>
                    <a:lnTo>
                      <a:pt x="1787" y="1135"/>
                    </a:lnTo>
                    <a:lnTo>
                      <a:pt x="1773" y="1149"/>
                    </a:lnTo>
                    <a:lnTo>
                      <a:pt x="1773" y="1163"/>
                    </a:lnTo>
                    <a:lnTo>
                      <a:pt x="1773" y="1177"/>
                    </a:lnTo>
                    <a:lnTo>
                      <a:pt x="1773" y="1191"/>
                    </a:lnTo>
                    <a:lnTo>
                      <a:pt x="1773" y="1205"/>
                    </a:lnTo>
                    <a:lnTo>
                      <a:pt x="1773" y="1220"/>
                    </a:lnTo>
                    <a:lnTo>
                      <a:pt x="1759" y="1234"/>
                    </a:lnTo>
                    <a:lnTo>
                      <a:pt x="1759" y="1248"/>
                    </a:lnTo>
                    <a:lnTo>
                      <a:pt x="1745" y="1262"/>
                    </a:lnTo>
                    <a:lnTo>
                      <a:pt x="1745" y="1276"/>
                    </a:lnTo>
                    <a:lnTo>
                      <a:pt x="1731" y="1276"/>
                    </a:lnTo>
                    <a:lnTo>
                      <a:pt x="1731" y="1291"/>
                    </a:lnTo>
                    <a:lnTo>
                      <a:pt x="1716" y="1305"/>
                    </a:lnTo>
                    <a:lnTo>
                      <a:pt x="1716" y="1319"/>
                    </a:lnTo>
                    <a:lnTo>
                      <a:pt x="1702" y="1319"/>
                    </a:lnTo>
                    <a:lnTo>
                      <a:pt x="1702" y="1333"/>
                    </a:lnTo>
                    <a:lnTo>
                      <a:pt x="1688" y="1333"/>
                    </a:lnTo>
                    <a:lnTo>
                      <a:pt x="1688" y="1347"/>
                    </a:lnTo>
                    <a:lnTo>
                      <a:pt x="1674" y="1347"/>
                    </a:lnTo>
                    <a:lnTo>
                      <a:pt x="1660" y="1361"/>
                    </a:lnTo>
                    <a:lnTo>
                      <a:pt x="1645" y="1361"/>
                    </a:lnTo>
                    <a:lnTo>
                      <a:pt x="1603" y="1361"/>
                    </a:lnTo>
                    <a:lnTo>
                      <a:pt x="1589" y="1376"/>
                    </a:lnTo>
                    <a:lnTo>
                      <a:pt x="1575" y="1376"/>
                    </a:lnTo>
                    <a:lnTo>
                      <a:pt x="1560" y="1376"/>
                    </a:lnTo>
                    <a:lnTo>
                      <a:pt x="1518" y="1361"/>
                    </a:lnTo>
                    <a:lnTo>
                      <a:pt x="1489" y="1361"/>
                    </a:lnTo>
                    <a:lnTo>
                      <a:pt x="1475" y="1361"/>
                    </a:lnTo>
                    <a:lnTo>
                      <a:pt x="1461" y="1361"/>
                    </a:lnTo>
                    <a:lnTo>
                      <a:pt x="1447" y="1361"/>
                    </a:lnTo>
                    <a:lnTo>
                      <a:pt x="1433" y="1376"/>
                    </a:lnTo>
                    <a:lnTo>
                      <a:pt x="1419" y="1376"/>
                    </a:lnTo>
                    <a:lnTo>
                      <a:pt x="1404" y="1376"/>
                    </a:lnTo>
                    <a:lnTo>
                      <a:pt x="1376" y="1376"/>
                    </a:lnTo>
                    <a:lnTo>
                      <a:pt x="1362" y="1376"/>
                    </a:lnTo>
                    <a:lnTo>
                      <a:pt x="1333" y="1390"/>
                    </a:lnTo>
                    <a:lnTo>
                      <a:pt x="1333" y="1376"/>
                    </a:lnTo>
                    <a:lnTo>
                      <a:pt x="1319" y="1376"/>
                    </a:lnTo>
                    <a:lnTo>
                      <a:pt x="1305" y="1376"/>
                    </a:lnTo>
                    <a:lnTo>
                      <a:pt x="1291" y="1376"/>
                    </a:lnTo>
                    <a:lnTo>
                      <a:pt x="1291" y="1361"/>
                    </a:lnTo>
                    <a:lnTo>
                      <a:pt x="1277" y="1361"/>
                    </a:lnTo>
                    <a:lnTo>
                      <a:pt x="1263" y="1347"/>
                    </a:lnTo>
                    <a:lnTo>
                      <a:pt x="1248" y="1347"/>
                    </a:lnTo>
                    <a:lnTo>
                      <a:pt x="1220" y="1333"/>
                    </a:lnTo>
                    <a:lnTo>
                      <a:pt x="1206" y="1333"/>
                    </a:lnTo>
                    <a:lnTo>
                      <a:pt x="1192" y="1319"/>
                    </a:lnTo>
                    <a:lnTo>
                      <a:pt x="1177" y="1319"/>
                    </a:lnTo>
                    <a:lnTo>
                      <a:pt x="1149" y="1319"/>
                    </a:lnTo>
                    <a:lnTo>
                      <a:pt x="1149" y="1305"/>
                    </a:lnTo>
                    <a:lnTo>
                      <a:pt x="1121" y="1305"/>
                    </a:lnTo>
                    <a:lnTo>
                      <a:pt x="1107" y="1305"/>
                    </a:lnTo>
                    <a:lnTo>
                      <a:pt x="1092" y="1305"/>
                    </a:lnTo>
                    <a:lnTo>
                      <a:pt x="1078" y="1305"/>
                    </a:lnTo>
                    <a:lnTo>
                      <a:pt x="1050" y="1305"/>
                    </a:lnTo>
                    <a:lnTo>
                      <a:pt x="1036" y="1291"/>
                    </a:lnTo>
                    <a:lnTo>
                      <a:pt x="1021" y="1291"/>
                    </a:lnTo>
                    <a:lnTo>
                      <a:pt x="1007" y="1291"/>
                    </a:lnTo>
                    <a:lnTo>
                      <a:pt x="993" y="1291"/>
                    </a:lnTo>
                    <a:lnTo>
                      <a:pt x="979" y="1291"/>
                    </a:lnTo>
                    <a:lnTo>
                      <a:pt x="951" y="1291"/>
                    </a:lnTo>
                    <a:lnTo>
                      <a:pt x="936" y="1291"/>
                    </a:lnTo>
                    <a:lnTo>
                      <a:pt x="922" y="1291"/>
                    </a:lnTo>
                    <a:lnTo>
                      <a:pt x="908" y="1291"/>
                    </a:lnTo>
                    <a:lnTo>
                      <a:pt x="894" y="1291"/>
                    </a:lnTo>
                    <a:lnTo>
                      <a:pt x="880" y="1291"/>
                    </a:lnTo>
                    <a:lnTo>
                      <a:pt x="865" y="1291"/>
                    </a:lnTo>
                    <a:lnTo>
                      <a:pt x="851" y="1291"/>
                    </a:lnTo>
                    <a:lnTo>
                      <a:pt x="837" y="1291"/>
                    </a:lnTo>
                    <a:lnTo>
                      <a:pt x="823" y="1291"/>
                    </a:lnTo>
                    <a:lnTo>
                      <a:pt x="809" y="1305"/>
                    </a:lnTo>
                    <a:lnTo>
                      <a:pt x="795" y="1305"/>
                    </a:lnTo>
                    <a:lnTo>
                      <a:pt x="780" y="1305"/>
                    </a:lnTo>
                    <a:lnTo>
                      <a:pt x="766" y="1305"/>
                    </a:lnTo>
                    <a:lnTo>
                      <a:pt x="752" y="1305"/>
                    </a:lnTo>
                    <a:lnTo>
                      <a:pt x="738" y="1305"/>
                    </a:lnTo>
                    <a:lnTo>
                      <a:pt x="738" y="1319"/>
                    </a:lnTo>
                    <a:lnTo>
                      <a:pt x="724" y="1319"/>
                    </a:lnTo>
                    <a:lnTo>
                      <a:pt x="724" y="1333"/>
                    </a:lnTo>
                    <a:lnTo>
                      <a:pt x="709" y="1347"/>
                    </a:lnTo>
                    <a:lnTo>
                      <a:pt x="695" y="1361"/>
                    </a:lnTo>
                    <a:lnTo>
                      <a:pt x="681" y="1361"/>
                    </a:lnTo>
                    <a:lnTo>
                      <a:pt x="681" y="1376"/>
                    </a:lnTo>
                    <a:lnTo>
                      <a:pt x="667" y="1376"/>
                    </a:lnTo>
                    <a:lnTo>
                      <a:pt x="653" y="1390"/>
                    </a:lnTo>
                    <a:lnTo>
                      <a:pt x="653" y="1404"/>
                    </a:lnTo>
                    <a:lnTo>
                      <a:pt x="639" y="1418"/>
                    </a:lnTo>
                    <a:lnTo>
                      <a:pt x="624" y="1418"/>
                    </a:lnTo>
                    <a:lnTo>
                      <a:pt x="624" y="1432"/>
                    </a:lnTo>
                    <a:lnTo>
                      <a:pt x="610" y="1432"/>
                    </a:lnTo>
                    <a:lnTo>
                      <a:pt x="596" y="1432"/>
                    </a:lnTo>
                    <a:lnTo>
                      <a:pt x="525" y="1475"/>
                    </a:lnTo>
                    <a:lnTo>
                      <a:pt x="525" y="1489"/>
                    </a:lnTo>
                    <a:lnTo>
                      <a:pt x="511" y="1489"/>
                    </a:lnTo>
                    <a:lnTo>
                      <a:pt x="483" y="1518"/>
                    </a:lnTo>
                    <a:lnTo>
                      <a:pt x="412" y="1560"/>
                    </a:lnTo>
                    <a:lnTo>
                      <a:pt x="397" y="1574"/>
                    </a:lnTo>
                    <a:lnTo>
                      <a:pt x="383" y="1574"/>
                    </a:lnTo>
                    <a:lnTo>
                      <a:pt x="369" y="1588"/>
                    </a:lnTo>
                    <a:lnTo>
                      <a:pt x="355" y="1588"/>
                    </a:lnTo>
                    <a:lnTo>
                      <a:pt x="355" y="1603"/>
                    </a:lnTo>
                    <a:lnTo>
                      <a:pt x="341" y="1603"/>
                    </a:lnTo>
                    <a:lnTo>
                      <a:pt x="327" y="1631"/>
                    </a:lnTo>
                    <a:lnTo>
                      <a:pt x="312" y="1631"/>
                    </a:lnTo>
                    <a:lnTo>
                      <a:pt x="298" y="1645"/>
                    </a:lnTo>
                    <a:lnTo>
                      <a:pt x="270" y="1645"/>
                    </a:lnTo>
                    <a:lnTo>
                      <a:pt x="241" y="1659"/>
                    </a:lnTo>
                    <a:lnTo>
                      <a:pt x="270" y="1603"/>
                    </a:lnTo>
                    <a:lnTo>
                      <a:pt x="284" y="1603"/>
                    </a:lnTo>
                    <a:lnTo>
                      <a:pt x="298" y="1560"/>
                    </a:lnTo>
                    <a:lnTo>
                      <a:pt x="312" y="1546"/>
                    </a:lnTo>
                    <a:lnTo>
                      <a:pt x="341" y="1489"/>
                    </a:lnTo>
                    <a:lnTo>
                      <a:pt x="369" y="1461"/>
                    </a:lnTo>
                    <a:lnTo>
                      <a:pt x="383" y="1432"/>
                    </a:lnTo>
                    <a:lnTo>
                      <a:pt x="397" y="1432"/>
                    </a:lnTo>
                    <a:lnTo>
                      <a:pt x="426" y="1390"/>
                    </a:lnTo>
                    <a:lnTo>
                      <a:pt x="426" y="1376"/>
                    </a:lnTo>
                    <a:lnTo>
                      <a:pt x="440" y="1376"/>
                    </a:lnTo>
                    <a:lnTo>
                      <a:pt x="440" y="1361"/>
                    </a:lnTo>
                    <a:lnTo>
                      <a:pt x="454" y="1361"/>
                    </a:lnTo>
                    <a:lnTo>
                      <a:pt x="454" y="1347"/>
                    </a:lnTo>
                    <a:lnTo>
                      <a:pt x="468" y="1347"/>
                    </a:lnTo>
                    <a:lnTo>
                      <a:pt x="468" y="1333"/>
                    </a:lnTo>
                    <a:lnTo>
                      <a:pt x="483" y="1333"/>
                    </a:lnTo>
                    <a:lnTo>
                      <a:pt x="483" y="1319"/>
                    </a:lnTo>
                    <a:lnTo>
                      <a:pt x="497" y="1319"/>
                    </a:lnTo>
                    <a:lnTo>
                      <a:pt x="511" y="1305"/>
                    </a:lnTo>
                    <a:lnTo>
                      <a:pt x="525" y="1305"/>
                    </a:lnTo>
                    <a:lnTo>
                      <a:pt x="525" y="1291"/>
                    </a:lnTo>
                    <a:lnTo>
                      <a:pt x="539" y="1291"/>
                    </a:lnTo>
                    <a:lnTo>
                      <a:pt x="553" y="1276"/>
                    </a:lnTo>
                    <a:lnTo>
                      <a:pt x="568" y="1276"/>
                    </a:lnTo>
                    <a:lnTo>
                      <a:pt x="582" y="1262"/>
                    </a:lnTo>
                    <a:lnTo>
                      <a:pt x="596" y="1262"/>
                    </a:lnTo>
                    <a:lnTo>
                      <a:pt x="610" y="1262"/>
                    </a:lnTo>
                    <a:lnTo>
                      <a:pt x="610" y="1248"/>
                    </a:lnTo>
                    <a:lnTo>
                      <a:pt x="624" y="1248"/>
                    </a:lnTo>
                    <a:lnTo>
                      <a:pt x="610" y="1234"/>
                    </a:lnTo>
                    <a:lnTo>
                      <a:pt x="610" y="1205"/>
                    </a:lnTo>
                    <a:lnTo>
                      <a:pt x="596" y="1163"/>
                    </a:lnTo>
                    <a:lnTo>
                      <a:pt x="596" y="1135"/>
                    </a:lnTo>
                    <a:lnTo>
                      <a:pt x="596" y="1120"/>
                    </a:lnTo>
                    <a:lnTo>
                      <a:pt x="582" y="1092"/>
                    </a:lnTo>
                    <a:lnTo>
                      <a:pt x="582" y="1078"/>
                    </a:lnTo>
                    <a:lnTo>
                      <a:pt x="568" y="1078"/>
                    </a:lnTo>
                    <a:lnTo>
                      <a:pt x="568" y="1064"/>
                    </a:lnTo>
                    <a:lnTo>
                      <a:pt x="568" y="1049"/>
                    </a:lnTo>
                    <a:lnTo>
                      <a:pt x="568" y="1035"/>
                    </a:lnTo>
                    <a:lnTo>
                      <a:pt x="568" y="1021"/>
                    </a:lnTo>
                    <a:lnTo>
                      <a:pt x="568" y="1007"/>
                    </a:lnTo>
                    <a:lnTo>
                      <a:pt x="568" y="993"/>
                    </a:lnTo>
                    <a:lnTo>
                      <a:pt x="568" y="978"/>
                    </a:lnTo>
                    <a:lnTo>
                      <a:pt x="582" y="978"/>
                    </a:lnTo>
                    <a:lnTo>
                      <a:pt x="582" y="964"/>
                    </a:lnTo>
                    <a:lnTo>
                      <a:pt x="582" y="950"/>
                    </a:lnTo>
                    <a:lnTo>
                      <a:pt x="596" y="936"/>
                    </a:lnTo>
                    <a:lnTo>
                      <a:pt x="596" y="922"/>
                    </a:lnTo>
                    <a:lnTo>
                      <a:pt x="596" y="908"/>
                    </a:lnTo>
                    <a:lnTo>
                      <a:pt x="596" y="893"/>
                    </a:lnTo>
                    <a:lnTo>
                      <a:pt x="610" y="893"/>
                    </a:lnTo>
                    <a:lnTo>
                      <a:pt x="610" y="879"/>
                    </a:lnTo>
                    <a:lnTo>
                      <a:pt x="610" y="865"/>
                    </a:lnTo>
                    <a:lnTo>
                      <a:pt x="596" y="865"/>
                    </a:lnTo>
                    <a:lnTo>
                      <a:pt x="553" y="865"/>
                    </a:lnTo>
                    <a:lnTo>
                      <a:pt x="525" y="865"/>
                    </a:lnTo>
                    <a:lnTo>
                      <a:pt x="511" y="879"/>
                    </a:lnTo>
                    <a:lnTo>
                      <a:pt x="511" y="893"/>
                    </a:lnTo>
                    <a:lnTo>
                      <a:pt x="511" y="922"/>
                    </a:lnTo>
                    <a:lnTo>
                      <a:pt x="497" y="922"/>
                    </a:lnTo>
                    <a:lnTo>
                      <a:pt x="483" y="922"/>
                    </a:lnTo>
                    <a:lnTo>
                      <a:pt x="454" y="922"/>
                    </a:lnTo>
                    <a:lnTo>
                      <a:pt x="440" y="922"/>
                    </a:lnTo>
                    <a:lnTo>
                      <a:pt x="440" y="936"/>
                    </a:lnTo>
                    <a:lnTo>
                      <a:pt x="426" y="950"/>
                    </a:lnTo>
                    <a:lnTo>
                      <a:pt x="383" y="964"/>
                    </a:lnTo>
                    <a:lnTo>
                      <a:pt x="369" y="964"/>
                    </a:lnTo>
                    <a:lnTo>
                      <a:pt x="369" y="978"/>
                    </a:lnTo>
                    <a:lnTo>
                      <a:pt x="355" y="993"/>
                    </a:lnTo>
                    <a:lnTo>
                      <a:pt x="327" y="978"/>
                    </a:lnTo>
                    <a:lnTo>
                      <a:pt x="270" y="950"/>
                    </a:lnTo>
                    <a:lnTo>
                      <a:pt x="241" y="936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213" y="922"/>
                    </a:lnTo>
                    <a:lnTo>
                      <a:pt x="199" y="922"/>
                    </a:lnTo>
                    <a:lnTo>
                      <a:pt x="199" y="908"/>
                    </a:lnTo>
                    <a:lnTo>
                      <a:pt x="185" y="908"/>
                    </a:lnTo>
                    <a:lnTo>
                      <a:pt x="185" y="893"/>
                    </a:lnTo>
                    <a:lnTo>
                      <a:pt x="171" y="893"/>
                    </a:lnTo>
                    <a:lnTo>
                      <a:pt x="156" y="879"/>
                    </a:lnTo>
                    <a:lnTo>
                      <a:pt x="142" y="865"/>
                    </a:lnTo>
                    <a:lnTo>
                      <a:pt x="142" y="851"/>
                    </a:lnTo>
                    <a:lnTo>
                      <a:pt x="128" y="851"/>
                    </a:lnTo>
                    <a:lnTo>
                      <a:pt x="128" y="837"/>
                    </a:lnTo>
                    <a:lnTo>
                      <a:pt x="114" y="822"/>
                    </a:lnTo>
                    <a:lnTo>
                      <a:pt x="100" y="808"/>
                    </a:lnTo>
                    <a:lnTo>
                      <a:pt x="100" y="794"/>
                    </a:lnTo>
                    <a:lnTo>
                      <a:pt x="85" y="794"/>
                    </a:lnTo>
                    <a:lnTo>
                      <a:pt x="85" y="780"/>
                    </a:lnTo>
                    <a:lnTo>
                      <a:pt x="71" y="780"/>
                    </a:lnTo>
                    <a:lnTo>
                      <a:pt x="71" y="766"/>
                    </a:lnTo>
                    <a:lnTo>
                      <a:pt x="57" y="752"/>
                    </a:lnTo>
                    <a:lnTo>
                      <a:pt x="43" y="723"/>
                    </a:lnTo>
                    <a:lnTo>
                      <a:pt x="29" y="709"/>
                    </a:lnTo>
                    <a:lnTo>
                      <a:pt x="15" y="709"/>
                    </a:lnTo>
                    <a:lnTo>
                      <a:pt x="0" y="681"/>
                    </a:lnTo>
                    <a:lnTo>
                      <a:pt x="43" y="638"/>
                    </a:lnTo>
                    <a:lnTo>
                      <a:pt x="57" y="624"/>
                    </a:lnTo>
                    <a:lnTo>
                      <a:pt x="85" y="610"/>
                    </a:lnTo>
                    <a:lnTo>
                      <a:pt x="114" y="596"/>
                    </a:lnTo>
                    <a:lnTo>
                      <a:pt x="156" y="553"/>
                    </a:lnTo>
                    <a:lnTo>
                      <a:pt x="185" y="539"/>
                    </a:lnTo>
                    <a:lnTo>
                      <a:pt x="199" y="525"/>
                    </a:lnTo>
                    <a:lnTo>
                      <a:pt x="241" y="496"/>
                    </a:lnTo>
                    <a:lnTo>
                      <a:pt x="270" y="468"/>
                    </a:lnTo>
                    <a:lnTo>
                      <a:pt x="298" y="454"/>
                    </a:lnTo>
                    <a:lnTo>
                      <a:pt x="312" y="439"/>
                    </a:lnTo>
                    <a:lnTo>
                      <a:pt x="327" y="425"/>
                    </a:lnTo>
                    <a:lnTo>
                      <a:pt x="341" y="425"/>
                    </a:lnTo>
                    <a:lnTo>
                      <a:pt x="355" y="411"/>
                    </a:lnTo>
                    <a:lnTo>
                      <a:pt x="369" y="397"/>
                    </a:lnTo>
                    <a:lnTo>
                      <a:pt x="383" y="383"/>
                    </a:lnTo>
                    <a:lnTo>
                      <a:pt x="397" y="383"/>
                    </a:lnTo>
                    <a:lnTo>
                      <a:pt x="412" y="369"/>
                    </a:lnTo>
                    <a:lnTo>
                      <a:pt x="440" y="354"/>
                    </a:lnTo>
                    <a:lnTo>
                      <a:pt x="440" y="340"/>
                    </a:lnTo>
                    <a:lnTo>
                      <a:pt x="454" y="340"/>
                    </a:lnTo>
                    <a:lnTo>
                      <a:pt x="468" y="340"/>
                    </a:lnTo>
                    <a:lnTo>
                      <a:pt x="468" y="326"/>
                    </a:lnTo>
                    <a:lnTo>
                      <a:pt x="497" y="312"/>
                    </a:lnTo>
                    <a:lnTo>
                      <a:pt x="525" y="298"/>
                    </a:lnTo>
                    <a:lnTo>
                      <a:pt x="539" y="283"/>
                    </a:lnTo>
                    <a:lnTo>
                      <a:pt x="568" y="269"/>
                    </a:lnTo>
                    <a:lnTo>
                      <a:pt x="596" y="241"/>
                    </a:lnTo>
                    <a:lnTo>
                      <a:pt x="610" y="227"/>
                    </a:lnTo>
                    <a:lnTo>
                      <a:pt x="624" y="227"/>
                    </a:lnTo>
                    <a:lnTo>
                      <a:pt x="639" y="213"/>
                    </a:lnTo>
                    <a:lnTo>
                      <a:pt x="653" y="213"/>
                    </a:lnTo>
                    <a:lnTo>
                      <a:pt x="667" y="198"/>
                    </a:lnTo>
                    <a:lnTo>
                      <a:pt x="681" y="184"/>
                    </a:lnTo>
                    <a:lnTo>
                      <a:pt x="709" y="170"/>
                    </a:lnTo>
                    <a:lnTo>
                      <a:pt x="738" y="156"/>
                    </a:lnTo>
                    <a:lnTo>
                      <a:pt x="752" y="142"/>
                    </a:lnTo>
                    <a:lnTo>
                      <a:pt x="766" y="142"/>
                    </a:lnTo>
                    <a:lnTo>
                      <a:pt x="780" y="127"/>
                    </a:lnTo>
                    <a:lnTo>
                      <a:pt x="795" y="127"/>
                    </a:lnTo>
                    <a:lnTo>
                      <a:pt x="809" y="113"/>
                    </a:lnTo>
                    <a:lnTo>
                      <a:pt x="823" y="113"/>
                    </a:lnTo>
                    <a:lnTo>
                      <a:pt x="837" y="113"/>
                    </a:lnTo>
                    <a:lnTo>
                      <a:pt x="851" y="99"/>
                    </a:lnTo>
                    <a:lnTo>
                      <a:pt x="865" y="99"/>
                    </a:lnTo>
                    <a:lnTo>
                      <a:pt x="880" y="99"/>
                    </a:lnTo>
                    <a:lnTo>
                      <a:pt x="894" y="99"/>
                    </a:lnTo>
                    <a:lnTo>
                      <a:pt x="922" y="99"/>
                    </a:lnTo>
                    <a:lnTo>
                      <a:pt x="936" y="99"/>
                    </a:lnTo>
                    <a:lnTo>
                      <a:pt x="965" y="99"/>
                    </a:lnTo>
                    <a:lnTo>
                      <a:pt x="979" y="99"/>
                    </a:lnTo>
                    <a:lnTo>
                      <a:pt x="1007" y="99"/>
                    </a:lnTo>
                    <a:lnTo>
                      <a:pt x="1036" y="99"/>
                    </a:lnTo>
                    <a:lnTo>
                      <a:pt x="1050" y="99"/>
                    </a:lnTo>
                    <a:lnTo>
                      <a:pt x="1064" y="99"/>
                    </a:lnTo>
                    <a:lnTo>
                      <a:pt x="1078" y="99"/>
                    </a:lnTo>
                    <a:lnTo>
                      <a:pt x="1177" y="99"/>
                    </a:lnTo>
                    <a:lnTo>
                      <a:pt x="1192" y="99"/>
                    </a:lnTo>
                    <a:lnTo>
                      <a:pt x="1305" y="42"/>
                    </a:lnTo>
                    <a:lnTo>
                      <a:pt x="1319" y="28"/>
                    </a:lnTo>
                    <a:lnTo>
                      <a:pt x="1348" y="28"/>
                    </a:lnTo>
                    <a:lnTo>
                      <a:pt x="1419" y="0"/>
                    </a:lnTo>
                    <a:lnTo>
                      <a:pt x="1433" y="14"/>
                    </a:lnTo>
                    <a:lnTo>
                      <a:pt x="1461" y="42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0" name="Freeform 26"/>
              <p:cNvSpPr>
                <a:spLocks noChangeAspect="1"/>
              </p:cNvSpPr>
              <p:nvPr/>
            </p:nvSpPr>
            <p:spPr bwMode="auto">
              <a:xfrm>
                <a:off x="5997" y="3021"/>
                <a:ext cx="3554" cy="3140"/>
              </a:xfrm>
              <a:custGeom>
                <a:avLst/>
                <a:gdLst/>
                <a:ahLst/>
                <a:cxnLst>
                  <a:cxn ang="0">
                    <a:pos x="1830" y="28"/>
                  </a:cxn>
                  <a:cxn ang="0">
                    <a:pos x="1900" y="43"/>
                  </a:cxn>
                  <a:cxn ang="0">
                    <a:pos x="1986" y="71"/>
                  </a:cxn>
                  <a:cxn ang="0">
                    <a:pos x="1971" y="128"/>
                  </a:cxn>
                  <a:cxn ang="0">
                    <a:pos x="2212" y="298"/>
                  </a:cxn>
                  <a:cxn ang="0">
                    <a:pos x="2212" y="340"/>
                  </a:cxn>
                  <a:cxn ang="0">
                    <a:pos x="2198" y="383"/>
                  </a:cxn>
                  <a:cxn ang="0">
                    <a:pos x="2184" y="440"/>
                  </a:cxn>
                  <a:cxn ang="0">
                    <a:pos x="2184" y="482"/>
                  </a:cxn>
                  <a:cxn ang="0">
                    <a:pos x="2127" y="582"/>
                  </a:cxn>
                  <a:cxn ang="0">
                    <a:pos x="2085" y="695"/>
                  </a:cxn>
                  <a:cxn ang="0">
                    <a:pos x="2085" y="738"/>
                  </a:cxn>
                  <a:cxn ang="0">
                    <a:pos x="2071" y="794"/>
                  </a:cxn>
                  <a:cxn ang="0">
                    <a:pos x="2056" y="908"/>
                  </a:cxn>
                  <a:cxn ang="0">
                    <a:pos x="2071" y="1035"/>
                  </a:cxn>
                  <a:cxn ang="0">
                    <a:pos x="2099" y="1106"/>
                  </a:cxn>
                  <a:cxn ang="0">
                    <a:pos x="2113" y="1234"/>
                  </a:cxn>
                  <a:cxn ang="0">
                    <a:pos x="2099" y="1390"/>
                  </a:cxn>
                  <a:cxn ang="0">
                    <a:pos x="1915" y="1390"/>
                  </a:cxn>
                  <a:cxn ang="0">
                    <a:pos x="1844" y="1404"/>
                  </a:cxn>
                  <a:cxn ang="0">
                    <a:pos x="1674" y="1504"/>
                  </a:cxn>
                  <a:cxn ang="0">
                    <a:pos x="1489" y="1631"/>
                  </a:cxn>
                  <a:cxn ang="0">
                    <a:pos x="1362" y="1716"/>
                  </a:cxn>
                  <a:cxn ang="0">
                    <a:pos x="1021" y="1972"/>
                  </a:cxn>
                  <a:cxn ang="0">
                    <a:pos x="922" y="1816"/>
                  </a:cxn>
                  <a:cxn ang="0">
                    <a:pos x="837" y="1702"/>
                  </a:cxn>
                  <a:cxn ang="0">
                    <a:pos x="794" y="1645"/>
                  </a:cxn>
                  <a:cxn ang="0">
                    <a:pos x="723" y="1532"/>
                  </a:cxn>
                  <a:cxn ang="0">
                    <a:pos x="667" y="1461"/>
                  </a:cxn>
                  <a:cxn ang="0">
                    <a:pos x="610" y="1376"/>
                  </a:cxn>
                  <a:cxn ang="0">
                    <a:pos x="539" y="1291"/>
                  </a:cxn>
                  <a:cxn ang="0">
                    <a:pos x="482" y="1220"/>
                  </a:cxn>
                  <a:cxn ang="0">
                    <a:pos x="426" y="1149"/>
                  </a:cxn>
                  <a:cxn ang="0">
                    <a:pos x="397" y="1121"/>
                  </a:cxn>
                  <a:cxn ang="0">
                    <a:pos x="326" y="1064"/>
                  </a:cxn>
                  <a:cxn ang="0">
                    <a:pos x="270" y="1035"/>
                  </a:cxn>
                  <a:cxn ang="0">
                    <a:pos x="213" y="1021"/>
                  </a:cxn>
                  <a:cxn ang="0">
                    <a:pos x="0" y="950"/>
                  </a:cxn>
                  <a:cxn ang="0">
                    <a:pos x="28" y="865"/>
                  </a:cxn>
                  <a:cxn ang="0">
                    <a:pos x="71" y="794"/>
                  </a:cxn>
                  <a:cxn ang="0">
                    <a:pos x="99" y="752"/>
                  </a:cxn>
                  <a:cxn ang="0">
                    <a:pos x="156" y="738"/>
                  </a:cxn>
                  <a:cxn ang="0">
                    <a:pos x="355" y="738"/>
                  </a:cxn>
                  <a:cxn ang="0">
                    <a:pos x="482" y="780"/>
                  </a:cxn>
                  <a:cxn ang="0">
                    <a:pos x="567" y="808"/>
                  </a:cxn>
                  <a:cxn ang="0">
                    <a:pos x="681" y="851"/>
                  </a:cxn>
                  <a:cxn ang="0">
                    <a:pos x="738" y="908"/>
                  </a:cxn>
                  <a:cxn ang="0">
                    <a:pos x="808" y="908"/>
                  </a:cxn>
                  <a:cxn ang="0">
                    <a:pos x="908" y="851"/>
                  </a:cxn>
                  <a:cxn ang="0">
                    <a:pos x="979" y="780"/>
                  </a:cxn>
                  <a:cxn ang="0">
                    <a:pos x="1064" y="695"/>
                  </a:cxn>
                  <a:cxn ang="0">
                    <a:pos x="1135" y="652"/>
                  </a:cxn>
                  <a:cxn ang="0">
                    <a:pos x="1262" y="596"/>
                  </a:cxn>
                  <a:cxn ang="0">
                    <a:pos x="1333" y="525"/>
                  </a:cxn>
                  <a:cxn ang="0">
                    <a:pos x="1319" y="426"/>
                  </a:cxn>
                  <a:cxn ang="0">
                    <a:pos x="1347" y="426"/>
                  </a:cxn>
                  <a:cxn ang="0">
                    <a:pos x="1418" y="312"/>
                  </a:cxn>
                  <a:cxn ang="0">
                    <a:pos x="1404" y="241"/>
                  </a:cxn>
                  <a:cxn ang="0">
                    <a:pos x="1461" y="128"/>
                  </a:cxn>
                  <a:cxn ang="0">
                    <a:pos x="1518" y="113"/>
                  </a:cxn>
                  <a:cxn ang="0">
                    <a:pos x="1617" y="14"/>
                  </a:cxn>
                  <a:cxn ang="0">
                    <a:pos x="1702" y="0"/>
                  </a:cxn>
                </a:cxnLst>
                <a:rect l="0" t="0" r="r" b="b"/>
                <a:pathLst>
                  <a:path w="2227" h="1972">
                    <a:moveTo>
                      <a:pt x="1773" y="28"/>
                    </a:moveTo>
                    <a:lnTo>
                      <a:pt x="1773" y="28"/>
                    </a:lnTo>
                    <a:lnTo>
                      <a:pt x="1801" y="14"/>
                    </a:lnTo>
                    <a:lnTo>
                      <a:pt x="1815" y="14"/>
                    </a:lnTo>
                    <a:lnTo>
                      <a:pt x="1830" y="28"/>
                    </a:lnTo>
                    <a:lnTo>
                      <a:pt x="1844" y="28"/>
                    </a:lnTo>
                    <a:lnTo>
                      <a:pt x="1858" y="28"/>
                    </a:lnTo>
                    <a:lnTo>
                      <a:pt x="1872" y="28"/>
                    </a:lnTo>
                    <a:lnTo>
                      <a:pt x="1886" y="28"/>
                    </a:lnTo>
                    <a:lnTo>
                      <a:pt x="1900" y="43"/>
                    </a:lnTo>
                    <a:lnTo>
                      <a:pt x="1915" y="43"/>
                    </a:lnTo>
                    <a:lnTo>
                      <a:pt x="1929" y="57"/>
                    </a:lnTo>
                    <a:lnTo>
                      <a:pt x="1943" y="57"/>
                    </a:lnTo>
                    <a:lnTo>
                      <a:pt x="1957" y="57"/>
                    </a:lnTo>
                    <a:lnTo>
                      <a:pt x="1971" y="57"/>
                    </a:lnTo>
                    <a:lnTo>
                      <a:pt x="1986" y="57"/>
                    </a:lnTo>
                    <a:lnTo>
                      <a:pt x="1986" y="71"/>
                    </a:lnTo>
                    <a:lnTo>
                      <a:pt x="1986" y="85"/>
                    </a:lnTo>
                    <a:lnTo>
                      <a:pt x="1986" y="99"/>
                    </a:lnTo>
                    <a:lnTo>
                      <a:pt x="1986" y="113"/>
                    </a:lnTo>
                    <a:lnTo>
                      <a:pt x="1971" y="128"/>
                    </a:lnTo>
                    <a:lnTo>
                      <a:pt x="1971" y="142"/>
                    </a:lnTo>
                    <a:lnTo>
                      <a:pt x="1957" y="156"/>
                    </a:lnTo>
                    <a:lnTo>
                      <a:pt x="2085" y="213"/>
                    </a:lnTo>
                    <a:lnTo>
                      <a:pt x="2142" y="255"/>
                    </a:lnTo>
                    <a:lnTo>
                      <a:pt x="2170" y="269"/>
                    </a:lnTo>
                    <a:lnTo>
                      <a:pt x="2184" y="284"/>
                    </a:lnTo>
                    <a:lnTo>
                      <a:pt x="2198" y="284"/>
                    </a:lnTo>
                    <a:lnTo>
                      <a:pt x="2212" y="284"/>
                    </a:lnTo>
                    <a:lnTo>
                      <a:pt x="2212" y="298"/>
                    </a:lnTo>
                    <a:lnTo>
                      <a:pt x="2227" y="298"/>
                    </a:lnTo>
                    <a:lnTo>
                      <a:pt x="2227" y="312"/>
                    </a:lnTo>
                    <a:lnTo>
                      <a:pt x="2227" y="326"/>
                    </a:lnTo>
                    <a:lnTo>
                      <a:pt x="2212" y="326"/>
                    </a:lnTo>
                    <a:lnTo>
                      <a:pt x="2212" y="340"/>
                    </a:lnTo>
                    <a:lnTo>
                      <a:pt x="2212" y="355"/>
                    </a:lnTo>
                    <a:lnTo>
                      <a:pt x="2212" y="369"/>
                    </a:lnTo>
                    <a:lnTo>
                      <a:pt x="2198" y="369"/>
                    </a:lnTo>
                    <a:lnTo>
                      <a:pt x="2198" y="383"/>
                    </a:lnTo>
                    <a:lnTo>
                      <a:pt x="2198" y="397"/>
                    </a:lnTo>
                    <a:lnTo>
                      <a:pt x="2198" y="411"/>
                    </a:lnTo>
                    <a:lnTo>
                      <a:pt x="2184" y="411"/>
                    </a:lnTo>
                    <a:lnTo>
                      <a:pt x="2184" y="426"/>
                    </a:lnTo>
                    <a:lnTo>
                      <a:pt x="2184" y="440"/>
                    </a:lnTo>
                    <a:lnTo>
                      <a:pt x="2170" y="454"/>
                    </a:lnTo>
                    <a:lnTo>
                      <a:pt x="2170" y="468"/>
                    </a:lnTo>
                    <a:lnTo>
                      <a:pt x="2184" y="482"/>
                    </a:lnTo>
                    <a:lnTo>
                      <a:pt x="2184" y="496"/>
                    </a:lnTo>
                    <a:lnTo>
                      <a:pt x="2170" y="496"/>
                    </a:lnTo>
                    <a:lnTo>
                      <a:pt x="2156" y="496"/>
                    </a:lnTo>
                    <a:lnTo>
                      <a:pt x="2156" y="511"/>
                    </a:lnTo>
                    <a:lnTo>
                      <a:pt x="2156" y="525"/>
                    </a:lnTo>
                    <a:lnTo>
                      <a:pt x="2127" y="582"/>
                    </a:lnTo>
                    <a:lnTo>
                      <a:pt x="2113" y="624"/>
                    </a:lnTo>
                    <a:lnTo>
                      <a:pt x="2113" y="638"/>
                    </a:lnTo>
                    <a:lnTo>
                      <a:pt x="2099" y="652"/>
                    </a:lnTo>
                    <a:lnTo>
                      <a:pt x="2099" y="667"/>
                    </a:lnTo>
                    <a:lnTo>
                      <a:pt x="2099" y="681"/>
                    </a:lnTo>
                    <a:lnTo>
                      <a:pt x="2085" y="695"/>
                    </a:lnTo>
                    <a:lnTo>
                      <a:pt x="2085" y="709"/>
                    </a:lnTo>
                    <a:lnTo>
                      <a:pt x="2085" y="723"/>
                    </a:lnTo>
                    <a:lnTo>
                      <a:pt x="2085" y="738"/>
                    </a:lnTo>
                    <a:lnTo>
                      <a:pt x="2085" y="752"/>
                    </a:lnTo>
                    <a:lnTo>
                      <a:pt x="2071" y="752"/>
                    </a:lnTo>
                    <a:lnTo>
                      <a:pt x="2071" y="766"/>
                    </a:lnTo>
                    <a:lnTo>
                      <a:pt x="2071" y="780"/>
                    </a:lnTo>
                    <a:lnTo>
                      <a:pt x="2071" y="794"/>
                    </a:lnTo>
                    <a:lnTo>
                      <a:pt x="2071" y="808"/>
                    </a:lnTo>
                    <a:lnTo>
                      <a:pt x="2056" y="823"/>
                    </a:lnTo>
                    <a:lnTo>
                      <a:pt x="2056" y="837"/>
                    </a:lnTo>
                    <a:lnTo>
                      <a:pt x="2056" y="851"/>
                    </a:lnTo>
                    <a:lnTo>
                      <a:pt x="2056" y="865"/>
                    </a:lnTo>
                    <a:lnTo>
                      <a:pt x="2056" y="879"/>
                    </a:lnTo>
                    <a:lnTo>
                      <a:pt x="2056" y="894"/>
                    </a:lnTo>
                    <a:lnTo>
                      <a:pt x="2056" y="908"/>
                    </a:lnTo>
                    <a:lnTo>
                      <a:pt x="2056" y="922"/>
                    </a:lnTo>
                    <a:lnTo>
                      <a:pt x="2056" y="936"/>
                    </a:lnTo>
                    <a:lnTo>
                      <a:pt x="2056" y="950"/>
                    </a:lnTo>
                    <a:lnTo>
                      <a:pt x="2056" y="965"/>
                    </a:lnTo>
                    <a:lnTo>
                      <a:pt x="2056" y="979"/>
                    </a:lnTo>
                    <a:lnTo>
                      <a:pt x="2056" y="993"/>
                    </a:lnTo>
                    <a:lnTo>
                      <a:pt x="2071" y="1007"/>
                    </a:lnTo>
                    <a:lnTo>
                      <a:pt x="2071" y="1035"/>
                    </a:lnTo>
                    <a:lnTo>
                      <a:pt x="2085" y="1064"/>
                    </a:lnTo>
                    <a:lnTo>
                      <a:pt x="2085" y="1078"/>
                    </a:lnTo>
                    <a:lnTo>
                      <a:pt x="2085" y="1092"/>
                    </a:lnTo>
                    <a:lnTo>
                      <a:pt x="2085" y="1106"/>
                    </a:lnTo>
                    <a:lnTo>
                      <a:pt x="2099" y="1106"/>
                    </a:lnTo>
                    <a:lnTo>
                      <a:pt x="2099" y="1121"/>
                    </a:lnTo>
                    <a:lnTo>
                      <a:pt x="2099" y="1135"/>
                    </a:lnTo>
                    <a:lnTo>
                      <a:pt x="2099" y="1149"/>
                    </a:lnTo>
                    <a:lnTo>
                      <a:pt x="2113" y="1149"/>
                    </a:lnTo>
                    <a:lnTo>
                      <a:pt x="2113" y="1177"/>
                    </a:lnTo>
                    <a:lnTo>
                      <a:pt x="2113" y="1220"/>
                    </a:lnTo>
                    <a:lnTo>
                      <a:pt x="2113" y="1234"/>
                    </a:lnTo>
                    <a:lnTo>
                      <a:pt x="2113" y="1248"/>
                    </a:lnTo>
                    <a:lnTo>
                      <a:pt x="2113" y="1291"/>
                    </a:lnTo>
                    <a:lnTo>
                      <a:pt x="2113" y="1305"/>
                    </a:lnTo>
                    <a:lnTo>
                      <a:pt x="2113" y="1319"/>
                    </a:lnTo>
                    <a:lnTo>
                      <a:pt x="2113" y="1347"/>
                    </a:lnTo>
                    <a:lnTo>
                      <a:pt x="2113" y="1362"/>
                    </a:lnTo>
                    <a:lnTo>
                      <a:pt x="2113" y="1376"/>
                    </a:lnTo>
                    <a:lnTo>
                      <a:pt x="2113" y="1390"/>
                    </a:lnTo>
                    <a:lnTo>
                      <a:pt x="2099" y="1390"/>
                    </a:lnTo>
                    <a:lnTo>
                      <a:pt x="2085" y="1390"/>
                    </a:lnTo>
                    <a:lnTo>
                      <a:pt x="2071" y="1390"/>
                    </a:lnTo>
                    <a:lnTo>
                      <a:pt x="2042" y="1390"/>
                    </a:lnTo>
                    <a:lnTo>
                      <a:pt x="2014" y="1390"/>
                    </a:lnTo>
                    <a:lnTo>
                      <a:pt x="2000" y="1390"/>
                    </a:lnTo>
                    <a:lnTo>
                      <a:pt x="1971" y="1390"/>
                    </a:lnTo>
                    <a:lnTo>
                      <a:pt x="1957" y="1390"/>
                    </a:lnTo>
                    <a:lnTo>
                      <a:pt x="1929" y="1390"/>
                    </a:lnTo>
                    <a:lnTo>
                      <a:pt x="1915" y="1390"/>
                    </a:lnTo>
                    <a:lnTo>
                      <a:pt x="1900" y="1390"/>
                    </a:lnTo>
                    <a:lnTo>
                      <a:pt x="1886" y="1390"/>
                    </a:lnTo>
                    <a:lnTo>
                      <a:pt x="1872" y="1404"/>
                    </a:lnTo>
                    <a:lnTo>
                      <a:pt x="1858" y="1404"/>
                    </a:lnTo>
                    <a:lnTo>
                      <a:pt x="1844" y="1404"/>
                    </a:lnTo>
                    <a:lnTo>
                      <a:pt x="1830" y="1418"/>
                    </a:lnTo>
                    <a:lnTo>
                      <a:pt x="1815" y="1418"/>
                    </a:lnTo>
                    <a:lnTo>
                      <a:pt x="1801" y="1433"/>
                    </a:lnTo>
                    <a:lnTo>
                      <a:pt x="1787" y="1433"/>
                    </a:lnTo>
                    <a:lnTo>
                      <a:pt x="1773" y="1447"/>
                    </a:lnTo>
                    <a:lnTo>
                      <a:pt x="1744" y="1461"/>
                    </a:lnTo>
                    <a:lnTo>
                      <a:pt x="1716" y="1475"/>
                    </a:lnTo>
                    <a:lnTo>
                      <a:pt x="1702" y="1489"/>
                    </a:lnTo>
                    <a:lnTo>
                      <a:pt x="1688" y="1504"/>
                    </a:lnTo>
                    <a:lnTo>
                      <a:pt x="1674" y="1504"/>
                    </a:lnTo>
                    <a:lnTo>
                      <a:pt x="1659" y="1518"/>
                    </a:lnTo>
                    <a:lnTo>
                      <a:pt x="1645" y="1518"/>
                    </a:lnTo>
                    <a:lnTo>
                      <a:pt x="1631" y="1532"/>
                    </a:lnTo>
                    <a:lnTo>
                      <a:pt x="1603" y="1560"/>
                    </a:lnTo>
                    <a:lnTo>
                      <a:pt x="1574" y="1574"/>
                    </a:lnTo>
                    <a:lnTo>
                      <a:pt x="1560" y="1589"/>
                    </a:lnTo>
                    <a:lnTo>
                      <a:pt x="1532" y="1603"/>
                    </a:lnTo>
                    <a:lnTo>
                      <a:pt x="1503" y="1617"/>
                    </a:lnTo>
                    <a:lnTo>
                      <a:pt x="1503" y="1631"/>
                    </a:lnTo>
                    <a:lnTo>
                      <a:pt x="1489" y="1631"/>
                    </a:lnTo>
                    <a:lnTo>
                      <a:pt x="1475" y="1631"/>
                    </a:lnTo>
                    <a:lnTo>
                      <a:pt x="1475" y="1645"/>
                    </a:lnTo>
                    <a:lnTo>
                      <a:pt x="1447" y="1660"/>
                    </a:lnTo>
                    <a:lnTo>
                      <a:pt x="1432" y="1674"/>
                    </a:lnTo>
                    <a:lnTo>
                      <a:pt x="1418" y="1674"/>
                    </a:lnTo>
                    <a:lnTo>
                      <a:pt x="1404" y="1688"/>
                    </a:lnTo>
                    <a:lnTo>
                      <a:pt x="1390" y="1702"/>
                    </a:lnTo>
                    <a:lnTo>
                      <a:pt x="1376" y="1716"/>
                    </a:lnTo>
                    <a:lnTo>
                      <a:pt x="1362" y="1716"/>
                    </a:lnTo>
                    <a:lnTo>
                      <a:pt x="1347" y="1730"/>
                    </a:lnTo>
                    <a:lnTo>
                      <a:pt x="1333" y="1745"/>
                    </a:lnTo>
                    <a:lnTo>
                      <a:pt x="1305" y="1759"/>
                    </a:lnTo>
                    <a:lnTo>
                      <a:pt x="1276" y="1787"/>
                    </a:lnTo>
                    <a:lnTo>
                      <a:pt x="1234" y="1816"/>
                    </a:lnTo>
                    <a:lnTo>
                      <a:pt x="1220" y="1830"/>
                    </a:lnTo>
                    <a:lnTo>
                      <a:pt x="1191" y="1844"/>
                    </a:lnTo>
                    <a:lnTo>
                      <a:pt x="1149" y="1887"/>
                    </a:lnTo>
                    <a:lnTo>
                      <a:pt x="1120" y="1901"/>
                    </a:lnTo>
                    <a:lnTo>
                      <a:pt x="1092" y="1915"/>
                    </a:lnTo>
                    <a:lnTo>
                      <a:pt x="1078" y="1929"/>
                    </a:lnTo>
                    <a:lnTo>
                      <a:pt x="1035" y="1972"/>
                    </a:lnTo>
                    <a:lnTo>
                      <a:pt x="1021" y="1972"/>
                    </a:lnTo>
                    <a:lnTo>
                      <a:pt x="1007" y="1929"/>
                    </a:lnTo>
                    <a:lnTo>
                      <a:pt x="993" y="1915"/>
                    </a:lnTo>
                    <a:lnTo>
                      <a:pt x="964" y="1887"/>
                    </a:lnTo>
                    <a:lnTo>
                      <a:pt x="964" y="1872"/>
                    </a:lnTo>
                    <a:lnTo>
                      <a:pt x="950" y="1858"/>
                    </a:lnTo>
                    <a:lnTo>
                      <a:pt x="936" y="1858"/>
                    </a:lnTo>
                    <a:lnTo>
                      <a:pt x="936" y="1844"/>
                    </a:lnTo>
                    <a:lnTo>
                      <a:pt x="922" y="1830"/>
                    </a:lnTo>
                    <a:lnTo>
                      <a:pt x="922" y="1816"/>
                    </a:lnTo>
                    <a:lnTo>
                      <a:pt x="908" y="1801"/>
                    </a:lnTo>
                    <a:lnTo>
                      <a:pt x="894" y="1787"/>
                    </a:lnTo>
                    <a:lnTo>
                      <a:pt x="894" y="1773"/>
                    </a:lnTo>
                    <a:lnTo>
                      <a:pt x="879" y="1759"/>
                    </a:lnTo>
                    <a:lnTo>
                      <a:pt x="865" y="1745"/>
                    </a:lnTo>
                    <a:lnTo>
                      <a:pt x="851" y="1730"/>
                    </a:lnTo>
                    <a:lnTo>
                      <a:pt x="851" y="1716"/>
                    </a:lnTo>
                    <a:lnTo>
                      <a:pt x="837" y="1702"/>
                    </a:lnTo>
                    <a:lnTo>
                      <a:pt x="823" y="1688"/>
                    </a:lnTo>
                    <a:lnTo>
                      <a:pt x="823" y="1674"/>
                    </a:lnTo>
                    <a:lnTo>
                      <a:pt x="808" y="1660"/>
                    </a:lnTo>
                    <a:lnTo>
                      <a:pt x="808" y="1645"/>
                    </a:lnTo>
                    <a:lnTo>
                      <a:pt x="794" y="1645"/>
                    </a:lnTo>
                    <a:lnTo>
                      <a:pt x="794" y="1631"/>
                    </a:lnTo>
                    <a:lnTo>
                      <a:pt x="780" y="1617"/>
                    </a:lnTo>
                    <a:lnTo>
                      <a:pt x="766" y="1603"/>
                    </a:lnTo>
                    <a:lnTo>
                      <a:pt x="766" y="1589"/>
                    </a:lnTo>
                    <a:lnTo>
                      <a:pt x="752" y="1589"/>
                    </a:lnTo>
                    <a:lnTo>
                      <a:pt x="752" y="1574"/>
                    </a:lnTo>
                    <a:lnTo>
                      <a:pt x="738" y="1546"/>
                    </a:lnTo>
                    <a:lnTo>
                      <a:pt x="723" y="1532"/>
                    </a:lnTo>
                    <a:lnTo>
                      <a:pt x="709" y="1518"/>
                    </a:lnTo>
                    <a:lnTo>
                      <a:pt x="695" y="1504"/>
                    </a:lnTo>
                    <a:lnTo>
                      <a:pt x="695" y="1489"/>
                    </a:lnTo>
                    <a:lnTo>
                      <a:pt x="681" y="1489"/>
                    </a:lnTo>
                    <a:lnTo>
                      <a:pt x="681" y="1475"/>
                    </a:lnTo>
                    <a:lnTo>
                      <a:pt x="667" y="1461"/>
                    </a:lnTo>
                    <a:lnTo>
                      <a:pt x="652" y="1447"/>
                    </a:lnTo>
                    <a:lnTo>
                      <a:pt x="652" y="1433"/>
                    </a:lnTo>
                    <a:lnTo>
                      <a:pt x="638" y="1433"/>
                    </a:lnTo>
                    <a:lnTo>
                      <a:pt x="638" y="1418"/>
                    </a:lnTo>
                    <a:lnTo>
                      <a:pt x="624" y="1404"/>
                    </a:lnTo>
                    <a:lnTo>
                      <a:pt x="624" y="1390"/>
                    </a:lnTo>
                    <a:lnTo>
                      <a:pt x="610" y="1376"/>
                    </a:lnTo>
                    <a:lnTo>
                      <a:pt x="596" y="1362"/>
                    </a:lnTo>
                    <a:lnTo>
                      <a:pt x="596" y="1347"/>
                    </a:lnTo>
                    <a:lnTo>
                      <a:pt x="582" y="1333"/>
                    </a:lnTo>
                    <a:lnTo>
                      <a:pt x="567" y="1305"/>
                    </a:lnTo>
                    <a:lnTo>
                      <a:pt x="553" y="1291"/>
                    </a:lnTo>
                    <a:lnTo>
                      <a:pt x="539" y="1291"/>
                    </a:lnTo>
                    <a:lnTo>
                      <a:pt x="539" y="1277"/>
                    </a:lnTo>
                    <a:lnTo>
                      <a:pt x="525" y="1277"/>
                    </a:lnTo>
                    <a:lnTo>
                      <a:pt x="525" y="1262"/>
                    </a:lnTo>
                    <a:lnTo>
                      <a:pt x="511" y="1248"/>
                    </a:lnTo>
                    <a:lnTo>
                      <a:pt x="496" y="1248"/>
                    </a:lnTo>
                    <a:lnTo>
                      <a:pt x="496" y="1234"/>
                    </a:lnTo>
                    <a:lnTo>
                      <a:pt x="482" y="1234"/>
                    </a:lnTo>
                    <a:lnTo>
                      <a:pt x="482" y="1220"/>
                    </a:lnTo>
                    <a:lnTo>
                      <a:pt x="468" y="1220"/>
                    </a:lnTo>
                    <a:lnTo>
                      <a:pt x="468" y="1206"/>
                    </a:lnTo>
                    <a:lnTo>
                      <a:pt x="454" y="1191"/>
                    </a:lnTo>
                    <a:lnTo>
                      <a:pt x="454" y="1177"/>
                    </a:lnTo>
                    <a:lnTo>
                      <a:pt x="440" y="1177"/>
                    </a:lnTo>
                    <a:lnTo>
                      <a:pt x="440" y="1163"/>
                    </a:lnTo>
                    <a:lnTo>
                      <a:pt x="426" y="1163"/>
                    </a:lnTo>
                    <a:lnTo>
                      <a:pt x="426" y="1149"/>
                    </a:lnTo>
                    <a:lnTo>
                      <a:pt x="411" y="1135"/>
                    </a:lnTo>
                    <a:lnTo>
                      <a:pt x="411" y="1121"/>
                    </a:lnTo>
                    <a:lnTo>
                      <a:pt x="397" y="1121"/>
                    </a:lnTo>
                    <a:lnTo>
                      <a:pt x="383" y="1106"/>
                    </a:lnTo>
                    <a:lnTo>
                      <a:pt x="369" y="1092"/>
                    </a:lnTo>
                    <a:lnTo>
                      <a:pt x="355" y="1078"/>
                    </a:lnTo>
                    <a:lnTo>
                      <a:pt x="340" y="1078"/>
                    </a:lnTo>
                    <a:lnTo>
                      <a:pt x="340" y="1064"/>
                    </a:lnTo>
                    <a:lnTo>
                      <a:pt x="326" y="1064"/>
                    </a:lnTo>
                    <a:lnTo>
                      <a:pt x="312" y="1064"/>
                    </a:lnTo>
                    <a:lnTo>
                      <a:pt x="298" y="1050"/>
                    </a:lnTo>
                    <a:lnTo>
                      <a:pt x="284" y="1050"/>
                    </a:lnTo>
                    <a:lnTo>
                      <a:pt x="270" y="1035"/>
                    </a:lnTo>
                    <a:lnTo>
                      <a:pt x="255" y="1035"/>
                    </a:lnTo>
                    <a:lnTo>
                      <a:pt x="241" y="1035"/>
                    </a:lnTo>
                    <a:lnTo>
                      <a:pt x="241" y="1021"/>
                    </a:lnTo>
                    <a:lnTo>
                      <a:pt x="227" y="1021"/>
                    </a:lnTo>
                    <a:lnTo>
                      <a:pt x="213" y="1021"/>
                    </a:lnTo>
                    <a:lnTo>
                      <a:pt x="199" y="1021"/>
                    </a:lnTo>
                    <a:lnTo>
                      <a:pt x="99" y="993"/>
                    </a:lnTo>
                    <a:lnTo>
                      <a:pt x="71" y="979"/>
                    </a:lnTo>
                    <a:lnTo>
                      <a:pt x="43" y="979"/>
                    </a:lnTo>
                    <a:lnTo>
                      <a:pt x="0" y="965"/>
                    </a:lnTo>
                    <a:lnTo>
                      <a:pt x="0" y="950"/>
                    </a:lnTo>
                    <a:lnTo>
                      <a:pt x="0" y="936"/>
                    </a:lnTo>
                    <a:lnTo>
                      <a:pt x="0" y="922"/>
                    </a:lnTo>
                    <a:lnTo>
                      <a:pt x="14" y="908"/>
                    </a:lnTo>
                    <a:lnTo>
                      <a:pt x="14" y="894"/>
                    </a:lnTo>
                    <a:lnTo>
                      <a:pt x="14" y="879"/>
                    </a:lnTo>
                    <a:lnTo>
                      <a:pt x="14" y="865"/>
                    </a:lnTo>
                    <a:lnTo>
                      <a:pt x="28" y="865"/>
                    </a:lnTo>
                    <a:lnTo>
                      <a:pt x="28" y="851"/>
                    </a:lnTo>
                    <a:lnTo>
                      <a:pt x="28" y="837"/>
                    </a:lnTo>
                    <a:lnTo>
                      <a:pt x="43" y="837"/>
                    </a:lnTo>
                    <a:lnTo>
                      <a:pt x="43" y="823"/>
                    </a:lnTo>
                    <a:lnTo>
                      <a:pt x="57" y="808"/>
                    </a:lnTo>
                    <a:lnTo>
                      <a:pt x="57" y="794"/>
                    </a:lnTo>
                    <a:lnTo>
                      <a:pt x="71" y="794"/>
                    </a:lnTo>
                    <a:lnTo>
                      <a:pt x="71" y="780"/>
                    </a:lnTo>
                    <a:lnTo>
                      <a:pt x="85" y="780"/>
                    </a:lnTo>
                    <a:lnTo>
                      <a:pt x="85" y="766"/>
                    </a:lnTo>
                    <a:lnTo>
                      <a:pt x="99" y="766"/>
                    </a:lnTo>
                    <a:lnTo>
                      <a:pt x="99" y="752"/>
                    </a:lnTo>
                    <a:lnTo>
                      <a:pt x="114" y="752"/>
                    </a:lnTo>
                    <a:lnTo>
                      <a:pt x="128" y="752"/>
                    </a:lnTo>
                    <a:lnTo>
                      <a:pt x="142" y="738"/>
                    </a:lnTo>
                    <a:lnTo>
                      <a:pt x="156" y="738"/>
                    </a:lnTo>
                    <a:lnTo>
                      <a:pt x="170" y="738"/>
                    </a:lnTo>
                    <a:lnTo>
                      <a:pt x="184" y="738"/>
                    </a:lnTo>
                    <a:lnTo>
                      <a:pt x="199" y="738"/>
                    </a:lnTo>
                    <a:lnTo>
                      <a:pt x="213" y="738"/>
                    </a:lnTo>
                    <a:lnTo>
                      <a:pt x="227" y="738"/>
                    </a:lnTo>
                    <a:lnTo>
                      <a:pt x="241" y="738"/>
                    </a:lnTo>
                    <a:lnTo>
                      <a:pt x="255" y="738"/>
                    </a:lnTo>
                    <a:lnTo>
                      <a:pt x="312" y="738"/>
                    </a:lnTo>
                    <a:lnTo>
                      <a:pt x="340" y="738"/>
                    </a:lnTo>
                    <a:lnTo>
                      <a:pt x="355" y="738"/>
                    </a:lnTo>
                    <a:lnTo>
                      <a:pt x="369" y="738"/>
                    </a:lnTo>
                    <a:lnTo>
                      <a:pt x="383" y="738"/>
                    </a:lnTo>
                    <a:lnTo>
                      <a:pt x="397" y="738"/>
                    </a:lnTo>
                    <a:lnTo>
                      <a:pt x="411" y="752"/>
                    </a:lnTo>
                    <a:lnTo>
                      <a:pt x="426" y="752"/>
                    </a:lnTo>
                    <a:lnTo>
                      <a:pt x="440" y="766"/>
                    </a:lnTo>
                    <a:lnTo>
                      <a:pt x="454" y="766"/>
                    </a:lnTo>
                    <a:lnTo>
                      <a:pt x="482" y="780"/>
                    </a:lnTo>
                    <a:lnTo>
                      <a:pt x="496" y="780"/>
                    </a:lnTo>
                    <a:lnTo>
                      <a:pt x="511" y="794"/>
                    </a:lnTo>
                    <a:lnTo>
                      <a:pt x="525" y="794"/>
                    </a:lnTo>
                    <a:lnTo>
                      <a:pt x="539" y="794"/>
                    </a:lnTo>
                    <a:lnTo>
                      <a:pt x="553" y="794"/>
                    </a:lnTo>
                    <a:lnTo>
                      <a:pt x="567" y="808"/>
                    </a:lnTo>
                    <a:lnTo>
                      <a:pt x="582" y="808"/>
                    </a:lnTo>
                    <a:lnTo>
                      <a:pt x="596" y="808"/>
                    </a:lnTo>
                    <a:lnTo>
                      <a:pt x="610" y="823"/>
                    </a:lnTo>
                    <a:lnTo>
                      <a:pt x="624" y="823"/>
                    </a:lnTo>
                    <a:lnTo>
                      <a:pt x="638" y="837"/>
                    </a:lnTo>
                    <a:lnTo>
                      <a:pt x="652" y="851"/>
                    </a:lnTo>
                    <a:lnTo>
                      <a:pt x="667" y="851"/>
                    </a:lnTo>
                    <a:lnTo>
                      <a:pt x="681" y="851"/>
                    </a:lnTo>
                    <a:lnTo>
                      <a:pt x="695" y="851"/>
                    </a:lnTo>
                    <a:lnTo>
                      <a:pt x="695" y="865"/>
                    </a:lnTo>
                    <a:lnTo>
                      <a:pt x="709" y="865"/>
                    </a:lnTo>
                    <a:lnTo>
                      <a:pt x="709" y="894"/>
                    </a:lnTo>
                    <a:lnTo>
                      <a:pt x="709" y="908"/>
                    </a:lnTo>
                    <a:lnTo>
                      <a:pt x="723" y="908"/>
                    </a:lnTo>
                    <a:lnTo>
                      <a:pt x="738" y="908"/>
                    </a:lnTo>
                    <a:lnTo>
                      <a:pt x="752" y="908"/>
                    </a:lnTo>
                    <a:lnTo>
                      <a:pt x="766" y="908"/>
                    </a:lnTo>
                    <a:lnTo>
                      <a:pt x="780" y="908"/>
                    </a:lnTo>
                    <a:lnTo>
                      <a:pt x="794" y="908"/>
                    </a:lnTo>
                    <a:lnTo>
                      <a:pt x="808" y="908"/>
                    </a:lnTo>
                    <a:lnTo>
                      <a:pt x="823" y="908"/>
                    </a:lnTo>
                    <a:lnTo>
                      <a:pt x="837" y="908"/>
                    </a:lnTo>
                    <a:lnTo>
                      <a:pt x="851" y="908"/>
                    </a:lnTo>
                    <a:lnTo>
                      <a:pt x="894" y="894"/>
                    </a:lnTo>
                    <a:lnTo>
                      <a:pt x="894" y="879"/>
                    </a:lnTo>
                    <a:lnTo>
                      <a:pt x="894" y="865"/>
                    </a:lnTo>
                    <a:lnTo>
                      <a:pt x="908" y="865"/>
                    </a:lnTo>
                    <a:lnTo>
                      <a:pt x="908" y="851"/>
                    </a:lnTo>
                    <a:lnTo>
                      <a:pt x="894" y="823"/>
                    </a:lnTo>
                    <a:lnTo>
                      <a:pt x="908" y="823"/>
                    </a:lnTo>
                    <a:lnTo>
                      <a:pt x="922" y="823"/>
                    </a:lnTo>
                    <a:lnTo>
                      <a:pt x="936" y="808"/>
                    </a:lnTo>
                    <a:lnTo>
                      <a:pt x="950" y="808"/>
                    </a:lnTo>
                    <a:lnTo>
                      <a:pt x="950" y="794"/>
                    </a:lnTo>
                    <a:lnTo>
                      <a:pt x="964" y="794"/>
                    </a:lnTo>
                    <a:lnTo>
                      <a:pt x="979" y="780"/>
                    </a:lnTo>
                    <a:lnTo>
                      <a:pt x="993" y="780"/>
                    </a:lnTo>
                    <a:lnTo>
                      <a:pt x="993" y="766"/>
                    </a:lnTo>
                    <a:lnTo>
                      <a:pt x="1007" y="766"/>
                    </a:lnTo>
                    <a:lnTo>
                      <a:pt x="1007" y="752"/>
                    </a:lnTo>
                    <a:lnTo>
                      <a:pt x="1021" y="752"/>
                    </a:lnTo>
                    <a:lnTo>
                      <a:pt x="1021" y="738"/>
                    </a:lnTo>
                    <a:lnTo>
                      <a:pt x="1035" y="738"/>
                    </a:lnTo>
                    <a:lnTo>
                      <a:pt x="1035" y="723"/>
                    </a:lnTo>
                    <a:lnTo>
                      <a:pt x="1050" y="709"/>
                    </a:lnTo>
                    <a:lnTo>
                      <a:pt x="1064" y="695"/>
                    </a:lnTo>
                    <a:lnTo>
                      <a:pt x="1078" y="695"/>
                    </a:lnTo>
                    <a:lnTo>
                      <a:pt x="1078" y="681"/>
                    </a:lnTo>
                    <a:lnTo>
                      <a:pt x="1092" y="681"/>
                    </a:lnTo>
                    <a:lnTo>
                      <a:pt x="1106" y="667"/>
                    </a:lnTo>
                    <a:lnTo>
                      <a:pt x="1120" y="667"/>
                    </a:lnTo>
                    <a:lnTo>
                      <a:pt x="1135" y="667"/>
                    </a:lnTo>
                    <a:lnTo>
                      <a:pt x="1135" y="652"/>
                    </a:lnTo>
                    <a:lnTo>
                      <a:pt x="1149" y="652"/>
                    </a:lnTo>
                    <a:lnTo>
                      <a:pt x="1163" y="652"/>
                    </a:lnTo>
                    <a:lnTo>
                      <a:pt x="1177" y="638"/>
                    </a:lnTo>
                    <a:lnTo>
                      <a:pt x="1191" y="638"/>
                    </a:lnTo>
                    <a:lnTo>
                      <a:pt x="1206" y="624"/>
                    </a:lnTo>
                    <a:lnTo>
                      <a:pt x="1220" y="624"/>
                    </a:lnTo>
                    <a:lnTo>
                      <a:pt x="1234" y="624"/>
                    </a:lnTo>
                    <a:lnTo>
                      <a:pt x="1248" y="610"/>
                    </a:lnTo>
                    <a:lnTo>
                      <a:pt x="1262" y="596"/>
                    </a:lnTo>
                    <a:lnTo>
                      <a:pt x="1276" y="596"/>
                    </a:lnTo>
                    <a:lnTo>
                      <a:pt x="1291" y="582"/>
                    </a:lnTo>
                    <a:lnTo>
                      <a:pt x="1305" y="567"/>
                    </a:lnTo>
                    <a:lnTo>
                      <a:pt x="1319" y="567"/>
                    </a:lnTo>
                    <a:lnTo>
                      <a:pt x="1319" y="553"/>
                    </a:lnTo>
                    <a:lnTo>
                      <a:pt x="1333" y="539"/>
                    </a:lnTo>
                    <a:lnTo>
                      <a:pt x="1333" y="525"/>
                    </a:lnTo>
                    <a:lnTo>
                      <a:pt x="1347" y="511"/>
                    </a:lnTo>
                    <a:lnTo>
                      <a:pt x="1319" y="468"/>
                    </a:lnTo>
                    <a:lnTo>
                      <a:pt x="1305" y="440"/>
                    </a:lnTo>
                    <a:lnTo>
                      <a:pt x="1305" y="426"/>
                    </a:lnTo>
                    <a:lnTo>
                      <a:pt x="1319" y="426"/>
                    </a:lnTo>
                    <a:lnTo>
                      <a:pt x="1333" y="426"/>
                    </a:lnTo>
                    <a:lnTo>
                      <a:pt x="1333" y="411"/>
                    </a:lnTo>
                    <a:lnTo>
                      <a:pt x="1347" y="426"/>
                    </a:lnTo>
                    <a:lnTo>
                      <a:pt x="1362" y="426"/>
                    </a:lnTo>
                    <a:lnTo>
                      <a:pt x="1376" y="426"/>
                    </a:lnTo>
                    <a:lnTo>
                      <a:pt x="1404" y="383"/>
                    </a:lnTo>
                    <a:lnTo>
                      <a:pt x="1404" y="369"/>
                    </a:lnTo>
                    <a:lnTo>
                      <a:pt x="1404" y="355"/>
                    </a:lnTo>
                    <a:lnTo>
                      <a:pt x="1418" y="340"/>
                    </a:lnTo>
                    <a:lnTo>
                      <a:pt x="1418" y="326"/>
                    </a:lnTo>
                    <a:lnTo>
                      <a:pt x="1418" y="312"/>
                    </a:lnTo>
                    <a:lnTo>
                      <a:pt x="1418" y="298"/>
                    </a:lnTo>
                    <a:lnTo>
                      <a:pt x="1432" y="284"/>
                    </a:lnTo>
                    <a:lnTo>
                      <a:pt x="1404" y="284"/>
                    </a:lnTo>
                    <a:lnTo>
                      <a:pt x="1404" y="269"/>
                    </a:lnTo>
                    <a:lnTo>
                      <a:pt x="1404" y="255"/>
                    </a:lnTo>
                    <a:lnTo>
                      <a:pt x="1404" y="241"/>
                    </a:lnTo>
                    <a:lnTo>
                      <a:pt x="1404" y="213"/>
                    </a:lnTo>
                    <a:lnTo>
                      <a:pt x="1404" y="199"/>
                    </a:lnTo>
                    <a:lnTo>
                      <a:pt x="1404" y="184"/>
                    </a:lnTo>
                    <a:lnTo>
                      <a:pt x="1418" y="184"/>
                    </a:lnTo>
                    <a:lnTo>
                      <a:pt x="1418" y="170"/>
                    </a:lnTo>
                    <a:lnTo>
                      <a:pt x="1432" y="170"/>
                    </a:lnTo>
                    <a:lnTo>
                      <a:pt x="1447" y="142"/>
                    </a:lnTo>
                    <a:lnTo>
                      <a:pt x="1461" y="128"/>
                    </a:lnTo>
                    <a:lnTo>
                      <a:pt x="1475" y="113"/>
                    </a:lnTo>
                    <a:lnTo>
                      <a:pt x="1489" y="128"/>
                    </a:lnTo>
                    <a:lnTo>
                      <a:pt x="1503" y="142"/>
                    </a:lnTo>
                    <a:lnTo>
                      <a:pt x="1503" y="128"/>
                    </a:lnTo>
                    <a:lnTo>
                      <a:pt x="1518" y="128"/>
                    </a:lnTo>
                    <a:lnTo>
                      <a:pt x="1518" y="113"/>
                    </a:lnTo>
                    <a:lnTo>
                      <a:pt x="1532" y="99"/>
                    </a:lnTo>
                    <a:lnTo>
                      <a:pt x="1546" y="85"/>
                    </a:lnTo>
                    <a:lnTo>
                      <a:pt x="1546" y="71"/>
                    </a:lnTo>
                    <a:lnTo>
                      <a:pt x="1560" y="71"/>
                    </a:lnTo>
                    <a:lnTo>
                      <a:pt x="1560" y="57"/>
                    </a:lnTo>
                    <a:lnTo>
                      <a:pt x="1574" y="43"/>
                    </a:lnTo>
                    <a:lnTo>
                      <a:pt x="1588" y="28"/>
                    </a:lnTo>
                    <a:lnTo>
                      <a:pt x="1603" y="28"/>
                    </a:lnTo>
                    <a:lnTo>
                      <a:pt x="1617" y="14"/>
                    </a:lnTo>
                    <a:lnTo>
                      <a:pt x="1631" y="14"/>
                    </a:lnTo>
                    <a:lnTo>
                      <a:pt x="1645" y="14"/>
                    </a:lnTo>
                    <a:lnTo>
                      <a:pt x="1645" y="0"/>
                    </a:lnTo>
                    <a:lnTo>
                      <a:pt x="1659" y="0"/>
                    </a:lnTo>
                    <a:lnTo>
                      <a:pt x="1674" y="0"/>
                    </a:lnTo>
                    <a:lnTo>
                      <a:pt x="1688" y="0"/>
                    </a:lnTo>
                    <a:lnTo>
                      <a:pt x="1702" y="0"/>
                    </a:lnTo>
                    <a:lnTo>
                      <a:pt x="1716" y="0"/>
                    </a:lnTo>
                    <a:lnTo>
                      <a:pt x="1716" y="14"/>
                    </a:lnTo>
                    <a:lnTo>
                      <a:pt x="1730" y="14"/>
                    </a:lnTo>
                    <a:lnTo>
                      <a:pt x="1744" y="14"/>
                    </a:lnTo>
                    <a:lnTo>
                      <a:pt x="1759" y="28"/>
                    </a:lnTo>
                    <a:lnTo>
                      <a:pt x="1773" y="28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1" name="Freeform 27"/>
              <p:cNvSpPr>
                <a:spLocks noChangeAspect="1"/>
              </p:cNvSpPr>
              <p:nvPr/>
            </p:nvSpPr>
            <p:spPr bwMode="auto">
              <a:xfrm>
                <a:off x="8011" y="8725"/>
                <a:ext cx="1765" cy="1512"/>
              </a:xfrm>
              <a:custGeom>
                <a:avLst/>
                <a:gdLst/>
                <a:ahLst/>
                <a:cxnLst>
                  <a:cxn ang="0">
                    <a:pos x="610" y="71"/>
                  </a:cxn>
                  <a:cxn ang="0">
                    <a:pos x="638" y="127"/>
                  </a:cxn>
                  <a:cxn ang="0">
                    <a:pos x="653" y="141"/>
                  </a:cxn>
                  <a:cxn ang="0">
                    <a:pos x="667" y="156"/>
                  </a:cxn>
                  <a:cxn ang="0">
                    <a:pos x="695" y="212"/>
                  </a:cxn>
                  <a:cxn ang="0">
                    <a:pos x="709" y="241"/>
                  </a:cxn>
                  <a:cxn ang="0">
                    <a:pos x="738" y="298"/>
                  </a:cxn>
                  <a:cxn ang="0">
                    <a:pos x="794" y="283"/>
                  </a:cxn>
                  <a:cxn ang="0">
                    <a:pos x="823" y="312"/>
                  </a:cxn>
                  <a:cxn ang="0">
                    <a:pos x="894" y="312"/>
                  </a:cxn>
                  <a:cxn ang="0">
                    <a:pos x="1007" y="326"/>
                  </a:cxn>
                  <a:cxn ang="0">
                    <a:pos x="1092" y="340"/>
                  </a:cxn>
                  <a:cxn ang="0">
                    <a:pos x="1092" y="496"/>
                  </a:cxn>
                  <a:cxn ang="0">
                    <a:pos x="1092" y="539"/>
                  </a:cxn>
                  <a:cxn ang="0">
                    <a:pos x="1021" y="723"/>
                  </a:cxn>
                  <a:cxn ang="0">
                    <a:pos x="993" y="737"/>
                  </a:cxn>
                  <a:cxn ang="0">
                    <a:pos x="965" y="851"/>
                  </a:cxn>
                  <a:cxn ang="0">
                    <a:pos x="936" y="950"/>
                  </a:cxn>
                  <a:cxn ang="0">
                    <a:pos x="894" y="936"/>
                  </a:cxn>
                  <a:cxn ang="0">
                    <a:pos x="865" y="922"/>
                  </a:cxn>
                  <a:cxn ang="0">
                    <a:pos x="851" y="922"/>
                  </a:cxn>
                  <a:cxn ang="0">
                    <a:pos x="823" y="907"/>
                  </a:cxn>
                  <a:cxn ang="0">
                    <a:pos x="780" y="893"/>
                  </a:cxn>
                  <a:cxn ang="0">
                    <a:pos x="738" y="893"/>
                  </a:cxn>
                  <a:cxn ang="0">
                    <a:pos x="709" y="879"/>
                  </a:cxn>
                  <a:cxn ang="0">
                    <a:pos x="681" y="865"/>
                  </a:cxn>
                  <a:cxn ang="0">
                    <a:pos x="653" y="865"/>
                  </a:cxn>
                  <a:cxn ang="0">
                    <a:pos x="610" y="851"/>
                  </a:cxn>
                  <a:cxn ang="0">
                    <a:pos x="582" y="837"/>
                  </a:cxn>
                  <a:cxn ang="0">
                    <a:pos x="553" y="822"/>
                  </a:cxn>
                  <a:cxn ang="0">
                    <a:pos x="525" y="808"/>
                  </a:cxn>
                  <a:cxn ang="0">
                    <a:pos x="482" y="780"/>
                  </a:cxn>
                  <a:cxn ang="0">
                    <a:pos x="454" y="766"/>
                  </a:cxn>
                  <a:cxn ang="0">
                    <a:pos x="440" y="751"/>
                  </a:cxn>
                  <a:cxn ang="0">
                    <a:pos x="412" y="723"/>
                  </a:cxn>
                  <a:cxn ang="0">
                    <a:pos x="369" y="723"/>
                  </a:cxn>
                  <a:cxn ang="0">
                    <a:pos x="341" y="709"/>
                  </a:cxn>
                  <a:cxn ang="0">
                    <a:pos x="298" y="709"/>
                  </a:cxn>
                  <a:cxn ang="0">
                    <a:pos x="256" y="766"/>
                  </a:cxn>
                  <a:cxn ang="0">
                    <a:pos x="185" y="808"/>
                  </a:cxn>
                  <a:cxn ang="0">
                    <a:pos x="170" y="709"/>
                  </a:cxn>
                  <a:cxn ang="0">
                    <a:pos x="170" y="610"/>
                  </a:cxn>
                  <a:cxn ang="0">
                    <a:pos x="185" y="567"/>
                  </a:cxn>
                  <a:cxn ang="0">
                    <a:pos x="170" y="553"/>
                  </a:cxn>
                  <a:cxn ang="0">
                    <a:pos x="142" y="581"/>
                  </a:cxn>
                  <a:cxn ang="0">
                    <a:pos x="114" y="595"/>
                  </a:cxn>
                  <a:cxn ang="0">
                    <a:pos x="85" y="610"/>
                  </a:cxn>
                  <a:cxn ang="0">
                    <a:pos x="57" y="638"/>
                  </a:cxn>
                  <a:cxn ang="0">
                    <a:pos x="29" y="652"/>
                  </a:cxn>
                  <a:cxn ang="0">
                    <a:pos x="43" y="595"/>
                  </a:cxn>
                  <a:cxn ang="0">
                    <a:pos x="57" y="496"/>
                  </a:cxn>
                  <a:cxn ang="0">
                    <a:pos x="57" y="397"/>
                  </a:cxn>
                  <a:cxn ang="0">
                    <a:pos x="57" y="298"/>
                  </a:cxn>
                  <a:cxn ang="0">
                    <a:pos x="43" y="227"/>
                  </a:cxn>
                  <a:cxn ang="0">
                    <a:pos x="14" y="113"/>
                  </a:cxn>
                  <a:cxn ang="0">
                    <a:pos x="14" y="71"/>
                  </a:cxn>
                  <a:cxn ang="0">
                    <a:pos x="57" y="28"/>
                  </a:cxn>
                  <a:cxn ang="0">
                    <a:pos x="71" y="28"/>
                  </a:cxn>
                  <a:cxn ang="0">
                    <a:pos x="213" y="0"/>
                  </a:cxn>
                  <a:cxn ang="0">
                    <a:pos x="298" y="14"/>
                  </a:cxn>
                  <a:cxn ang="0">
                    <a:pos x="426" y="28"/>
                  </a:cxn>
                  <a:cxn ang="0">
                    <a:pos x="497" y="28"/>
                  </a:cxn>
                  <a:cxn ang="0">
                    <a:pos x="582" y="42"/>
                  </a:cxn>
                </a:cxnLst>
                <a:rect l="0" t="0" r="r" b="b"/>
                <a:pathLst>
                  <a:path w="1106" h="950">
                    <a:moveTo>
                      <a:pt x="596" y="42"/>
                    </a:moveTo>
                    <a:lnTo>
                      <a:pt x="610" y="42"/>
                    </a:lnTo>
                    <a:lnTo>
                      <a:pt x="610" y="56"/>
                    </a:lnTo>
                    <a:lnTo>
                      <a:pt x="610" y="71"/>
                    </a:lnTo>
                    <a:lnTo>
                      <a:pt x="624" y="85"/>
                    </a:lnTo>
                    <a:lnTo>
                      <a:pt x="638" y="113"/>
                    </a:lnTo>
                    <a:lnTo>
                      <a:pt x="638" y="127"/>
                    </a:lnTo>
                    <a:lnTo>
                      <a:pt x="653" y="127"/>
                    </a:lnTo>
                    <a:lnTo>
                      <a:pt x="653" y="141"/>
                    </a:lnTo>
                    <a:lnTo>
                      <a:pt x="653" y="156"/>
                    </a:lnTo>
                    <a:lnTo>
                      <a:pt x="667" y="156"/>
                    </a:lnTo>
                    <a:lnTo>
                      <a:pt x="667" y="170"/>
                    </a:lnTo>
                    <a:lnTo>
                      <a:pt x="681" y="198"/>
                    </a:lnTo>
                    <a:lnTo>
                      <a:pt x="695" y="212"/>
                    </a:lnTo>
                    <a:lnTo>
                      <a:pt x="695" y="227"/>
                    </a:lnTo>
                    <a:lnTo>
                      <a:pt x="709" y="241"/>
                    </a:lnTo>
                    <a:lnTo>
                      <a:pt x="709" y="255"/>
                    </a:lnTo>
                    <a:lnTo>
                      <a:pt x="724" y="269"/>
                    </a:lnTo>
                    <a:lnTo>
                      <a:pt x="724" y="283"/>
                    </a:lnTo>
                    <a:lnTo>
                      <a:pt x="738" y="298"/>
                    </a:lnTo>
                    <a:lnTo>
                      <a:pt x="752" y="283"/>
                    </a:lnTo>
                    <a:lnTo>
                      <a:pt x="766" y="298"/>
                    </a:lnTo>
                    <a:lnTo>
                      <a:pt x="794" y="298"/>
                    </a:lnTo>
                    <a:lnTo>
                      <a:pt x="794" y="283"/>
                    </a:lnTo>
                    <a:lnTo>
                      <a:pt x="809" y="283"/>
                    </a:lnTo>
                    <a:lnTo>
                      <a:pt x="809" y="298"/>
                    </a:lnTo>
                    <a:lnTo>
                      <a:pt x="823" y="298"/>
                    </a:lnTo>
                    <a:lnTo>
                      <a:pt x="823" y="312"/>
                    </a:lnTo>
                    <a:lnTo>
                      <a:pt x="837" y="312"/>
                    </a:lnTo>
                    <a:lnTo>
                      <a:pt x="865" y="312"/>
                    </a:lnTo>
                    <a:lnTo>
                      <a:pt x="880" y="312"/>
                    </a:lnTo>
                    <a:lnTo>
                      <a:pt x="894" y="312"/>
                    </a:lnTo>
                    <a:lnTo>
                      <a:pt x="922" y="312"/>
                    </a:lnTo>
                    <a:lnTo>
                      <a:pt x="936" y="312"/>
                    </a:lnTo>
                    <a:lnTo>
                      <a:pt x="950" y="312"/>
                    </a:lnTo>
                    <a:lnTo>
                      <a:pt x="965" y="326"/>
                    </a:lnTo>
                    <a:lnTo>
                      <a:pt x="1007" y="326"/>
                    </a:lnTo>
                    <a:lnTo>
                      <a:pt x="1036" y="326"/>
                    </a:lnTo>
                    <a:lnTo>
                      <a:pt x="1064" y="340"/>
                    </a:lnTo>
                    <a:lnTo>
                      <a:pt x="1078" y="340"/>
                    </a:lnTo>
                    <a:lnTo>
                      <a:pt x="1092" y="340"/>
                    </a:lnTo>
                    <a:lnTo>
                      <a:pt x="1106" y="340"/>
                    </a:lnTo>
                    <a:lnTo>
                      <a:pt x="1106" y="397"/>
                    </a:lnTo>
                    <a:lnTo>
                      <a:pt x="1106" y="439"/>
                    </a:lnTo>
                    <a:lnTo>
                      <a:pt x="1106" y="468"/>
                    </a:lnTo>
                    <a:lnTo>
                      <a:pt x="1092" y="496"/>
                    </a:lnTo>
                    <a:lnTo>
                      <a:pt x="1092" y="510"/>
                    </a:lnTo>
                    <a:lnTo>
                      <a:pt x="1092" y="524"/>
                    </a:lnTo>
                    <a:lnTo>
                      <a:pt x="1092" y="539"/>
                    </a:lnTo>
                    <a:lnTo>
                      <a:pt x="1064" y="666"/>
                    </a:lnTo>
                    <a:lnTo>
                      <a:pt x="1064" y="681"/>
                    </a:lnTo>
                    <a:lnTo>
                      <a:pt x="1064" y="723"/>
                    </a:lnTo>
                    <a:lnTo>
                      <a:pt x="1050" y="723"/>
                    </a:lnTo>
                    <a:lnTo>
                      <a:pt x="1021" y="723"/>
                    </a:lnTo>
                    <a:lnTo>
                      <a:pt x="1007" y="723"/>
                    </a:lnTo>
                    <a:lnTo>
                      <a:pt x="993" y="737"/>
                    </a:lnTo>
                    <a:lnTo>
                      <a:pt x="993" y="751"/>
                    </a:lnTo>
                    <a:lnTo>
                      <a:pt x="993" y="766"/>
                    </a:lnTo>
                    <a:lnTo>
                      <a:pt x="993" y="780"/>
                    </a:lnTo>
                    <a:lnTo>
                      <a:pt x="979" y="794"/>
                    </a:lnTo>
                    <a:lnTo>
                      <a:pt x="965" y="851"/>
                    </a:lnTo>
                    <a:lnTo>
                      <a:pt x="950" y="893"/>
                    </a:lnTo>
                    <a:lnTo>
                      <a:pt x="950" y="907"/>
                    </a:lnTo>
                    <a:lnTo>
                      <a:pt x="936" y="936"/>
                    </a:lnTo>
                    <a:lnTo>
                      <a:pt x="936" y="950"/>
                    </a:lnTo>
                    <a:lnTo>
                      <a:pt x="936" y="936"/>
                    </a:lnTo>
                    <a:lnTo>
                      <a:pt x="922" y="936"/>
                    </a:lnTo>
                    <a:lnTo>
                      <a:pt x="894" y="936"/>
                    </a:lnTo>
                    <a:lnTo>
                      <a:pt x="880" y="936"/>
                    </a:lnTo>
                    <a:lnTo>
                      <a:pt x="880" y="922"/>
                    </a:lnTo>
                    <a:lnTo>
                      <a:pt x="865" y="922"/>
                    </a:lnTo>
                    <a:lnTo>
                      <a:pt x="851" y="922"/>
                    </a:lnTo>
                    <a:lnTo>
                      <a:pt x="837" y="922"/>
                    </a:lnTo>
                    <a:lnTo>
                      <a:pt x="823" y="907"/>
                    </a:lnTo>
                    <a:lnTo>
                      <a:pt x="809" y="907"/>
                    </a:lnTo>
                    <a:lnTo>
                      <a:pt x="794" y="907"/>
                    </a:lnTo>
                    <a:lnTo>
                      <a:pt x="780" y="893"/>
                    </a:lnTo>
                    <a:lnTo>
                      <a:pt x="766" y="893"/>
                    </a:lnTo>
                    <a:lnTo>
                      <a:pt x="752" y="893"/>
                    </a:lnTo>
                    <a:lnTo>
                      <a:pt x="738" y="893"/>
                    </a:lnTo>
                    <a:lnTo>
                      <a:pt x="738" y="879"/>
                    </a:lnTo>
                    <a:lnTo>
                      <a:pt x="724" y="879"/>
                    </a:lnTo>
                    <a:lnTo>
                      <a:pt x="709" y="879"/>
                    </a:lnTo>
                    <a:lnTo>
                      <a:pt x="695" y="879"/>
                    </a:lnTo>
                    <a:lnTo>
                      <a:pt x="681" y="865"/>
                    </a:lnTo>
                    <a:lnTo>
                      <a:pt x="667" y="865"/>
                    </a:lnTo>
                    <a:lnTo>
                      <a:pt x="653" y="865"/>
                    </a:lnTo>
                    <a:lnTo>
                      <a:pt x="638" y="865"/>
                    </a:lnTo>
                    <a:lnTo>
                      <a:pt x="624" y="851"/>
                    </a:lnTo>
                    <a:lnTo>
                      <a:pt x="610" y="851"/>
                    </a:lnTo>
                    <a:lnTo>
                      <a:pt x="596" y="851"/>
                    </a:lnTo>
                    <a:lnTo>
                      <a:pt x="596" y="837"/>
                    </a:lnTo>
                    <a:lnTo>
                      <a:pt x="582" y="837"/>
                    </a:lnTo>
                    <a:lnTo>
                      <a:pt x="568" y="837"/>
                    </a:lnTo>
                    <a:lnTo>
                      <a:pt x="553" y="837"/>
                    </a:lnTo>
                    <a:lnTo>
                      <a:pt x="553" y="822"/>
                    </a:lnTo>
                    <a:lnTo>
                      <a:pt x="539" y="822"/>
                    </a:lnTo>
                    <a:lnTo>
                      <a:pt x="525" y="822"/>
                    </a:lnTo>
                    <a:lnTo>
                      <a:pt x="525" y="808"/>
                    </a:lnTo>
                    <a:lnTo>
                      <a:pt x="511" y="808"/>
                    </a:lnTo>
                    <a:lnTo>
                      <a:pt x="511" y="794"/>
                    </a:lnTo>
                    <a:lnTo>
                      <a:pt x="497" y="794"/>
                    </a:lnTo>
                    <a:lnTo>
                      <a:pt x="482" y="794"/>
                    </a:lnTo>
                    <a:lnTo>
                      <a:pt x="482" y="780"/>
                    </a:lnTo>
                    <a:lnTo>
                      <a:pt x="468" y="780"/>
                    </a:lnTo>
                    <a:lnTo>
                      <a:pt x="468" y="766"/>
                    </a:lnTo>
                    <a:lnTo>
                      <a:pt x="454" y="766"/>
                    </a:lnTo>
                    <a:lnTo>
                      <a:pt x="454" y="751"/>
                    </a:lnTo>
                    <a:lnTo>
                      <a:pt x="440" y="751"/>
                    </a:lnTo>
                    <a:lnTo>
                      <a:pt x="426" y="737"/>
                    </a:lnTo>
                    <a:lnTo>
                      <a:pt x="412" y="737"/>
                    </a:lnTo>
                    <a:lnTo>
                      <a:pt x="412" y="723"/>
                    </a:lnTo>
                    <a:lnTo>
                      <a:pt x="397" y="723"/>
                    </a:lnTo>
                    <a:lnTo>
                      <a:pt x="383" y="723"/>
                    </a:lnTo>
                    <a:lnTo>
                      <a:pt x="369" y="723"/>
                    </a:lnTo>
                    <a:lnTo>
                      <a:pt x="355" y="723"/>
                    </a:lnTo>
                    <a:lnTo>
                      <a:pt x="355" y="709"/>
                    </a:lnTo>
                    <a:lnTo>
                      <a:pt x="341" y="709"/>
                    </a:lnTo>
                    <a:lnTo>
                      <a:pt x="326" y="709"/>
                    </a:lnTo>
                    <a:lnTo>
                      <a:pt x="312" y="709"/>
                    </a:lnTo>
                    <a:lnTo>
                      <a:pt x="298" y="709"/>
                    </a:lnTo>
                    <a:lnTo>
                      <a:pt x="284" y="709"/>
                    </a:lnTo>
                    <a:lnTo>
                      <a:pt x="270" y="723"/>
                    </a:lnTo>
                    <a:lnTo>
                      <a:pt x="270" y="737"/>
                    </a:lnTo>
                    <a:lnTo>
                      <a:pt x="256" y="766"/>
                    </a:lnTo>
                    <a:lnTo>
                      <a:pt x="227" y="780"/>
                    </a:lnTo>
                    <a:lnTo>
                      <a:pt x="227" y="794"/>
                    </a:lnTo>
                    <a:lnTo>
                      <a:pt x="199" y="794"/>
                    </a:lnTo>
                    <a:lnTo>
                      <a:pt x="185" y="808"/>
                    </a:lnTo>
                    <a:lnTo>
                      <a:pt x="185" y="766"/>
                    </a:lnTo>
                    <a:lnTo>
                      <a:pt x="185" y="751"/>
                    </a:lnTo>
                    <a:lnTo>
                      <a:pt x="185" y="737"/>
                    </a:lnTo>
                    <a:lnTo>
                      <a:pt x="170" y="723"/>
                    </a:lnTo>
                    <a:lnTo>
                      <a:pt x="170" y="709"/>
                    </a:lnTo>
                    <a:lnTo>
                      <a:pt x="170" y="681"/>
                    </a:lnTo>
                    <a:lnTo>
                      <a:pt x="170" y="652"/>
                    </a:lnTo>
                    <a:lnTo>
                      <a:pt x="170" y="638"/>
                    </a:lnTo>
                    <a:lnTo>
                      <a:pt x="170" y="624"/>
                    </a:lnTo>
                    <a:lnTo>
                      <a:pt x="170" y="610"/>
                    </a:lnTo>
                    <a:lnTo>
                      <a:pt x="170" y="595"/>
                    </a:lnTo>
                    <a:lnTo>
                      <a:pt x="170" y="581"/>
                    </a:lnTo>
                    <a:lnTo>
                      <a:pt x="185" y="567"/>
                    </a:lnTo>
                    <a:lnTo>
                      <a:pt x="185" y="553"/>
                    </a:lnTo>
                    <a:lnTo>
                      <a:pt x="170" y="553"/>
                    </a:lnTo>
                    <a:lnTo>
                      <a:pt x="156" y="567"/>
                    </a:lnTo>
                    <a:lnTo>
                      <a:pt x="156" y="581"/>
                    </a:lnTo>
                    <a:lnTo>
                      <a:pt x="142" y="581"/>
                    </a:lnTo>
                    <a:lnTo>
                      <a:pt x="128" y="595"/>
                    </a:lnTo>
                    <a:lnTo>
                      <a:pt x="114" y="595"/>
                    </a:lnTo>
                    <a:lnTo>
                      <a:pt x="100" y="595"/>
                    </a:lnTo>
                    <a:lnTo>
                      <a:pt x="100" y="610"/>
                    </a:lnTo>
                    <a:lnTo>
                      <a:pt x="85" y="610"/>
                    </a:lnTo>
                    <a:lnTo>
                      <a:pt x="85" y="624"/>
                    </a:lnTo>
                    <a:lnTo>
                      <a:pt x="71" y="624"/>
                    </a:lnTo>
                    <a:lnTo>
                      <a:pt x="71" y="638"/>
                    </a:lnTo>
                    <a:lnTo>
                      <a:pt x="57" y="638"/>
                    </a:lnTo>
                    <a:lnTo>
                      <a:pt x="43" y="638"/>
                    </a:lnTo>
                    <a:lnTo>
                      <a:pt x="43" y="652"/>
                    </a:lnTo>
                    <a:lnTo>
                      <a:pt x="29" y="652"/>
                    </a:lnTo>
                    <a:lnTo>
                      <a:pt x="29" y="638"/>
                    </a:lnTo>
                    <a:lnTo>
                      <a:pt x="29" y="624"/>
                    </a:lnTo>
                    <a:lnTo>
                      <a:pt x="43" y="595"/>
                    </a:lnTo>
                    <a:lnTo>
                      <a:pt x="43" y="567"/>
                    </a:lnTo>
                    <a:lnTo>
                      <a:pt x="43" y="553"/>
                    </a:lnTo>
                    <a:lnTo>
                      <a:pt x="43" y="539"/>
                    </a:lnTo>
                    <a:lnTo>
                      <a:pt x="43" y="524"/>
                    </a:lnTo>
                    <a:lnTo>
                      <a:pt x="57" y="496"/>
                    </a:lnTo>
                    <a:lnTo>
                      <a:pt x="57" y="482"/>
                    </a:lnTo>
                    <a:lnTo>
                      <a:pt x="57" y="468"/>
                    </a:lnTo>
                    <a:lnTo>
                      <a:pt x="57" y="454"/>
                    </a:lnTo>
                    <a:lnTo>
                      <a:pt x="57" y="425"/>
                    </a:lnTo>
                    <a:lnTo>
                      <a:pt x="57" y="411"/>
                    </a:lnTo>
                    <a:lnTo>
                      <a:pt x="57" y="397"/>
                    </a:lnTo>
                    <a:lnTo>
                      <a:pt x="57" y="368"/>
                    </a:lnTo>
                    <a:lnTo>
                      <a:pt x="57" y="354"/>
                    </a:lnTo>
                    <a:lnTo>
                      <a:pt x="57" y="326"/>
                    </a:lnTo>
                    <a:lnTo>
                      <a:pt x="57" y="312"/>
                    </a:lnTo>
                    <a:lnTo>
                      <a:pt x="43" y="298"/>
                    </a:lnTo>
                    <a:lnTo>
                      <a:pt x="57" y="298"/>
                    </a:lnTo>
                    <a:lnTo>
                      <a:pt x="57" y="283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3" y="241"/>
                    </a:lnTo>
                    <a:lnTo>
                      <a:pt x="43" y="227"/>
                    </a:lnTo>
                    <a:lnTo>
                      <a:pt x="43" y="212"/>
                    </a:lnTo>
                    <a:lnTo>
                      <a:pt x="29" y="170"/>
                    </a:lnTo>
                    <a:lnTo>
                      <a:pt x="29" y="156"/>
                    </a:lnTo>
                    <a:lnTo>
                      <a:pt x="14" y="113"/>
                    </a:lnTo>
                    <a:lnTo>
                      <a:pt x="0" y="99"/>
                    </a:lnTo>
                    <a:lnTo>
                      <a:pt x="0" y="85"/>
                    </a:lnTo>
                    <a:lnTo>
                      <a:pt x="14" y="71"/>
                    </a:lnTo>
                    <a:lnTo>
                      <a:pt x="29" y="56"/>
                    </a:lnTo>
                    <a:lnTo>
                      <a:pt x="29" y="42"/>
                    </a:lnTo>
                    <a:lnTo>
                      <a:pt x="43" y="42"/>
                    </a:lnTo>
                    <a:lnTo>
                      <a:pt x="57" y="28"/>
                    </a:lnTo>
                    <a:lnTo>
                      <a:pt x="71" y="28"/>
                    </a:lnTo>
                    <a:lnTo>
                      <a:pt x="85" y="28"/>
                    </a:lnTo>
                    <a:lnTo>
                      <a:pt x="114" y="28"/>
                    </a:lnTo>
                    <a:lnTo>
                      <a:pt x="142" y="14"/>
                    </a:lnTo>
                    <a:lnTo>
                      <a:pt x="185" y="14"/>
                    </a:lnTo>
                    <a:lnTo>
                      <a:pt x="199" y="0"/>
                    </a:lnTo>
                    <a:lnTo>
                      <a:pt x="213" y="0"/>
                    </a:lnTo>
                    <a:lnTo>
                      <a:pt x="227" y="0"/>
                    </a:lnTo>
                    <a:lnTo>
                      <a:pt x="241" y="0"/>
                    </a:lnTo>
                    <a:lnTo>
                      <a:pt x="284" y="14"/>
                    </a:lnTo>
                    <a:lnTo>
                      <a:pt x="298" y="14"/>
                    </a:lnTo>
                    <a:lnTo>
                      <a:pt x="341" y="14"/>
                    </a:lnTo>
                    <a:lnTo>
                      <a:pt x="355" y="14"/>
                    </a:lnTo>
                    <a:lnTo>
                      <a:pt x="369" y="14"/>
                    </a:lnTo>
                    <a:lnTo>
                      <a:pt x="412" y="14"/>
                    </a:lnTo>
                    <a:lnTo>
                      <a:pt x="426" y="28"/>
                    </a:lnTo>
                    <a:lnTo>
                      <a:pt x="454" y="28"/>
                    </a:lnTo>
                    <a:lnTo>
                      <a:pt x="468" y="28"/>
                    </a:lnTo>
                    <a:lnTo>
                      <a:pt x="482" y="28"/>
                    </a:lnTo>
                    <a:lnTo>
                      <a:pt x="497" y="28"/>
                    </a:lnTo>
                    <a:lnTo>
                      <a:pt x="511" y="42"/>
                    </a:lnTo>
                    <a:lnTo>
                      <a:pt x="525" y="42"/>
                    </a:lnTo>
                    <a:lnTo>
                      <a:pt x="539" y="42"/>
                    </a:lnTo>
                    <a:lnTo>
                      <a:pt x="582" y="42"/>
                    </a:lnTo>
                    <a:lnTo>
                      <a:pt x="596" y="42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52" name="Group 28"/>
            <p:cNvGrpSpPr>
              <a:grpSpLocks/>
            </p:cNvGrpSpPr>
            <p:nvPr/>
          </p:nvGrpSpPr>
          <p:grpSpPr bwMode="auto">
            <a:xfrm>
              <a:off x="4526" y="3383"/>
              <a:ext cx="10027" cy="10543"/>
              <a:chOff x="4526" y="3383"/>
              <a:chExt cx="10027" cy="10543"/>
            </a:xfrm>
          </p:grpSpPr>
          <p:sp>
            <p:nvSpPr>
              <p:cNvPr id="1053" name="Text Box 29"/>
              <p:cNvSpPr txBox="1">
                <a:spLocks noChangeArrowheads="1"/>
              </p:cNvSpPr>
              <p:nvPr/>
            </p:nvSpPr>
            <p:spPr bwMode="auto">
              <a:xfrm>
                <a:off x="5008" y="5822"/>
                <a:ext cx="2594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>
                <a:off x="7398" y="449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5" name="Text Box 31"/>
              <p:cNvSpPr txBox="1">
                <a:spLocks noChangeArrowheads="1"/>
              </p:cNvSpPr>
              <p:nvPr/>
            </p:nvSpPr>
            <p:spPr bwMode="auto">
              <a:xfrm>
                <a:off x="10109" y="3383"/>
                <a:ext cx="2181" cy="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東淀川区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6" name="Text Box 32"/>
              <p:cNvSpPr txBox="1">
                <a:spLocks noChangeArrowheads="1"/>
              </p:cNvSpPr>
              <p:nvPr/>
            </p:nvSpPr>
            <p:spPr bwMode="auto">
              <a:xfrm>
                <a:off x="11192" y="4548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旭区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7" name="Text Box 33"/>
              <p:cNvSpPr txBox="1">
                <a:spLocks noChangeArrowheads="1"/>
              </p:cNvSpPr>
              <p:nvPr/>
            </p:nvSpPr>
            <p:spPr bwMode="auto">
              <a:xfrm>
                <a:off x="10195" y="5413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都島区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8" name="Text Box 34"/>
              <p:cNvSpPr txBox="1">
                <a:spLocks noChangeArrowheads="1"/>
              </p:cNvSpPr>
              <p:nvPr/>
            </p:nvSpPr>
            <p:spPr bwMode="auto">
              <a:xfrm>
                <a:off x="8746" y="5950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北区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59" name="Text Box 35"/>
              <p:cNvSpPr txBox="1">
                <a:spLocks noChangeArrowheads="1"/>
              </p:cNvSpPr>
              <p:nvPr/>
            </p:nvSpPr>
            <p:spPr bwMode="auto">
              <a:xfrm>
                <a:off x="7070" y="6633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福島区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4526" y="8059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此花区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5864" y="9118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港区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7766" y="784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6034" y="10829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大正区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8138" y="913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浪速区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9278" y="7560"/>
                <a:ext cx="2075" cy="7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中央区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/>
            </p:nvSpPr>
            <p:spPr bwMode="auto">
              <a:xfrm>
                <a:off x="7727" y="10906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西成区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7" name="Text Box 43"/>
              <p:cNvSpPr txBox="1">
                <a:spLocks noChangeArrowheads="1"/>
              </p:cNvSpPr>
              <p:nvPr/>
            </p:nvSpPr>
            <p:spPr bwMode="auto">
              <a:xfrm>
                <a:off x="4954" y="11992"/>
                <a:ext cx="2648" cy="8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住之江区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8" name="Text Box 44"/>
              <p:cNvSpPr txBox="1">
                <a:spLocks noChangeArrowheads="1"/>
              </p:cNvSpPr>
              <p:nvPr/>
            </p:nvSpPr>
            <p:spPr bwMode="auto">
              <a:xfrm>
                <a:off x="8696" y="1299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住吉区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69" name="Text Box 45"/>
              <p:cNvSpPr txBox="1">
                <a:spLocks noChangeArrowheads="1"/>
              </p:cNvSpPr>
              <p:nvPr/>
            </p:nvSpPr>
            <p:spPr bwMode="auto">
              <a:xfrm>
                <a:off x="10507" y="11966"/>
                <a:ext cx="883" cy="1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東住吉区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0" name="Text Box 46"/>
              <p:cNvSpPr txBox="1">
                <a:spLocks noChangeArrowheads="1"/>
              </p:cNvSpPr>
              <p:nvPr/>
            </p:nvSpPr>
            <p:spPr bwMode="auto">
              <a:xfrm>
                <a:off x="11956" y="1274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平野区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1" name="Text Box 47"/>
              <p:cNvSpPr txBox="1">
                <a:spLocks noChangeArrowheads="1"/>
              </p:cNvSpPr>
              <p:nvPr/>
            </p:nvSpPr>
            <p:spPr bwMode="auto">
              <a:xfrm>
                <a:off x="9581" y="8908"/>
                <a:ext cx="1103" cy="17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天王寺区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2" name="Text Box 48"/>
              <p:cNvSpPr txBox="1">
                <a:spLocks noChangeArrowheads="1"/>
              </p:cNvSpPr>
              <p:nvPr/>
            </p:nvSpPr>
            <p:spPr bwMode="auto">
              <a:xfrm>
                <a:off x="9598" y="10574"/>
                <a:ext cx="784" cy="1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阿倍野区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3" name="Text Box 49"/>
              <p:cNvSpPr txBox="1">
                <a:spLocks noChangeArrowheads="1"/>
              </p:cNvSpPr>
              <p:nvPr/>
            </p:nvSpPr>
            <p:spPr bwMode="auto">
              <a:xfrm>
                <a:off x="11065" y="9570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生野区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4" name="Text Box 50"/>
              <p:cNvSpPr txBox="1">
                <a:spLocks noChangeArrowheads="1"/>
              </p:cNvSpPr>
              <p:nvPr/>
            </p:nvSpPr>
            <p:spPr bwMode="auto">
              <a:xfrm>
                <a:off x="11212" y="812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東成区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5" name="Text Box 51"/>
              <p:cNvSpPr txBox="1">
                <a:spLocks noChangeArrowheads="1"/>
              </p:cNvSpPr>
              <p:nvPr/>
            </p:nvSpPr>
            <p:spPr bwMode="auto">
              <a:xfrm>
                <a:off x="11138" y="7028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城東区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76" name="Text Box 52"/>
              <p:cNvSpPr txBox="1">
                <a:spLocks noChangeArrowheads="1"/>
              </p:cNvSpPr>
              <p:nvPr/>
            </p:nvSpPr>
            <p:spPr bwMode="auto">
              <a:xfrm>
                <a:off x="12881" y="6116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鶴見区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1077" name="Group 53"/>
            <p:cNvGrpSpPr>
              <a:grpSpLocks/>
            </p:cNvGrpSpPr>
            <p:nvPr/>
          </p:nvGrpSpPr>
          <p:grpSpPr bwMode="auto">
            <a:xfrm>
              <a:off x="4734" y="6031"/>
              <a:ext cx="8164" cy="5525"/>
              <a:chOff x="4734" y="6031"/>
              <a:chExt cx="8164" cy="5525"/>
            </a:xfrm>
          </p:grpSpPr>
          <p:sp>
            <p:nvSpPr>
              <p:cNvPr id="1078" name="Text Box 54"/>
              <p:cNvSpPr txBox="1">
                <a:spLocks noChangeArrowheads="1"/>
              </p:cNvSpPr>
              <p:nvPr/>
            </p:nvSpPr>
            <p:spPr bwMode="auto">
              <a:xfrm>
                <a:off x="10562" y="6031"/>
                <a:ext cx="1986" cy="7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 smtClean="0">
                    <a:latin typeface="+mj-ea"/>
                    <a:ea typeface="+mj-ea"/>
                    <a:cs typeface="ＭＳ Ｐゴシック" pitchFamily="50" charset="-128"/>
                  </a:rPr>
                  <a:t>A</a:t>
                </a:r>
                <a:endParaRPr kumimoji="1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ＭＳ Ｐゴシック" pitchFamily="50" charset="-128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ea"/>
                  <a:ea typeface="+mj-ea"/>
                  <a:cs typeface="ＭＳ Ｐゴシック" pitchFamily="50" charset="-128"/>
                </a:endParaRPr>
              </a:p>
            </p:txBody>
          </p:sp>
          <p:sp>
            <p:nvSpPr>
              <p:cNvPr id="1079" name="Text Box 55"/>
              <p:cNvSpPr txBox="1">
                <a:spLocks noChangeArrowheads="1"/>
              </p:cNvSpPr>
              <p:nvPr/>
            </p:nvSpPr>
            <p:spPr bwMode="auto">
              <a:xfrm>
                <a:off x="4734" y="6983"/>
                <a:ext cx="1986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 smtClean="0"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B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80" name="Text Box 56"/>
              <p:cNvSpPr txBox="1">
                <a:spLocks noChangeArrowheads="1"/>
              </p:cNvSpPr>
              <p:nvPr/>
            </p:nvSpPr>
            <p:spPr bwMode="auto">
              <a:xfrm>
                <a:off x="7118" y="9796"/>
                <a:ext cx="2249" cy="67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ＭＳ Ｐゴシック" pitchFamily="50" charset="-128"/>
                  </a:rPr>
                  <a:t>C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81" name="Text Box 57"/>
              <p:cNvSpPr txBox="1">
                <a:spLocks noChangeArrowheads="1"/>
              </p:cNvSpPr>
              <p:nvPr/>
            </p:nvSpPr>
            <p:spPr bwMode="auto">
              <a:xfrm>
                <a:off x="10770" y="10970"/>
                <a:ext cx="2128" cy="58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ＭＳ Ｐゴシック" pitchFamily="50" charset="-128"/>
                  </a:rPr>
                  <a:t>D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</p:grpSp>
      <p:grpSp>
        <p:nvGrpSpPr>
          <p:cNvPr id="183" name="Group 2"/>
          <p:cNvGrpSpPr>
            <a:grpSpLocks/>
          </p:cNvGrpSpPr>
          <p:nvPr/>
        </p:nvGrpSpPr>
        <p:grpSpPr bwMode="auto">
          <a:xfrm>
            <a:off x="4678925" y="834365"/>
            <a:ext cx="4320479" cy="4248471"/>
            <a:chOff x="1698" y="1757"/>
            <a:chExt cx="13239" cy="12848"/>
          </a:xfrm>
        </p:grpSpPr>
        <p:grpSp>
          <p:nvGrpSpPr>
            <p:cNvPr id="239" name="Group 3"/>
            <p:cNvGrpSpPr>
              <a:grpSpLocks/>
            </p:cNvGrpSpPr>
            <p:nvPr/>
          </p:nvGrpSpPr>
          <p:grpSpPr bwMode="auto">
            <a:xfrm>
              <a:off x="1698" y="1757"/>
              <a:ext cx="13239" cy="12848"/>
              <a:chOff x="1698" y="1802"/>
              <a:chExt cx="13239" cy="12848"/>
            </a:xfrm>
          </p:grpSpPr>
          <p:sp>
            <p:nvSpPr>
              <p:cNvPr id="274" name="Freeform 4"/>
              <p:cNvSpPr>
                <a:spLocks noChangeAspect="1"/>
              </p:cNvSpPr>
              <p:nvPr/>
            </p:nvSpPr>
            <p:spPr bwMode="auto">
              <a:xfrm>
                <a:off x="8871" y="10269"/>
                <a:ext cx="1970" cy="2259"/>
              </a:xfrm>
              <a:custGeom>
                <a:avLst/>
                <a:gdLst/>
                <a:ahLst/>
                <a:cxnLst>
                  <a:cxn ang="0">
                    <a:pos x="1191" y="270"/>
                  </a:cxn>
                  <a:cxn ang="0">
                    <a:pos x="1135" y="397"/>
                  </a:cxn>
                  <a:cxn ang="0">
                    <a:pos x="1035" y="525"/>
                  </a:cxn>
                  <a:cxn ang="0">
                    <a:pos x="1021" y="695"/>
                  </a:cxn>
                  <a:cxn ang="0">
                    <a:pos x="1007" y="766"/>
                  </a:cxn>
                  <a:cxn ang="0">
                    <a:pos x="993" y="809"/>
                  </a:cxn>
                  <a:cxn ang="0">
                    <a:pos x="950" y="936"/>
                  </a:cxn>
                  <a:cxn ang="0">
                    <a:pos x="879" y="1107"/>
                  </a:cxn>
                  <a:cxn ang="0">
                    <a:pos x="837" y="1220"/>
                  </a:cxn>
                  <a:cxn ang="0">
                    <a:pos x="794" y="1334"/>
                  </a:cxn>
                  <a:cxn ang="0">
                    <a:pos x="752" y="1390"/>
                  </a:cxn>
                  <a:cxn ang="0">
                    <a:pos x="738" y="1419"/>
                  </a:cxn>
                  <a:cxn ang="0">
                    <a:pos x="539" y="1404"/>
                  </a:cxn>
                  <a:cxn ang="0">
                    <a:pos x="468" y="1390"/>
                  </a:cxn>
                  <a:cxn ang="0">
                    <a:pos x="454" y="1334"/>
                  </a:cxn>
                  <a:cxn ang="0">
                    <a:pos x="468" y="1305"/>
                  </a:cxn>
                  <a:cxn ang="0">
                    <a:pos x="468" y="1277"/>
                  </a:cxn>
                  <a:cxn ang="0">
                    <a:pos x="468" y="1206"/>
                  </a:cxn>
                  <a:cxn ang="0">
                    <a:pos x="426" y="1149"/>
                  </a:cxn>
                  <a:cxn ang="0">
                    <a:pos x="355" y="1121"/>
                  </a:cxn>
                  <a:cxn ang="0">
                    <a:pos x="170" y="1050"/>
                  </a:cxn>
                  <a:cxn ang="0">
                    <a:pos x="114" y="1050"/>
                  </a:cxn>
                  <a:cxn ang="0">
                    <a:pos x="29" y="1092"/>
                  </a:cxn>
                  <a:cxn ang="0">
                    <a:pos x="0" y="1092"/>
                  </a:cxn>
                  <a:cxn ang="0">
                    <a:pos x="14" y="1064"/>
                  </a:cxn>
                  <a:cxn ang="0">
                    <a:pos x="14" y="1050"/>
                  </a:cxn>
                  <a:cxn ang="0">
                    <a:pos x="29" y="1021"/>
                  </a:cxn>
                  <a:cxn ang="0">
                    <a:pos x="43" y="965"/>
                  </a:cxn>
                  <a:cxn ang="0">
                    <a:pos x="57" y="951"/>
                  </a:cxn>
                  <a:cxn ang="0">
                    <a:pos x="71" y="922"/>
                  </a:cxn>
                  <a:cxn ang="0">
                    <a:pos x="114" y="865"/>
                  </a:cxn>
                  <a:cxn ang="0">
                    <a:pos x="128" y="823"/>
                  </a:cxn>
                  <a:cxn ang="0">
                    <a:pos x="142" y="809"/>
                  </a:cxn>
                  <a:cxn ang="0">
                    <a:pos x="170" y="780"/>
                  </a:cxn>
                  <a:cxn ang="0">
                    <a:pos x="185" y="738"/>
                  </a:cxn>
                  <a:cxn ang="0">
                    <a:pos x="185" y="724"/>
                  </a:cxn>
                  <a:cxn ang="0">
                    <a:pos x="199" y="695"/>
                  </a:cxn>
                  <a:cxn ang="0">
                    <a:pos x="213" y="681"/>
                  </a:cxn>
                  <a:cxn ang="0">
                    <a:pos x="227" y="639"/>
                  </a:cxn>
                  <a:cxn ang="0">
                    <a:pos x="241" y="610"/>
                  </a:cxn>
                  <a:cxn ang="0">
                    <a:pos x="255" y="553"/>
                  </a:cxn>
                  <a:cxn ang="0">
                    <a:pos x="270" y="525"/>
                  </a:cxn>
                  <a:cxn ang="0">
                    <a:pos x="298" y="482"/>
                  </a:cxn>
                  <a:cxn ang="0">
                    <a:pos x="312" y="454"/>
                  </a:cxn>
                  <a:cxn ang="0">
                    <a:pos x="355" y="383"/>
                  </a:cxn>
                  <a:cxn ang="0">
                    <a:pos x="397" y="270"/>
                  </a:cxn>
                  <a:cxn ang="0">
                    <a:pos x="411" y="227"/>
                  </a:cxn>
                  <a:cxn ang="0">
                    <a:pos x="426" y="185"/>
                  </a:cxn>
                  <a:cxn ang="0">
                    <a:pos x="440" y="142"/>
                  </a:cxn>
                  <a:cxn ang="0">
                    <a:pos x="454" y="114"/>
                  </a:cxn>
                  <a:cxn ang="0">
                    <a:pos x="468" y="71"/>
                  </a:cxn>
                  <a:cxn ang="0">
                    <a:pos x="482" y="14"/>
                  </a:cxn>
                  <a:cxn ang="0">
                    <a:pos x="497" y="14"/>
                  </a:cxn>
                  <a:cxn ang="0">
                    <a:pos x="525" y="29"/>
                  </a:cxn>
                  <a:cxn ang="0">
                    <a:pos x="610" y="57"/>
                  </a:cxn>
                  <a:cxn ang="0">
                    <a:pos x="794" y="114"/>
                  </a:cxn>
                  <a:cxn ang="0">
                    <a:pos x="837" y="114"/>
                  </a:cxn>
                  <a:cxn ang="0">
                    <a:pos x="879" y="114"/>
                  </a:cxn>
                  <a:cxn ang="0">
                    <a:pos x="922" y="99"/>
                  </a:cxn>
                  <a:cxn ang="0">
                    <a:pos x="965" y="85"/>
                  </a:cxn>
                  <a:cxn ang="0">
                    <a:pos x="993" y="71"/>
                  </a:cxn>
                  <a:cxn ang="0">
                    <a:pos x="1021" y="29"/>
                  </a:cxn>
                  <a:cxn ang="0">
                    <a:pos x="1078" y="43"/>
                  </a:cxn>
                </a:cxnLst>
                <a:rect l="0" t="0" r="r" b="b"/>
                <a:pathLst>
                  <a:path w="1234" h="1419">
                    <a:moveTo>
                      <a:pt x="1149" y="99"/>
                    </a:moveTo>
                    <a:lnTo>
                      <a:pt x="1163" y="114"/>
                    </a:lnTo>
                    <a:lnTo>
                      <a:pt x="1163" y="128"/>
                    </a:lnTo>
                    <a:lnTo>
                      <a:pt x="1191" y="142"/>
                    </a:lnTo>
                    <a:lnTo>
                      <a:pt x="1206" y="156"/>
                    </a:lnTo>
                    <a:lnTo>
                      <a:pt x="1234" y="170"/>
                    </a:lnTo>
                    <a:lnTo>
                      <a:pt x="1220" y="199"/>
                    </a:lnTo>
                    <a:lnTo>
                      <a:pt x="1206" y="227"/>
                    </a:lnTo>
                    <a:lnTo>
                      <a:pt x="1191" y="270"/>
                    </a:lnTo>
                    <a:lnTo>
                      <a:pt x="1191" y="284"/>
                    </a:lnTo>
                    <a:lnTo>
                      <a:pt x="1177" y="284"/>
                    </a:lnTo>
                    <a:lnTo>
                      <a:pt x="1177" y="298"/>
                    </a:lnTo>
                    <a:lnTo>
                      <a:pt x="1163" y="312"/>
                    </a:lnTo>
                    <a:lnTo>
                      <a:pt x="1163" y="326"/>
                    </a:lnTo>
                    <a:lnTo>
                      <a:pt x="1135" y="397"/>
                    </a:lnTo>
                    <a:lnTo>
                      <a:pt x="1135" y="412"/>
                    </a:lnTo>
                    <a:lnTo>
                      <a:pt x="1135" y="426"/>
                    </a:lnTo>
                    <a:lnTo>
                      <a:pt x="1121" y="440"/>
                    </a:lnTo>
                    <a:lnTo>
                      <a:pt x="1106" y="482"/>
                    </a:lnTo>
                    <a:lnTo>
                      <a:pt x="1035" y="468"/>
                    </a:lnTo>
                    <a:lnTo>
                      <a:pt x="1035" y="511"/>
                    </a:lnTo>
                    <a:lnTo>
                      <a:pt x="1035" y="525"/>
                    </a:lnTo>
                    <a:lnTo>
                      <a:pt x="1035" y="553"/>
                    </a:lnTo>
                    <a:lnTo>
                      <a:pt x="1021" y="596"/>
                    </a:lnTo>
                    <a:lnTo>
                      <a:pt x="1021" y="624"/>
                    </a:lnTo>
                    <a:lnTo>
                      <a:pt x="1021" y="667"/>
                    </a:lnTo>
                    <a:lnTo>
                      <a:pt x="1021" y="681"/>
                    </a:lnTo>
                    <a:lnTo>
                      <a:pt x="1021" y="695"/>
                    </a:lnTo>
                    <a:lnTo>
                      <a:pt x="1021" y="709"/>
                    </a:lnTo>
                    <a:lnTo>
                      <a:pt x="1021" y="724"/>
                    </a:lnTo>
                    <a:lnTo>
                      <a:pt x="1021" y="738"/>
                    </a:lnTo>
                    <a:lnTo>
                      <a:pt x="1007" y="766"/>
                    </a:lnTo>
                    <a:lnTo>
                      <a:pt x="1007" y="780"/>
                    </a:lnTo>
                    <a:lnTo>
                      <a:pt x="993" y="809"/>
                    </a:lnTo>
                    <a:lnTo>
                      <a:pt x="993" y="823"/>
                    </a:lnTo>
                    <a:lnTo>
                      <a:pt x="979" y="837"/>
                    </a:lnTo>
                    <a:lnTo>
                      <a:pt x="979" y="865"/>
                    </a:lnTo>
                    <a:lnTo>
                      <a:pt x="965" y="880"/>
                    </a:lnTo>
                    <a:lnTo>
                      <a:pt x="965" y="908"/>
                    </a:lnTo>
                    <a:lnTo>
                      <a:pt x="950" y="936"/>
                    </a:lnTo>
                    <a:lnTo>
                      <a:pt x="950" y="951"/>
                    </a:lnTo>
                    <a:lnTo>
                      <a:pt x="936" y="979"/>
                    </a:lnTo>
                    <a:lnTo>
                      <a:pt x="908" y="1021"/>
                    </a:lnTo>
                    <a:lnTo>
                      <a:pt x="908" y="1050"/>
                    </a:lnTo>
                    <a:lnTo>
                      <a:pt x="894" y="1064"/>
                    </a:lnTo>
                    <a:lnTo>
                      <a:pt x="894" y="1092"/>
                    </a:lnTo>
                    <a:lnTo>
                      <a:pt x="879" y="1107"/>
                    </a:lnTo>
                    <a:lnTo>
                      <a:pt x="879" y="1121"/>
                    </a:lnTo>
                    <a:lnTo>
                      <a:pt x="865" y="1135"/>
                    </a:lnTo>
                    <a:lnTo>
                      <a:pt x="865" y="1149"/>
                    </a:lnTo>
                    <a:lnTo>
                      <a:pt x="851" y="1178"/>
                    </a:lnTo>
                    <a:lnTo>
                      <a:pt x="851" y="1192"/>
                    </a:lnTo>
                    <a:lnTo>
                      <a:pt x="837" y="1206"/>
                    </a:lnTo>
                    <a:lnTo>
                      <a:pt x="837" y="1220"/>
                    </a:lnTo>
                    <a:lnTo>
                      <a:pt x="823" y="1234"/>
                    </a:lnTo>
                    <a:lnTo>
                      <a:pt x="823" y="1263"/>
                    </a:lnTo>
                    <a:lnTo>
                      <a:pt x="809" y="1291"/>
                    </a:lnTo>
                    <a:lnTo>
                      <a:pt x="794" y="1291"/>
                    </a:lnTo>
                    <a:lnTo>
                      <a:pt x="794" y="1305"/>
                    </a:lnTo>
                    <a:lnTo>
                      <a:pt x="794" y="1334"/>
                    </a:lnTo>
                    <a:lnTo>
                      <a:pt x="780" y="1334"/>
                    </a:lnTo>
                    <a:lnTo>
                      <a:pt x="780" y="1348"/>
                    </a:lnTo>
                    <a:lnTo>
                      <a:pt x="766" y="1362"/>
                    </a:lnTo>
                    <a:lnTo>
                      <a:pt x="766" y="1376"/>
                    </a:lnTo>
                    <a:lnTo>
                      <a:pt x="752" y="1390"/>
                    </a:lnTo>
                    <a:lnTo>
                      <a:pt x="752" y="1404"/>
                    </a:lnTo>
                    <a:lnTo>
                      <a:pt x="752" y="1419"/>
                    </a:lnTo>
                    <a:lnTo>
                      <a:pt x="738" y="1419"/>
                    </a:lnTo>
                    <a:lnTo>
                      <a:pt x="695" y="1419"/>
                    </a:lnTo>
                    <a:lnTo>
                      <a:pt x="681" y="1419"/>
                    </a:lnTo>
                    <a:lnTo>
                      <a:pt x="638" y="1404"/>
                    </a:lnTo>
                    <a:lnTo>
                      <a:pt x="610" y="1404"/>
                    </a:lnTo>
                    <a:lnTo>
                      <a:pt x="596" y="1404"/>
                    </a:lnTo>
                    <a:lnTo>
                      <a:pt x="567" y="1404"/>
                    </a:lnTo>
                    <a:lnTo>
                      <a:pt x="539" y="1404"/>
                    </a:lnTo>
                    <a:lnTo>
                      <a:pt x="525" y="1390"/>
                    </a:lnTo>
                    <a:lnTo>
                      <a:pt x="511" y="1390"/>
                    </a:lnTo>
                    <a:lnTo>
                      <a:pt x="497" y="1390"/>
                    </a:lnTo>
                    <a:lnTo>
                      <a:pt x="468" y="1390"/>
                    </a:lnTo>
                    <a:lnTo>
                      <a:pt x="468" y="1376"/>
                    </a:lnTo>
                    <a:lnTo>
                      <a:pt x="468" y="1362"/>
                    </a:lnTo>
                    <a:lnTo>
                      <a:pt x="468" y="1348"/>
                    </a:lnTo>
                    <a:lnTo>
                      <a:pt x="454" y="1334"/>
                    </a:lnTo>
                    <a:lnTo>
                      <a:pt x="468" y="1319"/>
                    </a:lnTo>
                    <a:lnTo>
                      <a:pt x="468" y="1305"/>
                    </a:lnTo>
                    <a:lnTo>
                      <a:pt x="468" y="1291"/>
                    </a:lnTo>
                    <a:lnTo>
                      <a:pt x="468" y="1277"/>
                    </a:lnTo>
                    <a:lnTo>
                      <a:pt x="468" y="1263"/>
                    </a:lnTo>
                    <a:lnTo>
                      <a:pt x="468" y="1248"/>
                    </a:lnTo>
                    <a:lnTo>
                      <a:pt x="468" y="1234"/>
                    </a:lnTo>
                    <a:lnTo>
                      <a:pt x="468" y="1206"/>
                    </a:lnTo>
                    <a:lnTo>
                      <a:pt x="482" y="1192"/>
                    </a:lnTo>
                    <a:lnTo>
                      <a:pt x="482" y="1178"/>
                    </a:lnTo>
                    <a:lnTo>
                      <a:pt x="482" y="1149"/>
                    </a:lnTo>
                    <a:lnTo>
                      <a:pt x="454" y="1149"/>
                    </a:lnTo>
                    <a:lnTo>
                      <a:pt x="440" y="1149"/>
                    </a:lnTo>
                    <a:lnTo>
                      <a:pt x="426" y="1149"/>
                    </a:lnTo>
                    <a:lnTo>
                      <a:pt x="411" y="1149"/>
                    </a:lnTo>
                    <a:lnTo>
                      <a:pt x="383" y="1135"/>
                    </a:lnTo>
                    <a:lnTo>
                      <a:pt x="355" y="1121"/>
                    </a:lnTo>
                    <a:lnTo>
                      <a:pt x="326" y="1107"/>
                    </a:lnTo>
                    <a:lnTo>
                      <a:pt x="298" y="1107"/>
                    </a:lnTo>
                    <a:lnTo>
                      <a:pt x="284" y="1092"/>
                    </a:lnTo>
                    <a:lnTo>
                      <a:pt x="270" y="1092"/>
                    </a:lnTo>
                    <a:lnTo>
                      <a:pt x="241" y="1078"/>
                    </a:lnTo>
                    <a:lnTo>
                      <a:pt x="213" y="1064"/>
                    </a:lnTo>
                    <a:lnTo>
                      <a:pt x="170" y="1050"/>
                    </a:lnTo>
                    <a:lnTo>
                      <a:pt x="156" y="1050"/>
                    </a:lnTo>
                    <a:lnTo>
                      <a:pt x="142" y="1050"/>
                    </a:lnTo>
                    <a:lnTo>
                      <a:pt x="128" y="1050"/>
                    </a:lnTo>
                    <a:lnTo>
                      <a:pt x="114" y="1050"/>
                    </a:lnTo>
                    <a:lnTo>
                      <a:pt x="99" y="1050"/>
                    </a:lnTo>
                    <a:lnTo>
                      <a:pt x="99" y="1036"/>
                    </a:lnTo>
                    <a:lnTo>
                      <a:pt x="71" y="1064"/>
                    </a:lnTo>
                    <a:lnTo>
                      <a:pt x="29" y="1092"/>
                    </a:lnTo>
                    <a:lnTo>
                      <a:pt x="29" y="1107"/>
                    </a:lnTo>
                    <a:lnTo>
                      <a:pt x="14" y="1107"/>
                    </a:lnTo>
                    <a:lnTo>
                      <a:pt x="0" y="1092"/>
                    </a:lnTo>
                    <a:lnTo>
                      <a:pt x="14" y="1092"/>
                    </a:lnTo>
                    <a:lnTo>
                      <a:pt x="14" y="1078"/>
                    </a:lnTo>
                    <a:lnTo>
                      <a:pt x="14" y="1064"/>
                    </a:lnTo>
                    <a:lnTo>
                      <a:pt x="14" y="1050"/>
                    </a:lnTo>
                    <a:lnTo>
                      <a:pt x="14" y="1036"/>
                    </a:lnTo>
                    <a:lnTo>
                      <a:pt x="29" y="1036"/>
                    </a:lnTo>
                    <a:lnTo>
                      <a:pt x="29" y="1021"/>
                    </a:lnTo>
                    <a:lnTo>
                      <a:pt x="29" y="1007"/>
                    </a:lnTo>
                    <a:lnTo>
                      <a:pt x="29" y="993"/>
                    </a:lnTo>
                    <a:lnTo>
                      <a:pt x="29" y="979"/>
                    </a:lnTo>
                    <a:lnTo>
                      <a:pt x="43" y="965"/>
                    </a:lnTo>
                    <a:lnTo>
                      <a:pt x="57" y="965"/>
                    </a:lnTo>
                    <a:lnTo>
                      <a:pt x="57" y="951"/>
                    </a:lnTo>
                    <a:lnTo>
                      <a:pt x="57" y="936"/>
                    </a:lnTo>
                    <a:lnTo>
                      <a:pt x="71" y="936"/>
                    </a:lnTo>
                    <a:lnTo>
                      <a:pt x="71" y="922"/>
                    </a:lnTo>
                    <a:lnTo>
                      <a:pt x="85" y="908"/>
                    </a:lnTo>
                    <a:lnTo>
                      <a:pt x="99" y="880"/>
                    </a:lnTo>
                    <a:lnTo>
                      <a:pt x="99" y="865"/>
                    </a:lnTo>
                    <a:lnTo>
                      <a:pt x="114" y="865"/>
                    </a:lnTo>
                    <a:lnTo>
                      <a:pt x="114" y="851"/>
                    </a:lnTo>
                    <a:lnTo>
                      <a:pt x="128" y="837"/>
                    </a:lnTo>
                    <a:lnTo>
                      <a:pt x="128" y="823"/>
                    </a:lnTo>
                    <a:lnTo>
                      <a:pt x="142" y="823"/>
                    </a:lnTo>
                    <a:lnTo>
                      <a:pt x="142" y="809"/>
                    </a:lnTo>
                    <a:lnTo>
                      <a:pt x="142" y="795"/>
                    </a:lnTo>
                    <a:lnTo>
                      <a:pt x="156" y="795"/>
                    </a:lnTo>
                    <a:lnTo>
                      <a:pt x="170" y="795"/>
                    </a:lnTo>
                    <a:lnTo>
                      <a:pt x="170" y="780"/>
                    </a:lnTo>
                    <a:lnTo>
                      <a:pt x="170" y="766"/>
                    </a:lnTo>
                    <a:lnTo>
                      <a:pt x="185" y="766"/>
                    </a:lnTo>
                    <a:lnTo>
                      <a:pt x="185" y="752"/>
                    </a:lnTo>
                    <a:lnTo>
                      <a:pt x="170" y="752"/>
                    </a:lnTo>
                    <a:lnTo>
                      <a:pt x="185" y="752"/>
                    </a:lnTo>
                    <a:lnTo>
                      <a:pt x="185" y="738"/>
                    </a:lnTo>
                    <a:lnTo>
                      <a:pt x="185" y="724"/>
                    </a:lnTo>
                    <a:lnTo>
                      <a:pt x="199" y="709"/>
                    </a:lnTo>
                    <a:lnTo>
                      <a:pt x="199" y="695"/>
                    </a:lnTo>
                    <a:lnTo>
                      <a:pt x="213" y="695"/>
                    </a:lnTo>
                    <a:lnTo>
                      <a:pt x="213" y="681"/>
                    </a:lnTo>
                    <a:lnTo>
                      <a:pt x="213" y="667"/>
                    </a:lnTo>
                    <a:lnTo>
                      <a:pt x="213" y="653"/>
                    </a:lnTo>
                    <a:lnTo>
                      <a:pt x="227" y="653"/>
                    </a:lnTo>
                    <a:lnTo>
                      <a:pt x="227" y="639"/>
                    </a:lnTo>
                    <a:lnTo>
                      <a:pt x="227" y="624"/>
                    </a:lnTo>
                    <a:lnTo>
                      <a:pt x="227" y="610"/>
                    </a:lnTo>
                    <a:lnTo>
                      <a:pt x="241" y="610"/>
                    </a:lnTo>
                    <a:lnTo>
                      <a:pt x="241" y="596"/>
                    </a:lnTo>
                    <a:lnTo>
                      <a:pt x="255" y="596"/>
                    </a:lnTo>
                    <a:lnTo>
                      <a:pt x="255" y="582"/>
                    </a:lnTo>
                    <a:lnTo>
                      <a:pt x="255" y="568"/>
                    </a:lnTo>
                    <a:lnTo>
                      <a:pt x="255" y="553"/>
                    </a:lnTo>
                    <a:lnTo>
                      <a:pt x="270" y="539"/>
                    </a:lnTo>
                    <a:lnTo>
                      <a:pt x="270" y="525"/>
                    </a:lnTo>
                    <a:lnTo>
                      <a:pt x="284" y="525"/>
                    </a:lnTo>
                    <a:lnTo>
                      <a:pt x="270" y="525"/>
                    </a:lnTo>
                    <a:lnTo>
                      <a:pt x="284" y="525"/>
                    </a:lnTo>
                    <a:lnTo>
                      <a:pt x="284" y="511"/>
                    </a:lnTo>
                    <a:lnTo>
                      <a:pt x="284" y="497"/>
                    </a:lnTo>
                    <a:lnTo>
                      <a:pt x="298" y="482"/>
                    </a:lnTo>
                    <a:lnTo>
                      <a:pt x="298" y="468"/>
                    </a:lnTo>
                    <a:lnTo>
                      <a:pt x="298" y="454"/>
                    </a:lnTo>
                    <a:lnTo>
                      <a:pt x="312" y="454"/>
                    </a:lnTo>
                    <a:lnTo>
                      <a:pt x="326" y="440"/>
                    </a:lnTo>
                    <a:lnTo>
                      <a:pt x="326" y="426"/>
                    </a:lnTo>
                    <a:lnTo>
                      <a:pt x="355" y="383"/>
                    </a:lnTo>
                    <a:lnTo>
                      <a:pt x="355" y="369"/>
                    </a:lnTo>
                    <a:lnTo>
                      <a:pt x="369" y="341"/>
                    </a:lnTo>
                    <a:lnTo>
                      <a:pt x="383" y="312"/>
                    </a:lnTo>
                    <a:lnTo>
                      <a:pt x="397" y="284"/>
                    </a:lnTo>
                    <a:lnTo>
                      <a:pt x="397" y="270"/>
                    </a:lnTo>
                    <a:lnTo>
                      <a:pt x="397" y="256"/>
                    </a:lnTo>
                    <a:lnTo>
                      <a:pt x="397" y="241"/>
                    </a:lnTo>
                    <a:lnTo>
                      <a:pt x="411" y="241"/>
                    </a:lnTo>
                    <a:lnTo>
                      <a:pt x="411" y="227"/>
                    </a:lnTo>
                    <a:lnTo>
                      <a:pt x="426" y="213"/>
                    </a:lnTo>
                    <a:lnTo>
                      <a:pt x="426" y="199"/>
                    </a:lnTo>
                    <a:lnTo>
                      <a:pt x="426" y="185"/>
                    </a:lnTo>
                    <a:lnTo>
                      <a:pt x="440" y="170"/>
                    </a:lnTo>
                    <a:lnTo>
                      <a:pt x="426" y="170"/>
                    </a:lnTo>
                    <a:lnTo>
                      <a:pt x="440" y="170"/>
                    </a:lnTo>
                    <a:lnTo>
                      <a:pt x="440" y="156"/>
                    </a:lnTo>
                    <a:lnTo>
                      <a:pt x="440" y="142"/>
                    </a:lnTo>
                    <a:lnTo>
                      <a:pt x="440" y="128"/>
                    </a:lnTo>
                    <a:lnTo>
                      <a:pt x="454" y="114"/>
                    </a:lnTo>
                    <a:lnTo>
                      <a:pt x="454" y="99"/>
                    </a:lnTo>
                    <a:lnTo>
                      <a:pt x="468" y="99"/>
                    </a:lnTo>
                    <a:lnTo>
                      <a:pt x="468" y="85"/>
                    </a:lnTo>
                    <a:lnTo>
                      <a:pt x="468" y="71"/>
                    </a:lnTo>
                    <a:lnTo>
                      <a:pt x="468" y="57"/>
                    </a:lnTo>
                    <a:lnTo>
                      <a:pt x="482" y="57"/>
                    </a:lnTo>
                    <a:lnTo>
                      <a:pt x="482" y="43"/>
                    </a:lnTo>
                    <a:lnTo>
                      <a:pt x="482" y="29"/>
                    </a:lnTo>
                    <a:lnTo>
                      <a:pt x="468" y="29"/>
                    </a:lnTo>
                    <a:lnTo>
                      <a:pt x="482" y="14"/>
                    </a:lnTo>
                    <a:lnTo>
                      <a:pt x="497" y="14"/>
                    </a:lnTo>
                    <a:lnTo>
                      <a:pt x="511" y="14"/>
                    </a:lnTo>
                    <a:lnTo>
                      <a:pt x="525" y="14"/>
                    </a:lnTo>
                    <a:lnTo>
                      <a:pt x="525" y="29"/>
                    </a:lnTo>
                    <a:lnTo>
                      <a:pt x="539" y="29"/>
                    </a:lnTo>
                    <a:lnTo>
                      <a:pt x="553" y="29"/>
                    </a:lnTo>
                    <a:lnTo>
                      <a:pt x="567" y="29"/>
                    </a:lnTo>
                    <a:lnTo>
                      <a:pt x="582" y="43"/>
                    </a:lnTo>
                    <a:lnTo>
                      <a:pt x="596" y="43"/>
                    </a:lnTo>
                    <a:lnTo>
                      <a:pt x="610" y="57"/>
                    </a:lnTo>
                    <a:lnTo>
                      <a:pt x="624" y="57"/>
                    </a:lnTo>
                    <a:lnTo>
                      <a:pt x="638" y="57"/>
                    </a:lnTo>
                    <a:lnTo>
                      <a:pt x="653" y="71"/>
                    </a:lnTo>
                    <a:lnTo>
                      <a:pt x="667" y="71"/>
                    </a:lnTo>
                    <a:lnTo>
                      <a:pt x="738" y="99"/>
                    </a:lnTo>
                    <a:lnTo>
                      <a:pt x="794" y="114"/>
                    </a:lnTo>
                    <a:lnTo>
                      <a:pt x="809" y="114"/>
                    </a:lnTo>
                    <a:lnTo>
                      <a:pt x="823" y="114"/>
                    </a:lnTo>
                    <a:lnTo>
                      <a:pt x="837" y="114"/>
                    </a:lnTo>
                    <a:lnTo>
                      <a:pt x="851" y="114"/>
                    </a:lnTo>
                    <a:lnTo>
                      <a:pt x="865" y="114"/>
                    </a:lnTo>
                    <a:lnTo>
                      <a:pt x="879" y="114"/>
                    </a:lnTo>
                    <a:lnTo>
                      <a:pt x="894" y="114"/>
                    </a:lnTo>
                    <a:lnTo>
                      <a:pt x="908" y="114"/>
                    </a:lnTo>
                    <a:lnTo>
                      <a:pt x="922" y="114"/>
                    </a:lnTo>
                    <a:lnTo>
                      <a:pt x="922" y="99"/>
                    </a:lnTo>
                    <a:lnTo>
                      <a:pt x="936" y="99"/>
                    </a:lnTo>
                    <a:lnTo>
                      <a:pt x="950" y="99"/>
                    </a:lnTo>
                    <a:lnTo>
                      <a:pt x="950" y="85"/>
                    </a:lnTo>
                    <a:lnTo>
                      <a:pt x="965" y="85"/>
                    </a:lnTo>
                    <a:lnTo>
                      <a:pt x="979" y="71"/>
                    </a:lnTo>
                    <a:lnTo>
                      <a:pt x="993" y="71"/>
                    </a:lnTo>
                    <a:lnTo>
                      <a:pt x="993" y="57"/>
                    </a:lnTo>
                    <a:lnTo>
                      <a:pt x="1007" y="57"/>
                    </a:lnTo>
                    <a:lnTo>
                      <a:pt x="1007" y="43"/>
                    </a:lnTo>
                    <a:lnTo>
                      <a:pt x="1021" y="29"/>
                    </a:lnTo>
                    <a:lnTo>
                      <a:pt x="1021" y="14"/>
                    </a:lnTo>
                    <a:lnTo>
                      <a:pt x="1035" y="14"/>
                    </a:lnTo>
                    <a:lnTo>
                      <a:pt x="1035" y="0"/>
                    </a:lnTo>
                    <a:lnTo>
                      <a:pt x="1050" y="0"/>
                    </a:lnTo>
                    <a:lnTo>
                      <a:pt x="1064" y="14"/>
                    </a:lnTo>
                    <a:lnTo>
                      <a:pt x="1078" y="43"/>
                    </a:lnTo>
                    <a:lnTo>
                      <a:pt x="1092" y="43"/>
                    </a:lnTo>
                    <a:lnTo>
                      <a:pt x="1092" y="57"/>
                    </a:lnTo>
                    <a:lnTo>
                      <a:pt x="1121" y="71"/>
                    </a:lnTo>
                    <a:lnTo>
                      <a:pt x="1135" y="85"/>
                    </a:lnTo>
                    <a:lnTo>
                      <a:pt x="1149" y="99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5" name="Freeform 5"/>
              <p:cNvSpPr>
                <a:spLocks noChangeAspect="1"/>
              </p:cNvSpPr>
              <p:nvPr/>
            </p:nvSpPr>
            <p:spPr bwMode="auto">
              <a:xfrm>
                <a:off x="10660" y="3383"/>
                <a:ext cx="2443" cy="2461"/>
              </a:xfrm>
              <a:custGeom>
                <a:avLst/>
                <a:gdLst/>
                <a:ahLst/>
                <a:cxnLst>
                  <a:cxn ang="0">
                    <a:pos x="1276" y="241"/>
                  </a:cxn>
                  <a:cxn ang="0">
                    <a:pos x="1290" y="284"/>
                  </a:cxn>
                  <a:cxn ang="0">
                    <a:pos x="1290" y="326"/>
                  </a:cxn>
                  <a:cxn ang="0">
                    <a:pos x="1290" y="355"/>
                  </a:cxn>
                  <a:cxn ang="0">
                    <a:pos x="1262" y="411"/>
                  </a:cxn>
                  <a:cxn ang="0">
                    <a:pos x="1191" y="468"/>
                  </a:cxn>
                  <a:cxn ang="0">
                    <a:pos x="1134" y="511"/>
                  </a:cxn>
                  <a:cxn ang="0">
                    <a:pos x="1106" y="525"/>
                  </a:cxn>
                  <a:cxn ang="0">
                    <a:pos x="1063" y="553"/>
                  </a:cxn>
                  <a:cxn ang="0">
                    <a:pos x="1007" y="596"/>
                  </a:cxn>
                  <a:cxn ang="0">
                    <a:pos x="1035" y="652"/>
                  </a:cxn>
                  <a:cxn ang="0">
                    <a:pos x="1049" y="709"/>
                  </a:cxn>
                  <a:cxn ang="0">
                    <a:pos x="1063" y="837"/>
                  </a:cxn>
                  <a:cxn ang="0">
                    <a:pos x="1077" y="950"/>
                  </a:cxn>
                  <a:cxn ang="0">
                    <a:pos x="1163" y="936"/>
                  </a:cxn>
                  <a:cxn ang="0">
                    <a:pos x="1233" y="908"/>
                  </a:cxn>
                  <a:cxn ang="0">
                    <a:pos x="1276" y="936"/>
                  </a:cxn>
                  <a:cxn ang="0">
                    <a:pos x="1319" y="950"/>
                  </a:cxn>
                  <a:cxn ang="0">
                    <a:pos x="1361" y="950"/>
                  </a:cxn>
                  <a:cxn ang="0">
                    <a:pos x="1418" y="1007"/>
                  </a:cxn>
                  <a:cxn ang="0">
                    <a:pos x="1432" y="1035"/>
                  </a:cxn>
                  <a:cxn ang="0">
                    <a:pos x="1446" y="1064"/>
                  </a:cxn>
                  <a:cxn ang="0">
                    <a:pos x="1446" y="1092"/>
                  </a:cxn>
                  <a:cxn ang="0">
                    <a:pos x="1460" y="1177"/>
                  </a:cxn>
                  <a:cxn ang="0">
                    <a:pos x="1517" y="1234"/>
                  </a:cxn>
                  <a:cxn ang="0">
                    <a:pos x="1489" y="1291"/>
                  </a:cxn>
                  <a:cxn ang="0">
                    <a:pos x="1347" y="1277"/>
                  </a:cxn>
                  <a:cxn ang="0">
                    <a:pos x="1361" y="1390"/>
                  </a:cxn>
                  <a:cxn ang="0">
                    <a:pos x="1106" y="1376"/>
                  </a:cxn>
                  <a:cxn ang="0">
                    <a:pos x="978" y="1376"/>
                  </a:cxn>
                  <a:cxn ang="0">
                    <a:pos x="794" y="1376"/>
                  </a:cxn>
                  <a:cxn ang="0">
                    <a:pos x="680" y="1404"/>
                  </a:cxn>
                  <a:cxn ang="0">
                    <a:pos x="538" y="1546"/>
                  </a:cxn>
                  <a:cxn ang="0">
                    <a:pos x="482" y="1447"/>
                  </a:cxn>
                  <a:cxn ang="0">
                    <a:pos x="425" y="1376"/>
                  </a:cxn>
                  <a:cxn ang="0">
                    <a:pos x="354" y="1262"/>
                  </a:cxn>
                  <a:cxn ang="0">
                    <a:pos x="312" y="1206"/>
                  </a:cxn>
                  <a:cxn ang="0">
                    <a:pos x="241" y="1106"/>
                  </a:cxn>
                  <a:cxn ang="0">
                    <a:pos x="212" y="1064"/>
                  </a:cxn>
                  <a:cxn ang="0">
                    <a:pos x="198" y="1021"/>
                  </a:cxn>
                  <a:cxn ang="0">
                    <a:pos x="156" y="950"/>
                  </a:cxn>
                  <a:cxn ang="0">
                    <a:pos x="127" y="879"/>
                  </a:cxn>
                  <a:cxn ang="0">
                    <a:pos x="70" y="752"/>
                  </a:cxn>
                  <a:cxn ang="0">
                    <a:pos x="28" y="638"/>
                  </a:cxn>
                  <a:cxn ang="0">
                    <a:pos x="42" y="553"/>
                  </a:cxn>
                  <a:cxn ang="0">
                    <a:pos x="170" y="567"/>
                  </a:cxn>
                  <a:cxn ang="0">
                    <a:pos x="354" y="581"/>
                  </a:cxn>
                  <a:cxn ang="0">
                    <a:pos x="425" y="581"/>
                  </a:cxn>
                  <a:cxn ang="0">
                    <a:pos x="538" y="567"/>
                  </a:cxn>
                  <a:cxn ang="0">
                    <a:pos x="694" y="539"/>
                  </a:cxn>
                  <a:cxn ang="0">
                    <a:pos x="836" y="482"/>
                  </a:cxn>
                  <a:cxn ang="0">
                    <a:pos x="936" y="425"/>
                  </a:cxn>
                  <a:cxn ang="0">
                    <a:pos x="1063" y="312"/>
                  </a:cxn>
                  <a:cxn ang="0">
                    <a:pos x="1106" y="170"/>
                  </a:cxn>
                  <a:cxn ang="0">
                    <a:pos x="1106" y="14"/>
                  </a:cxn>
                  <a:cxn ang="0">
                    <a:pos x="1163" y="71"/>
                  </a:cxn>
                  <a:cxn ang="0">
                    <a:pos x="1205" y="113"/>
                  </a:cxn>
                  <a:cxn ang="0">
                    <a:pos x="1233" y="142"/>
                  </a:cxn>
                  <a:cxn ang="0">
                    <a:pos x="1248" y="170"/>
                  </a:cxn>
                  <a:cxn ang="0">
                    <a:pos x="1262" y="199"/>
                  </a:cxn>
                </a:cxnLst>
                <a:rect l="0" t="0" r="r" b="b"/>
                <a:pathLst>
                  <a:path w="1531" h="1546">
                    <a:moveTo>
                      <a:pt x="1276" y="213"/>
                    </a:moveTo>
                    <a:lnTo>
                      <a:pt x="1276" y="213"/>
                    </a:lnTo>
                    <a:lnTo>
                      <a:pt x="1276" y="227"/>
                    </a:lnTo>
                    <a:lnTo>
                      <a:pt x="1276" y="241"/>
                    </a:lnTo>
                    <a:lnTo>
                      <a:pt x="1276" y="255"/>
                    </a:lnTo>
                    <a:lnTo>
                      <a:pt x="1290" y="255"/>
                    </a:lnTo>
                    <a:lnTo>
                      <a:pt x="1290" y="269"/>
                    </a:lnTo>
                    <a:lnTo>
                      <a:pt x="1290" y="284"/>
                    </a:lnTo>
                    <a:lnTo>
                      <a:pt x="1290" y="298"/>
                    </a:lnTo>
                    <a:lnTo>
                      <a:pt x="1290" y="312"/>
                    </a:lnTo>
                    <a:lnTo>
                      <a:pt x="1290" y="326"/>
                    </a:lnTo>
                    <a:lnTo>
                      <a:pt x="1290" y="340"/>
                    </a:lnTo>
                    <a:lnTo>
                      <a:pt x="1290" y="355"/>
                    </a:lnTo>
                    <a:lnTo>
                      <a:pt x="1290" y="369"/>
                    </a:lnTo>
                    <a:lnTo>
                      <a:pt x="1276" y="369"/>
                    </a:lnTo>
                    <a:lnTo>
                      <a:pt x="1276" y="383"/>
                    </a:lnTo>
                    <a:lnTo>
                      <a:pt x="1276" y="397"/>
                    </a:lnTo>
                    <a:lnTo>
                      <a:pt x="1276" y="411"/>
                    </a:lnTo>
                    <a:lnTo>
                      <a:pt x="1262" y="411"/>
                    </a:lnTo>
                    <a:lnTo>
                      <a:pt x="1262" y="425"/>
                    </a:lnTo>
                    <a:lnTo>
                      <a:pt x="1248" y="425"/>
                    </a:lnTo>
                    <a:lnTo>
                      <a:pt x="1233" y="440"/>
                    </a:lnTo>
                    <a:lnTo>
                      <a:pt x="1219" y="454"/>
                    </a:lnTo>
                    <a:lnTo>
                      <a:pt x="1191" y="468"/>
                    </a:lnTo>
                    <a:lnTo>
                      <a:pt x="1177" y="482"/>
                    </a:lnTo>
                    <a:lnTo>
                      <a:pt x="1163" y="496"/>
                    </a:lnTo>
                    <a:lnTo>
                      <a:pt x="1148" y="496"/>
                    </a:lnTo>
                    <a:lnTo>
                      <a:pt x="1134" y="511"/>
                    </a:lnTo>
                    <a:lnTo>
                      <a:pt x="1120" y="511"/>
                    </a:lnTo>
                    <a:lnTo>
                      <a:pt x="1120" y="525"/>
                    </a:lnTo>
                    <a:lnTo>
                      <a:pt x="1106" y="525"/>
                    </a:lnTo>
                    <a:lnTo>
                      <a:pt x="1092" y="525"/>
                    </a:lnTo>
                    <a:lnTo>
                      <a:pt x="1077" y="539"/>
                    </a:lnTo>
                    <a:lnTo>
                      <a:pt x="1063" y="553"/>
                    </a:lnTo>
                    <a:lnTo>
                      <a:pt x="1049" y="553"/>
                    </a:lnTo>
                    <a:lnTo>
                      <a:pt x="1035" y="567"/>
                    </a:lnTo>
                    <a:lnTo>
                      <a:pt x="1021" y="581"/>
                    </a:lnTo>
                    <a:lnTo>
                      <a:pt x="1007" y="581"/>
                    </a:lnTo>
                    <a:lnTo>
                      <a:pt x="1007" y="596"/>
                    </a:lnTo>
                    <a:lnTo>
                      <a:pt x="1021" y="596"/>
                    </a:lnTo>
                    <a:lnTo>
                      <a:pt x="1021" y="610"/>
                    </a:lnTo>
                    <a:lnTo>
                      <a:pt x="1035" y="624"/>
                    </a:lnTo>
                    <a:lnTo>
                      <a:pt x="1035" y="638"/>
                    </a:lnTo>
                    <a:lnTo>
                      <a:pt x="1035" y="652"/>
                    </a:lnTo>
                    <a:lnTo>
                      <a:pt x="1035" y="667"/>
                    </a:lnTo>
                    <a:lnTo>
                      <a:pt x="1049" y="667"/>
                    </a:lnTo>
                    <a:lnTo>
                      <a:pt x="1049" y="681"/>
                    </a:lnTo>
                    <a:lnTo>
                      <a:pt x="1049" y="695"/>
                    </a:lnTo>
                    <a:lnTo>
                      <a:pt x="1049" y="709"/>
                    </a:lnTo>
                    <a:lnTo>
                      <a:pt x="1063" y="738"/>
                    </a:lnTo>
                    <a:lnTo>
                      <a:pt x="1063" y="766"/>
                    </a:lnTo>
                    <a:lnTo>
                      <a:pt x="1063" y="780"/>
                    </a:lnTo>
                    <a:lnTo>
                      <a:pt x="1063" y="794"/>
                    </a:lnTo>
                    <a:lnTo>
                      <a:pt x="1063" y="808"/>
                    </a:lnTo>
                    <a:lnTo>
                      <a:pt x="1063" y="823"/>
                    </a:lnTo>
                    <a:lnTo>
                      <a:pt x="1063" y="837"/>
                    </a:lnTo>
                    <a:lnTo>
                      <a:pt x="1063" y="851"/>
                    </a:lnTo>
                    <a:lnTo>
                      <a:pt x="1063" y="865"/>
                    </a:lnTo>
                    <a:lnTo>
                      <a:pt x="1063" y="879"/>
                    </a:lnTo>
                    <a:lnTo>
                      <a:pt x="1063" y="894"/>
                    </a:lnTo>
                    <a:lnTo>
                      <a:pt x="1063" y="922"/>
                    </a:lnTo>
                    <a:lnTo>
                      <a:pt x="1063" y="936"/>
                    </a:lnTo>
                    <a:lnTo>
                      <a:pt x="1063" y="964"/>
                    </a:lnTo>
                    <a:lnTo>
                      <a:pt x="1077" y="964"/>
                    </a:lnTo>
                    <a:lnTo>
                      <a:pt x="1077" y="950"/>
                    </a:lnTo>
                    <a:lnTo>
                      <a:pt x="1092" y="950"/>
                    </a:lnTo>
                    <a:lnTo>
                      <a:pt x="1106" y="950"/>
                    </a:lnTo>
                    <a:lnTo>
                      <a:pt x="1120" y="950"/>
                    </a:lnTo>
                    <a:lnTo>
                      <a:pt x="1120" y="936"/>
                    </a:lnTo>
                    <a:lnTo>
                      <a:pt x="1134" y="936"/>
                    </a:lnTo>
                    <a:lnTo>
                      <a:pt x="1148" y="936"/>
                    </a:lnTo>
                    <a:lnTo>
                      <a:pt x="1163" y="936"/>
                    </a:lnTo>
                    <a:lnTo>
                      <a:pt x="1177" y="922"/>
                    </a:lnTo>
                    <a:lnTo>
                      <a:pt x="1191" y="922"/>
                    </a:lnTo>
                    <a:lnTo>
                      <a:pt x="1205" y="922"/>
                    </a:lnTo>
                    <a:lnTo>
                      <a:pt x="1219" y="922"/>
                    </a:lnTo>
                    <a:lnTo>
                      <a:pt x="1233" y="908"/>
                    </a:lnTo>
                    <a:lnTo>
                      <a:pt x="1248" y="908"/>
                    </a:lnTo>
                    <a:lnTo>
                      <a:pt x="1262" y="922"/>
                    </a:lnTo>
                    <a:lnTo>
                      <a:pt x="1276" y="922"/>
                    </a:lnTo>
                    <a:lnTo>
                      <a:pt x="1276" y="936"/>
                    </a:lnTo>
                    <a:lnTo>
                      <a:pt x="1304" y="950"/>
                    </a:lnTo>
                    <a:lnTo>
                      <a:pt x="1304" y="936"/>
                    </a:lnTo>
                    <a:lnTo>
                      <a:pt x="1319" y="936"/>
                    </a:lnTo>
                    <a:lnTo>
                      <a:pt x="1319" y="950"/>
                    </a:lnTo>
                    <a:lnTo>
                      <a:pt x="1333" y="936"/>
                    </a:lnTo>
                    <a:lnTo>
                      <a:pt x="1347" y="950"/>
                    </a:lnTo>
                    <a:lnTo>
                      <a:pt x="1361" y="950"/>
                    </a:lnTo>
                    <a:lnTo>
                      <a:pt x="1375" y="964"/>
                    </a:lnTo>
                    <a:lnTo>
                      <a:pt x="1389" y="964"/>
                    </a:lnTo>
                    <a:lnTo>
                      <a:pt x="1389" y="979"/>
                    </a:lnTo>
                    <a:lnTo>
                      <a:pt x="1404" y="979"/>
                    </a:lnTo>
                    <a:lnTo>
                      <a:pt x="1418" y="1007"/>
                    </a:lnTo>
                    <a:lnTo>
                      <a:pt x="1418" y="1021"/>
                    </a:lnTo>
                    <a:lnTo>
                      <a:pt x="1432" y="1035"/>
                    </a:lnTo>
                    <a:lnTo>
                      <a:pt x="1432" y="1050"/>
                    </a:lnTo>
                    <a:lnTo>
                      <a:pt x="1446" y="1050"/>
                    </a:lnTo>
                    <a:lnTo>
                      <a:pt x="1446" y="1064"/>
                    </a:lnTo>
                    <a:lnTo>
                      <a:pt x="1446" y="1078"/>
                    </a:lnTo>
                    <a:lnTo>
                      <a:pt x="1446" y="1092"/>
                    </a:lnTo>
                    <a:lnTo>
                      <a:pt x="1446" y="1106"/>
                    </a:lnTo>
                    <a:lnTo>
                      <a:pt x="1446" y="1120"/>
                    </a:lnTo>
                    <a:lnTo>
                      <a:pt x="1460" y="1120"/>
                    </a:lnTo>
                    <a:lnTo>
                      <a:pt x="1460" y="1135"/>
                    </a:lnTo>
                    <a:lnTo>
                      <a:pt x="1460" y="1149"/>
                    </a:lnTo>
                    <a:lnTo>
                      <a:pt x="1460" y="1163"/>
                    </a:lnTo>
                    <a:lnTo>
                      <a:pt x="1460" y="1177"/>
                    </a:lnTo>
                    <a:lnTo>
                      <a:pt x="1475" y="1191"/>
                    </a:lnTo>
                    <a:lnTo>
                      <a:pt x="1489" y="1206"/>
                    </a:lnTo>
                    <a:lnTo>
                      <a:pt x="1503" y="1220"/>
                    </a:lnTo>
                    <a:lnTo>
                      <a:pt x="1503" y="1234"/>
                    </a:lnTo>
                    <a:lnTo>
                      <a:pt x="1517" y="1234"/>
                    </a:lnTo>
                    <a:lnTo>
                      <a:pt x="1517" y="1248"/>
                    </a:lnTo>
                    <a:lnTo>
                      <a:pt x="1517" y="1262"/>
                    </a:lnTo>
                    <a:lnTo>
                      <a:pt x="1531" y="1291"/>
                    </a:lnTo>
                    <a:lnTo>
                      <a:pt x="1517" y="1291"/>
                    </a:lnTo>
                    <a:lnTo>
                      <a:pt x="1489" y="1291"/>
                    </a:lnTo>
                    <a:lnTo>
                      <a:pt x="1460" y="1291"/>
                    </a:lnTo>
                    <a:lnTo>
                      <a:pt x="1446" y="1291"/>
                    </a:lnTo>
                    <a:lnTo>
                      <a:pt x="1418" y="1291"/>
                    </a:lnTo>
                    <a:lnTo>
                      <a:pt x="1404" y="1291"/>
                    </a:lnTo>
                    <a:lnTo>
                      <a:pt x="1389" y="1277"/>
                    </a:lnTo>
                    <a:lnTo>
                      <a:pt x="1375" y="1277"/>
                    </a:lnTo>
                    <a:lnTo>
                      <a:pt x="1347" y="1277"/>
                    </a:lnTo>
                    <a:lnTo>
                      <a:pt x="1347" y="1291"/>
                    </a:lnTo>
                    <a:lnTo>
                      <a:pt x="1347" y="1305"/>
                    </a:lnTo>
                    <a:lnTo>
                      <a:pt x="1361" y="1319"/>
                    </a:lnTo>
                    <a:lnTo>
                      <a:pt x="1361" y="1333"/>
                    </a:lnTo>
                    <a:lnTo>
                      <a:pt x="1375" y="1333"/>
                    </a:lnTo>
                    <a:lnTo>
                      <a:pt x="1375" y="1347"/>
                    </a:lnTo>
                    <a:lnTo>
                      <a:pt x="1361" y="1362"/>
                    </a:lnTo>
                    <a:lnTo>
                      <a:pt x="1361" y="1376"/>
                    </a:lnTo>
                    <a:lnTo>
                      <a:pt x="1361" y="1390"/>
                    </a:lnTo>
                    <a:lnTo>
                      <a:pt x="1347" y="1390"/>
                    </a:lnTo>
                    <a:lnTo>
                      <a:pt x="1319" y="1390"/>
                    </a:lnTo>
                    <a:lnTo>
                      <a:pt x="1304" y="1390"/>
                    </a:lnTo>
                    <a:lnTo>
                      <a:pt x="1262" y="1390"/>
                    </a:lnTo>
                    <a:lnTo>
                      <a:pt x="1248" y="1390"/>
                    </a:lnTo>
                    <a:lnTo>
                      <a:pt x="1219" y="1390"/>
                    </a:lnTo>
                    <a:lnTo>
                      <a:pt x="1191" y="1376"/>
                    </a:lnTo>
                    <a:lnTo>
                      <a:pt x="1163" y="1376"/>
                    </a:lnTo>
                    <a:lnTo>
                      <a:pt x="1134" y="1376"/>
                    </a:lnTo>
                    <a:lnTo>
                      <a:pt x="1106" y="1376"/>
                    </a:lnTo>
                    <a:lnTo>
                      <a:pt x="1092" y="1376"/>
                    </a:lnTo>
                    <a:lnTo>
                      <a:pt x="1077" y="1376"/>
                    </a:lnTo>
                    <a:lnTo>
                      <a:pt x="1063" y="1376"/>
                    </a:lnTo>
                    <a:lnTo>
                      <a:pt x="1049" y="1376"/>
                    </a:lnTo>
                    <a:lnTo>
                      <a:pt x="1035" y="1376"/>
                    </a:lnTo>
                    <a:lnTo>
                      <a:pt x="1007" y="1376"/>
                    </a:lnTo>
                    <a:lnTo>
                      <a:pt x="978" y="1376"/>
                    </a:lnTo>
                    <a:lnTo>
                      <a:pt x="950" y="1376"/>
                    </a:lnTo>
                    <a:lnTo>
                      <a:pt x="921" y="1376"/>
                    </a:lnTo>
                    <a:lnTo>
                      <a:pt x="893" y="1376"/>
                    </a:lnTo>
                    <a:lnTo>
                      <a:pt x="865" y="1376"/>
                    </a:lnTo>
                    <a:lnTo>
                      <a:pt x="851" y="1376"/>
                    </a:lnTo>
                    <a:lnTo>
                      <a:pt x="836" y="1376"/>
                    </a:lnTo>
                    <a:lnTo>
                      <a:pt x="822" y="1376"/>
                    </a:lnTo>
                    <a:lnTo>
                      <a:pt x="794" y="1376"/>
                    </a:lnTo>
                    <a:lnTo>
                      <a:pt x="765" y="1376"/>
                    </a:lnTo>
                    <a:lnTo>
                      <a:pt x="751" y="1376"/>
                    </a:lnTo>
                    <a:lnTo>
                      <a:pt x="737" y="1376"/>
                    </a:lnTo>
                    <a:lnTo>
                      <a:pt x="723" y="1390"/>
                    </a:lnTo>
                    <a:lnTo>
                      <a:pt x="709" y="1390"/>
                    </a:lnTo>
                    <a:lnTo>
                      <a:pt x="694" y="1404"/>
                    </a:lnTo>
                    <a:lnTo>
                      <a:pt x="680" y="1404"/>
                    </a:lnTo>
                    <a:lnTo>
                      <a:pt x="666" y="1418"/>
                    </a:lnTo>
                    <a:lnTo>
                      <a:pt x="652" y="1418"/>
                    </a:lnTo>
                    <a:lnTo>
                      <a:pt x="652" y="1433"/>
                    </a:lnTo>
                    <a:lnTo>
                      <a:pt x="624" y="1447"/>
                    </a:lnTo>
                    <a:lnTo>
                      <a:pt x="609" y="1461"/>
                    </a:lnTo>
                    <a:lnTo>
                      <a:pt x="595" y="1475"/>
                    </a:lnTo>
                    <a:lnTo>
                      <a:pt x="581" y="1489"/>
                    </a:lnTo>
                    <a:lnTo>
                      <a:pt x="567" y="1532"/>
                    </a:lnTo>
                    <a:lnTo>
                      <a:pt x="553" y="1532"/>
                    </a:lnTo>
                    <a:lnTo>
                      <a:pt x="538" y="1546"/>
                    </a:lnTo>
                    <a:lnTo>
                      <a:pt x="538" y="1532"/>
                    </a:lnTo>
                    <a:lnTo>
                      <a:pt x="524" y="1518"/>
                    </a:lnTo>
                    <a:lnTo>
                      <a:pt x="524" y="1503"/>
                    </a:lnTo>
                    <a:lnTo>
                      <a:pt x="510" y="1489"/>
                    </a:lnTo>
                    <a:lnTo>
                      <a:pt x="496" y="1475"/>
                    </a:lnTo>
                    <a:lnTo>
                      <a:pt x="496" y="1461"/>
                    </a:lnTo>
                    <a:lnTo>
                      <a:pt x="482" y="1461"/>
                    </a:lnTo>
                    <a:lnTo>
                      <a:pt x="482" y="1447"/>
                    </a:lnTo>
                    <a:lnTo>
                      <a:pt x="468" y="1433"/>
                    </a:lnTo>
                    <a:lnTo>
                      <a:pt x="453" y="1418"/>
                    </a:lnTo>
                    <a:lnTo>
                      <a:pt x="439" y="1404"/>
                    </a:lnTo>
                    <a:lnTo>
                      <a:pt x="439" y="1390"/>
                    </a:lnTo>
                    <a:lnTo>
                      <a:pt x="425" y="1376"/>
                    </a:lnTo>
                    <a:lnTo>
                      <a:pt x="397" y="1347"/>
                    </a:lnTo>
                    <a:lnTo>
                      <a:pt x="397" y="1319"/>
                    </a:lnTo>
                    <a:lnTo>
                      <a:pt x="382" y="1319"/>
                    </a:lnTo>
                    <a:lnTo>
                      <a:pt x="368" y="1291"/>
                    </a:lnTo>
                    <a:lnTo>
                      <a:pt x="354" y="1277"/>
                    </a:lnTo>
                    <a:lnTo>
                      <a:pt x="354" y="1262"/>
                    </a:lnTo>
                    <a:lnTo>
                      <a:pt x="340" y="1262"/>
                    </a:lnTo>
                    <a:lnTo>
                      <a:pt x="340" y="1248"/>
                    </a:lnTo>
                    <a:lnTo>
                      <a:pt x="326" y="1234"/>
                    </a:lnTo>
                    <a:lnTo>
                      <a:pt x="326" y="1220"/>
                    </a:lnTo>
                    <a:lnTo>
                      <a:pt x="312" y="1220"/>
                    </a:lnTo>
                    <a:lnTo>
                      <a:pt x="312" y="1206"/>
                    </a:lnTo>
                    <a:lnTo>
                      <a:pt x="297" y="1191"/>
                    </a:lnTo>
                    <a:lnTo>
                      <a:pt x="297" y="1177"/>
                    </a:lnTo>
                    <a:lnTo>
                      <a:pt x="283" y="1163"/>
                    </a:lnTo>
                    <a:lnTo>
                      <a:pt x="269" y="1149"/>
                    </a:lnTo>
                    <a:lnTo>
                      <a:pt x="255" y="1135"/>
                    </a:lnTo>
                    <a:lnTo>
                      <a:pt x="255" y="1120"/>
                    </a:lnTo>
                    <a:lnTo>
                      <a:pt x="241" y="1106"/>
                    </a:lnTo>
                    <a:lnTo>
                      <a:pt x="241" y="1092"/>
                    </a:lnTo>
                    <a:lnTo>
                      <a:pt x="226" y="1092"/>
                    </a:lnTo>
                    <a:lnTo>
                      <a:pt x="226" y="1078"/>
                    </a:lnTo>
                    <a:lnTo>
                      <a:pt x="212" y="1064"/>
                    </a:lnTo>
                    <a:lnTo>
                      <a:pt x="212" y="1050"/>
                    </a:lnTo>
                    <a:lnTo>
                      <a:pt x="198" y="1035"/>
                    </a:lnTo>
                    <a:lnTo>
                      <a:pt x="198" y="1021"/>
                    </a:lnTo>
                    <a:lnTo>
                      <a:pt x="184" y="1007"/>
                    </a:lnTo>
                    <a:lnTo>
                      <a:pt x="184" y="993"/>
                    </a:lnTo>
                    <a:lnTo>
                      <a:pt x="170" y="993"/>
                    </a:lnTo>
                    <a:lnTo>
                      <a:pt x="170" y="964"/>
                    </a:lnTo>
                    <a:lnTo>
                      <a:pt x="156" y="950"/>
                    </a:lnTo>
                    <a:lnTo>
                      <a:pt x="156" y="936"/>
                    </a:lnTo>
                    <a:lnTo>
                      <a:pt x="141" y="922"/>
                    </a:lnTo>
                    <a:lnTo>
                      <a:pt x="141" y="908"/>
                    </a:lnTo>
                    <a:lnTo>
                      <a:pt x="141" y="894"/>
                    </a:lnTo>
                    <a:lnTo>
                      <a:pt x="127" y="894"/>
                    </a:lnTo>
                    <a:lnTo>
                      <a:pt x="127" y="879"/>
                    </a:lnTo>
                    <a:lnTo>
                      <a:pt x="127" y="865"/>
                    </a:lnTo>
                    <a:lnTo>
                      <a:pt x="113" y="851"/>
                    </a:lnTo>
                    <a:lnTo>
                      <a:pt x="113" y="837"/>
                    </a:lnTo>
                    <a:lnTo>
                      <a:pt x="99" y="808"/>
                    </a:lnTo>
                    <a:lnTo>
                      <a:pt x="99" y="794"/>
                    </a:lnTo>
                    <a:lnTo>
                      <a:pt x="85" y="780"/>
                    </a:lnTo>
                    <a:lnTo>
                      <a:pt x="85" y="766"/>
                    </a:lnTo>
                    <a:lnTo>
                      <a:pt x="70" y="752"/>
                    </a:lnTo>
                    <a:lnTo>
                      <a:pt x="70" y="738"/>
                    </a:lnTo>
                    <a:lnTo>
                      <a:pt x="56" y="723"/>
                    </a:lnTo>
                    <a:lnTo>
                      <a:pt x="42" y="695"/>
                    </a:lnTo>
                    <a:lnTo>
                      <a:pt x="42" y="667"/>
                    </a:lnTo>
                    <a:lnTo>
                      <a:pt x="28" y="652"/>
                    </a:lnTo>
                    <a:lnTo>
                      <a:pt x="28" y="638"/>
                    </a:lnTo>
                    <a:lnTo>
                      <a:pt x="14" y="624"/>
                    </a:lnTo>
                    <a:lnTo>
                      <a:pt x="14" y="610"/>
                    </a:lnTo>
                    <a:lnTo>
                      <a:pt x="0" y="567"/>
                    </a:lnTo>
                    <a:lnTo>
                      <a:pt x="14" y="567"/>
                    </a:lnTo>
                    <a:lnTo>
                      <a:pt x="28" y="567"/>
                    </a:lnTo>
                    <a:lnTo>
                      <a:pt x="28" y="553"/>
                    </a:lnTo>
                    <a:lnTo>
                      <a:pt x="42" y="553"/>
                    </a:lnTo>
                    <a:lnTo>
                      <a:pt x="56" y="553"/>
                    </a:lnTo>
                    <a:lnTo>
                      <a:pt x="70" y="553"/>
                    </a:lnTo>
                    <a:lnTo>
                      <a:pt x="85" y="553"/>
                    </a:lnTo>
                    <a:lnTo>
                      <a:pt x="99" y="553"/>
                    </a:lnTo>
                    <a:lnTo>
                      <a:pt x="113" y="553"/>
                    </a:lnTo>
                    <a:lnTo>
                      <a:pt x="141" y="553"/>
                    </a:lnTo>
                    <a:lnTo>
                      <a:pt x="156" y="567"/>
                    </a:lnTo>
                    <a:lnTo>
                      <a:pt x="170" y="567"/>
                    </a:lnTo>
                    <a:lnTo>
                      <a:pt x="198" y="567"/>
                    </a:lnTo>
                    <a:lnTo>
                      <a:pt x="212" y="567"/>
                    </a:lnTo>
                    <a:lnTo>
                      <a:pt x="226" y="567"/>
                    </a:lnTo>
                    <a:lnTo>
                      <a:pt x="241" y="567"/>
                    </a:lnTo>
                    <a:lnTo>
                      <a:pt x="255" y="567"/>
                    </a:lnTo>
                    <a:lnTo>
                      <a:pt x="269" y="581"/>
                    </a:lnTo>
                    <a:lnTo>
                      <a:pt x="283" y="581"/>
                    </a:lnTo>
                    <a:lnTo>
                      <a:pt x="297" y="581"/>
                    </a:lnTo>
                    <a:lnTo>
                      <a:pt x="326" y="581"/>
                    </a:lnTo>
                    <a:lnTo>
                      <a:pt x="354" y="581"/>
                    </a:lnTo>
                    <a:lnTo>
                      <a:pt x="368" y="581"/>
                    </a:lnTo>
                    <a:lnTo>
                      <a:pt x="382" y="581"/>
                    </a:lnTo>
                    <a:lnTo>
                      <a:pt x="397" y="581"/>
                    </a:lnTo>
                    <a:lnTo>
                      <a:pt x="411" y="581"/>
                    </a:lnTo>
                    <a:lnTo>
                      <a:pt x="425" y="581"/>
                    </a:lnTo>
                    <a:lnTo>
                      <a:pt x="439" y="581"/>
                    </a:lnTo>
                    <a:lnTo>
                      <a:pt x="453" y="581"/>
                    </a:lnTo>
                    <a:lnTo>
                      <a:pt x="468" y="581"/>
                    </a:lnTo>
                    <a:lnTo>
                      <a:pt x="482" y="581"/>
                    </a:lnTo>
                    <a:lnTo>
                      <a:pt x="496" y="581"/>
                    </a:lnTo>
                    <a:lnTo>
                      <a:pt x="510" y="567"/>
                    </a:lnTo>
                    <a:lnTo>
                      <a:pt x="524" y="567"/>
                    </a:lnTo>
                    <a:lnTo>
                      <a:pt x="538" y="567"/>
                    </a:lnTo>
                    <a:lnTo>
                      <a:pt x="553" y="567"/>
                    </a:lnTo>
                    <a:lnTo>
                      <a:pt x="581" y="567"/>
                    </a:lnTo>
                    <a:lnTo>
                      <a:pt x="595" y="553"/>
                    </a:lnTo>
                    <a:lnTo>
                      <a:pt x="624" y="553"/>
                    </a:lnTo>
                    <a:lnTo>
                      <a:pt x="638" y="553"/>
                    </a:lnTo>
                    <a:lnTo>
                      <a:pt x="652" y="553"/>
                    </a:lnTo>
                    <a:lnTo>
                      <a:pt x="666" y="553"/>
                    </a:lnTo>
                    <a:lnTo>
                      <a:pt x="666" y="539"/>
                    </a:lnTo>
                    <a:lnTo>
                      <a:pt x="694" y="539"/>
                    </a:lnTo>
                    <a:lnTo>
                      <a:pt x="709" y="539"/>
                    </a:lnTo>
                    <a:lnTo>
                      <a:pt x="723" y="525"/>
                    </a:lnTo>
                    <a:lnTo>
                      <a:pt x="737" y="525"/>
                    </a:lnTo>
                    <a:lnTo>
                      <a:pt x="751" y="525"/>
                    </a:lnTo>
                    <a:lnTo>
                      <a:pt x="765" y="511"/>
                    </a:lnTo>
                    <a:lnTo>
                      <a:pt x="780" y="511"/>
                    </a:lnTo>
                    <a:lnTo>
                      <a:pt x="794" y="496"/>
                    </a:lnTo>
                    <a:lnTo>
                      <a:pt x="808" y="496"/>
                    </a:lnTo>
                    <a:lnTo>
                      <a:pt x="822" y="496"/>
                    </a:lnTo>
                    <a:lnTo>
                      <a:pt x="836" y="482"/>
                    </a:lnTo>
                    <a:lnTo>
                      <a:pt x="851" y="482"/>
                    </a:lnTo>
                    <a:lnTo>
                      <a:pt x="851" y="468"/>
                    </a:lnTo>
                    <a:lnTo>
                      <a:pt x="865" y="468"/>
                    </a:lnTo>
                    <a:lnTo>
                      <a:pt x="879" y="468"/>
                    </a:lnTo>
                    <a:lnTo>
                      <a:pt x="893" y="454"/>
                    </a:lnTo>
                    <a:lnTo>
                      <a:pt x="907" y="440"/>
                    </a:lnTo>
                    <a:lnTo>
                      <a:pt x="936" y="425"/>
                    </a:lnTo>
                    <a:lnTo>
                      <a:pt x="950" y="411"/>
                    </a:lnTo>
                    <a:lnTo>
                      <a:pt x="978" y="397"/>
                    </a:lnTo>
                    <a:lnTo>
                      <a:pt x="992" y="383"/>
                    </a:lnTo>
                    <a:lnTo>
                      <a:pt x="1021" y="369"/>
                    </a:lnTo>
                    <a:lnTo>
                      <a:pt x="1021" y="355"/>
                    </a:lnTo>
                    <a:lnTo>
                      <a:pt x="1035" y="340"/>
                    </a:lnTo>
                    <a:lnTo>
                      <a:pt x="1049" y="340"/>
                    </a:lnTo>
                    <a:lnTo>
                      <a:pt x="1049" y="326"/>
                    </a:lnTo>
                    <a:lnTo>
                      <a:pt x="1049" y="312"/>
                    </a:lnTo>
                    <a:lnTo>
                      <a:pt x="1063" y="312"/>
                    </a:lnTo>
                    <a:lnTo>
                      <a:pt x="1063" y="298"/>
                    </a:lnTo>
                    <a:lnTo>
                      <a:pt x="1077" y="284"/>
                    </a:lnTo>
                    <a:lnTo>
                      <a:pt x="1077" y="269"/>
                    </a:lnTo>
                    <a:lnTo>
                      <a:pt x="1077" y="255"/>
                    </a:lnTo>
                    <a:lnTo>
                      <a:pt x="1092" y="227"/>
                    </a:lnTo>
                    <a:lnTo>
                      <a:pt x="1092" y="184"/>
                    </a:lnTo>
                    <a:lnTo>
                      <a:pt x="1092" y="170"/>
                    </a:lnTo>
                    <a:lnTo>
                      <a:pt x="1106" y="170"/>
                    </a:lnTo>
                    <a:lnTo>
                      <a:pt x="1092" y="156"/>
                    </a:lnTo>
                    <a:lnTo>
                      <a:pt x="1092" y="142"/>
                    </a:lnTo>
                    <a:lnTo>
                      <a:pt x="1092" y="113"/>
                    </a:lnTo>
                    <a:lnTo>
                      <a:pt x="1092" y="99"/>
                    </a:lnTo>
                    <a:lnTo>
                      <a:pt x="1092" y="85"/>
                    </a:lnTo>
                    <a:lnTo>
                      <a:pt x="1092" y="71"/>
                    </a:lnTo>
                    <a:lnTo>
                      <a:pt x="1092" y="42"/>
                    </a:lnTo>
                    <a:lnTo>
                      <a:pt x="1106" y="28"/>
                    </a:lnTo>
                    <a:lnTo>
                      <a:pt x="1106" y="14"/>
                    </a:lnTo>
                    <a:lnTo>
                      <a:pt x="1120" y="0"/>
                    </a:lnTo>
                    <a:lnTo>
                      <a:pt x="1134" y="28"/>
                    </a:lnTo>
                    <a:lnTo>
                      <a:pt x="1134" y="42"/>
                    </a:lnTo>
                    <a:lnTo>
                      <a:pt x="1148" y="57"/>
                    </a:lnTo>
                    <a:lnTo>
                      <a:pt x="1163" y="71"/>
                    </a:lnTo>
                    <a:lnTo>
                      <a:pt x="1163" y="85"/>
                    </a:lnTo>
                    <a:lnTo>
                      <a:pt x="1177" y="85"/>
                    </a:lnTo>
                    <a:lnTo>
                      <a:pt x="1177" y="99"/>
                    </a:lnTo>
                    <a:lnTo>
                      <a:pt x="1191" y="99"/>
                    </a:lnTo>
                    <a:lnTo>
                      <a:pt x="1191" y="113"/>
                    </a:lnTo>
                    <a:lnTo>
                      <a:pt x="1205" y="113"/>
                    </a:lnTo>
                    <a:lnTo>
                      <a:pt x="1205" y="128"/>
                    </a:lnTo>
                    <a:lnTo>
                      <a:pt x="1219" y="128"/>
                    </a:lnTo>
                    <a:lnTo>
                      <a:pt x="1219" y="142"/>
                    </a:lnTo>
                    <a:lnTo>
                      <a:pt x="1233" y="142"/>
                    </a:lnTo>
                    <a:lnTo>
                      <a:pt x="1233" y="156"/>
                    </a:lnTo>
                    <a:lnTo>
                      <a:pt x="1248" y="156"/>
                    </a:lnTo>
                    <a:lnTo>
                      <a:pt x="1248" y="170"/>
                    </a:lnTo>
                    <a:lnTo>
                      <a:pt x="1248" y="184"/>
                    </a:lnTo>
                    <a:lnTo>
                      <a:pt x="1262" y="184"/>
                    </a:lnTo>
                    <a:lnTo>
                      <a:pt x="1262" y="199"/>
                    </a:lnTo>
                    <a:lnTo>
                      <a:pt x="1262" y="213"/>
                    </a:lnTo>
                    <a:lnTo>
                      <a:pt x="1276" y="213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6" name="Freeform 6"/>
              <p:cNvSpPr>
                <a:spLocks noChangeAspect="1"/>
              </p:cNvSpPr>
              <p:nvPr/>
            </p:nvSpPr>
            <p:spPr bwMode="auto">
              <a:xfrm>
                <a:off x="4526" y="8192"/>
                <a:ext cx="3147" cy="2461"/>
              </a:xfrm>
              <a:custGeom>
                <a:avLst/>
                <a:gdLst/>
                <a:ahLst/>
                <a:cxnLst>
                  <a:cxn ang="0">
                    <a:pos x="1929" y="482"/>
                  </a:cxn>
                  <a:cxn ang="0">
                    <a:pos x="1929" y="482"/>
                  </a:cxn>
                  <a:cxn ang="0">
                    <a:pos x="1872" y="511"/>
                  </a:cxn>
                  <a:cxn ang="0">
                    <a:pos x="1816" y="553"/>
                  </a:cxn>
                  <a:cxn ang="0">
                    <a:pos x="1773" y="610"/>
                  </a:cxn>
                  <a:cxn ang="0">
                    <a:pos x="1745" y="639"/>
                  </a:cxn>
                  <a:cxn ang="0">
                    <a:pos x="1674" y="709"/>
                  </a:cxn>
                  <a:cxn ang="0">
                    <a:pos x="1660" y="724"/>
                  </a:cxn>
                  <a:cxn ang="0">
                    <a:pos x="1631" y="766"/>
                  </a:cxn>
                  <a:cxn ang="0">
                    <a:pos x="1574" y="851"/>
                  </a:cxn>
                  <a:cxn ang="0">
                    <a:pos x="1546" y="908"/>
                  </a:cxn>
                  <a:cxn ang="0">
                    <a:pos x="1475" y="993"/>
                  </a:cxn>
                  <a:cxn ang="0">
                    <a:pos x="1433" y="1064"/>
                  </a:cxn>
                  <a:cxn ang="0">
                    <a:pos x="1404" y="1121"/>
                  </a:cxn>
                  <a:cxn ang="0">
                    <a:pos x="1348" y="1220"/>
                  </a:cxn>
                  <a:cxn ang="0">
                    <a:pos x="1135" y="1376"/>
                  </a:cxn>
                  <a:cxn ang="0">
                    <a:pos x="724" y="1546"/>
                  </a:cxn>
                  <a:cxn ang="0">
                    <a:pos x="596" y="1490"/>
                  </a:cxn>
                  <a:cxn ang="0">
                    <a:pos x="298" y="1376"/>
                  </a:cxn>
                  <a:cxn ang="0">
                    <a:pos x="99" y="1277"/>
                  </a:cxn>
                  <a:cxn ang="0">
                    <a:pos x="185" y="965"/>
                  </a:cxn>
                  <a:cxn ang="0">
                    <a:pos x="326" y="865"/>
                  </a:cxn>
                  <a:cxn ang="0">
                    <a:pos x="369" y="837"/>
                  </a:cxn>
                  <a:cxn ang="0">
                    <a:pos x="411" y="809"/>
                  </a:cxn>
                  <a:cxn ang="0">
                    <a:pos x="440" y="795"/>
                  </a:cxn>
                  <a:cxn ang="0">
                    <a:pos x="440" y="795"/>
                  </a:cxn>
                  <a:cxn ang="0">
                    <a:pos x="482" y="766"/>
                  </a:cxn>
                  <a:cxn ang="0">
                    <a:pos x="553" y="738"/>
                  </a:cxn>
                  <a:cxn ang="0">
                    <a:pos x="567" y="724"/>
                  </a:cxn>
                  <a:cxn ang="0">
                    <a:pos x="624" y="695"/>
                  </a:cxn>
                  <a:cxn ang="0">
                    <a:pos x="638" y="695"/>
                  </a:cxn>
                  <a:cxn ang="0">
                    <a:pos x="681" y="681"/>
                  </a:cxn>
                  <a:cxn ang="0">
                    <a:pos x="695" y="681"/>
                  </a:cxn>
                  <a:cxn ang="0">
                    <a:pos x="709" y="667"/>
                  </a:cxn>
                  <a:cxn ang="0">
                    <a:pos x="724" y="639"/>
                  </a:cxn>
                  <a:cxn ang="0">
                    <a:pos x="766" y="582"/>
                  </a:cxn>
                  <a:cxn ang="0">
                    <a:pos x="880" y="369"/>
                  </a:cxn>
                  <a:cxn ang="0">
                    <a:pos x="922" y="298"/>
                  </a:cxn>
                  <a:cxn ang="0">
                    <a:pos x="950" y="284"/>
                  </a:cxn>
                  <a:cxn ang="0">
                    <a:pos x="979" y="256"/>
                  </a:cxn>
                  <a:cxn ang="0">
                    <a:pos x="1106" y="170"/>
                  </a:cxn>
                  <a:cxn ang="0">
                    <a:pos x="1177" y="114"/>
                  </a:cxn>
                  <a:cxn ang="0">
                    <a:pos x="1305" y="85"/>
                  </a:cxn>
                  <a:cxn ang="0">
                    <a:pos x="1348" y="71"/>
                  </a:cxn>
                  <a:cxn ang="0">
                    <a:pos x="1504" y="14"/>
                  </a:cxn>
                  <a:cxn ang="0">
                    <a:pos x="1518" y="14"/>
                  </a:cxn>
                  <a:cxn ang="0">
                    <a:pos x="1532" y="57"/>
                  </a:cxn>
                  <a:cxn ang="0">
                    <a:pos x="1603" y="128"/>
                  </a:cxn>
                  <a:cxn ang="0">
                    <a:pos x="1745" y="256"/>
                  </a:cxn>
                  <a:cxn ang="0">
                    <a:pos x="1801" y="326"/>
                  </a:cxn>
                  <a:cxn ang="0">
                    <a:pos x="1872" y="383"/>
                  </a:cxn>
                  <a:cxn ang="0">
                    <a:pos x="1886" y="397"/>
                  </a:cxn>
                  <a:cxn ang="0">
                    <a:pos x="1929" y="426"/>
                  </a:cxn>
                  <a:cxn ang="0">
                    <a:pos x="1929" y="440"/>
                  </a:cxn>
                  <a:cxn ang="0">
                    <a:pos x="1943" y="454"/>
                  </a:cxn>
                </a:cxnLst>
                <a:rect l="0" t="0" r="r" b="b"/>
                <a:pathLst>
                  <a:path w="1972" h="1546">
                    <a:moveTo>
                      <a:pt x="1943" y="454"/>
                    </a:moveTo>
                    <a:lnTo>
                      <a:pt x="1972" y="482"/>
                    </a:lnTo>
                    <a:lnTo>
                      <a:pt x="1943" y="482"/>
                    </a:lnTo>
                    <a:lnTo>
                      <a:pt x="1929" y="482"/>
                    </a:lnTo>
                    <a:lnTo>
                      <a:pt x="1915" y="482"/>
                    </a:lnTo>
                    <a:lnTo>
                      <a:pt x="1901" y="497"/>
                    </a:lnTo>
                    <a:lnTo>
                      <a:pt x="1872" y="511"/>
                    </a:lnTo>
                    <a:lnTo>
                      <a:pt x="1858" y="525"/>
                    </a:lnTo>
                    <a:lnTo>
                      <a:pt x="1844" y="539"/>
                    </a:lnTo>
                    <a:lnTo>
                      <a:pt x="1830" y="539"/>
                    </a:lnTo>
                    <a:lnTo>
                      <a:pt x="1816" y="553"/>
                    </a:lnTo>
                    <a:lnTo>
                      <a:pt x="1801" y="568"/>
                    </a:lnTo>
                    <a:lnTo>
                      <a:pt x="1787" y="596"/>
                    </a:lnTo>
                    <a:lnTo>
                      <a:pt x="1773" y="610"/>
                    </a:lnTo>
                    <a:lnTo>
                      <a:pt x="1759" y="610"/>
                    </a:lnTo>
                    <a:lnTo>
                      <a:pt x="1745" y="624"/>
                    </a:lnTo>
                    <a:lnTo>
                      <a:pt x="1745" y="639"/>
                    </a:lnTo>
                    <a:lnTo>
                      <a:pt x="1702" y="667"/>
                    </a:lnTo>
                    <a:lnTo>
                      <a:pt x="1688" y="695"/>
                    </a:lnTo>
                    <a:lnTo>
                      <a:pt x="1674" y="709"/>
                    </a:lnTo>
                    <a:lnTo>
                      <a:pt x="1660" y="724"/>
                    </a:lnTo>
                    <a:lnTo>
                      <a:pt x="1645" y="738"/>
                    </a:lnTo>
                    <a:lnTo>
                      <a:pt x="1631" y="766"/>
                    </a:lnTo>
                    <a:lnTo>
                      <a:pt x="1617" y="795"/>
                    </a:lnTo>
                    <a:lnTo>
                      <a:pt x="1603" y="809"/>
                    </a:lnTo>
                    <a:lnTo>
                      <a:pt x="1589" y="823"/>
                    </a:lnTo>
                    <a:lnTo>
                      <a:pt x="1574" y="851"/>
                    </a:lnTo>
                    <a:lnTo>
                      <a:pt x="1560" y="865"/>
                    </a:lnTo>
                    <a:lnTo>
                      <a:pt x="1546" y="894"/>
                    </a:lnTo>
                    <a:lnTo>
                      <a:pt x="1546" y="908"/>
                    </a:lnTo>
                    <a:lnTo>
                      <a:pt x="1532" y="922"/>
                    </a:lnTo>
                    <a:lnTo>
                      <a:pt x="1518" y="951"/>
                    </a:lnTo>
                    <a:lnTo>
                      <a:pt x="1504" y="979"/>
                    </a:lnTo>
                    <a:lnTo>
                      <a:pt x="1475" y="993"/>
                    </a:lnTo>
                    <a:lnTo>
                      <a:pt x="1475" y="1007"/>
                    </a:lnTo>
                    <a:lnTo>
                      <a:pt x="1461" y="1022"/>
                    </a:lnTo>
                    <a:lnTo>
                      <a:pt x="1447" y="1050"/>
                    </a:lnTo>
                    <a:lnTo>
                      <a:pt x="1433" y="1064"/>
                    </a:lnTo>
                    <a:lnTo>
                      <a:pt x="1418" y="1078"/>
                    </a:lnTo>
                    <a:lnTo>
                      <a:pt x="1418" y="1092"/>
                    </a:lnTo>
                    <a:lnTo>
                      <a:pt x="1418" y="1107"/>
                    </a:lnTo>
                    <a:lnTo>
                      <a:pt x="1404" y="1121"/>
                    </a:lnTo>
                    <a:lnTo>
                      <a:pt x="1390" y="1149"/>
                    </a:lnTo>
                    <a:lnTo>
                      <a:pt x="1376" y="1178"/>
                    </a:lnTo>
                    <a:lnTo>
                      <a:pt x="1362" y="1192"/>
                    </a:lnTo>
                    <a:lnTo>
                      <a:pt x="1348" y="1220"/>
                    </a:lnTo>
                    <a:lnTo>
                      <a:pt x="1333" y="1234"/>
                    </a:lnTo>
                    <a:lnTo>
                      <a:pt x="1291" y="1305"/>
                    </a:lnTo>
                    <a:lnTo>
                      <a:pt x="1177" y="1348"/>
                    </a:lnTo>
                    <a:lnTo>
                      <a:pt x="1135" y="1376"/>
                    </a:lnTo>
                    <a:lnTo>
                      <a:pt x="1092" y="1390"/>
                    </a:lnTo>
                    <a:lnTo>
                      <a:pt x="1064" y="1404"/>
                    </a:lnTo>
                    <a:lnTo>
                      <a:pt x="724" y="1546"/>
                    </a:lnTo>
                    <a:lnTo>
                      <a:pt x="610" y="1490"/>
                    </a:lnTo>
                    <a:lnTo>
                      <a:pt x="596" y="1490"/>
                    </a:lnTo>
                    <a:lnTo>
                      <a:pt x="582" y="1490"/>
                    </a:lnTo>
                    <a:lnTo>
                      <a:pt x="426" y="1419"/>
                    </a:lnTo>
                    <a:lnTo>
                      <a:pt x="298" y="1376"/>
                    </a:lnTo>
                    <a:lnTo>
                      <a:pt x="227" y="1334"/>
                    </a:lnTo>
                    <a:lnTo>
                      <a:pt x="185" y="1319"/>
                    </a:lnTo>
                    <a:lnTo>
                      <a:pt x="128" y="1291"/>
                    </a:lnTo>
                    <a:lnTo>
                      <a:pt x="99" y="1277"/>
                    </a:lnTo>
                    <a:lnTo>
                      <a:pt x="57" y="1263"/>
                    </a:lnTo>
                    <a:lnTo>
                      <a:pt x="0" y="1248"/>
                    </a:lnTo>
                    <a:lnTo>
                      <a:pt x="142" y="1022"/>
                    </a:lnTo>
                    <a:lnTo>
                      <a:pt x="185" y="965"/>
                    </a:lnTo>
                    <a:lnTo>
                      <a:pt x="213" y="922"/>
                    </a:lnTo>
                    <a:lnTo>
                      <a:pt x="326" y="865"/>
                    </a:lnTo>
                    <a:lnTo>
                      <a:pt x="341" y="851"/>
                    </a:lnTo>
                    <a:lnTo>
                      <a:pt x="355" y="851"/>
                    </a:lnTo>
                    <a:lnTo>
                      <a:pt x="355" y="837"/>
                    </a:lnTo>
                    <a:lnTo>
                      <a:pt x="369" y="837"/>
                    </a:lnTo>
                    <a:lnTo>
                      <a:pt x="383" y="823"/>
                    </a:lnTo>
                    <a:lnTo>
                      <a:pt x="397" y="823"/>
                    </a:lnTo>
                    <a:lnTo>
                      <a:pt x="411" y="823"/>
                    </a:lnTo>
                    <a:lnTo>
                      <a:pt x="411" y="809"/>
                    </a:lnTo>
                    <a:lnTo>
                      <a:pt x="426" y="809"/>
                    </a:lnTo>
                    <a:lnTo>
                      <a:pt x="440" y="795"/>
                    </a:lnTo>
                    <a:lnTo>
                      <a:pt x="454" y="795"/>
                    </a:lnTo>
                    <a:lnTo>
                      <a:pt x="468" y="780"/>
                    </a:lnTo>
                    <a:lnTo>
                      <a:pt x="482" y="780"/>
                    </a:lnTo>
                    <a:lnTo>
                      <a:pt x="482" y="766"/>
                    </a:lnTo>
                    <a:lnTo>
                      <a:pt x="497" y="766"/>
                    </a:lnTo>
                    <a:lnTo>
                      <a:pt x="525" y="752"/>
                    </a:lnTo>
                    <a:lnTo>
                      <a:pt x="539" y="752"/>
                    </a:lnTo>
                    <a:lnTo>
                      <a:pt x="553" y="738"/>
                    </a:lnTo>
                    <a:lnTo>
                      <a:pt x="567" y="738"/>
                    </a:lnTo>
                    <a:lnTo>
                      <a:pt x="567" y="724"/>
                    </a:lnTo>
                    <a:lnTo>
                      <a:pt x="596" y="709"/>
                    </a:lnTo>
                    <a:lnTo>
                      <a:pt x="610" y="709"/>
                    </a:lnTo>
                    <a:lnTo>
                      <a:pt x="610" y="695"/>
                    </a:lnTo>
                    <a:lnTo>
                      <a:pt x="624" y="695"/>
                    </a:lnTo>
                    <a:lnTo>
                      <a:pt x="638" y="695"/>
                    </a:lnTo>
                    <a:lnTo>
                      <a:pt x="653" y="681"/>
                    </a:lnTo>
                    <a:lnTo>
                      <a:pt x="667" y="681"/>
                    </a:lnTo>
                    <a:lnTo>
                      <a:pt x="681" y="681"/>
                    </a:lnTo>
                    <a:lnTo>
                      <a:pt x="695" y="681"/>
                    </a:lnTo>
                    <a:lnTo>
                      <a:pt x="695" y="667"/>
                    </a:lnTo>
                    <a:lnTo>
                      <a:pt x="709" y="667"/>
                    </a:lnTo>
                    <a:lnTo>
                      <a:pt x="724" y="653"/>
                    </a:lnTo>
                    <a:lnTo>
                      <a:pt x="724" y="639"/>
                    </a:lnTo>
                    <a:lnTo>
                      <a:pt x="738" y="639"/>
                    </a:lnTo>
                    <a:lnTo>
                      <a:pt x="752" y="596"/>
                    </a:lnTo>
                    <a:lnTo>
                      <a:pt x="766" y="582"/>
                    </a:lnTo>
                    <a:lnTo>
                      <a:pt x="780" y="553"/>
                    </a:lnTo>
                    <a:lnTo>
                      <a:pt x="865" y="397"/>
                    </a:lnTo>
                    <a:lnTo>
                      <a:pt x="880" y="369"/>
                    </a:lnTo>
                    <a:lnTo>
                      <a:pt x="894" y="341"/>
                    </a:lnTo>
                    <a:lnTo>
                      <a:pt x="908" y="326"/>
                    </a:lnTo>
                    <a:lnTo>
                      <a:pt x="922" y="312"/>
                    </a:lnTo>
                    <a:lnTo>
                      <a:pt x="922" y="298"/>
                    </a:lnTo>
                    <a:lnTo>
                      <a:pt x="936" y="298"/>
                    </a:lnTo>
                    <a:lnTo>
                      <a:pt x="936" y="284"/>
                    </a:lnTo>
                    <a:lnTo>
                      <a:pt x="950" y="284"/>
                    </a:lnTo>
                    <a:lnTo>
                      <a:pt x="950" y="270"/>
                    </a:lnTo>
                    <a:lnTo>
                      <a:pt x="965" y="270"/>
                    </a:lnTo>
                    <a:lnTo>
                      <a:pt x="979" y="256"/>
                    </a:lnTo>
                    <a:lnTo>
                      <a:pt x="1064" y="199"/>
                    </a:lnTo>
                    <a:lnTo>
                      <a:pt x="1078" y="185"/>
                    </a:lnTo>
                    <a:lnTo>
                      <a:pt x="1092" y="185"/>
                    </a:lnTo>
                    <a:lnTo>
                      <a:pt x="1106" y="170"/>
                    </a:lnTo>
                    <a:lnTo>
                      <a:pt x="1135" y="156"/>
                    </a:lnTo>
                    <a:lnTo>
                      <a:pt x="1149" y="142"/>
                    </a:lnTo>
                    <a:lnTo>
                      <a:pt x="1177" y="114"/>
                    </a:lnTo>
                    <a:lnTo>
                      <a:pt x="1206" y="114"/>
                    </a:lnTo>
                    <a:lnTo>
                      <a:pt x="1234" y="100"/>
                    </a:lnTo>
                    <a:lnTo>
                      <a:pt x="1291" y="85"/>
                    </a:lnTo>
                    <a:lnTo>
                      <a:pt x="1305" y="85"/>
                    </a:lnTo>
                    <a:lnTo>
                      <a:pt x="1333" y="71"/>
                    </a:lnTo>
                    <a:lnTo>
                      <a:pt x="1348" y="71"/>
                    </a:lnTo>
                    <a:lnTo>
                      <a:pt x="1362" y="57"/>
                    </a:lnTo>
                    <a:lnTo>
                      <a:pt x="1376" y="57"/>
                    </a:lnTo>
                    <a:lnTo>
                      <a:pt x="1433" y="43"/>
                    </a:lnTo>
                    <a:lnTo>
                      <a:pt x="1504" y="14"/>
                    </a:lnTo>
                    <a:lnTo>
                      <a:pt x="1504" y="0"/>
                    </a:lnTo>
                    <a:lnTo>
                      <a:pt x="1518" y="0"/>
                    </a:lnTo>
                    <a:lnTo>
                      <a:pt x="1518" y="14"/>
                    </a:lnTo>
                    <a:lnTo>
                      <a:pt x="1518" y="29"/>
                    </a:lnTo>
                    <a:lnTo>
                      <a:pt x="1518" y="43"/>
                    </a:lnTo>
                    <a:lnTo>
                      <a:pt x="1532" y="43"/>
                    </a:lnTo>
                    <a:lnTo>
                      <a:pt x="1532" y="57"/>
                    </a:lnTo>
                    <a:lnTo>
                      <a:pt x="1560" y="85"/>
                    </a:lnTo>
                    <a:lnTo>
                      <a:pt x="1574" y="100"/>
                    </a:lnTo>
                    <a:lnTo>
                      <a:pt x="1603" y="128"/>
                    </a:lnTo>
                    <a:lnTo>
                      <a:pt x="1645" y="170"/>
                    </a:lnTo>
                    <a:lnTo>
                      <a:pt x="1688" y="199"/>
                    </a:lnTo>
                    <a:lnTo>
                      <a:pt x="1745" y="256"/>
                    </a:lnTo>
                    <a:lnTo>
                      <a:pt x="1745" y="270"/>
                    </a:lnTo>
                    <a:lnTo>
                      <a:pt x="1801" y="326"/>
                    </a:lnTo>
                    <a:lnTo>
                      <a:pt x="1844" y="355"/>
                    </a:lnTo>
                    <a:lnTo>
                      <a:pt x="1872" y="383"/>
                    </a:lnTo>
                    <a:lnTo>
                      <a:pt x="1886" y="397"/>
                    </a:lnTo>
                    <a:lnTo>
                      <a:pt x="1901" y="412"/>
                    </a:lnTo>
                    <a:lnTo>
                      <a:pt x="1915" y="426"/>
                    </a:lnTo>
                    <a:lnTo>
                      <a:pt x="1929" y="426"/>
                    </a:lnTo>
                    <a:lnTo>
                      <a:pt x="1929" y="440"/>
                    </a:lnTo>
                    <a:lnTo>
                      <a:pt x="1943" y="454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7" name="Freeform 7"/>
              <p:cNvSpPr>
                <a:spLocks noChangeAspect="1"/>
              </p:cNvSpPr>
              <p:nvPr/>
            </p:nvSpPr>
            <p:spPr bwMode="auto">
              <a:xfrm>
                <a:off x="1698" y="6633"/>
                <a:ext cx="5838" cy="4133"/>
              </a:xfrm>
              <a:custGeom>
                <a:avLst/>
                <a:gdLst/>
                <a:ahLst/>
                <a:cxnLst>
                  <a:cxn ang="0">
                    <a:pos x="5613" y="1017"/>
                  </a:cxn>
                  <a:cxn ang="0">
                    <a:pos x="5635" y="1017"/>
                  </a:cxn>
                  <a:cxn ang="0">
                    <a:pos x="5635" y="1040"/>
                  </a:cxn>
                  <a:cxn ang="0">
                    <a:pos x="5635" y="1040"/>
                  </a:cxn>
                  <a:cxn ang="0">
                    <a:pos x="5658" y="1062"/>
                  </a:cxn>
                  <a:cxn ang="0">
                    <a:pos x="5726" y="1175"/>
                  </a:cxn>
                  <a:cxn ang="0">
                    <a:pos x="5793" y="1288"/>
                  </a:cxn>
                  <a:cxn ang="0">
                    <a:pos x="5816" y="1333"/>
                  </a:cxn>
                  <a:cxn ang="0">
                    <a:pos x="5680" y="1401"/>
                  </a:cxn>
                  <a:cxn ang="0">
                    <a:pos x="5477" y="1468"/>
                  </a:cxn>
                  <a:cxn ang="0">
                    <a:pos x="5228" y="1559"/>
                  </a:cxn>
                  <a:cxn ang="0">
                    <a:pos x="4979" y="1672"/>
                  </a:cxn>
                  <a:cxn ang="0">
                    <a:pos x="4753" y="1740"/>
                  </a:cxn>
                  <a:cxn ang="0">
                    <a:pos x="4571" y="1853"/>
                  </a:cxn>
                  <a:cxn ang="0">
                    <a:pos x="4344" y="1988"/>
                  </a:cxn>
                  <a:cxn ang="0">
                    <a:pos x="4300" y="2055"/>
                  </a:cxn>
                  <a:cxn ang="0">
                    <a:pos x="4051" y="2485"/>
                  </a:cxn>
                  <a:cxn ang="0">
                    <a:pos x="3984" y="2598"/>
                  </a:cxn>
                  <a:cxn ang="0">
                    <a:pos x="3937" y="2621"/>
                  </a:cxn>
                  <a:cxn ang="0">
                    <a:pos x="3893" y="2643"/>
                  </a:cxn>
                  <a:cxn ang="0">
                    <a:pos x="3824" y="2665"/>
                  </a:cxn>
                  <a:cxn ang="0">
                    <a:pos x="3733" y="2734"/>
                  </a:cxn>
                  <a:cxn ang="0">
                    <a:pos x="3621" y="2778"/>
                  </a:cxn>
                  <a:cxn ang="0">
                    <a:pos x="3530" y="2824"/>
                  </a:cxn>
                  <a:cxn ang="0">
                    <a:pos x="3508" y="2847"/>
                  </a:cxn>
                  <a:cxn ang="0">
                    <a:pos x="3395" y="2891"/>
                  </a:cxn>
                  <a:cxn ang="0">
                    <a:pos x="3123" y="3095"/>
                  </a:cxn>
                  <a:cxn ang="0">
                    <a:pos x="2601" y="3614"/>
                  </a:cxn>
                  <a:cxn ang="0">
                    <a:pos x="1403" y="4133"/>
                  </a:cxn>
                  <a:cxn ang="0">
                    <a:pos x="814" y="2576"/>
                  </a:cxn>
                  <a:cxn ang="0">
                    <a:pos x="1765" y="1446"/>
                  </a:cxn>
                  <a:cxn ang="0">
                    <a:pos x="2466" y="1266"/>
                  </a:cxn>
                  <a:cxn ang="0">
                    <a:pos x="3348" y="995"/>
                  </a:cxn>
                  <a:cxn ang="0">
                    <a:pos x="3484" y="927"/>
                  </a:cxn>
                  <a:cxn ang="0">
                    <a:pos x="3621" y="860"/>
                  </a:cxn>
                  <a:cxn ang="0">
                    <a:pos x="3757" y="814"/>
                  </a:cxn>
                  <a:cxn ang="0">
                    <a:pos x="3960" y="723"/>
                  </a:cxn>
                  <a:cxn ang="0">
                    <a:pos x="4368" y="498"/>
                  </a:cxn>
                  <a:cxn ang="0">
                    <a:pos x="4435" y="474"/>
                  </a:cxn>
                  <a:cxn ang="0">
                    <a:pos x="4706" y="317"/>
                  </a:cxn>
                  <a:cxn ang="0">
                    <a:pos x="4911" y="226"/>
                  </a:cxn>
                  <a:cxn ang="0">
                    <a:pos x="5046" y="137"/>
                  </a:cxn>
                  <a:cxn ang="0">
                    <a:pos x="5251" y="0"/>
                  </a:cxn>
                  <a:cxn ang="0">
                    <a:pos x="5364" y="181"/>
                  </a:cxn>
                  <a:cxn ang="0">
                    <a:pos x="5386" y="204"/>
                  </a:cxn>
                  <a:cxn ang="0">
                    <a:pos x="5364" y="226"/>
                  </a:cxn>
                  <a:cxn ang="0">
                    <a:pos x="5318" y="272"/>
                  </a:cxn>
                  <a:cxn ang="0">
                    <a:pos x="5295" y="295"/>
                  </a:cxn>
                  <a:cxn ang="0">
                    <a:pos x="5295" y="317"/>
                  </a:cxn>
                  <a:cxn ang="0">
                    <a:pos x="5340" y="408"/>
                  </a:cxn>
                  <a:cxn ang="0">
                    <a:pos x="5364" y="521"/>
                  </a:cxn>
                  <a:cxn ang="0">
                    <a:pos x="5364" y="610"/>
                  </a:cxn>
                  <a:cxn ang="0">
                    <a:pos x="5295" y="747"/>
                  </a:cxn>
                  <a:cxn ang="0">
                    <a:pos x="5273" y="836"/>
                  </a:cxn>
                  <a:cxn ang="0">
                    <a:pos x="5273" y="860"/>
                  </a:cxn>
                  <a:cxn ang="0">
                    <a:pos x="5273" y="882"/>
                  </a:cxn>
                  <a:cxn ang="0">
                    <a:pos x="5364" y="904"/>
                  </a:cxn>
                  <a:cxn ang="0">
                    <a:pos x="5409" y="904"/>
                  </a:cxn>
                  <a:cxn ang="0">
                    <a:pos x="5477" y="927"/>
                  </a:cxn>
                  <a:cxn ang="0">
                    <a:pos x="5522" y="927"/>
                  </a:cxn>
                  <a:cxn ang="0">
                    <a:pos x="5589" y="971"/>
                  </a:cxn>
                  <a:cxn ang="0">
                    <a:pos x="5613" y="995"/>
                  </a:cxn>
                  <a:cxn ang="0">
                    <a:pos x="5613" y="995"/>
                  </a:cxn>
                </a:cxnLst>
                <a:rect l="0" t="0" r="r" b="b"/>
                <a:pathLst>
                  <a:path w="5838" h="4133">
                    <a:moveTo>
                      <a:pt x="5613" y="995"/>
                    </a:moveTo>
                    <a:lnTo>
                      <a:pt x="5613" y="995"/>
                    </a:lnTo>
                    <a:lnTo>
                      <a:pt x="5613" y="1017"/>
                    </a:lnTo>
                    <a:lnTo>
                      <a:pt x="5635" y="1017"/>
                    </a:lnTo>
                    <a:lnTo>
                      <a:pt x="5635" y="1040"/>
                    </a:lnTo>
                    <a:lnTo>
                      <a:pt x="5635" y="1062"/>
                    </a:lnTo>
                    <a:lnTo>
                      <a:pt x="5658" y="1062"/>
                    </a:lnTo>
                    <a:lnTo>
                      <a:pt x="5658" y="1084"/>
                    </a:lnTo>
                    <a:lnTo>
                      <a:pt x="5702" y="1130"/>
                    </a:lnTo>
                    <a:lnTo>
                      <a:pt x="5726" y="1175"/>
                    </a:lnTo>
                    <a:lnTo>
                      <a:pt x="5749" y="1197"/>
                    </a:lnTo>
                    <a:lnTo>
                      <a:pt x="5749" y="1220"/>
                    </a:lnTo>
                    <a:lnTo>
                      <a:pt x="5771" y="1243"/>
                    </a:lnTo>
                    <a:lnTo>
                      <a:pt x="5771" y="1266"/>
                    </a:lnTo>
                    <a:lnTo>
                      <a:pt x="5793" y="1266"/>
                    </a:lnTo>
                    <a:lnTo>
                      <a:pt x="5793" y="1288"/>
                    </a:lnTo>
                    <a:lnTo>
                      <a:pt x="5793" y="1310"/>
                    </a:lnTo>
                    <a:lnTo>
                      <a:pt x="5816" y="1310"/>
                    </a:lnTo>
                    <a:lnTo>
                      <a:pt x="5816" y="1333"/>
                    </a:lnTo>
                    <a:lnTo>
                      <a:pt x="5838" y="1356"/>
                    </a:lnTo>
                    <a:lnTo>
                      <a:pt x="5816" y="1356"/>
                    </a:lnTo>
                    <a:lnTo>
                      <a:pt x="5793" y="1356"/>
                    </a:lnTo>
                    <a:lnTo>
                      <a:pt x="5771" y="1356"/>
                    </a:lnTo>
                    <a:lnTo>
                      <a:pt x="5726" y="1379"/>
                    </a:lnTo>
                    <a:lnTo>
                      <a:pt x="5680" y="1401"/>
                    </a:lnTo>
                    <a:lnTo>
                      <a:pt x="5658" y="1401"/>
                    </a:lnTo>
                    <a:lnTo>
                      <a:pt x="5589" y="1423"/>
                    </a:lnTo>
                    <a:lnTo>
                      <a:pt x="5544" y="1446"/>
                    </a:lnTo>
                    <a:lnTo>
                      <a:pt x="5522" y="1446"/>
                    </a:lnTo>
                    <a:lnTo>
                      <a:pt x="5477" y="1468"/>
                    </a:lnTo>
                    <a:lnTo>
                      <a:pt x="5431" y="1492"/>
                    </a:lnTo>
                    <a:lnTo>
                      <a:pt x="5409" y="1492"/>
                    </a:lnTo>
                    <a:lnTo>
                      <a:pt x="5340" y="1536"/>
                    </a:lnTo>
                    <a:lnTo>
                      <a:pt x="5273" y="1559"/>
                    </a:lnTo>
                    <a:lnTo>
                      <a:pt x="5251" y="1559"/>
                    </a:lnTo>
                    <a:lnTo>
                      <a:pt x="5228" y="1559"/>
                    </a:lnTo>
                    <a:lnTo>
                      <a:pt x="5228" y="1581"/>
                    </a:lnTo>
                    <a:lnTo>
                      <a:pt x="5115" y="1627"/>
                    </a:lnTo>
                    <a:lnTo>
                      <a:pt x="5024" y="1649"/>
                    </a:lnTo>
                    <a:lnTo>
                      <a:pt x="5002" y="1649"/>
                    </a:lnTo>
                    <a:lnTo>
                      <a:pt x="4979" y="1672"/>
                    </a:lnTo>
                    <a:lnTo>
                      <a:pt x="4955" y="1672"/>
                    </a:lnTo>
                    <a:lnTo>
                      <a:pt x="4911" y="1694"/>
                    </a:lnTo>
                    <a:lnTo>
                      <a:pt x="4888" y="1694"/>
                    </a:lnTo>
                    <a:lnTo>
                      <a:pt x="4797" y="1718"/>
                    </a:lnTo>
                    <a:lnTo>
                      <a:pt x="4753" y="1740"/>
                    </a:lnTo>
                    <a:lnTo>
                      <a:pt x="4706" y="1740"/>
                    </a:lnTo>
                    <a:lnTo>
                      <a:pt x="4662" y="1785"/>
                    </a:lnTo>
                    <a:lnTo>
                      <a:pt x="4639" y="1807"/>
                    </a:lnTo>
                    <a:lnTo>
                      <a:pt x="4593" y="1829"/>
                    </a:lnTo>
                    <a:lnTo>
                      <a:pt x="4571" y="1853"/>
                    </a:lnTo>
                    <a:lnTo>
                      <a:pt x="4548" y="1853"/>
                    </a:lnTo>
                    <a:lnTo>
                      <a:pt x="4526" y="1875"/>
                    </a:lnTo>
                    <a:lnTo>
                      <a:pt x="4390" y="1966"/>
                    </a:lnTo>
                    <a:lnTo>
                      <a:pt x="4368" y="1988"/>
                    </a:lnTo>
                    <a:lnTo>
                      <a:pt x="4344" y="1988"/>
                    </a:lnTo>
                    <a:lnTo>
                      <a:pt x="4344" y="2011"/>
                    </a:lnTo>
                    <a:lnTo>
                      <a:pt x="4322" y="2011"/>
                    </a:lnTo>
                    <a:lnTo>
                      <a:pt x="4322" y="2033"/>
                    </a:lnTo>
                    <a:lnTo>
                      <a:pt x="4300" y="2033"/>
                    </a:lnTo>
                    <a:lnTo>
                      <a:pt x="4300" y="2055"/>
                    </a:lnTo>
                    <a:lnTo>
                      <a:pt x="4277" y="2078"/>
                    </a:lnTo>
                    <a:lnTo>
                      <a:pt x="4255" y="2102"/>
                    </a:lnTo>
                    <a:lnTo>
                      <a:pt x="4232" y="2146"/>
                    </a:lnTo>
                    <a:lnTo>
                      <a:pt x="4209" y="2191"/>
                    </a:lnTo>
                    <a:lnTo>
                      <a:pt x="4073" y="2439"/>
                    </a:lnTo>
                    <a:lnTo>
                      <a:pt x="4051" y="2485"/>
                    </a:lnTo>
                    <a:lnTo>
                      <a:pt x="4028" y="2508"/>
                    </a:lnTo>
                    <a:lnTo>
                      <a:pt x="4006" y="2576"/>
                    </a:lnTo>
                    <a:lnTo>
                      <a:pt x="3984" y="2576"/>
                    </a:lnTo>
                    <a:lnTo>
                      <a:pt x="3984" y="2598"/>
                    </a:lnTo>
                    <a:lnTo>
                      <a:pt x="3960" y="2621"/>
                    </a:lnTo>
                    <a:lnTo>
                      <a:pt x="3937" y="2621"/>
                    </a:lnTo>
                    <a:lnTo>
                      <a:pt x="3937" y="2643"/>
                    </a:lnTo>
                    <a:lnTo>
                      <a:pt x="3915" y="2643"/>
                    </a:lnTo>
                    <a:lnTo>
                      <a:pt x="3893" y="2643"/>
                    </a:lnTo>
                    <a:lnTo>
                      <a:pt x="3870" y="2643"/>
                    </a:lnTo>
                    <a:lnTo>
                      <a:pt x="3846" y="2665"/>
                    </a:lnTo>
                    <a:lnTo>
                      <a:pt x="3824" y="2665"/>
                    </a:lnTo>
                    <a:lnTo>
                      <a:pt x="3802" y="2665"/>
                    </a:lnTo>
                    <a:lnTo>
                      <a:pt x="3802" y="2687"/>
                    </a:lnTo>
                    <a:lnTo>
                      <a:pt x="3779" y="2687"/>
                    </a:lnTo>
                    <a:lnTo>
                      <a:pt x="3733" y="2711"/>
                    </a:lnTo>
                    <a:lnTo>
                      <a:pt x="3733" y="2734"/>
                    </a:lnTo>
                    <a:lnTo>
                      <a:pt x="3711" y="2734"/>
                    </a:lnTo>
                    <a:lnTo>
                      <a:pt x="3688" y="2756"/>
                    </a:lnTo>
                    <a:lnTo>
                      <a:pt x="3666" y="2756"/>
                    </a:lnTo>
                    <a:lnTo>
                      <a:pt x="3621" y="2778"/>
                    </a:lnTo>
                    <a:lnTo>
                      <a:pt x="3597" y="2778"/>
                    </a:lnTo>
                    <a:lnTo>
                      <a:pt x="3597" y="2800"/>
                    </a:lnTo>
                    <a:lnTo>
                      <a:pt x="3575" y="2800"/>
                    </a:lnTo>
                    <a:lnTo>
                      <a:pt x="3553" y="2824"/>
                    </a:lnTo>
                    <a:lnTo>
                      <a:pt x="3530" y="2824"/>
                    </a:lnTo>
                    <a:lnTo>
                      <a:pt x="3508" y="2847"/>
                    </a:lnTo>
                    <a:lnTo>
                      <a:pt x="3484" y="2847"/>
                    </a:lnTo>
                    <a:lnTo>
                      <a:pt x="3484" y="2869"/>
                    </a:lnTo>
                    <a:lnTo>
                      <a:pt x="3462" y="2869"/>
                    </a:lnTo>
                    <a:lnTo>
                      <a:pt x="3439" y="2869"/>
                    </a:lnTo>
                    <a:lnTo>
                      <a:pt x="3417" y="2891"/>
                    </a:lnTo>
                    <a:lnTo>
                      <a:pt x="3395" y="2891"/>
                    </a:lnTo>
                    <a:lnTo>
                      <a:pt x="3395" y="2913"/>
                    </a:lnTo>
                    <a:lnTo>
                      <a:pt x="3372" y="2913"/>
                    </a:lnTo>
                    <a:lnTo>
                      <a:pt x="3348" y="2936"/>
                    </a:lnTo>
                    <a:lnTo>
                      <a:pt x="3168" y="3027"/>
                    </a:lnTo>
                    <a:lnTo>
                      <a:pt x="3123" y="3095"/>
                    </a:lnTo>
                    <a:lnTo>
                      <a:pt x="3055" y="3186"/>
                    </a:lnTo>
                    <a:lnTo>
                      <a:pt x="2828" y="3546"/>
                    </a:lnTo>
                    <a:lnTo>
                      <a:pt x="2806" y="3523"/>
                    </a:lnTo>
                    <a:lnTo>
                      <a:pt x="2601" y="3614"/>
                    </a:lnTo>
                    <a:lnTo>
                      <a:pt x="2081" y="3840"/>
                    </a:lnTo>
                    <a:lnTo>
                      <a:pt x="1788" y="3975"/>
                    </a:lnTo>
                    <a:lnTo>
                      <a:pt x="1606" y="4066"/>
                    </a:lnTo>
                    <a:lnTo>
                      <a:pt x="1403" y="4133"/>
                    </a:lnTo>
                    <a:lnTo>
                      <a:pt x="387" y="4050"/>
                    </a:lnTo>
                    <a:lnTo>
                      <a:pt x="0" y="3354"/>
                    </a:lnTo>
                    <a:lnTo>
                      <a:pt x="438" y="2715"/>
                    </a:lnTo>
                    <a:lnTo>
                      <a:pt x="814" y="2643"/>
                    </a:lnTo>
                    <a:lnTo>
                      <a:pt x="814" y="2576"/>
                    </a:lnTo>
                    <a:lnTo>
                      <a:pt x="814" y="2281"/>
                    </a:lnTo>
                    <a:lnTo>
                      <a:pt x="814" y="2168"/>
                    </a:lnTo>
                    <a:lnTo>
                      <a:pt x="1697" y="1785"/>
                    </a:lnTo>
                    <a:lnTo>
                      <a:pt x="1765" y="1762"/>
                    </a:lnTo>
                    <a:lnTo>
                      <a:pt x="1765" y="1627"/>
                    </a:lnTo>
                    <a:lnTo>
                      <a:pt x="1765" y="1446"/>
                    </a:lnTo>
                    <a:lnTo>
                      <a:pt x="2081" y="1401"/>
                    </a:lnTo>
                    <a:lnTo>
                      <a:pt x="2150" y="1379"/>
                    </a:lnTo>
                    <a:lnTo>
                      <a:pt x="2376" y="1310"/>
                    </a:lnTo>
                    <a:lnTo>
                      <a:pt x="2399" y="1310"/>
                    </a:lnTo>
                    <a:lnTo>
                      <a:pt x="2466" y="1266"/>
                    </a:lnTo>
                    <a:lnTo>
                      <a:pt x="2512" y="1266"/>
                    </a:lnTo>
                    <a:lnTo>
                      <a:pt x="2534" y="1243"/>
                    </a:lnTo>
                    <a:lnTo>
                      <a:pt x="2737" y="1197"/>
                    </a:lnTo>
                    <a:lnTo>
                      <a:pt x="2761" y="1175"/>
                    </a:lnTo>
                    <a:lnTo>
                      <a:pt x="3235" y="1017"/>
                    </a:lnTo>
                    <a:lnTo>
                      <a:pt x="3348" y="995"/>
                    </a:lnTo>
                    <a:lnTo>
                      <a:pt x="3372" y="971"/>
                    </a:lnTo>
                    <a:lnTo>
                      <a:pt x="3395" y="971"/>
                    </a:lnTo>
                    <a:lnTo>
                      <a:pt x="3417" y="949"/>
                    </a:lnTo>
                    <a:lnTo>
                      <a:pt x="3439" y="949"/>
                    </a:lnTo>
                    <a:lnTo>
                      <a:pt x="3462" y="949"/>
                    </a:lnTo>
                    <a:lnTo>
                      <a:pt x="3484" y="927"/>
                    </a:lnTo>
                    <a:lnTo>
                      <a:pt x="3508" y="927"/>
                    </a:lnTo>
                    <a:lnTo>
                      <a:pt x="3530" y="904"/>
                    </a:lnTo>
                    <a:lnTo>
                      <a:pt x="3553" y="904"/>
                    </a:lnTo>
                    <a:lnTo>
                      <a:pt x="3575" y="882"/>
                    </a:lnTo>
                    <a:lnTo>
                      <a:pt x="3597" y="882"/>
                    </a:lnTo>
                    <a:lnTo>
                      <a:pt x="3621" y="860"/>
                    </a:lnTo>
                    <a:lnTo>
                      <a:pt x="3644" y="860"/>
                    </a:lnTo>
                    <a:lnTo>
                      <a:pt x="3666" y="860"/>
                    </a:lnTo>
                    <a:lnTo>
                      <a:pt x="3711" y="836"/>
                    </a:lnTo>
                    <a:lnTo>
                      <a:pt x="3733" y="814"/>
                    </a:lnTo>
                    <a:lnTo>
                      <a:pt x="3757" y="814"/>
                    </a:lnTo>
                    <a:lnTo>
                      <a:pt x="3802" y="791"/>
                    </a:lnTo>
                    <a:lnTo>
                      <a:pt x="3824" y="769"/>
                    </a:lnTo>
                    <a:lnTo>
                      <a:pt x="3870" y="769"/>
                    </a:lnTo>
                    <a:lnTo>
                      <a:pt x="3915" y="747"/>
                    </a:lnTo>
                    <a:lnTo>
                      <a:pt x="3937" y="723"/>
                    </a:lnTo>
                    <a:lnTo>
                      <a:pt x="3960" y="723"/>
                    </a:lnTo>
                    <a:lnTo>
                      <a:pt x="3984" y="701"/>
                    </a:lnTo>
                    <a:lnTo>
                      <a:pt x="4006" y="701"/>
                    </a:lnTo>
                    <a:lnTo>
                      <a:pt x="4051" y="678"/>
                    </a:lnTo>
                    <a:lnTo>
                      <a:pt x="4073" y="656"/>
                    </a:lnTo>
                    <a:lnTo>
                      <a:pt x="4368" y="498"/>
                    </a:lnTo>
                    <a:lnTo>
                      <a:pt x="4390" y="498"/>
                    </a:lnTo>
                    <a:lnTo>
                      <a:pt x="4435" y="474"/>
                    </a:lnTo>
                    <a:lnTo>
                      <a:pt x="4458" y="452"/>
                    </a:lnTo>
                    <a:lnTo>
                      <a:pt x="4617" y="361"/>
                    </a:lnTo>
                    <a:lnTo>
                      <a:pt x="4639" y="361"/>
                    </a:lnTo>
                    <a:lnTo>
                      <a:pt x="4706" y="317"/>
                    </a:lnTo>
                    <a:lnTo>
                      <a:pt x="4730" y="317"/>
                    </a:lnTo>
                    <a:lnTo>
                      <a:pt x="4775" y="295"/>
                    </a:lnTo>
                    <a:lnTo>
                      <a:pt x="4820" y="272"/>
                    </a:lnTo>
                    <a:lnTo>
                      <a:pt x="4866" y="250"/>
                    </a:lnTo>
                    <a:lnTo>
                      <a:pt x="4888" y="226"/>
                    </a:lnTo>
                    <a:lnTo>
                      <a:pt x="4911" y="226"/>
                    </a:lnTo>
                    <a:lnTo>
                      <a:pt x="4933" y="204"/>
                    </a:lnTo>
                    <a:lnTo>
                      <a:pt x="4955" y="204"/>
                    </a:lnTo>
                    <a:lnTo>
                      <a:pt x="4955" y="181"/>
                    </a:lnTo>
                    <a:lnTo>
                      <a:pt x="5002" y="159"/>
                    </a:lnTo>
                    <a:lnTo>
                      <a:pt x="5046" y="137"/>
                    </a:lnTo>
                    <a:lnTo>
                      <a:pt x="5091" y="113"/>
                    </a:lnTo>
                    <a:lnTo>
                      <a:pt x="5160" y="68"/>
                    </a:lnTo>
                    <a:lnTo>
                      <a:pt x="5204" y="46"/>
                    </a:lnTo>
                    <a:lnTo>
                      <a:pt x="5228" y="24"/>
                    </a:lnTo>
                    <a:lnTo>
                      <a:pt x="5251" y="0"/>
                    </a:lnTo>
                    <a:lnTo>
                      <a:pt x="5251" y="24"/>
                    </a:lnTo>
                    <a:lnTo>
                      <a:pt x="5318" y="91"/>
                    </a:lnTo>
                    <a:lnTo>
                      <a:pt x="5340" y="159"/>
                    </a:lnTo>
                    <a:lnTo>
                      <a:pt x="5364" y="181"/>
                    </a:lnTo>
                    <a:lnTo>
                      <a:pt x="5386" y="204"/>
                    </a:lnTo>
                    <a:lnTo>
                      <a:pt x="5386" y="226"/>
                    </a:lnTo>
                    <a:lnTo>
                      <a:pt x="5364" y="226"/>
                    </a:lnTo>
                    <a:lnTo>
                      <a:pt x="5340" y="250"/>
                    </a:lnTo>
                    <a:lnTo>
                      <a:pt x="5318" y="250"/>
                    </a:lnTo>
                    <a:lnTo>
                      <a:pt x="5318" y="272"/>
                    </a:lnTo>
                    <a:lnTo>
                      <a:pt x="5295" y="295"/>
                    </a:lnTo>
                    <a:lnTo>
                      <a:pt x="5295" y="317"/>
                    </a:lnTo>
                    <a:lnTo>
                      <a:pt x="5318" y="339"/>
                    </a:lnTo>
                    <a:lnTo>
                      <a:pt x="5318" y="385"/>
                    </a:lnTo>
                    <a:lnTo>
                      <a:pt x="5340" y="385"/>
                    </a:lnTo>
                    <a:lnTo>
                      <a:pt x="5340" y="408"/>
                    </a:lnTo>
                    <a:lnTo>
                      <a:pt x="5340" y="430"/>
                    </a:lnTo>
                    <a:lnTo>
                      <a:pt x="5340" y="452"/>
                    </a:lnTo>
                    <a:lnTo>
                      <a:pt x="5364" y="474"/>
                    </a:lnTo>
                    <a:lnTo>
                      <a:pt x="5364" y="498"/>
                    </a:lnTo>
                    <a:lnTo>
                      <a:pt x="5364" y="521"/>
                    </a:lnTo>
                    <a:lnTo>
                      <a:pt x="5364" y="543"/>
                    </a:lnTo>
                    <a:lnTo>
                      <a:pt x="5364" y="565"/>
                    </a:lnTo>
                    <a:lnTo>
                      <a:pt x="5364" y="610"/>
                    </a:lnTo>
                    <a:lnTo>
                      <a:pt x="5364" y="634"/>
                    </a:lnTo>
                    <a:lnTo>
                      <a:pt x="5364" y="656"/>
                    </a:lnTo>
                    <a:lnTo>
                      <a:pt x="5340" y="656"/>
                    </a:lnTo>
                    <a:lnTo>
                      <a:pt x="5295" y="747"/>
                    </a:lnTo>
                    <a:lnTo>
                      <a:pt x="5273" y="769"/>
                    </a:lnTo>
                    <a:lnTo>
                      <a:pt x="5273" y="814"/>
                    </a:lnTo>
                    <a:lnTo>
                      <a:pt x="5273" y="836"/>
                    </a:lnTo>
                    <a:lnTo>
                      <a:pt x="5273" y="860"/>
                    </a:lnTo>
                    <a:lnTo>
                      <a:pt x="5273" y="882"/>
                    </a:lnTo>
                    <a:lnTo>
                      <a:pt x="5318" y="904"/>
                    </a:lnTo>
                    <a:lnTo>
                      <a:pt x="5364" y="904"/>
                    </a:lnTo>
                    <a:lnTo>
                      <a:pt x="5386" y="904"/>
                    </a:lnTo>
                    <a:lnTo>
                      <a:pt x="5409" y="904"/>
                    </a:lnTo>
                    <a:lnTo>
                      <a:pt x="5431" y="927"/>
                    </a:lnTo>
                    <a:lnTo>
                      <a:pt x="5453" y="927"/>
                    </a:lnTo>
                    <a:lnTo>
                      <a:pt x="5477" y="927"/>
                    </a:lnTo>
                    <a:lnTo>
                      <a:pt x="5500" y="927"/>
                    </a:lnTo>
                    <a:lnTo>
                      <a:pt x="5522" y="927"/>
                    </a:lnTo>
                    <a:lnTo>
                      <a:pt x="5567" y="949"/>
                    </a:lnTo>
                    <a:lnTo>
                      <a:pt x="5567" y="971"/>
                    </a:lnTo>
                    <a:lnTo>
                      <a:pt x="5589" y="971"/>
                    </a:lnTo>
                    <a:lnTo>
                      <a:pt x="5589" y="995"/>
                    </a:lnTo>
                    <a:lnTo>
                      <a:pt x="5613" y="995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8" name="Freeform 8"/>
              <p:cNvSpPr>
                <a:spLocks noChangeAspect="1"/>
              </p:cNvSpPr>
              <p:nvPr/>
            </p:nvSpPr>
            <p:spPr bwMode="auto">
              <a:xfrm>
                <a:off x="8373" y="11918"/>
                <a:ext cx="2128" cy="2732"/>
              </a:xfrm>
              <a:custGeom>
                <a:avLst/>
                <a:gdLst/>
                <a:ahLst/>
                <a:cxnLst>
                  <a:cxn ang="0">
                    <a:pos x="454" y="14"/>
                  </a:cxn>
                  <a:cxn ang="0">
                    <a:pos x="638" y="71"/>
                  </a:cxn>
                  <a:cxn ang="0">
                    <a:pos x="752" y="113"/>
                  </a:cxn>
                  <a:cxn ang="0">
                    <a:pos x="780" y="212"/>
                  </a:cxn>
                  <a:cxn ang="0">
                    <a:pos x="780" y="255"/>
                  </a:cxn>
                  <a:cxn ang="0">
                    <a:pos x="780" y="283"/>
                  </a:cxn>
                  <a:cxn ang="0">
                    <a:pos x="780" y="354"/>
                  </a:cxn>
                  <a:cxn ang="0">
                    <a:pos x="908" y="368"/>
                  </a:cxn>
                  <a:cxn ang="0">
                    <a:pos x="993" y="496"/>
                  </a:cxn>
                  <a:cxn ang="0">
                    <a:pos x="965" y="681"/>
                  </a:cxn>
                  <a:cxn ang="0">
                    <a:pos x="1206" y="695"/>
                  </a:cxn>
                  <a:cxn ang="0">
                    <a:pos x="1319" y="723"/>
                  </a:cxn>
                  <a:cxn ang="0">
                    <a:pos x="1305" y="737"/>
                  </a:cxn>
                  <a:cxn ang="0">
                    <a:pos x="1305" y="780"/>
                  </a:cxn>
                  <a:cxn ang="0">
                    <a:pos x="1305" y="837"/>
                  </a:cxn>
                  <a:cxn ang="0">
                    <a:pos x="1305" y="879"/>
                  </a:cxn>
                  <a:cxn ang="0">
                    <a:pos x="1291" y="922"/>
                  </a:cxn>
                  <a:cxn ang="0">
                    <a:pos x="1291" y="1049"/>
                  </a:cxn>
                  <a:cxn ang="0">
                    <a:pos x="1305" y="1092"/>
                  </a:cxn>
                  <a:cxn ang="0">
                    <a:pos x="1305" y="1177"/>
                  </a:cxn>
                  <a:cxn ang="0">
                    <a:pos x="1291" y="1205"/>
                  </a:cxn>
                  <a:cxn ang="0">
                    <a:pos x="1305" y="1234"/>
                  </a:cxn>
                  <a:cxn ang="0">
                    <a:pos x="1291" y="1276"/>
                  </a:cxn>
                  <a:cxn ang="0">
                    <a:pos x="1291" y="1305"/>
                  </a:cxn>
                  <a:cxn ang="0">
                    <a:pos x="1277" y="1361"/>
                  </a:cxn>
                  <a:cxn ang="0">
                    <a:pos x="1177" y="1404"/>
                  </a:cxn>
                  <a:cxn ang="0">
                    <a:pos x="1078" y="1475"/>
                  </a:cxn>
                  <a:cxn ang="0">
                    <a:pos x="965" y="1532"/>
                  </a:cxn>
                  <a:cxn ang="0">
                    <a:pos x="809" y="1617"/>
                  </a:cxn>
                  <a:cxn ang="0">
                    <a:pos x="667" y="1688"/>
                  </a:cxn>
                  <a:cxn ang="0">
                    <a:pos x="567" y="1716"/>
                  </a:cxn>
                  <a:cxn ang="0">
                    <a:pos x="525" y="1702"/>
                  </a:cxn>
                  <a:cxn ang="0">
                    <a:pos x="454" y="1659"/>
                  </a:cxn>
                  <a:cxn ang="0">
                    <a:pos x="440" y="1588"/>
                  </a:cxn>
                  <a:cxn ang="0">
                    <a:pos x="411" y="1532"/>
                  </a:cxn>
                  <a:cxn ang="0">
                    <a:pos x="383" y="1461"/>
                  </a:cxn>
                  <a:cxn ang="0">
                    <a:pos x="355" y="1404"/>
                  </a:cxn>
                  <a:cxn ang="0">
                    <a:pos x="298" y="1347"/>
                  </a:cxn>
                  <a:cxn ang="0">
                    <a:pos x="241" y="1333"/>
                  </a:cxn>
                  <a:cxn ang="0">
                    <a:pos x="43" y="1276"/>
                  </a:cxn>
                  <a:cxn ang="0">
                    <a:pos x="43" y="1163"/>
                  </a:cxn>
                  <a:cxn ang="0">
                    <a:pos x="85" y="936"/>
                  </a:cxn>
                  <a:cxn ang="0">
                    <a:pos x="128" y="766"/>
                  </a:cxn>
                  <a:cxn ang="0">
                    <a:pos x="142" y="666"/>
                  </a:cxn>
                  <a:cxn ang="0">
                    <a:pos x="128" y="652"/>
                  </a:cxn>
                  <a:cxn ang="0">
                    <a:pos x="99" y="624"/>
                  </a:cxn>
                  <a:cxn ang="0">
                    <a:pos x="99" y="581"/>
                  </a:cxn>
                  <a:cxn ang="0">
                    <a:pos x="114" y="510"/>
                  </a:cxn>
                  <a:cxn ang="0">
                    <a:pos x="128" y="468"/>
                  </a:cxn>
                  <a:cxn ang="0">
                    <a:pos x="142" y="439"/>
                  </a:cxn>
                  <a:cxn ang="0">
                    <a:pos x="142" y="411"/>
                  </a:cxn>
                  <a:cxn ang="0">
                    <a:pos x="156" y="340"/>
                  </a:cxn>
                  <a:cxn ang="0">
                    <a:pos x="170" y="312"/>
                  </a:cxn>
                  <a:cxn ang="0">
                    <a:pos x="170" y="255"/>
                  </a:cxn>
                  <a:cxn ang="0">
                    <a:pos x="199" y="127"/>
                  </a:cxn>
                  <a:cxn ang="0">
                    <a:pos x="213" y="99"/>
                  </a:cxn>
                  <a:cxn ang="0">
                    <a:pos x="298" y="71"/>
                  </a:cxn>
                  <a:cxn ang="0">
                    <a:pos x="341" y="71"/>
                  </a:cxn>
                </a:cxnLst>
                <a:rect l="0" t="0" r="r" b="b"/>
                <a:pathLst>
                  <a:path w="1333" h="1716">
                    <a:moveTo>
                      <a:pt x="411" y="14"/>
                    </a:moveTo>
                    <a:lnTo>
                      <a:pt x="411" y="14"/>
                    </a:lnTo>
                    <a:lnTo>
                      <a:pt x="426" y="14"/>
                    </a:lnTo>
                    <a:lnTo>
                      <a:pt x="440" y="14"/>
                    </a:lnTo>
                    <a:lnTo>
                      <a:pt x="454" y="14"/>
                    </a:lnTo>
                    <a:lnTo>
                      <a:pt x="468" y="14"/>
                    </a:lnTo>
                    <a:lnTo>
                      <a:pt x="482" y="14"/>
                    </a:lnTo>
                    <a:lnTo>
                      <a:pt x="525" y="28"/>
                    </a:lnTo>
                    <a:lnTo>
                      <a:pt x="553" y="42"/>
                    </a:lnTo>
                    <a:lnTo>
                      <a:pt x="582" y="56"/>
                    </a:lnTo>
                    <a:lnTo>
                      <a:pt x="596" y="56"/>
                    </a:lnTo>
                    <a:lnTo>
                      <a:pt x="610" y="71"/>
                    </a:lnTo>
                    <a:lnTo>
                      <a:pt x="638" y="71"/>
                    </a:lnTo>
                    <a:lnTo>
                      <a:pt x="667" y="85"/>
                    </a:lnTo>
                    <a:lnTo>
                      <a:pt x="695" y="99"/>
                    </a:lnTo>
                    <a:lnTo>
                      <a:pt x="723" y="113"/>
                    </a:lnTo>
                    <a:lnTo>
                      <a:pt x="738" y="113"/>
                    </a:lnTo>
                    <a:lnTo>
                      <a:pt x="752" y="113"/>
                    </a:lnTo>
                    <a:lnTo>
                      <a:pt x="766" y="113"/>
                    </a:lnTo>
                    <a:lnTo>
                      <a:pt x="794" y="113"/>
                    </a:lnTo>
                    <a:lnTo>
                      <a:pt x="794" y="142"/>
                    </a:lnTo>
                    <a:lnTo>
                      <a:pt x="794" y="156"/>
                    </a:lnTo>
                    <a:lnTo>
                      <a:pt x="780" y="170"/>
                    </a:lnTo>
                    <a:lnTo>
                      <a:pt x="780" y="198"/>
                    </a:lnTo>
                    <a:lnTo>
                      <a:pt x="780" y="212"/>
                    </a:lnTo>
                    <a:lnTo>
                      <a:pt x="780" y="227"/>
                    </a:lnTo>
                    <a:lnTo>
                      <a:pt x="780" y="241"/>
                    </a:lnTo>
                    <a:lnTo>
                      <a:pt x="780" y="255"/>
                    </a:lnTo>
                    <a:lnTo>
                      <a:pt x="780" y="269"/>
                    </a:lnTo>
                    <a:lnTo>
                      <a:pt x="780" y="283"/>
                    </a:lnTo>
                    <a:lnTo>
                      <a:pt x="766" y="298"/>
                    </a:lnTo>
                    <a:lnTo>
                      <a:pt x="780" y="312"/>
                    </a:lnTo>
                    <a:lnTo>
                      <a:pt x="780" y="326"/>
                    </a:lnTo>
                    <a:lnTo>
                      <a:pt x="780" y="340"/>
                    </a:lnTo>
                    <a:lnTo>
                      <a:pt x="780" y="354"/>
                    </a:lnTo>
                    <a:lnTo>
                      <a:pt x="809" y="354"/>
                    </a:lnTo>
                    <a:lnTo>
                      <a:pt x="823" y="354"/>
                    </a:lnTo>
                    <a:lnTo>
                      <a:pt x="837" y="354"/>
                    </a:lnTo>
                    <a:lnTo>
                      <a:pt x="851" y="368"/>
                    </a:lnTo>
                    <a:lnTo>
                      <a:pt x="879" y="368"/>
                    </a:lnTo>
                    <a:lnTo>
                      <a:pt x="908" y="368"/>
                    </a:lnTo>
                    <a:lnTo>
                      <a:pt x="922" y="368"/>
                    </a:lnTo>
                    <a:lnTo>
                      <a:pt x="950" y="368"/>
                    </a:lnTo>
                    <a:lnTo>
                      <a:pt x="993" y="383"/>
                    </a:lnTo>
                    <a:lnTo>
                      <a:pt x="1007" y="383"/>
                    </a:lnTo>
                    <a:lnTo>
                      <a:pt x="1050" y="383"/>
                    </a:lnTo>
                    <a:lnTo>
                      <a:pt x="1035" y="411"/>
                    </a:lnTo>
                    <a:lnTo>
                      <a:pt x="1021" y="439"/>
                    </a:lnTo>
                    <a:lnTo>
                      <a:pt x="1007" y="468"/>
                    </a:lnTo>
                    <a:lnTo>
                      <a:pt x="993" y="496"/>
                    </a:lnTo>
                    <a:lnTo>
                      <a:pt x="993" y="510"/>
                    </a:lnTo>
                    <a:lnTo>
                      <a:pt x="979" y="510"/>
                    </a:lnTo>
                    <a:lnTo>
                      <a:pt x="993" y="510"/>
                    </a:lnTo>
                    <a:lnTo>
                      <a:pt x="993" y="524"/>
                    </a:lnTo>
                    <a:lnTo>
                      <a:pt x="979" y="539"/>
                    </a:lnTo>
                    <a:lnTo>
                      <a:pt x="979" y="581"/>
                    </a:lnTo>
                    <a:lnTo>
                      <a:pt x="979" y="624"/>
                    </a:lnTo>
                    <a:lnTo>
                      <a:pt x="979" y="652"/>
                    </a:lnTo>
                    <a:lnTo>
                      <a:pt x="965" y="681"/>
                    </a:lnTo>
                    <a:lnTo>
                      <a:pt x="965" y="695"/>
                    </a:lnTo>
                    <a:lnTo>
                      <a:pt x="1007" y="695"/>
                    </a:lnTo>
                    <a:lnTo>
                      <a:pt x="1050" y="695"/>
                    </a:lnTo>
                    <a:lnTo>
                      <a:pt x="1078" y="695"/>
                    </a:lnTo>
                    <a:lnTo>
                      <a:pt x="1106" y="695"/>
                    </a:lnTo>
                    <a:lnTo>
                      <a:pt x="1135" y="695"/>
                    </a:lnTo>
                    <a:lnTo>
                      <a:pt x="1149" y="695"/>
                    </a:lnTo>
                    <a:lnTo>
                      <a:pt x="1163" y="695"/>
                    </a:lnTo>
                    <a:lnTo>
                      <a:pt x="1206" y="695"/>
                    </a:lnTo>
                    <a:lnTo>
                      <a:pt x="1220" y="695"/>
                    </a:lnTo>
                    <a:lnTo>
                      <a:pt x="1248" y="695"/>
                    </a:lnTo>
                    <a:lnTo>
                      <a:pt x="1277" y="695"/>
                    </a:lnTo>
                    <a:lnTo>
                      <a:pt x="1319" y="695"/>
                    </a:lnTo>
                    <a:lnTo>
                      <a:pt x="1333" y="695"/>
                    </a:lnTo>
                    <a:lnTo>
                      <a:pt x="1333" y="723"/>
                    </a:lnTo>
                    <a:lnTo>
                      <a:pt x="1319" y="723"/>
                    </a:lnTo>
                    <a:lnTo>
                      <a:pt x="1305" y="723"/>
                    </a:lnTo>
                    <a:lnTo>
                      <a:pt x="1305" y="737"/>
                    </a:lnTo>
                    <a:lnTo>
                      <a:pt x="1305" y="751"/>
                    </a:lnTo>
                    <a:lnTo>
                      <a:pt x="1305" y="766"/>
                    </a:lnTo>
                    <a:lnTo>
                      <a:pt x="1305" y="780"/>
                    </a:lnTo>
                    <a:lnTo>
                      <a:pt x="1305" y="794"/>
                    </a:lnTo>
                    <a:lnTo>
                      <a:pt x="1305" y="808"/>
                    </a:lnTo>
                    <a:lnTo>
                      <a:pt x="1305" y="822"/>
                    </a:lnTo>
                    <a:lnTo>
                      <a:pt x="1305" y="837"/>
                    </a:lnTo>
                    <a:lnTo>
                      <a:pt x="1305" y="851"/>
                    </a:lnTo>
                    <a:lnTo>
                      <a:pt x="1305" y="865"/>
                    </a:lnTo>
                    <a:lnTo>
                      <a:pt x="1305" y="879"/>
                    </a:lnTo>
                    <a:lnTo>
                      <a:pt x="1305" y="893"/>
                    </a:lnTo>
                    <a:lnTo>
                      <a:pt x="1305" y="907"/>
                    </a:lnTo>
                    <a:lnTo>
                      <a:pt x="1305" y="922"/>
                    </a:lnTo>
                    <a:lnTo>
                      <a:pt x="1291" y="922"/>
                    </a:lnTo>
                    <a:lnTo>
                      <a:pt x="1291" y="950"/>
                    </a:lnTo>
                    <a:lnTo>
                      <a:pt x="1291" y="964"/>
                    </a:lnTo>
                    <a:lnTo>
                      <a:pt x="1291" y="978"/>
                    </a:lnTo>
                    <a:lnTo>
                      <a:pt x="1291" y="993"/>
                    </a:lnTo>
                    <a:lnTo>
                      <a:pt x="1291" y="1007"/>
                    </a:lnTo>
                    <a:lnTo>
                      <a:pt x="1291" y="1021"/>
                    </a:lnTo>
                    <a:lnTo>
                      <a:pt x="1291" y="1035"/>
                    </a:lnTo>
                    <a:lnTo>
                      <a:pt x="1291" y="1049"/>
                    </a:lnTo>
                    <a:lnTo>
                      <a:pt x="1305" y="1049"/>
                    </a:lnTo>
                    <a:lnTo>
                      <a:pt x="1305" y="1064"/>
                    </a:lnTo>
                    <a:lnTo>
                      <a:pt x="1305" y="1078"/>
                    </a:lnTo>
                    <a:lnTo>
                      <a:pt x="1305" y="1092"/>
                    </a:lnTo>
                    <a:lnTo>
                      <a:pt x="1291" y="1092"/>
                    </a:lnTo>
                    <a:lnTo>
                      <a:pt x="1291" y="1106"/>
                    </a:lnTo>
                    <a:lnTo>
                      <a:pt x="1291" y="1120"/>
                    </a:lnTo>
                    <a:lnTo>
                      <a:pt x="1305" y="1120"/>
                    </a:lnTo>
                    <a:lnTo>
                      <a:pt x="1305" y="1149"/>
                    </a:lnTo>
                    <a:lnTo>
                      <a:pt x="1305" y="1163"/>
                    </a:lnTo>
                    <a:lnTo>
                      <a:pt x="1305" y="1177"/>
                    </a:lnTo>
                    <a:lnTo>
                      <a:pt x="1291" y="1177"/>
                    </a:lnTo>
                    <a:lnTo>
                      <a:pt x="1291" y="1191"/>
                    </a:lnTo>
                    <a:lnTo>
                      <a:pt x="1291" y="1205"/>
                    </a:lnTo>
                    <a:lnTo>
                      <a:pt x="1291" y="1220"/>
                    </a:lnTo>
                    <a:lnTo>
                      <a:pt x="1291" y="1234"/>
                    </a:lnTo>
                    <a:lnTo>
                      <a:pt x="1305" y="1234"/>
                    </a:lnTo>
                    <a:lnTo>
                      <a:pt x="1291" y="1234"/>
                    </a:lnTo>
                    <a:lnTo>
                      <a:pt x="1305" y="1234"/>
                    </a:lnTo>
                    <a:lnTo>
                      <a:pt x="1291" y="1248"/>
                    </a:lnTo>
                    <a:lnTo>
                      <a:pt x="1291" y="1262"/>
                    </a:lnTo>
                    <a:lnTo>
                      <a:pt x="1291" y="1276"/>
                    </a:lnTo>
                    <a:lnTo>
                      <a:pt x="1291" y="1290"/>
                    </a:lnTo>
                    <a:lnTo>
                      <a:pt x="1291" y="1305"/>
                    </a:lnTo>
                    <a:lnTo>
                      <a:pt x="1291" y="1319"/>
                    </a:lnTo>
                    <a:lnTo>
                      <a:pt x="1305" y="1333"/>
                    </a:lnTo>
                    <a:lnTo>
                      <a:pt x="1291" y="1347"/>
                    </a:lnTo>
                    <a:lnTo>
                      <a:pt x="1277" y="1347"/>
                    </a:lnTo>
                    <a:lnTo>
                      <a:pt x="1277" y="1361"/>
                    </a:lnTo>
                    <a:lnTo>
                      <a:pt x="1262" y="1361"/>
                    </a:lnTo>
                    <a:lnTo>
                      <a:pt x="1248" y="1361"/>
                    </a:lnTo>
                    <a:lnTo>
                      <a:pt x="1234" y="1376"/>
                    </a:lnTo>
                    <a:lnTo>
                      <a:pt x="1220" y="1376"/>
                    </a:lnTo>
                    <a:lnTo>
                      <a:pt x="1206" y="1390"/>
                    </a:lnTo>
                    <a:lnTo>
                      <a:pt x="1191" y="1390"/>
                    </a:lnTo>
                    <a:lnTo>
                      <a:pt x="1177" y="1404"/>
                    </a:lnTo>
                    <a:lnTo>
                      <a:pt x="1149" y="1404"/>
                    </a:lnTo>
                    <a:lnTo>
                      <a:pt x="1149" y="1418"/>
                    </a:lnTo>
                    <a:lnTo>
                      <a:pt x="1135" y="1418"/>
                    </a:lnTo>
                    <a:lnTo>
                      <a:pt x="1121" y="1418"/>
                    </a:lnTo>
                    <a:lnTo>
                      <a:pt x="1121" y="1432"/>
                    </a:lnTo>
                    <a:lnTo>
                      <a:pt x="1106" y="1432"/>
                    </a:lnTo>
                    <a:lnTo>
                      <a:pt x="1078" y="1461"/>
                    </a:lnTo>
                    <a:lnTo>
                      <a:pt x="1078" y="1475"/>
                    </a:lnTo>
                    <a:lnTo>
                      <a:pt x="1064" y="1475"/>
                    </a:lnTo>
                    <a:lnTo>
                      <a:pt x="1050" y="1489"/>
                    </a:lnTo>
                    <a:lnTo>
                      <a:pt x="1021" y="1503"/>
                    </a:lnTo>
                    <a:lnTo>
                      <a:pt x="1007" y="1503"/>
                    </a:lnTo>
                    <a:lnTo>
                      <a:pt x="993" y="1517"/>
                    </a:lnTo>
                    <a:lnTo>
                      <a:pt x="979" y="1517"/>
                    </a:lnTo>
                    <a:lnTo>
                      <a:pt x="965" y="1532"/>
                    </a:lnTo>
                    <a:lnTo>
                      <a:pt x="950" y="1532"/>
                    </a:lnTo>
                    <a:lnTo>
                      <a:pt x="936" y="1546"/>
                    </a:lnTo>
                    <a:lnTo>
                      <a:pt x="922" y="1560"/>
                    </a:lnTo>
                    <a:lnTo>
                      <a:pt x="908" y="1560"/>
                    </a:lnTo>
                    <a:lnTo>
                      <a:pt x="894" y="1574"/>
                    </a:lnTo>
                    <a:lnTo>
                      <a:pt x="865" y="1574"/>
                    </a:lnTo>
                    <a:lnTo>
                      <a:pt x="851" y="1588"/>
                    </a:lnTo>
                    <a:lnTo>
                      <a:pt x="823" y="1603"/>
                    </a:lnTo>
                    <a:lnTo>
                      <a:pt x="809" y="1617"/>
                    </a:lnTo>
                    <a:lnTo>
                      <a:pt x="780" y="1631"/>
                    </a:lnTo>
                    <a:lnTo>
                      <a:pt x="766" y="1631"/>
                    </a:lnTo>
                    <a:lnTo>
                      <a:pt x="752" y="1645"/>
                    </a:lnTo>
                    <a:lnTo>
                      <a:pt x="738" y="1659"/>
                    </a:lnTo>
                    <a:lnTo>
                      <a:pt x="723" y="1659"/>
                    </a:lnTo>
                    <a:lnTo>
                      <a:pt x="709" y="1673"/>
                    </a:lnTo>
                    <a:lnTo>
                      <a:pt x="681" y="1688"/>
                    </a:lnTo>
                    <a:lnTo>
                      <a:pt x="667" y="1688"/>
                    </a:lnTo>
                    <a:lnTo>
                      <a:pt x="653" y="1688"/>
                    </a:lnTo>
                    <a:lnTo>
                      <a:pt x="638" y="1702"/>
                    </a:lnTo>
                    <a:lnTo>
                      <a:pt x="624" y="1702"/>
                    </a:lnTo>
                    <a:lnTo>
                      <a:pt x="610" y="1702"/>
                    </a:lnTo>
                    <a:lnTo>
                      <a:pt x="596" y="1702"/>
                    </a:lnTo>
                    <a:lnTo>
                      <a:pt x="582" y="1702"/>
                    </a:lnTo>
                    <a:lnTo>
                      <a:pt x="567" y="1716"/>
                    </a:lnTo>
                    <a:lnTo>
                      <a:pt x="553" y="1716"/>
                    </a:lnTo>
                    <a:lnTo>
                      <a:pt x="553" y="1702"/>
                    </a:lnTo>
                    <a:lnTo>
                      <a:pt x="539" y="1702"/>
                    </a:lnTo>
                    <a:lnTo>
                      <a:pt x="525" y="1702"/>
                    </a:lnTo>
                    <a:lnTo>
                      <a:pt x="525" y="1688"/>
                    </a:lnTo>
                    <a:lnTo>
                      <a:pt x="511" y="1688"/>
                    </a:lnTo>
                    <a:lnTo>
                      <a:pt x="497" y="1688"/>
                    </a:lnTo>
                    <a:lnTo>
                      <a:pt x="482" y="1673"/>
                    </a:lnTo>
                    <a:lnTo>
                      <a:pt x="468" y="1659"/>
                    </a:lnTo>
                    <a:lnTo>
                      <a:pt x="454" y="1659"/>
                    </a:lnTo>
                    <a:lnTo>
                      <a:pt x="454" y="1645"/>
                    </a:lnTo>
                    <a:lnTo>
                      <a:pt x="440" y="1631"/>
                    </a:lnTo>
                    <a:lnTo>
                      <a:pt x="440" y="1617"/>
                    </a:lnTo>
                    <a:lnTo>
                      <a:pt x="440" y="1603"/>
                    </a:lnTo>
                    <a:lnTo>
                      <a:pt x="440" y="1588"/>
                    </a:lnTo>
                    <a:lnTo>
                      <a:pt x="426" y="1588"/>
                    </a:lnTo>
                    <a:lnTo>
                      <a:pt x="426" y="1574"/>
                    </a:lnTo>
                    <a:lnTo>
                      <a:pt x="426" y="1560"/>
                    </a:lnTo>
                    <a:lnTo>
                      <a:pt x="426" y="1546"/>
                    </a:lnTo>
                    <a:lnTo>
                      <a:pt x="411" y="1532"/>
                    </a:lnTo>
                    <a:lnTo>
                      <a:pt x="411" y="1517"/>
                    </a:lnTo>
                    <a:lnTo>
                      <a:pt x="411" y="1503"/>
                    </a:lnTo>
                    <a:lnTo>
                      <a:pt x="397" y="1489"/>
                    </a:lnTo>
                    <a:lnTo>
                      <a:pt x="397" y="1475"/>
                    </a:lnTo>
                    <a:lnTo>
                      <a:pt x="383" y="1461"/>
                    </a:lnTo>
                    <a:lnTo>
                      <a:pt x="383" y="1446"/>
                    </a:lnTo>
                    <a:lnTo>
                      <a:pt x="369" y="1446"/>
                    </a:lnTo>
                    <a:lnTo>
                      <a:pt x="369" y="1432"/>
                    </a:lnTo>
                    <a:lnTo>
                      <a:pt x="369" y="1418"/>
                    </a:lnTo>
                    <a:lnTo>
                      <a:pt x="355" y="1418"/>
                    </a:lnTo>
                    <a:lnTo>
                      <a:pt x="355" y="1404"/>
                    </a:lnTo>
                    <a:lnTo>
                      <a:pt x="341" y="1390"/>
                    </a:lnTo>
                    <a:lnTo>
                      <a:pt x="341" y="1376"/>
                    </a:lnTo>
                    <a:lnTo>
                      <a:pt x="326" y="1376"/>
                    </a:lnTo>
                    <a:lnTo>
                      <a:pt x="326" y="1361"/>
                    </a:lnTo>
                    <a:lnTo>
                      <a:pt x="312" y="1361"/>
                    </a:lnTo>
                    <a:lnTo>
                      <a:pt x="298" y="1347"/>
                    </a:lnTo>
                    <a:lnTo>
                      <a:pt x="284" y="1347"/>
                    </a:lnTo>
                    <a:lnTo>
                      <a:pt x="284" y="1333"/>
                    </a:lnTo>
                    <a:lnTo>
                      <a:pt x="270" y="1333"/>
                    </a:lnTo>
                    <a:lnTo>
                      <a:pt x="255" y="1333"/>
                    </a:lnTo>
                    <a:lnTo>
                      <a:pt x="241" y="1333"/>
                    </a:lnTo>
                    <a:lnTo>
                      <a:pt x="241" y="1319"/>
                    </a:lnTo>
                    <a:lnTo>
                      <a:pt x="227" y="1319"/>
                    </a:lnTo>
                    <a:lnTo>
                      <a:pt x="199" y="1319"/>
                    </a:lnTo>
                    <a:lnTo>
                      <a:pt x="128" y="1305"/>
                    </a:lnTo>
                    <a:lnTo>
                      <a:pt x="114" y="1305"/>
                    </a:lnTo>
                    <a:lnTo>
                      <a:pt x="99" y="1290"/>
                    </a:lnTo>
                    <a:lnTo>
                      <a:pt x="71" y="1290"/>
                    </a:lnTo>
                    <a:lnTo>
                      <a:pt x="43" y="1276"/>
                    </a:lnTo>
                    <a:lnTo>
                      <a:pt x="29" y="1276"/>
                    </a:lnTo>
                    <a:lnTo>
                      <a:pt x="14" y="1276"/>
                    </a:lnTo>
                    <a:lnTo>
                      <a:pt x="0" y="1276"/>
                    </a:lnTo>
                    <a:lnTo>
                      <a:pt x="14" y="1248"/>
                    </a:lnTo>
                    <a:lnTo>
                      <a:pt x="14" y="1234"/>
                    </a:lnTo>
                    <a:lnTo>
                      <a:pt x="29" y="1205"/>
                    </a:lnTo>
                    <a:lnTo>
                      <a:pt x="29" y="1191"/>
                    </a:lnTo>
                    <a:lnTo>
                      <a:pt x="43" y="1163"/>
                    </a:lnTo>
                    <a:lnTo>
                      <a:pt x="57" y="1106"/>
                    </a:lnTo>
                    <a:lnTo>
                      <a:pt x="57" y="1092"/>
                    </a:lnTo>
                    <a:lnTo>
                      <a:pt x="57" y="1078"/>
                    </a:lnTo>
                    <a:lnTo>
                      <a:pt x="57" y="1064"/>
                    </a:lnTo>
                    <a:lnTo>
                      <a:pt x="71" y="1035"/>
                    </a:lnTo>
                    <a:lnTo>
                      <a:pt x="85" y="950"/>
                    </a:lnTo>
                    <a:lnTo>
                      <a:pt x="85" y="936"/>
                    </a:lnTo>
                    <a:lnTo>
                      <a:pt x="99" y="893"/>
                    </a:lnTo>
                    <a:lnTo>
                      <a:pt x="99" y="879"/>
                    </a:lnTo>
                    <a:lnTo>
                      <a:pt x="114" y="851"/>
                    </a:lnTo>
                    <a:lnTo>
                      <a:pt x="114" y="822"/>
                    </a:lnTo>
                    <a:lnTo>
                      <a:pt x="114" y="808"/>
                    </a:lnTo>
                    <a:lnTo>
                      <a:pt x="128" y="766"/>
                    </a:lnTo>
                    <a:lnTo>
                      <a:pt x="128" y="751"/>
                    </a:lnTo>
                    <a:lnTo>
                      <a:pt x="142" y="709"/>
                    </a:lnTo>
                    <a:lnTo>
                      <a:pt x="142" y="695"/>
                    </a:lnTo>
                    <a:lnTo>
                      <a:pt x="142" y="681"/>
                    </a:lnTo>
                    <a:lnTo>
                      <a:pt x="142" y="666"/>
                    </a:lnTo>
                    <a:lnTo>
                      <a:pt x="156" y="666"/>
                    </a:lnTo>
                    <a:lnTo>
                      <a:pt x="156" y="652"/>
                    </a:lnTo>
                    <a:lnTo>
                      <a:pt x="142" y="652"/>
                    </a:lnTo>
                    <a:lnTo>
                      <a:pt x="128" y="652"/>
                    </a:lnTo>
                    <a:lnTo>
                      <a:pt x="128" y="638"/>
                    </a:lnTo>
                    <a:lnTo>
                      <a:pt x="114" y="638"/>
                    </a:lnTo>
                    <a:lnTo>
                      <a:pt x="99" y="638"/>
                    </a:lnTo>
                    <a:lnTo>
                      <a:pt x="99" y="624"/>
                    </a:lnTo>
                    <a:lnTo>
                      <a:pt x="85" y="624"/>
                    </a:lnTo>
                    <a:lnTo>
                      <a:pt x="99" y="610"/>
                    </a:lnTo>
                    <a:lnTo>
                      <a:pt x="99" y="595"/>
                    </a:lnTo>
                    <a:lnTo>
                      <a:pt x="99" y="581"/>
                    </a:lnTo>
                    <a:lnTo>
                      <a:pt x="99" y="567"/>
                    </a:lnTo>
                    <a:lnTo>
                      <a:pt x="99" y="553"/>
                    </a:lnTo>
                    <a:lnTo>
                      <a:pt x="114" y="539"/>
                    </a:lnTo>
                    <a:lnTo>
                      <a:pt x="114" y="524"/>
                    </a:lnTo>
                    <a:lnTo>
                      <a:pt x="114" y="510"/>
                    </a:lnTo>
                    <a:lnTo>
                      <a:pt x="114" y="496"/>
                    </a:lnTo>
                    <a:lnTo>
                      <a:pt x="128" y="482"/>
                    </a:lnTo>
                    <a:lnTo>
                      <a:pt x="128" y="468"/>
                    </a:lnTo>
                    <a:lnTo>
                      <a:pt x="128" y="454"/>
                    </a:lnTo>
                    <a:lnTo>
                      <a:pt x="128" y="439"/>
                    </a:lnTo>
                    <a:lnTo>
                      <a:pt x="142" y="439"/>
                    </a:lnTo>
                    <a:lnTo>
                      <a:pt x="142" y="425"/>
                    </a:lnTo>
                    <a:lnTo>
                      <a:pt x="142" y="411"/>
                    </a:lnTo>
                    <a:lnTo>
                      <a:pt x="142" y="397"/>
                    </a:lnTo>
                    <a:lnTo>
                      <a:pt x="142" y="383"/>
                    </a:lnTo>
                    <a:lnTo>
                      <a:pt x="156" y="368"/>
                    </a:lnTo>
                    <a:lnTo>
                      <a:pt x="156" y="354"/>
                    </a:lnTo>
                    <a:lnTo>
                      <a:pt x="156" y="340"/>
                    </a:lnTo>
                    <a:lnTo>
                      <a:pt x="156" y="326"/>
                    </a:lnTo>
                    <a:lnTo>
                      <a:pt x="156" y="312"/>
                    </a:lnTo>
                    <a:lnTo>
                      <a:pt x="170" y="312"/>
                    </a:lnTo>
                    <a:lnTo>
                      <a:pt x="170" y="298"/>
                    </a:lnTo>
                    <a:lnTo>
                      <a:pt x="170" y="283"/>
                    </a:lnTo>
                    <a:lnTo>
                      <a:pt x="170" y="269"/>
                    </a:lnTo>
                    <a:lnTo>
                      <a:pt x="170" y="255"/>
                    </a:lnTo>
                    <a:lnTo>
                      <a:pt x="185" y="241"/>
                    </a:lnTo>
                    <a:lnTo>
                      <a:pt x="185" y="227"/>
                    </a:lnTo>
                    <a:lnTo>
                      <a:pt x="185" y="198"/>
                    </a:lnTo>
                    <a:lnTo>
                      <a:pt x="199" y="170"/>
                    </a:lnTo>
                    <a:lnTo>
                      <a:pt x="199" y="156"/>
                    </a:lnTo>
                    <a:lnTo>
                      <a:pt x="199" y="142"/>
                    </a:lnTo>
                    <a:lnTo>
                      <a:pt x="199" y="127"/>
                    </a:lnTo>
                    <a:lnTo>
                      <a:pt x="199" y="113"/>
                    </a:lnTo>
                    <a:lnTo>
                      <a:pt x="213" y="113"/>
                    </a:lnTo>
                    <a:lnTo>
                      <a:pt x="213" y="99"/>
                    </a:lnTo>
                    <a:lnTo>
                      <a:pt x="213" y="85"/>
                    </a:lnTo>
                    <a:lnTo>
                      <a:pt x="213" y="71"/>
                    </a:lnTo>
                    <a:lnTo>
                      <a:pt x="227" y="71"/>
                    </a:lnTo>
                    <a:lnTo>
                      <a:pt x="270" y="71"/>
                    </a:lnTo>
                    <a:lnTo>
                      <a:pt x="298" y="71"/>
                    </a:lnTo>
                    <a:lnTo>
                      <a:pt x="312" y="71"/>
                    </a:lnTo>
                    <a:lnTo>
                      <a:pt x="312" y="56"/>
                    </a:lnTo>
                    <a:lnTo>
                      <a:pt x="326" y="71"/>
                    </a:lnTo>
                    <a:lnTo>
                      <a:pt x="341" y="71"/>
                    </a:lnTo>
                    <a:lnTo>
                      <a:pt x="341" y="56"/>
                    </a:lnTo>
                    <a:lnTo>
                      <a:pt x="383" y="28"/>
                    </a:lnTo>
                    <a:lnTo>
                      <a:pt x="411" y="0"/>
                    </a:lnTo>
                    <a:lnTo>
                      <a:pt x="411" y="1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9" name="Freeform 9"/>
              <p:cNvSpPr>
                <a:spLocks noChangeAspect="1"/>
              </p:cNvSpPr>
              <p:nvPr/>
            </p:nvSpPr>
            <p:spPr bwMode="auto">
              <a:xfrm>
                <a:off x="2670" y="10161"/>
                <a:ext cx="6043" cy="3794"/>
              </a:xfrm>
              <a:custGeom>
                <a:avLst/>
                <a:gdLst/>
                <a:ahLst/>
                <a:cxnLst>
                  <a:cxn ang="0">
                    <a:pos x="2170" y="1022"/>
                  </a:cxn>
                  <a:cxn ang="0">
                    <a:pos x="2326" y="1092"/>
                  </a:cxn>
                  <a:cxn ang="0">
                    <a:pos x="2411" y="1107"/>
                  </a:cxn>
                  <a:cxn ang="0">
                    <a:pos x="2525" y="1092"/>
                  </a:cxn>
                  <a:cxn ang="0">
                    <a:pos x="2709" y="1064"/>
                  </a:cxn>
                  <a:cxn ang="0">
                    <a:pos x="2922" y="1007"/>
                  </a:cxn>
                  <a:cxn ang="0">
                    <a:pos x="3021" y="951"/>
                  </a:cxn>
                  <a:cxn ang="0">
                    <a:pos x="3120" y="936"/>
                  </a:cxn>
                  <a:cxn ang="0">
                    <a:pos x="3191" y="993"/>
                  </a:cxn>
                  <a:cxn ang="0">
                    <a:pos x="3390" y="1163"/>
                  </a:cxn>
                  <a:cxn ang="0">
                    <a:pos x="3574" y="1206"/>
                  </a:cxn>
                  <a:cxn ang="0">
                    <a:pos x="3688" y="1178"/>
                  </a:cxn>
                  <a:cxn ang="0">
                    <a:pos x="3759" y="1178"/>
                  </a:cxn>
                  <a:cxn ang="0">
                    <a:pos x="3787" y="1206"/>
                  </a:cxn>
                  <a:cxn ang="0">
                    <a:pos x="3773" y="1234"/>
                  </a:cxn>
                  <a:cxn ang="0">
                    <a:pos x="3773" y="1277"/>
                  </a:cxn>
                  <a:cxn ang="0">
                    <a:pos x="3744" y="1390"/>
                  </a:cxn>
                  <a:cxn ang="0">
                    <a:pos x="3730" y="1419"/>
                  </a:cxn>
                  <a:cxn ang="0">
                    <a:pos x="3730" y="1447"/>
                  </a:cxn>
                  <a:cxn ang="0">
                    <a:pos x="3716" y="1504"/>
                  </a:cxn>
                  <a:cxn ang="0">
                    <a:pos x="3716" y="1518"/>
                  </a:cxn>
                  <a:cxn ang="0">
                    <a:pos x="3716" y="1546"/>
                  </a:cxn>
                  <a:cxn ang="0">
                    <a:pos x="3702" y="1561"/>
                  </a:cxn>
                  <a:cxn ang="0">
                    <a:pos x="3702" y="1589"/>
                  </a:cxn>
                  <a:cxn ang="0">
                    <a:pos x="3688" y="1631"/>
                  </a:cxn>
                  <a:cxn ang="0">
                    <a:pos x="3673" y="1688"/>
                  </a:cxn>
                  <a:cxn ang="0">
                    <a:pos x="3673" y="1717"/>
                  </a:cxn>
                  <a:cxn ang="0">
                    <a:pos x="3688" y="1745"/>
                  </a:cxn>
                  <a:cxn ang="0">
                    <a:pos x="3716" y="1759"/>
                  </a:cxn>
                  <a:cxn ang="0">
                    <a:pos x="3730" y="1773"/>
                  </a:cxn>
                  <a:cxn ang="0">
                    <a:pos x="3716" y="1802"/>
                  </a:cxn>
                  <a:cxn ang="0">
                    <a:pos x="3688" y="1915"/>
                  </a:cxn>
                  <a:cxn ang="0">
                    <a:pos x="3659" y="2043"/>
                  </a:cxn>
                  <a:cxn ang="0">
                    <a:pos x="3631" y="2199"/>
                  </a:cxn>
                  <a:cxn ang="0">
                    <a:pos x="3588" y="2355"/>
                  </a:cxn>
                  <a:cxn ang="0">
                    <a:pos x="3517" y="2369"/>
                  </a:cxn>
                  <a:cxn ang="0">
                    <a:pos x="3447" y="2355"/>
                  </a:cxn>
                  <a:cxn ang="0">
                    <a:pos x="3333" y="2312"/>
                  </a:cxn>
                  <a:cxn ang="0">
                    <a:pos x="3248" y="2270"/>
                  </a:cxn>
                  <a:cxn ang="0">
                    <a:pos x="3120" y="2213"/>
                  </a:cxn>
                  <a:cxn ang="0">
                    <a:pos x="3049" y="2171"/>
                  </a:cxn>
                  <a:cxn ang="0">
                    <a:pos x="2964" y="2128"/>
                  </a:cxn>
                  <a:cxn ang="0">
                    <a:pos x="2865" y="2085"/>
                  </a:cxn>
                  <a:cxn ang="0">
                    <a:pos x="2709" y="2043"/>
                  </a:cxn>
                  <a:cxn ang="0">
                    <a:pos x="2610" y="2000"/>
                  </a:cxn>
                  <a:cxn ang="0">
                    <a:pos x="2511" y="1958"/>
                  </a:cxn>
                  <a:cxn ang="0">
                    <a:pos x="2057" y="1816"/>
                  </a:cxn>
                  <a:cxn ang="0">
                    <a:pos x="1844" y="1816"/>
                  </a:cxn>
                  <a:cxn ang="0">
                    <a:pos x="1532" y="1816"/>
                  </a:cxn>
                  <a:cxn ang="0">
                    <a:pos x="426" y="1788"/>
                  </a:cxn>
                  <a:cxn ang="0">
                    <a:pos x="270" y="1192"/>
                  </a:cxn>
                  <a:cxn ang="0">
                    <a:pos x="724" y="681"/>
                  </a:cxn>
                  <a:cxn ang="0">
                    <a:pos x="270" y="397"/>
                  </a:cxn>
                  <a:cxn ang="0">
                    <a:pos x="1163" y="14"/>
                  </a:cxn>
                  <a:cxn ang="0">
                    <a:pos x="1745" y="256"/>
                  </a:cxn>
                  <a:cxn ang="0">
                    <a:pos x="1957" y="511"/>
                  </a:cxn>
                </a:cxnLst>
                <a:rect l="0" t="0" r="r" b="b"/>
                <a:pathLst>
                  <a:path w="3787" h="2383">
                    <a:moveTo>
                      <a:pt x="2000" y="639"/>
                    </a:moveTo>
                    <a:lnTo>
                      <a:pt x="2043" y="809"/>
                    </a:lnTo>
                    <a:lnTo>
                      <a:pt x="2071" y="936"/>
                    </a:lnTo>
                    <a:lnTo>
                      <a:pt x="2071" y="979"/>
                    </a:lnTo>
                    <a:lnTo>
                      <a:pt x="2085" y="979"/>
                    </a:lnTo>
                    <a:lnTo>
                      <a:pt x="2142" y="1007"/>
                    </a:lnTo>
                    <a:lnTo>
                      <a:pt x="2156" y="1007"/>
                    </a:lnTo>
                    <a:lnTo>
                      <a:pt x="2170" y="1022"/>
                    </a:lnTo>
                    <a:lnTo>
                      <a:pt x="2255" y="1064"/>
                    </a:lnTo>
                    <a:lnTo>
                      <a:pt x="2269" y="1064"/>
                    </a:lnTo>
                    <a:lnTo>
                      <a:pt x="2284" y="1078"/>
                    </a:lnTo>
                    <a:lnTo>
                      <a:pt x="2298" y="1078"/>
                    </a:lnTo>
                    <a:lnTo>
                      <a:pt x="2312" y="1078"/>
                    </a:lnTo>
                    <a:lnTo>
                      <a:pt x="2326" y="1092"/>
                    </a:lnTo>
                    <a:lnTo>
                      <a:pt x="2340" y="1092"/>
                    </a:lnTo>
                    <a:lnTo>
                      <a:pt x="2355" y="1092"/>
                    </a:lnTo>
                    <a:lnTo>
                      <a:pt x="2369" y="1107"/>
                    </a:lnTo>
                    <a:lnTo>
                      <a:pt x="2383" y="1107"/>
                    </a:lnTo>
                    <a:lnTo>
                      <a:pt x="2397" y="1107"/>
                    </a:lnTo>
                    <a:lnTo>
                      <a:pt x="2411" y="1107"/>
                    </a:lnTo>
                    <a:lnTo>
                      <a:pt x="2425" y="1107"/>
                    </a:lnTo>
                    <a:lnTo>
                      <a:pt x="2440" y="1107"/>
                    </a:lnTo>
                    <a:lnTo>
                      <a:pt x="2468" y="1107"/>
                    </a:lnTo>
                    <a:lnTo>
                      <a:pt x="2482" y="1107"/>
                    </a:lnTo>
                    <a:lnTo>
                      <a:pt x="2496" y="1107"/>
                    </a:lnTo>
                    <a:lnTo>
                      <a:pt x="2511" y="1107"/>
                    </a:lnTo>
                    <a:lnTo>
                      <a:pt x="2525" y="1092"/>
                    </a:lnTo>
                    <a:lnTo>
                      <a:pt x="2553" y="1092"/>
                    </a:lnTo>
                    <a:lnTo>
                      <a:pt x="2567" y="1092"/>
                    </a:lnTo>
                    <a:lnTo>
                      <a:pt x="2667" y="1064"/>
                    </a:lnTo>
                    <a:lnTo>
                      <a:pt x="2695" y="1064"/>
                    </a:lnTo>
                    <a:lnTo>
                      <a:pt x="2709" y="1064"/>
                    </a:lnTo>
                    <a:lnTo>
                      <a:pt x="2752" y="1050"/>
                    </a:lnTo>
                    <a:lnTo>
                      <a:pt x="2794" y="1036"/>
                    </a:lnTo>
                    <a:lnTo>
                      <a:pt x="2823" y="1036"/>
                    </a:lnTo>
                    <a:lnTo>
                      <a:pt x="2851" y="1022"/>
                    </a:lnTo>
                    <a:lnTo>
                      <a:pt x="2865" y="1022"/>
                    </a:lnTo>
                    <a:lnTo>
                      <a:pt x="2879" y="1022"/>
                    </a:lnTo>
                    <a:lnTo>
                      <a:pt x="2908" y="1007"/>
                    </a:lnTo>
                    <a:lnTo>
                      <a:pt x="2922" y="1007"/>
                    </a:lnTo>
                    <a:lnTo>
                      <a:pt x="2936" y="1007"/>
                    </a:lnTo>
                    <a:lnTo>
                      <a:pt x="2950" y="993"/>
                    </a:lnTo>
                    <a:lnTo>
                      <a:pt x="2964" y="993"/>
                    </a:lnTo>
                    <a:lnTo>
                      <a:pt x="2979" y="993"/>
                    </a:lnTo>
                    <a:lnTo>
                      <a:pt x="2993" y="979"/>
                    </a:lnTo>
                    <a:lnTo>
                      <a:pt x="3007" y="965"/>
                    </a:lnTo>
                    <a:lnTo>
                      <a:pt x="3021" y="951"/>
                    </a:lnTo>
                    <a:lnTo>
                      <a:pt x="3049" y="951"/>
                    </a:lnTo>
                    <a:lnTo>
                      <a:pt x="3049" y="936"/>
                    </a:lnTo>
                    <a:lnTo>
                      <a:pt x="3064" y="936"/>
                    </a:lnTo>
                    <a:lnTo>
                      <a:pt x="3078" y="922"/>
                    </a:lnTo>
                    <a:lnTo>
                      <a:pt x="3092" y="908"/>
                    </a:lnTo>
                    <a:lnTo>
                      <a:pt x="3120" y="936"/>
                    </a:lnTo>
                    <a:lnTo>
                      <a:pt x="3120" y="951"/>
                    </a:lnTo>
                    <a:lnTo>
                      <a:pt x="3149" y="965"/>
                    </a:lnTo>
                    <a:lnTo>
                      <a:pt x="3177" y="979"/>
                    </a:lnTo>
                    <a:lnTo>
                      <a:pt x="3191" y="993"/>
                    </a:lnTo>
                    <a:lnTo>
                      <a:pt x="3191" y="1007"/>
                    </a:lnTo>
                    <a:lnTo>
                      <a:pt x="3291" y="1064"/>
                    </a:lnTo>
                    <a:lnTo>
                      <a:pt x="3333" y="1078"/>
                    </a:lnTo>
                    <a:lnTo>
                      <a:pt x="3333" y="1092"/>
                    </a:lnTo>
                    <a:lnTo>
                      <a:pt x="3376" y="1107"/>
                    </a:lnTo>
                    <a:lnTo>
                      <a:pt x="3376" y="1121"/>
                    </a:lnTo>
                    <a:lnTo>
                      <a:pt x="3390" y="1135"/>
                    </a:lnTo>
                    <a:lnTo>
                      <a:pt x="3390" y="1163"/>
                    </a:lnTo>
                    <a:lnTo>
                      <a:pt x="3404" y="1192"/>
                    </a:lnTo>
                    <a:lnTo>
                      <a:pt x="3404" y="1206"/>
                    </a:lnTo>
                    <a:lnTo>
                      <a:pt x="3404" y="1234"/>
                    </a:lnTo>
                    <a:lnTo>
                      <a:pt x="3461" y="1220"/>
                    </a:lnTo>
                    <a:lnTo>
                      <a:pt x="3517" y="1206"/>
                    </a:lnTo>
                    <a:lnTo>
                      <a:pt x="3560" y="1206"/>
                    </a:lnTo>
                    <a:lnTo>
                      <a:pt x="3574" y="1206"/>
                    </a:lnTo>
                    <a:lnTo>
                      <a:pt x="3603" y="1192"/>
                    </a:lnTo>
                    <a:lnTo>
                      <a:pt x="3617" y="1192"/>
                    </a:lnTo>
                    <a:lnTo>
                      <a:pt x="3673" y="1178"/>
                    </a:lnTo>
                    <a:lnTo>
                      <a:pt x="3688" y="1178"/>
                    </a:lnTo>
                    <a:lnTo>
                      <a:pt x="3702" y="1178"/>
                    </a:lnTo>
                    <a:lnTo>
                      <a:pt x="3716" y="1178"/>
                    </a:lnTo>
                    <a:lnTo>
                      <a:pt x="3730" y="1178"/>
                    </a:lnTo>
                    <a:lnTo>
                      <a:pt x="3759" y="1178"/>
                    </a:lnTo>
                    <a:lnTo>
                      <a:pt x="3787" y="1178"/>
                    </a:lnTo>
                    <a:lnTo>
                      <a:pt x="3787" y="1192"/>
                    </a:lnTo>
                    <a:lnTo>
                      <a:pt x="3787" y="1206"/>
                    </a:lnTo>
                    <a:lnTo>
                      <a:pt x="3787" y="1220"/>
                    </a:lnTo>
                    <a:lnTo>
                      <a:pt x="3773" y="1220"/>
                    </a:lnTo>
                    <a:lnTo>
                      <a:pt x="3773" y="1234"/>
                    </a:lnTo>
                    <a:lnTo>
                      <a:pt x="3773" y="1249"/>
                    </a:lnTo>
                    <a:lnTo>
                      <a:pt x="3773" y="1263"/>
                    </a:lnTo>
                    <a:lnTo>
                      <a:pt x="3773" y="1277"/>
                    </a:lnTo>
                    <a:lnTo>
                      <a:pt x="3759" y="1305"/>
                    </a:lnTo>
                    <a:lnTo>
                      <a:pt x="3759" y="1334"/>
                    </a:lnTo>
                    <a:lnTo>
                      <a:pt x="3759" y="1348"/>
                    </a:lnTo>
                    <a:lnTo>
                      <a:pt x="3744" y="1362"/>
                    </a:lnTo>
                    <a:lnTo>
                      <a:pt x="3744" y="1376"/>
                    </a:lnTo>
                    <a:lnTo>
                      <a:pt x="3744" y="1390"/>
                    </a:lnTo>
                    <a:lnTo>
                      <a:pt x="3744" y="1405"/>
                    </a:lnTo>
                    <a:lnTo>
                      <a:pt x="3744" y="1419"/>
                    </a:lnTo>
                    <a:lnTo>
                      <a:pt x="3730" y="1419"/>
                    </a:lnTo>
                    <a:lnTo>
                      <a:pt x="3730" y="1433"/>
                    </a:lnTo>
                    <a:lnTo>
                      <a:pt x="3730" y="1447"/>
                    </a:lnTo>
                    <a:lnTo>
                      <a:pt x="3730" y="1461"/>
                    </a:lnTo>
                    <a:lnTo>
                      <a:pt x="3730" y="1475"/>
                    </a:lnTo>
                    <a:lnTo>
                      <a:pt x="3716" y="1490"/>
                    </a:lnTo>
                    <a:lnTo>
                      <a:pt x="3716" y="1504"/>
                    </a:lnTo>
                    <a:lnTo>
                      <a:pt x="3716" y="1518"/>
                    </a:lnTo>
                    <a:lnTo>
                      <a:pt x="3716" y="1532"/>
                    </a:lnTo>
                    <a:lnTo>
                      <a:pt x="3716" y="1546"/>
                    </a:lnTo>
                    <a:lnTo>
                      <a:pt x="3702" y="1546"/>
                    </a:lnTo>
                    <a:lnTo>
                      <a:pt x="3702" y="1561"/>
                    </a:lnTo>
                    <a:lnTo>
                      <a:pt x="3702" y="1575"/>
                    </a:lnTo>
                    <a:lnTo>
                      <a:pt x="3702" y="1589"/>
                    </a:lnTo>
                    <a:lnTo>
                      <a:pt x="3688" y="1603"/>
                    </a:lnTo>
                    <a:lnTo>
                      <a:pt x="3688" y="1617"/>
                    </a:lnTo>
                    <a:lnTo>
                      <a:pt x="3688" y="1631"/>
                    </a:lnTo>
                    <a:lnTo>
                      <a:pt x="3688" y="1646"/>
                    </a:lnTo>
                    <a:lnTo>
                      <a:pt x="3673" y="1660"/>
                    </a:lnTo>
                    <a:lnTo>
                      <a:pt x="3673" y="1674"/>
                    </a:lnTo>
                    <a:lnTo>
                      <a:pt x="3673" y="1688"/>
                    </a:lnTo>
                    <a:lnTo>
                      <a:pt x="3673" y="1702"/>
                    </a:lnTo>
                    <a:lnTo>
                      <a:pt x="3673" y="1717"/>
                    </a:lnTo>
                    <a:lnTo>
                      <a:pt x="3659" y="1731"/>
                    </a:lnTo>
                    <a:lnTo>
                      <a:pt x="3673" y="1731"/>
                    </a:lnTo>
                    <a:lnTo>
                      <a:pt x="3673" y="1745"/>
                    </a:lnTo>
                    <a:lnTo>
                      <a:pt x="3688" y="1745"/>
                    </a:lnTo>
                    <a:lnTo>
                      <a:pt x="3702" y="1745"/>
                    </a:lnTo>
                    <a:lnTo>
                      <a:pt x="3702" y="1759"/>
                    </a:lnTo>
                    <a:lnTo>
                      <a:pt x="3716" y="1759"/>
                    </a:lnTo>
                    <a:lnTo>
                      <a:pt x="3730" y="1759"/>
                    </a:lnTo>
                    <a:lnTo>
                      <a:pt x="3730" y="1773"/>
                    </a:lnTo>
                    <a:lnTo>
                      <a:pt x="3716" y="1773"/>
                    </a:lnTo>
                    <a:lnTo>
                      <a:pt x="3716" y="1788"/>
                    </a:lnTo>
                    <a:lnTo>
                      <a:pt x="3716" y="1802"/>
                    </a:lnTo>
                    <a:lnTo>
                      <a:pt x="3716" y="1816"/>
                    </a:lnTo>
                    <a:lnTo>
                      <a:pt x="3702" y="1858"/>
                    </a:lnTo>
                    <a:lnTo>
                      <a:pt x="3702" y="1873"/>
                    </a:lnTo>
                    <a:lnTo>
                      <a:pt x="3688" y="1915"/>
                    </a:lnTo>
                    <a:lnTo>
                      <a:pt x="3688" y="1929"/>
                    </a:lnTo>
                    <a:lnTo>
                      <a:pt x="3688" y="1958"/>
                    </a:lnTo>
                    <a:lnTo>
                      <a:pt x="3673" y="1986"/>
                    </a:lnTo>
                    <a:lnTo>
                      <a:pt x="3673" y="2000"/>
                    </a:lnTo>
                    <a:lnTo>
                      <a:pt x="3659" y="2043"/>
                    </a:lnTo>
                    <a:lnTo>
                      <a:pt x="3659" y="2057"/>
                    </a:lnTo>
                    <a:lnTo>
                      <a:pt x="3645" y="2142"/>
                    </a:lnTo>
                    <a:lnTo>
                      <a:pt x="3631" y="2171"/>
                    </a:lnTo>
                    <a:lnTo>
                      <a:pt x="3631" y="2185"/>
                    </a:lnTo>
                    <a:lnTo>
                      <a:pt x="3631" y="2199"/>
                    </a:lnTo>
                    <a:lnTo>
                      <a:pt x="3631" y="2213"/>
                    </a:lnTo>
                    <a:lnTo>
                      <a:pt x="3617" y="2270"/>
                    </a:lnTo>
                    <a:lnTo>
                      <a:pt x="3603" y="2298"/>
                    </a:lnTo>
                    <a:lnTo>
                      <a:pt x="3603" y="2312"/>
                    </a:lnTo>
                    <a:lnTo>
                      <a:pt x="3588" y="2341"/>
                    </a:lnTo>
                    <a:lnTo>
                      <a:pt x="3588" y="2355"/>
                    </a:lnTo>
                    <a:lnTo>
                      <a:pt x="3574" y="2383"/>
                    </a:lnTo>
                    <a:lnTo>
                      <a:pt x="3560" y="2369"/>
                    </a:lnTo>
                    <a:lnTo>
                      <a:pt x="3546" y="2369"/>
                    </a:lnTo>
                    <a:lnTo>
                      <a:pt x="3532" y="2369"/>
                    </a:lnTo>
                    <a:lnTo>
                      <a:pt x="3517" y="2369"/>
                    </a:lnTo>
                    <a:lnTo>
                      <a:pt x="3503" y="2369"/>
                    </a:lnTo>
                    <a:lnTo>
                      <a:pt x="3475" y="2355"/>
                    </a:lnTo>
                    <a:lnTo>
                      <a:pt x="3461" y="2355"/>
                    </a:lnTo>
                    <a:lnTo>
                      <a:pt x="3447" y="2355"/>
                    </a:lnTo>
                    <a:lnTo>
                      <a:pt x="3432" y="2355"/>
                    </a:lnTo>
                    <a:lnTo>
                      <a:pt x="3432" y="2341"/>
                    </a:lnTo>
                    <a:lnTo>
                      <a:pt x="3418" y="2341"/>
                    </a:lnTo>
                    <a:lnTo>
                      <a:pt x="3404" y="2341"/>
                    </a:lnTo>
                    <a:lnTo>
                      <a:pt x="3376" y="2327"/>
                    </a:lnTo>
                    <a:lnTo>
                      <a:pt x="3361" y="2312"/>
                    </a:lnTo>
                    <a:lnTo>
                      <a:pt x="3333" y="2312"/>
                    </a:lnTo>
                    <a:lnTo>
                      <a:pt x="3333" y="2298"/>
                    </a:lnTo>
                    <a:lnTo>
                      <a:pt x="3319" y="2298"/>
                    </a:lnTo>
                    <a:lnTo>
                      <a:pt x="3305" y="2298"/>
                    </a:lnTo>
                    <a:lnTo>
                      <a:pt x="3291" y="2284"/>
                    </a:lnTo>
                    <a:lnTo>
                      <a:pt x="3262" y="2270"/>
                    </a:lnTo>
                    <a:lnTo>
                      <a:pt x="3248" y="2270"/>
                    </a:lnTo>
                    <a:lnTo>
                      <a:pt x="3234" y="2256"/>
                    </a:lnTo>
                    <a:lnTo>
                      <a:pt x="3220" y="2256"/>
                    </a:lnTo>
                    <a:lnTo>
                      <a:pt x="3205" y="2241"/>
                    </a:lnTo>
                    <a:lnTo>
                      <a:pt x="3191" y="2241"/>
                    </a:lnTo>
                    <a:lnTo>
                      <a:pt x="3177" y="2227"/>
                    </a:lnTo>
                    <a:lnTo>
                      <a:pt x="3163" y="2227"/>
                    </a:lnTo>
                    <a:lnTo>
                      <a:pt x="3149" y="2213"/>
                    </a:lnTo>
                    <a:lnTo>
                      <a:pt x="3120" y="2213"/>
                    </a:lnTo>
                    <a:lnTo>
                      <a:pt x="3120" y="2199"/>
                    </a:lnTo>
                    <a:lnTo>
                      <a:pt x="3106" y="2199"/>
                    </a:lnTo>
                    <a:lnTo>
                      <a:pt x="3092" y="2185"/>
                    </a:lnTo>
                    <a:lnTo>
                      <a:pt x="3078" y="2185"/>
                    </a:lnTo>
                    <a:lnTo>
                      <a:pt x="3064" y="2171"/>
                    </a:lnTo>
                    <a:lnTo>
                      <a:pt x="3049" y="2171"/>
                    </a:lnTo>
                    <a:lnTo>
                      <a:pt x="3035" y="2156"/>
                    </a:lnTo>
                    <a:lnTo>
                      <a:pt x="3021" y="2156"/>
                    </a:lnTo>
                    <a:lnTo>
                      <a:pt x="3007" y="2156"/>
                    </a:lnTo>
                    <a:lnTo>
                      <a:pt x="2993" y="2142"/>
                    </a:lnTo>
                    <a:lnTo>
                      <a:pt x="2964" y="2128"/>
                    </a:lnTo>
                    <a:lnTo>
                      <a:pt x="2950" y="2128"/>
                    </a:lnTo>
                    <a:lnTo>
                      <a:pt x="2936" y="2114"/>
                    </a:lnTo>
                    <a:lnTo>
                      <a:pt x="2908" y="2100"/>
                    </a:lnTo>
                    <a:lnTo>
                      <a:pt x="2893" y="2100"/>
                    </a:lnTo>
                    <a:lnTo>
                      <a:pt x="2879" y="2100"/>
                    </a:lnTo>
                    <a:lnTo>
                      <a:pt x="2865" y="2100"/>
                    </a:lnTo>
                    <a:lnTo>
                      <a:pt x="2865" y="2085"/>
                    </a:lnTo>
                    <a:lnTo>
                      <a:pt x="2851" y="2085"/>
                    </a:lnTo>
                    <a:lnTo>
                      <a:pt x="2837" y="2085"/>
                    </a:lnTo>
                    <a:lnTo>
                      <a:pt x="2823" y="2071"/>
                    </a:lnTo>
                    <a:lnTo>
                      <a:pt x="2808" y="2071"/>
                    </a:lnTo>
                    <a:lnTo>
                      <a:pt x="2780" y="2071"/>
                    </a:lnTo>
                    <a:lnTo>
                      <a:pt x="2709" y="2043"/>
                    </a:lnTo>
                    <a:lnTo>
                      <a:pt x="2695" y="2029"/>
                    </a:lnTo>
                    <a:lnTo>
                      <a:pt x="2681" y="2029"/>
                    </a:lnTo>
                    <a:lnTo>
                      <a:pt x="2667" y="2029"/>
                    </a:lnTo>
                    <a:lnTo>
                      <a:pt x="2652" y="2014"/>
                    </a:lnTo>
                    <a:lnTo>
                      <a:pt x="2624" y="2000"/>
                    </a:lnTo>
                    <a:lnTo>
                      <a:pt x="2610" y="2000"/>
                    </a:lnTo>
                    <a:lnTo>
                      <a:pt x="2581" y="2000"/>
                    </a:lnTo>
                    <a:lnTo>
                      <a:pt x="2581" y="1986"/>
                    </a:lnTo>
                    <a:lnTo>
                      <a:pt x="2567" y="1986"/>
                    </a:lnTo>
                    <a:lnTo>
                      <a:pt x="2553" y="1986"/>
                    </a:lnTo>
                    <a:lnTo>
                      <a:pt x="2539" y="1972"/>
                    </a:lnTo>
                    <a:lnTo>
                      <a:pt x="2525" y="1972"/>
                    </a:lnTo>
                    <a:lnTo>
                      <a:pt x="2511" y="1958"/>
                    </a:lnTo>
                    <a:lnTo>
                      <a:pt x="2496" y="1958"/>
                    </a:lnTo>
                    <a:lnTo>
                      <a:pt x="2482" y="1958"/>
                    </a:lnTo>
                    <a:lnTo>
                      <a:pt x="2425" y="1929"/>
                    </a:lnTo>
                    <a:lnTo>
                      <a:pt x="2298" y="1887"/>
                    </a:lnTo>
                    <a:lnTo>
                      <a:pt x="2085" y="1816"/>
                    </a:lnTo>
                    <a:lnTo>
                      <a:pt x="2071" y="1816"/>
                    </a:lnTo>
                    <a:lnTo>
                      <a:pt x="2057" y="1816"/>
                    </a:lnTo>
                    <a:lnTo>
                      <a:pt x="2043" y="1816"/>
                    </a:lnTo>
                    <a:lnTo>
                      <a:pt x="2014" y="1816"/>
                    </a:lnTo>
                    <a:lnTo>
                      <a:pt x="1986" y="1816"/>
                    </a:lnTo>
                    <a:lnTo>
                      <a:pt x="1957" y="1816"/>
                    </a:lnTo>
                    <a:lnTo>
                      <a:pt x="1943" y="1816"/>
                    </a:lnTo>
                    <a:lnTo>
                      <a:pt x="1915" y="1816"/>
                    </a:lnTo>
                    <a:lnTo>
                      <a:pt x="1887" y="1816"/>
                    </a:lnTo>
                    <a:lnTo>
                      <a:pt x="1844" y="1816"/>
                    </a:lnTo>
                    <a:lnTo>
                      <a:pt x="1801" y="1816"/>
                    </a:lnTo>
                    <a:lnTo>
                      <a:pt x="1773" y="1816"/>
                    </a:lnTo>
                    <a:lnTo>
                      <a:pt x="1759" y="1816"/>
                    </a:lnTo>
                    <a:lnTo>
                      <a:pt x="1716" y="1816"/>
                    </a:lnTo>
                    <a:lnTo>
                      <a:pt x="1688" y="1816"/>
                    </a:lnTo>
                    <a:lnTo>
                      <a:pt x="1645" y="1816"/>
                    </a:lnTo>
                    <a:lnTo>
                      <a:pt x="1589" y="1816"/>
                    </a:lnTo>
                    <a:lnTo>
                      <a:pt x="1532" y="1816"/>
                    </a:lnTo>
                    <a:lnTo>
                      <a:pt x="1489" y="1816"/>
                    </a:lnTo>
                    <a:lnTo>
                      <a:pt x="1177" y="1816"/>
                    </a:lnTo>
                    <a:lnTo>
                      <a:pt x="809" y="1816"/>
                    </a:lnTo>
                    <a:lnTo>
                      <a:pt x="695" y="1816"/>
                    </a:lnTo>
                    <a:lnTo>
                      <a:pt x="695" y="1788"/>
                    </a:lnTo>
                    <a:lnTo>
                      <a:pt x="454" y="1788"/>
                    </a:lnTo>
                    <a:lnTo>
                      <a:pt x="426" y="1788"/>
                    </a:lnTo>
                    <a:lnTo>
                      <a:pt x="426" y="1702"/>
                    </a:lnTo>
                    <a:lnTo>
                      <a:pt x="482" y="1646"/>
                    </a:lnTo>
                    <a:lnTo>
                      <a:pt x="454" y="1532"/>
                    </a:lnTo>
                    <a:lnTo>
                      <a:pt x="440" y="1532"/>
                    </a:lnTo>
                    <a:lnTo>
                      <a:pt x="397" y="1362"/>
                    </a:lnTo>
                    <a:lnTo>
                      <a:pt x="369" y="1277"/>
                    </a:lnTo>
                    <a:lnTo>
                      <a:pt x="270" y="1192"/>
                    </a:lnTo>
                    <a:lnTo>
                      <a:pt x="0" y="922"/>
                    </a:lnTo>
                    <a:lnTo>
                      <a:pt x="14" y="908"/>
                    </a:lnTo>
                    <a:lnTo>
                      <a:pt x="298" y="1163"/>
                    </a:lnTo>
                    <a:lnTo>
                      <a:pt x="653" y="880"/>
                    </a:lnTo>
                    <a:lnTo>
                      <a:pt x="653" y="866"/>
                    </a:lnTo>
                    <a:lnTo>
                      <a:pt x="695" y="837"/>
                    </a:lnTo>
                    <a:lnTo>
                      <a:pt x="780" y="766"/>
                    </a:lnTo>
                    <a:lnTo>
                      <a:pt x="724" y="681"/>
                    </a:lnTo>
                    <a:lnTo>
                      <a:pt x="695" y="710"/>
                    </a:lnTo>
                    <a:lnTo>
                      <a:pt x="582" y="823"/>
                    </a:lnTo>
                    <a:lnTo>
                      <a:pt x="355" y="823"/>
                    </a:lnTo>
                    <a:lnTo>
                      <a:pt x="284" y="936"/>
                    </a:lnTo>
                    <a:lnTo>
                      <a:pt x="256" y="922"/>
                    </a:lnTo>
                    <a:lnTo>
                      <a:pt x="270" y="880"/>
                    </a:lnTo>
                    <a:lnTo>
                      <a:pt x="270" y="596"/>
                    </a:lnTo>
                    <a:lnTo>
                      <a:pt x="270" y="397"/>
                    </a:lnTo>
                    <a:lnTo>
                      <a:pt x="270" y="383"/>
                    </a:lnTo>
                    <a:lnTo>
                      <a:pt x="397" y="341"/>
                    </a:lnTo>
                    <a:lnTo>
                      <a:pt x="511" y="284"/>
                    </a:lnTo>
                    <a:lnTo>
                      <a:pt x="695" y="199"/>
                    </a:lnTo>
                    <a:lnTo>
                      <a:pt x="1021" y="57"/>
                    </a:lnTo>
                    <a:lnTo>
                      <a:pt x="1149" y="0"/>
                    </a:lnTo>
                    <a:lnTo>
                      <a:pt x="1163" y="14"/>
                    </a:lnTo>
                    <a:lnTo>
                      <a:pt x="1220" y="29"/>
                    </a:lnTo>
                    <a:lnTo>
                      <a:pt x="1262" y="43"/>
                    </a:lnTo>
                    <a:lnTo>
                      <a:pt x="1291" y="57"/>
                    </a:lnTo>
                    <a:lnTo>
                      <a:pt x="1348" y="85"/>
                    </a:lnTo>
                    <a:lnTo>
                      <a:pt x="1390" y="100"/>
                    </a:lnTo>
                    <a:lnTo>
                      <a:pt x="1461" y="142"/>
                    </a:lnTo>
                    <a:lnTo>
                      <a:pt x="1589" y="185"/>
                    </a:lnTo>
                    <a:lnTo>
                      <a:pt x="1745" y="256"/>
                    </a:lnTo>
                    <a:lnTo>
                      <a:pt x="1759" y="256"/>
                    </a:lnTo>
                    <a:lnTo>
                      <a:pt x="1773" y="256"/>
                    </a:lnTo>
                    <a:lnTo>
                      <a:pt x="1887" y="312"/>
                    </a:lnTo>
                    <a:lnTo>
                      <a:pt x="1901" y="312"/>
                    </a:lnTo>
                    <a:lnTo>
                      <a:pt x="1915" y="341"/>
                    </a:lnTo>
                    <a:lnTo>
                      <a:pt x="1929" y="383"/>
                    </a:lnTo>
                    <a:lnTo>
                      <a:pt x="1957" y="511"/>
                    </a:lnTo>
                    <a:lnTo>
                      <a:pt x="2000" y="639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0" name="Freeform 10"/>
              <p:cNvSpPr>
                <a:spLocks noChangeAspect="1"/>
              </p:cNvSpPr>
              <p:nvPr/>
            </p:nvSpPr>
            <p:spPr bwMode="auto">
              <a:xfrm>
                <a:off x="11134" y="5573"/>
                <a:ext cx="1925" cy="2596"/>
              </a:xfrm>
              <a:custGeom>
                <a:avLst/>
                <a:gdLst/>
                <a:ahLst/>
                <a:cxnLst>
                  <a:cxn ang="0">
                    <a:pos x="653" y="0"/>
                  </a:cxn>
                  <a:cxn ang="0">
                    <a:pos x="766" y="0"/>
                  </a:cxn>
                  <a:cxn ang="0">
                    <a:pos x="965" y="14"/>
                  </a:cxn>
                  <a:cxn ang="0">
                    <a:pos x="965" y="255"/>
                  </a:cxn>
                  <a:cxn ang="0">
                    <a:pos x="951" y="440"/>
                  </a:cxn>
                  <a:cxn ang="0">
                    <a:pos x="951" y="596"/>
                  </a:cxn>
                  <a:cxn ang="0">
                    <a:pos x="936" y="851"/>
                  </a:cxn>
                  <a:cxn ang="0">
                    <a:pos x="908" y="1177"/>
                  </a:cxn>
                  <a:cxn ang="0">
                    <a:pos x="993" y="1234"/>
                  </a:cxn>
                  <a:cxn ang="0">
                    <a:pos x="1107" y="1234"/>
                  </a:cxn>
                  <a:cxn ang="0">
                    <a:pos x="1135" y="1220"/>
                  </a:cxn>
                  <a:cxn ang="0">
                    <a:pos x="1178" y="1220"/>
                  </a:cxn>
                  <a:cxn ang="0">
                    <a:pos x="1149" y="1234"/>
                  </a:cxn>
                  <a:cxn ang="0">
                    <a:pos x="1149" y="1234"/>
                  </a:cxn>
                  <a:cxn ang="0">
                    <a:pos x="1206" y="1248"/>
                  </a:cxn>
                  <a:cxn ang="0">
                    <a:pos x="1178" y="1248"/>
                  </a:cxn>
                  <a:cxn ang="0">
                    <a:pos x="1149" y="1248"/>
                  </a:cxn>
                  <a:cxn ang="0">
                    <a:pos x="1121" y="1276"/>
                  </a:cxn>
                  <a:cxn ang="0">
                    <a:pos x="1121" y="1305"/>
                  </a:cxn>
                  <a:cxn ang="0">
                    <a:pos x="1107" y="1319"/>
                  </a:cxn>
                  <a:cxn ang="0">
                    <a:pos x="1092" y="1376"/>
                  </a:cxn>
                  <a:cxn ang="0">
                    <a:pos x="1107" y="1404"/>
                  </a:cxn>
                  <a:cxn ang="0">
                    <a:pos x="1107" y="1432"/>
                  </a:cxn>
                  <a:cxn ang="0">
                    <a:pos x="1078" y="1461"/>
                  </a:cxn>
                  <a:cxn ang="0">
                    <a:pos x="1078" y="1546"/>
                  </a:cxn>
                  <a:cxn ang="0">
                    <a:pos x="1036" y="1631"/>
                  </a:cxn>
                  <a:cxn ang="0">
                    <a:pos x="837" y="1574"/>
                  </a:cxn>
                  <a:cxn ang="0">
                    <a:pos x="738" y="1532"/>
                  </a:cxn>
                  <a:cxn ang="0">
                    <a:pos x="681" y="1518"/>
                  </a:cxn>
                  <a:cxn ang="0">
                    <a:pos x="624" y="1518"/>
                  </a:cxn>
                  <a:cxn ang="0">
                    <a:pos x="582" y="1503"/>
                  </a:cxn>
                  <a:cxn ang="0">
                    <a:pos x="454" y="1489"/>
                  </a:cxn>
                  <a:cxn ang="0">
                    <a:pos x="241" y="1418"/>
                  </a:cxn>
                  <a:cxn ang="0">
                    <a:pos x="227" y="1461"/>
                  </a:cxn>
                  <a:cxn ang="0">
                    <a:pos x="213" y="1489"/>
                  </a:cxn>
                  <a:cxn ang="0">
                    <a:pos x="114" y="1489"/>
                  </a:cxn>
                  <a:cxn ang="0">
                    <a:pos x="0" y="1461"/>
                  </a:cxn>
                  <a:cxn ang="0">
                    <a:pos x="15" y="1163"/>
                  </a:cxn>
                  <a:cxn ang="0">
                    <a:pos x="29" y="1092"/>
                  </a:cxn>
                  <a:cxn ang="0">
                    <a:pos x="43" y="1035"/>
                  </a:cxn>
                  <a:cxn ang="0">
                    <a:pos x="57" y="1007"/>
                  </a:cxn>
                  <a:cxn ang="0">
                    <a:pos x="57" y="964"/>
                  </a:cxn>
                  <a:cxn ang="0">
                    <a:pos x="29" y="879"/>
                  </a:cxn>
                  <a:cxn ang="0">
                    <a:pos x="15" y="823"/>
                  </a:cxn>
                  <a:cxn ang="0">
                    <a:pos x="57" y="808"/>
                  </a:cxn>
                  <a:cxn ang="0">
                    <a:pos x="85" y="709"/>
                  </a:cxn>
                  <a:cxn ang="0">
                    <a:pos x="100" y="638"/>
                  </a:cxn>
                  <a:cxn ang="0">
                    <a:pos x="114" y="553"/>
                  </a:cxn>
                  <a:cxn ang="0">
                    <a:pos x="100" y="525"/>
                  </a:cxn>
                  <a:cxn ang="0">
                    <a:pos x="85" y="482"/>
                  </a:cxn>
                  <a:cxn ang="0">
                    <a:pos x="100" y="454"/>
                  </a:cxn>
                  <a:cxn ang="0">
                    <a:pos x="85" y="411"/>
                  </a:cxn>
                  <a:cxn ang="0">
                    <a:pos x="85" y="369"/>
                  </a:cxn>
                  <a:cxn ang="0">
                    <a:pos x="85" y="312"/>
                  </a:cxn>
                  <a:cxn ang="0">
                    <a:pos x="100" y="298"/>
                  </a:cxn>
                  <a:cxn ang="0">
                    <a:pos x="213" y="213"/>
                  </a:cxn>
                  <a:cxn ang="0">
                    <a:pos x="284" y="113"/>
                  </a:cxn>
                  <a:cxn ang="0">
                    <a:pos x="397" y="28"/>
                  </a:cxn>
                  <a:cxn ang="0">
                    <a:pos x="468" y="0"/>
                  </a:cxn>
                </a:cxnLst>
                <a:rect l="0" t="0" r="r" b="b"/>
                <a:pathLst>
                  <a:path w="1206" h="1631">
                    <a:moveTo>
                      <a:pt x="539" y="0"/>
                    </a:moveTo>
                    <a:lnTo>
                      <a:pt x="539" y="0"/>
                    </a:lnTo>
                    <a:lnTo>
                      <a:pt x="554" y="0"/>
                    </a:lnTo>
                    <a:lnTo>
                      <a:pt x="568" y="0"/>
                    </a:lnTo>
                    <a:lnTo>
                      <a:pt x="596" y="0"/>
                    </a:lnTo>
                    <a:lnTo>
                      <a:pt x="624" y="0"/>
                    </a:lnTo>
                    <a:lnTo>
                      <a:pt x="653" y="0"/>
                    </a:lnTo>
                    <a:lnTo>
                      <a:pt x="681" y="0"/>
                    </a:lnTo>
                    <a:lnTo>
                      <a:pt x="710" y="0"/>
                    </a:lnTo>
                    <a:lnTo>
                      <a:pt x="738" y="0"/>
                    </a:lnTo>
                    <a:lnTo>
                      <a:pt x="752" y="0"/>
                    </a:lnTo>
                    <a:lnTo>
                      <a:pt x="766" y="0"/>
                    </a:lnTo>
                    <a:lnTo>
                      <a:pt x="780" y="0"/>
                    </a:lnTo>
                    <a:lnTo>
                      <a:pt x="795" y="0"/>
                    </a:lnTo>
                    <a:lnTo>
                      <a:pt x="809" y="0"/>
                    </a:lnTo>
                    <a:lnTo>
                      <a:pt x="837" y="0"/>
                    </a:lnTo>
                    <a:lnTo>
                      <a:pt x="866" y="0"/>
                    </a:lnTo>
                    <a:lnTo>
                      <a:pt x="894" y="0"/>
                    </a:lnTo>
                    <a:lnTo>
                      <a:pt x="922" y="14"/>
                    </a:lnTo>
                    <a:lnTo>
                      <a:pt x="951" y="14"/>
                    </a:lnTo>
                    <a:lnTo>
                      <a:pt x="965" y="14"/>
                    </a:lnTo>
                    <a:lnTo>
                      <a:pt x="965" y="28"/>
                    </a:lnTo>
                    <a:lnTo>
                      <a:pt x="965" y="85"/>
                    </a:lnTo>
                    <a:lnTo>
                      <a:pt x="965" y="113"/>
                    </a:lnTo>
                    <a:lnTo>
                      <a:pt x="965" y="156"/>
                    </a:lnTo>
                    <a:lnTo>
                      <a:pt x="965" y="184"/>
                    </a:lnTo>
                    <a:lnTo>
                      <a:pt x="965" y="198"/>
                    </a:lnTo>
                    <a:lnTo>
                      <a:pt x="965" y="227"/>
                    </a:lnTo>
                    <a:lnTo>
                      <a:pt x="965" y="255"/>
                    </a:lnTo>
                    <a:lnTo>
                      <a:pt x="965" y="284"/>
                    </a:lnTo>
                    <a:lnTo>
                      <a:pt x="965" y="312"/>
                    </a:lnTo>
                    <a:lnTo>
                      <a:pt x="965" y="326"/>
                    </a:lnTo>
                    <a:lnTo>
                      <a:pt x="965" y="354"/>
                    </a:lnTo>
                    <a:lnTo>
                      <a:pt x="965" y="369"/>
                    </a:lnTo>
                    <a:lnTo>
                      <a:pt x="965" y="383"/>
                    </a:lnTo>
                    <a:lnTo>
                      <a:pt x="951" y="397"/>
                    </a:lnTo>
                    <a:lnTo>
                      <a:pt x="951" y="411"/>
                    </a:lnTo>
                    <a:lnTo>
                      <a:pt x="951" y="440"/>
                    </a:lnTo>
                    <a:lnTo>
                      <a:pt x="951" y="454"/>
                    </a:lnTo>
                    <a:lnTo>
                      <a:pt x="951" y="468"/>
                    </a:lnTo>
                    <a:lnTo>
                      <a:pt x="951" y="482"/>
                    </a:lnTo>
                    <a:lnTo>
                      <a:pt x="951" y="496"/>
                    </a:lnTo>
                    <a:lnTo>
                      <a:pt x="951" y="510"/>
                    </a:lnTo>
                    <a:lnTo>
                      <a:pt x="951" y="525"/>
                    </a:lnTo>
                    <a:lnTo>
                      <a:pt x="951" y="567"/>
                    </a:lnTo>
                    <a:lnTo>
                      <a:pt x="951" y="596"/>
                    </a:lnTo>
                    <a:lnTo>
                      <a:pt x="951" y="638"/>
                    </a:lnTo>
                    <a:lnTo>
                      <a:pt x="951" y="666"/>
                    </a:lnTo>
                    <a:lnTo>
                      <a:pt x="951" y="681"/>
                    </a:lnTo>
                    <a:lnTo>
                      <a:pt x="951" y="695"/>
                    </a:lnTo>
                    <a:lnTo>
                      <a:pt x="951" y="723"/>
                    </a:lnTo>
                    <a:lnTo>
                      <a:pt x="951" y="737"/>
                    </a:lnTo>
                    <a:lnTo>
                      <a:pt x="936" y="794"/>
                    </a:lnTo>
                    <a:lnTo>
                      <a:pt x="936" y="851"/>
                    </a:lnTo>
                    <a:lnTo>
                      <a:pt x="936" y="979"/>
                    </a:lnTo>
                    <a:lnTo>
                      <a:pt x="922" y="1035"/>
                    </a:lnTo>
                    <a:lnTo>
                      <a:pt x="922" y="1064"/>
                    </a:lnTo>
                    <a:lnTo>
                      <a:pt x="922" y="1078"/>
                    </a:lnTo>
                    <a:lnTo>
                      <a:pt x="922" y="1092"/>
                    </a:lnTo>
                    <a:lnTo>
                      <a:pt x="908" y="1177"/>
                    </a:lnTo>
                    <a:lnTo>
                      <a:pt x="922" y="1177"/>
                    </a:lnTo>
                    <a:lnTo>
                      <a:pt x="908" y="1191"/>
                    </a:lnTo>
                    <a:lnTo>
                      <a:pt x="908" y="1220"/>
                    </a:lnTo>
                    <a:lnTo>
                      <a:pt x="922" y="1220"/>
                    </a:lnTo>
                    <a:lnTo>
                      <a:pt x="936" y="1234"/>
                    </a:lnTo>
                    <a:lnTo>
                      <a:pt x="965" y="1234"/>
                    </a:lnTo>
                    <a:lnTo>
                      <a:pt x="993" y="1234"/>
                    </a:lnTo>
                    <a:lnTo>
                      <a:pt x="1036" y="1248"/>
                    </a:lnTo>
                    <a:lnTo>
                      <a:pt x="1078" y="1248"/>
                    </a:lnTo>
                    <a:lnTo>
                      <a:pt x="1092" y="1248"/>
                    </a:lnTo>
                    <a:lnTo>
                      <a:pt x="1107" y="1248"/>
                    </a:lnTo>
                    <a:lnTo>
                      <a:pt x="1107" y="1234"/>
                    </a:lnTo>
                    <a:lnTo>
                      <a:pt x="1121" y="1234"/>
                    </a:lnTo>
                    <a:lnTo>
                      <a:pt x="1121" y="1220"/>
                    </a:lnTo>
                    <a:lnTo>
                      <a:pt x="1135" y="1220"/>
                    </a:lnTo>
                    <a:lnTo>
                      <a:pt x="1149" y="1220"/>
                    </a:lnTo>
                    <a:lnTo>
                      <a:pt x="1163" y="1220"/>
                    </a:lnTo>
                    <a:lnTo>
                      <a:pt x="1192" y="1220"/>
                    </a:lnTo>
                    <a:lnTo>
                      <a:pt x="1178" y="1220"/>
                    </a:lnTo>
                    <a:lnTo>
                      <a:pt x="1163" y="1220"/>
                    </a:lnTo>
                    <a:lnTo>
                      <a:pt x="1163" y="1234"/>
                    </a:lnTo>
                    <a:lnTo>
                      <a:pt x="1149" y="1234"/>
                    </a:lnTo>
                    <a:lnTo>
                      <a:pt x="1135" y="1234"/>
                    </a:lnTo>
                    <a:lnTo>
                      <a:pt x="1149" y="1234"/>
                    </a:lnTo>
                    <a:lnTo>
                      <a:pt x="1149" y="1248"/>
                    </a:lnTo>
                    <a:lnTo>
                      <a:pt x="1163" y="1248"/>
                    </a:lnTo>
                    <a:lnTo>
                      <a:pt x="1178" y="1234"/>
                    </a:lnTo>
                    <a:lnTo>
                      <a:pt x="1192" y="1234"/>
                    </a:lnTo>
                    <a:lnTo>
                      <a:pt x="1206" y="1234"/>
                    </a:lnTo>
                    <a:lnTo>
                      <a:pt x="1206" y="1248"/>
                    </a:lnTo>
                    <a:lnTo>
                      <a:pt x="1192" y="1248"/>
                    </a:lnTo>
                    <a:lnTo>
                      <a:pt x="1178" y="1248"/>
                    </a:lnTo>
                    <a:lnTo>
                      <a:pt x="1163" y="1248"/>
                    </a:lnTo>
                    <a:lnTo>
                      <a:pt x="1149" y="1248"/>
                    </a:lnTo>
                    <a:lnTo>
                      <a:pt x="1135" y="1248"/>
                    </a:lnTo>
                    <a:lnTo>
                      <a:pt x="1135" y="1234"/>
                    </a:lnTo>
                    <a:lnTo>
                      <a:pt x="1121" y="1248"/>
                    </a:lnTo>
                    <a:lnTo>
                      <a:pt x="1121" y="1262"/>
                    </a:lnTo>
                    <a:lnTo>
                      <a:pt x="1107" y="1276"/>
                    </a:lnTo>
                    <a:lnTo>
                      <a:pt x="1121" y="1276"/>
                    </a:lnTo>
                    <a:lnTo>
                      <a:pt x="1121" y="1291"/>
                    </a:lnTo>
                    <a:lnTo>
                      <a:pt x="1121" y="1305"/>
                    </a:lnTo>
                    <a:lnTo>
                      <a:pt x="1107" y="1305"/>
                    </a:lnTo>
                    <a:lnTo>
                      <a:pt x="1107" y="1319"/>
                    </a:lnTo>
                    <a:lnTo>
                      <a:pt x="1107" y="1333"/>
                    </a:lnTo>
                    <a:lnTo>
                      <a:pt x="1107" y="1347"/>
                    </a:lnTo>
                    <a:lnTo>
                      <a:pt x="1092" y="1362"/>
                    </a:lnTo>
                    <a:lnTo>
                      <a:pt x="1092" y="1376"/>
                    </a:lnTo>
                    <a:lnTo>
                      <a:pt x="1107" y="1376"/>
                    </a:lnTo>
                    <a:lnTo>
                      <a:pt x="1107" y="1390"/>
                    </a:lnTo>
                    <a:lnTo>
                      <a:pt x="1107" y="1404"/>
                    </a:lnTo>
                    <a:lnTo>
                      <a:pt x="1107" y="1418"/>
                    </a:lnTo>
                    <a:lnTo>
                      <a:pt x="1107" y="1432"/>
                    </a:lnTo>
                    <a:lnTo>
                      <a:pt x="1092" y="1432"/>
                    </a:lnTo>
                    <a:lnTo>
                      <a:pt x="1092" y="1447"/>
                    </a:lnTo>
                    <a:lnTo>
                      <a:pt x="1078" y="1461"/>
                    </a:lnTo>
                    <a:lnTo>
                      <a:pt x="1078" y="1475"/>
                    </a:lnTo>
                    <a:lnTo>
                      <a:pt x="1078" y="1489"/>
                    </a:lnTo>
                    <a:lnTo>
                      <a:pt x="1078" y="1518"/>
                    </a:lnTo>
                    <a:lnTo>
                      <a:pt x="1078" y="1546"/>
                    </a:lnTo>
                    <a:lnTo>
                      <a:pt x="1078" y="1560"/>
                    </a:lnTo>
                    <a:lnTo>
                      <a:pt x="1064" y="1560"/>
                    </a:lnTo>
                    <a:lnTo>
                      <a:pt x="1064" y="1574"/>
                    </a:lnTo>
                    <a:lnTo>
                      <a:pt x="1064" y="1588"/>
                    </a:lnTo>
                    <a:lnTo>
                      <a:pt x="1064" y="1631"/>
                    </a:lnTo>
                    <a:lnTo>
                      <a:pt x="1036" y="1631"/>
                    </a:lnTo>
                    <a:lnTo>
                      <a:pt x="993" y="1617"/>
                    </a:lnTo>
                    <a:lnTo>
                      <a:pt x="965" y="1617"/>
                    </a:lnTo>
                    <a:lnTo>
                      <a:pt x="951" y="1617"/>
                    </a:lnTo>
                    <a:lnTo>
                      <a:pt x="951" y="1603"/>
                    </a:lnTo>
                    <a:lnTo>
                      <a:pt x="880" y="1588"/>
                    </a:lnTo>
                    <a:lnTo>
                      <a:pt x="866" y="1588"/>
                    </a:lnTo>
                    <a:lnTo>
                      <a:pt x="851" y="1588"/>
                    </a:lnTo>
                    <a:lnTo>
                      <a:pt x="837" y="1574"/>
                    </a:lnTo>
                    <a:lnTo>
                      <a:pt x="823" y="1574"/>
                    </a:lnTo>
                    <a:lnTo>
                      <a:pt x="809" y="1560"/>
                    </a:lnTo>
                    <a:lnTo>
                      <a:pt x="795" y="1560"/>
                    </a:lnTo>
                    <a:lnTo>
                      <a:pt x="766" y="1546"/>
                    </a:lnTo>
                    <a:lnTo>
                      <a:pt x="738" y="1532"/>
                    </a:lnTo>
                    <a:lnTo>
                      <a:pt x="724" y="1532"/>
                    </a:lnTo>
                    <a:lnTo>
                      <a:pt x="710" y="1532"/>
                    </a:lnTo>
                    <a:lnTo>
                      <a:pt x="710" y="1518"/>
                    </a:lnTo>
                    <a:lnTo>
                      <a:pt x="695" y="1518"/>
                    </a:lnTo>
                    <a:lnTo>
                      <a:pt x="681" y="1518"/>
                    </a:lnTo>
                    <a:lnTo>
                      <a:pt x="667" y="1518"/>
                    </a:lnTo>
                    <a:lnTo>
                      <a:pt x="653" y="1518"/>
                    </a:lnTo>
                    <a:lnTo>
                      <a:pt x="624" y="1518"/>
                    </a:lnTo>
                    <a:lnTo>
                      <a:pt x="610" y="1518"/>
                    </a:lnTo>
                    <a:lnTo>
                      <a:pt x="596" y="1503"/>
                    </a:lnTo>
                    <a:lnTo>
                      <a:pt x="582" y="1503"/>
                    </a:lnTo>
                    <a:lnTo>
                      <a:pt x="568" y="1503"/>
                    </a:lnTo>
                    <a:lnTo>
                      <a:pt x="554" y="1503"/>
                    </a:lnTo>
                    <a:lnTo>
                      <a:pt x="539" y="1503"/>
                    </a:lnTo>
                    <a:lnTo>
                      <a:pt x="525" y="1503"/>
                    </a:lnTo>
                    <a:lnTo>
                      <a:pt x="511" y="1489"/>
                    </a:lnTo>
                    <a:lnTo>
                      <a:pt x="483" y="1489"/>
                    </a:lnTo>
                    <a:lnTo>
                      <a:pt x="454" y="1489"/>
                    </a:lnTo>
                    <a:lnTo>
                      <a:pt x="440" y="1489"/>
                    </a:lnTo>
                    <a:lnTo>
                      <a:pt x="426" y="1489"/>
                    </a:lnTo>
                    <a:lnTo>
                      <a:pt x="383" y="1475"/>
                    </a:lnTo>
                    <a:lnTo>
                      <a:pt x="270" y="1461"/>
                    </a:lnTo>
                    <a:lnTo>
                      <a:pt x="270" y="1447"/>
                    </a:lnTo>
                    <a:lnTo>
                      <a:pt x="241" y="1418"/>
                    </a:lnTo>
                    <a:lnTo>
                      <a:pt x="227" y="1404"/>
                    </a:lnTo>
                    <a:lnTo>
                      <a:pt x="227" y="1390"/>
                    </a:lnTo>
                    <a:lnTo>
                      <a:pt x="227" y="1447"/>
                    </a:lnTo>
                    <a:lnTo>
                      <a:pt x="213" y="1461"/>
                    </a:lnTo>
                    <a:lnTo>
                      <a:pt x="227" y="1461"/>
                    </a:lnTo>
                    <a:lnTo>
                      <a:pt x="227" y="1475"/>
                    </a:lnTo>
                    <a:lnTo>
                      <a:pt x="227" y="1489"/>
                    </a:lnTo>
                    <a:lnTo>
                      <a:pt x="227" y="1503"/>
                    </a:lnTo>
                    <a:lnTo>
                      <a:pt x="213" y="1489"/>
                    </a:lnTo>
                    <a:lnTo>
                      <a:pt x="199" y="1489"/>
                    </a:lnTo>
                    <a:lnTo>
                      <a:pt x="185" y="1489"/>
                    </a:lnTo>
                    <a:lnTo>
                      <a:pt x="171" y="1489"/>
                    </a:lnTo>
                    <a:lnTo>
                      <a:pt x="128" y="1489"/>
                    </a:lnTo>
                    <a:lnTo>
                      <a:pt x="114" y="1489"/>
                    </a:lnTo>
                    <a:lnTo>
                      <a:pt x="100" y="1489"/>
                    </a:lnTo>
                    <a:lnTo>
                      <a:pt x="0" y="1489"/>
                    </a:lnTo>
                    <a:lnTo>
                      <a:pt x="0" y="1475"/>
                    </a:lnTo>
                    <a:lnTo>
                      <a:pt x="0" y="1461"/>
                    </a:lnTo>
                    <a:lnTo>
                      <a:pt x="15" y="1276"/>
                    </a:lnTo>
                    <a:lnTo>
                      <a:pt x="15" y="1248"/>
                    </a:lnTo>
                    <a:lnTo>
                      <a:pt x="15" y="1191"/>
                    </a:lnTo>
                    <a:lnTo>
                      <a:pt x="15" y="1177"/>
                    </a:lnTo>
                    <a:lnTo>
                      <a:pt x="15" y="1163"/>
                    </a:lnTo>
                    <a:lnTo>
                      <a:pt x="29" y="1149"/>
                    </a:lnTo>
                    <a:lnTo>
                      <a:pt x="29" y="1135"/>
                    </a:lnTo>
                    <a:lnTo>
                      <a:pt x="29" y="1120"/>
                    </a:lnTo>
                    <a:lnTo>
                      <a:pt x="29" y="1106"/>
                    </a:lnTo>
                    <a:lnTo>
                      <a:pt x="29" y="1092"/>
                    </a:lnTo>
                    <a:lnTo>
                      <a:pt x="43" y="1078"/>
                    </a:lnTo>
                    <a:lnTo>
                      <a:pt x="43" y="1064"/>
                    </a:lnTo>
                    <a:lnTo>
                      <a:pt x="43" y="1049"/>
                    </a:lnTo>
                    <a:lnTo>
                      <a:pt x="43" y="1035"/>
                    </a:lnTo>
                    <a:lnTo>
                      <a:pt x="57" y="1021"/>
                    </a:lnTo>
                    <a:lnTo>
                      <a:pt x="57" y="1007"/>
                    </a:lnTo>
                    <a:lnTo>
                      <a:pt x="57" y="993"/>
                    </a:lnTo>
                    <a:lnTo>
                      <a:pt x="57" y="979"/>
                    </a:lnTo>
                    <a:lnTo>
                      <a:pt x="57" y="964"/>
                    </a:lnTo>
                    <a:lnTo>
                      <a:pt x="43" y="950"/>
                    </a:lnTo>
                    <a:lnTo>
                      <a:pt x="43" y="936"/>
                    </a:lnTo>
                    <a:lnTo>
                      <a:pt x="43" y="922"/>
                    </a:lnTo>
                    <a:lnTo>
                      <a:pt x="29" y="908"/>
                    </a:lnTo>
                    <a:lnTo>
                      <a:pt x="29" y="893"/>
                    </a:lnTo>
                    <a:lnTo>
                      <a:pt x="29" y="879"/>
                    </a:lnTo>
                    <a:lnTo>
                      <a:pt x="29" y="865"/>
                    </a:lnTo>
                    <a:lnTo>
                      <a:pt x="15" y="851"/>
                    </a:lnTo>
                    <a:lnTo>
                      <a:pt x="15" y="837"/>
                    </a:lnTo>
                    <a:lnTo>
                      <a:pt x="15" y="823"/>
                    </a:lnTo>
                    <a:lnTo>
                      <a:pt x="0" y="808"/>
                    </a:lnTo>
                    <a:lnTo>
                      <a:pt x="15" y="808"/>
                    </a:lnTo>
                    <a:lnTo>
                      <a:pt x="29" y="808"/>
                    </a:lnTo>
                    <a:lnTo>
                      <a:pt x="43" y="808"/>
                    </a:lnTo>
                    <a:lnTo>
                      <a:pt x="57" y="808"/>
                    </a:lnTo>
                    <a:lnTo>
                      <a:pt x="71" y="766"/>
                    </a:lnTo>
                    <a:lnTo>
                      <a:pt x="71" y="752"/>
                    </a:lnTo>
                    <a:lnTo>
                      <a:pt x="85" y="752"/>
                    </a:lnTo>
                    <a:lnTo>
                      <a:pt x="85" y="737"/>
                    </a:lnTo>
                    <a:lnTo>
                      <a:pt x="85" y="723"/>
                    </a:lnTo>
                    <a:lnTo>
                      <a:pt x="85" y="709"/>
                    </a:lnTo>
                    <a:lnTo>
                      <a:pt x="85" y="695"/>
                    </a:lnTo>
                    <a:lnTo>
                      <a:pt x="100" y="681"/>
                    </a:lnTo>
                    <a:lnTo>
                      <a:pt x="100" y="666"/>
                    </a:lnTo>
                    <a:lnTo>
                      <a:pt x="100" y="652"/>
                    </a:lnTo>
                    <a:lnTo>
                      <a:pt x="100" y="638"/>
                    </a:lnTo>
                    <a:lnTo>
                      <a:pt x="100" y="624"/>
                    </a:lnTo>
                    <a:lnTo>
                      <a:pt x="100" y="596"/>
                    </a:lnTo>
                    <a:lnTo>
                      <a:pt x="114" y="581"/>
                    </a:lnTo>
                    <a:lnTo>
                      <a:pt x="114" y="567"/>
                    </a:lnTo>
                    <a:lnTo>
                      <a:pt x="114" y="553"/>
                    </a:lnTo>
                    <a:lnTo>
                      <a:pt x="114" y="539"/>
                    </a:lnTo>
                    <a:lnTo>
                      <a:pt x="100" y="539"/>
                    </a:lnTo>
                    <a:lnTo>
                      <a:pt x="100" y="525"/>
                    </a:lnTo>
                    <a:lnTo>
                      <a:pt x="100" y="510"/>
                    </a:lnTo>
                    <a:lnTo>
                      <a:pt x="85" y="496"/>
                    </a:lnTo>
                    <a:lnTo>
                      <a:pt x="85" y="482"/>
                    </a:lnTo>
                    <a:lnTo>
                      <a:pt x="100" y="468"/>
                    </a:lnTo>
                    <a:lnTo>
                      <a:pt x="100" y="454"/>
                    </a:lnTo>
                    <a:lnTo>
                      <a:pt x="100" y="440"/>
                    </a:lnTo>
                    <a:lnTo>
                      <a:pt x="100" y="425"/>
                    </a:lnTo>
                    <a:lnTo>
                      <a:pt x="100" y="411"/>
                    </a:lnTo>
                    <a:lnTo>
                      <a:pt x="85" y="411"/>
                    </a:lnTo>
                    <a:lnTo>
                      <a:pt x="85" y="397"/>
                    </a:lnTo>
                    <a:lnTo>
                      <a:pt x="85" y="383"/>
                    </a:lnTo>
                    <a:lnTo>
                      <a:pt x="85" y="369"/>
                    </a:lnTo>
                    <a:lnTo>
                      <a:pt x="85" y="354"/>
                    </a:lnTo>
                    <a:lnTo>
                      <a:pt x="85" y="340"/>
                    </a:lnTo>
                    <a:lnTo>
                      <a:pt x="85" y="326"/>
                    </a:lnTo>
                    <a:lnTo>
                      <a:pt x="85" y="312"/>
                    </a:lnTo>
                    <a:lnTo>
                      <a:pt x="71" y="312"/>
                    </a:lnTo>
                    <a:lnTo>
                      <a:pt x="71" y="298"/>
                    </a:lnTo>
                    <a:lnTo>
                      <a:pt x="85" y="298"/>
                    </a:lnTo>
                    <a:lnTo>
                      <a:pt x="100" y="298"/>
                    </a:lnTo>
                    <a:lnTo>
                      <a:pt x="128" y="298"/>
                    </a:lnTo>
                    <a:lnTo>
                      <a:pt x="142" y="298"/>
                    </a:lnTo>
                    <a:lnTo>
                      <a:pt x="142" y="284"/>
                    </a:lnTo>
                    <a:lnTo>
                      <a:pt x="156" y="269"/>
                    </a:lnTo>
                    <a:lnTo>
                      <a:pt x="171" y="255"/>
                    </a:lnTo>
                    <a:lnTo>
                      <a:pt x="199" y="227"/>
                    </a:lnTo>
                    <a:lnTo>
                      <a:pt x="213" y="213"/>
                    </a:lnTo>
                    <a:lnTo>
                      <a:pt x="227" y="198"/>
                    </a:lnTo>
                    <a:lnTo>
                      <a:pt x="241" y="184"/>
                    </a:lnTo>
                    <a:lnTo>
                      <a:pt x="241" y="170"/>
                    </a:lnTo>
                    <a:lnTo>
                      <a:pt x="256" y="156"/>
                    </a:lnTo>
                    <a:lnTo>
                      <a:pt x="270" y="156"/>
                    </a:lnTo>
                    <a:lnTo>
                      <a:pt x="284" y="113"/>
                    </a:lnTo>
                    <a:lnTo>
                      <a:pt x="298" y="99"/>
                    </a:lnTo>
                    <a:lnTo>
                      <a:pt x="312" y="85"/>
                    </a:lnTo>
                    <a:lnTo>
                      <a:pt x="327" y="71"/>
                    </a:lnTo>
                    <a:lnTo>
                      <a:pt x="355" y="57"/>
                    </a:lnTo>
                    <a:lnTo>
                      <a:pt x="355" y="42"/>
                    </a:lnTo>
                    <a:lnTo>
                      <a:pt x="369" y="42"/>
                    </a:lnTo>
                    <a:lnTo>
                      <a:pt x="383" y="28"/>
                    </a:lnTo>
                    <a:lnTo>
                      <a:pt x="397" y="28"/>
                    </a:lnTo>
                    <a:lnTo>
                      <a:pt x="412" y="14"/>
                    </a:lnTo>
                    <a:lnTo>
                      <a:pt x="426" y="14"/>
                    </a:lnTo>
                    <a:lnTo>
                      <a:pt x="440" y="0"/>
                    </a:lnTo>
                    <a:lnTo>
                      <a:pt x="454" y="0"/>
                    </a:lnTo>
                    <a:lnTo>
                      <a:pt x="468" y="0"/>
                    </a:lnTo>
                    <a:lnTo>
                      <a:pt x="497" y="0"/>
                    </a:lnTo>
                    <a:lnTo>
                      <a:pt x="525" y="0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1" name="Freeform 11"/>
              <p:cNvSpPr>
                <a:spLocks noChangeAspect="1"/>
              </p:cNvSpPr>
              <p:nvPr/>
            </p:nvSpPr>
            <p:spPr bwMode="auto">
              <a:xfrm>
                <a:off x="10547" y="9050"/>
                <a:ext cx="2330" cy="2303"/>
              </a:xfrm>
              <a:custGeom>
                <a:avLst/>
                <a:gdLst/>
                <a:ahLst/>
                <a:cxnLst>
                  <a:cxn ang="0">
                    <a:pos x="666" y="14"/>
                  </a:cxn>
                  <a:cxn ang="0">
                    <a:pos x="723" y="14"/>
                  </a:cxn>
                  <a:cxn ang="0">
                    <a:pos x="808" y="29"/>
                  </a:cxn>
                  <a:cxn ang="0">
                    <a:pos x="893" y="43"/>
                  </a:cxn>
                  <a:cxn ang="0">
                    <a:pos x="950" y="43"/>
                  </a:cxn>
                  <a:cxn ang="0">
                    <a:pos x="978" y="43"/>
                  </a:cxn>
                  <a:cxn ang="0">
                    <a:pos x="1049" y="57"/>
                  </a:cxn>
                  <a:cxn ang="0">
                    <a:pos x="1106" y="57"/>
                  </a:cxn>
                  <a:cxn ang="0">
                    <a:pos x="1148" y="57"/>
                  </a:cxn>
                  <a:cxn ang="0">
                    <a:pos x="1205" y="100"/>
                  </a:cxn>
                  <a:cxn ang="0">
                    <a:pos x="1276" y="128"/>
                  </a:cxn>
                  <a:cxn ang="0">
                    <a:pos x="1333" y="128"/>
                  </a:cxn>
                  <a:cxn ang="0">
                    <a:pos x="1361" y="170"/>
                  </a:cxn>
                  <a:cxn ang="0">
                    <a:pos x="1347" y="199"/>
                  </a:cxn>
                  <a:cxn ang="0">
                    <a:pos x="1361" y="256"/>
                  </a:cxn>
                  <a:cxn ang="0">
                    <a:pos x="1375" y="284"/>
                  </a:cxn>
                  <a:cxn ang="0">
                    <a:pos x="1375" y="312"/>
                  </a:cxn>
                  <a:cxn ang="0">
                    <a:pos x="1390" y="326"/>
                  </a:cxn>
                  <a:cxn ang="0">
                    <a:pos x="1432" y="326"/>
                  </a:cxn>
                  <a:cxn ang="0">
                    <a:pos x="1460" y="355"/>
                  </a:cxn>
                  <a:cxn ang="0">
                    <a:pos x="1460" y="412"/>
                  </a:cxn>
                  <a:cxn ang="0">
                    <a:pos x="1418" y="454"/>
                  </a:cxn>
                  <a:cxn ang="0">
                    <a:pos x="1248" y="440"/>
                  </a:cxn>
                  <a:cxn ang="0">
                    <a:pos x="1276" y="497"/>
                  </a:cxn>
                  <a:cxn ang="0">
                    <a:pos x="1276" y="553"/>
                  </a:cxn>
                  <a:cxn ang="0">
                    <a:pos x="1375" y="695"/>
                  </a:cxn>
                  <a:cxn ang="0">
                    <a:pos x="1333" y="851"/>
                  </a:cxn>
                  <a:cxn ang="0">
                    <a:pos x="1290" y="993"/>
                  </a:cxn>
                  <a:cxn ang="0">
                    <a:pos x="1092" y="1007"/>
                  </a:cxn>
                  <a:cxn ang="0">
                    <a:pos x="1092" y="1064"/>
                  </a:cxn>
                  <a:cxn ang="0">
                    <a:pos x="1049" y="1220"/>
                  </a:cxn>
                  <a:cxn ang="0">
                    <a:pos x="1049" y="1277"/>
                  </a:cxn>
                  <a:cxn ang="0">
                    <a:pos x="1049" y="1319"/>
                  </a:cxn>
                  <a:cxn ang="0">
                    <a:pos x="1092" y="1405"/>
                  </a:cxn>
                  <a:cxn ang="0">
                    <a:pos x="1092" y="1447"/>
                  </a:cxn>
                  <a:cxn ang="0">
                    <a:pos x="1049" y="1447"/>
                  </a:cxn>
                  <a:cxn ang="0">
                    <a:pos x="950" y="1390"/>
                  </a:cxn>
                  <a:cxn ang="0">
                    <a:pos x="893" y="1319"/>
                  </a:cxn>
                  <a:cxn ang="0">
                    <a:pos x="765" y="1220"/>
                  </a:cxn>
                  <a:cxn ang="0">
                    <a:pos x="751" y="1163"/>
                  </a:cxn>
                  <a:cxn ang="0">
                    <a:pos x="765" y="1121"/>
                  </a:cxn>
                  <a:cxn ang="0">
                    <a:pos x="638" y="1092"/>
                  </a:cxn>
                  <a:cxn ang="0">
                    <a:pos x="468" y="1064"/>
                  </a:cxn>
                  <a:cxn ang="0">
                    <a:pos x="411" y="1121"/>
                  </a:cxn>
                  <a:cxn ang="0">
                    <a:pos x="326" y="1078"/>
                  </a:cxn>
                  <a:cxn ang="0">
                    <a:pos x="212" y="965"/>
                  </a:cxn>
                  <a:cxn ang="0">
                    <a:pos x="42" y="823"/>
                  </a:cxn>
                  <a:cxn ang="0">
                    <a:pos x="28" y="724"/>
                  </a:cxn>
                  <a:cxn ang="0">
                    <a:pos x="42" y="681"/>
                  </a:cxn>
                  <a:cxn ang="0">
                    <a:pos x="71" y="596"/>
                  </a:cxn>
                  <a:cxn ang="0">
                    <a:pos x="85" y="553"/>
                  </a:cxn>
                  <a:cxn ang="0">
                    <a:pos x="85" y="525"/>
                  </a:cxn>
                  <a:cxn ang="0">
                    <a:pos x="99" y="468"/>
                  </a:cxn>
                  <a:cxn ang="0">
                    <a:pos x="113" y="440"/>
                  </a:cxn>
                  <a:cxn ang="0">
                    <a:pos x="127" y="369"/>
                  </a:cxn>
                  <a:cxn ang="0">
                    <a:pos x="170" y="213"/>
                  </a:cxn>
                  <a:cxn ang="0">
                    <a:pos x="184" y="156"/>
                  </a:cxn>
                  <a:cxn ang="0">
                    <a:pos x="212" y="71"/>
                  </a:cxn>
                  <a:cxn ang="0">
                    <a:pos x="255" y="14"/>
                  </a:cxn>
                  <a:cxn ang="0">
                    <a:pos x="297" y="14"/>
                  </a:cxn>
                  <a:cxn ang="0">
                    <a:pos x="326" y="14"/>
                  </a:cxn>
                  <a:cxn ang="0">
                    <a:pos x="411" y="14"/>
                  </a:cxn>
                  <a:cxn ang="0">
                    <a:pos x="524" y="0"/>
                  </a:cxn>
                </a:cxnLst>
                <a:rect l="0" t="0" r="r" b="b"/>
                <a:pathLst>
                  <a:path w="1460" h="1447">
                    <a:moveTo>
                      <a:pt x="609" y="14"/>
                    </a:moveTo>
                    <a:lnTo>
                      <a:pt x="624" y="14"/>
                    </a:lnTo>
                    <a:lnTo>
                      <a:pt x="638" y="14"/>
                    </a:lnTo>
                    <a:lnTo>
                      <a:pt x="652" y="14"/>
                    </a:lnTo>
                    <a:lnTo>
                      <a:pt x="666" y="14"/>
                    </a:lnTo>
                    <a:lnTo>
                      <a:pt x="680" y="14"/>
                    </a:lnTo>
                    <a:lnTo>
                      <a:pt x="695" y="14"/>
                    </a:lnTo>
                    <a:lnTo>
                      <a:pt x="709" y="14"/>
                    </a:lnTo>
                    <a:lnTo>
                      <a:pt x="723" y="14"/>
                    </a:lnTo>
                    <a:lnTo>
                      <a:pt x="723" y="29"/>
                    </a:lnTo>
                    <a:lnTo>
                      <a:pt x="723" y="14"/>
                    </a:lnTo>
                    <a:lnTo>
                      <a:pt x="737" y="14"/>
                    </a:lnTo>
                    <a:lnTo>
                      <a:pt x="737" y="29"/>
                    </a:lnTo>
                    <a:lnTo>
                      <a:pt x="780" y="29"/>
                    </a:lnTo>
                    <a:lnTo>
                      <a:pt x="794" y="29"/>
                    </a:lnTo>
                    <a:lnTo>
                      <a:pt x="808" y="29"/>
                    </a:lnTo>
                    <a:lnTo>
                      <a:pt x="822" y="29"/>
                    </a:lnTo>
                    <a:lnTo>
                      <a:pt x="851" y="29"/>
                    </a:lnTo>
                    <a:lnTo>
                      <a:pt x="865" y="29"/>
                    </a:lnTo>
                    <a:lnTo>
                      <a:pt x="879" y="29"/>
                    </a:lnTo>
                    <a:lnTo>
                      <a:pt x="893" y="43"/>
                    </a:lnTo>
                    <a:lnTo>
                      <a:pt x="907" y="43"/>
                    </a:lnTo>
                    <a:lnTo>
                      <a:pt x="922" y="43"/>
                    </a:lnTo>
                    <a:lnTo>
                      <a:pt x="950" y="43"/>
                    </a:lnTo>
                    <a:lnTo>
                      <a:pt x="964" y="43"/>
                    </a:lnTo>
                    <a:lnTo>
                      <a:pt x="978" y="43"/>
                    </a:lnTo>
                    <a:lnTo>
                      <a:pt x="992" y="43"/>
                    </a:lnTo>
                    <a:lnTo>
                      <a:pt x="1021" y="57"/>
                    </a:lnTo>
                    <a:lnTo>
                      <a:pt x="1035" y="57"/>
                    </a:lnTo>
                    <a:lnTo>
                      <a:pt x="1049" y="57"/>
                    </a:lnTo>
                    <a:lnTo>
                      <a:pt x="1063" y="57"/>
                    </a:lnTo>
                    <a:lnTo>
                      <a:pt x="1078" y="57"/>
                    </a:lnTo>
                    <a:lnTo>
                      <a:pt x="1092" y="57"/>
                    </a:lnTo>
                    <a:lnTo>
                      <a:pt x="1106" y="57"/>
                    </a:lnTo>
                    <a:lnTo>
                      <a:pt x="1120" y="57"/>
                    </a:lnTo>
                    <a:lnTo>
                      <a:pt x="1134" y="57"/>
                    </a:lnTo>
                    <a:lnTo>
                      <a:pt x="1148" y="57"/>
                    </a:lnTo>
                    <a:lnTo>
                      <a:pt x="1163" y="71"/>
                    </a:lnTo>
                    <a:lnTo>
                      <a:pt x="1177" y="71"/>
                    </a:lnTo>
                    <a:lnTo>
                      <a:pt x="1191" y="71"/>
                    </a:lnTo>
                    <a:lnTo>
                      <a:pt x="1205" y="71"/>
                    </a:lnTo>
                    <a:lnTo>
                      <a:pt x="1205" y="100"/>
                    </a:lnTo>
                    <a:lnTo>
                      <a:pt x="1219" y="100"/>
                    </a:lnTo>
                    <a:lnTo>
                      <a:pt x="1234" y="100"/>
                    </a:lnTo>
                    <a:lnTo>
                      <a:pt x="1248" y="114"/>
                    </a:lnTo>
                    <a:lnTo>
                      <a:pt x="1262" y="114"/>
                    </a:lnTo>
                    <a:lnTo>
                      <a:pt x="1276" y="114"/>
                    </a:lnTo>
                    <a:lnTo>
                      <a:pt x="1276" y="128"/>
                    </a:lnTo>
                    <a:lnTo>
                      <a:pt x="1290" y="128"/>
                    </a:lnTo>
                    <a:lnTo>
                      <a:pt x="1304" y="128"/>
                    </a:lnTo>
                    <a:lnTo>
                      <a:pt x="1319" y="128"/>
                    </a:lnTo>
                    <a:lnTo>
                      <a:pt x="1333" y="128"/>
                    </a:lnTo>
                    <a:lnTo>
                      <a:pt x="1347" y="128"/>
                    </a:lnTo>
                    <a:lnTo>
                      <a:pt x="1347" y="142"/>
                    </a:lnTo>
                    <a:lnTo>
                      <a:pt x="1361" y="142"/>
                    </a:lnTo>
                    <a:lnTo>
                      <a:pt x="1361" y="156"/>
                    </a:lnTo>
                    <a:lnTo>
                      <a:pt x="1361" y="170"/>
                    </a:lnTo>
                    <a:lnTo>
                      <a:pt x="1361" y="156"/>
                    </a:lnTo>
                    <a:lnTo>
                      <a:pt x="1361" y="170"/>
                    </a:lnTo>
                    <a:lnTo>
                      <a:pt x="1361" y="185"/>
                    </a:lnTo>
                    <a:lnTo>
                      <a:pt x="1361" y="199"/>
                    </a:lnTo>
                    <a:lnTo>
                      <a:pt x="1347" y="199"/>
                    </a:lnTo>
                    <a:lnTo>
                      <a:pt x="1347" y="213"/>
                    </a:lnTo>
                    <a:lnTo>
                      <a:pt x="1347" y="227"/>
                    </a:lnTo>
                    <a:lnTo>
                      <a:pt x="1361" y="227"/>
                    </a:lnTo>
                    <a:lnTo>
                      <a:pt x="1361" y="241"/>
                    </a:lnTo>
                    <a:lnTo>
                      <a:pt x="1361" y="256"/>
                    </a:lnTo>
                    <a:lnTo>
                      <a:pt x="1361" y="270"/>
                    </a:lnTo>
                    <a:lnTo>
                      <a:pt x="1361" y="284"/>
                    </a:lnTo>
                    <a:lnTo>
                      <a:pt x="1375" y="284"/>
                    </a:lnTo>
                    <a:lnTo>
                      <a:pt x="1375" y="298"/>
                    </a:lnTo>
                    <a:lnTo>
                      <a:pt x="1375" y="312"/>
                    </a:lnTo>
                    <a:lnTo>
                      <a:pt x="1375" y="326"/>
                    </a:lnTo>
                    <a:lnTo>
                      <a:pt x="1390" y="326"/>
                    </a:lnTo>
                    <a:lnTo>
                      <a:pt x="1404" y="326"/>
                    </a:lnTo>
                    <a:lnTo>
                      <a:pt x="1418" y="326"/>
                    </a:lnTo>
                    <a:lnTo>
                      <a:pt x="1432" y="326"/>
                    </a:lnTo>
                    <a:lnTo>
                      <a:pt x="1446" y="326"/>
                    </a:lnTo>
                    <a:lnTo>
                      <a:pt x="1460" y="326"/>
                    </a:lnTo>
                    <a:lnTo>
                      <a:pt x="1460" y="341"/>
                    </a:lnTo>
                    <a:lnTo>
                      <a:pt x="1460" y="355"/>
                    </a:lnTo>
                    <a:lnTo>
                      <a:pt x="1460" y="369"/>
                    </a:lnTo>
                    <a:lnTo>
                      <a:pt x="1460" y="383"/>
                    </a:lnTo>
                    <a:lnTo>
                      <a:pt x="1460" y="397"/>
                    </a:lnTo>
                    <a:lnTo>
                      <a:pt x="1460" y="412"/>
                    </a:lnTo>
                    <a:lnTo>
                      <a:pt x="1432" y="412"/>
                    </a:lnTo>
                    <a:lnTo>
                      <a:pt x="1418" y="412"/>
                    </a:lnTo>
                    <a:lnTo>
                      <a:pt x="1418" y="426"/>
                    </a:lnTo>
                    <a:lnTo>
                      <a:pt x="1418" y="440"/>
                    </a:lnTo>
                    <a:lnTo>
                      <a:pt x="1418" y="454"/>
                    </a:lnTo>
                    <a:lnTo>
                      <a:pt x="1375" y="454"/>
                    </a:lnTo>
                    <a:lnTo>
                      <a:pt x="1347" y="440"/>
                    </a:lnTo>
                    <a:lnTo>
                      <a:pt x="1347" y="454"/>
                    </a:lnTo>
                    <a:lnTo>
                      <a:pt x="1333" y="454"/>
                    </a:lnTo>
                    <a:lnTo>
                      <a:pt x="1304" y="454"/>
                    </a:lnTo>
                    <a:lnTo>
                      <a:pt x="1304" y="440"/>
                    </a:lnTo>
                    <a:lnTo>
                      <a:pt x="1262" y="440"/>
                    </a:lnTo>
                    <a:lnTo>
                      <a:pt x="1248" y="440"/>
                    </a:lnTo>
                    <a:lnTo>
                      <a:pt x="1248" y="454"/>
                    </a:lnTo>
                    <a:lnTo>
                      <a:pt x="1248" y="468"/>
                    </a:lnTo>
                    <a:lnTo>
                      <a:pt x="1248" y="483"/>
                    </a:lnTo>
                    <a:lnTo>
                      <a:pt x="1276" y="483"/>
                    </a:lnTo>
                    <a:lnTo>
                      <a:pt x="1276" y="497"/>
                    </a:lnTo>
                    <a:lnTo>
                      <a:pt x="1276" y="511"/>
                    </a:lnTo>
                    <a:lnTo>
                      <a:pt x="1276" y="525"/>
                    </a:lnTo>
                    <a:lnTo>
                      <a:pt x="1276" y="539"/>
                    </a:lnTo>
                    <a:lnTo>
                      <a:pt x="1276" y="553"/>
                    </a:lnTo>
                    <a:lnTo>
                      <a:pt x="1276" y="568"/>
                    </a:lnTo>
                    <a:lnTo>
                      <a:pt x="1333" y="568"/>
                    </a:lnTo>
                    <a:lnTo>
                      <a:pt x="1375" y="568"/>
                    </a:lnTo>
                    <a:lnTo>
                      <a:pt x="1375" y="624"/>
                    </a:lnTo>
                    <a:lnTo>
                      <a:pt x="1375" y="639"/>
                    </a:lnTo>
                    <a:lnTo>
                      <a:pt x="1375" y="653"/>
                    </a:lnTo>
                    <a:lnTo>
                      <a:pt x="1375" y="695"/>
                    </a:lnTo>
                    <a:lnTo>
                      <a:pt x="1333" y="695"/>
                    </a:lnTo>
                    <a:lnTo>
                      <a:pt x="1333" y="738"/>
                    </a:lnTo>
                    <a:lnTo>
                      <a:pt x="1333" y="780"/>
                    </a:lnTo>
                    <a:lnTo>
                      <a:pt x="1333" y="809"/>
                    </a:lnTo>
                    <a:lnTo>
                      <a:pt x="1333" y="823"/>
                    </a:lnTo>
                    <a:lnTo>
                      <a:pt x="1333" y="837"/>
                    </a:lnTo>
                    <a:lnTo>
                      <a:pt x="1333" y="851"/>
                    </a:lnTo>
                    <a:lnTo>
                      <a:pt x="1333" y="865"/>
                    </a:lnTo>
                    <a:lnTo>
                      <a:pt x="1333" y="880"/>
                    </a:lnTo>
                    <a:lnTo>
                      <a:pt x="1333" y="894"/>
                    </a:lnTo>
                    <a:lnTo>
                      <a:pt x="1333" y="936"/>
                    </a:lnTo>
                    <a:lnTo>
                      <a:pt x="1333" y="951"/>
                    </a:lnTo>
                    <a:lnTo>
                      <a:pt x="1347" y="993"/>
                    </a:lnTo>
                    <a:lnTo>
                      <a:pt x="1333" y="993"/>
                    </a:lnTo>
                    <a:lnTo>
                      <a:pt x="1290" y="993"/>
                    </a:lnTo>
                    <a:lnTo>
                      <a:pt x="1248" y="993"/>
                    </a:lnTo>
                    <a:lnTo>
                      <a:pt x="1205" y="993"/>
                    </a:lnTo>
                    <a:lnTo>
                      <a:pt x="1205" y="951"/>
                    </a:lnTo>
                    <a:lnTo>
                      <a:pt x="1120" y="951"/>
                    </a:lnTo>
                    <a:lnTo>
                      <a:pt x="1092" y="951"/>
                    </a:lnTo>
                    <a:lnTo>
                      <a:pt x="1092" y="965"/>
                    </a:lnTo>
                    <a:lnTo>
                      <a:pt x="1092" y="979"/>
                    </a:lnTo>
                    <a:lnTo>
                      <a:pt x="1092" y="993"/>
                    </a:lnTo>
                    <a:lnTo>
                      <a:pt x="1092" y="1007"/>
                    </a:lnTo>
                    <a:lnTo>
                      <a:pt x="1092" y="1022"/>
                    </a:lnTo>
                    <a:lnTo>
                      <a:pt x="1092" y="1036"/>
                    </a:lnTo>
                    <a:lnTo>
                      <a:pt x="1092" y="1050"/>
                    </a:lnTo>
                    <a:lnTo>
                      <a:pt x="1092" y="1064"/>
                    </a:lnTo>
                    <a:lnTo>
                      <a:pt x="1092" y="1078"/>
                    </a:lnTo>
                    <a:lnTo>
                      <a:pt x="1078" y="1078"/>
                    </a:lnTo>
                    <a:lnTo>
                      <a:pt x="1078" y="1121"/>
                    </a:lnTo>
                    <a:lnTo>
                      <a:pt x="1078" y="1135"/>
                    </a:lnTo>
                    <a:lnTo>
                      <a:pt x="1078" y="1206"/>
                    </a:lnTo>
                    <a:lnTo>
                      <a:pt x="1049" y="1206"/>
                    </a:lnTo>
                    <a:lnTo>
                      <a:pt x="1049" y="1220"/>
                    </a:lnTo>
                    <a:lnTo>
                      <a:pt x="1049" y="1234"/>
                    </a:lnTo>
                    <a:lnTo>
                      <a:pt x="1049" y="1248"/>
                    </a:lnTo>
                    <a:lnTo>
                      <a:pt x="1049" y="1263"/>
                    </a:lnTo>
                    <a:lnTo>
                      <a:pt x="1049" y="1277"/>
                    </a:lnTo>
                    <a:lnTo>
                      <a:pt x="1021" y="1277"/>
                    </a:lnTo>
                    <a:lnTo>
                      <a:pt x="1021" y="1291"/>
                    </a:lnTo>
                    <a:lnTo>
                      <a:pt x="1021" y="1305"/>
                    </a:lnTo>
                    <a:lnTo>
                      <a:pt x="1021" y="1319"/>
                    </a:lnTo>
                    <a:lnTo>
                      <a:pt x="1021" y="1334"/>
                    </a:lnTo>
                    <a:lnTo>
                      <a:pt x="1035" y="1319"/>
                    </a:lnTo>
                    <a:lnTo>
                      <a:pt x="1049" y="1319"/>
                    </a:lnTo>
                    <a:lnTo>
                      <a:pt x="1049" y="1334"/>
                    </a:lnTo>
                    <a:lnTo>
                      <a:pt x="1049" y="1348"/>
                    </a:lnTo>
                    <a:lnTo>
                      <a:pt x="1049" y="1362"/>
                    </a:lnTo>
                    <a:lnTo>
                      <a:pt x="1049" y="1376"/>
                    </a:lnTo>
                    <a:lnTo>
                      <a:pt x="1092" y="1376"/>
                    </a:lnTo>
                    <a:lnTo>
                      <a:pt x="1092" y="1390"/>
                    </a:lnTo>
                    <a:lnTo>
                      <a:pt x="1092" y="1405"/>
                    </a:lnTo>
                    <a:lnTo>
                      <a:pt x="1092" y="1419"/>
                    </a:lnTo>
                    <a:lnTo>
                      <a:pt x="1092" y="1433"/>
                    </a:lnTo>
                    <a:lnTo>
                      <a:pt x="1092" y="1447"/>
                    </a:lnTo>
                    <a:lnTo>
                      <a:pt x="1078" y="1447"/>
                    </a:lnTo>
                    <a:lnTo>
                      <a:pt x="1078" y="1433"/>
                    </a:lnTo>
                    <a:lnTo>
                      <a:pt x="1063" y="1433"/>
                    </a:lnTo>
                    <a:lnTo>
                      <a:pt x="1049" y="1447"/>
                    </a:lnTo>
                    <a:lnTo>
                      <a:pt x="1035" y="1447"/>
                    </a:lnTo>
                    <a:lnTo>
                      <a:pt x="1035" y="1433"/>
                    </a:lnTo>
                    <a:lnTo>
                      <a:pt x="1021" y="1433"/>
                    </a:lnTo>
                    <a:lnTo>
                      <a:pt x="1007" y="1433"/>
                    </a:lnTo>
                    <a:lnTo>
                      <a:pt x="992" y="1419"/>
                    </a:lnTo>
                    <a:lnTo>
                      <a:pt x="978" y="1419"/>
                    </a:lnTo>
                    <a:lnTo>
                      <a:pt x="978" y="1405"/>
                    </a:lnTo>
                    <a:lnTo>
                      <a:pt x="950" y="1390"/>
                    </a:lnTo>
                    <a:lnTo>
                      <a:pt x="922" y="1362"/>
                    </a:lnTo>
                    <a:lnTo>
                      <a:pt x="922" y="1348"/>
                    </a:lnTo>
                    <a:lnTo>
                      <a:pt x="907" y="1334"/>
                    </a:lnTo>
                    <a:lnTo>
                      <a:pt x="907" y="1319"/>
                    </a:lnTo>
                    <a:lnTo>
                      <a:pt x="893" y="1319"/>
                    </a:lnTo>
                    <a:lnTo>
                      <a:pt x="851" y="1291"/>
                    </a:lnTo>
                    <a:lnTo>
                      <a:pt x="836" y="1291"/>
                    </a:lnTo>
                    <a:lnTo>
                      <a:pt x="836" y="1277"/>
                    </a:lnTo>
                    <a:lnTo>
                      <a:pt x="822" y="1263"/>
                    </a:lnTo>
                    <a:lnTo>
                      <a:pt x="794" y="1248"/>
                    </a:lnTo>
                    <a:lnTo>
                      <a:pt x="780" y="1234"/>
                    </a:lnTo>
                    <a:lnTo>
                      <a:pt x="780" y="1220"/>
                    </a:lnTo>
                    <a:lnTo>
                      <a:pt x="765" y="1220"/>
                    </a:lnTo>
                    <a:lnTo>
                      <a:pt x="765" y="1206"/>
                    </a:lnTo>
                    <a:lnTo>
                      <a:pt x="751" y="1192"/>
                    </a:lnTo>
                    <a:lnTo>
                      <a:pt x="751" y="1178"/>
                    </a:lnTo>
                    <a:lnTo>
                      <a:pt x="751" y="1163"/>
                    </a:lnTo>
                    <a:lnTo>
                      <a:pt x="751" y="1149"/>
                    </a:lnTo>
                    <a:lnTo>
                      <a:pt x="751" y="1135"/>
                    </a:lnTo>
                    <a:lnTo>
                      <a:pt x="751" y="1121"/>
                    </a:lnTo>
                    <a:lnTo>
                      <a:pt x="765" y="1121"/>
                    </a:lnTo>
                    <a:lnTo>
                      <a:pt x="751" y="1121"/>
                    </a:lnTo>
                    <a:lnTo>
                      <a:pt x="751" y="1107"/>
                    </a:lnTo>
                    <a:lnTo>
                      <a:pt x="723" y="1107"/>
                    </a:lnTo>
                    <a:lnTo>
                      <a:pt x="695" y="1092"/>
                    </a:lnTo>
                    <a:lnTo>
                      <a:pt x="638" y="1092"/>
                    </a:lnTo>
                    <a:lnTo>
                      <a:pt x="624" y="1092"/>
                    </a:lnTo>
                    <a:lnTo>
                      <a:pt x="581" y="1078"/>
                    </a:lnTo>
                    <a:lnTo>
                      <a:pt x="553" y="1078"/>
                    </a:lnTo>
                    <a:lnTo>
                      <a:pt x="539" y="1078"/>
                    </a:lnTo>
                    <a:lnTo>
                      <a:pt x="524" y="1078"/>
                    </a:lnTo>
                    <a:lnTo>
                      <a:pt x="510" y="1078"/>
                    </a:lnTo>
                    <a:lnTo>
                      <a:pt x="482" y="1064"/>
                    </a:lnTo>
                    <a:lnTo>
                      <a:pt x="468" y="1064"/>
                    </a:lnTo>
                    <a:lnTo>
                      <a:pt x="453" y="1078"/>
                    </a:lnTo>
                    <a:lnTo>
                      <a:pt x="439" y="1092"/>
                    </a:lnTo>
                    <a:lnTo>
                      <a:pt x="425" y="1107"/>
                    </a:lnTo>
                    <a:lnTo>
                      <a:pt x="411" y="1107"/>
                    </a:lnTo>
                    <a:lnTo>
                      <a:pt x="411" y="1121"/>
                    </a:lnTo>
                    <a:lnTo>
                      <a:pt x="411" y="1135"/>
                    </a:lnTo>
                    <a:lnTo>
                      <a:pt x="397" y="1163"/>
                    </a:lnTo>
                    <a:lnTo>
                      <a:pt x="368" y="1149"/>
                    </a:lnTo>
                    <a:lnTo>
                      <a:pt x="368" y="1135"/>
                    </a:lnTo>
                    <a:lnTo>
                      <a:pt x="354" y="1135"/>
                    </a:lnTo>
                    <a:lnTo>
                      <a:pt x="354" y="1121"/>
                    </a:lnTo>
                    <a:lnTo>
                      <a:pt x="340" y="1107"/>
                    </a:lnTo>
                    <a:lnTo>
                      <a:pt x="326" y="1092"/>
                    </a:lnTo>
                    <a:lnTo>
                      <a:pt x="326" y="1078"/>
                    </a:lnTo>
                    <a:lnTo>
                      <a:pt x="326" y="1064"/>
                    </a:lnTo>
                    <a:lnTo>
                      <a:pt x="312" y="1064"/>
                    </a:lnTo>
                    <a:lnTo>
                      <a:pt x="297" y="1050"/>
                    </a:lnTo>
                    <a:lnTo>
                      <a:pt x="283" y="1036"/>
                    </a:lnTo>
                    <a:lnTo>
                      <a:pt x="269" y="1022"/>
                    </a:lnTo>
                    <a:lnTo>
                      <a:pt x="241" y="1007"/>
                    </a:lnTo>
                    <a:lnTo>
                      <a:pt x="227" y="993"/>
                    </a:lnTo>
                    <a:lnTo>
                      <a:pt x="212" y="965"/>
                    </a:lnTo>
                    <a:lnTo>
                      <a:pt x="198" y="965"/>
                    </a:lnTo>
                    <a:lnTo>
                      <a:pt x="184" y="951"/>
                    </a:lnTo>
                    <a:lnTo>
                      <a:pt x="184" y="936"/>
                    </a:lnTo>
                    <a:lnTo>
                      <a:pt x="156" y="922"/>
                    </a:lnTo>
                    <a:lnTo>
                      <a:pt x="141" y="908"/>
                    </a:lnTo>
                    <a:lnTo>
                      <a:pt x="113" y="894"/>
                    </a:lnTo>
                    <a:lnTo>
                      <a:pt x="113" y="880"/>
                    </a:lnTo>
                    <a:lnTo>
                      <a:pt x="99" y="865"/>
                    </a:lnTo>
                    <a:lnTo>
                      <a:pt x="85" y="851"/>
                    </a:lnTo>
                    <a:lnTo>
                      <a:pt x="71" y="837"/>
                    </a:lnTo>
                    <a:lnTo>
                      <a:pt x="42" y="823"/>
                    </a:lnTo>
                    <a:lnTo>
                      <a:pt x="42" y="809"/>
                    </a:lnTo>
                    <a:lnTo>
                      <a:pt x="28" y="809"/>
                    </a:lnTo>
                    <a:lnTo>
                      <a:pt x="14" y="780"/>
                    </a:lnTo>
                    <a:lnTo>
                      <a:pt x="0" y="766"/>
                    </a:lnTo>
                    <a:lnTo>
                      <a:pt x="0" y="752"/>
                    </a:lnTo>
                    <a:lnTo>
                      <a:pt x="14" y="752"/>
                    </a:lnTo>
                    <a:lnTo>
                      <a:pt x="14" y="738"/>
                    </a:lnTo>
                    <a:lnTo>
                      <a:pt x="28" y="724"/>
                    </a:lnTo>
                    <a:lnTo>
                      <a:pt x="28" y="709"/>
                    </a:lnTo>
                    <a:lnTo>
                      <a:pt x="42" y="709"/>
                    </a:lnTo>
                    <a:lnTo>
                      <a:pt x="42" y="695"/>
                    </a:lnTo>
                    <a:lnTo>
                      <a:pt x="42" y="681"/>
                    </a:lnTo>
                    <a:lnTo>
                      <a:pt x="42" y="667"/>
                    </a:lnTo>
                    <a:lnTo>
                      <a:pt x="56" y="653"/>
                    </a:lnTo>
                    <a:lnTo>
                      <a:pt x="56" y="639"/>
                    </a:lnTo>
                    <a:lnTo>
                      <a:pt x="56" y="624"/>
                    </a:lnTo>
                    <a:lnTo>
                      <a:pt x="71" y="624"/>
                    </a:lnTo>
                    <a:lnTo>
                      <a:pt x="71" y="610"/>
                    </a:lnTo>
                    <a:lnTo>
                      <a:pt x="71" y="596"/>
                    </a:lnTo>
                    <a:lnTo>
                      <a:pt x="71" y="582"/>
                    </a:lnTo>
                    <a:lnTo>
                      <a:pt x="71" y="568"/>
                    </a:lnTo>
                    <a:lnTo>
                      <a:pt x="85" y="568"/>
                    </a:lnTo>
                    <a:lnTo>
                      <a:pt x="85" y="553"/>
                    </a:lnTo>
                    <a:lnTo>
                      <a:pt x="85" y="539"/>
                    </a:lnTo>
                    <a:lnTo>
                      <a:pt x="85" y="525"/>
                    </a:lnTo>
                    <a:lnTo>
                      <a:pt x="85" y="511"/>
                    </a:lnTo>
                    <a:lnTo>
                      <a:pt x="99" y="511"/>
                    </a:lnTo>
                    <a:lnTo>
                      <a:pt x="99" y="497"/>
                    </a:lnTo>
                    <a:lnTo>
                      <a:pt x="99" y="483"/>
                    </a:lnTo>
                    <a:lnTo>
                      <a:pt x="99" y="468"/>
                    </a:lnTo>
                    <a:lnTo>
                      <a:pt x="113" y="454"/>
                    </a:lnTo>
                    <a:lnTo>
                      <a:pt x="113" y="440"/>
                    </a:lnTo>
                    <a:lnTo>
                      <a:pt x="113" y="426"/>
                    </a:lnTo>
                    <a:lnTo>
                      <a:pt x="113" y="412"/>
                    </a:lnTo>
                    <a:lnTo>
                      <a:pt x="127" y="397"/>
                    </a:lnTo>
                    <a:lnTo>
                      <a:pt x="127" y="383"/>
                    </a:lnTo>
                    <a:lnTo>
                      <a:pt x="127" y="369"/>
                    </a:lnTo>
                    <a:lnTo>
                      <a:pt x="127" y="355"/>
                    </a:lnTo>
                    <a:lnTo>
                      <a:pt x="141" y="355"/>
                    </a:lnTo>
                    <a:lnTo>
                      <a:pt x="141" y="312"/>
                    </a:lnTo>
                    <a:lnTo>
                      <a:pt x="156" y="284"/>
                    </a:lnTo>
                    <a:lnTo>
                      <a:pt x="156" y="270"/>
                    </a:lnTo>
                    <a:lnTo>
                      <a:pt x="170" y="256"/>
                    </a:lnTo>
                    <a:lnTo>
                      <a:pt x="170" y="213"/>
                    </a:lnTo>
                    <a:lnTo>
                      <a:pt x="170" y="199"/>
                    </a:lnTo>
                    <a:lnTo>
                      <a:pt x="184" y="199"/>
                    </a:lnTo>
                    <a:lnTo>
                      <a:pt x="184" y="185"/>
                    </a:lnTo>
                    <a:lnTo>
                      <a:pt x="184" y="170"/>
                    </a:lnTo>
                    <a:lnTo>
                      <a:pt x="184" y="156"/>
                    </a:lnTo>
                    <a:lnTo>
                      <a:pt x="198" y="142"/>
                    </a:lnTo>
                    <a:lnTo>
                      <a:pt x="198" y="128"/>
                    </a:lnTo>
                    <a:lnTo>
                      <a:pt x="198" y="114"/>
                    </a:lnTo>
                    <a:lnTo>
                      <a:pt x="198" y="100"/>
                    </a:lnTo>
                    <a:lnTo>
                      <a:pt x="212" y="85"/>
                    </a:lnTo>
                    <a:lnTo>
                      <a:pt x="212" y="71"/>
                    </a:lnTo>
                    <a:lnTo>
                      <a:pt x="212" y="57"/>
                    </a:lnTo>
                    <a:lnTo>
                      <a:pt x="227" y="29"/>
                    </a:lnTo>
                    <a:lnTo>
                      <a:pt x="227" y="14"/>
                    </a:lnTo>
                    <a:lnTo>
                      <a:pt x="241" y="14"/>
                    </a:lnTo>
                    <a:lnTo>
                      <a:pt x="255" y="14"/>
                    </a:lnTo>
                    <a:lnTo>
                      <a:pt x="269" y="14"/>
                    </a:lnTo>
                    <a:lnTo>
                      <a:pt x="283" y="14"/>
                    </a:lnTo>
                    <a:lnTo>
                      <a:pt x="297" y="14"/>
                    </a:lnTo>
                    <a:lnTo>
                      <a:pt x="312" y="14"/>
                    </a:lnTo>
                    <a:lnTo>
                      <a:pt x="326" y="14"/>
                    </a:lnTo>
                    <a:lnTo>
                      <a:pt x="340" y="14"/>
                    </a:lnTo>
                    <a:lnTo>
                      <a:pt x="354" y="14"/>
                    </a:lnTo>
                    <a:lnTo>
                      <a:pt x="368" y="14"/>
                    </a:lnTo>
                    <a:lnTo>
                      <a:pt x="411" y="14"/>
                    </a:lnTo>
                    <a:lnTo>
                      <a:pt x="425" y="14"/>
                    </a:lnTo>
                    <a:lnTo>
                      <a:pt x="453" y="14"/>
                    </a:lnTo>
                    <a:lnTo>
                      <a:pt x="468" y="14"/>
                    </a:lnTo>
                    <a:lnTo>
                      <a:pt x="496" y="0"/>
                    </a:lnTo>
                    <a:lnTo>
                      <a:pt x="510" y="0"/>
                    </a:lnTo>
                    <a:lnTo>
                      <a:pt x="524" y="0"/>
                    </a:lnTo>
                    <a:lnTo>
                      <a:pt x="539" y="0"/>
                    </a:lnTo>
                    <a:lnTo>
                      <a:pt x="553" y="0"/>
                    </a:lnTo>
                    <a:lnTo>
                      <a:pt x="553" y="14"/>
                    </a:lnTo>
                    <a:lnTo>
                      <a:pt x="567" y="14"/>
                    </a:lnTo>
                    <a:lnTo>
                      <a:pt x="609" y="14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2" name="Freeform 12"/>
              <p:cNvSpPr>
                <a:spLocks noChangeAspect="1"/>
              </p:cNvSpPr>
              <p:nvPr/>
            </p:nvSpPr>
            <p:spPr bwMode="auto">
              <a:xfrm>
                <a:off x="6948" y="7132"/>
                <a:ext cx="2081" cy="1827"/>
              </a:xfrm>
              <a:custGeom>
                <a:avLst/>
                <a:gdLst/>
                <a:ahLst/>
                <a:cxnLst>
                  <a:cxn ang="0">
                    <a:pos x="1290" y="28"/>
                  </a:cxn>
                  <a:cxn ang="0">
                    <a:pos x="1290" y="42"/>
                  </a:cxn>
                  <a:cxn ang="0">
                    <a:pos x="1290" y="99"/>
                  </a:cxn>
                  <a:cxn ang="0">
                    <a:pos x="1290" y="113"/>
                  </a:cxn>
                  <a:cxn ang="0">
                    <a:pos x="1290" y="141"/>
                  </a:cxn>
                  <a:cxn ang="0">
                    <a:pos x="1304" y="170"/>
                  </a:cxn>
                  <a:cxn ang="0">
                    <a:pos x="1304" y="227"/>
                  </a:cxn>
                  <a:cxn ang="0">
                    <a:pos x="1304" y="269"/>
                  </a:cxn>
                  <a:cxn ang="0">
                    <a:pos x="1304" y="340"/>
                  </a:cxn>
                  <a:cxn ang="0">
                    <a:pos x="1304" y="397"/>
                  </a:cxn>
                  <a:cxn ang="0">
                    <a:pos x="1304" y="439"/>
                  </a:cxn>
                  <a:cxn ang="0">
                    <a:pos x="1304" y="482"/>
                  </a:cxn>
                  <a:cxn ang="0">
                    <a:pos x="1304" y="482"/>
                  </a:cxn>
                  <a:cxn ang="0">
                    <a:pos x="1304" y="482"/>
                  </a:cxn>
                  <a:cxn ang="0">
                    <a:pos x="1304" y="496"/>
                  </a:cxn>
                  <a:cxn ang="0">
                    <a:pos x="1304" y="539"/>
                  </a:cxn>
                  <a:cxn ang="0">
                    <a:pos x="1304" y="581"/>
                  </a:cxn>
                  <a:cxn ang="0">
                    <a:pos x="1304" y="638"/>
                  </a:cxn>
                  <a:cxn ang="0">
                    <a:pos x="1290" y="709"/>
                  </a:cxn>
                  <a:cxn ang="0">
                    <a:pos x="1290" y="794"/>
                  </a:cxn>
                  <a:cxn ang="0">
                    <a:pos x="1290" y="851"/>
                  </a:cxn>
                  <a:cxn ang="0">
                    <a:pos x="1276" y="907"/>
                  </a:cxn>
                  <a:cxn ang="0">
                    <a:pos x="1276" y="964"/>
                  </a:cxn>
                  <a:cxn ang="0">
                    <a:pos x="1276" y="1035"/>
                  </a:cxn>
                  <a:cxn ang="0">
                    <a:pos x="1262" y="1049"/>
                  </a:cxn>
                  <a:cxn ang="0">
                    <a:pos x="1191" y="1049"/>
                  </a:cxn>
                  <a:cxn ang="0">
                    <a:pos x="1120" y="1035"/>
                  </a:cxn>
                  <a:cxn ang="0">
                    <a:pos x="1078" y="1021"/>
                  </a:cxn>
                  <a:cxn ang="0">
                    <a:pos x="964" y="1021"/>
                  </a:cxn>
                  <a:cxn ang="0">
                    <a:pos x="879" y="1007"/>
                  </a:cxn>
                  <a:cxn ang="0">
                    <a:pos x="780" y="1035"/>
                  </a:cxn>
                  <a:cxn ang="0">
                    <a:pos x="723" y="1035"/>
                  </a:cxn>
                  <a:cxn ang="0">
                    <a:pos x="695" y="1049"/>
                  </a:cxn>
                  <a:cxn ang="0">
                    <a:pos x="666" y="1092"/>
                  </a:cxn>
                  <a:cxn ang="0">
                    <a:pos x="624" y="1106"/>
                  </a:cxn>
                  <a:cxn ang="0">
                    <a:pos x="510" y="1134"/>
                  </a:cxn>
                  <a:cxn ang="0">
                    <a:pos x="454" y="1148"/>
                  </a:cxn>
                  <a:cxn ang="0">
                    <a:pos x="411" y="1106"/>
                  </a:cxn>
                  <a:cxn ang="0">
                    <a:pos x="397" y="1092"/>
                  </a:cxn>
                  <a:cxn ang="0">
                    <a:pos x="354" y="1049"/>
                  </a:cxn>
                  <a:cxn ang="0">
                    <a:pos x="227" y="936"/>
                  </a:cxn>
                  <a:cxn ang="0">
                    <a:pos x="127" y="836"/>
                  </a:cxn>
                  <a:cxn ang="0">
                    <a:pos x="14" y="709"/>
                  </a:cxn>
                  <a:cxn ang="0">
                    <a:pos x="14" y="666"/>
                  </a:cxn>
                  <a:cxn ang="0">
                    <a:pos x="184" y="595"/>
                  </a:cxn>
                  <a:cxn ang="0">
                    <a:pos x="326" y="539"/>
                  </a:cxn>
                  <a:cxn ang="0">
                    <a:pos x="383" y="539"/>
                  </a:cxn>
                  <a:cxn ang="0">
                    <a:pos x="510" y="482"/>
                  </a:cxn>
                  <a:cxn ang="0">
                    <a:pos x="680" y="368"/>
                  </a:cxn>
                  <a:cxn ang="0">
                    <a:pos x="737" y="354"/>
                  </a:cxn>
                  <a:cxn ang="0">
                    <a:pos x="780" y="312"/>
                  </a:cxn>
                  <a:cxn ang="0">
                    <a:pos x="794" y="312"/>
                  </a:cxn>
                  <a:cxn ang="0">
                    <a:pos x="836" y="283"/>
                  </a:cxn>
                  <a:cxn ang="0">
                    <a:pos x="950" y="198"/>
                  </a:cxn>
                  <a:cxn ang="0">
                    <a:pos x="1049" y="141"/>
                  </a:cxn>
                  <a:cxn ang="0">
                    <a:pos x="1063" y="127"/>
                  </a:cxn>
                  <a:cxn ang="0">
                    <a:pos x="1120" y="85"/>
                  </a:cxn>
                  <a:cxn ang="0">
                    <a:pos x="1163" y="42"/>
                  </a:cxn>
                  <a:cxn ang="0">
                    <a:pos x="1177" y="14"/>
                  </a:cxn>
                  <a:cxn ang="0">
                    <a:pos x="1219" y="14"/>
                  </a:cxn>
                  <a:cxn ang="0">
                    <a:pos x="1234" y="14"/>
                  </a:cxn>
                  <a:cxn ang="0">
                    <a:pos x="1248" y="14"/>
                  </a:cxn>
                  <a:cxn ang="0">
                    <a:pos x="1276" y="0"/>
                  </a:cxn>
                </a:cxnLst>
                <a:rect l="0" t="0" r="r" b="b"/>
                <a:pathLst>
                  <a:path w="1304" h="1148">
                    <a:moveTo>
                      <a:pt x="1290" y="0"/>
                    </a:moveTo>
                    <a:lnTo>
                      <a:pt x="1290" y="14"/>
                    </a:lnTo>
                    <a:lnTo>
                      <a:pt x="1290" y="28"/>
                    </a:lnTo>
                    <a:lnTo>
                      <a:pt x="1290" y="42"/>
                    </a:lnTo>
                    <a:lnTo>
                      <a:pt x="1290" y="56"/>
                    </a:lnTo>
                    <a:lnTo>
                      <a:pt x="1290" y="99"/>
                    </a:lnTo>
                    <a:lnTo>
                      <a:pt x="1290" y="113"/>
                    </a:lnTo>
                    <a:lnTo>
                      <a:pt x="1290" y="141"/>
                    </a:lnTo>
                    <a:lnTo>
                      <a:pt x="1304" y="156"/>
                    </a:lnTo>
                    <a:lnTo>
                      <a:pt x="1304" y="170"/>
                    </a:lnTo>
                    <a:lnTo>
                      <a:pt x="1304" y="198"/>
                    </a:lnTo>
                    <a:lnTo>
                      <a:pt x="1304" y="212"/>
                    </a:lnTo>
                    <a:lnTo>
                      <a:pt x="1304" y="227"/>
                    </a:lnTo>
                    <a:lnTo>
                      <a:pt x="1304" y="255"/>
                    </a:lnTo>
                    <a:lnTo>
                      <a:pt x="1304" y="269"/>
                    </a:lnTo>
                    <a:lnTo>
                      <a:pt x="1304" y="283"/>
                    </a:lnTo>
                    <a:lnTo>
                      <a:pt x="1304" y="297"/>
                    </a:lnTo>
                    <a:lnTo>
                      <a:pt x="1304" y="326"/>
                    </a:lnTo>
                    <a:lnTo>
                      <a:pt x="1304" y="340"/>
                    </a:lnTo>
                    <a:lnTo>
                      <a:pt x="1304" y="383"/>
                    </a:lnTo>
                    <a:lnTo>
                      <a:pt x="1304" y="397"/>
                    </a:lnTo>
                    <a:lnTo>
                      <a:pt x="1304" y="411"/>
                    </a:lnTo>
                    <a:lnTo>
                      <a:pt x="1304" y="439"/>
                    </a:lnTo>
                    <a:lnTo>
                      <a:pt x="1304" y="453"/>
                    </a:lnTo>
                    <a:lnTo>
                      <a:pt x="1304" y="468"/>
                    </a:lnTo>
                    <a:lnTo>
                      <a:pt x="1304" y="482"/>
                    </a:lnTo>
                    <a:lnTo>
                      <a:pt x="1304" y="496"/>
                    </a:lnTo>
                    <a:lnTo>
                      <a:pt x="1304" y="510"/>
                    </a:lnTo>
                    <a:lnTo>
                      <a:pt x="1304" y="524"/>
                    </a:lnTo>
                    <a:lnTo>
                      <a:pt x="1304" y="539"/>
                    </a:lnTo>
                    <a:lnTo>
                      <a:pt x="1304" y="581"/>
                    </a:lnTo>
                    <a:lnTo>
                      <a:pt x="1304" y="595"/>
                    </a:lnTo>
                    <a:lnTo>
                      <a:pt x="1304" y="609"/>
                    </a:lnTo>
                    <a:lnTo>
                      <a:pt x="1304" y="624"/>
                    </a:lnTo>
                    <a:lnTo>
                      <a:pt x="1304" y="638"/>
                    </a:lnTo>
                    <a:lnTo>
                      <a:pt x="1304" y="652"/>
                    </a:lnTo>
                    <a:lnTo>
                      <a:pt x="1304" y="666"/>
                    </a:lnTo>
                    <a:lnTo>
                      <a:pt x="1304" y="680"/>
                    </a:lnTo>
                    <a:lnTo>
                      <a:pt x="1304" y="695"/>
                    </a:lnTo>
                    <a:lnTo>
                      <a:pt x="1290" y="709"/>
                    </a:lnTo>
                    <a:lnTo>
                      <a:pt x="1290" y="751"/>
                    </a:lnTo>
                    <a:lnTo>
                      <a:pt x="1290" y="766"/>
                    </a:lnTo>
                    <a:lnTo>
                      <a:pt x="1290" y="794"/>
                    </a:lnTo>
                    <a:lnTo>
                      <a:pt x="1290" y="808"/>
                    </a:lnTo>
                    <a:lnTo>
                      <a:pt x="1290" y="851"/>
                    </a:lnTo>
                    <a:lnTo>
                      <a:pt x="1276" y="907"/>
                    </a:lnTo>
                    <a:lnTo>
                      <a:pt x="1276" y="936"/>
                    </a:lnTo>
                    <a:lnTo>
                      <a:pt x="1276" y="950"/>
                    </a:lnTo>
                    <a:lnTo>
                      <a:pt x="1276" y="964"/>
                    </a:lnTo>
                    <a:lnTo>
                      <a:pt x="1276" y="992"/>
                    </a:lnTo>
                    <a:lnTo>
                      <a:pt x="1276" y="1035"/>
                    </a:lnTo>
                    <a:lnTo>
                      <a:pt x="1262" y="1035"/>
                    </a:lnTo>
                    <a:lnTo>
                      <a:pt x="1262" y="1049"/>
                    </a:lnTo>
                    <a:lnTo>
                      <a:pt x="1248" y="1049"/>
                    </a:lnTo>
                    <a:lnTo>
                      <a:pt x="1205" y="1049"/>
                    </a:lnTo>
                    <a:lnTo>
                      <a:pt x="1191" y="1049"/>
                    </a:lnTo>
                    <a:lnTo>
                      <a:pt x="1177" y="1049"/>
                    </a:lnTo>
                    <a:lnTo>
                      <a:pt x="1163" y="1035"/>
                    </a:lnTo>
                    <a:lnTo>
                      <a:pt x="1148" y="1035"/>
                    </a:lnTo>
                    <a:lnTo>
                      <a:pt x="1134" y="1035"/>
                    </a:lnTo>
                    <a:lnTo>
                      <a:pt x="1120" y="1035"/>
                    </a:lnTo>
                    <a:lnTo>
                      <a:pt x="1092" y="1035"/>
                    </a:lnTo>
                    <a:lnTo>
                      <a:pt x="1078" y="1021"/>
                    </a:lnTo>
                    <a:lnTo>
                      <a:pt x="1035" y="1021"/>
                    </a:lnTo>
                    <a:lnTo>
                      <a:pt x="1021" y="1021"/>
                    </a:lnTo>
                    <a:lnTo>
                      <a:pt x="1007" y="1021"/>
                    </a:lnTo>
                    <a:lnTo>
                      <a:pt x="964" y="1021"/>
                    </a:lnTo>
                    <a:lnTo>
                      <a:pt x="950" y="1021"/>
                    </a:lnTo>
                    <a:lnTo>
                      <a:pt x="907" y="1007"/>
                    </a:lnTo>
                    <a:lnTo>
                      <a:pt x="893" y="1007"/>
                    </a:lnTo>
                    <a:lnTo>
                      <a:pt x="879" y="1007"/>
                    </a:lnTo>
                    <a:lnTo>
                      <a:pt x="865" y="1007"/>
                    </a:lnTo>
                    <a:lnTo>
                      <a:pt x="851" y="1021"/>
                    </a:lnTo>
                    <a:lnTo>
                      <a:pt x="808" y="1021"/>
                    </a:lnTo>
                    <a:lnTo>
                      <a:pt x="780" y="1035"/>
                    </a:lnTo>
                    <a:lnTo>
                      <a:pt x="751" y="1035"/>
                    </a:lnTo>
                    <a:lnTo>
                      <a:pt x="737" y="1035"/>
                    </a:lnTo>
                    <a:lnTo>
                      <a:pt x="723" y="1035"/>
                    </a:lnTo>
                    <a:lnTo>
                      <a:pt x="709" y="1049"/>
                    </a:lnTo>
                    <a:lnTo>
                      <a:pt x="695" y="1049"/>
                    </a:lnTo>
                    <a:lnTo>
                      <a:pt x="695" y="1063"/>
                    </a:lnTo>
                    <a:lnTo>
                      <a:pt x="680" y="1078"/>
                    </a:lnTo>
                    <a:lnTo>
                      <a:pt x="666" y="1092"/>
                    </a:lnTo>
                    <a:lnTo>
                      <a:pt x="652" y="1092"/>
                    </a:lnTo>
                    <a:lnTo>
                      <a:pt x="638" y="1106"/>
                    </a:lnTo>
                    <a:lnTo>
                      <a:pt x="624" y="1106"/>
                    </a:lnTo>
                    <a:lnTo>
                      <a:pt x="610" y="1106"/>
                    </a:lnTo>
                    <a:lnTo>
                      <a:pt x="567" y="1120"/>
                    </a:lnTo>
                    <a:lnTo>
                      <a:pt x="524" y="1134"/>
                    </a:lnTo>
                    <a:lnTo>
                      <a:pt x="510" y="1134"/>
                    </a:lnTo>
                    <a:lnTo>
                      <a:pt x="496" y="1134"/>
                    </a:lnTo>
                    <a:lnTo>
                      <a:pt x="482" y="1134"/>
                    </a:lnTo>
                    <a:lnTo>
                      <a:pt x="454" y="1148"/>
                    </a:lnTo>
                    <a:lnTo>
                      <a:pt x="425" y="1120"/>
                    </a:lnTo>
                    <a:lnTo>
                      <a:pt x="411" y="1106"/>
                    </a:lnTo>
                    <a:lnTo>
                      <a:pt x="411" y="1092"/>
                    </a:lnTo>
                    <a:lnTo>
                      <a:pt x="397" y="1092"/>
                    </a:lnTo>
                    <a:lnTo>
                      <a:pt x="383" y="1078"/>
                    </a:lnTo>
                    <a:lnTo>
                      <a:pt x="368" y="1063"/>
                    </a:lnTo>
                    <a:lnTo>
                      <a:pt x="354" y="1049"/>
                    </a:lnTo>
                    <a:lnTo>
                      <a:pt x="326" y="1021"/>
                    </a:lnTo>
                    <a:lnTo>
                      <a:pt x="283" y="992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170" y="865"/>
                    </a:lnTo>
                    <a:lnTo>
                      <a:pt x="127" y="836"/>
                    </a:lnTo>
                    <a:lnTo>
                      <a:pt x="85" y="794"/>
                    </a:lnTo>
                    <a:lnTo>
                      <a:pt x="56" y="766"/>
                    </a:lnTo>
                    <a:lnTo>
                      <a:pt x="42" y="751"/>
                    </a:lnTo>
                    <a:lnTo>
                      <a:pt x="14" y="723"/>
                    </a:lnTo>
                    <a:lnTo>
                      <a:pt x="14" y="709"/>
                    </a:lnTo>
                    <a:lnTo>
                      <a:pt x="0" y="709"/>
                    </a:lnTo>
                    <a:lnTo>
                      <a:pt x="0" y="695"/>
                    </a:lnTo>
                    <a:lnTo>
                      <a:pt x="0" y="680"/>
                    </a:lnTo>
                    <a:lnTo>
                      <a:pt x="0" y="666"/>
                    </a:lnTo>
                    <a:lnTo>
                      <a:pt x="14" y="666"/>
                    </a:lnTo>
                    <a:lnTo>
                      <a:pt x="56" y="652"/>
                    </a:lnTo>
                    <a:lnTo>
                      <a:pt x="99" y="624"/>
                    </a:lnTo>
                    <a:lnTo>
                      <a:pt x="113" y="624"/>
                    </a:lnTo>
                    <a:lnTo>
                      <a:pt x="142" y="609"/>
                    </a:lnTo>
                    <a:lnTo>
                      <a:pt x="170" y="595"/>
                    </a:lnTo>
                    <a:lnTo>
                      <a:pt x="184" y="595"/>
                    </a:lnTo>
                    <a:lnTo>
                      <a:pt x="212" y="581"/>
                    </a:lnTo>
                    <a:lnTo>
                      <a:pt x="255" y="567"/>
                    </a:lnTo>
                    <a:lnTo>
                      <a:pt x="269" y="567"/>
                    </a:lnTo>
                    <a:lnTo>
                      <a:pt x="298" y="553"/>
                    </a:lnTo>
                    <a:lnTo>
                      <a:pt x="326" y="539"/>
                    </a:lnTo>
                    <a:lnTo>
                      <a:pt x="340" y="539"/>
                    </a:lnTo>
                    <a:lnTo>
                      <a:pt x="354" y="539"/>
                    </a:lnTo>
                    <a:lnTo>
                      <a:pt x="368" y="539"/>
                    </a:lnTo>
                    <a:lnTo>
                      <a:pt x="383" y="539"/>
                    </a:lnTo>
                    <a:lnTo>
                      <a:pt x="383" y="524"/>
                    </a:lnTo>
                    <a:lnTo>
                      <a:pt x="397" y="524"/>
                    </a:lnTo>
                    <a:lnTo>
                      <a:pt x="411" y="524"/>
                    </a:lnTo>
                    <a:lnTo>
                      <a:pt x="496" y="482"/>
                    </a:lnTo>
                    <a:lnTo>
                      <a:pt x="510" y="482"/>
                    </a:lnTo>
                    <a:lnTo>
                      <a:pt x="524" y="468"/>
                    </a:lnTo>
                    <a:lnTo>
                      <a:pt x="581" y="453"/>
                    </a:lnTo>
                    <a:lnTo>
                      <a:pt x="624" y="425"/>
                    </a:lnTo>
                    <a:lnTo>
                      <a:pt x="652" y="411"/>
                    </a:lnTo>
                    <a:lnTo>
                      <a:pt x="680" y="368"/>
                    </a:lnTo>
                    <a:lnTo>
                      <a:pt x="709" y="354"/>
                    </a:lnTo>
                    <a:lnTo>
                      <a:pt x="737" y="354"/>
                    </a:lnTo>
                    <a:lnTo>
                      <a:pt x="751" y="340"/>
                    </a:lnTo>
                    <a:lnTo>
                      <a:pt x="766" y="340"/>
                    </a:lnTo>
                    <a:lnTo>
                      <a:pt x="780" y="312"/>
                    </a:lnTo>
                    <a:lnTo>
                      <a:pt x="794" y="312"/>
                    </a:lnTo>
                    <a:lnTo>
                      <a:pt x="794" y="297"/>
                    </a:lnTo>
                    <a:lnTo>
                      <a:pt x="808" y="297"/>
                    </a:lnTo>
                    <a:lnTo>
                      <a:pt x="822" y="283"/>
                    </a:lnTo>
                    <a:lnTo>
                      <a:pt x="836" y="283"/>
                    </a:lnTo>
                    <a:lnTo>
                      <a:pt x="851" y="269"/>
                    </a:lnTo>
                    <a:lnTo>
                      <a:pt x="922" y="227"/>
                    </a:lnTo>
                    <a:lnTo>
                      <a:pt x="950" y="198"/>
                    </a:lnTo>
                    <a:lnTo>
                      <a:pt x="964" y="198"/>
                    </a:lnTo>
                    <a:lnTo>
                      <a:pt x="964" y="184"/>
                    </a:lnTo>
                    <a:lnTo>
                      <a:pt x="1035" y="141"/>
                    </a:lnTo>
                    <a:lnTo>
                      <a:pt x="1049" y="141"/>
                    </a:lnTo>
                    <a:lnTo>
                      <a:pt x="1063" y="141"/>
                    </a:lnTo>
                    <a:lnTo>
                      <a:pt x="1063" y="127"/>
                    </a:lnTo>
                    <a:lnTo>
                      <a:pt x="1078" y="127"/>
                    </a:lnTo>
                    <a:lnTo>
                      <a:pt x="1092" y="113"/>
                    </a:lnTo>
                    <a:lnTo>
                      <a:pt x="1092" y="99"/>
                    </a:lnTo>
                    <a:lnTo>
                      <a:pt x="1106" y="85"/>
                    </a:lnTo>
                    <a:lnTo>
                      <a:pt x="1120" y="85"/>
                    </a:lnTo>
                    <a:lnTo>
                      <a:pt x="1120" y="70"/>
                    </a:lnTo>
                    <a:lnTo>
                      <a:pt x="1134" y="70"/>
                    </a:lnTo>
                    <a:lnTo>
                      <a:pt x="1148" y="56"/>
                    </a:lnTo>
                    <a:lnTo>
                      <a:pt x="1163" y="42"/>
                    </a:lnTo>
                    <a:lnTo>
                      <a:pt x="1163" y="28"/>
                    </a:lnTo>
                    <a:lnTo>
                      <a:pt x="1177" y="28"/>
                    </a:lnTo>
                    <a:lnTo>
                      <a:pt x="1177" y="14"/>
                    </a:lnTo>
                    <a:lnTo>
                      <a:pt x="1191" y="14"/>
                    </a:lnTo>
                    <a:lnTo>
                      <a:pt x="1205" y="14"/>
                    </a:lnTo>
                    <a:lnTo>
                      <a:pt x="1219" y="14"/>
                    </a:lnTo>
                    <a:lnTo>
                      <a:pt x="1234" y="14"/>
                    </a:lnTo>
                    <a:lnTo>
                      <a:pt x="1248" y="14"/>
                    </a:lnTo>
                    <a:lnTo>
                      <a:pt x="1262" y="0"/>
                    </a:lnTo>
                    <a:lnTo>
                      <a:pt x="1276" y="0"/>
                    </a:lnTo>
                    <a:lnTo>
                      <a:pt x="1290" y="0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3" name="Freeform 13"/>
              <p:cNvSpPr>
                <a:spLocks noChangeAspect="1"/>
              </p:cNvSpPr>
              <p:nvPr/>
            </p:nvSpPr>
            <p:spPr bwMode="auto">
              <a:xfrm>
                <a:off x="7604" y="9615"/>
                <a:ext cx="2036" cy="2506"/>
              </a:xfrm>
              <a:custGeom>
                <a:avLst/>
                <a:gdLst/>
                <a:ahLst/>
                <a:cxnLst>
                  <a:cxn ang="0">
                    <a:pos x="425" y="85"/>
                  </a:cxn>
                  <a:cxn ang="0">
                    <a:pos x="440" y="255"/>
                  </a:cxn>
                  <a:cxn ang="0">
                    <a:pos x="539" y="156"/>
                  </a:cxn>
                  <a:cxn ang="0">
                    <a:pos x="610" y="170"/>
                  </a:cxn>
                  <a:cxn ang="0">
                    <a:pos x="667" y="170"/>
                  </a:cxn>
                  <a:cxn ang="0">
                    <a:pos x="709" y="213"/>
                  </a:cxn>
                  <a:cxn ang="0">
                    <a:pos x="766" y="241"/>
                  </a:cxn>
                  <a:cxn ang="0">
                    <a:pos x="808" y="284"/>
                  </a:cxn>
                  <a:cxn ang="0">
                    <a:pos x="851" y="298"/>
                  </a:cxn>
                  <a:cxn ang="0">
                    <a:pos x="922" y="312"/>
                  </a:cxn>
                  <a:cxn ang="0">
                    <a:pos x="964" y="326"/>
                  </a:cxn>
                  <a:cxn ang="0">
                    <a:pos x="1021" y="340"/>
                  </a:cxn>
                  <a:cxn ang="0">
                    <a:pos x="1078" y="354"/>
                  </a:cxn>
                  <a:cxn ang="0">
                    <a:pos x="1135" y="369"/>
                  </a:cxn>
                  <a:cxn ang="0">
                    <a:pos x="1191" y="397"/>
                  </a:cxn>
                  <a:cxn ang="0">
                    <a:pos x="1220" y="397"/>
                  </a:cxn>
                  <a:cxn ang="0">
                    <a:pos x="1262" y="440"/>
                  </a:cxn>
                  <a:cxn ang="0">
                    <a:pos x="1262" y="496"/>
                  </a:cxn>
                  <a:cxn ang="0">
                    <a:pos x="1234" y="539"/>
                  </a:cxn>
                  <a:cxn ang="0">
                    <a:pos x="1234" y="567"/>
                  </a:cxn>
                  <a:cxn ang="0">
                    <a:pos x="1220" y="610"/>
                  </a:cxn>
                  <a:cxn ang="0">
                    <a:pos x="1191" y="667"/>
                  </a:cxn>
                  <a:cxn ang="0">
                    <a:pos x="1149" y="780"/>
                  </a:cxn>
                  <a:cxn ang="0">
                    <a:pos x="1106" y="865"/>
                  </a:cxn>
                  <a:cxn ang="0">
                    <a:pos x="1092" y="893"/>
                  </a:cxn>
                  <a:cxn ang="0">
                    <a:pos x="1064" y="936"/>
                  </a:cxn>
                  <a:cxn ang="0">
                    <a:pos x="1049" y="979"/>
                  </a:cxn>
                  <a:cxn ang="0">
                    <a:pos x="1021" y="1035"/>
                  </a:cxn>
                  <a:cxn ang="0">
                    <a:pos x="1007" y="1078"/>
                  </a:cxn>
                  <a:cxn ang="0">
                    <a:pos x="1007" y="1106"/>
                  </a:cxn>
                  <a:cxn ang="0">
                    <a:pos x="993" y="1120"/>
                  </a:cxn>
                  <a:cxn ang="0">
                    <a:pos x="979" y="1149"/>
                  </a:cxn>
                  <a:cxn ang="0">
                    <a:pos x="964" y="1177"/>
                  </a:cxn>
                  <a:cxn ang="0">
                    <a:pos x="936" y="1220"/>
                  </a:cxn>
                  <a:cxn ang="0">
                    <a:pos x="922" y="1248"/>
                  </a:cxn>
                  <a:cxn ang="0">
                    <a:pos x="893" y="1276"/>
                  </a:cxn>
                  <a:cxn ang="0">
                    <a:pos x="865" y="1347"/>
                  </a:cxn>
                  <a:cxn ang="0">
                    <a:pos x="851" y="1362"/>
                  </a:cxn>
                  <a:cxn ang="0">
                    <a:pos x="823" y="1404"/>
                  </a:cxn>
                  <a:cxn ang="0">
                    <a:pos x="808" y="1447"/>
                  </a:cxn>
                  <a:cxn ang="0">
                    <a:pos x="808" y="1475"/>
                  </a:cxn>
                  <a:cxn ang="0">
                    <a:pos x="794" y="1503"/>
                  </a:cxn>
                  <a:cxn ang="0">
                    <a:pos x="752" y="1518"/>
                  </a:cxn>
                  <a:cxn ang="0">
                    <a:pos x="610" y="1518"/>
                  </a:cxn>
                  <a:cxn ang="0">
                    <a:pos x="511" y="1532"/>
                  </a:cxn>
                  <a:cxn ang="0">
                    <a:pos x="298" y="1503"/>
                  </a:cxn>
                  <a:cxn ang="0">
                    <a:pos x="85" y="1319"/>
                  </a:cxn>
                  <a:cxn ang="0">
                    <a:pos x="0" y="1248"/>
                  </a:cxn>
                  <a:cxn ang="0">
                    <a:pos x="142" y="964"/>
                  </a:cxn>
                  <a:cxn ang="0">
                    <a:pos x="184" y="794"/>
                  </a:cxn>
                  <a:cxn ang="0">
                    <a:pos x="199" y="567"/>
                  </a:cxn>
                  <a:cxn ang="0">
                    <a:pos x="184" y="340"/>
                  </a:cxn>
                  <a:cxn ang="0">
                    <a:pos x="199" y="284"/>
                  </a:cxn>
                  <a:cxn ang="0">
                    <a:pos x="241" y="184"/>
                  </a:cxn>
                  <a:cxn ang="0">
                    <a:pos x="269" y="128"/>
                  </a:cxn>
                  <a:cxn ang="0">
                    <a:pos x="312" y="85"/>
                  </a:cxn>
                  <a:cxn ang="0">
                    <a:pos x="355" y="57"/>
                  </a:cxn>
                  <a:cxn ang="0">
                    <a:pos x="411" y="28"/>
                  </a:cxn>
                  <a:cxn ang="0">
                    <a:pos x="440" y="14"/>
                  </a:cxn>
                </a:cxnLst>
                <a:rect l="0" t="0" r="r" b="b"/>
                <a:pathLst>
                  <a:path w="1276" h="1574">
                    <a:moveTo>
                      <a:pt x="440" y="14"/>
                    </a:moveTo>
                    <a:lnTo>
                      <a:pt x="425" y="28"/>
                    </a:lnTo>
                    <a:lnTo>
                      <a:pt x="425" y="42"/>
                    </a:lnTo>
                    <a:lnTo>
                      <a:pt x="425" y="57"/>
                    </a:lnTo>
                    <a:lnTo>
                      <a:pt x="425" y="71"/>
                    </a:lnTo>
                    <a:lnTo>
                      <a:pt x="425" y="85"/>
                    </a:lnTo>
                    <a:lnTo>
                      <a:pt x="425" y="99"/>
                    </a:lnTo>
                    <a:lnTo>
                      <a:pt x="425" y="128"/>
                    </a:lnTo>
                    <a:lnTo>
                      <a:pt x="425" y="156"/>
                    </a:lnTo>
                    <a:lnTo>
                      <a:pt x="425" y="170"/>
                    </a:lnTo>
                    <a:lnTo>
                      <a:pt x="440" y="184"/>
                    </a:lnTo>
                    <a:lnTo>
                      <a:pt x="440" y="198"/>
                    </a:lnTo>
                    <a:lnTo>
                      <a:pt x="440" y="213"/>
                    </a:lnTo>
                    <a:lnTo>
                      <a:pt x="440" y="255"/>
                    </a:lnTo>
                    <a:lnTo>
                      <a:pt x="454" y="241"/>
                    </a:lnTo>
                    <a:lnTo>
                      <a:pt x="482" y="241"/>
                    </a:lnTo>
                    <a:lnTo>
                      <a:pt x="482" y="227"/>
                    </a:lnTo>
                    <a:lnTo>
                      <a:pt x="511" y="213"/>
                    </a:lnTo>
                    <a:lnTo>
                      <a:pt x="525" y="184"/>
                    </a:lnTo>
                    <a:lnTo>
                      <a:pt x="525" y="170"/>
                    </a:lnTo>
                    <a:lnTo>
                      <a:pt x="539" y="156"/>
                    </a:lnTo>
                    <a:lnTo>
                      <a:pt x="553" y="156"/>
                    </a:lnTo>
                    <a:lnTo>
                      <a:pt x="567" y="156"/>
                    </a:lnTo>
                    <a:lnTo>
                      <a:pt x="581" y="156"/>
                    </a:lnTo>
                    <a:lnTo>
                      <a:pt x="596" y="156"/>
                    </a:lnTo>
                    <a:lnTo>
                      <a:pt x="610" y="156"/>
                    </a:lnTo>
                    <a:lnTo>
                      <a:pt x="610" y="170"/>
                    </a:lnTo>
                    <a:lnTo>
                      <a:pt x="624" y="170"/>
                    </a:lnTo>
                    <a:lnTo>
                      <a:pt x="638" y="170"/>
                    </a:lnTo>
                    <a:lnTo>
                      <a:pt x="652" y="170"/>
                    </a:lnTo>
                    <a:lnTo>
                      <a:pt x="667" y="170"/>
                    </a:lnTo>
                    <a:lnTo>
                      <a:pt x="667" y="184"/>
                    </a:lnTo>
                    <a:lnTo>
                      <a:pt x="681" y="184"/>
                    </a:lnTo>
                    <a:lnTo>
                      <a:pt x="695" y="198"/>
                    </a:lnTo>
                    <a:lnTo>
                      <a:pt x="709" y="198"/>
                    </a:lnTo>
                    <a:lnTo>
                      <a:pt x="709" y="213"/>
                    </a:lnTo>
                    <a:lnTo>
                      <a:pt x="723" y="213"/>
                    </a:lnTo>
                    <a:lnTo>
                      <a:pt x="723" y="227"/>
                    </a:lnTo>
                    <a:lnTo>
                      <a:pt x="737" y="227"/>
                    </a:lnTo>
                    <a:lnTo>
                      <a:pt x="737" y="241"/>
                    </a:lnTo>
                    <a:lnTo>
                      <a:pt x="752" y="241"/>
                    </a:lnTo>
                    <a:lnTo>
                      <a:pt x="766" y="241"/>
                    </a:lnTo>
                    <a:lnTo>
                      <a:pt x="766" y="255"/>
                    </a:lnTo>
                    <a:lnTo>
                      <a:pt x="780" y="255"/>
                    </a:lnTo>
                    <a:lnTo>
                      <a:pt x="780" y="269"/>
                    </a:lnTo>
                    <a:lnTo>
                      <a:pt x="794" y="269"/>
                    </a:lnTo>
                    <a:lnTo>
                      <a:pt x="808" y="269"/>
                    </a:lnTo>
                    <a:lnTo>
                      <a:pt x="808" y="284"/>
                    </a:lnTo>
                    <a:lnTo>
                      <a:pt x="823" y="284"/>
                    </a:lnTo>
                    <a:lnTo>
                      <a:pt x="837" y="284"/>
                    </a:lnTo>
                    <a:lnTo>
                      <a:pt x="851" y="284"/>
                    </a:lnTo>
                    <a:lnTo>
                      <a:pt x="851" y="298"/>
                    </a:lnTo>
                    <a:lnTo>
                      <a:pt x="865" y="298"/>
                    </a:lnTo>
                    <a:lnTo>
                      <a:pt x="879" y="298"/>
                    </a:lnTo>
                    <a:lnTo>
                      <a:pt x="893" y="312"/>
                    </a:lnTo>
                    <a:lnTo>
                      <a:pt x="908" y="312"/>
                    </a:lnTo>
                    <a:lnTo>
                      <a:pt x="922" y="312"/>
                    </a:lnTo>
                    <a:lnTo>
                      <a:pt x="936" y="312"/>
                    </a:lnTo>
                    <a:lnTo>
                      <a:pt x="950" y="326"/>
                    </a:lnTo>
                    <a:lnTo>
                      <a:pt x="964" y="326"/>
                    </a:lnTo>
                    <a:lnTo>
                      <a:pt x="979" y="326"/>
                    </a:lnTo>
                    <a:lnTo>
                      <a:pt x="993" y="326"/>
                    </a:lnTo>
                    <a:lnTo>
                      <a:pt x="993" y="340"/>
                    </a:lnTo>
                    <a:lnTo>
                      <a:pt x="1007" y="340"/>
                    </a:lnTo>
                    <a:lnTo>
                      <a:pt x="1021" y="340"/>
                    </a:lnTo>
                    <a:lnTo>
                      <a:pt x="1035" y="340"/>
                    </a:lnTo>
                    <a:lnTo>
                      <a:pt x="1049" y="354"/>
                    </a:lnTo>
                    <a:lnTo>
                      <a:pt x="1064" y="354"/>
                    </a:lnTo>
                    <a:lnTo>
                      <a:pt x="1078" y="354"/>
                    </a:lnTo>
                    <a:lnTo>
                      <a:pt x="1092" y="369"/>
                    </a:lnTo>
                    <a:lnTo>
                      <a:pt x="1106" y="369"/>
                    </a:lnTo>
                    <a:lnTo>
                      <a:pt x="1120" y="369"/>
                    </a:lnTo>
                    <a:lnTo>
                      <a:pt x="1135" y="369"/>
                    </a:lnTo>
                    <a:lnTo>
                      <a:pt x="1135" y="383"/>
                    </a:lnTo>
                    <a:lnTo>
                      <a:pt x="1149" y="383"/>
                    </a:lnTo>
                    <a:lnTo>
                      <a:pt x="1177" y="383"/>
                    </a:lnTo>
                    <a:lnTo>
                      <a:pt x="1191" y="383"/>
                    </a:lnTo>
                    <a:lnTo>
                      <a:pt x="1191" y="397"/>
                    </a:lnTo>
                    <a:lnTo>
                      <a:pt x="1205" y="397"/>
                    </a:lnTo>
                    <a:lnTo>
                      <a:pt x="1220" y="397"/>
                    </a:lnTo>
                    <a:lnTo>
                      <a:pt x="1234" y="411"/>
                    </a:lnTo>
                    <a:lnTo>
                      <a:pt x="1248" y="411"/>
                    </a:lnTo>
                    <a:lnTo>
                      <a:pt x="1262" y="411"/>
                    </a:lnTo>
                    <a:lnTo>
                      <a:pt x="1276" y="411"/>
                    </a:lnTo>
                    <a:lnTo>
                      <a:pt x="1276" y="425"/>
                    </a:lnTo>
                    <a:lnTo>
                      <a:pt x="1262" y="440"/>
                    </a:lnTo>
                    <a:lnTo>
                      <a:pt x="1276" y="440"/>
                    </a:lnTo>
                    <a:lnTo>
                      <a:pt x="1276" y="454"/>
                    </a:lnTo>
                    <a:lnTo>
                      <a:pt x="1276" y="468"/>
                    </a:lnTo>
                    <a:lnTo>
                      <a:pt x="1262" y="468"/>
                    </a:lnTo>
                    <a:lnTo>
                      <a:pt x="1262" y="482"/>
                    </a:lnTo>
                    <a:lnTo>
                      <a:pt x="1262" y="496"/>
                    </a:lnTo>
                    <a:lnTo>
                      <a:pt x="1262" y="510"/>
                    </a:lnTo>
                    <a:lnTo>
                      <a:pt x="1248" y="510"/>
                    </a:lnTo>
                    <a:lnTo>
                      <a:pt x="1248" y="525"/>
                    </a:lnTo>
                    <a:lnTo>
                      <a:pt x="1234" y="539"/>
                    </a:lnTo>
                    <a:lnTo>
                      <a:pt x="1234" y="553"/>
                    </a:lnTo>
                    <a:lnTo>
                      <a:pt x="1234" y="567"/>
                    </a:lnTo>
                    <a:lnTo>
                      <a:pt x="1234" y="581"/>
                    </a:lnTo>
                    <a:lnTo>
                      <a:pt x="1220" y="581"/>
                    </a:lnTo>
                    <a:lnTo>
                      <a:pt x="1234" y="581"/>
                    </a:lnTo>
                    <a:lnTo>
                      <a:pt x="1220" y="596"/>
                    </a:lnTo>
                    <a:lnTo>
                      <a:pt x="1220" y="610"/>
                    </a:lnTo>
                    <a:lnTo>
                      <a:pt x="1220" y="624"/>
                    </a:lnTo>
                    <a:lnTo>
                      <a:pt x="1205" y="638"/>
                    </a:lnTo>
                    <a:lnTo>
                      <a:pt x="1205" y="652"/>
                    </a:lnTo>
                    <a:lnTo>
                      <a:pt x="1191" y="652"/>
                    </a:lnTo>
                    <a:lnTo>
                      <a:pt x="1191" y="667"/>
                    </a:lnTo>
                    <a:lnTo>
                      <a:pt x="1191" y="681"/>
                    </a:lnTo>
                    <a:lnTo>
                      <a:pt x="1191" y="695"/>
                    </a:lnTo>
                    <a:lnTo>
                      <a:pt x="1177" y="723"/>
                    </a:lnTo>
                    <a:lnTo>
                      <a:pt x="1163" y="752"/>
                    </a:lnTo>
                    <a:lnTo>
                      <a:pt x="1149" y="780"/>
                    </a:lnTo>
                    <a:lnTo>
                      <a:pt x="1149" y="794"/>
                    </a:lnTo>
                    <a:lnTo>
                      <a:pt x="1120" y="837"/>
                    </a:lnTo>
                    <a:lnTo>
                      <a:pt x="1120" y="851"/>
                    </a:lnTo>
                    <a:lnTo>
                      <a:pt x="1106" y="865"/>
                    </a:lnTo>
                    <a:lnTo>
                      <a:pt x="1092" y="865"/>
                    </a:lnTo>
                    <a:lnTo>
                      <a:pt x="1092" y="879"/>
                    </a:lnTo>
                    <a:lnTo>
                      <a:pt x="1092" y="893"/>
                    </a:lnTo>
                    <a:lnTo>
                      <a:pt x="1078" y="908"/>
                    </a:lnTo>
                    <a:lnTo>
                      <a:pt x="1078" y="922"/>
                    </a:lnTo>
                    <a:lnTo>
                      <a:pt x="1078" y="936"/>
                    </a:lnTo>
                    <a:lnTo>
                      <a:pt x="1064" y="936"/>
                    </a:lnTo>
                    <a:lnTo>
                      <a:pt x="1078" y="936"/>
                    </a:lnTo>
                    <a:lnTo>
                      <a:pt x="1064" y="936"/>
                    </a:lnTo>
                    <a:lnTo>
                      <a:pt x="1064" y="950"/>
                    </a:lnTo>
                    <a:lnTo>
                      <a:pt x="1049" y="964"/>
                    </a:lnTo>
                    <a:lnTo>
                      <a:pt x="1049" y="979"/>
                    </a:lnTo>
                    <a:lnTo>
                      <a:pt x="1049" y="993"/>
                    </a:lnTo>
                    <a:lnTo>
                      <a:pt x="1049" y="1007"/>
                    </a:lnTo>
                    <a:lnTo>
                      <a:pt x="1035" y="1007"/>
                    </a:lnTo>
                    <a:lnTo>
                      <a:pt x="1035" y="1021"/>
                    </a:lnTo>
                    <a:lnTo>
                      <a:pt x="1021" y="1021"/>
                    </a:lnTo>
                    <a:lnTo>
                      <a:pt x="1021" y="1035"/>
                    </a:lnTo>
                    <a:lnTo>
                      <a:pt x="1021" y="1050"/>
                    </a:lnTo>
                    <a:lnTo>
                      <a:pt x="1021" y="1064"/>
                    </a:lnTo>
                    <a:lnTo>
                      <a:pt x="1007" y="1064"/>
                    </a:lnTo>
                    <a:lnTo>
                      <a:pt x="1007" y="1078"/>
                    </a:lnTo>
                    <a:lnTo>
                      <a:pt x="1007" y="1092"/>
                    </a:lnTo>
                    <a:lnTo>
                      <a:pt x="1007" y="1106"/>
                    </a:lnTo>
                    <a:lnTo>
                      <a:pt x="993" y="1106"/>
                    </a:lnTo>
                    <a:lnTo>
                      <a:pt x="993" y="1120"/>
                    </a:lnTo>
                    <a:lnTo>
                      <a:pt x="979" y="1135"/>
                    </a:lnTo>
                    <a:lnTo>
                      <a:pt x="979" y="1149"/>
                    </a:lnTo>
                    <a:lnTo>
                      <a:pt x="979" y="1163"/>
                    </a:lnTo>
                    <a:lnTo>
                      <a:pt x="964" y="1163"/>
                    </a:lnTo>
                    <a:lnTo>
                      <a:pt x="979" y="1163"/>
                    </a:lnTo>
                    <a:lnTo>
                      <a:pt x="979" y="1177"/>
                    </a:lnTo>
                    <a:lnTo>
                      <a:pt x="964" y="1177"/>
                    </a:lnTo>
                    <a:lnTo>
                      <a:pt x="964" y="1191"/>
                    </a:lnTo>
                    <a:lnTo>
                      <a:pt x="964" y="1206"/>
                    </a:lnTo>
                    <a:lnTo>
                      <a:pt x="950" y="1206"/>
                    </a:lnTo>
                    <a:lnTo>
                      <a:pt x="936" y="1206"/>
                    </a:lnTo>
                    <a:lnTo>
                      <a:pt x="936" y="1220"/>
                    </a:lnTo>
                    <a:lnTo>
                      <a:pt x="936" y="1234"/>
                    </a:lnTo>
                    <a:lnTo>
                      <a:pt x="922" y="1234"/>
                    </a:lnTo>
                    <a:lnTo>
                      <a:pt x="922" y="1248"/>
                    </a:lnTo>
                    <a:lnTo>
                      <a:pt x="908" y="1262"/>
                    </a:lnTo>
                    <a:lnTo>
                      <a:pt x="908" y="1276"/>
                    </a:lnTo>
                    <a:lnTo>
                      <a:pt x="893" y="1276"/>
                    </a:lnTo>
                    <a:lnTo>
                      <a:pt x="893" y="1291"/>
                    </a:lnTo>
                    <a:lnTo>
                      <a:pt x="879" y="1319"/>
                    </a:lnTo>
                    <a:lnTo>
                      <a:pt x="865" y="1333"/>
                    </a:lnTo>
                    <a:lnTo>
                      <a:pt x="865" y="1347"/>
                    </a:lnTo>
                    <a:lnTo>
                      <a:pt x="851" y="1347"/>
                    </a:lnTo>
                    <a:lnTo>
                      <a:pt x="851" y="1362"/>
                    </a:lnTo>
                    <a:lnTo>
                      <a:pt x="851" y="1376"/>
                    </a:lnTo>
                    <a:lnTo>
                      <a:pt x="837" y="1376"/>
                    </a:lnTo>
                    <a:lnTo>
                      <a:pt x="823" y="1390"/>
                    </a:lnTo>
                    <a:lnTo>
                      <a:pt x="823" y="1404"/>
                    </a:lnTo>
                    <a:lnTo>
                      <a:pt x="823" y="1418"/>
                    </a:lnTo>
                    <a:lnTo>
                      <a:pt x="823" y="1432"/>
                    </a:lnTo>
                    <a:lnTo>
                      <a:pt x="823" y="1447"/>
                    </a:lnTo>
                    <a:lnTo>
                      <a:pt x="808" y="1447"/>
                    </a:lnTo>
                    <a:lnTo>
                      <a:pt x="808" y="1461"/>
                    </a:lnTo>
                    <a:lnTo>
                      <a:pt x="808" y="1475"/>
                    </a:lnTo>
                    <a:lnTo>
                      <a:pt x="808" y="1489"/>
                    </a:lnTo>
                    <a:lnTo>
                      <a:pt x="808" y="1503"/>
                    </a:lnTo>
                    <a:lnTo>
                      <a:pt x="794" y="1503"/>
                    </a:lnTo>
                    <a:lnTo>
                      <a:pt x="794" y="1518"/>
                    </a:lnTo>
                    <a:lnTo>
                      <a:pt x="780" y="1518"/>
                    </a:lnTo>
                    <a:lnTo>
                      <a:pt x="752" y="1518"/>
                    </a:lnTo>
                    <a:lnTo>
                      <a:pt x="709" y="1518"/>
                    </a:lnTo>
                    <a:lnTo>
                      <a:pt x="695" y="1518"/>
                    </a:lnTo>
                    <a:lnTo>
                      <a:pt x="667" y="1518"/>
                    </a:lnTo>
                    <a:lnTo>
                      <a:pt x="638" y="1518"/>
                    </a:lnTo>
                    <a:lnTo>
                      <a:pt x="624" y="1518"/>
                    </a:lnTo>
                    <a:lnTo>
                      <a:pt x="610" y="1518"/>
                    </a:lnTo>
                    <a:lnTo>
                      <a:pt x="596" y="1518"/>
                    </a:lnTo>
                    <a:lnTo>
                      <a:pt x="581" y="1518"/>
                    </a:lnTo>
                    <a:lnTo>
                      <a:pt x="525" y="1532"/>
                    </a:lnTo>
                    <a:lnTo>
                      <a:pt x="511" y="1532"/>
                    </a:lnTo>
                    <a:lnTo>
                      <a:pt x="482" y="1546"/>
                    </a:lnTo>
                    <a:lnTo>
                      <a:pt x="468" y="1546"/>
                    </a:lnTo>
                    <a:lnTo>
                      <a:pt x="425" y="1546"/>
                    </a:lnTo>
                    <a:lnTo>
                      <a:pt x="369" y="1560"/>
                    </a:lnTo>
                    <a:lnTo>
                      <a:pt x="312" y="1574"/>
                    </a:lnTo>
                    <a:lnTo>
                      <a:pt x="312" y="1546"/>
                    </a:lnTo>
                    <a:lnTo>
                      <a:pt x="312" y="1532"/>
                    </a:lnTo>
                    <a:lnTo>
                      <a:pt x="298" y="1503"/>
                    </a:lnTo>
                    <a:lnTo>
                      <a:pt x="298" y="1475"/>
                    </a:lnTo>
                    <a:lnTo>
                      <a:pt x="284" y="1461"/>
                    </a:lnTo>
                    <a:lnTo>
                      <a:pt x="284" y="1447"/>
                    </a:lnTo>
                    <a:lnTo>
                      <a:pt x="241" y="1432"/>
                    </a:lnTo>
                    <a:lnTo>
                      <a:pt x="241" y="1418"/>
                    </a:lnTo>
                    <a:lnTo>
                      <a:pt x="199" y="1404"/>
                    </a:lnTo>
                    <a:lnTo>
                      <a:pt x="99" y="1347"/>
                    </a:lnTo>
                    <a:lnTo>
                      <a:pt x="99" y="1333"/>
                    </a:lnTo>
                    <a:lnTo>
                      <a:pt x="85" y="1319"/>
                    </a:lnTo>
                    <a:lnTo>
                      <a:pt x="57" y="1305"/>
                    </a:lnTo>
                    <a:lnTo>
                      <a:pt x="28" y="1291"/>
                    </a:lnTo>
                    <a:lnTo>
                      <a:pt x="28" y="1276"/>
                    </a:lnTo>
                    <a:lnTo>
                      <a:pt x="0" y="1248"/>
                    </a:lnTo>
                    <a:lnTo>
                      <a:pt x="28" y="1206"/>
                    </a:lnTo>
                    <a:lnTo>
                      <a:pt x="71" y="1149"/>
                    </a:lnTo>
                    <a:lnTo>
                      <a:pt x="85" y="1106"/>
                    </a:lnTo>
                    <a:lnTo>
                      <a:pt x="99" y="1106"/>
                    </a:lnTo>
                    <a:lnTo>
                      <a:pt x="128" y="1035"/>
                    </a:lnTo>
                    <a:lnTo>
                      <a:pt x="142" y="979"/>
                    </a:lnTo>
                    <a:lnTo>
                      <a:pt x="142" y="964"/>
                    </a:lnTo>
                    <a:lnTo>
                      <a:pt x="156" y="936"/>
                    </a:lnTo>
                    <a:lnTo>
                      <a:pt x="156" y="922"/>
                    </a:lnTo>
                    <a:lnTo>
                      <a:pt x="156" y="908"/>
                    </a:lnTo>
                    <a:lnTo>
                      <a:pt x="156" y="893"/>
                    </a:lnTo>
                    <a:lnTo>
                      <a:pt x="170" y="879"/>
                    </a:lnTo>
                    <a:lnTo>
                      <a:pt x="170" y="865"/>
                    </a:lnTo>
                    <a:lnTo>
                      <a:pt x="170" y="851"/>
                    </a:lnTo>
                    <a:lnTo>
                      <a:pt x="184" y="823"/>
                    </a:lnTo>
                    <a:lnTo>
                      <a:pt x="184" y="794"/>
                    </a:lnTo>
                    <a:lnTo>
                      <a:pt x="184" y="766"/>
                    </a:lnTo>
                    <a:lnTo>
                      <a:pt x="199" y="737"/>
                    </a:lnTo>
                    <a:lnTo>
                      <a:pt x="199" y="723"/>
                    </a:lnTo>
                    <a:lnTo>
                      <a:pt x="199" y="709"/>
                    </a:lnTo>
                    <a:lnTo>
                      <a:pt x="199" y="667"/>
                    </a:lnTo>
                    <a:lnTo>
                      <a:pt x="199" y="652"/>
                    </a:lnTo>
                    <a:lnTo>
                      <a:pt x="199" y="610"/>
                    </a:lnTo>
                    <a:lnTo>
                      <a:pt x="199" y="596"/>
                    </a:lnTo>
                    <a:lnTo>
                      <a:pt x="199" y="581"/>
                    </a:lnTo>
                    <a:lnTo>
                      <a:pt x="199" y="567"/>
                    </a:lnTo>
                    <a:lnTo>
                      <a:pt x="199" y="539"/>
                    </a:lnTo>
                    <a:lnTo>
                      <a:pt x="199" y="510"/>
                    </a:lnTo>
                    <a:lnTo>
                      <a:pt x="199" y="482"/>
                    </a:lnTo>
                    <a:lnTo>
                      <a:pt x="199" y="468"/>
                    </a:lnTo>
                    <a:lnTo>
                      <a:pt x="184" y="425"/>
                    </a:lnTo>
                    <a:lnTo>
                      <a:pt x="184" y="411"/>
                    </a:lnTo>
                    <a:lnTo>
                      <a:pt x="184" y="383"/>
                    </a:lnTo>
                    <a:lnTo>
                      <a:pt x="184" y="340"/>
                    </a:lnTo>
                    <a:lnTo>
                      <a:pt x="184" y="326"/>
                    </a:lnTo>
                    <a:lnTo>
                      <a:pt x="199" y="326"/>
                    </a:lnTo>
                    <a:lnTo>
                      <a:pt x="199" y="312"/>
                    </a:lnTo>
                    <a:lnTo>
                      <a:pt x="199" y="298"/>
                    </a:lnTo>
                    <a:lnTo>
                      <a:pt x="199" y="284"/>
                    </a:lnTo>
                    <a:lnTo>
                      <a:pt x="213" y="269"/>
                    </a:lnTo>
                    <a:lnTo>
                      <a:pt x="213" y="255"/>
                    </a:lnTo>
                    <a:lnTo>
                      <a:pt x="213" y="241"/>
                    </a:lnTo>
                    <a:lnTo>
                      <a:pt x="227" y="227"/>
                    </a:lnTo>
                    <a:lnTo>
                      <a:pt x="227" y="213"/>
                    </a:lnTo>
                    <a:lnTo>
                      <a:pt x="241" y="198"/>
                    </a:lnTo>
                    <a:lnTo>
                      <a:pt x="241" y="184"/>
                    </a:lnTo>
                    <a:lnTo>
                      <a:pt x="241" y="170"/>
                    </a:lnTo>
                    <a:lnTo>
                      <a:pt x="255" y="170"/>
                    </a:lnTo>
                    <a:lnTo>
                      <a:pt x="255" y="156"/>
                    </a:lnTo>
                    <a:lnTo>
                      <a:pt x="255" y="142"/>
                    </a:lnTo>
                    <a:lnTo>
                      <a:pt x="269" y="142"/>
                    </a:lnTo>
                    <a:lnTo>
                      <a:pt x="269" y="128"/>
                    </a:lnTo>
                    <a:lnTo>
                      <a:pt x="269" y="113"/>
                    </a:lnTo>
                    <a:lnTo>
                      <a:pt x="284" y="99"/>
                    </a:lnTo>
                    <a:lnTo>
                      <a:pt x="298" y="99"/>
                    </a:lnTo>
                    <a:lnTo>
                      <a:pt x="298" y="85"/>
                    </a:lnTo>
                    <a:lnTo>
                      <a:pt x="312" y="85"/>
                    </a:lnTo>
                    <a:lnTo>
                      <a:pt x="326" y="85"/>
                    </a:lnTo>
                    <a:lnTo>
                      <a:pt x="326" y="71"/>
                    </a:lnTo>
                    <a:lnTo>
                      <a:pt x="340" y="71"/>
                    </a:lnTo>
                    <a:lnTo>
                      <a:pt x="340" y="57"/>
                    </a:lnTo>
                    <a:lnTo>
                      <a:pt x="355" y="57"/>
                    </a:lnTo>
                    <a:lnTo>
                      <a:pt x="355" y="42"/>
                    </a:lnTo>
                    <a:lnTo>
                      <a:pt x="369" y="42"/>
                    </a:lnTo>
                    <a:lnTo>
                      <a:pt x="383" y="42"/>
                    </a:lnTo>
                    <a:lnTo>
                      <a:pt x="397" y="28"/>
                    </a:lnTo>
                    <a:lnTo>
                      <a:pt x="411" y="28"/>
                    </a:lnTo>
                    <a:lnTo>
                      <a:pt x="411" y="14"/>
                    </a:lnTo>
                    <a:lnTo>
                      <a:pt x="425" y="0"/>
                    </a:lnTo>
                    <a:lnTo>
                      <a:pt x="440" y="0"/>
                    </a:lnTo>
                    <a:lnTo>
                      <a:pt x="440" y="1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4" name="Freeform 14"/>
              <p:cNvSpPr>
                <a:spLocks noChangeAspect="1"/>
              </p:cNvSpPr>
              <p:nvPr/>
            </p:nvSpPr>
            <p:spPr bwMode="auto">
              <a:xfrm>
                <a:off x="3372" y="4558"/>
                <a:ext cx="4255" cy="3454"/>
              </a:xfrm>
              <a:custGeom>
                <a:avLst/>
                <a:gdLst/>
                <a:ahLst/>
                <a:cxnLst>
                  <a:cxn ang="0">
                    <a:pos x="0" y="1829"/>
                  </a:cxn>
                  <a:cxn ang="0">
                    <a:pos x="57" y="1716"/>
                  </a:cxn>
                  <a:cxn ang="0">
                    <a:pos x="184" y="1517"/>
                  </a:cxn>
                  <a:cxn ang="0">
                    <a:pos x="284" y="1361"/>
                  </a:cxn>
                  <a:cxn ang="0">
                    <a:pos x="383" y="1234"/>
                  </a:cxn>
                  <a:cxn ang="0">
                    <a:pos x="468" y="1177"/>
                  </a:cxn>
                  <a:cxn ang="0">
                    <a:pos x="567" y="1134"/>
                  </a:cxn>
                  <a:cxn ang="0">
                    <a:pos x="837" y="1049"/>
                  </a:cxn>
                  <a:cxn ang="0">
                    <a:pos x="908" y="1021"/>
                  </a:cxn>
                  <a:cxn ang="0">
                    <a:pos x="936" y="964"/>
                  </a:cxn>
                  <a:cxn ang="0">
                    <a:pos x="1007" y="851"/>
                  </a:cxn>
                  <a:cxn ang="0">
                    <a:pos x="1049" y="794"/>
                  </a:cxn>
                  <a:cxn ang="0">
                    <a:pos x="1078" y="780"/>
                  </a:cxn>
                  <a:cxn ang="0">
                    <a:pos x="1134" y="737"/>
                  </a:cxn>
                  <a:cxn ang="0">
                    <a:pos x="1205" y="695"/>
                  </a:cxn>
                  <a:cxn ang="0">
                    <a:pos x="1305" y="638"/>
                  </a:cxn>
                  <a:cxn ang="0">
                    <a:pos x="1418" y="595"/>
                  </a:cxn>
                  <a:cxn ang="0">
                    <a:pos x="1532" y="553"/>
                  </a:cxn>
                  <a:cxn ang="0">
                    <a:pos x="1617" y="510"/>
                  </a:cxn>
                  <a:cxn ang="0">
                    <a:pos x="1702" y="439"/>
                  </a:cxn>
                  <a:cxn ang="0">
                    <a:pos x="1744" y="340"/>
                  </a:cxn>
                  <a:cxn ang="0">
                    <a:pos x="1730" y="269"/>
                  </a:cxn>
                  <a:cxn ang="0">
                    <a:pos x="1688" y="156"/>
                  </a:cxn>
                  <a:cxn ang="0">
                    <a:pos x="1659" y="56"/>
                  </a:cxn>
                  <a:cxn ang="0">
                    <a:pos x="1688" y="14"/>
                  </a:cxn>
                  <a:cxn ang="0">
                    <a:pos x="1872" y="56"/>
                  </a:cxn>
                  <a:cxn ang="0">
                    <a:pos x="1915" y="70"/>
                  </a:cxn>
                  <a:cxn ang="0">
                    <a:pos x="1943" y="85"/>
                  </a:cxn>
                  <a:cxn ang="0">
                    <a:pos x="1971" y="99"/>
                  </a:cxn>
                  <a:cxn ang="0">
                    <a:pos x="2014" y="127"/>
                  </a:cxn>
                  <a:cxn ang="0">
                    <a:pos x="2042" y="156"/>
                  </a:cxn>
                  <a:cxn ang="0">
                    <a:pos x="2056" y="170"/>
                  </a:cxn>
                  <a:cxn ang="0">
                    <a:pos x="2099" y="226"/>
                  </a:cxn>
                  <a:cxn ang="0">
                    <a:pos x="2127" y="269"/>
                  </a:cxn>
                  <a:cxn ang="0">
                    <a:pos x="2170" y="297"/>
                  </a:cxn>
                  <a:cxn ang="0">
                    <a:pos x="2212" y="340"/>
                  </a:cxn>
                  <a:cxn ang="0">
                    <a:pos x="2255" y="411"/>
                  </a:cxn>
                  <a:cxn ang="0">
                    <a:pos x="2283" y="453"/>
                  </a:cxn>
                  <a:cxn ang="0">
                    <a:pos x="2326" y="510"/>
                  </a:cxn>
                  <a:cxn ang="0">
                    <a:pos x="2354" y="553"/>
                  </a:cxn>
                  <a:cxn ang="0">
                    <a:pos x="2411" y="624"/>
                  </a:cxn>
                  <a:cxn ang="0">
                    <a:pos x="2439" y="680"/>
                  </a:cxn>
                  <a:cxn ang="0">
                    <a:pos x="2468" y="709"/>
                  </a:cxn>
                  <a:cxn ang="0">
                    <a:pos x="2496" y="765"/>
                  </a:cxn>
                  <a:cxn ang="0">
                    <a:pos x="2553" y="836"/>
                  </a:cxn>
                  <a:cxn ang="0">
                    <a:pos x="2581" y="879"/>
                  </a:cxn>
                  <a:cxn ang="0">
                    <a:pos x="2666" y="1007"/>
                  </a:cxn>
                  <a:cxn ang="0">
                    <a:pos x="2510" y="1120"/>
                  </a:cxn>
                  <a:cxn ang="0">
                    <a:pos x="2397" y="1205"/>
                  </a:cxn>
                  <a:cxn ang="0">
                    <a:pos x="2241" y="1304"/>
                  </a:cxn>
                  <a:cxn ang="0">
                    <a:pos x="2141" y="1375"/>
                  </a:cxn>
                  <a:cxn ang="0">
                    <a:pos x="2014" y="1446"/>
                  </a:cxn>
                  <a:cxn ang="0">
                    <a:pos x="1744" y="1588"/>
                  </a:cxn>
                  <a:cxn ang="0">
                    <a:pos x="1489" y="1730"/>
                  </a:cxn>
                  <a:cxn ang="0">
                    <a:pos x="1347" y="1787"/>
                  </a:cxn>
                  <a:cxn ang="0">
                    <a:pos x="1220" y="1844"/>
                  </a:cxn>
                  <a:cxn ang="0">
                    <a:pos x="1106" y="1900"/>
                  </a:cxn>
                  <a:cxn ang="0">
                    <a:pos x="539" y="2085"/>
                  </a:cxn>
                </a:cxnLst>
                <a:rect l="0" t="0" r="r" b="b"/>
                <a:pathLst>
                  <a:path w="2666" h="2170">
                    <a:moveTo>
                      <a:pt x="440" y="2127"/>
                    </a:moveTo>
                    <a:lnTo>
                      <a:pt x="298" y="2170"/>
                    </a:lnTo>
                    <a:lnTo>
                      <a:pt x="284" y="2156"/>
                    </a:lnTo>
                    <a:lnTo>
                      <a:pt x="255" y="2127"/>
                    </a:lnTo>
                    <a:lnTo>
                      <a:pt x="170" y="2028"/>
                    </a:lnTo>
                    <a:lnTo>
                      <a:pt x="156" y="2014"/>
                    </a:lnTo>
                    <a:lnTo>
                      <a:pt x="0" y="1829"/>
                    </a:lnTo>
                    <a:lnTo>
                      <a:pt x="14" y="1815"/>
                    </a:lnTo>
                    <a:lnTo>
                      <a:pt x="14" y="1801"/>
                    </a:lnTo>
                    <a:lnTo>
                      <a:pt x="28" y="1787"/>
                    </a:lnTo>
                    <a:lnTo>
                      <a:pt x="42" y="1773"/>
                    </a:lnTo>
                    <a:lnTo>
                      <a:pt x="42" y="1744"/>
                    </a:lnTo>
                    <a:lnTo>
                      <a:pt x="57" y="1730"/>
                    </a:lnTo>
                    <a:lnTo>
                      <a:pt x="57" y="1716"/>
                    </a:lnTo>
                    <a:lnTo>
                      <a:pt x="71" y="1716"/>
                    </a:lnTo>
                    <a:lnTo>
                      <a:pt x="85" y="1687"/>
                    </a:lnTo>
                    <a:lnTo>
                      <a:pt x="85" y="1673"/>
                    </a:lnTo>
                    <a:lnTo>
                      <a:pt x="113" y="1631"/>
                    </a:lnTo>
                    <a:lnTo>
                      <a:pt x="142" y="1602"/>
                    </a:lnTo>
                    <a:lnTo>
                      <a:pt x="142" y="1588"/>
                    </a:lnTo>
                    <a:lnTo>
                      <a:pt x="170" y="1546"/>
                    </a:lnTo>
                    <a:lnTo>
                      <a:pt x="184" y="1517"/>
                    </a:lnTo>
                    <a:lnTo>
                      <a:pt x="184" y="1503"/>
                    </a:lnTo>
                    <a:lnTo>
                      <a:pt x="198" y="1489"/>
                    </a:lnTo>
                    <a:lnTo>
                      <a:pt x="227" y="1446"/>
                    </a:lnTo>
                    <a:lnTo>
                      <a:pt x="241" y="1418"/>
                    </a:lnTo>
                    <a:lnTo>
                      <a:pt x="255" y="1404"/>
                    </a:lnTo>
                    <a:lnTo>
                      <a:pt x="269" y="1375"/>
                    </a:lnTo>
                    <a:lnTo>
                      <a:pt x="284" y="1361"/>
                    </a:lnTo>
                    <a:lnTo>
                      <a:pt x="298" y="1347"/>
                    </a:lnTo>
                    <a:lnTo>
                      <a:pt x="312" y="1333"/>
                    </a:lnTo>
                    <a:lnTo>
                      <a:pt x="326" y="1304"/>
                    </a:lnTo>
                    <a:lnTo>
                      <a:pt x="340" y="1290"/>
                    </a:lnTo>
                    <a:lnTo>
                      <a:pt x="354" y="1276"/>
                    </a:lnTo>
                    <a:lnTo>
                      <a:pt x="369" y="1262"/>
                    </a:lnTo>
                    <a:lnTo>
                      <a:pt x="383" y="1234"/>
                    </a:lnTo>
                    <a:lnTo>
                      <a:pt x="411" y="1219"/>
                    </a:lnTo>
                    <a:lnTo>
                      <a:pt x="425" y="1205"/>
                    </a:lnTo>
                    <a:lnTo>
                      <a:pt x="440" y="1191"/>
                    </a:lnTo>
                    <a:lnTo>
                      <a:pt x="454" y="1177"/>
                    </a:lnTo>
                    <a:lnTo>
                      <a:pt x="468" y="1177"/>
                    </a:lnTo>
                    <a:lnTo>
                      <a:pt x="482" y="1163"/>
                    </a:lnTo>
                    <a:lnTo>
                      <a:pt x="510" y="1163"/>
                    </a:lnTo>
                    <a:lnTo>
                      <a:pt x="525" y="1148"/>
                    </a:lnTo>
                    <a:lnTo>
                      <a:pt x="539" y="1148"/>
                    </a:lnTo>
                    <a:lnTo>
                      <a:pt x="553" y="1134"/>
                    </a:lnTo>
                    <a:lnTo>
                      <a:pt x="567" y="1134"/>
                    </a:lnTo>
                    <a:lnTo>
                      <a:pt x="581" y="1134"/>
                    </a:lnTo>
                    <a:lnTo>
                      <a:pt x="596" y="1120"/>
                    </a:lnTo>
                    <a:lnTo>
                      <a:pt x="638" y="1106"/>
                    </a:lnTo>
                    <a:lnTo>
                      <a:pt x="652" y="1106"/>
                    </a:lnTo>
                    <a:lnTo>
                      <a:pt x="709" y="1092"/>
                    </a:lnTo>
                    <a:lnTo>
                      <a:pt x="752" y="1078"/>
                    </a:lnTo>
                    <a:lnTo>
                      <a:pt x="794" y="1063"/>
                    </a:lnTo>
                    <a:lnTo>
                      <a:pt x="837" y="1049"/>
                    </a:lnTo>
                    <a:lnTo>
                      <a:pt x="879" y="1035"/>
                    </a:lnTo>
                    <a:lnTo>
                      <a:pt x="893" y="1021"/>
                    </a:lnTo>
                    <a:lnTo>
                      <a:pt x="908" y="1021"/>
                    </a:lnTo>
                    <a:lnTo>
                      <a:pt x="908" y="1007"/>
                    </a:lnTo>
                    <a:lnTo>
                      <a:pt x="922" y="1007"/>
                    </a:lnTo>
                    <a:lnTo>
                      <a:pt x="922" y="992"/>
                    </a:lnTo>
                    <a:lnTo>
                      <a:pt x="936" y="978"/>
                    </a:lnTo>
                    <a:lnTo>
                      <a:pt x="936" y="964"/>
                    </a:lnTo>
                    <a:lnTo>
                      <a:pt x="950" y="950"/>
                    </a:lnTo>
                    <a:lnTo>
                      <a:pt x="964" y="936"/>
                    </a:lnTo>
                    <a:lnTo>
                      <a:pt x="964" y="922"/>
                    </a:lnTo>
                    <a:lnTo>
                      <a:pt x="978" y="893"/>
                    </a:lnTo>
                    <a:lnTo>
                      <a:pt x="978" y="879"/>
                    </a:lnTo>
                    <a:lnTo>
                      <a:pt x="993" y="865"/>
                    </a:lnTo>
                    <a:lnTo>
                      <a:pt x="993" y="851"/>
                    </a:lnTo>
                    <a:lnTo>
                      <a:pt x="1007" y="851"/>
                    </a:lnTo>
                    <a:lnTo>
                      <a:pt x="1007" y="836"/>
                    </a:lnTo>
                    <a:lnTo>
                      <a:pt x="1021" y="836"/>
                    </a:lnTo>
                    <a:lnTo>
                      <a:pt x="1021" y="822"/>
                    </a:lnTo>
                    <a:lnTo>
                      <a:pt x="1035" y="822"/>
                    </a:lnTo>
                    <a:lnTo>
                      <a:pt x="1035" y="808"/>
                    </a:lnTo>
                    <a:lnTo>
                      <a:pt x="1049" y="794"/>
                    </a:lnTo>
                    <a:lnTo>
                      <a:pt x="1064" y="794"/>
                    </a:lnTo>
                    <a:lnTo>
                      <a:pt x="1064" y="780"/>
                    </a:lnTo>
                    <a:lnTo>
                      <a:pt x="1078" y="780"/>
                    </a:lnTo>
                    <a:lnTo>
                      <a:pt x="1078" y="765"/>
                    </a:lnTo>
                    <a:lnTo>
                      <a:pt x="1092" y="765"/>
                    </a:lnTo>
                    <a:lnTo>
                      <a:pt x="1106" y="751"/>
                    </a:lnTo>
                    <a:lnTo>
                      <a:pt x="1120" y="737"/>
                    </a:lnTo>
                    <a:lnTo>
                      <a:pt x="1134" y="737"/>
                    </a:lnTo>
                    <a:lnTo>
                      <a:pt x="1149" y="723"/>
                    </a:lnTo>
                    <a:lnTo>
                      <a:pt x="1163" y="723"/>
                    </a:lnTo>
                    <a:lnTo>
                      <a:pt x="1163" y="709"/>
                    </a:lnTo>
                    <a:lnTo>
                      <a:pt x="1177" y="709"/>
                    </a:lnTo>
                    <a:lnTo>
                      <a:pt x="1191" y="695"/>
                    </a:lnTo>
                    <a:lnTo>
                      <a:pt x="1205" y="695"/>
                    </a:lnTo>
                    <a:lnTo>
                      <a:pt x="1220" y="695"/>
                    </a:lnTo>
                    <a:lnTo>
                      <a:pt x="1234" y="680"/>
                    </a:lnTo>
                    <a:lnTo>
                      <a:pt x="1248" y="666"/>
                    </a:lnTo>
                    <a:lnTo>
                      <a:pt x="1262" y="666"/>
                    </a:lnTo>
                    <a:lnTo>
                      <a:pt x="1276" y="652"/>
                    </a:lnTo>
                    <a:lnTo>
                      <a:pt x="1290" y="652"/>
                    </a:lnTo>
                    <a:lnTo>
                      <a:pt x="1305" y="652"/>
                    </a:lnTo>
                    <a:lnTo>
                      <a:pt x="1305" y="638"/>
                    </a:lnTo>
                    <a:lnTo>
                      <a:pt x="1319" y="638"/>
                    </a:lnTo>
                    <a:lnTo>
                      <a:pt x="1333" y="624"/>
                    </a:lnTo>
                    <a:lnTo>
                      <a:pt x="1347" y="624"/>
                    </a:lnTo>
                    <a:lnTo>
                      <a:pt x="1361" y="624"/>
                    </a:lnTo>
                    <a:lnTo>
                      <a:pt x="1376" y="609"/>
                    </a:lnTo>
                    <a:lnTo>
                      <a:pt x="1390" y="609"/>
                    </a:lnTo>
                    <a:lnTo>
                      <a:pt x="1404" y="595"/>
                    </a:lnTo>
                    <a:lnTo>
                      <a:pt x="1418" y="595"/>
                    </a:lnTo>
                    <a:lnTo>
                      <a:pt x="1432" y="595"/>
                    </a:lnTo>
                    <a:lnTo>
                      <a:pt x="1447" y="581"/>
                    </a:lnTo>
                    <a:lnTo>
                      <a:pt x="1461" y="581"/>
                    </a:lnTo>
                    <a:lnTo>
                      <a:pt x="1489" y="567"/>
                    </a:lnTo>
                    <a:lnTo>
                      <a:pt x="1503" y="567"/>
                    </a:lnTo>
                    <a:lnTo>
                      <a:pt x="1532" y="553"/>
                    </a:lnTo>
                    <a:lnTo>
                      <a:pt x="1546" y="553"/>
                    </a:lnTo>
                    <a:lnTo>
                      <a:pt x="1560" y="539"/>
                    </a:lnTo>
                    <a:lnTo>
                      <a:pt x="1574" y="539"/>
                    </a:lnTo>
                    <a:lnTo>
                      <a:pt x="1588" y="524"/>
                    </a:lnTo>
                    <a:lnTo>
                      <a:pt x="1603" y="524"/>
                    </a:lnTo>
                    <a:lnTo>
                      <a:pt x="1617" y="510"/>
                    </a:lnTo>
                    <a:lnTo>
                      <a:pt x="1631" y="510"/>
                    </a:lnTo>
                    <a:lnTo>
                      <a:pt x="1631" y="496"/>
                    </a:lnTo>
                    <a:lnTo>
                      <a:pt x="1645" y="496"/>
                    </a:lnTo>
                    <a:lnTo>
                      <a:pt x="1659" y="482"/>
                    </a:lnTo>
                    <a:lnTo>
                      <a:pt x="1673" y="468"/>
                    </a:lnTo>
                    <a:lnTo>
                      <a:pt x="1688" y="453"/>
                    </a:lnTo>
                    <a:lnTo>
                      <a:pt x="1702" y="439"/>
                    </a:lnTo>
                    <a:lnTo>
                      <a:pt x="1716" y="425"/>
                    </a:lnTo>
                    <a:lnTo>
                      <a:pt x="1716" y="411"/>
                    </a:lnTo>
                    <a:lnTo>
                      <a:pt x="1716" y="397"/>
                    </a:lnTo>
                    <a:lnTo>
                      <a:pt x="1730" y="382"/>
                    </a:lnTo>
                    <a:lnTo>
                      <a:pt x="1730" y="368"/>
                    </a:lnTo>
                    <a:lnTo>
                      <a:pt x="1744" y="354"/>
                    </a:lnTo>
                    <a:lnTo>
                      <a:pt x="1744" y="340"/>
                    </a:lnTo>
                    <a:lnTo>
                      <a:pt x="1744" y="326"/>
                    </a:lnTo>
                    <a:lnTo>
                      <a:pt x="1744" y="312"/>
                    </a:lnTo>
                    <a:lnTo>
                      <a:pt x="1744" y="297"/>
                    </a:lnTo>
                    <a:lnTo>
                      <a:pt x="1744" y="283"/>
                    </a:lnTo>
                    <a:lnTo>
                      <a:pt x="1730" y="269"/>
                    </a:lnTo>
                    <a:lnTo>
                      <a:pt x="1730" y="255"/>
                    </a:lnTo>
                    <a:lnTo>
                      <a:pt x="1730" y="241"/>
                    </a:lnTo>
                    <a:lnTo>
                      <a:pt x="1716" y="226"/>
                    </a:lnTo>
                    <a:lnTo>
                      <a:pt x="1716" y="212"/>
                    </a:lnTo>
                    <a:lnTo>
                      <a:pt x="1702" y="198"/>
                    </a:lnTo>
                    <a:lnTo>
                      <a:pt x="1702" y="170"/>
                    </a:lnTo>
                    <a:lnTo>
                      <a:pt x="1688" y="156"/>
                    </a:lnTo>
                    <a:lnTo>
                      <a:pt x="1673" y="127"/>
                    </a:lnTo>
                    <a:lnTo>
                      <a:pt x="1673" y="113"/>
                    </a:lnTo>
                    <a:lnTo>
                      <a:pt x="1659" y="99"/>
                    </a:lnTo>
                    <a:lnTo>
                      <a:pt x="1659" y="85"/>
                    </a:lnTo>
                    <a:lnTo>
                      <a:pt x="1659" y="70"/>
                    </a:lnTo>
                    <a:lnTo>
                      <a:pt x="1659" y="56"/>
                    </a:lnTo>
                    <a:lnTo>
                      <a:pt x="1645" y="42"/>
                    </a:lnTo>
                    <a:lnTo>
                      <a:pt x="1645" y="28"/>
                    </a:lnTo>
                    <a:lnTo>
                      <a:pt x="1645" y="14"/>
                    </a:lnTo>
                    <a:lnTo>
                      <a:pt x="1645" y="0"/>
                    </a:lnTo>
                    <a:lnTo>
                      <a:pt x="1688" y="14"/>
                    </a:lnTo>
                    <a:lnTo>
                      <a:pt x="1716" y="14"/>
                    </a:lnTo>
                    <a:lnTo>
                      <a:pt x="1744" y="28"/>
                    </a:lnTo>
                    <a:lnTo>
                      <a:pt x="1844" y="56"/>
                    </a:lnTo>
                    <a:lnTo>
                      <a:pt x="1858" y="56"/>
                    </a:lnTo>
                    <a:lnTo>
                      <a:pt x="1872" y="56"/>
                    </a:lnTo>
                    <a:lnTo>
                      <a:pt x="1886" y="56"/>
                    </a:lnTo>
                    <a:lnTo>
                      <a:pt x="1886" y="70"/>
                    </a:lnTo>
                    <a:lnTo>
                      <a:pt x="1900" y="70"/>
                    </a:lnTo>
                    <a:lnTo>
                      <a:pt x="1915" y="70"/>
                    </a:lnTo>
                    <a:lnTo>
                      <a:pt x="1929" y="85"/>
                    </a:lnTo>
                    <a:lnTo>
                      <a:pt x="1943" y="85"/>
                    </a:lnTo>
                    <a:lnTo>
                      <a:pt x="1957" y="99"/>
                    </a:lnTo>
                    <a:lnTo>
                      <a:pt x="1971" y="99"/>
                    </a:lnTo>
                    <a:lnTo>
                      <a:pt x="1985" y="99"/>
                    </a:lnTo>
                    <a:lnTo>
                      <a:pt x="1985" y="113"/>
                    </a:lnTo>
                    <a:lnTo>
                      <a:pt x="2000" y="113"/>
                    </a:lnTo>
                    <a:lnTo>
                      <a:pt x="2014" y="127"/>
                    </a:lnTo>
                    <a:lnTo>
                      <a:pt x="2028" y="141"/>
                    </a:lnTo>
                    <a:lnTo>
                      <a:pt x="2042" y="156"/>
                    </a:lnTo>
                    <a:lnTo>
                      <a:pt x="2056" y="156"/>
                    </a:lnTo>
                    <a:lnTo>
                      <a:pt x="2056" y="170"/>
                    </a:lnTo>
                    <a:lnTo>
                      <a:pt x="2071" y="184"/>
                    </a:lnTo>
                    <a:lnTo>
                      <a:pt x="2071" y="198"/>
                    </a:lnTo>
                    <a:lnTo>
                      <a:pt x="2085" y="198"/>
                    </a:lnTo>
                    <a:lnTo>
                      <a:pt x="2085" y="212"/>
                    </a:lnTo>
                    <a:lnTo>
                      <a:pt x="2099" y="212"/>
                    </a:lnTo>
                    <a:lnTo>
                      <a:pt x="2099" y="226"/>
                    </a:lnTo>
                    <a:lnTo>
                      <a:pt x="2113" y="241"/>
                    </a:lnTo>
                    <a:lnTo>
                      <a:pt x="2113" y="255"/>
                    </a:lnTo>
                    <a:lnTo>
                      <a:pt x="2127" y="255"/>
                    </a:lnTo>
                    <a:lnTo>
                      <a:pt x="2127" y="269"/>
                    </a:lnTo>
                    <a:lnTo>
                      <a:pt x="2141" y="269"/>
                    </a:lnTo>
                    <a:lnTo>
                      <a:pt x="2141" y="283"/>
                    </a:lnTo>
                    <a:lnTo>
                      <a:pt x="2156" y="283"/>
                    </a:lnTo>
                    <a:lnTo>
                      <a:pt x="2170" y="297"/>
                    </a:lnTo>
                    <a:lnTo>
                      <a:pt x="2170" y="312"/>
                    </a:lnTo>
                    <a:lnTo>
                      <a:pt x="2184" y="312"/>
                    </a:lnTo>
                    <a:lnTo>
                      <a:pt x="2184" y="326"/>
                    </a:lnTo>
                    <a:lnTo>
                      <a:pt x="2198" y="326"/>
                    </a:lnTo>
                    <a:lnTo>
                      <a:pt x="2212" y="340"/>
                    </a:lnTo>
                    <a:lnTo>
                      <a:pt x="2227" y="368"/>
                    </a:lnTo>
                    <a:lnTo>
                      <a:pt x="2241" y="382"/>
                    </a:lnTo>
                    <a:lnTo>
                      <a:pt x="2241" y="397"/>
                    </a:lnTo>
                    <a:lnTo>
                      <a:pt x="2255" y="411"/>
                    </a:lnTo>
                    <a:lnTo>
                      <a:pt x="2269" y="425"/>
                    </a:lnTo>
                    <a:lnTo>
                      <a:pt x="2269" y="439"/>
                    </a:lnTo>
                    <a:lnTo>
                      <a:pt x="2283" y="453"/>
                    </a:lnTo>
                    <a:lnTo>
                      <a:pt x="2283" y="468"/>
                    </a:lnTo>
                    <a:lnTo>
                      <a:pt x="2297" y="468"/>
                    </a:lnTo>
                    <a:lnTo>
                      <a:pt x="2297" y="482"/>
                    </a:lnTo>
                    <a:lnTo>
                      <a:pt x="2312" y="496"/>
                    </a:lnTo>
                    <a:lnTo>
                      <a:pt x="2326" y="510"/>
                    </a:lnTo>
                    <a:lnTo>
                      <a:pt x="2326" y="524"/>
                    </a:lnTo>
                    <a:lnTo>
                      <a:pt x="2340" y="524"/>
                    </a:lnTo>
                    <a:lnTo>
                      <a:pt x="2340" y="539"/>
                    </a:lnTo>
                    <a:lnTo>
                      <a:pt x="2354" y="553"/>
                    </a:lnTo>
                    <a:lnTo>
                      <a:pt x="2368" y="567"/>
                    </a:lnTo>
                    <a:lnTo>
                      <a:pt x="2383" y="581"/>
                    </a:lnTo>
                    <a:lnTo>
                      <a:pt x="2397" y="609"/>
                    </a:lnTo>
                    <a:lnTo>
                      <a:pt x="2397" y="624"/>
                    </a:lnTo>
                    <a:lnTo>
                      <a:pt x="2411" y="624"/>
                    </a:lnTo>
                    <a:lnTo>
                      <a:pt x="2411" y="638"/>
                    </a:lnTo>
                    <a:lnTo>
                      <a:pt x="2425" y="652"/>
                    </a:lnTo>
                    <a:lnTo>
                      <a:pt x="2439" y="666"/>
                    </a:lnTo>
                    <a:lnTo>
                      <a:pt x="2439" y="680"/>
                    </a:lnTo>
                    <a:lnTo>
                      <a:pt x="2453" y="680"/>
                    </a:lnTo>
                    <a:lnTo>
                      <a:pt x="2453" y="695"/>
                    </a:lnTo>
                    <a:lnTo>
                      <a:pt x="2468" y="709"/>
                    </a:lnTo>
                    <a:lnTo>
                      <a:pt x="2468" y="723"/>
                    </a:lnTo>
                    <a:lnTo>
                      <a:pt x="2482" y="737"/>
                    </a:lnTo>
                    <a:lnTo>
                      <a:pt x="2496" y="751"/>
                    </a:lnTo>
                    <a:lnTo>
                      <a:pt x="2496" y="765"/>
                    </a:lnTo>
                    <a:lnTo>
                      <a:pt x="2510" y="780"/>
                    </a:lnTo>
                    <a:lnTo>
                      <a:pt x="2524" y="794"/>
                    </a:lnTo>
                    <a:lnTo>
                      <a:pt x="2539" y="808"/>
                    </a:lnTo>
                    <a:lnTo>
                      <a:pt x="2539" y="822"/>
                    </a:lnTo>
                    <a:lnTo>
                      <a:pt x="2553" y="836"/>
                    </a:lnTo>
                    <a:lnTo>
                      <a:pt x="2567" y="851"/>
                    </a:lnTo>
                    <a:lnTo>
                      <a:pt x="2567" y="865"/>
                    </a:lnTo>
                    <a:lnTo>
                      <a:pt x="2581" y="879"/>
                    </a:lnTo>
                    <a:lnTo>
                      <a:pt x="2581" y="893"/>
                    </a:lnTo>
                    <a:lnTo>
                      <a:pt x="2595" y="893"/>
                    </a:lnTo>
                    <a:lnTo>
                      <a:pt x="2609" y="907"/>
                    </a:lnTo>
                    <a:lnTo>
                      <a:pt x="2609" y="922"/>
                    </a:lnTo>
                    <a:lnTo>
                      <a:pt x="2638" y="950"/>
                    </a:lnTo>
                    <a:lnTo>
                      <a:pt x="2652" y="964"/>
                    </a:lnTo>
                    <a:lnTo>
                      <a:pt x="2666" y="1007"/>
                    </a:lnTo>
                    <a:lnTo>
                      <a:pt x="2652" y="1021"/>
                    </a:lnTo>
                    <a:lnTo>
                      <a:pt x="2609" y="1049"/>
                    </a:lnTo>
                    <a:lnTo>
                      <a:pt x="2581" y="1078"/>
                    </a:lnTo>
                    <a:lnTo>
                      <a:pt x="2553" y="1092"/>
                    </a:lnTo>
                    <a:lnTo>
                      <a:pt x="2524" y="1106"/>
                    </a:lnTo>
                    <a:lnTo>
                      <a:pt x="2510" y="1120"/>
                    </a:lnTo>
                    <a:lnTo>
                      <a:pt x="2482" y="1134"/>
                    </a:lnTo>
                    <a:lnTo>
                      <a:pt x="2468" y="1148"/>
                    </a:lnTo>
                    <a:lnTo>
                      <a:pt x="2439" y="1177"/>
                    </a:lnTo>
                    <a:lnTo>
                      <a:pt x="2411" y="1191"/>
                    </a:lnTo>
                    <a:lnTo>
                      <a:pt x="2411" y="1205"/>
                    </a:lnTo>
                    <a:lnTo>
                      <a:pt x="2397" y="1205"/>
                    </a:lnTo>
                    <a:lnTo>
                      <a:pt x="2383" y="1219"/>
                    </a:lnTo>
                    <a:lnTo>
                      <a:pt x="2354" y="1234"/>
                    </a:lnTo>
                    <a:lnTo>
                      <a:pt x="2340" y="1248"/>
                    </a:lnTo>
                    <a:lnTo>
                      <a:pt x="2326" y="1248"/>
                    </a:lnTo>
                    <a:lnTo>
                      <a:pt x="2312" y="1262"/>
                    </a:lnTo>
                    <a:lnTo>
                      <a:pt x="2269" y="1290"/>
                    </a:lnTo>
                    <a:lnTo>
                      <a:pt x="2241" y="1304"/>
                    </a:lnTo>
                    <a:lnTo>
                      <a:pt x="2227" y="1319"/>
                    </a:lnTo>
                    <a:lnTo>
                      <a:pt x="2212" y="1333"/>
                    </a:lnTo>
                    <a:lnTo>
                      <a:pt x="2184" y="1347"/>
                    </a:lnTo>
                    <a:lnTo>
                      <a:pt x="2141" y="1375"/>
                    </a:lnTo>
                    <a:lnTo>
                      <a:pt x="2113" y="1390"/>
                    </a:lnTo>
                    <a:lnTo>
                      <a:pt x="2085" y="1404"/>
                    </a:lnTo>
                    <a:lnTo>
                      <a:pt x="2056" y="1418"/>
                    </a:lnTo>
                    <a:lnTo>
                      <a:pt x="2056" y="1432"/>
                    </a:lnTo>
                    <a:lnTo>
                      <a:pt x="2042" y="1432"/>
                    </a:lnTo>
                    <a:lnTo>
                      <a:pt x="2028" y="1446"/>
                    </a:lnTo>
                    <a:lnTo>
                      <a:pt x="2014" y="1446"/>
                    </a:lnTo>
                    <a:lnTo>
                      <a:pt x="2000" y="1461"/>
                    </a:lnTo>
                    <a:lnTo>
                      <a:pt x="1971" y="1475"/>
                    </a:lnTo>
                    <a:lnTo>
                      <a:pt x="1943" y="1489"/>
                    </a:lnTo>
                    <a:lnTo>
                      <a:pt x="1915" y="1503"/>
                    </a:lnTo>
                    <a:lnTo>
                      <a:pt x="1900" y="1503"/>
                    </a:lnTo>
                    <a:lnTo>
                      <a:pt x="1858" y="1531"/>
                    </a:lnTo>
                    <a:lnTo>
                      <a:pt x="1844" y="1531"/>
                    </a:lnTo>
                    <a:lnTo>
                      <a:pt x="1744" y="1588"/>
                    </a:lnTo>
                    <a:lnTo>
                      <a:pt x="1730" y="1602"/>
                    </a:lnTo>
                    <a:lnTo>
                      <a:pt x="1702" y="1617"/>
                    </a:lnTo>
                    <a:lnTo>
                      <a:pt x="1688" y="1617"/>
                    </a:lnTo>
                    <a:lnTo>
                      <a:pt x="1503" y="1716"/>
                    </a:lnTo>
                    <a:lnTo>
                      <a:pt x="1489" y="1730"/>
                    </a:lnTo>
                    <a:lnTo>
                      <a:pt x="1461" y="1744"/>
                    </a:lnTo>
                    <a:lnTo>
                      <a:pt x="1447" y="1744"/>
                    </a:lnTo>
                    <a:lnTo>
                      <a:pt x="1432" y="1758"/>
                    </a:lnTo>
                    <a:lnTo>
                      <a:pt x="1418" y="1758"/>
                    </a:lnTo>
                    <a:lnTo>
                      <a:pt x="1404" y="1773"/>
                    </a:lnTo>
                    <a:lnTo>
                      <a:pt x="1376" y="1787"/>
                    </a:lnTo>
                    <a:lnTo>
                      <a:pt x="1347" y="1787"/>
                    </a:lnTo>
                    <a:lnTo>
                      <a:pt x="1333" y="1801"/>
                    </a:lnTo>
                    <a:lnTo>
                      <a:pt x="1305" y="1815"/>
                    </a:lnTo>
                    <a:lnTo>
                      <a:pt x="1290" y="1815"/>
                    </a:lnTo>
                    <a:lnTo>
                      <a:pt x="1276" y="1829"/>
                    </a:lnTo>
                    <a:lnTo>
                      <a:pt x="1248" y="1844"/>
                    </a:lnTo>
                    <a:lnTo>
                      <a:pt x="1234" y="1844"/>
                    </a:lnTo>
                    <a:lnTo>
                      <a:pt x="1220" y="1844"/>
                    </a:lnTo>
                    <a:lnTo>
                      <a:pt x="1205" y="1858"/>
                    </a:lnTo>
                    <a:lnTo>
                      <a:pt x="1191" y="1858"/>
                    </a:lnTo>
                    <a:lnTo>
                      <a:pt x="1177" y="1872"/>
                    </a:lnTo>
                    <a:lnTo>
                      <a:pt x="1163" y="1872"/>
                    </a:lnTo>
                    <a:lnTo>
                      <a:pt x="1149" y="1886"/>
                    </a:lnTo>
                    <a:lnTo>
                      <a:pt x="1134" y="1886"/>
                    </a:lnTo>
                    <a:lnTo>
                      <a:pt x="1120" y="1900"/>
                    </a:lnTo>
                    <a:lnTo>
                      <a:pt x="1106" y="1900"/>
                    </a:lnTo>
                    <a:lnTo>
                      <a:pt x="1092" y="1900"/>
                    </a:lnTo>
                    <a:lnTo>
                      <a:pt x="1078" y="1914"/>
                    </a:lnTo>
                    <a:lnTo>
                      <a:pt x="1064" y="1914"/>
                    </a:lnTo>
                    <a:lnTo>
                      <a:pt x="1049" y="1929"/>
                    </a:lnTo>
                    <a:lnTo>
                      <a:pt x="978" y="1943"/>
                    </a:lnTo>
                    <a:lnTo>
                      <a:pt x="681" y="2042"/>
                    </a:lnTo>
                    <a:lnTo>
                      <a:pt x="666" y="2056"/>
                    </a:lnTo>
                    <a:lnTo>
                      <a:pt x="539" y="2085"/>
                    </a:lnTo>
                    <a:lnTo>
                      <a:pt x="525" y="2099"/>
                    </a:lnTo>
                    <a:lnTo>
                      <a:pt x="496" y="2099"/>
                    </a:lnTo>
                    <a:lnTo>
                      <a:pt x="454" y="2127"/>
                    </a:lnTo>
                    <a:lnTo>
                      <a:pt x="440" y="2127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5" name="Freeform 15"/>
              <p:cNvSpPr>
                <a:spLocks noChangeAspect="1"/>
              </p:cNvSpPr>
              <p:nvPr/>
            </p:nvSpPr>
            <p:spPr bwMode="auto">
              <a:xfrm>
                <a:off x="5681" y="8870"/>
                <a:ext cx="2421" cy="3048"/>
              </a:xfrm>
              <a:custGeom>
                <a:avLst/>
                <a:gdLst/>
                <a:ahLst/>
                <a:cxnLst>
                  <a:cxn ang="0">
                    <a:pos x="1503" y="142"/>
                  </a:cxn>
                  <a:cxn ang="0">
                    <a:pos x="1503" y="142"/>
                  </a:cxn>
                  <a:cxn ang="0">
                    <a:pos x="1517" y="198"/>
                  </a:cxn>
                  <a:cxn ang="0">
                    <a:pos x="1503" y="213"/>
                  </a:cxn>
                  <a:cxn ang="0">
                    <a:pos x="1517" y="312"/>
                  </a:cxn>
                  <a:cxn ang="0">
                    <a:pos x="1517" y="340"/>
                  </a:cxn>
                  <a:cxn ang="0">
                    <a:pos x="1517" y="397"/>
                  </a:cxn>
                  <a:cxn ang="0">
                    <a:pos x="1503" y="439"/>
                  </a:cxn>
                  <a:cxn ang="0">
                    <a:pos x="1503" y="482"/>
                  </a:cxn>
                  <a:cxn ang="0">
                    <a:pos x="1489" y="567"/>
                  </a:cxn>
                  <a:cxn ang="0">
                    <a:pos x="1474" y="581"/>
                  </a:cxn>
                  <a:cxn ang="0">
                    <a:pos x="1474" y="596"/>
                  </a:cxn>
                  <a:cxn ang="0">
                    <a:pos x="1460" y="624"/>
                  </a:cxn>
                  <a:cxn ang="0">
                    <a:pos x="1446" y="666"/>
                  </a:cxn>
                  <a:cxn ang="0">
                    <a:pos x="1418" y="723"/>
                  </a:cxn>
                  <a:cxn ang="0">
                    <a:pos x="1404" y="752"/>
                  </a:cxn>
                  <a:cxn ang="0">
                    <a:pos x="1404" y="794"/>
                  </a:cxn>
                  <a:cxn ang="0">
                    <a:pos x="1389" y="808"/>
                  </a:cxn>
                  <a:cxn ang="0">
                    <a:pos x="1389" y="893"/>
                  </a:cxn>
                  <a:cxn ang="0">
                    <a:pos x="1404" y="1007"/>
                  </a:cxn>
                  <a:cxn ang="0">
                    <a:pos x="1404" y="1120"/>
                  </a:cxn>
                  <a:cxn ang="0">
                    <a:pos x="1389" y="1234"/>
                  </a:cxn>
                  <a:cxn ang="0">
                    <a:pos x="1375" y="1347"/>
                  </a:cxn>
                  <a:cxn ang="0">
                    <a:pos x="1361" y="1404"/>
                  </a:cxn>
                  <a:cxn ang="0">
                    <a:pos x="1333" y="1503"/>
                  </a:cxn>
                  <a:cxn ang="0">
                    <a:pos x="1304" y="1574"/>
                  </a:cxn>
                  <a:cxn ang="0">
                    <a:pos x="1304" y="1574"/>
                  </a:cxn>
                  <a:cxn ang="0">
                    <a:pos x="1276" y="1617"/>
                  </a:cxn>
                  <a:cxn ang="0">
                    <a:pos x="1191" y="1730"/>
                  </a:cxn>
                  <a:cxn ang="0">
                    <a:pos x="1134" y="1759"/>
                  </a:cxn>
                  <a:cxn ang="0">
                    <a:pos x="1077" y="1801"/>
                  </a:cxn>
                  <a:cxn ang="0">
                    <a:pos x="992" y="1830"/>
                  </a:cxn>
                  <a:cxn ang="0">
                    <a:pos x="865" y="1858"/>
                  </a:cxn>
                  <a:cxn ang="0">
                    <a:pos x="808" y="1872"/>
                  </a:cxn>
                  <a:cxn ang="0">
                    <a:pos x="638" y="1900"/>
                  </a:cxn>
                  <a:cxn ang="0">
                    <a:pos x="553" y="1915"/>
                  </a:cxn>
                  <a:cxn ang="0">
                    <a:pos x="496" y="1915"/>
                  </a:cxn>
                  <a:cxn ang="0">
                    <a:pos x="439" y="1900"/>
                  </a:cxn>
                  <a:cxn ang="0">
                    <a:pos x="397" y="1886"/>
                  </a:cxn>
                  <a:cxn ang="0">
                    <a:pos x="283" y="1830"/>
                  </a:cxn>
                  <a:cxn ang="0">
                    <a:pos x="184" y="1744"/>
                  </a:cxn>
                  <a:cxn ang="0">
                    <a:pos x="113" y="1447"/>
                  </a:cxn>
                  <a:cxn ang="0">
                    <a:pos x="14" y="1120"/>
                  </a:cxn>
                  <a:cxn ang="0">
                    <a:pos x="411" y="950"/>
                  </a:cxn>
                  <a:cxn ang="0">
                    <a:pos x="638" y="766"/>
                  </a:cxn>
                  <a:cxn ang="0">
                    <a:pos x="694" y="666"/>
                  </a:cxn>
                  <a:cxn ang="0">
                    <a:pos x="751" y="581"/>
                  </a:cxn>
                  <a:cxn ang="0">
                    <a:pos x="822" y="482"/>
                  </a:cxn>
                  <a:cxn ang="0">
                    <a:pos x="865" y="397"/>
                  </a:cxn>
                  <a:cxn ang="0">
                    <a:pos x="936" y="298"/>
                  </a:cxn>
                  <a:cxn ang="0">
                    <a:pos x="950" y="283"/>
                  </a:cxn>
                  <a:cxn ang="0">
                    <a:pos x="1021" y="213"/>
                  </a:cxn>
                  <a:cxn ang="0">
                    <a:pos x="1063" y="170"/>
                  </a:cxn>
                  <a:cxn ang="0">
                    <a:pos x="1120" y="113"/>
                  </a:cxn>
                  <a:cxn ang="0">
                    <a:pos x="1205" y="56"/>
                  </a:cxn>
                  <a:cxn ang="0">
                    <a:pos x="1205" y="56"/>
                  </a:cxn>
                  <a:cxn ang="0">
                    <a:pos x="1290" y="42"/>
                  </a:cxn>
                  <a:cxn ang="0">
                    <a:pos x="1318" y="42"/>
                  </a:cxn>
                  <a:cxn ang="0">
                    <a:pos x="1418" y="14"/>
                  </a:cxn>
                  <a:cxn ang="0">
                    <a:pos x="1460" y="0"/>
                  </a:cxn>
                </a:cxnLst>
                <a:rect l="0" t="0" r="r" b="b"/>
                <a:pathLst>
                  <a:path w="1517" h="1915">
                    <a:moveTo>
                      <a:pt x="1474" y="28"/>
                    </a:moveTo>
                    <a:lnTo>
                      <a:pt x="1489" y="71"/>
                    </a:lnTo>
                    <a:lnTo>
                      <a:pt x="1489" y="85"/>
                    </a:lnTo>
                    <a:lnTo>
                      <a:pt x="1503" y="127"/>
                    </a:lnTo>
                    <a:lnTo>
                      <a:pt x="1503" y="142"/>
                    </a:lnTo>
                    <a:lnTo>
                      <a:pt x="1503" y="156"/>
                    </a:lnTo>
                    <a:lnTo>
                      <a:pt x="1503" y="170"/>
                    </a:lnTo>
                    <a:lnTo>
                      <a:pt x="1503" y="184"/>
                    </a:lnTo>
                    <a:lnTo>
                      <a:pt x="1517" y="198"/>
                    </a:lnTo>
                    <a:lnTo>
                      <a:pt x="1517" y="213"/>
                    </a:lnTo>
                    <a:lnTo>
                      <a:pt x="1503" y="213"/>
                    </a:lnTo>
                    <a:lnTo>
                      <a:pt x="1517" y="227"/>
                    </a:lnTo>
                    <a:lnTo>
                      <a:pt x="1517" y="241"/>
                    </a:lnTo>
                    <a:lnTo>
                      <a:pt x="1517" y="269"/>
                    </a:lnTo>
                    <a:lnTo>
                      <a:pt x="1517" y="283"/>
                    </a:lnTo>
                    <a:lnTo>
                      <a:pt x="1517" y="312"/>
                    </a:lnTo>
                    <a:lnTo>
                      <a:pt x="1517" y="326"/>
                    </a:lnTo>
                    <a:lnTo>
                      <a:pt x="1517" y="340"/>
                    </a:lnTo>
                    <a:lnTo>
                      <a:pt x="1517" y="369"/>
                    </a:lnTo>
                    <a:lnTo>
                      <a:pt x="1517" y="383"/>
                    </a:lnTo>
                    <a:lnTo>
                      <a:pt x="1517" y="397"/>
                    </a:lnTo>
                    <a:lnTo>
                      <a:pt x="1517" y="411"/>
                    </a:lnTo>
                    <a:lnTo>
                      <a:pt x="1503" y="439"/>
                    </a:lnTo>
                    <a:lnTo>
                      <a:pt x="1503" y="454"/>
                    </a:lnTo>
                    <a:lnTo>
                      <a:pt x="1503" y="468"/>
                    </a:lnTo>
                    <a:lnTo>
                      <a:pt x="1503" y="482"/>
                    </a:lnTo>
                    <a:lnTo>
                      <a:pt x="1503" y="510"/>
                    </a:lnTo>
                    <a:lnTo>
                      <a:pt x="1489" y="539"/>
                    </a:lnTo>
                    <a:lnTo>
                      <a:pt x="1489" y="553"/>
                    </a:lnTo>
                    <a:lnTo>
                      <a:pt x="1489" y="567"/>
                    </a:lnTo>
                    <a:lnTo>
                      <a:pt x="1474" y="581"/>
                    </a:lnTo>
                    <a:lnTo>
                      <a:pt x="1474" y="596"/>
                    </a:lnTo>
                    <a:lnTo>
                      <a:pt x="1474" y="610"/>
                    </a:lnTo>
                    <a:lnTo>
                      <a:pt x="1460" y="610"/>
                    </a:lnTo>
                    <a:lnTo>
                      <a:pt x="1460" y="624"/>
                    </a:lnTo>
                    <a:lnTo>
                      <a:pt x="1460" y="638"/>
                    </a:lnTo>
                    <a:lnTo>
                      <a:pt x="1446" y="638"/>
                    </a:lnTo>
                    <a:lnTo>
                      <a:pt x="1446" y="652"/>
                    </a:lnTo>
                    <a:lnTo>
                      <a:pt x="1446" y="666"/>
                    </a:lnTo>
                    <a:lnTo>
                      <a:pt x="1432" y="681"/>
                    </a:lnTo>
                    <a:lnTo>
                      <a:pt x="1432" y="695"/>
                    </a:lnTo>
                    <a:lnTo>
                      <a:pt x="1418" y="709"/>
                    </a:lnTo>
                    <a:lnTo>
                      <a:pt x="1418" y="723"/>
                    </a:lnTo>
                    <a:lnTo>
                      <a:pt x="1418" y="737"/>
                    </a:lnTo>
                    <a:lnTo>
                      <a:pt x="1404" y="752"/>
                    </a:lnTo>
                    <a:lnTo>
                      <a:pt x="1404" y="766"/>
                    </a:lnTo>
                    <a:lnTo>
                      <a:pt x="1404" y="780"/>
                    </a:lnTo>
                    <a:lnTo>
                      <a:pt x="1404" y="794"/>
                    </a:lnTo>
                    <a:lnTo>
                      <a:pt x="1389" y="794"/>
                    </a:lnTo>
                    <a:lnTo>
                      <a:pt x="1389" y="808"/>
                    </a:lnTo>
                    <a:lnTo>
                      <a:pt x="1389" y="851"/>
                    </a:lnTo>
                    <a:lnTo>
                      <a:pt x="1389" y="879"/>
                    </a:lnTo>
                    <a:lnTo>
                      <a:pt x="1389" y="893"/>
                    </a:lnTo>
                    <a:lnTo>
                      <a:pt x="1404" y="936"/>
                    </a:lnTo>
                    <a:lnTo>
                      <a:pt x="1404" y="950"/>
                    </a:lnTo>
                    <a:lnTo>
                      <a:pt x="1404" y="978"/>
                    </a:lnTo>
                    <a:lnTo>
                      <a:pt x="1404" y="1007"/>
                    </a:lnTo>
                    <a:lnTo>
                      <a:pt x="1404" y="1035"/>
                    </a:lnTo>
                    <a:lnTo>
                      <a:pt x="1404" y="1049"/>
                    </a:lnTo>
                    <a:lnTo>
                      <a:pt x="1404" y="1064"/>
                    </a:lnTo>
                    <a:lnTo>
                      <a:pt x="1404" y="1078"/>
                    </a:lnTo>
                    <a:lnTo>
                      <a:pt x="1404" y="1120"/>
                    </a:lnTo>
                    <a:lnTo>
                      <a:pt x="1404" y="1135"/>
                    </a:lnTo>
                    <a:lnTo>
                      <a:pt x="1404" y="1177"/>
                    </a:lnTo>
                    <a:lnTo>
                      <a:pt x="1404" y="1191"/>
                    </a:lnTo>
                    <a:lnTo>
                      <a:pt x="1404" y="1205"/>
                    </a:lnTo>
                    <a:lnTo>
                      <a:pt x="1389" y="1234"/>
                    </a:lnTo>
                    <a:lnTo>
                      <a:pt x="1389" y="1262"/>
                    </a:lnTo>
                    <a:lnTo>
                      <a:pt x="1389" y="1291"/>
                    </a:lnTo>
                    <a:lnTo>
                      <a:pt x="1375" y="1319"/>
                    </a:lnTo>
                    <a:lnTo>
                      <a:pt x="1375" y="1333"/>
                    </a:lnTo>
                    <a:lnTo>
                      <a:pt x="1375" y="1347"/>
                    </a:lnTo>
                    <a:lnTo>
                      <a:pt x="1361" y="1361"/>
                    </a:lnTo>
                    <a:lnTo>
                      <a:pt x="1361" y="1376"/>
                    </a:lnTo>
                    <a:lnTo>
                      <a:pt x="1361" y="1390"/>
                    </a:lnTo>
                    <a:lnTo>
                      <a:pt x="1361" y="1404"/>
                    </a:lnTo>
                    <a:lnTo>
                      <a:pt x="1347" y="1432"/>
                    </a:lnTo>
                    <a:lnTo>
                      <a:pt x="1347" y="1447"/>
                    </a:lnTo>
                    <a:lnTo>
                      <a:pt x="1333" y="1503"/>
                    </a:lnTo>
                    <a:lnTo>
                      <a:pt x="1304" y="1574"/>
                    </a:lnTo>
                    <a:lnTo>
                      <a:pt x="1290" y="1574"/>
                    </a:lnTo>
                    <a:lnTo>
                      <a:pt x="1276" y="1617"/>
                    </a:lnTo>
                    <a:lnTo>
                      <a:pt x="1233" y="1674"/>
                    </a:lnTo>
                    <a:lnTo>
                      <a:pt x="1205" y="1716"/>
                    </a:lnTo>
                    <a:lnTo>
                      <a:pt x="1191" y="1730"/>
                    </a:lnTo>
                    <a:lnTo>
                      <a:pt x="1177" y="1744"/>
                    </a:lnTo>
                    <a:lnTo>
                      <a:pt x="1162" y="1744"/>
                    </a:lnTo>
                    <a:lnTo>
                      <a:pt x="1162" y="1759"/>
                    </a:lnTo>
                    <a:lnTo>
                      <a:pt x="1134" y="1759"/>
                    </a:lnTo>
                    <a:lnTo>
                      <a:pt x="1120" y="1773"/>
                    </a:lnTo>
                    <a:lnTo>
                      <a:pt x="1106" y="1787"/>
                    </a:lnTo>
                    <a:lnTo>
                      <a:pt x="1092" y="1801"/>
                    </a:lnTo>
                    <a:lnTo>
                      <a:pt x="1077" y="1801"/>
                    </a:lnTo>
                    <a:lnTo>
                      <a:pt x="1063" y="1801"/>
                    </a:lnTo>
                    <a:lnTo>
                      <a:pt x="1049" y="1815"/>
                    </a:lnTo>
                    <a:lnTo>
                      <a:pt x="1035" y="1815"/>
                    </a:lnTo>
                    <a:lnTo>
                      <a:pt x="1021" y="1815"/>
                    </a:lnTo>
                    <a:lnTo>
                      <a:pt x="992" y="1830"/>
                    </a:lnTo>
                    <a:lnTo>
                      <a:pt x="978" y="1830"/>
                    </a:lnTo>
                    <a:lnTo>
                      <a:pt x="964" y="1830"/>
                    </a:lnTo>
                    <a:lnTo>
                      <a:pt x="936" y="1844"/>
                    </a:lnTo>
                    <a:lnTo>
                      <a:pt x="907" y="1844"/>
                    </a:lnTo>
                    <a:lnTo>
                      <a:pt x="865" y="1858"/>
                    </a:lnTo>
                    <a:lnTo>
                      <a:pt x="822" y="1872"/>
                    </a:lnTo>
                    <a:lnTo>
                      <a:pt x="808" y="1872"/>
                    </a:lnTo>
                    <a:lnTo>
                      <a:pt x="780" y="1872"/>
                    </a:lnTo>
                    <a:lnTo>
                      <a:pt x="680" y="1900"/>
                    </a:lnTo>
                    <a:lnTo>
                      <a:pt x="666" y="1900"/>
                    </a:lnTo>
                    <a:lnTo>
                      <a:pt x="638" y="1900"/>
                    </a:lnTo>
                    <a:lnTo>
                      <a:pt x="624" y="1915"/>
                    </a:lnTo>
                    <a:lnTo>
                      <a:pt x="609" y="1915"/>
                    </a:lnTo>
                    <a:lnTo>
                      <a:pt x="595" y="1915"/>
                    </a:lnTo>
                    <a:lnTo>
                      <a:pt x="581" y="1915"/>
                    </a:lnTo>
                    <a:lnTo>
                      <a:pt x="553" y="1915"/>
                    </a:lnTo>
                    <a:lnTo>
                      <a:pt x="538" y="1915"/>
                    </a:lnTo>
                    <a:lnTo>
                      <a:pt x="524" y="1915"/>
                    </a:lnTo>
                    <a:lnTo>
                      <a:pt x="510" y="1915"/>
                    </a:lnTo>
                    <a:lnTo>
                      <a:pt x="496" y="1915"/>
                    </a:lnTo>
                    <a:lnTo>
                      <a:pt x="482" y="1915"/>
                    </a:lnTo>
                    <a:lnTo>
                      <a:pt x="468" y="1900"/>
                    </a:lnTo>
                    <a:lnTo>
                      <a:pt x="453" y="1900"/>
                    </a:lnTo>
                    <a:lnTo>
                      <a:pt x="439" y="1900"/>
                    </a:lnTo>
                    <a:lnTo>
                      <a:pt x="425" y="1886"/>
                    </a:lnTo>
                    <a:lnTo>
                      <a:pt x="411" y="1886"/>
                    </a:lnTo>
                    <a:lnTo>
                      <a:pt x="397" y="1886"/>
                    </a:lnTo>
                    <a:lnTo>
                      <a:pt x="382" y="1872"/>
                    </a:lnTo>
                    <a:lnTo>
                      <a:pt x="368" y="1872"/>
                    </a:lnTo>
                    <a:lnTo>
                      <a:pt x="283" y="1830"/>
                    </a:lnTo>
                    <a:lnTo>
                      <a:pt x="269" y="1815"/>
                    </a:lnTo>
                    <a:lnTo>
                      <a:pt x="255" y="1815"/>
                    </a:lnTo>
                    <a:lnTo>
                      <a:pt x="198" y="1787"/>
                    </a:lnTo>
                    <a:lnTo>
                      <a:pt x="184" y="1787"/>
                    </a:lnTo>
                    <a:lnTo>
                      <a:pt x="184" y="1744"/>
                    </a:lnTo>
                    <a:lnTo>
                      <a:pt x="156" y="1617"/>
                    </a:lnTo>
                    <a:lnTo>
                      <a:pt x="113" y="1447"/>
                    </a:lnTo>
                    <a:lnTo>
                      <a:pt x="70" y="1319"/>
                    </a:lnTo>
                    <a:lnTo>
                      <a:pt x="42" y="1191"/>
                    </a:lnTo>
                    <a:lnTo>
                      <a:pt x="28" y="1149"/>
                    </a:lnTo>
                    <a:lnTo>
                      <a:pt x="14" y="1120"/>
                    </a:lnTo>
                    <a:lnTo>
                      <a:pt x="0" y="1120"/>
                    </a:lnTo>
                    <a:lnTo>
                      <a:pt x="340" y="978"/>
                    </a:lnTo>
                    <a:lnTo>
                      <a:pt x="368" y="964"/>
                    </a:lnTo>
                    <a:lnTo>
                      <a:pt x="411" y="950"/>
                    </a:lnTo>
                    <a:lnTo>
                      <a:pt x="453" y="922"/>
                    </a:lnTo>
                    <a:lnTo>
                      <a:pt x="567" y="879"/>
                    </a:lnTo>
                    <a:lnTo>
                      <a:pt x="609" y="808"/>
                    </a:lnTo>
                    <a:lnTo>
                      <a:pt x="624" y="794"/>
                    </a:lnTo>
                    <a:lnTo>
                      <a:pt x="638" y="766"/>
                    </a:lnTo>
                    <a:lnTo>
                      <a:pt x="652" y="752"/>
                    </a:lnTo>
                    <a:lnTo>
                      <a:pt x="666" y="723"/>
                    </a:lnTo>
                    <a:lnTo>
                      <a:pt x="680" y="695"/>
                    </a:lnTo>
                    <a:lnTo>
                      <a:pt x="694" y="681"/>
                    </a:lnTo>
                    <a:lnTo>
                      <a:pt x="694" y="666"/>
                    </a:lnTo>
                    <a:lnTo>
                      <a:pt x="694" y="652"/>
                    </a:lnTo>
                    <a:lnTo>
                      <a:pt x="709" y="638"/>
                    </a:lnTo>
                    <a:lnTo>
                      <a:pt x="723" y="624"/>
                    </a:lnTo>
                    <a:lnTo>
                      <a:pt x="737" y="596"/>
                    </a:lnTo>
                    <a:lnTo>
                      <a:pt x="751" y="581"/>
                    </a:lnTo>
                    <a:lnTo>
                      <a:pt x="751" y="567"/>
                    </a:lnTo>
                    <a:lnTo>
                      <a:pt x="780" y="553"/>
                    </a:lnTo>
                    <a:lnTo>
                      <a:pt x="794" y="525"/>
                    </a:lnTo>
                    <a:lnTo>
                      <a:pt x="808" y="496"/>
                    </a:lnTo>
                    <a:lnTo>
                      <a:pt x="822" y="482"/>
                    </a:lnTo>
                    <a:lnTo>
                      <a:pt x="822" y="468"/>
                    </a:lnTo>
                    <a:lnTo>
                      <a:pt x="836" y="439"/>
                    </a:lnTo>
                    <a:lnTo>
                      <a:pt x="850" y="425"/>
                    </a:lnTo>
                    <a:lnTo>
                      <a:pt x="865" y="397"/>
                    </a:lnTo>
                    <a:lnTo>
                      <a:pt x="879" y="383"/>
                    </a:lnTo>
                    <a:lnTo>
                      <a:pt x="893" y="369"/>
                    </a:lnTo>
                    <a:lnTo>
                      <a:pt x="907" y="340"/>
                    </a:lnTo>
                    <a:lnTo>
                      <a:pt x="921" y="312"/>
                    </a:lnTo>
                    <a:lnTo>
                      <a:pt x="936" y="298"/>
                    </a:lnTo>
                    <a:lnTo>
                      <a:pt x="950" y="283"/>
                    </a:lnTo>
                    <a:lnTo>
                      <a:pt x="964" y="269"/>
                    </a:lnTo>
                    <a:lnTo>
                      <a:pt x="978" y="241"/>
                    </a:lnTo>
                    <a:lnTo>
                      <a:pt x="1021" y="213"/>
                    </a:lnTo>
                    <a:lnTo>
                      <a:pt x="1021" y="198"/>
                    </a:lnTo>
                    <a:lnTo>
                      <a:pt x="1035" y="184"/>
                    </a:lnTo>
                    <a:lnTo>
                      <a:pt x="1049" y="184"/>
                    </a:lnTo>
                    <a:lnTo>
                      <a:pt x="1063" y="170"/>
                    </a:lnTo>
                    <a:lnTo>
                      <a:pt x="1077" y="142"/>
                    </a:lnTo>
                    <a:lnTo>
                      <a:pt x="1092" y="127"/>
                    </a:lnTo>
                    <a:lnTo>
                      <a:pt x="1106" y="113"/>
                    </a:lnTo>
                    <a:lnTo>
                      <a:pt x="1120" y="113"/>
                    </a:lnTo>
                    <a:lnTo>
                      <a:pt x="1134" y="99"/>
                    </a:lnTo>
                    <a:lnTo>
                      <a:pt x="1148" y="85"/>
                    </a:lnTo>
                    <a:lnTo>
                      <a:pt x="1177" y="71"/>
                    </a:lnTo>
                    <a:lnTo>
                      <a:pt x="1191" y="56"/>
                    </a:lnTo>
                    <a:lnTo>
                      <a:pt x="1205" y="56"/>
                    </a:lnTo>
                    <a:lnTo>
                      <a:pt x="1219" y="56"/>
                    </a:lnTo>
                    <a:lnTo>
                      <a:pt x="1248" y="56"/>
                    </a:lnTo>
                    <a:lnTo>
                      <a:pt x="1276" y="42"/>
                    </a:lnTo>
                    <a:lnTo>
                      <a:pt x="1290" y="42"/>
                    </a:lnTo>
                    <a:lnTo>
                      <a:pt x="1304" y="42"/>
                    </a:lnTo>
                    <a:lnTo>
                      <a:pt x="1318" y="42"/>
                    </a:lnTo>
                    <a:lnTo>
                      <a:pt x="1361" y="28"/>
                    </a:lnTo>
                    <a:lnTo>
                      <a:pt x="1404" y="14"/>
                    </a:lnTo>
                    <a:lnTo>
                      <a:pt x="1418" y="14"/>
                    </a:lnTo>
                    <a:lnTo>
                      <a:pt x="1432" y="14"/>
                    </a:lnTo>
                    <a:lnTo>
                      <a:pt x="1446" y="0"/>
                    </a:lnTo>
                    <a:lnTo>
                      <a:pt x="1460" y="0"/>
                    </a:lnTo>
                    <a:lnTo>
                      <a:pt x="1460" y="14"/>
                    </a:lnTo>
                    <a:lnTo>
                      <a:pt x="1474" y="28"/>
                    </a:lnTo>
                    <a:close/>
                  </a:path>
                </a:pathLst>
              </a:custGeom>
              <a:solidFill>
                <a:srgbClr val="00B0F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6" name="Freeform 16"/>
              <p:cNvSpPr>
                <a:spLocks noChangeAspect="1"/>
              </p:cNvSpPr>
              <p:nvPr/>
            </p:nvSpPr>
            <p:spPr bwMode="auto">
              <a:xfrm>
                <a:off x="8962" y="6972"/>
                <a:ext cx="2263" cy="2304"/>
              </a:xfrm>
              <a:custGeom>
                <a:avLst/>
                <a:gdLst/>
                <a:ahLst/>
                <a:cxnLst>
                  <a:cxn ang="0">
                    <a:pos x="1418" y="114"/>
                  </a:cxn>
                  <a:cxn ang="0">
                    <a:pos x="1418" y="142"/>
                  </a:cxn>
                  <a:cxn ang="0">
                    <a:pos x="1404" y="199"/>
                  </a:cxn>
                  <a:cxn ang="0">
                    <a:pos x="1390" y="256"/>
                  </a:cxn>
                  <a:cxn ang="0">
                    <a:pos x="1376" y="298"/>
                  </a:cxn>
                  <a:cxn ang="0">
                    <a:pos x="1361" y="596"/>
                  </a:cxn>
                  <a:cxn ang="0">
                    <a:pos x="1361" y="639"/>
                  </a:cxn>
                  <a:cxn ang="0">
                    <a:pos x="1361" y="695"/>
                  </a:cxn>
                  <a:cxn ang="0">
                    <a:pos x="1361" y="724"/>
                  </a:cxn>
                  <a:cxn ang="0">
                    <a:pos x="1361" y="766"/>
                  </a:cxn>
                  <a:cxn ang="0">
                    <a:pos x="1361" y="795"/>
                  </a:cxn>
                  <a:cxn ang="0">
                    <a:pos x="1205" y="922"/>
                  </a:cxn>
                  <a:cxn ang="0">
                    <a:pos x="1120" y="908"/>
                  </a:cxn>
                  <a:cxn ang="0">
                    <a:pos x="879" y="866"/>
                  </a:cxn>
                  <a:cxn ang="0">
                    <a:pos x="822" y="1248"/>
                  </a:cxn>
                  <a:cxn ang="0">
                    <a:pos x="737" y="1277"/>
                  </a:cxn>
                  <a:cxn ang="0">
                    <a:pos x="624" y="1263"/>
                  </a:cxn>
                  <a:cxn ang="0">
                    <a:pos x="510" y="1405"/>
                  </a:cxn>
                  <a:cxn ang="0">
                    <a:pos x="411" y="1433"/>
                  </a:cxn>
                  <a:cxn ang="0">
                    <a:pos x="269" y="1419"/>
                  </a:cxn>
                  <a:cxn ang="0">
                    <a:pos x="213" y="1390"/>
                  </a:cxn>
                  <a:cxn ang="0">
                    <a:pos x="142" y="1405"/>
                  </a:cxn>
                  <a:cxn ang="0">
                    <a:pos x="99" y="1334"/>
                  </a:cxn>
                  <a:cxn ang="0">
                    <a:pos x="85" y="1305"/>
                  </a:cxn>
                  <a:cxn ang="0">
                    <a:pos x="57" y="1248"/>
                  </a:cxn>
                  <a:cxn ang="0">
                    <a:pos x="42" y="1220"/>
                  </a:cxn>
                  <a:cxn ang="0">
                    <a:pos x="14" y="1149"/>
                  </a:cxn>
                  <a:cxn ang="0">
                    <a:pos x="14" y="1064"/>
                  </a:cxn>
                  <a:cxn ang="0">
                    <a:pos x="28" y="951"/>
                  </a:cxn>
                  <a:cxn ang="0">
                    <a:pos x="42" y="795"/>
                  </a:cxn>
                  <a:cxn ang="0">
                    <a:pos x="42" y="709"/>
                  </a:cxn>
                  <a:cxn ang="0">
                    <a:pos x="42" y="596"/>
                  </a:cxn>
                  <a:cxn ang="0">
                    <a:pos x="42" y="539"/>
                  </a:cxn>
                  <a:cxn ang="0">
                    <a:pos x="42" y="426"/>
                  </a:cxn>
                  <a:cxn ang="0">
                    <a:pos x="42" y="327"/>
                  </a:cxn>
                  <a:cxn ang="0">
                    <a:pos x="28" y="241"/>
                  </a:cxn>
                  <a:cxn ang="0">
                    <a:pos x="28" y="156"/>
                  </a:cxn>
                  <a:cxn ang="0">
                    <a:pos x="42" y="100"/>
                  </a:cxn>
                  <a:cxn ang="0">
                    <a:pos x="128" y="100"/>
                  </a:cxn>
                  <a:cxn ang="0">
                    <a:pos x="184" y="100"/>
                  </a:cxn>
                  <a:cxn ang="0">
                    <a:pos x="269" y="114"/>
                  </a:cxn>
                  <a:cxn ang="0">
                    <a:pos x="354" y="128"/>
                  </a:cxn>
                  <a:cxn ang="0">
                    <a:pos x="425" y="156"/>
                  </a:cxn>
                  <a:cxn ang="0">
                    <a:pos x="468" y="185"/>
                  </a:cxn>
                  <a:cxn ang="0">
                    <a:pos x="510" y="199"/>
                  </a:cxn>
                  <a:cxn ang="0">
                    <a:pos x="610" y="185"/>
                  </a:cxn>
                  <a:cxn ang="0">
                    <a:pos x="752" y="185"/>
                  </a:cxn>
                  <a:cxn ang="0">
                    <a:pos x="851" y="156"/>
                  </a:cxn>
                  <a:cxn ang="0">
                    <a:pos x="879" y="170"/>
                  </a:cxn>
                  <a:cxn ang="0">
                    <a:pos x="908" y="170"/>
                  </a:cxn>
                  <a:cxn ang="0">
                    <a:pos x="936" y="185"/>
                  </a:cxn>
                  <a:cxn ang="0">
                    <a:pos x="964" y="185"/>
                  </a:cxn>
                  <a:cxn ang="0">
                    <a:pos x="1007" y="170"/>
                  </a:cxn>
                  <a:cxn ang="0">
                    <a:pos x="1049" y="156"/>
                  </a:cxn>
                  <a:cxn ang="0">
                    <a:pos x="1134" y="114"/>
                  </a:cxn>
                  <a:cxn ang="0">
                    <a:pos x="1177" y="85"/>
                  </a:cxn>
                  <a:cxn ang="0">
                    <a:pos x="1220" y="57"/>
                  </a:cxn>
                  <a:cxn ang="0">
                    <a:pos x="1262" y="43"/>
                  </a:cxn>
                  <a:cxn ang="0">
                    <a:pos x="1290" y="29"/>
                  </a:cxn>
                  <a:cxn ang="0">
                    <a:pos x="1347" y="14"/>
                  </a:cxn>
                  <a:cxn ang="0">
                    <a:pos x="1376" y="0"/>
                  </a:cxn>
                  <a:cxn ang="0">
                    <a:pos x="1404" y="57"/>
                  </a:cxn>
                </a:cxnLst>
                <a:rect l="0" t="0" r="r" b="b"/>
                <a:pathLst>
                  <a:path w="1418" h="1447">
                    <a:moveTo>
                      <a:pt x="1418" y="85"/>
                    </a:moveTo>
                    <a:lnTo>
                      <a:pt x="1418" y="85"/>
                    </a:lnTo>
                    <a:lnTo>
                      <a:pt x="1418" y="100"/>
                    </a:lnTo>
                    <a:lnTo>
                      <a:pt x="1418" y="114"/>
                    </a:lnTo>
                    <a:lnTo>
                      <a:pt x="1418" y="128"/>
                    </a:lnTo>
                    <a:lnTo>
                      <a:pt x="1418" y="142"/>
                    </a:lnTo>
                    <a:lnTo>
                      <a:pt x="1404" y="156"/>
                    </a:lnTo>
                    <a:lnTo>
                      <a:pt x="1404" y="170"/>
                    </a:lnTo>
                    <a:lnTo>
                      <a:pt x="1404" y="185"/>
                    </a:lnTo>
                    <a:lnTo>
                      <a:pt x="1404" y="199"/>
                    </a:lnTo>
                    <a:lnTo>
                      <a:pt x="1390" y="213"/>
                    </a:lnTo>
                    <a:lnTo>
                      <a:pt x="1390" y="227"/>
                    </a:lnTo>
                    <a:lnTo>
                      <a:pt x="1390" y="241"/>
                    </a:lnTo>
                    <a:lnTo>
                      <a:pt x="1390" y="256"/>
                    </a:lnTo>
                    <a:lnTo>
                      <a:pt x="1390" y="270"/>
                    </a:lnTo>
                    <a:lnTo>
                      <a:pt x="1376" y="284"/>
                    </a:lnTo>
                    <a:lnTo>
                      <a:pt x="1376" y="298"/>
                    </a:lnTo>
                    <a:lnTo>
                      <a:pt x="1376" y="312"/>
                    </a:lnTo>
                    <a:lnTo>
                      <a:pt x="1376" y="369"/>
                    </a:lnTo>
                    <a:lnTo>
                      <a:pt x="1376" y="397"/>
                    </a:lnTo>
                    <a:lnTo>
                      <a:pt x="1361" y="582"/>
                    </a:lnTo>
                    <a:lnTo>
                      <a:pt x="1361" y="596"/>
                    </a:lnTo>
                    <a:lnTo>
                      <a:pt x="1361" y="610"/>
                    </a:lnTo>
                    <a:lnTo>
                      <a:pt x="1361" y="624"/>
                    </a:lnTo>
                    <a:lnTo>
                      <a:pt x="1361" y="639"/>
                    </a:lnTo>
                    <a:lnTo>
                      <a:pt x="1361" y="653"/>
                    </a:lnTo>
                    <a:lnTo>
                      <a:pt x="1361" y="667"/>
                    </a:lnTo>
                    <a:lnTo>
                      <a:pt x="1361" y="681"/>
                    </a:lnTo>
                    <a:lnTo>
                      <a:pt x="1361" y="695"/>
                    </a:lnTo>
                    <a:lnTo>
                      <a:pt x="1361" y="709"/>
                    </a:lnTo>
                    <a:lnTo>
                      <a:pt x="1361" y="724"/>
                    </a:lnTo>
                    <a:lnTo>
                      <a:pt x="1361" y="738"/>
                    </a:lnTo>
                    <a:lnTo>
                      <a:pt x="1361" y="752"/>
                    </a:lnTo>
                    <a:lnTo>
                      <a:pt x="1361" y="766"/>
                    </a:lnTo>
                    <a:lnTo>
                      <a:pt x="1361" y="780"/>
                    </a:lnTo>
                    <a:lnTo>
                      <a:pt x="1361" y="795"/>
                    </a:lnTo>
                    <a:lnTo>
                      <a:pt x="1361" y="809"/>
                    </a:lnTo>
                    <a:lnTo>
                      <a:pt x="1333" y="922"/>
                    </a:lnTo>
                    <a:lnTo>
                      <a:pt x="1319" y="922"/>
                    </a:lnTo>
                    <a:lnTo>
                      <a:pt x="1262" y="922"/>
                    </a:lnTo>
                    <a:lnTo>
                      <a:pt x="1220" y="922"/>
                    </a:lnTo>
                    <a:lnTo>
                      <a:pt x="1205" y="922"/>
                    </a:lnTo>
                    <a:lnTo>
                      <a:pt x="1205" y="908"/>
                    </a:lnTo>
                    <a:lnTo>
                      <a:pt x="1191" y="908"/>
                    </a:lnTo>
                    <a:lnTo>
                      <a:pt x="1149" y="908"/>
                    </a:lnTo>
                    <a:lnTo>
                      <a:pt x="1134" y="908"/>
                    </a:lnTo>
                    <a:lnTo>
                      <a:pt x="1120" y="908"/>
                    </a:lnTo>
                    <a:lnTo>
                      <a:pt x="1078" y="894"/>
                    </a:lnTo>
                    <a:lnTo>
                      <a:pt x="1021" y="880"/>
                    </a:lnTo>
                    <a:lnTo>
                      <a:pt x="936" y="866"/>
                    </a:lnTo>
                    <a:lnTo>
                      <a:pt x="908" y="866"/>
                    </a:lnTo>
                    <a:lnTo>
                      <a:pt x="879" y="866"/>
                    </a:lnTo>
                    <a:lnTo>
                      <a:pt x="865" y="922"/>
                    </a:lnTo>
                    <a:lnTo>
                      <a:pt x="865" y="979"/>
                    </a:lnTo>
                    <a:lnTo>
                      <a:pt x="851" y="1050"/>
                    </a:lnTo>
                    <a:lnTo>
                      <a:pt x="851" y="1064"/>
                    </a:lnTo>
                    <a:lnTo>
                      <a:pt x="837" y="1149"/>
                    </a:lnTo>
                    <a:lnTo>
                      <a:pt x="822" y="1248"/>
                    </a:lnTo>
                    <a:lnTo>
                      <a:pt x="808" y="1291"/>
                    </a:lnTo>
                    <a:lnTo>
                      <a:pt x="794" y="1291"/>
                    </a:lnTo>
                    <a:lnTo>
                      <a:pt x="780" y="1291"/>
                    </a:lnTo>
                    <a:lnTo>
                      <a:pt x="780" y="1277"/>
                    </a:lnTo>
                    <a:lnTo>
                      <a:pt x="766" y="1277"/>
                    </a:lnTo>
                    <a:lnTo>
                      <a:pt x="752" y="1277"/>
                    </a:lnTo>
                    <a:lnTo>
                      <a:pt x="737" y="1277"/>
                    </a:lnTo>
                    <a:lnTo>
                      <a:pt x="723" y="1277"/>
                    </a:lnTo>
                    <a:lnTo>
                      <a:pt x="681" y="1263"/>
                    </a:lnTo>
                    <a:lnTo>
                      <a:pt x="666" y="1263"/>
                    </a:lnTo>
                    <a:lnTo>
                      <a:pt x="638" y="1263"/>
                    </a:lnTo>
                    <a:lnTo>
                      <a:pt x="624" y="1263"/>
                    </a:lnTo>
                    <a:lnTo>
                      <a:pt x="581" y="1263"/>
                    </a:lnTo>
                    <a:lnTo>
                      <a:pt x="525" y="1263"/>
                    </a:lnTo>
                    <a:lnTo>
                      <a:pt x="525" y="1277"/>
                    </a:lnTo>
                    <a:lnTo>
                      <a:pt x="525" y="1291"/>
                    </a:lnTo>
                    <a:lnTo>
                      <a:pt x="525" y="1334"/>
                    </a:lnTo>
                    <a:lnTo>
                      <a:pt x="525" y="1362"/>
                    </a:lnTo>
                    <a:lnTo>
                      <a:pt x="510" y="1405"/>
                    </a:lnTo>
                    <a:lnTo>
                      <a:pt x="510" y="1447"/>
                    </a:lnTo>
                    <a:lnTo>
                      <a:pt x="496" y="1447"/>
                    </a:lnTo>
                    <a:lnTo>
                      <a:pt x="482" y="1447"/>
                    </a:lnTo>
                    <a:lnTo>
                      <a:pt x="468" y="1447"/>
                    </a:lnTo>
                    <a:lnTo>
                      <a:pt x="440" y="1433"/>
                    </a:lnTo>
                    <a:lnTo>
                      <a:pt x="411" y="1433"/>
                    </a:lnTo>
                    <a:lnTo>
                      <a:pt x="369" y="1433"/>
                    </a:lnTo>
                    <a:lnTo>
                      <a:pt x="354" y="1419"/>
                    </a:lnTo>
                    <a:lnTo>
                      <a:pt x="340" y="1419"/>
                    </a:lnTo>
                    <a:lnTo>
                      <a:pt x="326" y="1419"/>
                    </a:lnTo>
                    <a:lnTo>
                      <a:pt x="298" y="1419"/>
                    </a:lnTo>
                    <a:lnTo>
                      <a:pt x="284" y="1419"/>
                    </a:lnTo>
                    <a:lnTo>
                      <a:pt x="269" y="1419"/>
                    </a:lnTo>
                    <a:lnTo>
                      <a:pt x="241" y="1419"/>
                    </a:lnTo>
                    <a:lnTo>
                      <a:pt x="227" y="1419"/>
                    </a:lnTo>
                    <a:lnTo>
                      <a:pt x="227" y="1405"/>
                    </a:lnTo>
                    <a:lnTo>
                      <a:pt x="213" y="1405"/>
                    </a:lnTo>
                    <a:lnTo>
                      <a:pt x="213" y="1390"/>
                    </a:lnTo>
                    <a:lnTo>
                      <a:pt x="198" y="1390"/>
                    </a:lnTo>
                    <a:lnTo>
                      <a:pt x="198" y="1405"/>
                    </a:lnTo>
                    <a:lnTo>
                      <a:pt x="170" y="1405"/>
                    </a:lnTo>
                    <a:lnTo>
                      <a:pt x="156" y="1390"/>
                    </a:lnTo>
                    <a:lnTo>
                      <a:pt x="142" y="1405"/>
                    </a:lnTo>
                    <a:lnTo>
                      <a:pt x="128" y="1390"/>
                    </a:lnTo>
                    <a:lnTo>
                      <a:pt x="128" y="1376"/>
                    </a:lnTo>
                    <a:lnTo>
                      <a:pt x="113" y="1362"/>
                    </a:lnTo>
                    <a:lnTo>
                      <a:pt x="113" y="1348"/>
                    </a:lnTo>
                    <a:lnTo>
                      <a:pt x="99" y="1334"/>
                    </a:lnTo>
                    <a:lnTo>
                      <a:pt x="99" y="1319"/>
                    </a:lnTo>
                    <a:lnTo>
                      <a:pt x="85" y="1305"/>
                    </a:lnTo>
                    <a:lnTo>
                      <a:pt x="71" y="1277"/>
                    </a:lnTo>
                    <a:lnTo>
                      <a:pt x="71" y="1263"/>
                    </a:lnTo>
                    <a:lnTo>
                      <a:pt x="57" y="1263"/>
                    </a:lnTo>
                    <a:lnTo>
                      <a:pt x="57" y="1248"/>
                    </a:lnTo>
                    <a:lnTo>
                      <a:pt x="57" y="1234"/>
                    </a:lnTo>
                    <a:lnTo>
                      <a:pt x="42" y="1234"/>
                    </a:lnTo>
                    <a:lnTo>
                      <a:pt x="42" y="1220"/>
                    </a:lnTo>
                    <a:lnTo>
                      <a:pt x="28" y="1192"/>
                    </a:lnTo>
                    <a:lnTo>
                      <a:pt x="14" y="1178"/>
                    </a:lnTo>
                    <a:lnTo>
                      <a:pt x="14" y="1163"/>
                    </a:lnTo>
                    <a:lnTo>
                      <a:pt x="14" y="1149"/>
                    </a:lnTo>
                    <a:lnTo>
                      <a:pt x="0" y="1149"/>
                    </a:lnTo>
                    <a:lnTo>
                      <a:pt x="0" y="1135"/>
                    </a:lnTo>
                    <a:lnTo>
                      <a:pt x="14" y="1135"/>
                    </a:lnTo>
                    <a:lnTo>
                      <a:pt x="14" y="1092"/>
                    </a:lnTo>
                    <a:lnTo>
                      <a:pt x="14" y="1064"/>
                    </a:lnTo>
                    <a:lnTo>
                      <a:pt x="14" y="1050"/>
                    </a:lnTo>
                    <a:lnTo>
                      <a:pt x="14" y="1036"/>
                    </a:lnTo>
                    <a:lnTo>
                      <a:pt x="14" y="1007"/>
                    </a:lnTo>
                    <a:lnTo>
                      <a:pt x="28" y="951"/>
                    </a:lnTo>
                    <a:lnTo>
                      <a:pt x="28" y="908"/>
                    </a:lnTo>
                    <a:lnTo>
                      <a:pt x="28" y="894"/>
                    </a:lnTo>
                    <a:lnTo>
                      <a:pt x="28" y="866"/>
                    </a:lnTo>
                    <a:lnTo>
                      <a:pt x="28" y="851"/>
                    </a:lnTo>
                    <a:lnTo>
                      <a:pt x="28" y="809"/>
                    </a:lnTo>
                    <a:lnTo>
                      <a:pt x="42" y="795"/>
                    </a:lnTo>
                    <a:lnTo>
                      <a:pt x="42" y="780"/>
                    </a:lnTo>
                    <a:lnTo>
                      <a:pt x="42" y="766"/>
                    </a:lnTo>
                    <a:lnTo>
                      <a:pt x="42" y="752"/>
                    </a:lnTo>
                    <a:lnTo>
                      <a:pt x="42" y="738"/>
                    </a:lnTo>
                    <a:lnTo>
                      <a:pt x="42" y="724"/>
                    </a:lnTo>
                    <a:lnTo>
                      <a:pt x="42" y="709"/>
                    </a:lnTo>
                    <a:lnTo>
                      <a:pt x="42" y="695"/>
                    </a:lnTo>
                    <a:lnTo>
                      <a:pt x="42" y="681"/>
                    </a:lnTo>
                    <a:lnTo>
                      <a:pt x="42" y="639"/>
                    </a:lnTo>
                    <a:lnTo>
                      <a:pt x="42" y="624"/>
                    </a:lnTo>
                    <a:lnTo>
                      <a:pt x="42" y="610"/>
                    </a:lnTo>
                    <a:lnTo>
                      <a:pt x="42" y="596"/>
                    </a:lnTo>
                    <a:lnTo>
                      <a:pt x="42" y="582"/>
                    </a:lnTo>
                    <a:lnTo>
                      <a:pt x="42" y="568"/>
                    </a:lnTo>
                    <a:lnTo>
                      <a:pt x="42" y="553"/>
                    </a:lnTo>
                    <a:lnTo>
                      <a:pt x="42" y="539"/>
                    </a:lnTo>
                    <a:lnTo>
                      <a:pt x="42" y="511"/>
                    </a:lnTo>
                    <a:lnTo>
                      <a:pt x="42" y="497"/>
                    </a:lnTo>
                    <a:lnTo>
                      <a:pt x="42" y="483"/>
                    </a:lnTo>
                    <a:lnTo>
                      <a:pt x="42" y="440"/>
                    </a:lnTo>
                    <a:lnTo>
                      <a:pt x="42" y="426"/>
                    </a:lnTo>
                    <a:lnTo>
                      <a:pt x="42" y="397"/>
                    </a:lnTo>
                    <a:lnTo>
                      <a:pt x="42" y="383"/>
                    </a:lnTo>
                    <a:lnTo>
                      <a:pt x="42" y="369"/>
                    </a:lnTo>
                    <a:lnTo>
                      <a:pt x="42" y="355"/>
                    </a:lnTo>
                    <a:lnTo>
                      <a:pt x="42" y="327"/>
                    </a:lnTo>
                    <a:lnTo>
                      <a:pt x="42" y="312"/>
                    </a:lnTo>
                    <a:lnTo>
                      <a:pt x="42" y="298"/>
                    </a:lnTo>
                    <a:lnTo>
                      <a:pt x="42" y="270"/>
                    </a:lnTo>
                    <a:lnTo>
                      <a:pt x="42" y="256"/>
                    </a:lnTo>
                    <a:lnTo>
                      <a:pt x="28" y="241"/>
                    </a:lnTo>
                    <a:lnTo>
                      <a:pt x="28" y="213"/>
                    </a:lnTo>
                    <a:lnTo>
                      <a:pt x="28" y="199"/>
                    </a:lnTo>
                    <a:lnTo>
                      <a:pt x="28" y="156"/>
                    </a:lnTo>
                    <a:lnTo>
                      <a:pt x="28" y="142"/>
                    </a:lnTo>
                    <a:lnTo>
                      <a:pt x="28" y="128"/>
                    </a:lnTo>
                    <a:lnTo>
                      <a:pt x="28" y="114"/>
                    </a:lnTo>
                    <a:lnTo>
                      <a:pt x="28" y="100"/>
                    </a:lnTo>
                    <a:lnTo>
                      <a:pt x="42" y="100"/>
                    </a:lnTo>
                    <a:lnTo>
                      <a:pt x="57" y="100"/>
                    </a:lnTo>
                    <a:lnTo>
                      <a:pt x="71" y="100"/>
                    </a:lnTo>
                    <a:lnTo>
                      <a:pt x="85" y="100"/>
                    </a:lnTo>
                    <a:lnTo>
                      <a:pt x="99" y="100"/>
                    </a:lnTo>
                    <a:lnTo>
                      <a:pt x="113" y="100"/>
                    </a:lnTo>
                    <a:lnTo>
                      <a:pt x="128" y="100"/>
                    </a:lnTo>
                    <a:lnTo>
                      <a:pt x="156" y="100"/>
                    </a:lnTo>
                    <a:lnTo>
                      <a:pt x="170" y="100"/>
                    </a:lnTo>
                    <a:lnTo>
                      <a:pt x="184" y="100"/>
                    </a:lnTo>
                    <a:lnTo>
                      <a:pt x="198" y="100"/>
                    </a:lnTo>
                    <a:lnTo>
                      <a:pt x="213" y="100"/>
                    </a:lnTo>
                    <a:lnTo>
                      <a:pt x="227" y="114"/>
                    </a:lnTo>
                    <a:lnTo>
                      <a:pt x="255" y="114"/>
                    </a:lnTo>
                    <a:lnTo>
                      <a:pt x="269" y="114"/>
                    </a:lnTo>
                    <a:lnTo>
                      <a:pt x="284" y="114"/>
                    </a:lnTo>
                    <a:lnTo>
                      <a:pt x="298" y="114"/>
                    </a:lnTo>
                    <a:lnTo>
                      <a:pt x="326" y="114"/>
                    </a:lnTo>
                    <a:lnTo>
                      <a:pt x="326" y="128"/>
                    </a:lnTo>
                    <a:lnTo>
                      <a:pt x="354" y="128"/>
                    </a:lnTo>
                    <a:lnTo>
                      <a:pt x="369" y="128"/>
                    </a:lnTo>
                    <a:lnTo>
                      <a:pt x="383" y="142"/>
                    </a:lnTo>
                    <a:lnTo>
                      <a:pt x="397" y="142"/>
                    </a:lnTo>
                    <a:lnTo>
                      <a:pt x="425" y="156"/>
                    </a:lnTo>
                    <a:lnTo>
                      <a:pt x="440" y="156"/>
                    </a:lnTo>
                    <a:lnTo>
                      <a:pt x="454" y="170"/>
                    </a:lnTo>
                    <a:lnTo>
                      <a:pt x="468" y="170"/>
                    </a:lnTo>
                    <a:lnTo>
                      <a:pt x="468" y="185"/>
                    </a:lnTo>
                    <a:lnTo>
                      <a:pt x="482" y="185"/>
                    </a:lnTo>
                    <a:lnTo>
                      <a:pt x="496" y="185"/>
                    </a:lnTo>
                    <a:lnTo>
                      <a:pt x="510" y="185"/>
                    </a:lnTo>
                    <a:lnTo>
                      <a:pt x="510" y="199"/>
                    </a:lnTo>
                    <a:lnTo>
                      <a:pt x="539" y="185"/>
                    </a:lnTo>
                    <a:lnTo>
                      <a:pt x="553" y="185"/>
                    </a:lnTo>
                    <a:lnTo>
                      <a:pt x="581" y="185"/>
                    </a:lnTo>
                    <a:lnTo>
                      <a:pt x="596" y="185"/>
                    </a:lnTo>
                    <a:lnTo>
                      <a:pt x="610" y="185"/>
                    </a:lnTo>
                    <a:lnTo>
                      <a:pt x="624" y="170"/>
                    </a:lnTo>
                    <a:lnTo>
                      <a:pt x="638" y="170"/>
                    </a:lnTo>
                    <a:lnTo>
                      <a:pt x="652" y="170"/>
                    </a:lnTo>
                    <a:lnTo>
                      <a:pt x="666" y="170"/>
                    </a:lnTo>
                    <a:lnTo>
                      <a:pt x="695" y="170"/>
                    </a:lnTo>
                    <a:lnTo>
                      <a:pt x="737" y="185"/>
                    </a:lnTo>
                    <a:lnTo>
                      <a:pt x="752" y="185"/>
                    </a:lnTo>
                    <a:lnTo>
                      <a:pt x="766" y="185"/>
                    </a:lnTo>
                    <a:lnTo>
                      <a:pt x="780" y="170"/>
                    </a:lnTo>
                    <a:lnTo>
                      <a:pt x="822" y="170"/>
                    </a:lnTo>
                    <a:lnTo>
                      <a:pt x="837" y="170"/>
                    </a:lnTo>
                    <a:lnTo>
                      <a:pt x="851" y="156"/>
                    </a:lnTo>
                    <a:lnTo>
                      <a:pt x="865" y="156"/>
                    </a:lnTo>
                    <a:lnTo>
                      <a:pt x="879" y="156"/>
                    </a:lnTo>
                    <a:lnTo>
                      <a:pt x="879" y="170"/>
                    </a:lnTo>
                    <a:lnTo>
                      <a:pt x="893" y="170"/>
                    </a:lnTo>
                    <a:lnTo>
                      <a:pt x="908" y="170"/>
                    </a:lnTo>
                    <a:lnTo>
                      <a:pt x="908" y="185"/>
                    </a:lnTo>
                    <a:lnTo>
                      <a:pt x="922" y="185"/>
                    </a:lnTo>
                    <a:lnTo>
                      <a:pt x="936" y="185"/>
                    </a:lnTo>
                    <a:lnTo>
                      <a:pt x="950" y="185"/>
                    </a:lnTo>
                    <a:lnTo>
                      <a:pt x="964" y="185"/>
                    </a:lnTo>
                    <a:lnTo>
                      <a:pt x="978" y="185"/>
                    </a:lnTo>
                    <a:lnTo>
                      <a:pt x="993" y="170"/>
                    </a:lnTo>
                    <a:lnTo>
                      <a:pt x="1007" y="170"/>
                    </a:lnTo>
                    <a:lnTo>
                      <a:pt x="1021" y="170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49" y="156"/>
                    </a:lnTo>
                    <a:lnTo>
                      <a:pt x="1064" y="142"/>
                    </a:lnTo>
                    <a:lnTo>
                      <a:pt x="1078" y="142"/>
                    </a:lnTo>
                    <a:lnTo>
                      <a:pt x="1092" y="142"/>
                    </a:lnTo>
                    <a:lnTo>
                      <a:pt x="1092" y="128"/>
                    </a:lnTo>
                    <a:lnTo>
                      <a:pt x="1106" y="128"/>
                    </a:lnTo>
                    <a:lnTo>
                      <a:pt x="1120" y="128"/>
                    </a:lnTo>
                    <a:lnTo>
                      <a:pt x="1120" y="114"/>
                    </a:lnTo>
                    <a:lnTo>
                      <a:pt x="1134" y="114"/>
                    </a:lnTo>
                    <a:lnTo>
                      <a:pt x="1149" y="100"/>
                    </a:lnTo>
                    <a:lnTo>
                      <a:pt x="1163" y="100"/>
                    </a:lnTo>
                    <a:lnTo>
                      <a:pt x="1163" y="85"/>
                    </a:lnTo>
                    <a:lnTo>
                      <a:pt x="1177" y="85"/>
                    </a:lnTo>
                    <a:lnTo>
                      <a:pt x="1191" y="85"/>
                    </a:lnTo>
                    <a:lnTo>
                      <a:pt x="1191" y="71"/>
                    </a:lnTo>
                    <a:lnTo>
                      <a:pt x="1205" y="71"/>
                    </a:lnTo>
                    <a:lnTo>
                      <a:pt x="1220" y="71"/>
                    </a:lnTo>
                    <a:lnTo>
                      <a:pt x="1220" y="57"/>
                    </a:lnTo>
                    <a:lnTo>
                      <a:pt x="1234" y="57"/>
                    </a:lnTo>
                    <a:lnTo>
                      <a:pt x="1248" y="57"/>
                    </a:lnTo>
                    <a:lnTo>
                      <a:pt x="1248" y="43"/>
                    </a:lnTo>
                    <a:lnTo>
                      <a:pt x="1262" y="43"/>
                    </a:lnTo>
                    <a:lnTo>
                      <a:pt x="1276" y="43"/>
                    </a:lnTo>
                    <a:lnTo>
                      <a:pt x="1276" y="29"/>
                    </a:lnTo>
                    <a:lnTo>
                      <a:pt x="1290" y="29"/>
                    </a:lnTo>
                    <a:lnTo>
                      <a:pt x="1305" y="29"/>
                    </a:lnTo>
                    <a:lnTo>
                      <a:pt x="1319" y="29"/>
                    </a:lnTo>
                    <a:lnTo>
                      <a:pt x="1319" y="14"/>
                    </a:lnTo>
                    <a:lnTo>
                      <a:pt x="1333" y="14"/>
                    </a:lnTo>
                    <a:lnTo>
                      <a:pt x="1347" y="14"/>
                    </a:lnTo>
                    <a:lnTo>
                      <a:pt x="1361" y="0"/>
                    </a:lnTo>
                    <a:lnTo>
                      <a:pt x="1376" y="0"/>
                    </a:lnTo>
                    <a:lnTo>
                      <a:pt x="1390" y="0"/>
                    </a:lnTo>
                    <a:lnTo>
                      <a:pt x="1390" y="14"/>
                    </a:lnTo>
                    <a:lnTo>
                      <a:pt x="1390" y="29"/>
                    </a:lnTo>
                    <a:lnTo>
                      <a:pt x="1404" y="43"/>
                    </a:lnTo>
                    <a:lnTo>
                      <a:pt x="1404" y="57"/>
                    </a:lnTo>
                    <a:lnTo>
                      <a:pt x="1404" y="71"/>
                    </a:lnTo>
                    <a:lnTo>
                      <a:pt x="1418" y="85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7" name="Freeform 17"/>
              <p:cNvSpPr>
                <a:spLocks noChangeAspect="1"/>
              </p:cNvSpPr>
              <p:nvPr/>
            </p:nvSpPr>
            <p:spPr bwMode="auto">
              <a:xfrm>
                <a:off x="12583" y="5008"/>
                <a:ext cx="2354" cy="2552"/>
              </a:xfrm>
              <a:custGeom>
                <a:avLst/>
                <a:gdLst/>
                <a:ahLst/>
                <a:cxnLst>
                  <a:cxn ang="0">
                    <a:pos x="894" y="57"/>
                  </a:cxn>
                  <a:cxn ang="0">
                    <a:pos x="964" y="71"/>
                  </a:cxn>
                  <a:cxn ang="0">
                    <a:pos x="1021" y="142"/>
                  </a:cxn>
                  <a:cxn ang="0">
                    <a:pos x="1035" y="185"/>
                  </a:cxn>
                  <a:cxn ang="0">
                    <a:pos x="1035" y="256"/>
                  </a:cxn>
                  <a:cxn ang="0">
                    <a:pos x="1035" y="312"/>
                  </a:cxn>
                  <a:cxn ang="0">
                    <a:pos x="1021" y="369"/>
                  </a:cxn>
                  <a:cxn ang="0">
                    <a:pos x="1007" y="440"/>
                  </a:cxn>
                  <a:cxn ang="0">
                    <a:pos x="979" y="482"/>
                  </a:cxn>
                  <a:cxn ang="0">
                    <a:pos x="1007" y="553"/>
                  </a:cxn>
                  <a:cxn ang="0">
                    <a:pos x="1064" y="468"/>
                  </a:cxn>
                  <a:cxn ang="0">
                    <a:pos x="1120" y="426"/>
                  </a:cxn>
                  <a:cxn ang="0">
                    <a:pos x="1191" y="426"/>
                  </a:cxn>
                  <a:cxn ang="0">
                    <a:pos x="1248" y="440"/>
                  </a:cxn>
                  <a:cxn ang="0">
                    <a:pos x="1305" y="440"/>
                  </a:cxn>
                  <a:cxn ang="0">
                    <a:pos x="1404" y="412"/>
                  </a:cxn>
                  <a:cxn ang="0">
                    <a:pos x="1475" y="412"/>
                  </a:cxn>
                  <a:cxn ang="0">
                    <a:pos x="1461" y="482"/>
                  </a:cxn>
                  <a:cxn ang="0">
                    <a:pos x="1418" y="624"/>
                  </a:cxn>
                  <a:cxn ang="0">
                    <a:pos x="1248" y="724"/>
                  </a:cxn>
                  <a:cxn ang="0">
                    <a:pos x="1177" y="724"/>
                  </a:cxn>
                  <a:cxn ang="0">
                    <a:pos x="1177" y="738"/>
                  </a:cxn>
                  <a:cxn ang="0">
                    <a:pos x="1248" y="795"/>
                  </a:cxn>
                  <a:cxn ang="0">
                    <a:pos x="1291" y="837"/>
                  </a:cxn>
                  <a:cxn ang="0">
                    <a:pos x="1234" y="922"/>
                  </a:cxn>
                  <a:cxn ang="0">
                    <a:pos x="1149" y="979"/>
                  </a:cxn>
                  <a:cxn ang="0">
                    <a:pos x="1064" y="1050"/>
                  </a:cxn>
                  <a:cxn ang="0">
                    <a:pos x="1007" y="1107"/>
                  </a:cxn>
                  <a:cxn ang="0">
                    <a:pos x="950" y="1107"/>
                  </a:cxn>
                  <a:cxn ang="0">
                    <a:pos x="908" y="1121"/>
                  </a:cxn>
                  <a:cxn ang="0">
                    <a:pos x="879" y="1178"/>
                  </a:cxn>
                  <a:cxn ang="0">
                    <a:pos x="794" y="1376"/>
                  </a:cxn>
                  <a:cxn ang="0">
                    <a:pos x="738" y="1490"/>
                  </a:cxn>
                  <a:cxn ang="0">
                    <a:pos x="624" y="1561"/>
                  </a:cxn>
                  <a:cxn ang="0">
                    <a:pos x="567" y="1561"/>
                  </a:cxn>
                  <a:cxn ang="0">
                    <a:pos x="496" y="1532"/>
                  </a:cxn>
                  <a:cxn ang="0">
                    <a:pos x="511" y="1561"/>
                  </a:cxn>
                  <a:cxn ang="0">
                    <a:pos x="525" y="1575"/>
                  </a:cxn>
                  <a:cxn ang="0">
                    <a:pos x="454" y="1561"/>
                  </a:cxn>
                  <a:cxn ang="0">
                    <a:pos x="411" y="1561"/>
                  </a:cxn>
                  <a:cxn ang="0">
                    <a:pos x="284" y="1575"/>
                  </a:cxn>
                  <a:cxn ang="0">
                    <a:pos x="184" y="1603"/>
                  </a:cxn>
                  <a:cxn ang="0">
                    <a:pos x="14" y="1390"/>
                  </a:cxn>
                  <a:cxn ang="0">
                    <a:pos x="43" y="837"/>
                  </a:cxn>
                  <a:cxn ang="0">
                    <a:pos x="57" y="468"/>
                  </a:cxn>
                  <a:cxn ang="0">
                    <a:pos x="142" y="284"/>
                  </a:cxn>
                  <a:cxn ang="0">
                    <a:pos x="326" y="270"/>
                  </a:cxn>
                  <a:cxn ang="0">
                    <a:pos x="369" y="497"/>
                  </a:cxn>
                  <a:cxn ang="0">
                    <a:pos x="411" y="582"/>
                  </a:cxn>
                  <a:cxn ang="0">
                    <a:pos x="496" y="653"/>
                  </a:cxn>
                  <a:cxn ang="0">
                    <a:pos x="567" y="610"/>
                  </a:cxn>
                  <a:cxn ang="0">
                    <a:pos x="610" y="454"/>
                  </a:cxn>
                  <a:cxn ang="0">
                    <a:pos x="638" y="355"/>
                  </a:cxn>
                  <a:cxn ang="0">
                    <a:pos x="596" y="270"/>
                  </a:cxn>
                  <a:cxn ang="0">
                    <a:pos x="695" y="270"/>
                  </a:cxn>
                  <a:cxn ang="0">
                    <a:pos x="879" y="284"/>
                  </a:cxn>
                  <a:cxn ang="0">
                    <a:pos x="908" y="213"/>
                  </a:cxn>
                  <a:cxn ang="0">
                    <a:pos x="851" y="199"/>
                  </a:cxn>
                  <a:cxn ang="0">
                    <a:pos x="894" y="185"/>
                  </a:cxn>
                  <a:cxn ang="0">
                    <a:pos x="865" y="156"/>
                  </a:cxn>
                  <a:cxn ang="0">
                    <a:pos x="894" y="99"/>
                  </a:cxn>
                  <a:cxn ang="0">
                    <a:pos x="865" y="0"/>
                  </a:cxn>
                </a:cxnLst>
                <a:rect l="0" t="0" r="r" b="b"/>
                <a:pathLst>
                  <a:path w="1475" h="1603">
                    <a:moveTo>
                      <a:pt x="879" y="43"/>
                    </a:moveTo>
                    <a:lnTo>
                      <a:pt x="879" y="43"/>
                    </a:lnTo>
                    <a:lnTo>
                      <a:pt x="879" y="29"/>
                    </a:lnTo>
                    <a:lnTo>
                      <a:pt x="879" y="14"/>
                    </a:lnTo>
                    <a:lnTo>
                      <a:pt x="894" y="14"/>
                    </a:lnTo>
                    <a:lnTo>
                      <a:pt x="894" y="29"/>
                    </a:lnTo>
                    <a:lnTo>
                      <a:pt x="894" y="43"/>
                    </a:lnTo>
                    <a:lnTo>
                      <a:pt x="894" y="57"/>
                    </a:lnTo>
                    <a:lnTo>
                      <a:pt x="908" y="57"/>
                    </a:lnTo>
                    <a:lnTo>
                      <a:pt x="908" y="43"/>
                    </a:lnTo>
                    <a:lnTo>
                      <a:pt x="922" y="43"/>
                    </a:lnTo>
                    <a:lnTo>
                      <a:pt x="936" y="57"/>
                    </a:lnTo>
                    <a:lnTo>
                      <a:pt x="950" y="57"/>
                    </a:lnTo>
                    <a:lnTo>
                      <a:pt x="950" y="71"/>
                    </a:lnTo>
                    <a:lnTo>
                      <a:pt x="964" y="71"/>
                    </a:lnTo>
                    <a:lnTo>
                      <a:pt x="979" y="71"/>
                    </a:lnTo>
                    <a:lnTo>
                      <a:pt x="993" y="71"/>
                    </a:lnTo>
                    <a:lnTo>
                      <a:pt x="993" y="85"/>
                    </a:lnTo>
                    <a:lnTo>
                      <a:pt x="1007" y="85"/>
                    </a:lnTo>
                    <a:lnTo>
                      <a:pt x="1021" y="85"/>
                    </a:lnTo>
                    <a:lnTo>
                      <a:pt x="1021" y="114"/>
                    </a:lnTo>
                    <a:lnTo>
                      <a:pt x="1035" y="142"/>
                    </a:lnTo>
                    <a:lnTo>
                      <a:pt x="1021" y="142"/>
                    </a:lnTo>
                    <a:lnTo>
                      <a:pt x="1007" y="142"/>
                    </a:lnTo>
                    <a:lnTo>
                      <a:pt x="1007" y="128"/>
                    </a:lnTo>
                    <a:lnTo>
                      <a:pt x="1007" y="142"/>
                    </a:lnTo>
                    <a:lnTo>
                      <a:pt x="1007" y="156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35" y="170"/>
                    </a:lnTo>
                    <a:lnTo>
                      <a:pt x="1050" y="185"/>
                    </a:lnTo>
                    <a:lnTo>
                      <a:pt x="1035" y="185"/>
                    </a:lnTo>
                    <a:lnTo>
                      <a:pt x="1035" y="199"/>
                    </a:lnTo>
                    <a:lnTo>
                      <a:pt x="1035" y="213"/>
                    </a:lnTo>
                    <a:lnTo>
                      <a:pt x="1035" y="227"/>
                    </a:lnTo>
                    <a:lnTo>
                      <a:pt x="1035" y="241"/>
                    </a:lnTo>
                    <a:lnTo>
                      <a:pt x="1035" y="256"/>
                    </a:lnTo>
                    <a:lnTo>
                      <a:pt x="1035" y="270"/>
                    </a:lnTo>
                    <a:lnTo>
                      <a:pt x="1035" y="284"/>
                    </a:lnTo>
                    <a:lnTo>
                      <a:pt x="1035" y="298"/>
                    </a:lnTo>
                    <a:lnTo>
                      <a:pt x="1035" y="312"/>
                    </a:lnTo>
                    <a:lnTo>
                      <a:pt x="1035" y="326"/>
                    </a:lnTo>
                    <a:lnTo>
                      <a:pt x="1021" y="341"/>
                    </a:lnTo>
                    <a:lnTo>
                      <a:pt x="1021" y="355"/>
                    </a:lnTo>
                    <a:lnTo>
                      <a:pt x="1021" y="369"/>
                    </a:lnTo>
                    <a:lnTo>
                      <a:pt x="1021" y="383"/>
                    </a:lnTo>
                    <a:lnTo>
                      <a:pt x="1021" y="397"/>
                    </a:lnTo>
                    <a:lnTo>
                      <a:pt x="1021" y="412"/>
                    </a:lnTo>
                    <a:lnTo>
                      <a:pt x="1021" y="426"/>
                    </a:lnTo>
                    <a:lnTo>
                      <a:pt x="1007" y="426"/>
                    </a:lnTo>
                    <a:lnTo>
                      <a:pt x="1007" y="440"/>
                    </a:lnTo>
                    <a:lnTo>
                      <a:pt x="1007" y="454"/>
                    </a:lnTo>
                    <a:lnTo>
                      <a:pt x="993" y="454"/>
                    </a:lnTo>
                    <a:lnTo>
                      <a:pt x="993" y="468"/>
                    </a:lnTo>
                    <a:lnTo>
                      <a:pt x="993" y="482"/>
                    </a:lnTo>
                    <a:lnTo>
                      <a:pt x="979" y="482"/>
                    </a:lnTo>
                    <a:lnTo>
                      <a:pt x="979" y="497"/>
                    </a:lnTo>
                    <a:lnTo>
                      <a:pt x="979" y="511"/>
                    </a:lnTo>
                    <a:lnTo>
                      <a:pt x="979" y="525"/>
                    </a:lnTo>
                    <a:lnTo>
                      <a:pt x="979" y="539"/>
                    </a:lnTo>
                    <a:lnTo>
                      <a:pt x="993" y="539"/>
                    </a:lnTo>
                    <a:lnTo>
                      <a:pt x="1007" y="539"/>
                    </a:lnTo>
                    <a:lnTo>
                      <a:pt x="1007" y="553"/>
                    </a:lnTo>
                    <a:lnTo>
                      <a:pt x="1021" y="553"/>
                    </a:lnTo>
                    <a:lnTo>
                      <a:pt x="1035" y="553"/>
                    </a:lnTo>
                    <a:lnTo>
                      <a:pt x="1050" y="553"/>
                    </a:lnTo>
                    <a:lnTo>
                      <a:pt x="1050" y="525"/>
                    </a:lnTo>
                    <a:lnTo>
                      <a:pt x="1050" y="511"/>
                    </a:lnTo>
                    <a:lnTo>
                      <a:pt x="1050" y="497"/>
                    </a:lnTo>
                    <a:lnTo>
                      <a:pt x="1064" y="482"/>
                    </a:lnTo>
                    <a:lnTo>
                      <a:pt x="1064" y="468"/>
                    </a:lnTo>
                    <a:lnTo>
                      <a:pt x="1078" y="468"/>
                    </a:lnTo>
                    <a:lnTo>
                      <a:pt x="1078" y="454"/>
                    </a:lnTo>
                    <a:lnTo>
                      <a:pt x="1092" y="454"/>
                    </a:lnTo>
                    <a:lnTo>
                      <a:pt x="1092" y="440"/>
                    </a:lnTo>
                    <a:lnTo>
                      <a:pt x="1106" y="440"/>
                    </a:lnTo>
                    <a:lnTo>
                      <a:pt x="1120" y="426"/>
                    </a:lnTo>
                    <a:lnTo>
                      <a:pt x="1135" y="426"/>
                    </a:lnTo>
                    <a:lnTo>
                      <a:pt x="1149" y="426"/>
                    </a:lnTo>
                    <a:lnTo>
                      <a:pt x="1163" y="426"/>
                    </a:lnTo>
                    <a:lnTo>
                      <a:pt x="1177" y="426"/>
                    </a:lnTo>
                    <a:lnTo>
                      <a:pt x="1177" y="412"/>
                    </a:lnTo>
                    <a:lnTo>
                      <a:pt x="1177" y="426"/>
                    </a:lnTo>
                    <a:lnTo>
                      <a:pt x="1191" y="426"/>
                    </a:lnTo>
                    <a:lnTo>
                      <a:pt x="1206" y="426"/>
                    </a:lnTo>
                    <a:lnTo>
                      <a:pt x="1220" y="426"/>
                    </a:lnTo>
                    <a:lnTo>
                      <a:pt x="1234" y="426"/>
                    </a:lnTo>
                    <a:lnTo>
                      <a:pt x="1234" y="440"/>
                    </a:lnTo>
                    <a:lnTo>
                      <a:pt x="1248" y="440"/>
                    </a:lnTo>
                    <a:lnTo>
                      <a:pt x="1262" y="440"/>
                    </a:lnTo>
                    <a:lnTo>
                      <a:pt x="1276" y="440"/>
                    </a:lnTo>
                    <a:lnTo>
                      <a:pt x="1291" y="440"/>
                    </a:lnTo>
                    <a:lnTo>
                      <a:pt x="1305" y="440"/>
                    </a:lnTo>
                    <a:lnTo>
                      <a:pt x="1305" y="426"/>
                    </a:lnTo>
                    <a:lnTo>
                      <a:pt x="1319" y="426"/>
                    </a:lnTo>
                    <a:lnTo>
                      <a:pt x="1333" y="426"/>
                    </a:lnTo>
                    <a:lnTo>
                      <a:pt x="1347" y="426"/>
                    </a:lnTo>
                    <a:lnTo>
                      <a:pt x="1362" y="412"/>
                    </a:lnTo>
                    <a:lnTo>
                      <a:pt x="1376" y="412"/>
                    </a:lnTo>
                    <a:lnTo>
                      <a:pt x="1390" y="412"/>
                    </a:lnTo>
                    <a:lnTo>
                      <a:pt x="1404" y="412"/>
                    </a:lnTo>
                    <a:lnTo>
                      <a:pt x="1418" y="412"/>
                    </a:lnTo>
                    <a:lnTo>
                      <a:pt x="1432" y="397"/>
                    </a:lnTo>
                    <a:lnTo>
                      <a:pt x="1447" y="397"/>
                    </a:lnTo>
                    <a:lnTo>
                      <a:pt x="1461" y="397"/>
                    </a:lnTo>
                    <a:lnTo>
                      <a:pt x="1475" y="397"/>
                    </a:lnTo>
                    <a:lnTo>
                      <a:pt x="1475" y="412"/>
                    </a:lnTo>
                    <a:lnTo>
                      <a:pt x="1475" y="426"/>
                    </a:lnTo>
                    <a:lnTo>
                      <a:pt x="1461" y="426"/>
                    </a:lnTo>
                    <a:lnTo>
                      <a:pt x="1461" y="440"/>
                    </a:lnTo>
                    <a:lnTo>
                      <a:pt x="1461" y="454"/>
                    </a:lnTo>
                    <a:lnTo>
                      <a:pt x="1461" y="468"/>
                    </a:lnTo>
                    <a:lnTo>
                      <a:pt x="1461" y="482"/>
                    </a:lnTo>
                    <a:lnTo>
                      <a:pt x="1447" y="497"/>
                    </a:lnTo>
                    <a:lnTo>
                      <a:pt x="1447" y="511"/>
                    </a:lnTo>
                    <a:lnTo>
                      <a:pt x="1447" y="525"/>
                    </a:lnTo>
                    <a:lnTo>
                      <a:pt x="1447" y="539"/>
                    </a:lnTo>
                    <a:lnTo>
                      <a:pt x="1432" y="553"/>
                    </a:lnTo>
                    <a:lnTo>
                      <a:pt x="1432" y="568"/>
                    </a:lnTo>
                    <a:lnTo>
                      <a:pt x="1432" y="582"/>
                    </a:lnTo>
                    <a:lnTo>
                      <a:pt x="1432" y="596"/>
                    </a:lnTo>
                    <a:lnTo>
                      <a:pt x="1418" y="610"/>
                    </a:lnTo>
                    <a:lnTo>
                      <a:pt x="1418" y="624"/>
                    </a:lnTo>
                    <a:lnTo>
                      <a:pt x="1418" y="639"/>
                    </a:lnTo>
                    <a:lnTo>
                      <a:pt x="1418" y="653"/>
                    </a:lnTo>
                    <a:lnTo>
                      <a:pt x="1418" y="667"/>
                    </a:lnTo>
                    <a:lnTo>
                      <a:pt x="1404" y="667"/>
                    </a:lnTo>
                    <a:lnTo>
                      <a:pt x="1404" y="681"/>
                    </a:lnTo>
                    <a:lnTo>
                      <a:pt x="1404" y="695"/>
                    </a:lnTo>
                    <a:lnTo>
                      <a:pt x="1404" y="709"/>
                    </a:lnTo>
                    <a:lnTo>
                      <a:pt x="1404" y="738"/>
                    </a:lnTo>
                    <a:lnTo>
                      <a:pt x="1390" y="738"/>
                    </a:lnTo>
                    <a:lnTo>
                      <a:pt x="1376" y="738"/>
                    </a:lnTo>
                    <a:lnTo>
                      <a:pt x="1362" y="738"/>
                    </a:lnTo>
                    <a:lnTo>
                      <a:pt x="1248" y="724"/>
                    </a:lnTo>
                    <a:lnTo>
                      <a:pt x="1234" y="724"/>
                    </a:lnTo>
                    <a:lnTo>
                      <a:pt x="1220" y="724"/>
                    </a:lnTo>
                    <a:lnTo>
                      <a:pt x="1206" y="724"/>
                    </a:lnTo>
                    <a:lnTo>
                      <a:pt x="1191" y="724"/>
                    </a:lnTo>
                    <a:lnTo>
                      <a:pt x="1177" y="724"/>
                    </a:lnTo>
                    <a:lnTo>
                      <a:pt x="1177" y="709"/>
                    </a:lnTo>
                    <a:lnTo>
                      <a:pt x="1177" y="724"/>
                    </a:lnTo>
                    <a:lnTo>
                      <a:pt x="1177" y="709"/>
                    </a:lnTo>
                    <a:lnTo>
                      <a:pt x="1163" y="709"/>
                    </a:lnTo>
                    <a:lnTo>
                      <a:pt x="1163" y="695"/>
                    </a:lnTo>
                    <a:lnTo>
                      <a:pt x="1149" y="695"/>
                    </a:lnTo>
                    <a:lnTo>
                      <a:pt x="1163" y="724"/>
                    </a:lnTo>
                    <a:lnTo>
                      <a:pt x="1177" y="724"/>
                    </a:lnTo>
                    <a:lnTo>
                      <a:pt x="1177" y="738"/>
                    </a:lnTo>
                    <a:lnTo>
                      <a:pt x="1191" y="738"/>
                    </a:lnTo>
                    <a:lnTo>
                      <a:pt x="1191" y="752"/>
                    </a:lnTo>
                    <a:lnTo>
                      <a:pt x="1206" y="752"/>
                    </a:lnTo>
                    <a:lnTo>
                      <a:pt x="1206" y="766"/>
                    </a:lnTo>
                    <a:lnTo>
                      <a:pt x="1220" y="766"/>
                    </a:lnTo>
                    <a:lnTo>
                      <a:pt x="1220" y="780"/>
                    </a:lnTo>
                    <a:lnTo>
                      <a:pt x="1234" y="780"/>
                    </a:lnTo>
                    <a:lnTo>
                      <a:pt x="1234" y="795"/>
                    </a:lnTo>
                    <a:lnTo>
                      <a:pt x="1248" y="795"/>
                    </a:lnTo>
                    <a:lnTo>
                      <a:pt x="1248" y="809"/>
                    </a:lnTo>
                    <a:lnTo>
                      <a:pt x="1262" y="809"/>
                    </a:lnTo>
                    <a:lnTo>
                      <a:pt x="1276" y="809"/>
                    </a:lnTo>
                    <a:lnTo>
                      <a:pt x="1291" y="809"/>
                    </a:lnTo>
                    <a:lnTo>
                      <a:pt x="1291" y="823"/>
                    </a:lnTo>
                    <a:lnTo>
                      <a:pt x="1276" y="823"/>
                    </a:lnTo>
                    <a:lnTo>
                      <a:pt x="1276" y="837"/>
                    </a:lnTo>
                    <a:lnTo>
                      <a:pt x="1291" y="837"/>
                    </a:lnTo>
                    <a:lnTo>
                      <a:pt x="1319" y="865"/>
                    </a:lnTo>
                    <a:lnTo>
                      <a:pt x="1319" y="880"/>
                    </a:lnTo>
                    <a:lnTo>
                      <a:pt x="1333" y="908"/>
                    </a:lnTo>
                    <a:lnTo>
                      <a:pt x="1319" y="894"/>
                    </a:lnTo>
                    <a:lnTo>
                      <a:pt x="1305" y="894"/>
                    </a:lnTo>
                    <a:lnTo>
                      <a:pt x="1291" y="894"/>
                    </a:lnTo>
                    <a:lnTo>
                      <a:pt x="1291" y="908"/>
                    </a:lnTo>
                    <a:lnTo>
                      <a:pt x="1262" y="908"/>
                    </a:lnTo>
                    <a:lnTo>
                      <a:pt x="1248" y="908"/>
                    </a:lnTo>
                    <a:lnTo>
                      <a:pt x="1234" y="908"/>
                    </a:lnTo>
                    <a:lnTo>
                      <a:pt x="1234" y="922"/>
                    </a:lnTo>
                    <a:lnTo>
                      <a:pt x="1220" y="922"/>
                    </a:lnTo>
                    <a:lnTo>
                      <a:pt x="1206" y="922"/>
                    </a:lnTo>
                    <a:lnTo>
                      <a:pt x="1191" y="922"/>
                    </a:lnTo>
                    <a:lnTo>
                      <a:pt x="1177" y="936"/>
                    </a:lnTo>
                    <a:lnTo>
                      <a:pt x="1163" y="936"/>
                    </a:lnTo>
                    <a:lnTo>
                      <a:pt x="1149" y="951"/>
                    </a:lnTo>
                    <a:lnTo>
                      <a:pt x="1149" y="965"/>
                    </a:lnTo>
                    <a:lnTo>
                      <a:pt x="1149" y="979"/>
                    </a:lnTo>
                    <a:lnTo>
                      <a:pt x="1149" y="1007"/>
                    </a:lnTo>
                    <a:lnTo>
                      <a:pt x="1120" y="1021"/>
                    </a:lnTo>
                    <a:lnTo>
                      <a:pt x="1106" y="1021"/>
                    </a:lnTo>
                    <a:lnTo>
                      <a:pt x="1106" y="1036"/>
                    </a:lnTo>
                    <a:lnTo>
                      <a:pt x="1092" y="1036"/>
                    </a:lnTo>
                    <a:lnTo>
                      <a:pt x="1078" y="1036"/>
                    </a:lnTo>
                    <a:lnTo>
                      <a:pt x="1064" y="1050"/>
                    </a:lnTo>
                    <a:lnTo>
                      <a:pt x="1064" y="1064"/>
                    </a:lnTo>
                    <a:lnTo>
                      <a:pt x="1050" y="1064"/>
                    </a:lnTo>
                    <a:lnTo>
                      <a:pt x="1035" y="1092"/>
                    </a:lnTo>
                    <a:lnTo>
                      <a:pt x="1021" y="1092"/>
                    </a:lnTo>
                    <a:lnTo>
                      <a:pt x="1021" y="1107"/>
                    </a:lnTo>
                    <a:lnTo>
                      <a:pt x="1007" y="1107"/>
                    </a:lnTo>
                    <a:lnTo>
                      <a:pt x="993" y="1107"/>
                    </a:lnTo>
                    <a:lnTo>
                      <a:pt x="979" y="1107"/>
                    </a:lnTo>
                    <a:lnTo>
                      <a:pt x="964" y="1107"/>
                    </a:lnTo>
                    <a:lnTo>
                      <a:pt x="950" y="1107"/>
                    </a:lnTo>
                    <a:lnTo>
                      <a:pt x="950" y="1092"/>
                    </a:lnTo>
                    <a:lnTo>
                      <a:pt x="950" y="1107"/>
                    </a:lnTo>
                    <a:lnTo>
                      <a:pt x="936" y="1107"/>
                    </a:lnTo>
                    <a:lnTo>
                      <a:pt x="922" y="1107"/>
                    </a:lnTo>
                    <a:lnTo>
                      <a:pt x="922" y="1121"/>
                    </a:lnTo>
                    <a:lnTo>
                      <a:pt x="908" y="1121"/>
                    </a:lnTo>
                    <a:lnTo>
                      <a:pt x="894" y="1121"/>
                    </a:lnTo>
                    <a:lnTo>
                      <a:pt x="894" y="1135"/>
                    </a:lnTo>
                    <a:lnTo>
                      <a:pt x="879" y="1135"/>
                    </a:lnTo>
                    <a:lnTo>
                      <a:pt x="879" y="1149"/>
                    </a:lnTo>
                    <a:lnTo>
                      <a:pt x="865" y="1163"/>
                    </a:lnTo>
                    <a:lnTo>
                      <a:pt x="879" y="1163"/>
                    </a:lnTo>
                    <a:lnTo>
                      <a:pt x="879" y="1178"/>
                    </a:lnTo>
                    <a:lnTo>
                      <a:pt x="879" y="1192"/>
                    </a:lnTo>
                    <a:lnTo>
                      <a:pt x="865" y="1192"/>
                    </a:lnTo>
                    <a:lnTo>
                      <a:pt x="865" y="1206"/>
                    </a:lnTo>
                    <a:lnTo>
                      <a:pt x="865" y="1234"/>
                    </a:lnTo>
                    <a:lnTo>
                      <a:pt x="851" y="1263"/>
                    </a:lnTo>
                    <a:lnTo>
                      <a:pt x="837" y="1291"/>
                    </a:lnTo>
                    <a:lnTo>
                      <a:pt x="837" y="1305"/>
                    </a:lnTo>
                    <a:lnTo>
                      <a:pt x="823" y="1319"/>
                    </a:lnTo>
                    <a:lnTo>
                      <a:pt x="808" y="1348"/>
                    </a:lnTo>
                    <a:lnTo>
                      <a:pt x="808" y="1362"/>
                    </a:lnTo>
                    <a:lnTo>
                      <a:pt x="794" y="1376"/>
                    </a:lnTo>
                    <a:lnTo>
                      <a:pt x="794" y="1390"/>
                    </a:lnTo>
                    <a:lnTo>
                      <a:pt x="794" y="1404"/>
                    </a:lnTo>
                    <a:lnTo>
                      <a:pt x="780" y="1404"/>
                    </a:lnTo>
                    <a:lnTo>
                      <a:pt x="780" y="1419"/>
                    </a:lnTo>
                    <a:lnTo>
                      <a:pt x="780" y="1433"/>
                    </a:lnTo>
                    <a:lnTo>
                      <a:pt x="780" y="1447"/>
                    </a:lnTo>
                    <a:lnTo>
                      <a:pt x="766" y="1447"/>
                    </a:lnTo>
                    <a:lnTo>
                      <a:pt x="752" y="1475"/>
                    </a:lnTo>
                    <a:lnTo>
                      <a:pt x="738" y="1490"/>
                    </a:lnTo>
                    <a:lnTo>
                      <a:pt x="723" y="1504"/>
                    </a:lnTo>
                    <a:lnTo>
                      <a:pt x="709" y="1504"/>
                    </a:lnTo>
                    <a:lnTo>
                      <a:pt x="695" y="1518"/>
                    </a:lnTo>
                    <a:lnTo>
                      <a:pt x="681" y="1532"/>
                    </a:lnTo>
                    <a:lnTo>
                      <a:pt x="681" y="1546"/>
                    </a:lnTo>
                    <a:lnTo>
                      <a:pt x="667" y="1546"/>
                    </a:lnTo>
                    <a:lnTo>
                      <a:pt x="652" y="1561"/>
                    </a:lnTo>
                    <a:lnTo>
                      <a:pt x="638" y="1561"/>
                    </a:lnTo>
                    <a:lnTo>
                      <a:pt x="624" y="1561"/>
                    </a:lnTo>
                    <a:lnTo>
                      <a:pt x="610" y="1561"/>
                    </a:lnTo>
                    <a:lnTo>
                      <a:pt x="596" y="1561"/>
                    </a:lnTo>
                    <a:lnTo>
                      <a:pt x="582" y="1561"/>
                    </a:lnTo>
                    <a:lnTo>
                      <a:pt x="567" y="1561"/>
                    </a:lnTo>
                    <a:lnTo>
                      <a:pt x="553" y="1561"/>
                    </a:lnTo>
                    <a:lnTo>
                      <a:pt x="539" y="1561"/>
                    </a:lnTo>
                    <a:lnTo>
                      <a:pt x="539" y="1546"/>
                    </a:lnTo>
                    <a:lnTo>
                      <a:pt x="525" y="1546"/>
                    </a:lnTo>
                    <a:lnTo>
                      <a:pt x="511" y="1546"/>
                    </a:lnTo>
                    <a:lnTo>
                      <a:pt x="496" y="1532"/>
                    </a:lnTo>
                    <a:lnTo>
                      <a:pt x="482" y="1532"/>
                    </a:lnTo>
                    <a:lnTo>
                      <a:pt x="496" y="1532"/>
                    </a:lnTo>
                    <a:lnTo>
                      <a:pt x="496" y="1546"/>
                    </a:lnTo>
                    <a:lnTo>
                      <a:pt x="511" y="1546"/>
                    </a:lnTo>
                    <a:lnTo>
                      <a:pt x="511" y="1561"/>
                    </a:lnTo>
                    <a:lnTo>
                      <a:pt x="525" y="1561"/>
                    </a:lnTo>
                    <a:lnTo>
                      <a:pt x="539" y="1561"/>
                    </a:lnTo>
                    <a:lnTo>
                      <a:pt x="539" y="1575"/>
                    </a:lnTo>
                    <a:lnTo>
                      <a:pt x="525" y="1575"/>
                    </a:lnTo>
                    <a:lnTo>
                      <a:pt x="511" y="1575"/>
                    </a:lnTo>
                    <a:lnTo>
                      <a:pt x="496" y="1561"/>
                    </a:lnTo>
                    <a:lnTo>
                      <a:pt x="482" y="1561"/>
                    </a:lnTo>
                    <a:lnTo>
                      <a:pt x="468" y="1561"/>
                    </a:lnTo>
                    <a:lnTo>
                      <a:pt x="454" y="1561"/>
                    </a:lnTo>
                    <a:lnTo>
                      <a:pt x="440" y="1561"/>
                    </a:lnTo>
                    <a:lnTo>
                      <a:pt x="440" y="1546"/>
                    </a:lnTo>
                    <a:lnTo>
                      <a:pt x="426" y="1546"/>
                    </a:lnTo>
                    <a:lnTo>
                      <a:pt x="411" y="1546"/>
                    </a:lnTo>
                    <a:lnTo>
                      <a:pt x="411" y="1561"/>
                    </a:lnTo>
                    <a:lnTo>
                      <a:pt x="411" y="1575"/>
                    </a:lnTo>
                    <a:lnTo>
                      <a:pt x="383" y="1575"/>
                    </a:lnTo>
                    <a:lnTo>
                      <a:pt x="369" y="1575"/>
                    </a:lnTo>
                    <a:lnTo>
                      <a:pt x="340" y="1575"/>
                    </a:lnTo>
                    <a:lnTo>
                      <a:pt x="326" y="1575"/>
                    </a:lnTo>
                    <a:lnTo>
                      <a:pt x="312" y="1575"/>
                    </a:lnTo>
                    <a:lnTo>
                      <a:pt x="298" y="1575"/>
                    </a:lnTo>
                    <a:lnTo>
                      <a:pt x="284" y="1575"/>
                    </a:lnTo>
                    <a:lnTo>
                      <a:pt x="255" y="1575"/>
                    </a:lnTo>
                    <a:lnTo>
                      <a:pt x="241" y="1575"/>
                    </a:lnTo>
                    <a:lnTo>
                      <a:pt x="227" y="1575"/>
                    </a:lnTo>
                    <a:lnTo>
                      <a:pt x="213" y="1575"/>
                    </a:lnTo>
                    <a:lnTo>
                      <a:pt x="213" y="1589"/>
                    </a:lnTo>
                    <a:lnTo>
                      <a:pt x="199" y="1589"/>
                    </a:lnTo>
                    <a:lnTo>
                      <a:pt x="199" y="1603"/>
                    </a:lnTo>
                    <a:lnTo>
                      <a:pt x="184" y="1603"/>
                    </a:lnTo>
                    <a:lnTo>
                      <a:pt x="170" y="1603"/>
                    </a:lnTo>
                    <a:lnTo>
                      <a:pt x="128" y="1603"/>
                    </a:lnTo>
                    <a:lnTo>
                      <a:pt x="85" y="1589"/>
                    </a:lnTo>
                    <a:lnTo>
                      <a:pt x="57" y="1589"/>
                    </a:lnTo>
                    <a:lnTo>
                      <a:pt x="28" y="1589"/>
                    </a:lnTo>
                    <a:lnTo>
                      <a:pt x="14" y="1575"/>
                    </a:lnTo>
                    <a:lnTo>
                      <a:pt x="0" y="1575"/>
                    </a:lnTo>
                    <a:lnTo>
                      <a:pt x="0" y="1546"/>
                    </a:lnTo>
                    <a:lnTo>
                      <a:pt x="14" y="1532"/>
                    </a:lnTo>
                    <a:lnTo>
                      <a:pt x="0" y="1532"/>
                    </a:lnTo>
                    <a:lnTo>
                      <a:pt x="14" y="1447"/>
                    </a:lnTo>
                    <a:lnTo>
                      <a:pt x="14" y="1433"/>
                    </a:lnTo>
                    <a:lnTo>
                      <a:pt x="14" y="1419"/>
                    </a:lnTo>
                    <a:lnTo>
                      <a:pt x="14" y="1390"/>
                    </a:lnTo>
                    <a:lnTo>
                      <a:pt x="28" y="1334"/>
                    </a:lnTo>
                    <a:lnTo>
                      <a:pt x="28" y="1206"/>
                    </a:lnTo>
                    <a:lnTo>
                      <a:pt x="28" y="1149"/>
                    </a:lnTo>
                    <a:lnTo>
                      <a:pt x="43" y="1092"/>
                    </a:lnTo>
                    <a:lnTo>
                      <a:pt x="43" y="1078"/>
                    </a:lnTo>
                    <a:lnTo>
                      <a:pt x="43" y="1050"/>
                    </a:lnTo>
                    <a:lnTo>
                      <a:pt x="43" y="1036"/>
                    </a:lnTo>
                    <a:lnTo>
                      <a:pt x="43" y="1021"/>
                    </a:lnTo>
                    <a:lnTo>
                      <a:pt x="43" y="993"/>
                    </a:lnTo>
                    <a:lnTo>
                      <a:pt x="43" y="951"/>
                    </a:lnTo>
                    <a:lnTo>
                      <a:pt x="43" y="922"/>
                    </a:lnTo>
                    <a:lnTo>
                      <a:pt x="43" y="880"/>
                    </a:lnTo>
                    <a:lnTo>
                      <a:pt x="43" y="865"/>
                    </a:lnTo>
                    <a:lnTo>
                      <a:pt x="43" y="851"/>
                    </a:lnTo>
                    <a:lnTo>
                      <a:pt x="43" y="837"/>
                    </a:lnTo>
                    <a:lnTo>
                      <a:pt x="43" y="823"/>
                    </a:lnTo>
                    <a:lnTo>
                      <a:pt x="43" y="809"/>
                    </a:lnTo>
                    <a:lnTo>
                      <a:pt x="43" y="795"/>
                    </a:lnTo>
                    <a:lnTo>
                      <a:pt x="43" y="766"/>
                    </a:lnTo>
                    <a:lnTo>
                      <a:pt x="43" y="752"/>
                    </a:lnTo>
                    <a:lnTo>
                      <a:pt x="57" y="738"/>
                    </a:lnTo>
                    <a:lnTo>
                      <a:pt x="57" y="724"/>
                    </a:lnTo>
                    <a:lnTo>
                      <a:pt x="57" y="709"/>
                    </a:lnTo>
                    <a:lnTo>
                      <a:pt x="57" y="681"/>
                    </a:lnTo>
                    <a:lnTo>
                      <a:pt x="57" y="667"/>
                    </a:lnTo>
                    <a:lnTo>
                      <a:pt x="57" y="639"/>
                    </a:lnTo>
                    <a:lnTo>
                      <a:pt x="57" y="610"/>
                    </a:lnTo>
                    <a:lnTo>
                      <a:pt x="57" y="582"/>
                    </a:lnTo>
                    <a:lnTo>
                      <a:pt x="57" y="553"/>
                    </a:lnTo>
                    <a:lnTo>
                      <a:pt x="57" y="539"/>
                    </a:lnTo>
                    <a:lnTo>
                      <a:pt x="57" y="511"/>
                    </a:lnTo>
                    <a:lnTo>
                      <a:pt x="57" y="468"/>
                    </a:lnTo>
                    <a:lnTo>
                      <a:pt x="57" y="440"/>
                    </a:lnTo>
                    <a:lnTo>
                      <a:pt x="57" y="383"/>
                    </a:lnTo>
                    <a:lnTo>
                      <a:pt x="57" y="369"/>
                    </a:lnTo>
                    <a:lnTo>
                      <a:pt x="99" y="369"/>
                    </a:lnTo>
                    <a:lnTo>
                      <a:pt x="114" y="369"/>
                    </a:lnTo>
                    <a:lnTo>
                      <a:pt x="142" y="369"/>
                    </a:lnTo>
                    <a:lnTo>
                      <a:pt x="156" y="369"/>
                    </a:lnTo>
                    <a:lnTo>
                      <a:pt x="156" y="355"/>
                    </a:lnTo>
                    <a:lnTo>
                      <a:pt x="156" y="341"/>
                    </a:lnTo>
                    <a:lnTo>
                      <a:pt x="170" y="326"/>
                    </a:lnTo>
                    <a:lnTo>
                      <a:pt x="170" y="312"/>
                    </a:lnTo>
                    <a:lnTo>
                      <a:pt x="156" y="312"/>
                    </a:lnTo>
                    <a:lnTo>
                      <a:pt x="156" y="298"/>
                    </a:lnTo>
                    <a:lnTo>
                      <a:pt x="142" y="284"/>
                    </a:lnTo>
                    <a:lnTo>
                      <a:pt x="142" y="270"/>
                    </a:lnTo>
                    <a:lnTo>
                      <a:pt x="142" y="256"/>
                    </a:lnTo>
                    <a:lnTo>
                      <a:pt x="170" y="256"/>
                    </a:lnTo>
                    <a:lnTo>
                      <a:pt x="184" y="256"/>
                    </a:lnTo>
                    <a:lnTo>
                      <a:pt x="199" y="270"/>
                    </a:lnTo>
                    <a:lnTo>
                      <a:pt x="213" y="270"/>
                    </a:lnTo>
                    <a:lnTo>
                      <a:pt x="241" y="270"/>
                    </a:lnTo>
                    <a:lnTo>
                      <a:pt x="255" y="270"/>
                    </a:lnTo>
                    <a:lnTo>
                      <a:pt x="284" y="270"/>
                    </a:lnTo>
                    <a:lnTo>
                      <a:pt x="312" y="270"/>
                    </a:lnTo>
                    <a:lnTo>
                      <a:pt x="326" y="270"/>
                    </a:lnTo>
                    <a:lnTo>
                      <a:pt x="340" y="312"/>
                    </a:lnTo>
                    <a:lnTo>
                      <a:pt x="355" y="355"/>
                    </a:lnTo>
                    <a:lnTo>
                      <a:pt x="355" y="369"/>
                    </a:lnTo>
                    <a:lnTo>
                      <a:pt x="369" y="412"/>
                    </a:lnTo>
                    <a:lnTo>
                      <a:pt x="369" y="454"/>
                    </a:lnTo>
                    <a:lnTo>
                      <a:pt x="383" y="468"/>
                    </a:lnTo>
                    <a:lnTo>
                      <a:pt x="383" y="482"/>
                    </a:lnTo>
                    <a:lnTo>
                      <a:pt x="369" y="482"/>
                    </a:lnTo>
                    <a:lnTo>
                      <a:pt x="369" y="497"/>
                    </a:lnTo>
                    <a:lnTo>
                      <a:pt x="369" y="511"/>
                    </a:lnTo>
                    <a:lnTo>
                      <a:pt x="369" y="525"/>
                    </a:lnTo>
                    <a:lnTo>
                      <a:pt x="383" y="525"/>
                    </a:lnTo>
                    <a:lnTo>
                      <a:pt x="383" y="539"/>
                    </a:lnTo>
                    <a:lnTo>
                      <a:pt x="383" y="553"/>
                    </a:lnTo>
                    <a:lnTo>
                      <a:pt x="383" y="568"/>
                    </a:lnTo>
                    <a:lnTo>
                      <a:pt x="383" y="582"/>
                    </a:lnTo>
                    <a:lnTo>
                      <a:pt x="411" y="582"/>
                    </a:lnTo>
                    <a:lnTo>
                      <a:pt x="411" y="610"/>
                    </a:lnTo>
                    <a:lnTo>
                      <a:pt x="411" y="624"/>
                    </a:lnTo>
                    <a:lnTo>
                      <a:pt x="411" y="639"/>
                    </a:lnTo>
                    <a:lnTo>
                      <a:pt x="426" y="653"/>
                    </a:lnTo>
                    <a:lnTo>
                      <a:pt x="440" y="653"/>
                    </a:lnTo>
                    <a:lnTo>
                      <a:pt x="454" y="653"/>
                    </a:lnTo>
                    <a:lnTo>
                      <a:pt x="482" y="653"/>
                    </a:lnTo>
                    <a:lnTo>
                      <a:pt x="496" y="653"/>
                    </a:lnTo>
                    <a:lnTo>
                      <a:pt x="511" y="653"/>
                    </a:lnTo>
                    <a:lnTo>
                      <a:pt x="525" y="653"/>
                    </a:lnTo>
                    <a:lnTo>
                      <a:pt x="539" y="653"/>
                    </a:lnTo>
                    <a:lnTo>
                      <a:pt x="553" y="653"/>
                    </a:lnTo>
                    <a:lnTo>
                      <a:pt x="567" y="639"/>
                    </a:lnTo>
                    <a:lnTo>
                      <a:pt x="567" y="624"/>
                    </a:lnTo>
                    <a:lnTo>
                      <a:pt x="567" y="610"/>
                    </a:lnTo>
                    <a:lnTo>
                      <a:pt x="567" y="596"/>
                    </a:lnTo>
                    <a:lnTo>
                      <a:pt x="567" y="539"/>
                    </a:lnTo>
                    <a:lnTo>
                      <a:pt x="582" y="539"/>
                    </a:lnTo>
                    <a:lnTo>
                      <a:pt x="582" y="525"/>
                    </a:lnTo>
                    <a:lnTo>
                      <a:pt x="582" y="511"/>
                    </a:lnTo>
                    <a:lnTo>
                      <a:pt x="582" y="497"/>
                    </a:lnTo>
                    <a:lnTo>
                      <a:pt x="582" y="482"/>
                    </a:lnTo>
                    <a:lnTo>
                      <a:pt x="582" y="454"/>
                    </a:lnTo>
                    <a:lnTo>
                      <a:pt x="596" y="454"/>
                    </a:lnTo>
                    <a:lnTo>
                      <a:pt x="610" y="454"/>
                    </a:lnTo>
                    <a:lnTo>
                      <a:pt x="624" y="454"/>
                    </a:lnTo>
                    <a:lnTo>
                      <a:pt x="652" y="454"/>
                    </a:lnTo>
                    <a:lnTo>
                      <a:pt x="667" y="454"/>
                    </a:lnTo>
                    <a:lnTo>
                      <a:pt x="652" y="412"/>
                    </a:lnTo>
                    <a:lnTo>
                      <a:pt x="652" y="397"/>
                    </a:lnTo>
                    <a:lnTo>
                      <a:pt x="652" y="383"/>
                    </a:lnTo>
                    <a:lnTo>
                      <a:pt x="638" y="369"/>
                    </a:lnTo>
                    <a:lnTo>
                      <a:pt x="638" y="355"/>
                    </a:lnTo>
                    <a:lnTo>
                      <a:pt x="624" y="341"/>
                    </a:lnTo>
                    <a:lnTo>
                      <a:pt x="624" y="326"/>
                    </a:lnTo>
                    <a:lnTo>
                      <a:pt x="610" y="326"/>
                    </a:lnTo>
                    <a:lnTo>
                      <a:pt x="610" y="312"/>
                    </a:lnTo>
                    <a:lnTo>
                      <a:pt x="610" y="298"/>
                    </a:lnTo>
                    <a:lnTo>
                      <a:pt x="596" y="284"/>
                    </a:lnTo>
                    <a:lnTo>
                      <a:pt x="596" y="270"/>
                    </a:lnTo>
                    <a:lnTo>
                      <a:pt x="610" y="270"/>
                    </a:lnTo>
                    <a:lnTo>
                      <a:pt x="624" y="270"/>
                    </a:lnTo>
                    <a:lnTo>
                      <a:pt x="638" y="270"/>
                    </a:lnTo>
                    <a:lnTo>
                      <a:pt x="652" y="270"/>
                    </a:lnTo>
                    <a:lnTo>
                      <a:pt x="667" y="270"/>
                    </a:lnTo>
                    <a:lnTo>
                      <a:pt x="681" y="270"/>
                    </a:lnTo>
                    <a:lnTo>
                      <a:pt x="695" y="270"/>
                    </a:lnTo>
                    <a:lnTo>
                      <a:pt x="709" y="270"/>
                    </a:lnTo>
                    <a:lnTo>
                      <a:pt x="723" y="270"/>
                    </a:lnTo>
                    <a:lnTo>
                      <a:pt x="794" y="270"/>
                    </a:lnTo>
                    <a:lnTo>
                      <a:pt x="808" y="270"/>
                    </a:lnTo>
                    <a:lnTo>
                      <a:pt x="823" y="284"/>
                    </a:lnTo>
                    <a:lnTo>
                      <a:pt x="837" y="284"/>
                    </a:lnTo>
                    <a:lnTo>
                      <a:pt x="865" y="284"/>
                    </a:lnTo>
                    <a:lnTo>
                      <a:pt x="879" y="284"/>
                    </a:lnTo>
                    <a:lnTo>
                      <a:pt x="879" y="270"/>
                    </a:lnTo>
                    <a:lnTo>
                      <a:pt x="865" y="270"/>
                    </a:lnTo>
                    <a:lnTo>
                      <a:pt x="879" y="256"/>
                    </a:lnTo>
                    <a:lnTo>
                      <a:pt x="879" y="241"/>
                    </a:lnTo>
                    <a:lnTo>
                      <a:pt x="894" y="241"/>
                    </a:lnTo>
                    <a:lnTo>
                      <a:pt x="894" y="227"/>
                    </a:lnTo>
                    <a:lnTo>
                      <a:pt x="908" y="227"/>
                    </a:lnTo>
                    <a:lnTo>
                      <a:pt x="908" y="213"/>
                    </a:lnTo>
                    <a:lnTo>
                      <a:pt x="894" y="199"/>
                    </a:lnTo>
                    <a:lnTo>
                      <a:pt x="894" y="213"/>
                    </a:lnTo>
                    <a:lnTo>
                      <a:pt x="894" y="227"/>
                    </a:lnTo>
                    <a:lnTo>
                      <a:pt x="879" y="227"/>
                    </a:lnTo>
                    <a:lnTo>
                      <a:pt x="865" y="213"/>
                    </a:lnTo>
                    <a:lnTo>
                      <a:pt x="851" y="213"/>
                    </a:lnTo>
                    <a:lnTo>
                      <a:pt x="851" y="199"/>
                    </a:lnTo>
                    <a:lnTo>
                      <a:pt x="865" y="199"/>
                    </a:lnTo>
                    <a:lnTo>
                      <a:pt x="865" y="185"/>
                    </a:lnTo>
                    <a:lnTo>
                      <a:pt x="865" y="170"/>
                    </a:lnTo>
                    <a:lnTo>
                      <a:pt x="865" y="185"/>
                    </a:lnTo>
                    <a:lnTo>
                      <a:pt x="879" y="185"/>
                    </a:lnTo>
                    <a:lnTo>
                      <a:pt x="894" y="185"/>
                    </a:lnTo>
                    <a:lnTo>
                      <a:pt x="894" y="170"/>
                    </a:lnTo>
                    <a:lnTo>
                      <a:pt x="879" y="170"/>
                    </a:lnTo>
                    <a:lnTo>
                      <a:pt x="865" y="170"/>
                    </a:lnTo>
                    <a:lnTo>
                      <a:pt x="879" y="170"/>
                    </a:lnTo>
                    <a:lnTo>
                      <a:pt x="879" y="156"/>
                    </a:lnTo>
                    <a:lnTo>
                      <a:pt x="865" y="156"/>
                    </a:lnTo>
                    <a:lnTo>
                      <a:pt x="865" y="142"/>
                    </a:lnTo>
                    <a:lnTo>
                      <a:pt x="894" y="142"/>
                    </a:lnTo>
                    <a:lnTo>
                      <a:pt x="908" y="142"/>
                    </a:lnTo>
                    <a:lnTo>
                      <a:pt x="894" y="156"/>
                    </a:lnTo>
                    <a:lnTo>
                      <a:pt x="908" y="142"/>
                    </a:lnTo>
                    <a:lnTo>
                      <a:pt x="908" y="114"/>
                    </a:lnTo>
                    <a:lnTo>
                      <a:pt x="894" y="99"/>
                    </a:lnTo>
                    <a:lnTo>
                      <a:pt x="879" y="99"/>
                    </a:lnTo>
                    <a:lnTo>
                      <a:pt x="865" y="99"/>
                    </a:lnTo>
                    <a:lnTo>
                      <a:pt x="851" y="99"/>
                    </a:lnTo>
                    <a:lnTo>
                      <a:pt x="865" y="71"/>
                    </a:lnTo>
                    <a:lnTo>
                      <a:pt x="851" y="71"/>
                    </a:lnTo>
                    <a:lnTo>
                      <a:pt x="851" y="43"/>
                    </a:lnTo>
                    <a:lnTo>
                      <a:pt x="851" y="29"/>
                    </a:lnTo>
                    <a:lnTo>
                      <a:pt x="865" y="14"/>
                    </a:lnTo>
                    <a:lnTo>
                      <a:pt x="865" y="0"/>
                    </a:lnTo>
                    <a:lnTo>
                      <a:pt x="865" y="14"/>
                    </a:lnTo>
                    <a:lnTo>
                      <a:pt x="865" y="29"/>
                    </a:lnTo>
                    <a:lnTo>
                      <a:pt x="865" y="43"/>
                    </a:lnTo>
                    <a:lnTo>
                      <a:pt x="879" y="43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8" name="Freeform 18"/>
              <p:cNvSpPr>
                <a:spLocks noChangeAspect="1"/>
              </p:cNvSpPr>
              <p:nvPr/>
            </p:nvSpPr>
            <p:spPr bwMode="auto">
              <a:xfrm>
                <a:off x="9505" y="8351"/>
                <a:ext cx="1584" cy="2100"/>
              </a:xfrm>
              <a:custGeom>
                <a:avLst/>
                <a:gdLst/>
                <a:ahLst/>
                <a:cxnLst>
                  <a:cxn ang="0">
                    <a:pos x="965" y="156"/>
                  </a:cxn>
                  <a:cxn ang="0">
                    <a:pos x="950" y="212"/>
                  </a:cxn>
                  <a:cxn ang="0">
                    <a:pos x="894" y="382"/>
                  </a:cxn>
                  <a:cxn ang="0">
                    <a:pos x="880" y="425"/>
                  </a:cxn>
                  <a:cxn ang="0">
                    <a:pos x="865" y="496"/>
                  </a:cxn>
                  <a:cxn ang="0">
                    <a:pos x="851" y="567"/>
                  </a:cxn>
                  <a:cxn ang="0">
                    <a:pos x="837" y="595"/>
                  </a:cxn>
                  <a:cxn ang="0">
                    <a:pos x="837" y="624"/>
                  </a:cxn>
                  <a:cxn ang="0">
                    <a:pos x="823" y="652"/>
                  </a:cxn>
                  <a:cxn ang="0">
                    <a:pos x="809" y="723"/>
                  </a:cxn>
                  <a:cxn ang="0">
                    <a:pos x="780" y="794"/>
                  </a:cxn>
                  <a:cxn ang="0">
                    <a:pos x="780" y="836"/>
                  </a:cxn>
                  <a:cxn ang="0">
                    <a:pos x="766" y="865"/>
                  </a:cxn>
                  <a:cxn ang="0">
                    <a:pos x="766" y="893"/>
                  </a:cxn>
                  <a:cxn ang="0">
                    <a:pos x="752" y="907"/>
                  </a:cxn>
                  <a:cxn ang="0">
                    <a:pos x="752" y="936"/>
                  </a:cxn>
                  <a:cxn ang="0">
                    <a:pos x="738" y="950"/>
                  </a:cxn>
                  <a:cxn ang="0">
                    <a:pos x="738" y="964"/>
                  </a:cxn>
                  <a:cxn ang="0">
                    <a:pos x="738" y="992"/>
                  </a:cxn>
                  <a:cxn ang="0">
                    <a:pos x="724" y="1021"/>
                  </a:cxn>
                  <a:cxn ang="0">
                    <a:pos x="724" y="1035"/>
                  </a:cxn>
                  <a:cxn ang="0">
                    <a:pos x="709" y="1063"/>
                  </a:cxn>
                  <a:cxn ang="0">
                    <a:pos x="695" y="1106"/>
                  </a:cxn>
                  <a:cxn ang="0">
                    <a:pos x="695" y="1134"/>
                  </a:cxn>
                  <a:cxn ang="0">
                    <a:pos x="681" y="1163"/>
                  </a:cxn>
                  <a:cxn ang="0">
                    <a:pos x="653" y="1191"/>
                  </a:cxn>
                  <a:cxn ang="0">
                    <a:pos x="624" y="1219"/>
                  </a:cxn>
                  <a:cxn ang="0">
                    <a:pos x="596" y="1262"/>
                  </a:cxn>
                  <a:cxn ang="0">
                    <a:pos x="596" y="1276"/>
                  </a:cxn>
                  <a:cxn ang="0">
                    <a:pos x="568" y="1290"/>
                  </a:cxn>
                  <a:cxn ang="0">
                    <a:pos x="553" y="1304"/>
                  </a:cxn>
                  <a:cxn ang="0">
                    <a:pos x="525" y="1319"/>
                  </a:cxn>
                  <a:cxn ang="0">
                    <a:pos x="497" y="1319"/>
                  </a:cxn>
                  <a:cxn ang="0">
                    <a:pos x="468" y="1319"/>
                  </a:cxn>
                  <a:cxn ang="0">
                    <a:pos x="426" y="1319"/>
                  </a:cxn>
                  <a:cxn ang="0">
                    <a:pos x="397" y="1319"/>
                  </a:cxn>
                  <a:cxn ang="0">
                    <a:pos x="241" y="1262"/>
                  </a:cxn>
                  <a:cxn ang="0">
                    <a:pos x="213" y="1262"/>
                  </a:cxn>
                  <a:cxn ang="0">
                    <a:pos x="156" y="1234"/>
                  </a:cxn>
                  <a:cxn ang="0">
                    <a:pos x="114" y="1219"/>
                  </a:cxn>
                  <a:cxn ang="0">
                    <a:pos x="100" y="1219"/>
                  </a:cxn>
                  <a:cxn ang="0">
                    <a:pos x="85" y="1219"/>
                  </a:cxn>
                  <a:cxn ang="0">
                    <a:pos x="57" y="1205"/>
                  </a:cxn>
                  <a:cxn ang="0">
                    <a:pos x="14" y="1191"/>
                  </a:cxn>
                  <a:cxn ang="0">
                    <a:pos x="0" y="1177"/>
                  </a:cxn>
                  <a:cxn ang="0">
                    <a:pos x="57" y="1021"/>
                  </a:cxn>
                  <a:cxn ang="0">
                    <a:pos x="57" y="978"/>
                  </a:cxn>
                  <a:cxn ang="0">
                    <a:pos x="128" y="964"/>
                  </a:cxn>
                  <a:cxn ang="0">
                    <a:pos x="156" y="751"/>
                  </a:cxn>
                  <a:cxn ang="0">
                    <a:pos x="170" y="680"/>
                  </a:cxn>
                  <a:cxn ang="0">
                    <a:pos x="185" y="468"/>
                  </a:cxn>
                  <a:cxn ang="0">
                    <a:pos x="284" y="397"/>
                  </a:cxn>
                  <a:cxn ang="0">
                    <a:pos x="383" y="411"/>
                  </a:cxn>
                  <a:cxn ang="0">
                    <a:pos x="440" y="411"/>
                  </a:cxn>
                  <a:cxn ang="0">
                    <a:pos x="511" y="198"/>
                  </a:cxn>
                  <a:cxn ang="0">
                    <a:pos x="539" y="0"/>
                  </a:cxn>
                  <a:cxn ang="0">
                    <a:pos x="738" y="28"/>
                  </a:cxn>
                  <a:cxn ang="0">
                    <a:pos x="809" y="42"/>
                  </a:cxn>
                  <a:cxn ang="0">
                    <a:pos x="922" y="56"/>
                  </a:cxn>
                  <a:cxn ang="0">
                    <a:pos x="979" y="85"/>
                  </a:cxn>
                  <a:cxn ang="0">
                    <a:pos x="979" y="113"/>
                  </a:cxn>
                </a:cxnLst>
                <a:rect l="0" t="0" r="r" b="b"/>
                <a:pathLst>
                  <a:path w="993" h="1319">
                    <a:moveTo>
                      <a:pt x="979" y="113"/>
                    </a:moveTo>
                    <a:lnTo>
                      <a:pt x="979" y="141"/>
                    </a:lnTo>
                    <a:lnTo>
                      <a:pt x="965" y="156"/>
                    </a:lnTo>
                    <a:lnTo>
                      <a:pt x="965" y="170"/>
                    </a:lnTo>
                    <a:lnTo>
                      <a:pt x="965" y="184"/>
                    </a:lnTo>
                    <a:lnTo>
                      <a:pt x="950" y="198"/>
                    </a:lnTo>
                    <a:lnTo>
                      <a:pt x="950" y="212"/>
                    </a:lnTo>
                    <a:lnTo>
                      <a:pt x="922" y="283"/>
                    </a:lnTo>
                    <a:lnTo>
                      <a:pt x="922" y="326"/>
                    </a:lnTo>
                    <a:lnTo>
                      <a:pt x="908" y="368"/>
                    </a:lnTo>
                    <a:lnTo>
                      <a:pt x="908" y="382"/>
                    </a:lnTo>
                    <a:lnTo>
                      <a:pt x="894" y="382"/>
                    </a:lnTo>
                    <a:lnTo>
                      <a:pt x="894" y="397"/>
                    </a:lnTo>
                    <a:lnTo>
                      <a:pt x="894" y="425"/>
                    </a:lnTo>
                    <a:lnTo>
                      <a:pt x="880" y="425"/>
                    </a:lnTo>
                    <a:lnTo>
                      <a:pt x="880" y="439"/>
                    </a:lnTo>
                    <a:lnTo>
                      <a:pt x="880" y="453"/>
                    </a:lnTo>
                    <a:lnTo>
                      <a:pt x="880" y="468"/>
                    </a:lnTo>
                    <a:lnTo>
                      <a:pt x="865" y="496"/>
                    </a:lnTo>
                    <a:lnTo>
                      <a:pt x="865" y="510"/>
                    </a:lnTo>
                    <a:lnTo>
                      <a:pt x="865" y="524"/>
                    </a:lnTo>
                    <a:lnTo>
                      <a:pt x="851" y="539"/>
                    </a:lnTo>
                    <a:lnTo>
                      <a:pt x="851" y="553"/>
                    </a:lnTo>
                    <a:lnTo>
                      <a:pt x="851" y="567"/>
                    </a:lnTo>
                    <a:lnTo>
                      <a:pt x="851" y="581"/>
                    </a:lnTo>
                    <a:lnTo>
                      <a:pt x="837" y="595"/>
                    </a:lnTo>
                    <a:lnTo>
                      <a:pt x="837" y="609"/>
                    </a:lnTo>
                    <a:lnTo>
                      <a:pt x="837" y="624"/>
                    </a:lnTo>
                    <a:lnTo>
                      <a:pt x="837" y="638"/>
                    </a:lnTo>
                    <a:lnTo>
                      <a:pt x="823" y="638"/>
                    </a:lnTo>
                    <a:lnTo>
                      <a:pt x="823" y="652"/>
                    </a:lnTo>
                    <a:lnTo>
                      <a:pt x="823" y="695"/>
                    </a:lnTo>
                    <a:lnTo>
                      <a:pt x="809" y="709"/>
                    </a:lnTo>
                    <a:lnTo>
                      <a:pt x="809" y="723"/>
                    </a:lnTo>
                    <a:lnTo>
                      <a:pt x="794" y="751"/>
                    </a:lnTo>
                    <a:lnTo>
                      <a:pt x="794" y="794"/>
                    </a:lnTo>
                    <a:lnTo>
                      <a:pt x="780" y="794"/>
                    </a:lnTo>
                    <a:lnTo>
                      <a:pt x="780" y="808"/>
                    </a:lnTo>
                    <a:lnTo>
                      <a:pt x="780" y="822"/>
                    </a:lnTo>
                    <a:lnTo>
                      <a:pt x="780" y="836"/>
                    </a:lnTo>
                    <a:lnTo>
                      <a:pt x="766" y="851"/>
                    </a:lnTo>
                    <a:lnTo>
                      <a:pt x="766" y="865"/>
                    </a:lnTo>
                    <a:lnTo>
                      <a:pt x="766" y="879"/>
                    </a:lnTo>
                    <a:lnTo>
                      <a:pt x="766" y="893"/>
                    </a:lnTo>
                    <a:lnTo>
                      <a:pt x="752" y="907"/>
                    </a:lnTo>
                    <a:lnTo>
                      <a:pt x="752" y="922"/>
                    </a:lnTo>
                    <a:lnTo>
                      <a:pt x="752" y="936"/>
                    </a:lnTo>
                    <a:lnTo>
                      <a:pt x="752" y="950"/>
                    </a:lnTo>
                    <a:lnTo>
                      <a:pt x="738" y="950"/>
                    </a:lnTo>
                    <a:lnTo>
                      <a:pt x="738" y="964"/>
                    </a:lnTo>
                    <a:lnTo>
                      <a:pt x="738" y="978"/>
                    </a:lnTo>
                    <a:lnTo>
                      <a:pt x="738" y="992"/>
                    </a:lnTo>
                    <a:lnTo>
                      <a:pt x="738" y="1007"/>
                    </a:lnTo>
                    <a:lnTo>
                      <a:pt x="724" y="1007"/>
                    </a:lnTo>
                    <a:lnTo>
                      <a:pt x="724" y="1021"/>
                    </a:lnTo>
                    <a:lnTo>
                      <a:pt x="724" y="1035"/>
                    </a:lnTo>
                    <a:lnTo>
                      <a:pt x="724" y="1049"/>
                    </a:lnTo>
                    <a:lnTo>
                      <a:pt x="724" y="1063"/>
                    </a:lnTo>
                    <a:lnTo>
                      <a:pt x="709" y="1063"/>
                    </a:lnTo>
                    <a:lnTo>
                      <a:pt x="709" y="1078"/>
                    </a:lnTo>
                    <a:lnTo>
                      <a:pt x="709" y="1092"/>
                    </a:lnTo>
                    <a:lnTo>
                      <a:pt x="695" y="1106"/>
                    </a:lnTo>
                    <a:lnTo>
                      <a:pt x="695" y="1120"/>
                    </a:lnTo>
                    <a:lnTo>
                      <a:pt x="695" y="1134"/>
                    </a:lnTo>
                    <a:lnTo>
                      <a:pt x="695" y="1148"/>
                    </a:lnTo>
                    <a:lnTo>
                      <a:pt x="681" y="1148"/>
                    </a:lnTo>
                    <a:lnTo>
                      <a:pt x="681" y="1163"/>
                    </a:lnTo>
                    <a:lnTo>
                      <a:pt x="667" y="1177"/>
                    </a:lnTo>
                    <a:lnTo>
                      <a:pt x="667" y="1191"/>
                    </a:lnTo>
                    <a:lnTo>
                      <a:pt x="653" y="1191"/>
                    </a:lnTo>
                    <a:lnTo>
                      <a:pt x="653" y="1205"/>
                    </a:lnTo>
                    <a:lnTo>
                      <a:pt x="638" y="1205"/>
                    </a:lnTo>
                    <a:lnTo>
                      <a:pt x="638" y="1219"/>
                    </a:lnTo>
                    <a:lnTo>
                      <a:pt x="624" y="1219"/>
                    </a:lnTo>
                    <a:lnTo>
                      <a:pt x="624" y="1234"/>
                    </a:lnTo>
                    <a:lnTo>
                      <a:pt x="610" y="1248"/>
                    </a:lnTo>
                    <a:lnTo>
                      <a:pt x="610" y="1262"/>
                    </a:lnTo>
                    <a:lnTo>
                      <a:pt x="596" y="1262"/>
                    </a:lnTo>
                    <a:lnTo>
                      <a:pt x="596" y="1276"/>
                    </a:lnTo>
                    <a:lnTo>
                      <a:pt x="582" y="1276"/>
                    </a:lnTo>
                    <a:lnTo>
                      <a:pt x="568" y="1290"/>
                    </a:lnTo>
                    <a:lnTo>
                      <a:pt x="553" y="1290"/>
                    </a:lnTo>
                    <a:lnTo>
                      <a:pt x="553" y="1304"/>
                    </a:lnTo>
                    <a:lnTo>
                      <a:pt x="539" y="1304"/>
                    </a:lnTo>
                    <a:lnTo>
                      <a:pt x="525" y="1304"/>
                    </a:lnTo>
                    <a:lnTo>
                      <a:pt x="525" y="1319"/>
                    </a:lnTo>
                    <a:lnTo>
                      <a:pt x="511" y="1319"/>
                    </a:lnTo>
                    <a:lnTo>
                      <a:pt x="497" y="1319"/>
                    </a:lnTo>
                    <a:lnTo>
                      <a:pt x="482" y="1319"/>
                    </a:lnTo>
                    <a:lnTo>
                      <a:pt x="468" y="1319"/>
                    </a:lnTo>
                    <a:lnTo>
                      <a:pt x="454" y="1319"/>
                    </a:lnTo>
                    <a:lnTo>
                      <a:pt x="440" y="1319"/>
                    </a:lnTo>
                    <a:lnTo>
                      <a:pt x="426" y="1319"/>
                    </a:lnTo>
                    <a:lnTo>
                      <a:pt x="412" y="1319"/>
                    </a:lnTo>
                    <a:lnTo>
                      <a:pt x="397" y="1319"/>
                    </a:lnTo>
                    <a:lnTo>
                      <a:pt x="341" y="1304"/>
                    </a:lnTo>
                    <a:lnTo>
                      <a:pt x="270" y="1276"/>
                    </a:lnTo>
                    <a:lnTo>
                      <a:pt x="256" y="1276"/>
                    </a:lnTo>
                    <a:lnTo>
                      <a:pt x="241" y="1262"/>
                    </a:lnTo>
                    <a:lnTo>
                      <a:pt x="227" y="1262"/>
                    </a:lnTo>
                    <a:lnTo>
                      <a:pt x="213" y="1262"/>
                    </a:lnTo>
                    <a:lnTo>
                      <a:pt x="199" y="1248"/>
                    </a:lnTo>
                    <a:lnTo>
                      <a:pt x="185" y="1248"/>
                    </a:lnTo>
                    <a:lnTo>
                      <a:pt x="170" y="1234"/>
                    </a:lnTo>
                    <a:lnTo>
                      <a:pt x="156" y="1234"/>
                    </a:lnTo>
                    <a:lnTo>
                      <a:pt x="142" y="1234"/>
                    </a:lnTo>
                    <a:lnTo>
                      <a:pt x="128" y="1234"/>
                    </a:lnTo>
                    <a:lnTo>
                      <a:pt x="128" y="1219"/>
                    </a:lnTo>
                    <a:lnTo>
                      <a:pt x="114" y="1219"/>
                    </a:lnTo>
                    <a:lnTo>
                      <a:pt x="100" y="1219"/>
                    </a:lnTo>
                    <a:lnTo>
                      <a:pt x="85" y="1219"/>
                    </a:lnTo>
                    <a:lnTo>
                      <a:pt x="85" y="1205"/>
                    </a:lnTo>
                    <a:lnTo>
                      <a:pt x="71" y="1205"/>
                    </a:lnTo>
                    <a:lnTo>
                      <a:pt x="57" y="1205"/>
                    </a:lnTo>
                    <a:lnTo>
                      <a:pt x="43" y="1205"/>
                    </a:lnTo>
                    <a:lnTo>
                      <a:pt x="29" y="1191"/>
                    </a:lnTo>
                    <a:lnTo>
                      <a:pt x="14" y="1191"/>
                    </a:lnTo>
                    <a:lnTo>
                      <a:pt x="0" y="1191"/>
                    </a:lnTo>
                    <a:lnTo>
                      <a:pt x="0" y="1177"/>
                    </a:lnTo>
                    <a:lnTo>
                      <a:pt x="14" y="1148"/>
                    </a:lnTo>
                    <a:lnTo>
                      <a:pt x="14" y="1134"/>
                    </a:lnTo>
                    <a:lnTo>
                      <a:pt x="29" y="1092"/>
                    </a:lnTo>
                    <a:lnTo>
                      <a:pt x="43" y="1035"/>
                    </a:lnTo>
                    <a:lnTo>
                      <a:pt x="57" y="1021"/>
                    </a:lnTo>
                    <a:lnTo>
                      <a:pt x="57" y="1007"/>
                    </a:lnTo>
                    <a:lnTo>
                      <a:pt x="57" y="992"/>
                    </a:lnTo>
                    <a:lnTo>
                      <a:pt x="57" y="978"/>
                    </a:lnTo>
                    <a:lnTo>
                      <a:pt x="71" y="964"/>
                    </a:lnTo>
                    <a:lnTo>
                      <a:pt x="85" y="964"/>
                    </a:lnTo>
                    <a:lnTo>
                      <a:pt x="114" y="964"/>
                    </a:lnTo>
                    <a:lnTo>
                      <a:pt x="128" y="964"/>
                    </a:lnTo>
                    <a:lnTo>
                      <a:pt x="128" y="922"/>
                    </a:lnTo>
                    <a:lnTo>
                      <a:pt x="128" y="907"/>
                    </a:lnTo>
                    <a:lnTo>
                      <a:pt x="156" y="780"/>
                    </a:lnTo>
                    <a:lnTo>
                      <a:pt x="156" y="765"/>
                    </a:lnTo>
                    <a:lnTo>
                      <a:pt x="156" y="751"/>
                    </a:lnTo>
                    <a:lnTo>
                      <a:pt x="156" y="737"/>
                    </a:lnTo>
                    <a:lnTo>
                      <a:pt x="170" y="709"/>
                    </a:lnTo>
                    <a:lnTo>
                      <a:pt x="170" y="680"/>
                    </a:lnTo>
                    <a:lnTo>
                      <a:pt x="170" y="638"/>
                    </a:lnTo>
                    <a:lnTo>
                      <a:pt x="170" y="581"/>
                    </a:lnTo>
                    <a:lnTo>
                      <a:pt x="170" y="539"/>
                    </a:lnTo>
                    <a:lnTo>
                      <a:pt x="185" y="496"/>
                    </a:lnTo>
                    <a:lnTo>
                      <a:pt x="185" y="468"/>
                    </a:lnTo>
                    <a:lnTo>
                      <a:pt x="185" y="425"/>
                    </a:lnTo>
                    <a:lnTo>
                      <a:pt x="185" y="411"/>
                    </a:lnTo>
                    <a:lnTo>
                      <a:pt x="185" y="397"/>
                    </a:lnTo>
                    <a:lnTo>
                      <a:pt x="241" y="397"/>
                    </a:lnTo>
                    <a:lnTo>
                      <a:pt x="284" y="397"/>
                    </a:lnTo>
                    <a:lnTo>
                      <a:pt x="298" y="397"/>
                    </a:lnTo>
                    <a:lnTo>
                      <a:pt x="326" y="397"/>
                    </a:lnTo>
                    <a:lnTo>
                      <a:pt x="341" y="397"/>
                    </a:lnTo>
                    <a:lnTo>
                      <a:pt x="383" y="411"/>
                    </a:lnTo>
                    <a:lnTo>
                      <a:pt x="397" y="411"/>
                    </a:lnTo>
                    <a:lnTo>
                      <a:pt x="412" y="411"/>
                    </a:lnTo>
                    <a:lnTo>
                      <a:pt x="426" y="411"/>
                    </a:lnTo>
                    <a:lnTo>
                      <a:pt x="440" y="411"/>
                    </a:lnTo>
                    <a:lnTo>
                      <a:pt x="440" y="425"/>
                    </a:lnTo>
                    <a:lnTo>
                      <a:pt x="454" y="425"/>
                    </a:lnTo>
                    <a:lnTo>
                      <a:pt x="468" y="425"/>
                    </a:lnTo>
                    <a:lnTo>
                      <a:pt x="482" y="382"/>
                    </a:lnTo>
                    <a:lnTo>
                      <a:pt x="497" y="283"/>
                    </a:lnTo>
                    <a:lnTo>
                      <a:pt x="511" y="198"/>
                    </a:lnTo>
                    <a:lnTo>
                      <a:pt x="511" y="184"/>
                    </a:lnTo>
                    <a:lnTo>
                      <a:pt x="525" y="113"/>
                    </a:lnTo>
                    <a:lnTo>
                      <a:pt x="525" y="56"/>
                    </a:lnTo>
                    <a:lnTo>
                      <a:pt x="539" y="0"/>
                    </a:lnTo>
                    <a:lnTo>
                      <a:pt x="568" y="0"/>
                    </a:lnTo>
                    <a:lnTo>
                      <a:pt x="596" y="0"/>
                    </a:lnTo>
                    <a:lnTo>
                      <a:pt x="681" y="14"/>
                    </a:lnTo>
                    <a:lnTo>
                      <a:pt x="738" y="28"/>
                    </a:lnTo>
                    <a:lnTo>
                      <a:pt x="780" y="42"/>
                    </a:lnTo>
                    <a:lnTo>
                      <a:pt x="794" y="42"/>
                    </a:lnTo>
                    <a:lnTo>
                      <a:pt x="809" y="42"/>
                    </a:lnTo>
                    <a:lnTo>
                      <a:pt x="851" y="42"/>
                    </a:lnTo>
                    <a:lnTo>
                      <a:pt x="865" y="42"/>
                    </a:lnTo>
                    <a:lnTo>
                      <a:pt x="865" y="56"/>
                    </a:lnTo>
                    <a:lnTo>
                      <a:pt x="880" y="56"/>
                    </a:lnTo>
                    <a:lnTo>
                      <a:pt x="922" y="56"/>
                    </a:lnTo>
                    <a:lnTo>
                      <a:pt x="979" y="56"/>
                    </a:lnTo>
                    <a:lnTo>
                      <a:pt x="993" y="56"/>
                    </a:lnTo>
                    <a:lnTo>
                      <a:pt x="979" y="70"/>
                    </a:lnTo>
                    <a:lnTo>
                      <a:pt x="993" y="70"/>
                    </a:lnTo>
                    <a:lnTo>
                      <a:pt x="979" y="85"/>
                    </a:lnTo>
                    <a:lnTo>
                      <a:pt x="979" y="99"/>
                    </a:lnTo>
                    <a:lnTo>
                      <a:pt x="979" y="113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9" name="Freeform 19"/>
              <p:cNvSpPr>
                <a:spLocks noChangeAspect="1"/>
              </p:cNvSpPr>
              <p:nvPr/>
            </p:nvSpPr>
            <p:spPr bwMode="auto">
              <a:xfrm>
                <a:off x="9913" y="4285"/>
                <a:ext cx="1606" cy="2982"/>
              </a:xfrm>
              <a:custGeom>
                <a:avLst/>
                <a:gdLst/>
                <a:ahLst/>
                <a:cxnLst>
                  <a:cxn ang="0">
                    <a:pos x="780" y="639"/>
                  </a:cxn>
                  <a:cxn ang="0">
                    <a:pos x="808" y="695"/>
                  </a:cxn>
                  <a:cxn ang="0">
                    <a:pos x="865" y="752"/>
                  </a:cxn>
                  <a:cxn ang="0">
                    <a:pos x="936" y="866"/>
                  </a:cxn>
                  <a:cxn ang="0">
                    <a:pos x="992" y="951"/>
                  </a:cxn>
                  <a:cxn ang="0">
                    <a:pos x="978" y="1022"/>
                  </a:cxn>
                  <a:cxn ang="0">
                    <a:pos x="850" y="1107"/>
                  </a:cxn>
                  <a:cxn ang="0">
                    <a:pos x="850" y="1135"/>
                  </a:cxn>
                  <a:cxn ang="0">
                    <a:pos x="850" y="1192"/>
                  </a:cxn>
                  <a:cxn ang="0">
                    <a:pos x="865" y="1234"/>
                  </a:cxn>
                  <a:cxn ang="0">
                    <a:pos x="865" y="1277"/>
                  </a:cxn>
                  <a:cxn ang="0">
                    <a:pos x="850" y="1305"/>
                  </a:cxn>
                  <a:cxn ang="0">
                    <a:pos x="879" y="1362"/>
                  </a:cxn>
                  <a:cxn ang="0">
                    <a:pos x="865" y="1433"/>
                  </a:cxn>
                  <a:cxn ang="0">
                    <a:pos x="850" y="1518"/>
                  </a:cxn>
                  <a:cxn ang="0">
                    <a:pos x="808" y="1617"/>
                  </a:cxn>
                  <a:cxn ang="0">
                    <a:pos x="780" y="1646"/>
                  </a:cxn>
                  <a:cxn ang="0">
                    <a:pos x="780" y="1688"/>
                  </a:cxn>
                  <a:cxn ang="0">
                    <a:pos x="723" y="1717"/>
                  </a:cxn>
                  <a:cxn ang="0">
                    <a:pos x="666" y="1731"/>
                  </a:cxn>
                  <a:cxn ang="0">
                    <a:pos x="624" y="1745"/>
                  </a:cxn>
                  <a:cxn ang="0">
                    <a:pos x="567" y="1773"/>
                  </a:cxn>
                  <a:cxn ang="0">
                    <a:pos x="496" y="1816"/>
                  </a:cxn>
                  <a:cxn ang="0">
                    <a:pos x="425" y="1844"/>
                  </a:cxn>
                  <a:cxn ang="0">
                    <a:pos x="368" y="1873"/>
                  </a:cxn>
                  <a:cxn ang="0">
                    <a:pos x="326" y="1873"/>
                  </a:cxn>
                  <a:cxn ang="0">
                    <a:pos x="297" y="1858"/>
                  </a:cxn>
                  <a:cxn ang="0">
                    <a:pos x="269" y="1830"/>
                  </a:cxn>
                  <a:cxn ang="0">
                    <a:pos x="297" y="1802"/>
                  </a:cxn>
                  <a:cxn ang="0">
                    <a:pos x="340" y="1745"/>
                  </a:cxn>
                  <a:cxn ang="0">
                    <a:pos x="354" y="1688"/>
                  </a:cxn>
                  <a:cxn ang="0">
                    <a:pos x="368" y="1617"/>
                  </a:cxn>
                  <a:cxn ang="0">
                    <a:pos x="340" y="1546"/>
                  </a:cxn>
                  <a:cxn ang="0">
                    <a:pos x="312" y="1475"/>
                  </a:cxn>
                  <a:cxn ang="0">
                    <a:pos x="269" y="1405"/>
                  </a:cxn>
                  <a:cxn ang="0">
                    <a:pos x="226" y="1334"/>
                  </a:cxn>
                  <a:cxn ang="0">
                    <a:pos x="198" y="1291"/>
                  </a:cxn>
                  <a:cxn ang="0">
                    <a:pos x="184" y="1234"/>
                  </a:cxn>
                  <a:cxn ang="0">
                    <a:pos x="170" y="1178"/>
                  </a:cxn>
                  <a:cxn ang="0">
                    <a:pos x="198" y="1121"/>
                  </a:cxn>
                  <a:cxn ang="0">
                    <a:pos x="226" y="1064"/>
                  </a:cxn>
                  <a:cxn ang="0">
                    <a:pos x="297" y="993"/>
                  </a:cxn>
                  <a:cxn ang="0">
                    <a:pos x="312" y="894"/>
                  </a:cxn>
                  <a:cxn ang="0">
                    <a:pos x="312" y="795"/>
                  </a:cxn>
                  <a:cxn ang="0">
                    <a:pos x="283" y="752"/>
                  </a:cxn>
                  <a:cxn ang="0">
                    <a:pos x="226" y="653"/>
                  </a:cxn>
                  <a:cxn ang="0">
                    <a:pos x="127" y="610"/>
                  </a:cxn>
                  <a:cxn ang="0">
                    <a:pos x="85" y="582"/>
                  </a:cxn>
                  <a:cxn ang="0">
                    <a:pos x="42" y="539"/>
                  </a:cxn>
                  <a:cxn ang="0">
                    <a:pos x="184" y="270"/>
                  </a:cxn>
                  <a:cxn ang="0">
                    <a:pos x="255" y="156"/>
                  </a:cxn>
                  <a:cxn ang="0">
                    <a:pos x="312" y="85"/>
                  </a:cxn>
                  <a:cxn ang="0">
                    <a:pos x="368" y="43"/>
                  </a:cxn>
                  <a:cxn ang="0">
                    <a:pos x="453" y="0"/>
                  </a:cxn>
                  <a:cxn ang="0">
                    <a:pos x="510" y="128"/>
                  </a:cxn>
                  <a:cxn ang="0">
                    <a:pos x="553" y="199"/>
                  </a:cxn>
                  <a:cxn ang="0">
                    <a:pos x="595" y="327"/>
                  </a:cxn>
                  <a:cxn ang="0">
                    <a:pos x="624" y="383"/>
                  </a:cxn>
                  <a:cxn ang="0">
                    <a:pos x="666" y="454"/>
                  </a:cxn>
                  <a:cxn ang="0">
                    <a:pos x="680" y="497"/>
                  </a:cxn>
                  <a:cxn ang="0">
                    <a:pos x="709" y="539"/>
                  </a:cxn>
                </a:cxnLst>
                <a:rect l="0" t="0" r="r" b="b"/>
                <a:pathLst>
                  <a:path w="1006" h="1873">
                    <a:moveTo>
                      <a:pt x="723" y="553"/>
                    </a:moveTo>
                    <a:lnTo>
                      <a:pt x="723" y="568"/>
                    </a:lnTo>
                    <a:lnTo>
                      <a:pt x="737" y="582"/>
                    </a:lnTo>
                    <a:lnTo>
                      <a:pt x="751" y="596"/>
                    </a:lnTo>
                    <a:lnTo>
                      <a:pt x="765" y="610"/>
                    </a:lnTo>
                    <a:lnTo>
                      <a:pt x="765" y="624"/>
                    </a:lnTo>
                    <a:lnTo>
                      <a:pt x="780" y="639"/>
                    </a:lnTo>
                    <a:lnTo>
                      <a:pt x="780" y="653"/>
                    </a:lnTo>
                    <a:lnTo>
                      <a:pt x="794" y="653"/>
                    </a:lnTo>
                    <a:lnTo>
                      <a:pt x="794" y="667"/>
                    </a:lnTo>
                    <a:lnTo>
                      <a:pt x="808" y="681"/>
                    </a:lnTo>
                    <a:lnTo>
                      <a:pt x="808" y="695"/>
                    </a:lnTo>
                    <a:lnTo>
                      <a:pt x="822" y="695"/>
                    </a:lnTo>
                    <a:lnTo>
                      <a:pt x="822" y="710"/>
                    </a:lnTo>
                    <a:lnTo>
                      <a:pt x="836" y="724"/>
                    </a:lnTo>
                    <a:lnTo>
                      <a:pt x="850" y="752"/>
                    </a:lnTo>
                    <a:lnTo>
                      <a:pt x="865" y="752"/>
                    </a:lnTo>
                    <a:lnTo>
                      <a:pt x="865" y="780"/>
                    </a:lnTo>
                    <a:lnTo>
                      <a:pt x="893" y="809"/>
                    </a:lnTo>
                    <a:lnTo>
                      <a:pt x="907" y="823"/>
                    </a:lnTo>
                    <a:lnTo>
                      <a:pt x="907" y="837"/>
                    </a:lnTo>
                    <a:lnTo>
                      <a:pt x="921" y="851"/>
                    </a:lnTo>
                    <a:lnTo>
                      <a:pt x="936" y="866"/>
                    </a:lnTo>
                    <a:lnTo>
                      <a:pt x="950" y="880"/>
                    </a:lnTo>
                    <a:lnTo>
                      <a:pt x="950" y="894"/>
                    </a:lnTo>
                    <a:lnTo>
                      <a:pt x="964" y="894"/>
                    </a:lnTo>
                    <a:lnTo>
                      <a:pt x="964" y="908"/>
                    </a:lnTo>
                    <a:lnTo>
                      <a:pt x="978" y="922"/>
                    </a:lnTo>
                    <a:lnTo>
                      <a:pt x="992" y="936"/>
                    </a:lnTo>
                    <a:lnTo>
                      <a:pt x="992" y="951"/>
                    </a:lnTo>
                    <a:lnTo>
                      <a:pt x="1006" y="965"/>
                    </a:lnTo>
                    <a:lnTo>
                      <a:pt x="1006" y="979"/>
                    </a:lnTo>
                    <a:lnTo>
                      <a:pt x="1006" y="993"/>
                    </a:lnTo>
                    <a:lnTo>
                      <a:pt x="992" y="1007"/>
                    </a:lnTo>
                    <a:lnTo>
                      <a:pt x="978" y="1022"/>
                    </a:lnTo>
                    <a:lnTo>
                      <a:pt x="964" y="1036"/>
                    </a:lnTo>
                    <a:lnTo>
                      <a:pt x="936" y="1064"/>
                    </a:lnTo>
                    <a:lnTo>
                      <a:pt x="921" y="1078"/>
                    </a:lnTo>
                    <a:lnTo>
                      <a:pt x="907" y="1093"/>
                    </a:lnTo>
                    <a:lnTo>
                      <a:pt x="907" y="1107"/>
                    </a:lnTo>
                    <a:lnTo>
                      <a:pt x="893" y="1107"/>
                    </a:lnTo>
                    <a:lnTo>
                      <a:pt x="865" y="1107"/>
                    </a:lnTo>
                    <a:lnTo>
                      <a:pt x="850" y="1107"/>
                    </a:lnTo>
                    <a:lnTo>
                      <a:pt x="836" y="1107"/>
                    </a:lnTo>
                    <a:lnTo>
                      <a:pt x="836" y="1121"/>
                    </a:lnTo>
                    <a:lnTo>
                      <a:pt x="850" y="1121"/>
                    </a:lnTo>
                    <a:lnTo>
                      <a:pt x="850" y="1135"/>
                    </a:lnTo>
                    <a:lnTo>
                      <a:pt x="850" y="1149"/>
                    </a:lnTo>
                    <a:lnTo>
                      <a:pt x="850" y="1163"/>
                    </a:lnTo>
                    <a:lnTo>
                      <a:pt x="850" y="1178"/>
                    </a:lnTo>
                    <a:lnTo>
                      <a:pt x="850" y="1192"/>
                    </a:lnTo>
                    <a:lnTo>
                      <a:pt x="850" y="1206"/>
                    </a:lnTo>
                    <a:lnTo>
                      <a:pt x="850" y="1220"/>
                    </a:lnTo>
                    <a:lnTo>
                      <a:pt x="865" y="1220"/>
                    </a:lnTo>
                    <a:lnTo>
                      <a:pt x="865" y="1234"/>
                    </a:lnTo>
                    <a:lnTo>
                      <a:pt x="865" y="1249"/>
                    </a:lnTo>
                    <a:lnTo>
                      <a:pt x="865" y="1263"/>
                    </a:lnTo>
                    <a:lnTo>
                      <a:pt x="865" y="1277"/>
                    </a:lnTo>
                    <a:lnTo>
                      <a:pt x="850" y="1291"/>
                    </a:lnTo>
                    <a:lnTo>
                      <a:pt x="850" y="1305"/>
                    </a:lnTo>
                    <a:lnTo>
                      <a:pt x="865" y="1319"/>
                    </a:lnTo>
                    <a:lnTo>
                      <a:pt x="865" y="1334"/>
                    </a:lnTo>
                    <a:lnTo>
                      <a:pt x="865" y="1348"/>
                    </a:lnTo>
                    <a:lnTo>
                      <a:pt x="879" y="1348"/>
                    </a:lnTo>
                    <a:lnTo>
                      <a:pt x="879" y="1362"/>
                    </a:lnTo>
                    <a:lnTo>
                      <a:pt x="879" y="1376"/>
                    </a:lnTo>
                    <a:lnTo>
                      <a:pt x="879" y="1390"/>
                    </a:lnTo>
                    <a:lnTo>
                      <a:pt x="865" y="1405"/>
                    </a:lnTo>
                    <a:lnTo>
                      <a:pt x="865" y="1433"/>
                    </a:lnTo>
                    <a:lnTo>
                      <a:pt x="865" y="1447"/>
                    </a:lnTo>
                    <a:lnTo>
                      <a:pt x="865" y="1461"/>
                    </a:lnTo>
                    <a:lnTo>
                      <a:pt x="865" y="1475"/>
                    </a:lnTo>
                    <a:lnTo>
                      <a:pt x="865" y="1490"/>
                    </a:lnTo>
                    <a:lnTo>
                      <a:pt x="850" y="1504"/>
                    </a:lnTo>
                    <a:lnTo>
                      <a:pt x="850" y="1518"/>
                    </a:lnTo>
                    <a:lnTo>
                      <a:pt x="850" y="1532"/>
                    </a:lnTo>
                    <a:lnTo>
                      <a:pt x="850" y="1546"/>
                    </a:lnTo>
                    <a:lnTo>
                      <a:pt x="850" y="1561"/>
                    </a:lnTo>
                    <a:lnTo>
                      <a:pt x="836" y="1561"/>
                    </a:lnTo>
                    <a:lnTo>
                      <a:pt x="836" y="1575"/>
                    </a:lnTo>
                    <a:lnTo>
                      <a:pt x="822" y="1617"/>
                    </a:lnTo>
                    <a:lnTo>
                      <a:pt x="808" y="1617"/>
                    </a:lnTo>
                    <a:lnTo>
                      <a:pt x="794" y="1617"/>
                    </a:lnTo>
                    <a:lnTo>
                      <a:pt x="780" y="1617"/>
                    </a:lnTo>
                    <a:lnTo>
                      <a:pt x="765" y="1617"/>
                    </a:lnTo>
                    <a:lnTo>
                      <a:pt x="780" y="1632"/>
                    </a:lnTo>
                    <a:lnTo>
                      <a:pt x="780" y="1646"/>
                    </a:lnTo>
                    <a:lnTo>
                      <a:pt x="780" y="1660"/>
                    </a:lnTo>
                    <a:lnTo>
                      <a:pt x="794" y="1674"/>
                    </a:lnTo>
                    <a:lnTo>
                      <a:pt x="794" y="1688"/>
                    </a:lnTo>
                    <a:lnTo>
                      <a:pt x="780" y="1688"/>
                    </a:lnTo>
                    <a:lnTo>
                      <a:pt x="765" y="1688"/>
                    </a:lnTo>
                    <a:lnTo>
                      <a:pt x="751" y="1702"/>
                    </a:lnTo>
                    <a:lnTo>
                      <a:pt x="737" y="1702"/>
                    </a:lnTo>
                    <a:lnTo>
                      <a:pt x="723" y="1702"/>
                    </a:lnTo>
                    <a:lnTo>
                      <a:pt x="723" y="1717"/>
                    </a:lnTo>
                    <a:lnTo>
                      <a:pt x="709" y="1717"/>
                    </a:lnTo>
                    <a:lnTo>
                      <a:pt x="694" y="1717"/>
                    </a:lnTo>
                    <a:lnTo>
                      <a:pt x="680" y="1717"/>
                    </a:lnTo>
                    <a:lnTo>
                      <a:pt x="680" y="1731"/>
                    </a:lnTo>
                    <a:lnTo>
                      <a:pt x="666" y="1731"/>
                    </a:lnTo>
                    <a:lnTo>
                      <a:pt x="652" y="1731"/>
                    </a:lnTo>
                    <a:lnTo>
                      <a:pt x="652" y="1745"/>
                    </a:lnTo>
                    <a:lnTo>
                      <a:pt x="638" y="1745"/>
                    </a:lnTo>
                    <a:lnTo>
                      <a:pt x="624" y="1745"/>
                    </a:lnTo>
                    <a:lnTo>
                      <a:pt x="624" y="1759"/>
                    </a:lnTo>
                    <a:lnTo>
                      <a:pt x="609" y="1759"/>
                    </a:lnTo>
                    <a:lnTo>
                      <a:pt x="595" y="1759"/>
                    </a:lnTo>
                    <a:lnTo>
                      <a:pt x="595" y="1773"/>
                    </a:lnTo>
                    <a:lnTo>
                      <a:pt x="581" y="1773"/>
                    </a:lnTo>
                    <a:lnTo>
                      <a:pt x="567" y="1773"/>
                    </a:lnTo>
                    <a:lnTo>
                      <a:pt x="567" y="1788"/>
                    </a:lnTo>
                    <a:lnTo>
                      <a:pt x="553" y="1788"/>
                    </a:lnTo>
                    <a:lnTo>
                      <a:pt x="538" y="1802"/>
                    </a:lnTo>
                    <a:lnTo>
                      <a:pt x="524" y="1802"/>
                    </a:lnTo>
                    <a:lnTo>
                      <a:pt x="524" y="1816"/>
                    </a:lnTo>
                    <a:lnTo>
                      <a:pt x="510" y="1816"/>
                    </a:lnTo>
                    <a:lnTo>
                      <a:pt x="496" y="1816"/>
                    </a:lnTo>
                    <a:lnTo>
                      <a:pt x="496" y="1830"/>
                    </a:lnTo>
                    <a:lnTo>
                      <a:pt x="482" y="1830"/>
                    </a:lnTo>
                    <a:lnTo>
                      <a:pt x="468" y="1830"/>
                    </a:lnTo>
                    <a:lnTo>
                      <a:pt x="453" y="1844"/>
                    </a:lnTo>
                    <a:lnTo>
                      <a:pt x="439" y="1844"/>
                    </a:lnTo>
                    <a:lnTo>
                      <a:pt x="425" y="1844"/>
                    </a:lnTo>
                    <a:lnTo>
                      <a:pt x="425" y="1858"/>
                    </a:lnTo>
                    <a:lnTo>
                      <a:pt x="411" y="1858"/>
                    </a:lnTo>
                    <a:lnTo>
                      <a:pt x="397" y="1858"/>
                    </a:lnTo>
                    <a:lnTo>
                      <a:pt x="382" y="1873"/>
                    </a:lnTo>
                    <a:lnTo>
                      <a:pt x="368" y="1873"/>
                    </a:lnTo>
                    <a:lnTo>
                      <a:pt x="354" y="1873"/>
                    </a:lnTo>
                    <a:lnTo>
                      <a:pt x="340" y="1873"/>
                    </a:lnTo>
                    <a:lnTo>
                      <a:pt x="326" y="1873"/>
                    </a:lnTo>
                    <a:lnTo>
                      <a:pt x="312" y="1873"/>
                    </a:lnTo>
                    <a:lnTo>
                      <a:pt x="312" y="1858"/>
                    </a:lnTo>
                    <a:lnTo>
                      <a:pt x="297" y="1858"/>
                    </a:lnTo>
                    <a:lnTo>
                      <a:pt x="283" y="1858"/>
                    </a:lnTo>
                    <a:lnTo>
                      <a:pt x="283" y="1844"/>
                    </a:lnTo>
                    <a:lnTo>
                      <a:pt x="269" y="1844"/>
                    </a:lnTo>
                    <a:lnTo>
                      <a:pt x="269" y="1830"/>
                    </a:lnTo>
                    <a:lnTo>
                      <a:pt x="283" y="1830"/>
                    </a:lnTo>
                    <a:lnTo>
                      <a:pt x="283" y="1816"/>
                    </a:lnTo>
                    <a:lnTo>
                      <a:pt x="297" y="1816"/>
                    </a:lnTo>
                    <a:lnTo>
                      <a:pt x="297" y="1802"/>
                    </a:lnTo>
                    <a:lnTo>
                      <a:pt x="312" y="1788"/>
                    </a:lnTo>
                    <a:lnTo>
                      <a:pt x="312" y="1773"/>
                    </a:lnTo>
                    <a:lnTo>
                      <a:pt x="326" y="1773"/>
                    </a:lnTo>
                    <a:lnTo>
                      <a:pt x="326" y="1759"/>
                    </a:lnTo>
                    <a:lnTo>
                      <a:pt x="340" y="1745"/>
                    </a:lnTo>
                    <a:lnTo>
                      <a:pt x="340" y="1731"/>
                    </a:lnTo>
                    <a:lnTo>
                      <a:pt x="354" y="1717"/>
                    </a:lnTo>
                    <a:lnTo>
                      <a:pt x="354" y="1702"/>
                    </a:lnTo>
                    <a:lnTo>
                      <a:pt x="354" y="1688"/>
                    </a:lnTo>
                    <a:lnTo>
                      <a:pt x="354" y="1674"/>
                    </a:lnTo>
                    <a:lnTo>
                      <a:pt x="354" y="1660"/>
                    </a:lnTo>
                    <a:lnTo>
                      <a:pt x="354" y="1646"/>
                    </a:lnTo>
                    <a:lnTo>
                      <a:pt x="368" y="1632"/>
                    </a:lnTo>
                    <a:lnTo>
                      <a:pt x="368" y="1617"/>
                    </a:lnTo>
                    <a:lnTo>
                      <a:pt x="354" y="1603"/>
                    </a:lnTo>
                    <a:lnTo>
                      <a:pt x="354" y="1589"/>
                    </a:lnTo>
                    <a:lnTo>
                      <a:pt x="354" y="1575"/>
                    </a:lnTo>
                    <a:lnTo>
                      <a:pt x="354" y="1561"/>
                    </a:lnTo>
                    <a:lnTo>
                      <a:pt x="354" y="1546"/>
                    </a:lnTo>
                    <a:lnTo>
                      <a:pt x="340" y="1546"/>
                    </a:lnTo>
                    <a:lnTo>
                      <a:pt x="340" y="1532"/>
                    </a:lnTo>
                    <a:lnTo>
                      <a:pt x="340" y="1518"/>
                    </a:lnTo>
                    <a:lnTo>
                      <a:pt x="340" y="1504"/>
                    </a:lnTo>
                    <a:lnTo>
                      <a:pt x="326" y="1504"/>
                    </a:lnTo>
                    <a:lnTo>
                      <a:pt x="326" y="1490"/>
                    </a:lnTo>
                    <a:lnTo>
                      <a:pt x="312" y="1475"/>
                    </a:lnTo>
                    <a:lnTo>
                      <a:pt x="312" y="1461"/>
                    </a:lnTo>
                    <a:lnTo>
                      <a:pt x="297" y="1461"/>
                    </a:lnTo>
                    <a:lnTo>
                      <a:pt x="297" y="1447"/>
                    </a:lnTo>
                    <a:lnTo>
                      <a:pt x="297" y="1433"/>
                    </a:lnTo>
                    <a:lnTo>
                      <a:pt x="283" y="1433"/>
                    </a:lnTo>
                    <a:lnTo>
                      <a:pt x="283" y="1419"/>
                    </a:lnTo>
                    <a:lnTo>
                      <a:pt x="269" y="1419"/>
                    </a:lnTo>
                    <a:lnTo>
                      <a:pt x="269" y="1405"/>
                    </a:lnTo>
                    <a:lnTo>
                      <a:pt x="255" y="1390"/>
                    </a:lnTo>
                    <a:lnTo>
                      <a:pt x="255" y="1376"/>
                    </a:lnTo>
                    <a:lnTo>
                      <a:pt x="241" y="1376"/>
                    </a:lnTo>
                    <a:lnTo>
                      <a:pt x="241" y="1362"/>
                    </a:lnTo>
                    <a:lnTo>
                      <a:pt x="226" y="1362"/>
                    </a:lnTo>
                    <a:lnTo>
                      <a:pt x="226" y="1348"/>
                    </a:lnTo>
                    <a:lnTo>
                      <a:pt x="226" y="1334"/>
                    </a:lnTo>
                    <a:lnTo>
                      <a:pt x="212" y="1319"/>
                    </a:lnTo>
                    <a:lnTo>
                      <a:pt x="212" y="1305"/>
                    </a:lnTo>
                    <a:lnTo>
                      <a:pt x="198" y="1305"/>
                    </a:lnTo>
                    <a:lnTo>
                      <a:pt x="198" y="1291"/>
                    </a:lnTo>
                    <a:lnTo>
                      <a:pt x="198" y="1277"/>
                    </a:lnTo>
                    <a:lnTo>
                      <a:pt x="198" y="1263"/>
                    </a:lnTo>
                    <a:lnTo>
                      <a:pt x="184" y="1263"/>
                    </a:lnTo>
                    <a:lnTo>
                      <a:pt x="184" y="1249"/>
                    </a:lnTo>
                    <a:lnTo>
                      <a:pt x="184" y="1234"/>
                    </a:lnTo>
                    <a:lnTo>
                      <a:pt x="184" y="1220"/>
                    </a:lnTo>
                    <a:lnTo>
                      <a:pt x="170" y="1220"/>
                    </a:lnTo>
                    <a:lnTo>
                      <a:pt x="170" y="1206"/>
                    </a:lnTo>
                    <a:lnTo>
                      <a:pt x="170" y="1192"/>
                    </a:lnTo>
                    <a:lnTo>
                      <a:pt x="170" y="1178"/>
                    </a:lnTo>
                    <a:lnTo>
                      <a:pt x="184" y="1163"/>
                    </a:lnTo>
                    <a:lnTo>
                      <a:pt x="184" y="1149"/>
                    </a:lnTo>
                    <a:lnTo>
                      <a:pt x="184" y="1135"/>
                    </a:lnTo>
                    <a:lnTo>
                      <a:pt x="184" y="1121"/>
                    </a:lnTo>
                    <a:lnTo>
                      <a:pt x="198" y="1121"/>
                    </a:lnTo>
                    <a:lnTo>
                      <a:pt x="198" y="1107"/>
                    </a:lnTo>
                    <a:lnTo>
                      <a:pt x="212" y="1093"/>
                    </a:lnTo>
                    <a:lnTo>
                      <a:pt x="212" y="1078"/>
                    </a:lnTo>
                    <a:lnTo>
                      <a:pt x="226" y="1064"/>
                    </a:lnTo>
                    <a:lnTo>
                      <a:pt x="241" y="1050"/>
                    </a:lnTo>
                    <a:lnTo>
                      <a:pt x="255" y="1036"/>
                    </a:lnTo>
                    <a:lnTo>
                      <a:pt x="283" y="1007"/>
                    </a:lnTo>
                    <a:lnTo>
                      <a:pt x="283" y="993"/>
                    </a:lnTo>
                    <a:lnTo>
                      <a:pt x="297" y="993"/>
                    </a:lnTo>
                    <a:lnTo>
                      <a:pt x="297" y="979"/>
                    </a:lnTo>
                    <a:lnTo>
                      <a:pt x="297" y="965"/>
                    </a:lnTo>
                    <a:lnTo>
                      <a:pt x="312" y="951"/>
                    </a:lnTo>
                    <a:lnTo>
                      <a:pt x="312" y="936"/>
                    </a:lnTo>
                    <a:lnTo>
                      <a:pt x="312" y="922"/>
                    </a:lnTo>
                    <a:lnTo>
                      <a:pt x="312" y="894"/>
                    </a:lnTo>
                    <a:lnTo>
                      <a:pt x="312" y="866"/>
                    </a:lnTo>
                    <a:lnTo>
                      <a:pt x="312" y="837"/>
                    </a:lnTo>
                    <a:lnTo>
                      <a:pt x="312" y="823"/>
                    </a:lnTo>
                    <a:lnTo>
                      <a:pt x="312" y="809"/>
                    </a:lnTo>
                    <a:lnTo>
                      <a:pt x="312" y="795"/>
                    </a:lnTo>
                    <a:lnTo>
                      <a:pt x="297" y="780"/>
                    </a:lnTo>
                    <a:lnTo>
                      <a:pt x="297" y="766"/>
                    </a:lnTo>
                    <a:lnTo>
                      <a:pt x="297" y="752"/>
                    </a:lnTo>
                    <a:lnTo>
                      <a:pt x="283" y="752"/>
                    </a:lnTo>
                    <a:lnTo>
                      <a:pt x="269" y="738"/>
                    </a:lnTo>
                    <a:lnTo>
                      <a:pt x="269" y="724"/>
                    </a:lnTo>
                    <a:lnTo>
                      <a:pt x="255" y="710"/>
                    </a:lnTo>
                    <a:lnTo>
                      <a:pt x="255" y="695"/>
                    </a:lnTo>
                    <a:lnTo>
                      <a:pt x="241" y="695"/>
                    </a:lnTo>
                    <a:lnTo>
                      <a:pt x="241" y="681"/>
                    </a:lnTo>
                    <a:lnTo>
                      <a:pt x="241" y="667"/>
                    </a:lnTo>
                    <a:lnTo>
                      <a:pt x="226" y="653"/>
                    </a:lnTo>
                    <a:lnTo>
                      <a:pt x="212" y="653"/>
                    </a:lnTo>
                    <a:lnTo>
                      <a:pt x="212" y="639"/>
                    </a:lnTo>
                    <a:lnTo>
                      <a:pt x="184" y="639"/>
                    </a:lnTo>
                    <a:lnTo>
                      <a:pt x="170" y="624"/>
                    </a:lnTo>
                    <a:lnTo>
                      <a:pt x="141" y="610"/>
                    </a:lnTo>
                    <a:lnTo>
                      <a:pt x="127" y="610"/>
                    </a:lnTo>
                    <a:lnTo>
                      <a:pt x="127" y="596"/>
                    </a:lnTo>
                    <a:lnTo>
                      <a:pt x="113" y="596"/>
                    </a:lnTo>
                    <a:lnTo>
                      <a:pt x="99" y="596"/>
                    </a:lnTo>
                    <a:lnTo>
                      <a:pt x="99" y="582"/>
                    </a:lnTo>
                    <a:lnTo>
                      <a:pt x="85" y="582"/>
                    </a:lnTo>
                    <a:lnTo>
                      <a:pt x="70" y="582"/>
                    </a:lnTo>
                    <a:lnTo>
                      <a:pt x="70" y="568"/>
                    </a:lnTo>
                    <a:lnTo>
                      <a:pt x="56" y="568"/>
                    </a:lnTo>
                    <a:lnTo>
                      <a:pt x="42" y="539"/>
                    </a:lnTo>
                    <a:lnTo>
                      <a:pt x="14" y="511"/>
                    </a:lnTo>
                    <a:lnTo>
                      <a:pt x="0" y="497"/>
                    </a:lnTo>
                    <a:lnTo>
                      <a:pt x="14" y="468"/>
                    </a:lnTo>
                    <a:lnTo>
                      <a:pt x="42" y="440"/>
                    </a:lnTo>
                    <a:lnTo>
                      <a:pt x="56" y="426"/>
                    </a:lnTo>
                    <a:lnTo>
                      <a:pt x="141" y="327"/>
                    </a:lnTo>
                    <a:lnTo>
                      <a:pt x="184" y="270"/>
                    </a:lnTo>
                    <a:lnTo>
                      <a:pt x="184" y="256"/>
                    </a:lnTo>
                    <a:lnTo>
                      <a:pt x="198" y="241"/>
                    </a:lnTo>
                    <a:lnTo>
                      <a:pt x="198" y="227"/>
                    </a:lnTo>
                    <a:lnTo>
                      <a:pt x="212" y="213"/>
                    </a:lnTo>
                    <a:lnTo>
                      <a:pt x="226" y="199"/>
                    </a:lnTo>
                    <a:lnTo>
                      <a:pt x="241" y="185"/>
                    </a:lnTo>
                    <a:lnTo>
                      <a:pt x="255" y="156"/>
                    </a:lnTo>
                    <a:lnTo>
                      <a:pt x="255" y="142"/>
                    </a:lnTo>
                    <a:lnTo>
                      <a:pt x="269" y="128"/>
                    </a:lnTo>
                    <a:lnTo>
                      <a:pt x="283" y="114"/>
                    </a:lnTo>
                    <a:lnTo>
                      <a:pt x="297" y="100"/>
                    </a:lnTo>
                    <a:lnTo>
                      <a:pt x="312" y="85"/>
                    </a:lnTo>
                    <a:lnTo>
                      <a:pt x="326" y="85"/>
                    </a:lnTo>
                    <a:lnTo>
                      <a:pt x="340" y="71"/>
                    </a:lnTo>
                    <a:lnTo>
                      <a:pt x="354" y="71"/>
                    </a:lnTo>
                    <a:lnTo>
                      <a:pt x="354" y="57"/>
                    </a:lnTo>
                    <a:lnTo>
                      <a:pt x="368" y="57"/>
                    </a:lnTo>
                    <a:lnTo>
                      <a:pt x="368" y="43"/>
                    </a:lnTo>
                    <a:lnTo>
                      <a:pt x="382" y="43"/>
                    </a:lnTo>
                    <a:lnTo>
                      <a:pt x="397" y="43"/>
                    </a:lnTo>
                    <a:lnTo>
                      <a:pt x="397" y="29"/>
                    </a:lnTo>
                    <a:lnTo>
                      <a:pt x="411" y="29"/>
                    </a:lnTo>
                    <a:lnTo>
                      <a:pt x="425" y="14"/>
                    </a:lnTo>
                    <a:lnTo>
                      <a:pt x="439" y="14"/>
                    </a:lnTo>
                    <a:lnTo>
                      <a:pt x="453" y="14"/>
                    </a:lnTo>
                    <a:lnTo>
                      <a:pt x="453" y="0"/>
                    </a:lnTo>
                    <a:lnTo>
                      <a:pt x="468" y="0"/>
                    </a:lnTo>
                    <a:lnTo>
                      <a:pt x="482" y="43"/>
                    </a:lnTo>
                    <a:lnTo>
                      <a:pt x="482" y="57"/>
                    </a:lnTo>
                    <a:lnTo>
                      <a:pt x="496" y="71"/>
                    </a:lnTo>
                    <a:lnTo>
                      <a:pt x="496" y="85"/>
                    </a:lnTo>
                    <a:lnTo>
                      <a:pt x="510" y="100"/>
                    </a:lnTo>
                    <a:lnTo>
                      <a:pt x="510" y="128"/>
                    </a:lnTo>
                    <a:lnTo>
                      <a:pt x="524" y="156"/>
                    </a:lnTo>
                    <a:lnTo>
                      <a:pt x="538" y="171"/>
                    </a:lnTo>
                    <a:lnTo>
                      <a:pt x="538" y="185"/>
                    </a:lnTo>
                    <a:lnTo>
                      <a:pt x="553" y="199"/>
                    </a:lnTo>
                    <a:lnTo>
                      <a:pt x="553" y="213"/>
                    </a:lnTo>
                    <a:lnTo>
                      <a:pt x="567" y="227"/>
                    </a:lnTo>
                    <a:lnTo>
                      <a:pt x="567" y="241"/>
                    </a:lnTo>
                    <a:lnTo>
                      <a:pt x="581" y="270"/>
                    </a:lnTo>
                    <a:lnTo>
                      <a:pt x="581" y="284"/>
                    </a:lnTo>
                    <a:lnTo>
                      <a:pt x="595" y="298"/>
                    </a:lnTo>
                    <a:lnTo>
                      <a:pt x="595" y="312"/>
                    </a:lnTo>
                    <a:lnTo>
                      <a:pt x="595" y="327"/>
                    </a:lnTo>
                    <a:lnTo>
                      <a:pt x="609" y="327"/>
                    </a:lnTo>
                    <a:lnTo>
                      <a:pt x="609" y="341"/>
                    </a:lnTo>
                    <a:lnTo>
                      <a:pt x="609" y="355"/>
                    </a:lnTo>
                    <a:lnTo>
                      <a:pt x="624" y="369"/>
                    </a:lnTo>
                    <a:lnTo>
                      <a:pt x="624" y="383"/>
                    </a:lnTo>
                    <a:lnTo>
                      <a:pt x="638" y="397"/>
                    </a:lnTo>
                    <a:lnTo>
                      <a:pt x="638" y="426"/>
                    </a:lnTo>
                    <a:lnTo>
                      <a:pt x="652" y="426"/>
                    </a:lnTo>
                    <a:lnTo>
                      <a:pt x="652" y="440"/>
                    </a:lnTo>
                    <a:lnTo>
                      <a:pt x="666" y="454"/>
                    </a:lnTo>
                    <a:lnTo>
                      <a:pt x="666" y="468"/>
                    </a:lnTo>
                    <a:lnTo>
                      <a:pt x="680" y="483"/>
                    </a:lnTo>
                    <a:lnTo>
                      <a:pt x="680" y="497"/>
                    </a:lnTo>
                    <a:lnTo>
                      <a:pt x="694" y="511"/>
                    </a:lnTo>
                    <a:lnTo>
                      <a:pt x="694" y="525"/>
                    </a:lnTo>
                    <a:lnTo>
                      <a:pt x="709" y="525"/>
                    </a:lnTo>
                    <a:lnTo>
                      <a:pt x="709" y="539"/>
                    </a:lnTo>
                    <a:lnTo>
                      <a:pt x="723" y="553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0" name="Freeform 20"/>
              <p:cNvSpPr>
                <a:spLocks noChangeAspect="1"/>
              </p:cNvSpPr>
              <p:nvPr/>
            </p:nvSpPr>
            <p:spPr bwMode="auto">
              <a:xfrm>
                <a:off x="9918" y="10537"/>
                <a:ext cx="1992" cy="3906"/>
              </a:xfrm>
              <a:custGeom>
                <a:avLst/>
                <a:gdLst/>
                <a:ahLst/>
                <a:cxnLst>
                  <a:cxn ang="0">
                    <a:pos x="836" y="156"/>
                  </a:cxn>
                  <a:cxn ang="0">
                    <a:pos x="950" y="142"/>
                  </a:cxn>
                  <a:cxn ang="0">
                    <a:pos x="1148" y="185"/>
                  </a:cxn>
                  <a:cxn ang="0">
                    <a:pos x="1148" y="213"/>
                  </a:cxn>
                  <a:cxn ang="0">
                    <a:pos x="1162" y="284"/>
                  </a:cxn>
                  <a:cxn ang="0">
                    <a:pos x="1233" y="355"/>
                  </a:cxn>
                  <a:cxn ang="0">
                    <a:pos x="1106" y="681"/>
                  </a:cxn>
                  <a:cxn ang="0">
                    <a:pos x="992" y="1008"/>
                  </a:cxn>
                  <a:cxn ang="0">
                    <a:pos x="992" y="1277"/>
                  </a:cxn>
                  <a:cxn ang="0">
                    <a:pos x="992" y="1362"/>
                  </a:cxn>
                  <a:cxn ang="0">
                    <a:pos x="992" y="1476"/>
                  </a:cxn>
                  <a:cxn ang="0">
                    <a:pos x="1120" y="1561"/>
                  </a:cxn>
                  <a:cxn ang="0">
                    <a:pos x="1120" y="1646"/>
                  </a:cxn>
                  <a:cxn ang="0">
                    <a:pos x="1120" y="1802"/>
                  </a:cxn>
                  <a:cxn ang="0">
                    <a:pos x="1106" y="1915"/>
                  </a:cxn>
                  <a:cxn ang="0">
                    <a:pos x="1106" y="1972"/>
                  </a:cxn>
                  <a:cxn ang="0">
                    <a:pos x="1106" y="2000"/>
                  </a:cxn>
                  <a:cxn ang="0">
                    <a:pos x="992" y="2000"/>
                  </a:cxn>
                  <a:cxn ang="0">
                    <a:pos x="893" y="2015"/>
                  </a:cxn>
                  <a:cxn ang="0">
                    <a:pos x="780" y="2015"/>
                  </a:cxn>
                  <a:cxn ang="0">
                    <a:pos x="680" y="2029"/>
                  </a:cxn>
                  <a:cxn ang="0">
                    <a:pos x="638" y="2128"/>
                  </a:cxn>
                  <a:cxn ang="0">
                    <a:pos x="638" y="2185"/>
                  </a:cxn>
                  <a:cxn ang="0">
                    <a:pos x="595" y="2227"/>
                  </a:cxn>
                  <a:cxn ang="0">
                    <a:pos x="595" y="2270"/>
                  </a:cxn>
                  <a:cxn ang="0">
                    <a:pos x="609" y="2312"/>
                  </a:cxn>
                  <a:cxn ang="0">
                    <a:pos x="609" y="2355"/>
                  </a:cxn>
                  <a:cxn ang="0">
                    <a:pos x="624" y="2412"/>
                  </a:cxn>
                  <a:cxn ang="0">
                    <a:pos x="609" y="2412"/>
                  </a:cxn>
                  <a:cxn ang="0">
                    <a:pos x="609" y="2327"/>
                  </a:cxn>
                  <a:cxn ang="0">
                    <a:pos x="595" y="2242"/>
                  </a:cxn>
                  <a:cxn ang="0">
                    <a:pos x="567" y="2213"/>
                  </a:cxn>
                  <a:cxn ang="0">
                    <a:pos x="524" y="2199"/>
                  </a:cxn>
                  <a:cxn ang="0">
                    <a:pos x="468" y="2199"/>
                  </a:cxn>
                  <a:cxn ang="0">
                    <a:pos x="397" y="2171"/>
                  </a:cxn>
                  <a:cxn ang="0">
                    <a:pos x="326" y="2171"/>
                  </a:cxn>
                  <a:cxn ang="0">
                    <a:pos x="326" y="2142"/>
                  </a:cxn>
                  <a:cxn ang="0">
                    <a:pos x="326" y="2100"/>
                  </a:cxn>
                  <a:cxn ang="0">
                    <a:pos x="326" y="2057"/>
                  </a:cxn>
                  <a:cxn ang="0">
                    <a:pos x="340" y="2029"/>
                  </a:cxn>
                  <a:cxn ang="0">
                    <a:pos x="340" y="1944"/>
                  </a:cxn>
                  <a:cxn ang="0">
                    <a:pos x="326" y="1873"/>
                  </a:cxn>
                  <a:cxn ang="0">
                    <a:pos x="340" y="1759"/>
                  </a:cxn>
                  <a:cxn ang="0">
                    <a:pos x="340" y="1717"/>
                  </a:cxn>
                  <a:cxn ang="0">
                    <a:pos x="340" y="1660"/>
                  </a:cxn>
                  <a:cxn ang="0">
                    <a:pos x="340" y="1617"/>
                  </a:cxn>
                  <a:cxn ang="0">
                    <a:pos x="354" y="1589"/>
                  </a:cxn>
                  <a:cxn ang="0">
                    <a:pos x="241" y="1561"/>
                  </a:cxn>
                  <a:cxn ang="0">
                    <a:pos x="14" y="1518"/>
                  </a:cxn>
                  <a:cxn ang="0">
                    <a:pos x="56" y="1305"/>
                  </a:cxn>
                  <a:cxn ang="0">
                    <a:pos x="113" y="1206"/>
                  </a:cxn>
                  <a:cxn ang="0">
                    <a:pos x="141" y="1135"/>
                  </a:cxn>
                  <a:cxn ang="0">
                    <a:pos x="212" y="965"/>
                  </a:cxn>
                  <a:cxn ang="0">
                    <a:pos x="312" y="738"/>
                  </a:cxn>
                  <a:cxn ang="0">
                    <a:pos x="354" y="610"/>
                  </a:cxn>
                  <a:cxn ang="0">
                    <a:pos x="368" y="539"/>
                  </a:cxn>
                  <a:cxn ang="0">
                    <a:pos x="382" y="341"/>
                  </a:cxn>
                  <a:cxn ang="0">
                    <a:pos x="524" y="128"/>
                  </a:cxn>
                  <a:cxn ang="0">
                    <a:pos x="624" y="57"/>
                  </a:cxn>
                  <a:cxn ang="0">
                    <a:pos x="723" y="142"/>
                  </a:cxn>
                </a:cxnLst>
                <a:rect l="0" t="0" r="r" b="b"/>
                <a:pathLst>
                  <a:path w="1248" h="2454">
                    <a:moveTo>
                      <a:pt x="794" y="227"/>
                    </a:moveTo>
                    <a:lnTo>
                      <a:pt x="808" y="199"/>
                    </a:lnTo>
                    <a:lnTo>
                      <a:pt x="808" y="185"/>
                    </a:lnTo>
                    <a:lnTo>
                      <a:pt x="808" y="171"/>
                    </a:lnTo>
                    <a:lnTo>
                      <a:pt x="822" y="171"/>
                    </a:lnTo>
                    <a:lnTo>
                      <a:pt x="836" y="156"/>
                    </a:lnTo>
                    <a:lnTo>
                      <a:pt x="850" y="142"/>
                    </a:lnTo>
                    <a:lnTo>
                      <a:pt x="865" y="128"/>
                    </a:lnTo>
                    <a:lnTo>
                      <a:pt x="879" y="128"/>
                    </a:lnTo>
                    <a:lnTo>
                      <a:pt x="907" y="142"/>
                    </a:lnTo>
                    <a:lnTo>
                      <a:pt x="921" y="142"/>
                    </a:lnTo>
                    <a:lnTo>
                      <a:pt x="936" y="142"/>
                    </a:lnTo>
                    <a:lnTo>
                      <a:pt x="950" y="142"/>
                    </a:lnTo>
                    <a:lnTo>
                      <a:pt x="978" y="142"/>
                    </a:lnTo>
                    <a:lnTo>
                      <a:pt x="1021" y="156"/>
                    </a:lnTo>
                    <a:lnTo>
                      <a:pt x="1035" y="156"/>
                    </a:lnTo>
                    <a:lnTo>
                      <a:pt x="1092" y="156"/>
                    </a:lnTo>
                    <a:lnTo>
                      <a:pt x="1120" y="171"/>
                    </a:lnTo>
                    <a:lnTo>
                      <a:pt x="1148" y="171"/>
                    </a:lnTo>
                    <a:lnTo>
                      <a:pt x="1148" y="185"/>
                    </a:lnTo>
                    <a:lnTo>
                      <a:pt x="1162" y="185"/>
                    </a:lnTo>
                    <a:lnTo>
                      <a:pt x="1148" y="185"/>
                    </a:lnTo>
                    <a:lnTo>
                      <a:pt x="1148" y="199"/>
                    </a:lnTo>
                    <a:lnTo>
                      <a:pt x="1148" y="213"/>
                    </a:lnTo>
                    <a:lnTo>
                      <a:pt x="1148" y="227"/>
                    </a:lnTo>
                    <a:lnTo>
                      <a:pt x="1148" y="242"/>
                    </a:lnTo>
                    <a:lnTo>
                      <a:pt x="1148" y="256"/>
                    </a:lnTo>
                    <a:lnTo>
                      <a:pt x="1162" y="270"/>
                    </a:lnTo>
                    <a:lnTo>
                      <a:pt x="1162" y="284"/>
                    </a:lnTo>
                    <a:lnTo>
                      <a:pt x="1177" y="284"/>
                    </a:lnTo>
                    <a:lnTo>
                      <a:pt x="1177" y="298"/>
                    </a:lnTo>
                    <a:lnTo>
                      <a:pt x="1191" y="312"/>
                    </a:lnTo>
                    <a:lnTo>
                      <a:pt x="1219" y="327"/>
                    </a:lnTo>
                    <a:lnTo>
                      <a:pt x="1233" y="341"/>
                    </a:lnTo>
                    <a:lnTo>
                      <a:pt x="1233" y="355"/>
                    </a:lnTo>
                    <a:lnTo>
                      <a:pt x="1248" y="355"/>
                    </a:lnTo>
                    <a:lnTo>
                      <a:pt x="1162" y="469"/>
                    </a:lnTo>
                    <a:lnTo>
                      <a:pt x="1148" y="483"/>
                    </a:lnTo>
                    <a:lnTo>
                      <a:pt x="1134" y="497"/>
                    </a:lnTo>
                    <a:lnTo>
                      <a:pt x="1120" y="511"/>
                    </a:lnTo>
                    <a:lnTo>
                      <a:pt x="1106" y="539"/>
                    </a:lnTo>
                    <a:lnTo>
                      <a:pt x="1106" y="582"/>
                    </a:lnTo>
                    <a:lnTo>
                      <a:pt x="1106" y="681"/>
                    </a:lnTo>
                    <a:lnTo>
                      <a:pt x="1106" y="724"/>
                    </a:lnTo>
                    <a:lnTo>
                      <a:pt x="1106" y="809"/>
                    </a:lnTo>
                    <a:lnTo>
                      <a:pt x="1106" y="851"/>
                    </a:lnTo>
                    <a:lnTo>
                      <a:pt x="1049" y="851"/>
                    </a:lnTo>
                    <a:lnTo>
                      <a:pt x="992" y="851"/>
                    </a:lnTo>
                    <a:lnTo>
                      <a:pt x="992" y="908"/>
                    </a:lnTo>
                    <a:lnTo>
                      <a:pt x="992" y="951"/>
                    </a:lnTo>
                    <a:lnTo>
                      <a:pt x="992" y="979"/>
                    </a:lnTo>
                    <a:lnTo>
                      <a:pt x="992" y="993"/>
                    </a:lnTo>
                    <a:lnTo>
                      <a:pt x="992" y="1008"/>
                    </a:lnTo>
                    <a:lnTo>
                      <a:pt x="992" y="1022"/>
                    </a:lnTo>
                    <a:lnTo>
                      <a:pt x="992" y="1050"/>
                    </a:lnTo>
                    <a:lnTo>
                      <a:pt x="992" y="1078"/>
                    </a:lnTo>
                    <a:lnTo>
                      <a:pt x="992" y="1093"/>
                    </a:lnTo>
                    <a:lnTo>
                      <a:pt x="992" y="1121"/>
                    </a:lnTo>
                    <a:lnTo>
                      <a:pt x="992" y="1149"/>
                    </a:lnTo>
                    <a:lnTo>
                      <a:pt x="992" y="1178"/>
                    </a:lnTo>
                    <a:lnTo>
                      <a:pt x="992" y="1206"/>
                    </a:lnTo>
                    <a:lnTo>
                      <a:pt x="992" y="1220"/>
                    </a:lnTo>
                    <a:lnTo>
                      <a:pt x="992" y="1234"/>
                    </a:lnTo>
                    <a:lnTo>
                      <a:pt x="992" y="1263"/>
                    </a:lnTo>
                    <a:lnTo>
                      <a:pt x="992" y="1277"/>
                    </a:lnTo>
                    <a:lnTo>
                      <a:pt x="992" y="1291"/>
                    </a:lnTo>
                    <a:lnTo>
                      <a:pt x="992" y="1305"/>
                    </a:lnTo>
                    <a:lnTo>
                      <a:pt x="992" y="1320"/>
                    </a:lnTo>
                    <a:lnTo>
                      <a:pt x="992" y="1334"/>
                    </a:lnTo>
                    <a:lnTo>
                      <a:pt x="1006" y="1348"/>
                    </a:lnTo>
                    <a:lnTo>
                      <a:pt x="992" y="1362"/>
                    </a:lnTo>
                    <a:lnTo>
                      <a:pt x="992" y="1376"/>
                    </a:lnTo>
                    <a:lnTo>
                      <a:pt x="992" y="1390"/>
                    </a:lnTo>
                    <a:lnTo>
                      <a:pt x="992" y="1405"/>
                    </a:lnTo>
                    <a:lnTo>
                      <a:pt x="992" y="1433"/>
                    </a:lnTo>
                    <a:lnTo>
                      <a:pt x="992" y="1447"/>
                    </a:lnTo>
                    <a:lnTo>
                      <a:pt x="992" y="1476"/>
                    </a:lnTo>
                    <a:lnTo>
                      <a:pt x="992" y="1490"/>
                    </a:lnTo>
                    <a:lnTo>
                      <a:pt x="992" y="1518"/>
                    </a:lnTo>
                    <a:lnTo>
                      <a:pt x="992" y="1532"/>
                    </a:lnTo>
                    <a:lnTo>
                      <a:pt x="992" y="1547"/>
                    </a:lnTo>
                    <a:lnTo>
                      <a:pt x="992" y="1561"/>
                    </a:lnTo>
                    <a:lnTo>
                      <a:pt x="1120" y="1561"/>
                    </a:lnTo>
                    <a:lnTo>
                      <a:pt x="1120" y="1575"/>
                    </a:lnTo>
                    <a:lnTo>
                      <a:pt x="1120" y="1589"/>
                    </a:lnTo>
                    <a:lnTo>
                      <a:pt x="1120" y="1603"/>
                    </a:lnTo>
                    <a:lnTo>
                      <a:pt x="1120" y="1632"/>
                    </a:lnTo>
                    <a:lnTo>
                      <a:pt x="1120" y="1646"/>
                    </a:lnTo>
                    <a:lnTo>
                      <a:pt x="1120" y="1674"/>
                    </a:lnTo>
                    <a:lnTo>
                      <a:pt x="1120" y="1688"/>
                    </a:lnTo>
                    <a:lnTo>
                      <a:pt x="1120" y="1717"/>
                    </a:lnTo>
                    <a:lnTo>
                      <a:pt x="1120" y="1731"/>
                    </a:lnTo>
                    <a:lnTo>
                      <a:pt x="1120" y="1745"/>
                    </a:lnTo>
                    <a:lnTo>
                      <a:pt x="1120" y="1759"/>
                    </a:lnTo>
                    <a:lnTo>
                      <a:pt x="1120" y="1773"/>
                    </a:lnTo>
                    <a:lnTo>
                      <a:pt x="1120" y="1788"/>
                    </a:lnTo>
                    <a:lnTo>
                      <a:pt x="1120" y="1802"/>
                    </a:lnTo>
                    <a:lnTo>
                      <a:pt x="1120" y="1816"/>
                    </a:lnTo>
                    <a:lnTo>
                      <a:pt x="1120" y="1830"/>
                    </a:lnTo>
                    <a:lnTo>
                      <a:pt x="1120" y="1844"/>
                    </a:lnTo>
                    <a:lnTo>
                      <a:pt x="1106" y="1873"/>
                    </a:lnTo>
                    <a:lnTo>
                      <a:pt x="1106" y="1887"/>
                    </a:lnTo>
                    <a:lnTo>
                      <a:pt x="1106" y="1901"/>
                    </a:lnTo>
                    <a:lnTo>
                      <a:pt x="1106" y="1915"/>
                    </a:lnTo>
                    <a:lnTo>
                      <a:pt x="1106" y="1930"/>
                    </a:lnTo>
                    <a:lnTo>
                      <a:pt x="1106" y="1944"/>
                    </a:lnTo>
                    <a:lnTo>
                      <a:pt x="1106" y="1958"/>
                    </a:lnTo>
                    <a:lnTo>
                      <a:pt x="1106" y="1972"/>
                    </a:lnTo>
                    <a:lnTo>
                      <a:pt x="1106" y="1986"/>
                    </a:lnTo>
                    <a:lnTo>
                      <a:pt x="1106" y="2000"/>
                    </a:lnTo>
                    <a:lnTo>
                      <a:pt x="1092" y="2000"/>
                    </a:lnTo>
                    <a:lnTo>
                      <a:pt x="1049" y="2015"/>
                    </a:lnTo>
                    <a:lnTo>
                      <a:pt x="1035" y="2015"/>
                    </a:lnTo>
                    <a:lnTo>
                      <a:pt x="1021" y="2015"/>
                    </a:lnTo>
                    <a:lnTo>
                      <a:pt x="1021" y="2000"/>
                    </a:lnTo>
                    <a:lnTo>
                      <a:pt x="1006" y="2000"/>
                    </a:lnTo>
                    <a:lnTo>
                      <a:pt x="992" y="2000"/>
                    </a:lnTo>
                    <a:lnTo>
                      <a:pt x="978" y="2000"/>
                    </a:lnTo>
                    <a:lnTo>
                      <a:pt x="964" y="2000"/>
                    </a:lnTo>
                    <a:lnTo>
                      <a:pt x="950" y="2000"/>
                    </a:lnTo>
                    <a:lnTo>
                      <a:pt x="936" y="2000"/>
                    </a:lnTo>
                    <a:lnTo>
                      <a:pt x="921" y="2000"/>
                    </a:lnTo>
                    <a:lnTo>
                      <a:pt x="907" y="2000"/>
                    </a:lnTo>
                    <a:lnTo>
                      <a:pt x="893" y="2015"/>
                    </a:lnTo>
                    <a:lnTo>
                      <a:pt x="865" y="2015"/>
                    </a:lnTo>
                    <a:lnTo>
                      <a:pt x="850" y="2015"/>
                    </a:lnTo>
                    <a:lnTo>
                      <a:pt x="836" y="2015"/>
                    </a:lnTo>
                    <a:lnTo>
                      <a:pt x="822" y="2015"/>
                    </a:lnTo>
                    <a:lnTo>
                      <a:pt x="808" y="2015"/>
                    </a:lnTo>
                    <a:lnTo>
                      <a:pt x="794" y="2015"/>
                    </a:lnTo>
                    <a:lnTo>
                      <a:pt x="780" y="2015"/>
                    </a:lnTo>
                    <a:lnTo>
                      <a:pt x="765" y="2015"/>
                    </a:lnTo>
                    <a:lnTo>
                      <a:pt x="737" y="2015"/>
                    </a:lnTo>
                    <a:lnTo>
                      <a:pt x="751" y="2015"/>
                    </a:lnTo>
                    <a:lnTo>
                      <a:pt x="751" y="2029"/>
                    </a:lnTo>
                    <a:lnTo>
                      <a:pt x="694" y="2029"/>
                    </a:lnTo>
                    <a:lnTo>
                      <a:pt x="680" y="2029"/>
                    </a:lnTo>
                    <a:lnTo>
                      <a:pt x="652" y="2043"/>
                    </a:lnTo>
                    <a:lnTo>
                      <a:pt x="652" y="2071"/>
                    </a:lnTo>
                    <a:lnTo>
                      <a:pt x="652" y="2086"/>
                    </a:lnTo>
                    <a:lnTo>
                      <a:pt x="666" y="2114"/>
                    </a:lnTo>
                    <a:lnTo>
                      <a:pt x="666" y="2128"/>
                    </a:lnTo>
                    <a:lnTo>
                      <a:pt x="652" y="2128"/>
                    </a:lnTo>
                    <a:lnTo>
                      <a:pt x="638" y="2142"/>
                    </a:lnTo>
                    <a:lnTo>
                      <a:pt x="638" y="2128"/>
                    </a:lnTo>
                    <a:lnTo>
                      <a:pt x="638" y="2142"/>
                    </a:lnTo>
                    <a:lnTo>
                      <a:pt x="624" y="2156"/>
                    </a:lnTo>
                    <a:lnTo>
                      <a:pt x="624" y="2171"/>
                    </a:lnTo>
                    <a:lnTo>
                      <a:pt x="638" y="2185"/>
                    </a:lnTo>
                    <a:lnTo>
                      <a:pt x="638" y="2199"/>
                    </a:lnTo>
                    <a:lnTo>
                      <a:pt x="624" y="2199"/>
                    </a:lnTo>
                    <a:lnTo>
                      <a:pt x="609" y="2199"/>
                    </a:lnTo>
                    <a:lnTo>
                      <a:pt x="595" y="2213"/>
                    </a:lnTo>
                    <a:lnTo>
                      <a:pt x="595" y="2227"/>
                    </a:lnTo>
                    <a:lnTo>
                      <a:pt x="595" y="2242"/>
                    </a:lnTo>
                    <a:lnTo>
                      <a:pt x="595" y="2256"/>
                    </a:lnTo>
                    <a:lnTo>
                      <a:pt x="595" y="2270"/>
                    </a:lnTo>
                    <a:lnTo>
                      <a:pt x="595" y="2284"/>
                    </a:lnTo>
                    <a:lnTo>
                      <a:pt x="609" y="2284"/>
                    </a:lnTo>
                    <a:lnTo>
                      <a:pt x="609" y="2298"/>
                    </a:lnTo>
                    <a:lnTo>
                      <a:pt x="609" y="2312"/>
                    </a:lnTo>
                    <a:lnTo>
                      <a:pt x="609" y="2327"/>
                    </a:lnTo>
                    <a:lnTo>
                      <a:pt x="609" y="2341"/>
                    </a:lnTo>
                    <a:lnTo>
                      <a:pt x="609" y="2355"/>
                    </a:lnTo>
                    <a:lnTo>
                      <a:pt x="609" y="2369"/>
                    </a:lnTo>
                    <a:lnTo>
                      <a:pt x="624" y="2383"/>
                    </a:lnTo>
                    <a:lnTo>
                      <a:pt x="609" y="2383"/>
                    </a:lnTo>
                    <a:lnTo>
                      <a:pt x="624" y="2383"/>
                    </a:lnTo>
                    <a:lnTo>
                      <a:pt x="624" y="2398"/>
                    </a:lnTo>
                    <a:lnTo>
                      <a:pt x="624" y="2412"/>
                    </a:lnTo>
                    <a:lnTo>
                      <a:pt x="624" y="2426"/>
                    </a:lnTo>
                    <a:lnTo>
                      <a:pt x="624" y="2440"/>
                    </a:lnTo>
                    <a:lnTo>
                      <a:pt x="624" y="2454"/>
                    </a:lnTo>
                    <a:lnTo>
                      <a:pt x="624" y="2440"/>
                    </a:lnTo>
                    <a:lnTo>
                      <a:pt x="624" y="2426"/>
                    </a:lnTo>
                    <a:lnTo>
                      <a:pt x="624" y="2412"/>
                    </a:lnTo>
                    <a:lnTo>
                      <a:pt x="609" y="2412"/>
                    </a:lnTo>
                    <a:lnTo>
                      <a:pt x="609" y="2398"/>
                    </a:lnTo>
                    <a:lnTo>
                      <a:pt x="609" y="2383"/>
                    </a:lnTo>
                    <a:lnTo>
                      <a:pt x="609" y="2369"/>
                    </a:lnTo>
                    <a:lnTo>
                      <a:pt x="609" y="2355"/>
                    </a:lnTo>
                    <a:lnTo>
                      <a:pt x="609" y="2341"/>
                    </a:lnTo>
                    <a:lnTo>
                      <a:pt x="609" y="2327"/>
                    </a:lnTo>
                    <a:lnTo>
                      <a:pt x="609" y="2312"/>
                    </a:lnTo>
                    <a:lnTo>
                      <a:pt x="609" y="2298"/>
                    </a:lnTo>
                    <a:lnTo>
                      <a:pt x="595" y="2298"/>
                    </a:lnTo>
                    <a:lnTo>
                      <a:pt x="595" y="2284"/>
                    </a:lnTo>
                    <a:lnTo>
                      <a:pt x="595" y="2270"/>
                    </a:lnTo>
                    <a:lnTo>
                      <a:pt x="595" y="2256"/>
                    </a:lnTo>
                    <a:lnTo>
                      <a:pt x="595" y="2242"/>
                    </a:lnTo>
                    <a:lnTo>
                      <a:pt x="595" y="2227"/>
                    </a:lnTo>
                    <a:lnTo>
                      <a:pt x="581" y="2213"/>
                    </a:lnTo>
                    <a:lnTo>
                      <a:pt x="567" y="2213"/>
                    </a:lnTo>
                    <a:lnTo>
                      <a:pt x="553" y="2213"/>
                    </a:lnTo>
                    <a:lnTo>
                      <a:pt x="553" y="2199"/>
                    </a:lnTo>
                    <a:lnTo>
                      <a:pt x="538" y="2199"/>
                    </a:lnTo>
                    <a:lnTo>
                      <a:pt x="524" y="2199"/>
                    </a:lnTo>
                    <a:lnTo>
                      <a:pt x="510" y="2199"/>
                    </a:lnTo>
                    <a:lnTo>
                      <a:pt x="510" y="2185"/>
                    </a:lnTo>
                    <a:lnTo>
                      <a:pt x="496" y="2199"/>
                    </a:lnTo>
                    <a:lnTo>
                      <a:pt x="482" y="2199"/>
                    </a:lnTo>
                    <a:lnTo>
                      <a:pt x="468" y="2199"/>
                    </a:lnTo>
                    <a:lnTo>
                      <a:pt x="453" y="2199"/>
                    </a:lnTo>
                    <a:lnTo>
                      <a:pt x="453" y="2185"/>
                    </a:lnTo>
                    <a:lnTo>
                      <a:pt x="439" y="2171"/>
                    </a:lnTo>
                    <a:lnTo>
                      <a:pt x="439" y="2156"/>
                    </a:lnTo>
                    <a:lnTo>
                      <a:pt x="425" y="2156"/>
                    </a:lnTo>
                    <a:lnTo>
                      <a:pt x="411" y="2156"/>
                    </a:lnTo>
                    <a:lnTo>
                      <a:pt x="411" y="2171"/>
                    </a:lnTo>
                    <a:lnTo>
                      <a:pt x="397" y="2171"/>
                    </a:lnTo>
                    <a:lnTo>
                      <a:pt x="382" y="2171"/>
                    </a:lnTo>
                    <a:lnTo>
                      <a:pt x="368" y="2185"/>
                    </a:lnTo>
                    <a:lnTo>
                      <a:pt x="354" y="2199"/>
                    </a:lnTo>
                    <a:lnTo>
                      <a:pt x="340" y="2199"/>
                    </a:lnTo>
                    <a:lnTo>
                      <a:pt x="326" y="2185"/>
                    </a:lnTo>
                    <a:lnTo>
                      <a:pt x="326" y="2171"/>
                    </a:lnTo>
                    <a:lnTo>
                      <a:pt x="326" y="2156"/>
                    </a:lnTo>
                    <a:lnTo>
                      <a:pt x="326" y="2142"/>
                    </a:lnTo>
                    <a:lnTo>
                      <a:pt x="326" y="2128"/>
                    </a:lnTo>
                    <a:lnTo>
                      <a:pt x="326" y="2114"/>
                    </a:lnTo>
                    <a:lnTo>
                      <a:pt x="340" y="2100"/>
                    </a:lnTo>
                    <a:lnTo>
                      <a:pt x="326" y="2100"/>
                    </a:lnTo>
                    <a:lnTo>
                      <a:pt x="340" y="2100"/>
                    </a:lnTo>
                    <a:lnTo>
                      <a:pt x="326" y="2100"/>
                    </a:lnTo>
                    <a:lnTo>
                      <a:pt x="326" y="2086"/>
                    </a:lnTo>
                    <a:lnTo>
                      <a:pt x="326" y="2071"/>
                    </a:lnTo>
                    <a:lnTo>
                      <a:pt x="326" y="2057"/>
                    </a:lnTo>
                    <a:lnTo>
                      <a:pt x="326" y="2043"/>
                    </a:lnTo>
                    <a:lnTo>
                      <a:pt x="340" y="2043"/>
                    </a:lnTo>
                    <a:lnTo>
                      <a:pt x="340" y="2029"/>
                    </a:lnTo>
                    <a:lnTo>
                      <a:pt x="340" y="2015"/>
                    </a:lnTo>
                    <a:lnTo>
                      <a:pt x="340" y="1986"/>
                    </a:lnTo>
                    <a:lnTo>
                      <a:pt x="326" y="1986"/>
                    </a:lnTo>
                    <a:lnTo>
                      <a:pt x="326" y="1972"/>
                    </a:lnTo>
                    <a:lnTo>
                      <a:pt x="326" y="1958"/>
                    </a:lnTo>
                    <a:lnTo>
                      <a:pt x="340" y="1958"/>
                    </a:lnTo>
                    <a:lnTo>
                      <a:pt x="340" y="1944"/>
                    </a:lnTo>
                    <a:lnTo>
                      <a:pt x="340" y="1930"/>
                    </a:lnTo>
                    <a:lnTo>
                      <a:pt x="340" y="1915"/>
                    </a:lnTo>
                    <a:lnTo>
                      <a:pt x="326" y="1915"/>
                    </a:lnTo>
                    <a:lnTo>
                      <a:pt x="326" y="1901"/>
                    </a:lnTo>
                    <a:lnTo>
                      <a:pt x="326" y="1887"/>
                    </a:lnTo>
                    <a:lnTo>
                      <a:pt x="326" y="1873"/>
                    </a:lnTo>
                    <a:lnTo>
                      <a:pt x="326" y="1859"/>
                    </a:lnTo>
                    <a:lnTo>
                      <a:pt x="326" y="1844"/>
                    </a:lnTo>
                    <a:lnTo>
                      <a:pt x="326" y="1830"/>
                    </a:lnTo>
                    <a:lnTo>
                      <a:pt x="326" y="1816"/>
                    </a:lnTo>
                    <a:lnTo>
                      <a:pt x="326" y="1788"/>
                    </a:lnTo>
                    <a:lnTo>
                      <a:pt x="340" y="1788"/>
                    </a:lnTo>
                    <a:lnTo>
                      <a:pt x="340" y="1773"/>
                    </a:lnTo>
                    <a:lnTo>
                      <a:pt x="340" y="1759"/>
                    </a:lnTo>
                    <a:lnTo>
                      <a:pt x="340" y="1745"/>
                    </a:lnTo>
                    <a:lnTo>
                      <a:pt x="340" y="1731"/>
                    </a:lnTo>
                    <a:lnTo>
                      <a:pt x="340" y="1717"/>
                    </a:lnTo>
                    <a:lnTo>
                      <a:pt x="340" y="1703"/>
                    </a:lnTo>
                    <a:lnTo>
                      <a:pt x="340" y="1688"/>
                    </a:lnTo>
                    <a:lnTo>
                      <a:pt x="340" y="1674"/>
                    </a:lnTo>
                    <a:lnTo>
                      <a:pt x="340" y="1660"/>
                    </a:lnTo>
                    <a:lnTo>
                      <a:pt x="340" y="1646"/>
                    </a:lnTo>
                    <a:lnTo>
                      <a:pt x="340" y="1632"/>
                    </a:lnTo>
                    <a:lnTo>
                      <a:pt x="340" y="1617"/>
                    </a:lnTo>
                    <a:lnTo>
                      <a:pt x="340" y="1603"/>
                    </a:lnTo>
                    <a:lnTo>
                      <a:pt x="340" y="1589"/>
                    </a:lnTo>
                    <a:lnTo>
                      <a:pt x="354" y="1589"/>
                    </a:lnTo>
                    <a:lnTo>
                      <a:pt x="368" y="1589"/>
                    </a:lnTo>
                    <a:lnTo>
                      <a:pt x="368" y="1561"/>
                    </a:lnTo>
                    <a:lnTo>
                      <a:pt x="354" y="1561"/>
                    </a:lnTo>
                    <a:lnTo>
                      <a:pt x="312" y="1561"/>
                    </a:lnTo>
                    <a:lnTo>
                      <a:pt x="283" y="1561"/>
                    </a:lnTo>
                    <a:lnTo>
                      <a:pt x="255" y="1561"/>
                    </a:lnTo>
                    <a:lnTo>
                      <a:pt x="241" y="1561"/>
                    </a:lnTo>
                    <a:lnTo>
                      <a:pt x="198" y="1561"/>
                    </a:lnTo>
                    <a:lnTo>
                      <a:pt x="184" y="1561"/>
                    </a:lnTo>
                    <a:lnTo>
                      <a:pt x="170" y="1561"/>
                    </a:lnTo>
                    <a:lnTo>
                      <a:pt x="141" y="1561"/>
                    </a:lnTo>
                    <a:lnTo>
                      <a:pt x="113" y="1561"/>
                    </a:lnTo>
                    <a:lnTo>
                      <a:pt x="85" y="1561"/>
                    </a:lnTo>
                    <a:lnTo>
                      <a:pt x="42" y="1561"/>
                    </a:lnTo>
                    <a:lnTo>
                      <a:pt x="0" y="1561"/>
                    </a:lnTo>
                    <a:lnTo>
                      <a:pt x="0" y="1547"/>
                    </a:lnTo>
                    <a:lnTo>
                      <a:pt x="14" y="1518"/>
                    </a:lnTo>
                    <a:lnTo>
                      <a:pt x="14" y="1490"/>
                    </a:lnTo>
                    <a:lnTo>
                      <a:pt x="14" y="1447"/>
                    </a:lnTo>
                    <a:lnTo>
                      <a:pt x="14" y="1405"/>
                    </a:lnTo>
                    <a:lnTo>
                      <a:pt x="28" y="1390"/>
                    </a:lnTo>
                    <a:lnTo>
                      <a:pt x="28" y="1376"/>
                    </a:lnTo>
                    <a:lnTo>
                      <a:pt x="14" y="1376"/>
                    </a:lnTo>
                    <a:lnTo>
                      <a:pt x="28" y="1376"/>
                    </a:lnTo>
                    <a:lnTo>
                      <a:pt x="28" y="1362"/>
                    </a:lnTo>
                    <a:lnTo>
                      <a:pt x="42" y="1334"/>
                    </a:lnTo>
                    <a:lnTo>
                      <a:pt x="56" y="1305"/>
                    </a:lnTo>
                    <a:lnTo>
                      <a:pt x="70" y="1277"/>
                    </a:lnTo>
                    <a:lnTo>
                      <a:pt x="85" y="1249"/>
                    </a:lnTo>
                    <a:lnTo>
                      <a:pt x="99" y="1249"/>
                    </a:lnTo>
                    <a:lnTo>
                      <a:pt x="99" y="1234"/>
                    </a:lnTo>
                    <a:lnTo>
                      <a:pt x="99" y="1220"/>
                    </a:lnTo>
                    <a:lnTo>
                      <a:pt x="113" y="1206"/>
                    </a:lnTo>
                    <a:lnTo>
                      <a:pt x="113" y="1192"/>
                    </a:lnTo>
                    <a:lnTo>
                      <a:pt x="127" y="1178"/>
                    </a:lnTo>
                    <a:lnTo>
                      <a:pt x="127" y="1164"/>
                    </a:lnTo>
                    <a:lnTo>
                      <a:pt x="141" y="1164"/>
                    </a:lnTo>
                    <a:lnTo>
                      <a:pt x="141" y="1135"/>
                    </a:lnTo>
                    <a:lnTo>
                      <a:pt x="141" y="1121"/>
                    </a:lnTo>
                    <a:lnTo>
                      <a:pt x="156" y="1121"/>
                    </a:lnTo>
                    <a:lnTo>
                      <a:pt x="170" y="1093"/>
                    </a:lnTo>
                    <a:lnTo>
                      <a:pt x="170" y="1064"/>
                    </a:lnTo>
                    <a:lnTo>
                      <a:pt x="184" y="1050"/>
                    </a:lnTo>
                    <a:lnTo>
                      <a:pt x="184" y="1036"/>
                    </a:lnTo>
                    <a:lnTo>
                      <a:pt x="198" y="1022"/>
                    </a:lnTo>
                    <a:lnTo>
                      <a:pt x="198" y="1008"/>
                    </a:lnTo>
                    <a:lnTo>
                      <a:pt x="212" y="979"/>
                    </a:lnTo>
                    <a:lnTo>
                      <a:pt x="212" y="965"/>
                    </a:lnTo>
                    <a:lnTo>
                      <a:pt x="226" y="951"/>
                    </a:lnTo>
                    <a:lnTo>
                      <a:pt x="226" y="937"/>
                    </a:lnTo>
                    <a:lnTo>
                      <a:pt x="241" y="922"/>
                    </a:lnTo>
                    <a:lnTo>
                      <a:pt x="241" y="894"/>
                    </a:lnTo>
                    <a:lnTo>
                      <a:pt x="255" y="880"/>
                    </a:lnTo>
                    <a:lnTo>
                      <a:pt x="255" y="851"/>
                    </a:lnTo>
                    <a:lnTo>
                      <a:pt x="283" y="809"/>
                    </a:lnTo>
                    <a:lnTo>
                      <a:pt x="297" y="781"/>
                    </a:lnTo>
                    <a:lnTo>
                      <a:pt x="297" y="766"/>
                    </a:lnTo>
                    <a:lnTo>
                      <a:pt x="312" y="738"/>
                    </a:lnTo>
                    <a:lnTo>
                      <a:pt x="312" y="710"/>
                    </a:lnTo>
                    <a:lnTo>
                      <a:pt x="326" y="695"/>
                    </a:lnTo>
                    <a:lnTo>
                      <a:pt x="326" y="667"/>
                    </a:lnTo>
                    <a:lnTo>
                      <a:pt x="340" y="653"/>
                    </a:lnTo>
                    <a:lnTo>
                      <a:pt x="340" y="639"/>
                    </a:lnTo>
                    <a:lnTo>
                      <a:pt x="354" y="610"/>
                    </a:lnTo>
                    <a:lnTo>
                      <a:pt x="354" y="596"/>
                    </a:lnTo>
                    <a:lnTo>
                      <a:pt x="368" y="568"/>
                    </a:lnTo>
                    <a:lnTo>
                      <a:pt x="368" y="554"/>
                    </a:lnTo>
                    <a:lnTo>
                      <a:pt x="368" y="539"/>
                    </a:lnTo>
                    <a:lnTo>
                      <a:pt x="368" y="525"/>
                    </a:lnTo>
                    <a:lnTo>
                      <a:pt x="368" y="511"/>
                    </a:lnTo>
                    <a:lnTo>
                      <a:pt x="368" y="497"/>
                    </a:lnTo>
                    <a:lnTo>
                      <a:pt x="368" y="454"/>
                    </a:lnTo>
                    <a:lnTo>
                      <a:pt x="368" y="426"/>
                    </a:lnTo>
                    <a:lnTo>
                      <a:pt x="382" y="383"/>
                    </a:lnTo>
                    <a:lnTo>
                      <a:pt x="382" y="355"/>
                    </a:lnTo>
                    <a:lnTo>
                      <a:pt x="382" y="341"/>
                    </a:lnTo>
                    <a:lnTo>
                      <a:pt x="382" y="298"/>
                    </a:lnTo>
                    <a:lnTo>
                      <a:pt x="453" y="312"/>
                    </a:lnTo>
                    <a:lnTo>
                      <a:pt x="468" y="270"/>
                    </a:lnTo>
                    <a:lnTo>
                      <a:pt x="482" y="256"/>
                    </a:lnTo>
                    <a:lnTo>
                      <a:pt x="482" y="242"/>
                    </a:lnTo>
                    <a:lnTo>
                      <a:pt x="482" y="227"/>
                    </a:lnTo>
                    <a:lnTo>
                      <a:pt x="510" y="156"/>
                    </a:lnTo>
                    <a:lnTo>
                      <a:pt x="510" y="142"/>
                    </a:lnTo>
                    <a:lnTo>
                      <a:pt x="524" y="128"/>
                    </a:lnTo>
                    <a:lnTo>
                      <a:pt x="524" y="114"/>
                    </a:lnTo>
                    <a:lnTo>
                      <a:pt x="538" y="114"/>
                    </a:lnTo>
                    <a:lnTo>
                      <a:pt x="538" y="100"/>
                    </a:lnTo>
                    <a:lnTo>
                      <a:pt x="553" y="57"/>
                    </a:lnTo>
                    <a:lnTo>
                      <a:pt x="567" y="29"/>
                    </a:lnTo>
                    <a:lnTo>
                      <a:pt x="581" y="0"/>
                    </a:lnTo>
                    <a:lnTo>
                      <a:pt x="581" y="15"/>
                    </a:lnTo>
                    <a:lnTo>
                      <a:pt x="595" y="29"/>
                    </a:lnTo>
                    <a:lnTo>
                      <a:pt x="609" y="29"/>
                    </a:lnTo>
                    <a:lnTo>
                      <a:pt x="624" y="57"/>
                    </a:lnTo>
                    <a:lnTo>
                      <a:pt x="638" y="71"/>
                    </a:lnTo>
                    <a:lnTo>
                      <a:pt x="666" y="86"/>
                    </a:lnTo>
                    <a:lnTo>
                      <a:pt x="680" y="100"/>
                    </a:lnTo>
                    <a:lnTo>
                      <a:pt x="694" y="114"/>
                    </a:lnTo>
                    <a:lnTo>
                      <a:pt x="709" y="128"/>
                    </a:lnTo>
                    <a:lnTo>
                      <a:pt x="723" y="128"/>
                    </a:lnTo>
                    <a:lnTo>
                      <a:pt x="723" y="142"/>
                    </a:lnTo>
                    <a:lnTo>
                      <a:pt x="723" y="156"/>
                    </a:lnTo>
                    <a:lnTo>
                      <a:pt x="737" y="171"/>
                    </a:lnTo>
                    <a:lnTo>
                      <a:pt x="751" y="185"/>
                    </a:lnTo>
                    <a:lnTo>
                      <a:pt x="751" y="199"/>
                    </a:lnTo>
                    <a:lnTo>
                      <a:pt x="765" y="199"/>
                    </a:lnTo>
                    <a:lnTo>
                      <a:pt x="765" y="213"/>
                    </a:lnTo>
                    <a:lnTo>
                      <a:pt x="794" y="227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1" name="Freeform 21"/>
              <p:cNvSpPr>
                <a:spLocks noChangeAspect="1"/>
              </p:cNvSpPr>
              <p:nvPr/>
            </p:nvSpPr>
            <p:spPr bwMode="auto">
              <a:xfrm>
                <a:off x="10909" y="7786"/>
                <a:ext cx="1923" cy="1377"/>
              </a:xfrm>
              <a:custGeom>
                <a:avLst/>
                <a:gdLst/>
                <a:ahLst/>
                <a:cxnLst>
                  <a:cxn ang="0">
                    <a:pos x="723" y="113"/>
                  </a:cxn>
                  <a:cxn ang="0">
                    <a:pos x="751" y="128"/>
                  </a:cxn>
                  <a:cxn ang="0">
                    <a:pos x="822" y="128"/>
                  </a:cxn>
                  <a:cxn ang="0">
                    <a:pos x="865" y="142"/>
                  </a:cxn>
                  <a:cxn ang="0">
                    <a:pos x="936" y="170"/>
                  </a:cxn>
                  <a:cxn ang="0">
                    <a:pos x="1021" y="198"/>
                  </a:cxn>
                  <a:cxn ang="0">
                    <a:pos x="1205" y="255"/>
                  </a:cxn>
                  <a:cxn ang="0">
                    <a:pos x="1191" y="312"/>
                  </a:cxn>
                  <a:cxn ang="0">
                    <a:pos x="1205" y="326"/>
                  </a:cxn>
                  <a:cxn ang="0">
                    <a:pos x="1205" y="355"/>
                  </a:cxn>
                  <a:cxn ang="0">
                    <a:pos x="1191" y="397"/>
                  </a:cxn>
                  <a:cxn ang="0">
                    <a:pos x="1177" y="440"/>
                  </a:cxn>
                  <a:cxn ang="0">
                    <a:pos x="1163" y="482"/>
                  </a:cxn>
                  <a:cxn ang="0">
                    <a:pos x="1163" y="567"/>
                  </a:cxn>
                  <a:cxn ang="0">
                    <a:pos x="1163" y="610"/>
                  </a:cxn>
                  <a:cxn ang="0">
                    <a:pos x="1148" y="638"/>
                  </a:cxn>
                  <a:cxn ang="0">
                    <a:pos x="1134" y="695"/>
                  </a:cxn>
                  <a:cxn ang="0">
                    <a:pos x="992" y="752"/>
                  </a:cxn>
                  <a:cxn ang="0">
                    <a:pos x="950" y="865"/>
                  </a:cxn>
                  <a:cxn ang="0">
                    <a:pos x="921" y="851"/>
                  </a:cxn>
                  <a:cxn ang="0">
                    <a:pos x="893" y="851"/>
                  </a:cxn>
                  <a:cxn ang="0">
                    <a:pos x="851" y="851"/>
                  </a:cxn>
                  <a:cxn ang="0">
                    <a:pos x="822" y="851"/>
                  </a:cxn>
                  <a:cxn ang="0">
                    <a:pos x="765" y="837"/>
                  </a:cxn>
                  <a:cxn ang="0">
                    <a:pos x="737" y="837"/>
                  </a:cxn>
                  <a:cxn ang="0">
                    <a:pos x="723" y="837"/>
                  </a:cxn>
                  <a:cxn ang="0">
                    <a:pos x="680" y="837"/>
                  </a:cxn>
                  <a:cxn ang="0">
                    <a:pos x="652" y="823"/>
                  </a:cxn>
                  <a:cxn ang="0">
                    <a:pos x="581" y="823"/>
                  </a:cxn>
                  <a:cxn ang="0">
                    <a:pos x="496" y="808"/>
                  </a:cxn>
                  <a:cxn ang="0">
                    <a:pos x="468" y="808"/>
                  </a:cxn>
                  <a:cxn ang="0">
                    <a:pos x="425" y="808"/>
                  </a:cxn>
                  <a:cxn ang="0">
                    <a:pos x="397" y="808"/>
                  </a:cxn>
                  <a:cxn ang="0">
                    <a:pos x="312" y="794"/>
                  </a:cxn>
                  <a:cxn ang="0">
                    <a:pos x="283" y="794"/>
                  </a:cxn>
                  <a:cxn ang="0">
                    <a:pos x="198" y="808"/>
                  </a:cxn>
                  <a:cxn ang="0">
                    <a:pos x="113" y="808"/>
                  </a:cxn>
                  <a:cxn ang="0">
                    <a:pos x="85" y="808"/>
                  </a:cxn>
                  <a:cxn ang="0">
                    <a:pos x="70" y="808"/>
                  </a:cxn>
                  <a:cxn ang="0">
                    <a:pos x="42" y="808"/>
                  </a:cxn>
                  <a:cxn ang="0">
                    <a:pos x="14" y="808"/>
                  </a:cxn>
                  <a:cxn ang="0">
                    <a:pos x="0" y="780"/>
                  </a:cxn>
                  <a:cxn ang="0">
                    <a:pos x="28" y="723"/>
                  </a:cxn>
                  <a:cxn ang="0">
                    <a:pos x="85" y="525"/>
                  </a:cxn>
                  <a:cxn ang="0">
                    <a:pos x="99" y="454"/>
                  </a:cxn>
                  <a:cxn ang="0">
                    <a:pos x="113" y="411"/>
                  </a:cxn>
                  <a:cxn ang="0">
                    <a:pos x="141" y="284"/>
                  </a:cxn>
                  <a:cxn ang="0">
                    <a:pos x="141" y="241"/>
                  </a:cxn>
                  <a:cxn ang="0">
                    <a:pos x="141" y="198"/>
                  </a:cxn>
                  <a:cxn ang="0">
                    <a:pos x="141" y="170"/>
                  </a:cxn>
                  <a:cxn ang="0">
                    <a:pos x="141" y="113"/>
                  </a:cxn>
                  <a:cxn ang="0">
                    <a:pos x="269" y="99"/>
                  </a:cxn>
                  <a:cxn ang="0">
                    <a:pos x="354" y="99"/>
                  </a:cxn>
                  <a:cxn ang="0">
                    <a:pos x="368" y="71"/>
                  </a:cxn>
                  <a:cxn ang="0">
                    <a:pos x="368" y="14"/>
                  </a:cxn>
                  <a:cxn ang="0">
                    <a:pos x="581" y="99"/>
                  </a:cxn>
                </a:cxnLst>
                <a:rect l="0" t="0" r="r" b="b"/>
                <a:pathLst>
                  <a:path w="1205" h="865">
                    <a:moveTo>
                      <a:pt x="652" y="99"/>
                    </a:moveTo>
                    <a:lnTo>
                      <a:pt x="666" y="113"/>
                    </a:lnTo>
                    <a:lnTo>
                      <a:pt x="680" y="113"/>
                    </a:lnTo>
                    <a:lnTo>
                      <a:pt x="695" y="113"/>
                    </a:lnTo>
                    <a:lnTo>
                      <a:pt x="709" y="113"/>
                    </a:lnTo>
                    <a:lnTo>
                      <a:pt x="723" y="113"/>
                    </a:lnTo>
                    <a:lnTo>
                      <a:pt x="737" y="113"/>
                    </a:lnTo>
                    <a:lnTo>
                      <a:pt x="751" y="128"/>
                    </a:lnTo>
                    <a:lnTo>
                      <a:pt x="765" y="128"/>
                    </a:lnTo>
                    <a:lnTo>
                      <a:pt x="794" y="128"/>
                    </a:lnTo>
                    <a:lnTo>
                      <a:pt x="808" y="128"/>
                    </a:lnTo>
                    <a:lnTo>
                      <a:pt x="822" y="128"/>
                    </a:lnTo>
                    <a:lnTo>
                      <a:pt x="836" y="128"/>
                    </a:lnTo>
                    <a:lnTo>
                      <a:pt x="851" y="128"/>
                    </a:lnTo>
                    <a:lnTo>
                      <a:pt x="851" y="142"/>
                    </a:lnTo>
                    <a:lnTo>
                      <a:pt x="865" y="142"/>
                    </a:lnTo>
                    <a:lnTo>
                      <a:pt x="879" y="142"/>
                    </a:lnTo>
                    <a:lnTo>
                      <a:pt x="907" y="156"/>
                    </a:lnTo>
                    <a:lnTo>
                      <a:pt x="936" y="170"/>
                    </a:lnTo>
                    <a:lnTo>
                      <a:pt x="950" y="170"/>
                    </a:lnTo>
                    <a:lnTo>
                      <a:pt x="964" y="184"/>
                    </a:lnTo>
                    <a:lnTo>
                      <a:pt x="978" y="184"/>
                    </a:lnTo>
                    <a:lnTo>
                      <a:pt x="992" y="198"/>
                    </a:lnTo>
                    <a:lnTo>
                      <a:pt x="1007" y="198"/>
                    </a:lnTo>
                    <a:lnTo>
                      <a:pt x="1021" y="198"/>
                    </a:lnTo>
                    <a:lnTo>
                      <a:pt x="1092" y="213"/>
                    </a:lnTo>
                    <a:lnTo>
                      <a:pt x="1092" y="227"/>
                    </a:lnTo>
                    <a:lnTo>
                      <a:pt x="1106" y="227"/>
                    </a:lnTo>
                    <a:lnTo>
                      <a:pt x="1134" y="227"/>
                    </a:lnTo>
                    <a:lnTo>
                      <a:pt x="1177" y="241"/>
                    </a:lnTo>
                    <a:lnTo>
                      <a:pt x="1205" y="241"/>
                    </a:lnTo>
                    <a:lnTo>
                      <a:pt x="1205" y="255"/>
                    </a:lnTo>
                    <a:lnTo>
                      <a:pt x="1205" y="284"/>
                    </a:lnTo>
                    <a:lnTo>
                      <a:pt x="1205" y="298"/>
                    </a:lnTo>
                    <a:lnTo>
                      <a:pt x="1191" y="312"/>
                    </a:lnTo>
                    <a:lnTo>
                      <a:pt x="1191" y="326"/>
                    </a:lnTo>
                    <a:lnTo>
                      <a:pt x="1205" y="326"/>
                    </a:lnTo>
                    <a:lnTo>
                      <a:pt x="1205" y="340"/>
                    </a:lnTo>
                    <a:lnTo>
                      <a:pt x="1205" y="355"/>
                    </a:lnTo>
                    <a:lnTo>
                      <a:pt x="1191" y="369"/>
                    </a:lnTo>
                    <a:lnTo>
                      <a:pt x="1191" y="383"/>
                    </a:lnTo>
                    <a:lnTo>
                      <a:pt x="1191" y="397"/>
                    </a:lnTo>
                    <a:lnTo>
                      <a:pt x="1191" y="411"/>
                    </a:lnTo>
                    <a:lnTo>
                      <a:pt x="1177" y="411"/>
                    </a:lnTo>
                    <a:lnTo>
                      <a:pt x="1177" y="425"/>
                    </a:lnTo>
                    <a:lnTo>
                      <a:pt x="1177" y="440"/>
                    </a:lnTo>
                    <a:lnTo>
                      <a:pt x="1177" y="454"/>
                    </a:lnTo>
                    <a:lnTo>
                      <a:pt x="1177" y="468"/>
                    </a:lnTo>
                    <a:lnTo>
                      <a:pt x="1163" y="468"/>
                    </a:lnTo>
                    <a:lnTo>
                      <a:pt x="1163" y="482"/>
                    </a:lnTo>
                    <a:lnTo>
                      <a:pt x="1163" y="511"/>
                    </a:lnTo>
                    <a:lnTo>
                      <a:pt x="1163" y="539"/>
                    </a:lnTo>
                    <a:lnTo>
                      <a:pt x="1163" y="553"/>
                    </a:lnTo>
                    <a:lnTo>
                      <a:pt x="1163" y="567"/>
                    </a:lnTo>
                    <a:lnTo>
                      <a:pt x="1163" y="581"/>
                    </a:lnTo>
                    <a:lnTo>
                      <a:pt x="1163" y="596"/>
                    </a:lnTo>
                    <a:lnTo>
                      <a:pt x="1163" y="610"/>
                    </a:lnTo>
                    <a:lnTo>
                      <a:pt x="1148" y="610"/>
                    </a:lnTo>
                    <a:lnTo>
                      <a:pt x="1148" y="624"/>
                    </a:lnTo>
                    <a:lnTo>
                      <a:pt x="1148" y="638"/>
                    </a:lnTo>
                    <a:lnTo>
                      <a:pt x="1163" y="652"/>
                    </a:lnTo>
                    <a:lnTo>
                      <a:pt x="1163" y="667"/>
                    </a:lnTo>
                    <a:lnTo>
                      <a:pt x="1163" y="695"/>
                    </a:lnTo>
                    <a:lnTo>
                      <a:pt x="1134" y="695"/>
                    </a:lnTo>
                    <a:lnTo>
                      <a:pt x="1106" y="695"/>
                    </a:lnTo>
                    <a:lnTo>
                      <a:pt x="1077" y="695"/>
                    </a:lnTo>
                    <a:lnTo>
                      <a:pt x="1063" y="695"/>
                    </a:lnTo>
                    <a:lnTo>
                      <a:pt x="1049" y="695"/>
                    </a:lnTo>
                    <a:lnTo>
                      <a:pt x="1035" y="695"/>
                    </a:lnTo>
                    <a:lnTo>
                      <a:pt x="992" y="695"/>
                    </a:lnTo>
                    <a:lnTo>
                      <a:pt x="992" y="752"/>
                    </a:lnTo>
                    <a:lnTo>
                      <a:pt x="992" y="794"/>
                    </a:lnTo>
                    <a:lnTo>
                      <a:pt x="978" y="823"/>
                    </a:lnTo>
                    <a:lnTo>
                      <a:pt x="978" y="851"/>
                    </a:lnTo>
                    <a:lnTo>
                      <a:pt x="978" y="865"/>
                    </a:lnTo>
                    <a:lnTo>
                      <a:pt x="964" y="865"/>
                    </a:lnTo>
                    <a:lnTo>
                      <a:pt x="950" y="865"/>
                    </a:lnTo>
                    <a:lnTo>
                      <a:pt x="936" y="865"/>
                    </a:lnTo>
                    <a:lnTo>
                      <a:pt x="921" y="851"/>
                    </a:lnTo>
                    <a:lnTo>
                      <a:pt x="907" y="851"/>
                    </a:lnTo>
                    <a:lnTo>
                      <a:pt x="893" y="851"/>
                    </a:lnTo>
                    <a:lnTo>
                      <a:pt x="879" y="851"/>
                    </a:lnTo>
                    <a:lnTo>
                      <a:pt x="865" y="851"/>
                    </a:lnTo>
                    <a:lnTo>
                      <a:pt x="851" y="851"/>
                    </a:lnTo>
                    <a:lnTo>
                      <a:pt x="836" y="851"/>
                    </a:lnTo>
                    <a:lnTo>
                      <a:pt x="822" y="851"/>
                    </a:lnTo>
                    <a:lnTo>
                      <a:pt x="808" y="851"/>
                    </a:lnTo>
                    <a:lnTo>
                      <a:pt x="794" y="851"/>
                    </a:lnTo>
                    <a:lnTo>
                      <a:pt x="765" y="837"/>
                    </a:lnTo>
                    <a:lnTo>
                      <a:pt x="751" y="837"/>
                    </a:lnTo>
                    <a:lnTo>
                      <a:pt x="737" y="837"/>
                    </a:lnTo>
                    <a:lnTo>
                      <a:pt x="723" y="837"/>
                    </a:lnTo>
                    <a:lnTo>
                      <a:pt x="695" y="837"/>
                    </a:lnTo>
                    <a:lnTo>
                      <a:pt x="680" y="837"/>
                    </a:lnTo>
                    <a:lnTo>
                      <a:pt x="666" y="837"/>
                    </a:lnTo>
                    <a:lnTo>
                      <a:pt x="652" y="823"/>
                    </a:lnTo>
                    <a:lnTo>
                      <a:pt x="638" y="823"/>
                    </a:lnTo>
                    <a:lnTo>
                      <a:pt x="624" y="823"/>
                    </a:lnTo>
                    <a:lnTo>
                      <a:pt x="595" y="823"/>
                    </a:lnTo>
                    <a:lnTo>
                      <a:pt x="581" y="823"/>
                    </a:lnTo>
                    <a:lnTo>
                      <a:pt x="567" y="823"/>
                    </a:lnTo>
                    <a:lnTo>
                      <a:pt x="553" y="823"/>
                    </a:lnTo>
                    <a:lnTo>
                      <a:pt x="510" y="823"/>
                    </a:lnTo>
                    <a:lnTo>
                      <a:pt x="510" y="808"/>
                    </a:lnTo>
                    <a:lnTo>
                      <a:pt x="496" y="808"/>
                    </a:lnTo>
                    <a:lnTo>
                      <a:pt x="496" y="823"/>
                    </a:lnTo>
                    <a:lnTo>
                      <a:pt x="496" y="808"/>
                    </a:lnTo>
                    <a:lnTo>
                      <a:pt x="482" y="808"/>
                    </a:lnTo>
                    <a:lnTo>
                      <a:pt x="468" y="808"/>
                    </a:lnTo>
                    <a:lnTo>
                      <a:pt x="453" y="808"/>
                    </a:lnTo>
                    <a:lnTo>
                      <a:pt x="439" y="808"/>
                    </a:lnTo>
                    <a:lnTo>
                      <a:pt x="425" y="808"/>
                    </a:lnTo>
                    <a:lnTo>
                      <a:pt x="411" y="808"/>
                    </a:lnTo>
                    <a:lnTo>
                      <a:pt x="397" y="808"/>
                    </a:lnTo>
                    <a:lnTo>
                      <a:pt x="382" y="808"/>
                    </a:lnTo>
                    <a:lnTo>
                      <a:pt x="340" y="808"/>
                    </a:lnTo>
                    <a:lnTo>
                      <a:pt x="326" y="808"/>
                    </a:lnTo>
                    <a:lnTo>
                      <a:pt x="326" y="794"/>
                    </a:lnTo>
                    <a:lnTo>
                      <a:pt x="312" y="794"/>
                    </a:lnTo>
                    <a:lnTo>
                      <a:pt x="297" y="794"/>
                    </a:lnTo>
                    <a:lnTo>
                      <a:pt x="283" y="794"/>
                    </a:lnTo>
                    <a:lnTo>
                      <a:pt x="269" y="794"/>
                    </a:lnTo>
                    <a:lnTo>
                      <a:pt x="241" y="808"/>
                    </a:lnTo>
                    <a:lnTo>
                      <a:pt x="226" y="808"/>
                    </a:lnTo>
                    <a:lnTo>
                      <a:pt x="198" y="808"/>
                    </a:lnTo>
                    <a:lnTo>
                      <a:pt x="184" y="808"/>
                    </a:lnTo>
                    <a:lnTo>
                      <a:pt x="141" y="808"/>
                    </a:lnTo>
                    <a:lnTo>
                      <a:pt x="127" y="808"/>
                    </a:lnTo>
                    <a:lnTo>
                      <a:pt x="113" y="808"/>
                    </a:lnTo>
                    <a:lnTo>
                      <a:pt x="99" y="808"/>
                    </a:lnTo>
                    <a:lnTo>
                      <a:pt x="85" y="808"/>
                    </a:lnTo>
                    <a:lnTo>
                      <a:pt x="70" y="808"/>
                    </a:lnTo>
                    <a:lnTo>
                      <a:pt x="56" y="808"/>
                    </a:lnTo>
                    <a:lnTo>
                      <a:pt x="42" y="808"/>
                    </a:lnTo>
                    <a:lnTo>
                      <a:pt x="28" y="808"/>
                    </a:lnTo>
                    <a:lnTo>
                      <a:pt x="14" y="808"/>
                    </a:lnTo>
                    <a:lnTo>
                      <a:pt x="0" y="808"/>
                    </a:lnTo>
                    <a:lnTo>
                      <a:pt x="0" y="794"/>
                    </a:lnTo>
                    <a:lnTo>
                      <a:pt x="0" y="780"/>
                    </a:lnTo>
                    <a:lnTo>
                      <a:pt x="14" y="780"/>
                    </a:lnTo>
                    <a:lnTo>
                      <a:pt x="14" y="752"/>
                    </a:lnTo>
                    <a:lnTo>
                      <a:pt x="14" y="737"/>
                    </a:lnTo>
                    <a:lnTo>
                      <a:pt x="28" y="737"/>
                    </a:lnTo>
                    <a:lnTo>
                      <a:pt x="28" y="723"/>
                    </a:lnTo>
                    <a:lnTo>
                      <a:pt x="42" y="681"/>
                    </a:lnTo>
                    <a:lnTo>
                      <a:pt x="42" y="638"/>
                    </a:lnTo>
                    <a:lnTo>
                      <a:pt x="70" y="567"/>
                    </a:lnTo>
                    <a:lnTo>
                      <a:pt x="70" y="553"/>
                    </a:lnTo>
                    <a:lnTo>
                      <a:pt x="85" y="539"/>
                    </a:lnTo>
                    <a:lnTo>
                      <a:pt x="85" y="525"/>
                    </a:lnTo>
                    <a:lnTo>
                      <a:pt x="85" y="511"/>
                    </a:lnTo>
                    <a:lnTo>
                      <a:pt x="99" y="496"/>
                    </a:lnTo>
                    <a:lnTo>
                      <a:pt x="99" y="468"/>
                    </a:lnTo>
                    <a:lnTo>
                      <a:pt x="99" y="454"/>
                    </a:lnTo>
                    <a:lnTo>
                      <a:pt x="99" y="440"/>
                    </a:lnTo>
                    <a:lnTo>
                      <a:pt x="113" y="425"/>
                    </a:lnTo>
                    <a:lnTo>
                      <a:pt x="99" y="425"/>
                    </a:lnTo>
                    <a:lnTo>
                      <a:pt x="113" y="411"/>
                    </a:lnTo>
                    <a:lnTo>
                      <a:pt x="141" y="298"/>
                    </a:lnTo>
                    <a:lnTo>
                      <a:pt x="141" y="284"/>
                    </a:lnTo>
                    <a:lnTo>
                      <a:pt x="141" y="269"/>
                    </a:lnTo>
                    <a:lnTo>
                      <a:pt x="141" y="255"/>
                    </a:lnTo>
                    <a:lnTo>
                      <a:pt x="141" y="241"/>
                    </a:lnTo>
                    <a:lnTo>
                      <a:pt x="141" y="227"/>
                    </a:lnTo>
                    <a:lnTo>
                      <a:pt x="141" y="213"/>
                    </a:lnTo>
                    <a:lnTo>
                      <a:pt x="141" y="198"/>
                    </a:lnTo>
                    <a:lnTo>
                      <a:pt x="141" y="184"/>
                    </a:lnTo>
                    <a:lnTo>
                      <a:pt x="141" y="170"/>
                    </a:lnTo>
                    <a:lnTo>
                      <a:pt x="141" y="156"/>
                    </a:lnTo>
                    <a:lnTo>
                      <a:pt x="141" y="142"/>
                    </a:lnTo>
                    <a:lnTo>
                      <a:pt x="141" y="128"/>
                    </a:lnTo>
                    <a:lnTo>
                      <a:pt x="141" y="113"/>
                    </a:lnTo>
                    <a:lnTo>
                      <a:pt x="141" y="99"/>
                    </a:lnTo>
                    <a:lnTo>
                      <a:pt x="241" y="99"/>
                    </a:lnTo>
                    <a:lnTo>
                      <a:pt x="255" y="99"/>
                    </a:lnTo>
                    <a:lnTo>
                      <a:pt x="269" y="99"/>
                    </a:lnTo>
                    <a:lnTo>
                      <a:pt x="312" y="99"/>
                    </a:lnTo>
                    <a:lnTo>
                      <a:pt x="326" y="99"/>
                    </a:lnTo>
                    <a:lnTo>
                      <a:pt x="340" y="99"/>
                    </a:lnTo>
                    <a:lnTo>
                      <a:pt x="354" y="99"/>
                    </a:lnTo>
                    <a:lnTo>
                      <a:pt x="368" y="113"/>
                    </a:lnTo>
                    <a:lnTo>
                      <a:pt x="368" y="99"/>
                    </a:lnTo>
                    <a:lnTo>
                      <a:pt x="368" y="85"/>
                    </a:lnTo>
                    <a:lnTo>
                      <a:pt x="368" y="71"/>
                    </a:lnTo>
                    <a:lnTo>
                      <a:pt x="354" y="71"/>
                    </a:lnTo>
                    <a:lnTo>
                      <a:pt x="368" y="57"/>
                    </a:lnTo>
                    <a:lnTo>
                      <a:pt x="368" y="0"/>
                    </a:lnTo>
                    <a:lnTo>
                      <a:pt x="368" y="14"/>
                    </a:lnTo>
                    <a:lnTo>
                      <a:pt x="382" y="28"/>
                    </a:lnTo>
                    <a:lnTo>
                      <a:pt x="411" y="57"/>
                    </a:lnTo>
                    <a:lnTo>
                      <a:pt x="411" y="71"/>
                    </a:lnTo>
                    <a:lnTo>
                      <a:pt x="524" y="85"/>
                    </a:lnTo>
                    <a:lnTo>
                      <a:pt x="567" y="99"/>
                    </a:lnTo>
                    <a:lnTo>
                      <a:pt x="581" y="99"/>
                    </a:lnTo>
                    <a:lnTo>
                      <a:pt x="595" y="99"/>
                    </a:lnTo>
                    <a:lnTo>
                      <a:pt x="624" y="99"/>
                    </a:lnTo>
                    <a:lnTo>
                      <a:pt x="652" y="99"/>
                    </a:lnTo>
                    <a:close/>
                  </a:path>
                </a:pathLst>
              </a:custGeom>
              <a:solidFill>
                <a:srgbClr val="0070C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2" name="Freeform 22"/>
              <p:cNvSpPr>
                <a:spLocks noChangeAspect="1"/>
              </p:cNvSpPr>
              <p:nvPr/>
            </p:nvSpPr>
            <p:spPr bwMode="auto">
              <a:xfrm>
                <a:off x="9278" y="1802"/>
                <a:ext cx="3396" cy="3432"/>
              </a:xfrm>
              <a:custGeom>
                <a:avLst/>
                <a:gdLst/>
                <a:ahLst/>
                <a:cxnLst>
                  <a:cxn ang="0">
                    <a:pos x="1731" y="14"/>
                  </a:cxn>
                  <a:cxn ang="0">
                    <a:pos x="1787" y="71"/>
                  </a:cxn>
                  <a:cxn ang="0">
                    <a:pos x="1802" y="142"/>
                  </a:cxn>
                  <a:cxn ang="0">
                    <a:pos x="1802" y="213"/>
                  </a:cxn>
                  <a:cxn ang="0">
                    <a:pos x="1787" y="270"/>
                  </a:cxn>
                  <a:cxn ang="0">
                    <a:pos x="1773" y="369"/>
                  </a:cxn>
                  <a:cxn ang="0">
                    <a:pos x="1787" y="482"/>
                  </a:cxn>
                  <a:cxn ang="0">
                    <a:pos x="1958" y="553"/>
                  </a:cxn>
                  <a:cxn ang="0">
                    <a:pos x="1887" y="567"/>
                  </a:cxn>
                  <a:cxn ang="0">
                    <a:pos x="1943" y="596"/>
                  </a:cxn>
                  <a:cxn ang="0">
                    <a:pos x="1986" y="553"/>
                  </a:cxn>
                  <a:cxn ang="0">
                    <a:pos x="2071" y="582"/>
                  </a:cxn>
                  <a:cxn ang="0">
                    <a:pos x="2043" y="738"/>
                  </a:cxn>
                  <a:cxn ang="0">
                    <a:pos x="1986" y="908"/>
                  </a:cxn>
                  <a:cxn ang="0">
                    <a:pos x="1958" y="1106"/>
                  </a:cxn>
                  <a:cxn ang="0">
                    <a:pos x="1929" y="1291"/>
                  </a:cxn>
                  <a:cxn ang="0">
                    <a:pos x="1802" y="1418"/>
                  </a:cxn>
                  <a:cxn ang="0">
                    <a:pos x="1646" y="1504"/>
                  </a:cxn>
                  <a:cxn ang="0">
                    <a:pos x="1447" y="1560"/>
                  </a:cxn>
                  <a:cxn ang="0">
                    <a:pos x="1291" y="1574"/>
                  </a:cxn>
                  <a:cxn ang="0">
                    <a:pos x="1163" y="1574"/>
                  </a:cxn>
                  <a:cxn ang="0">
                    <a:pos x="965" y="1546"/>
                  </a:cxn>
                  <a:cxn ang="0">
                    <a:pos x="851" y="1560"/>
                  </a:cxn>
                  <a:cxn ang="0">
                    <a:pos x="752" y="1617"/>
                  </a:cxn>
                  <a:cxn ang="0">
                    <a:pos x="667" y="1688"/>
                  </a:cxn>
                  <a:cxn ang="0">
                    <a:pos x="582" y="1830"/>
                  </a:cxn>
                  <a:cxn ang="0">
                    <a:pos x="57" y="2156"/>
                  </a:cxn>
                  <a:cxn ang="0">
                    <a:pos x="43" y="1901"/>
                  </a:cxn>
                  <a:cxn ang="0">
                    <a:pos x="29" y="1844"/>
                  </a:cxn>
                  <a:cxn ang="0">
                    <a:pos x="0" y="1731"/>
                  </a:cxn>
                  <a:cxn ang="0">
                    <a:pos x="0" y="1617"/>
                  </a:cxn>
                  <a:cxn ang="0">
                    <a:pos x="15" y="1518"/>
                  </a:cxn>
                  <a:cxn ang="0">
                    <a:pos x="29" y="1475"/>
                  </a:cxn>
                  <a:cxn ang="0">
                    <a:pos x="57" y="1390"/>
                  </a:cxn>
                  <a:cxn ang="0">
                    <a:pos x="128" y="1248"/>
                  </a:cxn>
                  <a:cxn ang="0">
                    <a:pos x="128" y="1206"/>
                  </a:cxn>
                  <a:cxn ang="0">
                    <a:pos x="142" y="1149"/>
                  </a:cxn>
                  <a:cxn ang="0">
                    <a:pos x="156" y="1106"/>
                  </a:cxn>
                  <a:cxn ang="0">
                    <a:pos x="227" y="1064"/>
                  </a:cxn>
                  <a:cxn ang="0">
                    <a:pos x="369" y="950"/>
                  </a:cxn>
                  <a:cxn ang="0">
                    <a:pos x="511" y="851"/>
                  </a:cxn>
                  <a:cxn ang="0">
                    <a:pos x="624" y="851"/>
                  </a:cxn>
                  <a:cxn ang="0">
                    <a:pos x="681" y="865"/>
                  </a:cxn>
                  <a:cxn ang="0">
                    <a:pos x="752" y="879"/>
                  </a:cxn>
                  <a:cxn ang="0">
                    <a:pos x="809" y="908"/>
                  </a:cxn>
                  <a:cxn ang="0">
                    <a:pos x="866" y="908"/>
                  </a:cxn>
                  <a:cxn ang="0">
                    <a:pos x="951" y="879"/>
                  </a:cxn>
                  <a:cxn ang="0">
                    <a:pos x="993" y="851"/>
                  </a:cxn>
                  <a:cxn ang="0">
                    <a:pos x="1022" y="794"/>
                  </a:cxn>
                  <a:cxn ang="0">
                    <a:pos x="1064" y="766"/>
                  </a:cxn>
                  <a:cxn ang="0">
                    <a:pos x="1092" y="709"/>
                  </a:cxn>
                  <a:cxn ang="0">
                    <a:pos x="979" y="638"/>
                  </a:cxn>
                  <a:cxn ang="0">
                    <a:pos x="1064" y="539"/>
                  </a:cxn>
                  <a:cxn ang="0">
                    <a:pos x="1107" y="426"/>
                  </a:cxn>
                  <a:cxn ang="0">
                    <a:pos x="1192" y="383"/>
                  </a:cxn>
                  <a:cxn ang="0">
                    <a:pos x="1348" y="340"/>
                  </a:cxn>
                  <a:cxn ang="0">
                    <a:pos x="1404" y="284"/>
                  </a:cxn>
                  <a:cxn ang="0">
                    <a:pos x="1447" y="156"/>
                  </a:cxn>
                  <a:cxn ang="0">
                    <a:pos x="1518" y="57"/>
                  </a:cxn>
                  <a:cxn ang="0">
                    <a:pos x="1617" y="14"/>
                  </a:cxn>
                </a:cxnLst>
                <a:rect l="0" t="0" r="r" b="b"/>
                <a:pathLst>
                  <a:path w="2128" h="2156">
                    <a:moveTo>
                      <a:pt x="1660" y="28"/>
                    </a:moveTo>
                    <a:lnTo>
                      <a:pt x="1674" y="28"/>
                    </a:lnTo>
                    <a:lnTo>
                      <a:pt x="1688" y="28"/>
                    </a:lnTo>
                    <a:lnTo>
                      <a:pt x="1702" y="28"/>
                    </a:lnTo>
                    <a:lnTo>
                      <a:pt x="1717" y="14"/>
                    </a:lnTo>
                    <a:lnTo>
                      <a:pt x="1731" y="14"/>
                    </a:lnTo>
                    <a:lnTo>
                      <a:pt x="1731" y="28"/>
                    </a:lnTo>
                    <a:lnTo>
                      <a:pt x="1745" y="28"/>
                    </a:lnTo>
                    <a:lnTo>
                      <a:pt x="1759" y="28"/>
                    </a:lnTo>
                    <a:lnTo>
                      <a:pt x="1759" y="43"/>
                    </a:lnTo>
                    <a:lnTo>
                      <a:pt x="1773" y="57"/>
                    </a:lnTo>
                    <a:lnTo>
                      <a:pt x="1787" y="57"/>
                    </a:lnTo>
                    <a:lnTo>
                      <a:pt x="1787" y="71"/>
                    </a:lnTo>
                    <a:lnTo>
                      <a:pt x="1802" y="71"/>
                    </a:lnTo>
                    <a:lnTo>
                      <a:pt x="1802" y="85"/>
                    </a:lnTo>
                    <a:lnTo>
                      <a:pt x="1802" y="99"/>
                    </a:lnTo>
                    <a:lnTo>
                      <a:pt x="1802" y="113"/>
                    </a:lnTo>
                    <a:lnTo>
                      <a:pt x="1802" y="128"/>
                    </a:lnTo>
                    <a:lnTo>
                      <a:pt x="1816" y="128"/>
                    </a:lnTo>
                    <a:lnTo>
                      <a:pt x="1802" y="142"/>
                    </a:lnTo>
                    <a:lnTo>
                      <a:pt x="1802" y="156"/>
                    </a:lnTo>
                    <a:lnTo>
                      <a:pt x="1802" y="170"/>
                    </a:lnTo>
                    <a:lnTo>
                      <a:pt x="1802" y="184"/>
                    </a:lnTo>
                    <a:lnTo>
                      <a:pt x="1802" y="199"/>
                    </a:lnTo>
                    <a:lnTo>
                      <a:pt x="1802" y="213"/>
                    </a:lnTo>
                    <a:lnTo>
                      <a:pt x="1802" y="227"/>
                    </a:lnTo>
                    <a:lnTo>
                      <a:pt x="1802" y="241"/>
                    </a:lnTo>
                    <a:lnTo>
                      <a:pt x="1787" y="241"/>
                    </a:lnTo>
                    <a:lnTo>
                      <a:pt x="1787" y="255"/>
                    </a:lnTo>
                    <a:lnTo>
                      <a:pt x="1787" y="270"/>
                    </a:lnTo>
                    <a:lnTo>
                      <a:pt x="1787" y="284"/>
                    </a:lnTo>
                    <a:lnTo>
                      <a:pt x="1773" y="284"/>
                    </a:lnTo>
                    <a:lnTo>
                      <a:pt x="1773" y="298"/>
                    </a:lnTo>
                    <a:lnTo>
                      <a:pt x="1773" y="312"/>
                    </a:lnTo>
                    <a:lnTo>
                      <a:pt x="1773" y="326"/>
                    </a:lnTo>
                    <a:lnTo>
                      <a:pt x="1759" y="326"/>
                    </a:lnTo>
                    <a:lnTo>
                      <a:pt x="1759" y="340"/>
                    </a:lnTo>
                    <a:lnTo>
                      <a:pt x="1773" y="355"/>
                    </a:lnTo>
                    <a:lnTo>
                      <a:pt x="1773" y="369"/>
                    </a:lnTo>
                    <a:lnTo>
                      <a:pt x="1773" y="383"/>
                    </a:lnTo>
                    <a:lnTo>
                      <a:pt x="1773" y="397"/>
                    </a:lnTo>
                    <a:lnTo>
                      <a:pt x="1773" y="411"/>
                    </a:lnTo>
                    <a:lnTo>
                      <a:pt x="1773" y="426"/>
                    </a:lnTo>
                    <a:lnTo>
                      <a:pt x="1773" y="440"/>
                    </a:lnTo>
                    <a:lnTo>
                      <a:pt x="1773" y="454"/>
                    </a:lnTo>
                    <a:lnTo>
                      <a:pt x="1787" y="454"/>
                    </a:lnTo>
                    <a:lnTo>
                      <a:pt x="1787" y="468"/>
                    </a:lnTo>
                    <a:lnTo>
                      <a:pt x="1787" y="482"/>
                    </a:lnTo>
                    <a:lnTo>
                      <a:pt x="1802" y="496"/>
                    </a:lnTo>
                    <a:lnTo>
                      <a:pt x="1816" y="496"/>
                    </a:lnTo>
                    <a:lnTo>
                      <a:pt x="1816" y="511"/>
                    </a:lnTo>
                    <a:lnTo>
                      <a:pt x="1830" y="525"/>
                    </a:lnTo>
                    <a:lnTo>
                      <a:pt x="1929" y="525"/>
                    </a:lnTo>
                    <a:lnTo>
                      <a:pt x="1972" y="525"/>
                    </a:lnTo>
                    <a:lnTo>
                      <a:pt x="1958" y="539"/>
                    </a:lnTo>
                    <a:lnTo>
                      <a:pt x="1958" y="553"/>
                    </a:lnTo>
                    <a:lnTo>
                      <a:pt x="1958" y="567"/>
                    </a:lnTo>
                    <a:lnTo>
                      <a:pt x="1958" y="582"/>
                    </a:lnTo>
                    <a:lnTo>
                      <a:pt x="1943" y="582"/>
                    </a:lnTo>
                    <a:lnTo>
                      <a:pt x="1929" y="582"/>
                    </a:lnTo>
                    <a:lnTo>
                      <a:pt x="1901" y="567"/>
                    </a:lnTo>
                    <a:lnTo>
                      <a:pt x="1887" y="567"/>
                    </a:lnTo>
                    <a:lnTo>
                      <a:pt x="1887" y="582"/>
                    </a:lnTo>
                    <a:lnTo>
                      <a:pt x="1901" y="582"/>
                    </a:lnTo>
                    <a:lnTo>
                      <a:pt x="1915" y="596"/>
                    </a:lnTo>
                    <a:lnTo>
                      <a:pt x="1929" y="596"/>
                    </a:lnTo>
                    <a:lnTo>
                      <a:pt x="1943" y="596"/>
                    </a:lnTo>
                    <a:lnTo>
                      <a:pt x="1958" y="596"/>
                    </a:lnTo>
                    <a:lnTo>
                      <a:pt x="1972" y="596"/>
                    </a:lnTo>
                    <a:lnTo>
                      <a:pt x="1972" y="582"/>
                    </a:lnTo>
                    <a:lnTo>
                      <a:pt x="1986" y="582"/>
                    </a:lnTo>
                    <a:lnTo>
                      <a:pt x="1986" y="567"/>
                    </a:lnTo>
                    <a:lnTo>
                      <a:pt x="1986" y="553"/>
                    </a:lnTo>
                    <a:lnTo>
                      <a:pt x="2000" y="539"/>
                    </a:lnTo>
                    <a:lnTo>
                      <a:pt x="2014" y="539"/>
                    </a:lnTo>
                    <a:lnTo>
                      <a:pt x="2029" y="539"/>
                    </a:lnTo>
                    <a:lnTo>
                      <a:pt x="2029" y="553"/>
                    </a:lnTo>
                    <a:lnTo>
                      <a:pt x="2043" y="553"/>
                    </a:lnTo>
                    <a:lnTo>
                      <a:pt x="2057" y="553"/>
                    </a:lnTo>
                    <a:lnTo>
                      <a:pt x="2071" y="567"/>
                    </a:lnTo>
                    <a:lnTo>
                      <a:pt x="2071" y="582"/>
                    </a:lnTo>
                    <a:lnTo>
                      <a:pt x="2085" y="582"/>
                    </a:lnTo>
                    <a:lnTo>
                      <a:pt x="2085" y="596"/>
                    </a:lnTo>
                    <a:lnTo>
                      <a:pt x="2114" y="638"/>
                    </a:lnTo>
                    <a:lnTo>
                      <a:pt x="2128" y="652"/>
                    </a:lnTo>
                    <a:lnTo>
                      <a:pt x="2114" y="667"/>
                    </a:lnTo>
                    <a:lnTo>
                      <a:pt x="2099" y="667"/>
                    </a:lnTo>
                    <a:lnTo>
                      <a:pt x="2099" y="681"/>
                    </a:lnTo>
                    <a:lnTo>
                      <a:pt x="2085" y="695"/>
                    </a:lnTo>
                    <a:lnTo>
                      <a:pt x="2057" y="723"/>
                    </a:lnTo>
                    <a:lnTo>
                      <a:pt x="2043" y="738"/>
                    </a:lnTo>
                    <a:lnTo>
                      <a:pt x="2043" y="752"/>
                    </a:lnTo>
                    <a:lnTo>
                      <a:pt x="2029" y="752"/>
                    </a:lnTo>
                    <a:lnTo>
                      <a:pt x="2029" y="766"/>
                    </a:lnTo>
                    <a:lnTo>
                      <a:pt x="2029" y="780"/>
                    </a:lnTo>
                    <a:lnTo>
                      <a:pt x="2014" y="780"/>
                    </a:lnTo>
                    <a:lnTo>
                      <a:pt x="2014" y="794"/>
                    </a:lnTo>
                    <a:lnTo>
                      <a:pt x="2014" y="823"/>
                    </a:lnTo>
                    <a:lnTo>
                      <a:pt x="2000" y="837"/>
                    </a:lnTo>
                    <a:lnTo>
                      <a:pt x="2000" y="851"/>
                    </a:lnTo>
                    <a:lnTo>
                      <a:pt x="1986" y="879"/>
                    </a:lnTo>
                    <a:lnTo>
                      <a:pt x="1986" y="894"/>
                    </a:lnTo>
                    <a:lnTo>
                      <a:pt x="1986" y="908"/>
                    </a:lnTo>
                    <a:lnTo>
                      <a:pt x="1986" y="936"/>
                    </a:lnTo>
                    <a:lnTo>
                      <a:pt x="1986" y="965"/>
                    </a:lnTo>
                    <a:lnTo>
                      <a:pt x="1986" y="979"/>
                    </a:lnTo>
                    <a:lnTo>
                      <a:pt x="1986" y="993"/>
                    </a:lnTo>
                    <a:lnTo>
                      <a:pt x="1972" y="1007"/>
                    </a:lnTo>
                    <a:lnTo>
                      <a:pt x="1972" y="1021"/>
                    </a:lnTo>
                    <a:lnTo>
                      <a:pt x="1958" y="1035"/>
                    </a:lnTo>
                    <a:lnTo>
                      <a:pt x="1958" y="1064"/>
                    </a:lnTo>
                    <a:lnTo>
                      <a:pt x="1958" y="1078"/>
                    </a:lnTo>
                    <a:lnTo>
                      <a:pt x="1958" y="1092"/>
                    </a:lnTo>
                    <a:lnTo>
                      <a:pt x="1958" y="1106"/>
                    </a:lnTo>
                    <a:lnTo>
                      <a:pt x="1958" y="1135"/>
                    </a:lnTo>
                    <a:lnTo>
                      <a:pt x="1958" y="1149"/>
                    </a:lnTo>
                    <a:lnTo>
                      <a:pt x="1972" y="1163"/>
                    </a:lnTo>
                    <a:lnTo>
                      <a:pt x="1958" y="1163"/>
                    </a:lnTo>
                    <a:lnTo>
                      <a:pt x="1958" y="1177"/>
                    </a:lnTo>
                    <a:lnTo>
                      <a:pt x="1958" y="1220"/>
                    </a:lnTo>
                    <a:lnTo>
                      <a:pt x="1943" y="1248"/>
                    </a:lnTo>
                    <a:lnTo>
                      <a:pt x="1943" y="1262"/>
                    </a:lnTo>
                    <a:lnTo>
                      <a:pt x="1943" y="1277"/>
                    </a:lnTo>
                    <a:lnTo>
                      <a:pt x="1929" y="1291"/>
                    </a:lnTo>
                    <a:lnTo>
                      <a:pt x="1929" y="1305"/>
                    </a:lnTo>
                    <a:lnTo>
                      <a:pt x="1915" y="1305"/>
                    </a:lnTo>
                    <a:lnTo>
                      <a:pt x="1915" y="1319"/>
                    </a:lnTo>
                    <a:lnTo>
                      <a:pt x="1915" y="1333"/>
                    </a:lnTo>
                    <a:lnTo>
                      <a:pt x="1901" y="1333"/>
                    </a:lnTo>
                    <a:lnTo>
                      <a:pt x="1887" y="1348"/>
                    </a:lnTo>
                    <a:lnTo>
                      <a:pt x="1887" y="1362"/>
                    </a:lnTo>
                    <a:lnTo>
                      <a:pt x="1858" y="1376"/>
                    </a:lnTo>
                    <a:lnTo>
                      <a:pt x="1844" y="1390"/>
                    </a:lnTo>
                    <a:lnTo>
                      <a:pt x="1816" y="1404"/>
                    </a:lnTo>
                    <a:lnTo>
                      <a:pt x="1802" y="1418"/>
                    </a:lnTo>
                    <a:lnTo>
                      <a:pt x="1773" y="1433"/>
                    </a:lnTo>
                    <a:lnTo>
                      <a:pt x="1759" y="1447"/>
                    </a:lnTo>
                    <a:lnTo>
                      <a:pt x="1745" y="1461"/>
                    </a:lnTo>
                    <a:lnTo>
                      <a:pt x="1731" y="1461"/>
                    </a:lnTo>
                    <a:lnTo>
                      <a:pt x="1717" y="1461"/>
                    </a:lnTo>
                    <a:lnTo>
                      <a:pt x="1717" y="1475"/>
                    </a:lnTo>
                    <a:lnTo>
                      <a:pt x="1702" y="1475"/>
                    </a:lnTo>
                    <a:lnTo>
                      <a:pt x="1688" y="1489"/>
                    </a:lnTo>
                    <a:lnTo>
                      <a:pt x="1674" y="1489"/>
                    </a:lnTo>
                    <a:lnTo>
                      <a:pt x="1660" y="1489"/>
                    </a:lnTo>
                    <a:lnTo>
                      <a:pt x="1646" y="1504"/>
                    </a:lnTo>
                    <a:lnTo>
                      <a:pt x="1631" y="1504"/>
                    </a:lnTo>
                    <a:lnTo>
                      <a:pt x="1617" y="1518"/>
                    </a:lnTo>
                    <a:lnTo>
                      <a:pt x="1603" y="1518"/>
                    </a:lnTo>
                    <a:lnTo>
                      <a:pt x="1589" y="1518"/>
                    </a:lnTo>
                    <a:lnTo>
                      <a:pt x="1575" y="1532"/>
                    </a:lnTo>
                    <a:lnTo>
                      <a:pt x="1560" y="1532"/>
                    </a:lnTo>
                    <a:lnTo>
                      <a:pt x="1532" y="1532"/>
                    </a:lnTo>
                    <a:lnTo>
                      <a:pt x="1532" y="1546"/>
                    </a:lnTo>
                    <a:lnTo>
                      <a:pt x="1518" y="1546"/>
                    </a:lnTo>
                    <a:lnTo>
                      <a:pt x="1504" y="1546"/>
                    </a:lnTo>
                    <a:lnTo>
                      <a:pt x="1490" y="1546"/>
                    </a:lnTo>
                    <a:lnTo>
                      <a:pt x="1461" y="1546"/>
                    </a:lnTo>
                    <a:lnTo>
                      <a:pt x="1447" y="1560"/>
                    </a:lnTo>
                    <a:lnTo>
                      <a:pt x="1419" y="1560"/>
                    </a:lnTo>
                    <a:lnTo>
                      <a:pt x="1404" y="1560"/>
                    </a:lnTo>
                    <a:lnTo>
                      <a:pt x="1390" y="1560"/>
                    </a:lnTo>
                    <a:lnTo>
                      <a:pt x="1376" y="1560"/>
                    </a:lnTo>
                    <a:lnTo>
                      <a:pt x="1362" y="1574"/>
                    </a:lnTo>
                    <a:lnTo>
                      <a:pt x="1348" y="1574"/>
                    </a:lnTo>
                    <a:lnTo>
                      <a:pt x="1334" y="1574"/>
                    </a:lnTo>
                    <a:lnTo>
                      <a:pt x="1319" y="1574"/>
                    </a:lnTo>
                    <a:lnTo>
                      <a:pt x="1305" y="1574"/>
                    </a:lnTo>
                    <a:lnTo>
                      <a:pt x="1291" y="1574"/>
                    </a:lnTo>
                    <a:lnTo>
                      <a:pt x="1277" y="1574"/>
                    </a:lnTo>
                    <a:lnTo>
                      <a:pt x="1263" y="1574"/>
                    </a:lnTo>
                    <a:lnTo>
                      <a:pt x="1248" y="1574"/>
                    </a:lnTo>
                    <a:lnTo>
                      <a:pt x="1234" y="1574"/>
                    </a:lnTo>
                    <a:lnTo>
                      <a:pt x="1220" y="1574"/>
                    </a:lnTo>
                    <a:lnTo>
                      <a:pt x="1192" y="1574"/>
                    </a:lnTo>
                    <a:lnTo>
                      <a:pt x="1163" y="1574"/>
                    </a:lnTo>
                    <a:lnTo>
                      <a:pt x="1149" y="1574"/>
                    </a:lnTo>
                    <a:lnTo>
                      <a:pt x="1135" y="1574"/>
                    </a:lnTo>
                    <a:lnTo>
                      <a:pt x="1121" y="1560"/>
                    </a:lnTo>
                    <a:lnTo>
                      <a:pt x="1107" y="1560"/>
                    </a:lnTo>
                    <a:lnTo>
                      <a:pt x="1092" y="1560"/>
                    </a:lnTo>
                    <a:lnTo>
                      <a:pt x="1078" y="1560"/>
                    </a:lnTo>
                    <a:lnTo>
                      <a:pt x="1064" y="1560"/>
                    </a:lnTo>
                    <a:lnTo>
                      <a:pt x="1036" y="1560"/>
                    </a:lnTo>
                    <a:lnTo>
                      <a:pt x="1022" y="1560"/>
                    </a:lnTo>
                    <a:lnTo>
                      <a:pt x="1007" y="1546"/>
                    </a:lnTo>
                    <a:lnTo>
                      <a:pt x="979" y="1546"/>
                    </a:lnTo>
                    <a:lnTo>
                      <a:pt x="965" y="1546"/>
                    </a:lnTo>
                    <a:lnTo>
                      <a:pt x="951" y="1546"/>
                    </a:lnTo>
                    <a:lnTo>
                      <a:pt x="936" y="1546"/>
                    </a:lnTo>
                    <a:lnTo>
                      <a:pt x="922" y="1546"/>
                    </a:lnTo>
                    <a:lnTo>
                      <a:pt x="908" y="1546"/>
                    </a:lnTo>
                    <a:lnTo>
                      <a:pt x="894" y="1546"/>
                    </a:lnTo>
                    <a:lnTo>
                      <a:pt x="894" y="1560"/>
                    </a:lnTo>
                    <a:lnTo>
                      <a:pt x="880" y="1560"/>
                    </a:lnTo>
                    <a:lnTo>
                      <a:pt x="866" y="1560"/>
                    </a:lnTo>
                    <a:lnTo>
                      <a:pt x="851" y="1560"/>
                    </a:lnTo>
                    <a:lnTo>
                      <a:pt x="851" y="1574"/>
                    </a:lnTo>
                    <a:lnTo>
                      <a:pt x="837" y="1574"/>
                    </a:lnTo>
                    <a:lnTo>
                      <a:pt x="823" y="1574"/>
                    </a:lnTo>
                    <a:lnTo>
                      <a:pt x="809" y="1589"/>
                    </a:lnTo>
                    <a:lnTo>
                      <a:pt x="795" y="1589"/>
                    </a:lnTo>
                    <a:lnTo>
                      <a:pt x="795" y="1603"/>
                    </a:lnTo>
                    <a:lnTo>
                      <a:pt x="780" y="1603"/>
                    </a:lnTo>
                    <a:lnTo>
                      <a:pt x="766" y="1603"/>
                    </a:lnTo>
                    <a:lnTo>
                      <a:pt x="766" y="1617"/>
                    </a:lnTo>
                    <a:lnTo>
                      <a:pt x="752" y="1617"/>
                    </a:lnTo>
                    <a:lnTo>
                      <a:pt x="752" y="1631"/>
                    </a:lnTo>
                    <a:lnTo>
                      <a:pt x="738" y="1631"/>
                    </a:lnTo>
                    <a:lnTo>
                      <a:pt x="724" y="1645"/>
                    </a:lnTo>
                    <a:lnTo>
                      <a:pt x="710" y="1645"/>
                    </a:lnTo>
                    <a:lnTo>
                      <a:pt x="695" y="1660"/>
                    </a:lnTo>
                    <a:lnTo>
                      <a:pt x="681" y="1674"/>
                    </a:lnTo>
                    <a:lnTo>
                      <a:pt x="667" y="1688"/>
                    </a:lnTo>
                    <a:lnTo>
                      <a:pt x="653" y="1702"/>
                    </a:lnTo>
                    <a:lnTo>
                      <a:pt x="653" y="1716"/>
                    </a:lnTo>
                    <a:lnTo>
                      <a:pt x="639" y="1745"/>
                    </a:lnTo>
                    <a:lnTo>
                      <a:pt x="624" y="1759"/>
                    </a:lnTo>
                    <a:lnTo>
                      <a:pt x="610" y="1773"/>
                    </a:lnTo>
                    <a:lnTo>
                      <a:pt x="596" y="1787"/>
                    </a:lnTo>
                    <a:lnTo>
                      <a:pt x="596" y="1801"/>
                    </a:lnTo>
                    <a:lnTo>
                      <a:pt x="582" y="1816"/>
                    </a:lnTo>
                    <a:lnTo>
                      <a:pt x="582" y="1830"/>
                    </a:lnTo>
                    <a:lnTo>
                      <a:pt x="539" y="1887"/>
                    </a:lnTo>
                    <a:lnTo>
                      <a:pt x="454" y="1986"/>
                    </a:lnTo>
                    <a:lnTo>
                      <a:pt x="440" y="2000"/>
                    </a:lnTo>
                    <a:lnTo>
                      <a:pt x="412" y="2028"/>
                    </a:lnTo>
                    <a:lnTo>
                      <a:pt x="398" y="2057"/>
                    </a:lnTo>
                    <a:lnTo>
                      <a:pt x="327" y="2085"/>
                    </a:lnTo>
                    <a:lnTo>
                      <a:pt x="298" y="2085"/>
                    </a:lnTo>
                    <a:lnTo>
                      <a:pt x="284" y="2099"/>
                    </a:lnTo>
                    <a:lnTo>
                      <a:pt x="171" y="2156"/>
                    </a:lnTo>
                    <a:lnTo>
                      <a:pt x="156" y="2156"/>
                    </a:lnTo>
                    <a:lnTo>
                      <a:pt x="57" y="2156"/>
                    </a:lnTo>
                    <a:lnTo>
                      <a:pt x="57" y="2142"/>
                    </a:lnTo>
                    <a:lnTo>
                      <a:pt x="57" y="2128"/>
                    </a:lnTo>
                    <a:lnTo>
                      <a:pt x="57" y="2113"/>
                    </a:lnTo>
                    <a:lnTo>
                      <a:pt x="57" y="2085"/>
                    </a:lnTo>
                    <a:lnTo>
                      <a:pt x="57" y="2071"/>
                    </a:lnTo>
                    <a:lnTo>
                      <a:pt x="57" y="2057"/>
                    </a:lnTo>
                    <a:lnTo>
                      <a:pt x="57" y="2014"/>
                    </a:lnTo>
                    <a:lnTo>
                      <a:pt x="57" y="2000"/>
                    </a:lnTo>
                    <a:lnTo>
                      <a:pt x="57" y="1986"/>
                    </a:lnTo>
                    <a:lnTo>
                      <a:pt x="57" y="1943"/>
                    </a:lnTo>
                    <a:lnTo>
                      <a:pt x="57" y="1915"/>
                    </a:lnTo>
                    <a:lnTo>
                      <a:pt x="43" y="1915"/>
                    </a:lnTo>
                    <a:lnTo>
                      <a:pt x="43" y="1901"/>
                    </a:lnTo>
                    <a:lnTo>
                      <a:pt x="43" y="1887"/>
                    </a:lnTo>
                    <a:lnTo>
                      <a:pt x="43" y="1872"/>
                    </a:lnTo>
                    <a:lnTo>
                      <a:pt x="29" y="1872"/>
                    </a:lnTo>
                    <a:lnTo>
                      <a:pt x="29" y="1858"/>
                    </a:lnTo>
                    <a:lnTo>
                      <a:pt x="29" y="1844"/>
                    </a:lnTo>
                    <a:lnTo>
                      <a:pt x="29" y="1830"/>
                    </a:lnTo>
                    <a:lnTo>
                      <a:pt x="15" y="1801"/>
                    </a:lnTo>
                    <a:lnTo>
                      <a:pt x="15" y="1773"/>
                    </a:lnTo>
                    <a:lnTo>
                      <a:pt x="0" y="1759"/>
                    </a:lnTo>
                    <a:lnTo>
                      <a:pt x="0" y="1745"/>
                    </a:lnTo>
                    <a:lnTo>
                      <a:pt x="0" y="1731"/>
                    </a:lnTo>
                    <a:lnTo>
                      <a:pt x="0" y="1716"/>
                    </a:lnTo>
                    <a:lnTo>
                      <a:pt x="0" y="1702"/>
                    </a:lnTo>
                    <a:lnTo>
                      <a:pt x="0" y="1688"/>
                    </a:lnTo>
                    <a:lnTo>
                      <a:pt x="0" y="1674"/>
                    </a:lnTo>
                    <a:lnTo>
                      <a:pt x="0" y="1660"/>
                    </a:lnTo>
                    <a:lnTo>
                      <a:pt x="0" y="1645"/>
                    </a:lnTo>
                    <a:lnTo>
                      <a:pt x="0" y="1631"/>
                    </a:lnTo>
                    <a:lnTo>
                      <a:pt x="0" y="1617"/>
                    </a:lnTo>
                    <a:lnTo>
                      <a:pt x="0" y="1603"/>
                    </a:lnTo>
                    <a:lnTo>
                      <a:pt x="0" y="1589"/>
                    </a:lnTo>
                    <a:lnTo>
                      <a:pt x="15" y="1574"/>
                    </a:lnTo>
                    <a:lnTo>
                      <a:pt x="15" y="1560"/>
                    </a:lnTo>
                    <a:lnTo>
                      <a:pt x="15" y="1546"/>
                    </a:lnTo>
                    <a:lnTo>
                      <a:pt x="15" y="1532"/>
                    </a:lnTo>
                    <a:lnTo>
                      <a:pt x="15" y="1518"/>
                    </a:lnTo>
                    <a:lnTo>
                      <a:pt x="29" y="1518"/>
                    </a:lnTo>
                    <a:lnTo>
                      <a:pt x="29" y="1504"/>
                    </a:lnTo>
                    <a:lnTo>
                      <a:pt x="29" y="1489"/>
                    </a:lnTo>
                    <a:lnTo>
                      <a:pt x="29" y="1475"/>
                    </a:lnTo>
                    <a:lnTo>
                      <a:pt x="29" y="1461"/>
                    </a:lnTo>
                    <a:lnTo>
                      <a:pt x="43" y="1447"/>
                    </a:lnTo>
                    <a:lnTo>
                      <a:pt x="43" y="1433"/>
                    </a:lnTo>
                    <a:lnTo>
                      <a:pt x="43" y="1418"/>
                    </a:lnTo>
                    <a:lnTo>
                      <a:pt x="57" y="1404"/>
                    </a:lnTo>
                    <a:lnTo>
                      <a:pt x="57" y="1390"/>
                    </a:lnTo>
                    <a:lnTo>
                      <a:pt x="71" y="1348"/>
                    </a:lnTo>
                    <a:lnTo>
                      <a:pt x="100" y="1291"/>
                    </a:lnTo>
                    <a:lnTo>
                      <a:pt x="100" y="1277"/>
                    </a:lnTo>
                    <a:lnTo>
                      <a:pt x="100" y="1262"/>
                    </a:lnTo>
                    <a:lnTo>
                      <a:pt x="114" y="1262"/>
                    </a:lnTo>
                    <a:lnTo>
                      <a:pt x="128" y="1262"/>
                    </a:lnTo>
                    <a:lnTo>
                      <a:pt x="128" y="1248"/>
                    </a:lnTo>
                    <a:lnTo>
                      <a:pt x="114" y="1234"/>
                    </a:lnTo>
                    <a:lnTo>
                      <a:pt x="114" y="1220"/>
                    </a:lnTo>
                    <a:lnTo>
                      <a:pt x="128" y="1206"/>
                    </a:lnTo>
                    <a:lnTo>
                      <a:pt x="128" y="1192"/>
                    </a:lnTo>
                    <a:lnTo>
                      <a:pt x="128" y="1177"/>
                    </a:lnTo>
                    <a:lnTo>
                      <a:pt x="142" y="1177"/>
                    </a:lnTo>
                    <a:lnTo>
                      <a:pt x="142" y="1163"/>
                    </a:lnTo>
                    <a:lnTo>
                      <a:pt x="142" y="1149"/>
                    </a:lnTo>
                    <a:lnTo>
                      <a:pt x="142" y="1135"/>
                    </a:lnTo>
                    <a:lnTo>
                      <a:pt x="156" y="1135"/>
                    </a:lnTo>
                    <a:lnTo>
                      <a:pt x="156" y="1121"/>
                    </a:lnTo>
                    <a:lnTo>
                      <a:pt x="156" y="1106"/>
                    </a:lnTo>
                    <a:lnTo>
                      <a:pt x="156" y="1092"/>
                    </a:lnTo>
                    <a:lnTo>
                      <a:pt x="171" y="1092"/>
                    </a:lnTo>
                    <a:lnTo>
                      <a:pt x="171" y="1078"/>
                    </a:lnTo>
                    <a:lnTo>
                      <a:pt x="171" y="1064"/>
                    </a:lnTo>
                    <a:lnTo>
                      <a:pt x="185" y="1064"/>
                    </a:lnTo>
                    <a:lnTo>
                      <a:pt x="199" y="1064"/>
                    </a:lnTo>
                    <a:lnTo>
                      <a:pt x="213" y="1064"/>
                    </a:lnTo>
                    <a:lnTo>
                      <a:pt x="227" y="1064"/>
                    </a:lnTo>
                    <a:lnTo>
                      <a:pt x="242" y="1064"/>
                    </a:lnTo>
                    <a:lnTo>
                      <a:pt x="256" y="1064"/>
                    </a:lnTo>
                    <a:lnTo>
                      <a:pt x="256" y="1050"/>
                    </a:lnTo>
                    <a:lnTo>
                      <a:pt x="270" y="1050"/>
                    </a:lnTo>
                    <a:lnTo>
                      <a:pt x="284" y="1035"/>
                    </a:lnTo>
                    <a:lnTo>
                      <a:pt x="327" y="993"/>
                    </a:lnTo>
                    <a:lnTo>
                      <a:pt x="355" y="965"/>
                    </a:lnTo>
                    <a:lnTo>
                      <a:pt x="369" y="965"/>
                    </a:lnTo>
                    <a:lnTo>
                      <a:pt x="369" y="950"/>
                    </a:lnTo>
                    <a:lnTo>
                      <a:pt x="383" y="936"/>
                    </a:lnTo>
                    <a:lnTo>
                      <a:pt x="412" y="922"/>
                    </a:lnTo>
                    <a:lnTo>
                      <a:pt x="426" y="894"/>
                    </a:lnTo>
                    <a:lnTo>
                      <a:pt x="440" y="894"/>
                    </a:lnTo>
                    <a:lnTo>
                      <a:pt x="440" y="879"/>
                    </a:lnTo>
                    <a:lnTo>
                      <a:pt x="454" y="879"/>
                    </a:lnTo>
                    <a:lnTo>
                      <a:pt x="468" y="879"/>
                    </a:lnTo>
                    <a:lnTo>
                      <a:pt x="468" y="865"/>
                    </a:lnTo>
                    <a:lnTo>
                      <a:pt x="483" y="865"/>
                    </a:lnTo>
                    <a:lnTo>
                      <a:pt x="497" y="851"/>
                    </a:lnTo>
                    <a:lnTo>
                      <a:pt x="511" y="851"/>
                    </a:lnTo>
                    <a:lnTo>
                      <a:pt x="525" y="851"/>
                    </a:lnTo>
                    <a:lnTo>
                      <a:pt x="539" y="837"/>
                    </a:lnTo>
                    <a:lnTo>
                      <a:pt x="554" y="837"/>
                    </a:lnTo>
                    <a:lnTo>
                      <a:pt x="568" y="837"/>
                    </a:lnTo>
                    <a:lnTo>
                      <a:pt x="582" y="837"/>
                    </a:lnTo>
                    <a:lnTo>
                      <a:pt x="596" y="837"/>
                    </a:lnTo>
                    <a:lnTo>
                      <a:pt x="610" y="823"/>
                    </a:lnTo>
                    <a:lnTo>
                      <a:pt x="624" y="823"/>
                    </a:lnTo>
                    <a:lnTo>
                      <a:pt x="624" y="837"/>
                    </a:lnTo>
                    <a:lnTo>
                      <a:pt x="624" y="851"/>
                    </a:lnTo>
                    <a:lnTo>
                      <a:pt x="639" y="851"/>
                    </a:lnTo>
                    <a:lnTo>
                      <a:pt x="639" y="879"/>
                    </a:lnTo>
                    <a:lnTo>
                      <a:pt x="639" y="865"/>
                    </a:lnTo>
                    <a:lnTo>
                      <a:pt x="653" y="879"/>
                    </a:lnTo>
                    <a:lnTo>
                      <a:pt x="653" y="865"/>
                    </a:lnTo>
                    <a:lnTo>
                      <a:pt x="667" y="865"/>
                    </a:lnTo>
                    <a:lnTo>
                      <a:pt x="681" y="865"/>
                    </a:lnTo>
                    <a:lnTo>
                      <a:pt x="695" y="865"/>
                    </a:lnTo>
                    <a:lnTo>
                      <a:pt x="710" y="865"/>
                    </a:lnTo>
                    <a:lnTo>
                      <a:pt x="724" y="865"/>
                    </a:lnTo>
                    <a:lnTo>
                      <a:pt x="724" y="879"/>
                    </a:lnTo>
                    <a:lnTo>
                      <a:pt x="738" y="879"/>
                    </a:lnTo>
                    <a:lnTo>
                      <a:pt x="752" y="879"/>
                    </a:lnTo>
                    <a:lnTo>
                      <a:pt x="766" y="879"/>
                    </a:lnTo>
                    <a:lnTo>
                      <a:pt x="780" y="879"/>
                    </a:lnTo>
                    <a:lnTo>
                      <a:pt x="780" y="894"/>
                    </a:lnTo>
                    <a:lnTo>
                      <a:pt x="795" y="894"/>
                    </a:lnTo>
                    <a:lnTo>
                      <a:pt x="809" y="908"/>
                    </a:lnTo>
                    <a:lnTo>
                      <a:pt x="823" y="908"/>
                    </a:lnTo>
                    <a:lnTo>
                      <a:pt x="823" y="922"/>
                    </a:lnTo>
                    <a:lnTo>
                      <a:pt x="837" y="922"/>
                    </a:lnTo>
                    <a:lnTo>
                      <a:pt x="837" y="908"/>
                    </a:lnTo>
                    <a:lnTo>
                      <a:pt x="851" y="908"/>
                    </a:lnTo>
                    <a:lnTo>
                      <a:pt x="866" y="908"/>
                    </a:lnTo>
                    <a:lnTo>
                      <a:pt x="894" y="908"/>
                    </a:lnTo>
                    <a:lnTo>
                      <a:pt x="908" y="908"/>
                    </a:lnTo>
                    <a:lnTo>
                      <a:pt x="908" y="894"/>
                    </a:lnTo>
                    <a:lnTo>
                      <a:pt x="922" y="894"/>
                    </a:lnTo>
                    <a:lnTo>
                      <a:pt x="936" y="894"/>
                    </a:lnTo>
                    <a:lnTo>
                      <a:pt x="951" y="879"/>
                    </a:lnTo>
                    <a:lnTo>
                      <a:pt x="965" y="879"/>
                    </a:lnTo>
                    <a:lnTo>
                      <a:pt x="979" y="865"/>
                    </a:lnTo>
                    <a:lnTo>
                      <a:pt x="993" y="851"/>
                    </a:lnTo>
                    <a:lnTo>
                      <a:pt x="993" y="837"/>
                    </a:lnTo>
                    <a:lnTo>
                      <a:pt x="993" y="823"/>
                    </a:lnTo>
                    <a:lnTo>
                      <a:pt x="993" y="809"/>
                    </a:lnTo>
                    <a:lnTo>
                      <a:pt x="1007" y="809"/>
                    </a:lnTo>
                    <a:lnTo>
                      <a:pt x="1022" y="809"/>
                    </a:lnTo>
                    <a:lnTo>
                      <a:pt x="1022" y="794"/>
                    </a:lnTo>
                    <a:lnTo>
                      <a:pt x="1036" y="794"/>
                    </a:lnTo>
                    <a:lnTo>
                      <a:pt x="1050" y="794"/>
                    </a:lnTo>
                    <a:lnTo>
                      <a:pt x="1064" y="794"/>
                    </a:lnTo>
                    <a:lnTo>
                      <a:pt x="1064" y="780"/>
                    </a:lnTo>
                    <a:lnTo>
                      <a:pt x="1064" y="766"/>
                    </a:lnTo>
                    <a:lnTo>
                      <a:pt x="1064" y="752"/>
                    </a:lnTo>
                    <a:lnTo>
                      <a:pt x="1064" y="738"/>
                    </a:lnTo>
                    <a:lnTo>
                      <a:pt x="1078" y="723"/>
                    </a:lnTo>
                    <a:lnTo>
                      <a:pt x="1092" y="723"/>
                    </a:lnTo>
                    <a:lnTo>
                      <a:pt x="1092" y="709"/>
                    </a:lnTo>
                    <a:lnTo>
                      <a:pt x="1064" y="695"/>
                    </a:lnTo>
                    <a:lnTo>
                      <a:pt x="1036" y="681"/>
                    </a:lnTo>
                    <a:lnTo>
                      <a:pt x="1036" y="667"/>
                    </a:lnTo>
                    <a:lnTo>
                      <a:pt x="1036" y="652"/>
                    </a:lnTo>
                    <a:lnTo>
                      <a:pt x="1022" y="652"/>
                    </a:lnTo>
                    <a:lnTo>
                      <a:pt x="979" y="667"/>
                    </a:lnTo>
                    <a:lnTo>
                      <a:pt x="979" y="638"/>
                    </a:lnTo>
                    <a:lnTo>
                      <a:pt x="993" y="638"/>
                    </a:lnTo>
                    <a:lnTo>
                      <a:pt x="993" y="624"/>
                    </a:lnTo>
                    <a:lnTo>
                      <a:pt x="1007" y="610"/>
                    </a:lnTo>
                    <a:lnTo>
                      <a:pt x="1022" y="610"/>
                    </a:lnTo>
                    <a:lnTo>
                      <a:pt x="1022" y="596"/>
                    </a:lnTo>
                    <a:lnTo>
                      <a:pt x="1036" y="582"/>
                    </a:lnTo>
                    <a:lnTo>
                      <a:pt x="1036" y="567"/>
                    </a:lnTo>
                    <a:lnTo>
                      <a:pt x="1050" y="553"/>
                    </a:lnTo>
                    <a:lnTo>
                      <a:pt x="1064" y="539"/>
                    </a:lnTo>
                    <a:lnTo>
                      <a:pt x="1078" y="525"/>
                    </a:lnTo>
                    <a:lnTo>
                      <a:pt x="1078" y="511"/>
                    </a:lnTo>
                    <a:lnTo>
                      <a:pt x="1078" y="496"/>
                    </a:lnTo>
                    <a:lnTo>
                      <a:pt x="1092" y="482"/>
                    </a:lnTo>
                    <a:lnTo>
                      <a:pt x="1092" y="468"/>
                    </a:lnTo>
                    <a:lnTo>
                      <a:pt x="1092" y="454"/>
                    </a:lnTo>
                    <a:lnTo>
                      <a:pt x="1107" y="454"/>
                    </a:lnTo>
                    <a:lnTo>
                      <a:pt x="1107" y="440"/>
                    </a:lnTo>
                    <a:lnTo>
                      <a:pt x="1107" y="426"/>
                    </a:lnTo>
                    <a:lnTo>
                      <a:pt x="1121" y="426"/>
                    </a:lnTo>
                    <a:lnTo>
                      <a:pt x="1121" y="411"/>
                    </a:lnTo>
                    <a:lnTo>
                      <a:pt x="1135" y="411"/>
                    </a:lnTo>
                    <a:lnTo>
                      <a:pt x="1135" y="397"/>
                    </a:lnTo>
                    <a:lnTo>
                      <a:pt x="1149" y="397"/>
                    </a:lnTo>
                    <a:lnTo>
                      <a:pt x="1163" y="383"/>
                    </a:lnTo>
                    <a:lnTo>
                      <a:pt x="1178" y="383"/>
                    </a:lnTo>
                    <a:lnTo>
                      <a:pt x="1192" y="383"/>
                    </a:lnTo>
                    <a:lnTo>
                      <a:pt x="1206" y="383"/>
                    </a:lnTo>
                    <a:lnTo>
                      <a:pt x="1206" y="369"/>
                    </a:lnTo>
                    <a:lnTo>
                      <a:pt x="1263" y="369"/>
                    </a:lnTo>
                    <a:lnTo>
                      <a:pt x="1277" y="369"/>
                    </a:lnTo>
                    <a:lnTo>
                      <a:pt x="1291" y="369"/>
                    </a:lnTo>
                    <a:lnTo>
                      <a:pt x="1305" y="355"/>
                    </a:lnTo>
                    <a:lnTo>
                      <a:pt x="1319" y="355"/>
                    </a:lnTo>
                    <a:lnTo>
                      <a:pt x="1334" y="355"/>
                    </a:lnTo>
                    <a:lnTo>
                      <a:pt x="1348" y="340"/>
                    </a:lnTo>
                    <a:lnTo>
                      <a:pt x="1362" y="340"/>
                    </a:lnTo>
                    <a:lnTo>
                      <a:pt x="1362" y="326"/>
                    </a:lnTo>
                    <a:lnTo>
                      <a:pt x="1376" y="326"/>
                    </a:lnTo>
                    <a:lnTo>
                      <a:pt x="1390" y="312"/>
                    </a:lnTo>
                    <a:lnTo>
                      <a:pt x="1404" y="298"/>
                    </a:lnTo>
                    <a:lnTo>
                      <a:pt x="1404" y="284"/>
                    </a:lnTo>
                    <a:lnTo>
                      <a:pt x="1419" y="270"/>
                    </a:lnTo>
                    <a:lnTo>
                      <a:pt x="1419" y="255"/>
                    </a:lnTo>
                    <a:lnTo>
                      <a:pt x="1433" y="241"/>
                    </a:lnTo>
                    <a:lnTo>
                      <a:pt x="1433" y="227"/>
                    </a:lnTo>
                    <a:lnTo>
                      <a:pt x="1433" y="213"/>
                    </a:lnTo>
                    <a:lnTo>
                      <a:pt x="1433" y="199"/>
                    </a:lnTo>
                    <a:lnTo>
                      <a:pt x="1433" y="184"/>
                    </a:lnTo>
                    <a:lnTo>
                      <a:pt x="1447" y="170"/>
                    </a:lnTo>
                    <a:lnTo>
                      <a:pt x="1447" y="156"/>
                    </a:lnTo>
                    <a:lnTo>
                      <a:pt x="1447" y="142"/>
                    </a:lnTo>
                    <a:lnTo>
                      <a:pt x="1461" y="128"/>
                    </a:lnTo>
                    <a:lnTo>
                      <a:pt x="1461" y="113"/>
                    </a:lnTo>
                    <a:lnTo>
                      <a:pt x="1475" y="113"/>
                    </a:lnTo>
                    <a:lnTo>
                      <a:pt x="1475" y="99"/>
                    </a:lnTo>
                    <a:lnTo>
                      <a:pt x="1490" y="85"/>
                    </a:lnTo>
                    <a:lnTo>
                      <a:pt x="1490" y="71"/>
                    </a:lnTo>
                    <a:lnTo>
                      <a:pt x="1504" y="71"/>
                    </a:lnTo>
                    <a:lnTo>
                      <a:pt x="1504" y="57"/>
                    </a:lnTo>
                    <a:lnTo>
                      <a:pt x="1518" y="57"/>
                    </a:lnTo>
                    <a:lnTo>
                      <a:pt x="1532" y="43"/>
                    </a:lnTo>
                    <a:lnTo>
                      <a:pt x="1546" y="28"/>
                    </a:lnTo>
                    <a:lnTo>
                      <a:pt x="1560" y="28"/>
                    </a:lnTo>
                    <a:lnTo>
                      <a:pt x="1560" y="14"/>
                    </a:lnTo>
                    <a:lnTo>
                      <a:pt x="1575" y="14"/>
                    </a:lnTo>
                    <a:lnTo>
                      <a:pt x="1589" y="14"/>
                    </a:lnTo>
                    <a:lnTo>
                      <a:pt x="1589" y="0"/>
                    </a:lnTo>
                    <a:lnTo>
                      <a:pt x="1603" y="14"/>
                    </a:lnTo>
                    <a:lnTo>
                      <a:pt x="1617" y="14"/>
                    </a:lnTo>
                    <a:lnTo>
                      <a:pt x="1631" y="14"/>
                    </a:lnTo>
                    <a:lnTo>
                      <a:pt x="1631" y="28"/>
                    </a:lnTo>
                    <a:lnTo>
                      <a:pt x="1646" y="28"/>
                    </a:lnTo>
                    <a:lnTo>
                      <a:pt x="1660" y="28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3" name="Freeform 23"/>
              <p:cNvSpPr>
                <a:spLocks noChangeAspect="1"/>
              </p:cNvSpPr>
              <p:nvPr/>
            </p:nvSpPr>
            <p:spPr bwMode="auto">
              <a:xfrm>
                <a:off x="6948" y="6161"/>
                <a:ext cx="1697" cy="1829"/>
              </a:xfrm>
              <a:custGeom>
                <a:avLst/>
                <a:gdLst/>
                <a:ahLst/>
                <a:cxnLst>
                  <a:cxn ang="0">
                    <a:pos x="610" y="212"/>
                  </a:cxn>
                  <a:cxn ang="0">
                    <a:pos x="638" y="227"/>
                  </a:cxn>
                  <a:cxn ang="0">
                    <a:pos x="652" y="241"/>
                  </a:cxn>
                  <a:cxn ang="0">
                    <a:pos x="766" y="297"/>
                  </a:cxn>
                  <a:cxn ang="0">
                    <a:pos x="822" y="283"/>
                  </a:cxn>
                  <a:cxn ang="0">
                    <a:pos x="893" y="241"/>
                  </a:cxn>
                  <a:cxn ang="0">
                    <a:pos x="950" y="198"/>
                  </a:cxn>
                  <a:cxn ang="0">
                    <a:pos x="1049" y="184"/>
                  </a:cxn>
                  <a:cxn ang="0">
                    <a:pos x="1049" y="198"/>
                  </a:cxn>
                  <a:cxn ang="0">
                    <a:pos x="1035" y="241"/>
                  </a:cxn>
                  <a:cxn ang="0">
                    <a:pos x="1021" y="283"/>
                  </a:cxn>
                  <a:cxn ang="0">
                    <a:pos x="1007" y="297"/>
                  </a:cxn>
                  <a:cxn ang="0">
                    <a:pos x="1007" y="340"/>
                  </a:cxn>
                  <a:cxn ang="0">
                    <a:pos x="1007" y="368"/>
                  </a:cxn>
                  <a:cxn ang="0">
                    <a:pos x="1021" y="397"/>
                  </a:cxn>
                  <a:cxn ang="0">
                    <a:pos x="1049" y="524"/>
                  </a:cxn>
                  <a:cxn ang="0">
                    <a:pos x="1063" y="567"/>
                  </a:cxn>
                  <a:cxn ang="0">
                    <a:pos x="1021" y="581"/>
                  </a:cxn>
                  <a:cxn ang="0">
                    <a:pos x="978" y="610"/>
                  </a:cxn>
                  <a:cxn ang="0">
                    <a:pos x="964" y="624"/>
                  </a:cxn>
                  <a:cxn ang="0">
                    <a:pos x="922" y="652"/>
                  </a:cxn>
                  <a:cxn ang="0">
                    <a:pos x="879" y="695"/>
                  </a:cxn>
                  <a:cxn ang="0">
                    <a:pos x="780" y="808"/>
                  </a:cxn>
                  <a:cxn ang="0">
                    <a:pos x="737" y="879"/>
                  </a:cxn>
                  <a:cxn ang="0">
                    <a:pos x="709" y="922"/>
                  </a:cxn>
                  <a:cxn ang="0">
                    <a:pos x="496" y="1092"/>
                  </a:cxn>
                  <a:cxn ang="0">
                    <a:pos x="368" y="1149"/>
                  </a:cxn>
                  <a:cxn ang="0">
                    <a:pos x="340" y="1092"/>
                  </a:cxn>
                  <a:cxn ang="0">
                    <a:pos x="255" y="978"/>
                  </a:cxn>
                  <a:cxn ang="0">
                    <a:pos x="241" y="950"/>
                  </a:cxn>
                  <a:cxn ang="0">
                    <a:pos x="241" y="950"/>
                  </a:cxn>
                  <a:cxn ang="0">
                    <a:pos x="241" y="936"/>
                  </a:cxn>
                  <a:cxn ang="0">
                    <a:pos x="227" y="922"/>
                  </a:cxn>
                  <a:cxn ang="0">
                    <a:pos x="227" y="922"/>
                  </a:cxn>
                  <a:cxn ang="0">
                    <a:pos x="212" y="907"/>
                  </a:cxn>
                  <a:cxn ang="0">
                    <a:pos x="170" y="879"/>
                  </a:cxn>
                  <a:cxn ang="0">
                    <a:pos x="113" y="879"/>
                  </a:cxn>
                  <a:cxn ang="0">
                    <a:pos x="71" y="865"/>
                  </a:cxn>
                  <a:cxn ang="0">
                    <a:pos x="14" y="851"/>
                  </a:cxn>
                  <a:cxn ang="0">
                    <a:pos x="14" y="822"/>
                  </a:cxn>
                  <a:cxn ang="0">
                    <a:pos x="28" y="766"/>
                  </a:cxn>
                  <a:cxn ang="0">
                    <a:pos x="71" y="638"/>
                  </a:cxn>
                  <a:cxn ang="0">
                    <a:pos x="56" y="581"/>
                  </a:cxn>
                  <a:cxn ang="0">
                    <a:pos x="28" y="496"/>
                  </a:cxn>
                  <a:cxn ang="0">
                    <a:pos x="28" y="482"/>
                  </a:cxn>
                  <a:cxn ang="0">
                    <a:pos x="56" y="454"/>
                  </a:cxn>
                  <a:cxn ang="0">
                    <a:pos x="85" y="425"/>
                  </a:cxn>
                  <a:cxn ang="0">
                    <a:pos x="42" y="354"/>
                  </a:cxn>
                  <a:cxn ang="0">
                    <a:pos x="28" y="283"/>
                  </a:cxn>
                  <a:cxn ang="0">
                    <a:pos x="156" y="198"/>
                  </a:cxn>
                  <a:cxn ang="0">
                    <a:pos x="227" y="141"/>
                  </a:cxn>
                  <a:cxn ang="0">
                    <a:pos x="368" y="42"/>
                  </a:cxn>
                  <a:cxn ang="0">
                    <a:pos x="439" y="0"/>
                  </a:cxn>
                  <a:cxn ang="0">
                    <a:pos x="496" y="71"/>
                  </a:cxn>
                  <a:cxn ang="0">
                    <a:pos x="524" y="113"/>
                  </a:cxn>
                  <a:cxn ang="0">
                    <a:pos x="539" y="127"/>
                  </a:cxn>
                  <a:cxn ang="0">
                    <a:pos x="567" y="156"/>
                  </a:cxn>
                  <a:cxn ang="0">
                    <a:pos x="567" y="156"/>
                  </a:cxn>
                  <a:cxn ang="0">
                    <a:pos x="581" y="184"/>
                  </a:cxn>
                  <a:cxn ang="0">
                    <a:pos x="610" y="212"/>
                  </a:cxn>
                </a:cxnLst>
                <a:rect l="0" t="0" r="r" b="b"/>
                <a:pathLst>
                  <a:path w="1063" h="1149">
                    <a:moveTo>
                      <a:pt x="610" y="212"/>
                    </a:moveTo>
                    <a:lnTo>
                      <a:pt x="610" y="212"/>
                    </a:lnTo>
                    <a:lnTo>
                      <a:pt x="624" y="212"/>
                    </a:lnTo>
                    <a:lnTo>
                      <a:pt x="624" y="227"/>
                    </a:lnTo>
                    <a:lnTo>
                      <a:pt x="638" y="227"/>
                    </a:lnTo>
                    <a:lnTo>
                      <a:pt x="638" y="241"/>
                    </a:lnTo>
                    <a:lnTo>
                      <a:pt x="652" y="241"/>
                    </a:lnTo>
                    <a:lnTo>
                      <a:pt x="666" y="241"/>
                    </a:lnTo>
                    <a:lnTo>
                      <a:pt x="666" y="255"/>
                    </a:lnTo>
                    <a:lnTo>
                      <a:pt x="680" y="255"/>
                    </a:lnTo>
                    <a:lnTo>
                      <a:pt x="709" y="269"/>
                    </a:lnTo>
                    <a:lnTo>
                      <a:pt x="766" y="297"/>
                    </a:lnTo>
                    <a:lnTo>
                      <a:pt x="794" y="312"/>
                    </a:lnTo>
                    <a:lnTo>
                      <a:pt x="808" y="297"/>
                    </a:lnTo>
                    <a:lnTo>
                      <a:pt x="808" y="283"/>
                    </a:lnTo>
                    <a:lnTo>
                      <a:pt x="822" y="283"/>
                    </a:lnTo>
                    <a:lnTo>
                      <a:pt x="865" y="269"/>
                    </a:lnTo>
                    <a:lnTo>
                      <a:pt x="879" y="255"/>
                    </a:lnTo>
                    <a:lnTo>
                      <a:pt x="879" y="241"/>
                    </a:lnTo>
                    <a:lnTo>
                      <a:pt x="893" y="241"/>
                    </a:lnTo>
                    <a:lnTo>
                      <a:pt x="922" y="241"/>
                    </a:lnTo>
                    <a:lnTo>
                      <a:pt x="936" y="241"/>
                    </a:lnTo>
                    <a:lnTo>
                      <a:pt x="950" y="241"/>
                    </a:lnTo>
                    <a:lnTo>
                      <a:pt x="950" y="212"/>
                    </a:lnTo>
                    <a:lnTo>
                      <a:pt x="950" y="198"/>
                    </a:lnTo>
                    <a:lnTo>
                      <a:pt x="964" y="184"/>
                    </a:lnTo>
                    <a:lnTo>
                      <a:pt x="992" y="184"/>
                    </a:lnTo>
                    <a:lnTo>
                      <a:pt x="1035" y="184"/>
                    </a:lnTo>
                    <a:lnTo>
                      <a:pt x="1049" y="184"/>
                    </a:lnTo>
                    <a:lnTo>
                      <a:pt x="1049" y="198"/>
                    </a:lnTo>
                    <a:lnTo>
                      <a:pt x="1049" y="212"/>
                    </a:lnTo>
                    <a:lnTo>
                      <a:pt x="1035" y="212"/>
                    </a:lnTo>
                    <a:lnTo>
                      <a:pt x="1035" y="227"/>
                    </a:lnTo>
                    <a:lnTo>
                      <a:pt x="1035" y="241"/>
                    </a:lnTo>
                    <a:lnTo>
                      <a:pt x="1035" y="255"/>
                    </a:lnTo>
                    <a:lnTo>
                      <a:pt x="1021" y="269"/>
                    </a:lnTo>
                    <a:lnTo>
                      <a:pt x="1021" y="283"/>
                    </a:lnTo>
                    <a:lnTo>
                      <a:pt x="1021" y="297"/>
                    </a:lnTo>
                    <a:lnTo>
                      <a:pt x="1007" y="297"/>
                    </a:lnTo>
                    <a:lnTo>
                      <a:pt x="1007" y="312"/>
                    </a:lnTo>
                    <a:lnTo>
                      <a:pt x="1007" y="326"/>
                    </a:lnTo>
                    <a:lnTo>
                      <a:pt x="1007" y="340"/>
                    </a:lnTo>
                    <a:lnTo>
                      <a:pt x="1007" y="354"/>
                    </a:lnTo>
                    <a:lnTo>
                      <a:pt x="1007" y="368"/>
                    </a:lnTo>
                    <a:lnTo>
                      <a:pt x="1007" y="383"/>
                    </a:lnTo>
                    <a:lnTo>
                      <a:pt x="1007" y="397"/>
                    </a:lnTo>
                    <a:lnTo>
                      <a:pt x="1021" y="397"/>
                    </a:lnTo>
                    <a:lnTo>
                      <a:pt x="1021" y="411"/>
                    </a:lnTo>
                    <a:lnTo>
                      <a:pt x="1035" y="439"/>
                    </a:lnTo>
                    <a:lnTo>
                      <a:pt x="1035" y="454"/>
                    </a:lnTo>
                    <a:lnTo>
                      <a:pt x="1035" y="482"/>
                    </a:lnTo>
                    <a:lnTo>
                      <a:pt x="1049" y="524"/>
                    </a:lnTo>
                    <a:lnTo>
                      <a:pt x="1049" y="553"/>
                    </a:lnTo>
                    <a:lnTo>
                      <a:pt x="1063" y="567"/>
                    </a:lnTo>
                    <a:lnTo>
                      <a:pt x="1049" y="567"/>
                    </a:lnTo>
                    <a:lnTo>
                      <a:pt x="1049" y="581"/>
                    </a:lnTo>
                    <a:lnTo>
                      <a:pt x="1035" y="581"/>
                    </a:lnTo>
                    <a:lnTo>
                      <a:pt x="1021" y="581"/>
                    </a:lnTo>
                    <a:lnTo>
                      <a:pt x="1007" y="595"/>
                    </a:lnTo>
                    <a:lnTo>
                      <a:pt x="992" y="595"/>
                    </a:lnTo>
                    <a:lnTo>
                      <a:pt x="978" y="610"/>
                    </a:lnTo>
                    <a:lnTo>
                      <a:pt x="964" y="610"/>
                    </a:lnTo>
                    <a:lnTo>
                      <a:pt x="964" y="624"/>
                    </a:lnTo>
                    <a:lnTo>
                      <a:pt x="950" y="624"/>
                    </a:lnTo>
                    <a:lnTo>
                      <a:pt x="936" y="638"/>
                    </a:lnTo>
                    <a:lnTo>
                      <a:pt x="922" y="638"/>
                    </a:lnTo>
                    <a:lnTo>
                      <a:pt x="922" y="652"/>
                    </a:lnTo>
                    <a:lnTo>
                      <a:pt x="907" y="652"/>
                    </a:lnTo>
                    <a:lnTo>
                      <a:pt x="907" y="666"/>
                    </a:lnTo>
                    <a:lnTo>
                      <a:pt x="893" y="666"/>
                    </a:lnTo>
                    <a:lnTo>
                      <a:pt x="893" y="680"/>
                    </a:lnTo>
                    <a:lnTo>
                      <a:pt x="879" y="680"/>
                    </a:lnTo>
                    <a:lnTo>
                      <a:pt x="879" y="695"/>
                    </a:lnTo>
                    <a:lnTo>
                      <a:pt x="865" y="695"/>
                    </a:lnTo>
                    <a:lnTo>
                      <a:pt x="865" y="709"/>
                    </a:lnTo>
                    <a:lnTo>
                      <a:pt x="836" y="751"/>
                    </a:lnTo>
                    <a:lnTo>
                      <a:pt x="822" y="751"/>
                    </a:lnTo>
                    <a:lnTo>
                      <a:pt x="808" y="780"/>
                    </a:lnTo>
                    <a:lnTo>
                      <a:pt x="780" y="808"/>
                    </a:lnTo>
                    <a:lnTo>
                      <a:pt x="751" y="865"/>
                    </a:lnTo>
                    <a:lnTo>
                      <a:pt x="737" y="879"/>
                    </a:lnTo>
                    <a:lnTo>
                      <a:pt x="723" y="922"/>
                    </a:lnTo>
                    <a:lnTo>
                      <a:pt x="709" y="922"/>
                    </a:lnTo>
                    <a:lnTo>
                      <a:pt x="680" y="978"/>
                    </a:lnTo>
                    <a:lnTo>
                      <a:pt x="652" y="1021"/>
                    </a:lnTo>
                    <a:lnTo>
                      <a:pt x="624" y="1035"/>
                    </a:lnTo>
                    <a:lnTo>
                      <a:pt x="581" y="1063"/>
                    </a:lnTo>
                    <a:lnTo>
                      <a:pt x="524" y="1078"/>
                    </a:lnTo>
                    <a:lnTo>
                      <a:pt x="510" y="1092"/>
                    </a:lnTo>
                    <a:lnTo>
                      <a:pt x="496" y="1092"/>
                    </a:lnTo>
                    <a:lnTo>
                      <a:pt x="411" y="1134"/>
                    </a:lnTo>
                    <a:lnTo>
                      <a:pt x="397" y="1134"/>
                    </a:lnTo>
                    <a:lnTo>
                      <a:pt x="383" y="1134"/>
                    </a:lnTo>
                    <a:lnTo>
                      <a:pt x="383" y="1149"/>
                    </a:lnTo>
                    <a:lnTo>
                      <a:pt x="368" y="1149"/>
                    </a:lnTo>
                    <a:lnTo>
                      <a:pt x="354" y="1134"/>
                    </a:lnTo>
                    <a:lnTo>
                      <a:pt x="354" y="1120"/>
                    </a:lnTo>
                    <a:lnTo>
                      <a:pt x="340" y="1120"/>
                    </a:lnTo>
                    <a:lnTo>
                      <a:pt x="340" y="1106"/>
                    </a:lnTo>
                    <a:lnTo>
                      <a:pt x="340" y="1092"/>
                    </a:lnTo>
                    <a:lnTo>
                      <a:pt x="326" y="1092"/>
                    </a:lnTo>
                    <a:lnTo>
                      <a:pt x="326" y="1078"/>
                    </a:lnTo>
                    <a:lnTo>
                      <a:pt x="312" y="1063"/>
                    </a:lnTo>
                    <a:lnTo>
                      <a:pt x="312" y="1049"/>
                    </a:lnTo>
                    <a:lnTo>
                      <a:pt x="298" y="1035"/>
                    </a:lnTo>
                    <a:lnTo>
                      <a:pt x="283" y="1007"/>
                    </a:lnTo>
                    <a:lnTo>
                      <a:pt x="255" y="978"/>
                    </a:lnTo>
                    <a:lnTo>
                      <a:pt x="255" y="964"/>
                    </a:lnTo>
                    <a:lnTo>
                      <a:pt x="241" y="964"/>
                    </a:lnTo>
                    <a:lnTo>
                      <a:pt x="241" y="950"/>
                    </a:lnTo>
                    <a:lnTo>
                      <a:pt x="241" y="936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212" y="922"/>
                    </a:lnTo>
                    <a:lnTo>
                      <a:pt x="212" y="907"/>
                    </a:lnTo>
                    <a:lnTo>
                      <a:pt x="198" y="907"/>
                    </a:lnTo>
                    <a:lnTo>
                      <a:pt x="198" y="893"/>
                    </a:lnTo>
                    <a:lnTo>
                      <a:pt x="170" y="879"/>
                    </a:lnTo>
                    <a:lnTo>
                      <a:pt x="156" y="879"/>
                    </a:lnTo>
                    <a:lnTo>
                      <a:pt x="142" y="879"/>
                    </a:lnTo>
                    <a:lnTo>
                      <a:pt x="127" y="879"/>
                    </a:lnTo>
                    <a:lnTo>
                      <a:pt x="113" y="879"/>
                    </a:lnTo>
                    <a:lnTo>
                      <a:pt x="99" y="865"/>
                    </a:lnTo>
                    <a:lnTo>
                      <a:pt x="85" y="865"/>
                    </a:lnTo>
                    <a:lnTo>
                      <a:pt x="71" y="865"/>
                    </a:lnTo>
                    <a:lnTo>
                      <a:pt x="42" y="865"/>
                    </a:lnTo>
                    <a:lnTo>
                      <a:pt x="14" y="851"/>
                    </a:lnTo>
                    <a:lnTo>
                      <a:pt x="14" y="837"/>
                    </a:lnTo>
                    <a:lnTo>
                      <a:pt x="14" y="822"/>
                    </a:lnTo>
                    <a:lnTo>
                      <a:pt x="14" y="808"/>
                    </a:lnTo>
                    <a:lnTo>
                      <a:pt x="14" y="780"/>
                    </a:lnTo>
                    <a:lnTo>
                      <a:pt x="28" y="766"/>
                    </a:lnTo>
                    <a:lnTo>
                      <a:pt x="56" y="709"/>
                    </a:lnTo>
                    <a:lnTo>
                      <a:pt x="71" y="709"/>
                    </a:lnTo>
                    <a:lnTo>
                      <a:pt x="71" y="695"/>
                    </a:lnTo>
                    <a:lnTo>
                      <a:pt x="71" y="680"/>
                    </a:lnTo>
                    <a:lnTo>
                      <a:pt x="71" y="652"/>
                    </a:lnTo>
                    <a:lnTo>
                      <a:pt x="71" y="638"/>
                    </a:lnTo>
                    <a:lnTo>
                      <a:pt x="71" y="624"/>
                    </a:lnTo>
                    <a:lnTo>
                      <a:pt x="71" y="610"/>
                    </a:lnTo>
                    <a:lnTo>
                      <a:pt x="71" y="595"/>
                    </a:lnTo>
                    <a:lnTo>
                      <a:pt x="56" y="581"/>
                    </a:lnTo>
                    <a:lnTo>
                      <a:pt x="56" y="567"/>
                    </a:lnTo>
                    <a:lnTo>
                      <a:pt x="56" y="553"/>
                    </a:lnTo>
                    <a:lnTo>
                      <a:pt x="56" y="539"/>
                    </a:lnTo>
                    <a:lnTo>
                      <a:pt x="42" y="539"/>
                    </a:lnTo>
                    <a:lnTo>
                      <a:pt x="42" y="510"/>
                    </a:lnTo>
                    <a:lnTo>
                      <a:pt x="28" y="496"/>
                    </a:lnTo>
                    <a:lnTo>
                      <a:pt x="28" y="482"/>
                    </a:lnTo>
                    <a:lnTo>
                      <a:pt x="42" y="468"/>
                    </a:lnTo>
                    <a:lnTo>
                      <a:pt x="42" y="454"/>
                    </a:lnTo>
                    <a:lnTo>
                      <a:pt x="56" y="454"/>
                    </a:lnTo>
                    <a:lnTo>
                      <a:pt x="71" y="439"/>
                    </a:lnTo>
                    <a:lnTo>
                      <a:pt x="85" y="439"/>
                    </a:lnTo>
                    <a:lnTo>
                      <a:pt x="85" y="425"/>
                    </a:lnTo>
                    <a:lnTo>
                      <a:pt x="71" y="411"/>
                    </a:lnTo>
                    <a:lnTo>
                      <a:pt x="56" y="397"/>
                    </a:lnTo>
                    <a:lnTo>
                      <a:pt x="42" y="354"/>
                    </a:lnTo>
                    <a:lnTo>
                      <a:pt x="0" y="312"/>
                    </a:lnTo>
                    <a:lnTo>
                      <a:pt x="0" y="297"/>
                    </a:lnTo>
                    <a:lnTo>
                      <a:pt x="28" y="283"/>
                    </a:lnTo>
                    <a:lnTo>
                      <a:pt x="71" y="255"/>
                    </a:lnTo>
                    <a:lnTo>
                      <a:pt x="85" y="241"/>
                    </a:lnTo>
                    <a:lnTo>
                      <a:pt x="99" y="241"/>
                    </a:lnTo>
                    <a:lnTo>
                      <a:pt x="113" y="227"/>
                    </a:lnTo>
                    <a:lnTo>
                      <a:pt x="142" y="212"/>
                    </a:lnTo>
                    <a:lnTo>
                      <a:pt x="156" y="198"/>
                    </a:lnTo>
                    <a:lnTo>
                      <a:pt x="170" y="198"/>
                    </a:lnTo>
                    <a:lnTo>
                      <a:pt x="170" y="184"/>
                    </a:lnTo>
                    <a:lnTo>
                      <a:pt x="198" y="170"/>
                    </a:lnTo>
                    <a:lnTo>
                      <a:pt x="227" y="141"/>
                    </a:lnTo>
                    <a:lnTo>
                      <a:pt x="241" y="127"/>
                    </a:lnTo>
                    <a:lnTo>
                      <a:pt x="269" y="113"/>
                    </a:lnTo>
                    <a:lnTo>
                      <a:pt x="283" y="99"/>
                    </a:lnTo>
                    <a:lnTo>
                      <a:pt x="312" y="85"/>
                    </a:lnTo>
                    <a:lnTo>
                      <a:pt x="340" y="71"/>
                    </a:lnTo>
                    <a:lnTo>
                      <a:pt x="368" y="42"/>
                    </a:lnTo>
                    <a:lnTo>
                      <a:pt x="411" y="14"/>
                    </a:lnTo>
                    <a:lnTo>
                      <a:pt x="425" y="0"/>
                    </a:lnTo>
                    <a:lnTo>
                      <a:pt x="439" y="0"/>
                    </a:lnTo>
                    <a:lnTo>
                      <a:pt x="454" y="28"/>
                    </a:lnTo>
                    <a:lnTo>
                      <a:pt x="468" y="28"/>
                    </a:lnTo>
                    <a:lnTo>
                      <a:pt x="482" y="42"/>
                    </a:lnTo>
                    <a:lnTo>
                      <a:pt x="496" y="71"/>
                    </a:lnTo>
                    <a:lnTo>
                      <a:pt x="510" y="85"/>
                    </a:lnTo>
                    <a:lnTo>
                      <a:pt x="510" y="99"/>
                    </a:lnTo>
                    <a:lnTo>
                      <a:pt x="524" y="99"/>
                    </a:lnTo>
                    <a:lnTo>
                      <a:pt x="524" y="113"/>
                    </a:lnTo>
                    <a:lnTo>
                      <a:pt x="539" y="113"/>
                    </a:lnTo>
                    <a:lnTo>
                      <a:pt x="539" y="127"/>
                    </a:lnTo>
                    <a:lnTo>
                      <a:pt x="553" y="141"/>
                    </a:lnTo>
                    <a:lnTo>
                      <a:pt x="567" y="156"/>
                    </a:lnTo>
                    <a:lnTo>
                      <a:pt x="567" y="170"/>
                    </a:lnTo>
                    <a:lnTo>
                      <a:pt x="581" y="170"/>
                    </a:lnTo>
                    <a:lnTo>
                      <a:pt x="581" y="184"/>
                    </a:lnTo>
                    <a:lnTo>
                      <a:pt x="595" y="198"/>
                    </a:lnTo>
                    <a:lnTo>
                      <a:pt x="610" y="212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4" name="Freeform 24"/>
              <p:cNvSpPr>
                <a:spLocks noChangeAspect="1"/>
              </p:cNvSpPr>
              <p:nvPr/>
            </p:nvSpPr>
            <p:spPr bwMode="auto">
              <a:xfrm>
                <a:off x="11496" y="10564"/>
                <a:ext cx="2717" cy="4041"/>
              </a:xfrm>
              <a:custGeom>
                <a:avLst/>
                <a:gdLst/>
                <a:ahLst/>
                <a:cxnLst>
                  <a:cxn ang="0">
                    <a:pos x="837" y="156"/>
                  </a:cxn>
                  <a:cxn ang="0">
                    <a:pos x="1177" y="468"/>
                  </a:cxn>
                  <a:cxn ang="0">
                    <a:pos x="1248" y="624"/>
                  </a:cxn>
                  <a:cxn ang="0">
                    <a:pos x="1305" y="737"/>
                  </a:cxn>
                  <a:cxn ang="0">
                    <a:pos x="1291" y="851"/>
                  </a:cxn>
                  <a:cxn ang="0">
                    <a:pos x="1277" y="1007"/>
                  </a:cxn>
                  <a:cxn ang="0">
                    <a:pos x="1277" y="1120"/>
                  </a:cxn>
                  <a:cxn ang="0">
                    <a:pos x="1206" y="1134"/>
                  </a:cxn>
                  <a:cxn ang="0">
                    <a:pos x="1135" y="1106"/>
                  </a:cxn>
                  <a:cxn ang="0">
                    <a:pos x="1021" y="1063"/>
                  </a:cxn>
                  <a:cxn ang="0">
                    <a:pos x="979" y="1035"/>
                  </a:cxn>
                  <a:cxn ang="0">
                    <a:pos x="851" y="1021"/>
                  </a:cxn>
                  <a:cxn ang="0">
                    <a:pos x="823" y="964"/>
                  </a:cxn>
                  <a:cxn ang="0">
                    <a:pos x="780" y="993"/>
                  </a:cxn>
                  <a:cxn ang="0">
                    <a:pos x="780" y="1177"/>
                  </a:cxn>
                  <a:cxn ang="0">
                    <a:pos x="851" y="1234"/>
                  </a:cxn>
                  <a:cxn ang="0">
                    <a:pos x="993" y="1262"/>
                  </a:cxn>
                  <a:cxn ang="0">
                    <a:pos x="1121" y="1361"/>
                  </a:cxn>
                  <a:cxn ang="0">
                    <a:pos x="1234" y="1347"/>
                  </a:cxn>
                  <a:cxn ang="0">
                    <a:pos x="1206" y="1248"/>
                  </a:cxn>
                  <a:cxn ang="0">
                    <a:pos x="1206" y="1205"/>
                  </a:cxn>
                  <a:cxn ang="0">
                    <a:pos x="1234" y="1276"/>
                  </a:cxn>
                  <a:cxn ang="0">
                    <a:pos x="1319" y="1319"/>
                  </a:cxn>
                  <a:cxn ang="0">
                    <a:pos x="1319" y="1361"/>
                  </a:cxn>
                  <a:cxn ang="0">
                    <a:pos x="1433" y="1446"/>
                  </a:cxn>
                  <a:cxn ang="0">
                    <a:pos x="1532" y="1461"/>
                  </a:cxn>
                  <a:cxn ang="0">
                    <a:pos x="1589" y="1532"/>
                  </a:cxn>
                  <a:cxn ang="0">
                    <a:pos x="1688" y="1546"/>
                  </a:cxn>
                  <a:cxn ang="0">
                    <a:pos x="1688" y="1602"/>
                  </a:cxn>
                  <a:cxn ang="0">
                    <a:pos x="1702" y="1688"/>
                  </a:cxn>
                  <a:cxn ang="0">
                    <a:pos x="1631" y="1773"/>
                  </a:cxn>
                  <a:cxn ang="0">
                    <a:pos x="1575" y="1844"/>
                  </a:cxn>
                  <a:cxn ang="0">
                    <a:pos x="1433" y="1929"/>
                  </a:cxn>
                  <a:cxn ang="0">
                    <a:pos x="1433" y="2085"/>
                  </a:cxn>
                  <a:cxn ang="0">
                    <a:pos x="1433" y="2212"/>
                  </a:cxn>
                  <a:cxn ang="0">
                    <a:pos x="1333" y="2269"/>
                  </a:cxn>
                  <a:cxn ang="0">
                    <a:pos x="1121" y="2227"/>
                  </a:cxn>
                  <a:cxn ang="0">
                    <a:pos x="1135" y="2297"/>
                  </a:cxn>
                  <a:cxn ang="0">
                    <a:pos x="1078" y="2368"/>
                  </a:cxn>
                  <a:cxn ang="0">
                    <a:pos x="1107" y="2454"/>
                  </a:cxn>
                  <a:cxn ang="0">
                    <a:pos x="1050" y="2524"/>
                  </a:cxn>
                  <a:cxn ang="0">
                    <a:pos x="1050" y="2397"/>
                  </a:cxn>
                  <a:cxn ang="0">
                    <a:pos x="993" y="2326"/>
                  </a:cxn>
                  <a:cxn ang="0">
                    <a:pos x="951" y="2241"/>
                  </a:cxn>
                  <a:cxn ang="0">
                    <a:pos x="851" y="2184"/>
                  </a:cxn>
                  <a:cxn ang="0">
                    <a:pos x="752" y="2184"/>
                  </a:cxn>
                  <a:cxn ang="0">
                    <a:pos x="624" y="2184"/>
                  </a:cxn>
                  <a:cxn ang="0">
                    <a:pos x="497" y="2184"/>
                  </a:cxn>
                  <a:cxn ang="0">
                    <a:pos x="355" y="2184"/>
                  </a:cxn>
                  <a:cxn ang="0">
                    <a:pos x="298" y="2170"/>
                  </a:cxn>
                  <a:cxn ang="0">
                    <a:pos x="185" y="2170"/>
                  </a:cxn>
                  <a:cxn ang="0">
                    <a:pos x="114" y="2099"/>
                  </a:cxn>
                  <a:cxn ang="0">
                    <a:pos x="114" y="1985"/>
                  </a:cxn>
                  <a:cxn ang="0">
                    <a:pos x="114" y="1900"/>
                  </a:cxn>
                  <a:cxn ang="0">
                    <a:pos x="128" y="1631"/>
                  </a:cxn>
                  <a:cxn ang="0">
                    <a:pos x="0" y="1461"/>
                  </a:cxn>
                  <a:cxn ang="0">
                    <a:pos x="0" y="1276"/>
                  </a:cxn>
                  <a:cxn ang="0">
                    <a:pos x="114" y="794"/>
                  </a:cxn>
                  <a:cxn ang="0">
                    <a:pos x="327" y="411"/>
                  </a:cxn>
                  <a:cxn ang="0">
                    <a:pos x="483" y="496"/>
                  </a:cxn>
                  <a:cxn ang="0">
                    <a:pos x="454" y="411"/>
                  </a:cxn>
                  <a:cxn ang="0">
                    <a:pos x="454" y="297"/>
                  </a:cxn>
                  <a:cxn ang="0">
                    <a:pos x="497" y="71"/>
                  </a:cxn>
                </a:cxnLst>
                <a:rect l="0" t="0" r="r" b="b"/>
                <a:pathLst>
                  <a:path w="1702" h="2539">
                    <a:moveTo>
                      <a:pt x="610" y="0"/>
                    </a:moveTo>
                    <a:lnTo>
                      <a:pt x="610" y="42"/>
                    </a:lnTo>
                    <a:lnTo>
                      <a:pt x="653" y="42"/>
                    </a:lnTo>
                    <a:lnTo>
                      <a:pt x="695" y="42"/>
                    </a:lnTo>
                    <a:lnTo>
                      <a:pt x="738" y="42"/>
                    </a:lnTo>
                    <a:lnTo>
                      <a:pt x="752" y="42"/>
                    </a:lnTo>
                    <a:lnTo>
                      <a:pt x="752" y="71"/>
                    </a:lnTo>
                    <a:lnTo>
                      <a:pt x="752" y="85"/>
                    </a:lnTo>
                    <a:lnTo>
                      <a:pt x="752" y="113"/>
                    </a:lnTo>
                    <a:lnTo>
                      <a:pt x="752" y="156"/>
                    </a:lnTo>
                    <a:lnTo>
                      <a:pt x="780" y="156"/>
                    </a:lnTo>
                    <a:lnTo>
                      <a:pt x="795" y="156"/>
                    </a:lnTo>
                    <a:lnTo>
                      <a:pt x="823" y="156"/>
                    </a:lnTo>
                    <a:lnTo>
                      <a:pt x="837" y="156"/>
                    </a:lnTo>
                    <a:lnTo>
                      <a:pt x="908" y="156"/>
                    </a:lnTo>
                    <a:lnTo>
                      <a:pt x="922" y="269"/>
                    </a:lnTo>
                    <a:lnTo>
                      <a:pt x="936" y="269"/>
                    </a:lnTo>
                    <a:lnTo>
                      <a:pt x="965" y="269"/>
                    </a:lnTo>
                    <a:lnTo>
                      <a:pt x="1021" y="269"/>
                    </a:lnTo>
                    <a:lnTo>
                      <a:pt x="1021" y="340"/>
                    </a:lnTo>
                    <a:lnTo>
                      <a:pt x="1021" y="354"/>
                    </a:lnTo>
                    <a:lnTo>
                      <a:pt x="1021" y="383"/>
                    </a:lnTo>
                    <a:lnTo>
                      <a:pt x="1021" y="397"/>
                    </a:lnTo>
                    <a:lnTo>
                      <a:pt x="1021" y="411"/>
                    </a:lnTo>
                    <a:lnTo>
                      <a:pt x="1021" y="439"/>
                    </a:lnTo>
                    <a:lnTo>
                      <a:pt x="1036" y="439"/>
                    </a:lnTo>
                    <a:lnTo>
                      <a:pt x="1064" y="439"/>
                    </a:lnTo>
                    <a:lnTo>
                      <a:pt x="1135" y="439"/>
                    </a:lnTo>
                    <a:lnTo>
                      <a:pt x="1135" y="468"/>
                    </a:lnTo>
                    <a:lnTo>
                      <a:pt x="1149" y="468"/>
                    </a:lnTo>
                    <a:lnTo>
                      <a:pt x="1163" y="468"/>
                    </a:lnTo>
                    <a:lnTo>
                      <a:pt x="1177" y="468"/>
                    </a:lnTo>
                    <a:lnTo>
                      <a:pt x="1206" y="468"/>
                    </a:lnTo>
                    <a:lnTo>
                      <a:pt x="1220" y="468"/>
                    </a:lnTo>
                    <a:lnTo>
                      <a:pt x="1234" y="468"/>
                    </a:lnTo>
                    <a:lnTo>
                      <a:pt x="1248" y="468"/>
                    </a:lnTo>
                    <a:lnTo>
                      <a:pt x="1248" y="496"/>
                    </a:lnTo>
                    <a:lnTo>
                      <a:pt x="1248" y="539"/>
                    </a:lnTo>
                    <a:lnTo>
                      <a:pt x="1248" y="553"/>
                    </a:lnTo>
                    <a:lnTo>
                      <a:pt x="1248" y="567"/>
                    </a:lnTo>
                    <a:lnTo>
                      <a:pt x="1248" y="581"/>
                    </a:lnTo>
                    <a:lnTo>
                      <a:pt x="1248" y="595"/>
                    </a:lnTo>
                    <a:lnTo>
                      <a:pt x="1248" y="610"/>
                    </a:lnTo>
                    <a:lnTo>
                      <a:pt x="1248" y="624"/>
                    </a:lnTo>
                    <a:lnTo>
                      <a:pt x="1277" y="624"/>
                    </a:lnTo>
                    <a:lnTo>
                      <a:pt x="1291" y="624"/>
                    </a:lnTo>
                    <a:lnTo>
                      <a:pt x="1291" y="638"/>
                    </a:lnTo>
                    <a:lnTo>
                      <a:pt x="1291" y="652"/>
                    </a:lnTo>
                    <a:lnTo>
                      <a:pt x="1291" y="666"/>
                    </a:lnTo>
                    <a:lnTo>
                      <a:pt x="1291" y="680"/>
                    </a:lnTo>
                    <a:lnTo>
                      <a:pt x="1291" y="695"/>
                    </a:lnTo>
                    <a:lnTo>
                      <a:pt x="1291" y="709"/>
                    </a:lnTo>
                    <a:lnTo>
                      <a:pt x="1305" y="737"/>
                    </a:lnTo>
                    <a:lnTo>
                      <a:pt x="1305" y="751"/>
                    </a:lnTo>
                    <a:lnTo>
                      <a:pt x="1319" y="751"/>
                    </a:lnTo>
                    <a:lnTo>
                      <a:pt x="1319" y="766"/>
                    </a:lnTo>
                    <a:lnTo>
                      <a:pt x="1319" y="780"/>
                    </a:lnTo>
                    <a:lnTo>
                      <a:pt x="1333" y="794"/>
                    </a:lnTo>
                    <a:lnTo>
                      <a:pt x="1319" y="794"/>
                    </a:lnTo>
                    <a:lnTo>
                      <a:pt x="1305" y="794"/>
                    </a:lnTo>
                    <a:lnTo>
                      <a:pt x="1305" y="808"/>
                    </a:lnTo>
                    <a:lnTo>
                      <a:pt x="1305" y="822"/>
                    </a:lnTo>
                    <a:lnTo>
                      <a:pt x="1291" y="836"/>
                    </a:lnTo>
                    <a:lnTo>
                      <a:pt x="1291" y="851"/>
                    </a:lnTo>
                    <a:lnTo>
                      <a:pt x="1291" y="865"/>
                    </a:lnTo>
                    <a:lnTo>
                      <a:pt x="1277" y="865"/>
                    </a:lnTo>
                    <a:lnTo>
                      <a:pt x="1277" y="879"/>
                    </a:lnTo>
                    <a:lnTo>
                      <a:pt x="1277" y="893"/>
                    </a:lnTo>
                    <a:lnTo>
                      <a:pt x="1277" y="907"/>
                    </a:lnTo>
                    <a:lnTo>
                      <a:pt x="1263" y="907"/>
                    </a:lnTo>
                    <a:lnTo>
                      <a:pt x="1263" y="922"/>
                    </a:lnTo>
                    <a:lnTo>
                      <a:pt x="1263" y="936"/>
                    </a:lnTo>
                    <a:lnTo>
                      <a:pt x="1263" y="950"/>
                    </a:lnTo>
                    <a:lnTo>
                      <a:pt x="1263" y="964"/>
                    </a:lnTo>
                    <a:lnTo>
                      <a:pt x="1263" y="978"/>
                    </a:lnTo>
                    <a:lnTo>
                      <a:pt x="1277" y="978"/>
                    </a:lnTo>
                    <a:lnTo>
                      <a:pt x="1277" y="993"/>
                    </a:lnTo>
                    <a:lnTo>
                      <a:pt x="1277" y="1007"/>
                    </a:lnTo>
                    <a:lnTo>
                      <a:pt x="1277" y="1021"/>
                    </a:lnTo>
                    <a:lnTo>
                      <a:pt x="1277" y="1035"/>
                    </a:lnTo>
                    <a:lnTo>
                      <a:pt x="1277" y="1049"/>
                    </a:lnTo>
                    <a:lnTo>
                      <a:pt x="1277" y="1063"/>
                    </a:lnTo>
                    <a:lnTo>
                      <a:pt x="1263" y="1063"/>
                    </a:lnTo>
                    <a:lnTo>
                      <a:pt x="1248" y="1063"/>
                    </a:lnTo>
                    <a:lnTo>
                      <a:pt x="1248" y="1078"/>
                    </a:lnTo>
                    <a:lnTo>
                      <a:pt x="1248" y="1092"/>
                    </a:lnTo>
                    <a:lnTo>
                      <a:pt x="1263" y="1092"/>
                    </a:lnTo>
                    <a:lnTo>
                      <a:pt x="1277" y="1106"/>
                    </a:lnTo>
                    <a:lnTo>
                      <a:pt x="1277" y="1120"/>
                    </a:lnTo>
                    <a:lnTo>
                      <a:pt x="1277" y="1134"/>
                    </a:lnTo>
                    <a:lnTo>
                      <a:pt x="1277" y="1149"/>
                    </a:lnTo>
                    <a:lnTo>
                      <a:pt x="1263" y="1149"/>
                    </a:lnTo>
                    <a:lnTo>
                      <a:pt x="1248" y="1149"/>
                    </a:lnTo>
                    <a:lnTo>
                      <a:pt x="1248" y="1163"/>
                    </a:lnTo>
                    <a:lnTo>
                      <a:pt x="1234" y="1149"/>
                    </a:lnTo>
                    <a:lnTo>
                      <a:pt x="1220" y="1149"/>
                    </a:lnTo>
                    <a:lnTo>
                      <a:pt x="1220" y="1134"/>
                    </a:lnTo>
                    <a:lnTo>
                      <a:pt x="1206" y="1134"/>
                    </a:lnTo>
                    <a:lnTo>
                      <a:pt x="1192" y="1134"/>
                    </a:lnTo>
                    <a:lnTo>
                      <a:pt x="1177" y="1120"/>
                    </a:lnTo>
                    <a:lnTo>
                      <a:pt x="1163" y="1120"/>
                    </a:lnTo>
                    <a:lnTo>
                      <a:pt x="1149" y="1120"/>
                    </a:lnTo>
                    <a:lnTo>
                      <a:pt x="1149" y="1106"/>
                    </a:lnTo>
                    <a:lnTo>
                      <a:pt x="1135" y="1106"/>
                    </a:lnTo>
                    <a:lnTo>
                      <a:pt x="1121" y="1106"/>
                    </a:lnTo>
                    <a:lnTo>
                      <a:pt x="1107" y="1106"/>
                    </a:lnTo>
                    <a:lnTo>
                      <a:pt x="1092" y="1092"/>
                    </a:lnTo>
                    <a:lnTo>
                      <a:pt x="1064" y="1092"/>
                    </a:lnTo>
                    <a:lnTo>
                      <a:pt x="1050" y="1078"/>
                    </a:lnTo>
                    <a:lnTo>
                      <a:pt x="1036" y="1078"/>
                    </a:lnTo>
                    <a:lnTo>
                      <a:pt x="1050" y="1078"/>
                    </a:lnTo>
                    <a:lnTo>
                      <a:pt x="1050" y="1063"/>
                    </a:lnTo>
                    <a:lnTo>
                      <a:pt x="1036" y="1063"/>
                    </a:lnTo>
                    <a:lnTo>
                      <a:pt x="1021" y="1063"/>
                    </a:lnTo>
                    <a:lnTo>
                      <a:pt x="1021" y="1049"/>
                    </a:lnTo>
                    <a:lnTo>
                      <a:pt x="1021" y="1035"/>
                    </a:lnTo>
                    <a:lnTo>
                      <a:pt x="1007" y="1035"/>
                    </a:lnTo>
                    <a:lnTo>
                      <a:pt x="993" y="1035"/>
                    </a:lnTo>
                    <a:lnTo>
                      <a:pt x="979" y="1035"/>
                    </a:lnTo>
                    <a:lnTo>
                      <a:pt x="965" y="1035"/>
                    </a:lnTo>
                    <a:lnTo>
                      <a:pt x="951" y="1035"/>
                    </a:lnTo>
                    <a:lnTo>
                      <a:pt x="936" y="1035"/>
                    </a:lnTo>
                    <a:lnTo>
                      <a:pt x="922" y="1035"/>
                    </a:lnTo>
                    <a:lnTo>
                      <a:pt x="908" y="1021"/>
                    </a:lnTo>
                    <a:lnTo>
                      <a:pt x="894" y="1021"/>
                    </a:lnTo>
                    <a:lnTo>
                      <a:pt x="880" y="1007"/>
                    </a:lnTo>
                    <a:lnTo>
                      <a:pt x="865" y="1007"/>
                    </a:lnTo>
                    <a:lnTo>
                      <a:pt x="865" y="1021"/>
                    </a:lnTo>
                    <a:lnTo>
                      <a:pt x="851" y="1021"/>
                    </a:lnTo>
                    <a:lnTo>
                      <a:pt x="837" y="1021"/>
                    </a:lnTo>
                    <a:lnTo>
                      <a:pt x="837" y="1007"/>
                    </a:lnTo>
                    <a:lnTo>
                      <a:pt x="837" y="993"/>
                    </a:lnTo>
                    <a:lnTo>
                      <a:pt x="837" y="978"/>
                    </a:lnTo>
                    <a:lnTo>
                      <a:pt x="837" y="964"/>
                    </a:lnTo>
                    <a:lnTo>
                      <a:pt x="823" y="964"/>
                    </a:lnTo>
                    <a:lnTo>
                      <a:pt x="823" y="950"/>
                    </a:lnTo>
                    <a:lnTo>
                      <a:pt x="809" y="936"/>
                    </a:lnTo>
                    <a:lnTo>
                      <a:pt x="795" y="936"/>
                    </a:lnTo>
                    <a:lnTo>
                      <a:pt x="795" y="950"/>
                    </a:lnTo>
                    <a:lnTo>
                      <a:pt x="795" y="964"/>
                    </a:lnTo>
                    <a:lnTo>
                      <a:pt x="795" y="978"/>
                    </a:lnTo>
                    <a:lnTo>
                      <a:pt x="795" y="993"/>
                    </a:lnTo>
                    <a:lnTo>
                      <a:pt x="780" y="993"/>
                    </a:lnTo>
                    <a:lnTo>
                      <a:pt x="780" y="1007"/>
                    </a:lnTo>
                    <a:lnTo>
                      <a:pt x="780" y="1021"/>
                    </a:lnTo>
                    <a:lnTo>
                      <a:pt x="780" y="1035"/>
                    </a:lnTo>
                    <a:lnTo>
                      <a:pt x="780" y="1049"/>
                    </a:lnTo>
                    <a:lnTo>
                      <a:pt x="780" y="1063"/>
                    </a:lnTo>
                    <a:lnTo>
                      <a:pt x="780" y="1078"/>
                    </a:lnTo>
                    <a:lnTo>
                      <a:pt x="780" y="1092"/>
                    </a:lnTo>
                    <a:lnTo>
                      <a:pt x="780" y="1106"/>
                    </a:lnTo>
                    <a:lnTo>
                      <a:pt x="780" y="1120"/>
                    </a:lnTo>
                    <a:lnTo>
                      <a:pt x="780" y="1134"/>
                    </a:lnTo>
                    <a:lnTo>
                      <a:pt x="780" y="1149"/>
                    </a:lnTo>
                    <a:lnTo>
                      <a:pt x="780" y="1163"/>
                    </a:lnTo>
                    <a:lnTo>
                      <a:pt x="780" y="1177"/>
                    </a:lnTo>
                    <a:lnTo>
                      <a:pt x="780" y="1191"/>
                    </a:lnTo>
                    <a:lnTo>
                      <a:pt x="780" y="1205"/>
                    </a:lnTo>
                    <a:lnTo>
                      <a:pt x="780" y="1219"/>
                    </a:lnTo>
                    <a:lnTo>
                      <a:pt x="795" y="1219"/>
                    </a:lnTo>
                    <a:lnTo>
                      <a:pt x="809" y="1219"/>
                    </a:lnTo>
                    <a:lnTo>
                      <a:pt x="823" y="1219"/>
                    </a:lnTo>
                    <a:lnTo>
                      <a:pt x="837" y="1234"/>
                    </a:lnTo>
                    <a:lnTo>
                      <a:pt x="851" y="1234"/>
                    </a:lnTo>
                    <a:lnTo>
                      <a:pt x="865" y="1234"/>
                    </a:lnTo>
                    <a:lnTo>
                      <a:pt x="880" y="1219"/>
                    </a:lnTo>
                    <a:lnTo>
                      <a:pt x="894" y="1219"/>
                    </a:lnTo>
                    <a:lnTo>
                      <a:pt x="894" y="1234"/>
                    </a:lnTo>
                    <a:lnTo>
                      <a:pt x="908" y="1234"/>
                    </a:lnTo>
                    <a:lnTo>
                      <a:pt x="922" y="1248"/>
                    </a:lnTo>
                    <a:lnTo>
                      <a:pt x="951" y="1248"/>
                    </a:lnTo>
                    <a:lnTo>
                      <a:pt x="951" y="1262"/>
                    </a:lnTo>
                    <a:lnTo>
                      <a:pt x="965" y="1262"/>
                    </a:lnTo>
                    <a:lnTo>
                      <a:pt x="979" y="1262"/>
                    </a:lnTo>
                    <a:lnTo>
                      <a:pt x="993" y="1262"/>
                    </a:lnTo>
                    <a:lnTo>
                      <a:pt x="993" y="1276"/>
                    </a:lnTo>
                    <a:lnTo>
                      <a:pt x="993" y="1290"/>
                    </a:lnTo>
                    <a:lnTo>
                      <a:pt x="993" y="1305"/>
                    </a:lnTo>
                    <a:lnTo>
                      <a:pt x="1036" y="1305"/>
                    </a:lnTo>
                    <a:lnTo>
                      <a:pt x="1036" y="1319"/>
                    </a:lnTo>
                    <a:lnTo>
                      <a:pt x="1036" y="1347"/>
                    </a:lnTo>
                    <a:lnTo>
                      <a:pt x="1050" y="1347"/>
                    </a:lnTo>
                    <a:lnTo>
                      <a:pt x="1050" y="1361"/>
                    </a:lnTo>
                    <a:lnTo>
                      <a:pt x="1078" y="1361"/>
                    </a:lnTo>
                    <a:lnTo>
                      <a:pt x="1107" y="1361"/>
                    </a:lnTo>
                    <a:lnTo>
                      <a:pt x="1121" y="1361"/>
                    </a:lnTo>
                    <a:lnTo>
                      <a:pt x="1135" y="1361"/>
                    </a:lnTo>
                    <a:lnTo>
                      <a:pt x="1149" y="1361"/>
                    </a:lnTo>
                    <a:lnTo>
                      <a:pt x="1163" y="1361"/>
                    </a:lnTo>
                    <a:lnTo>
                      <a:pt x="1177" y="1361"/>
                    </a:lnTo>
                    <a:lnTo>
                      <a:pt x="1192" y="1361"/>
                    </a:lnTo>
                    <a:lnTo>
                      <a:pt x="1206" y="1361"/>
                    </a:lnTo>
                    <a:lnTo>
                      <a:pt x="1220" y="1347"/>
                    </a:lnTo>
                    <a:lnTo>
                      <a:pt x="1234" y="1347"/>
                    </a:lnTo>
                    <a:lnTo>
                      <a:pt x="1234" y="1333"/>
                    </a:lnTo>
                    <a:lnTo>
                      <a:pt x="1234" y="1319"/>
                    </a:lnTo>
                    <a:lnTo>
                      <a:pt x="1234" y="1305"/>
                    </a:lnTo>
                    <a:lnTo>
                      <a:pt x="1234" y="1290"/>
                    </a:lnTo>
                    <a:lnTo>
                      <a:pt x="1234" y="1276"/>
                    </a:lnTo>
                    <a:lnTo>
                      <a:pt x="1220" y="1276"/>
                    </a:lnTo>
                    <a:lnTo>
                      <a:pt x="1220" y="1262"/>
                    </a:lnTo>
                    <a:lnTo>
                      <a:pt x="1206" y="1262"/>
                    </a:lnTo>
                    <a:lnTo>
                      <a:pt x="1206" y="1248"/>
                    </a:lnTo>
                    <a:lnTo>
                      <a:pt x="1206" y="1234"/>
                    </a:lnTo>
                    <a:lnTo>
                      <a:pt x="1206" y="1219"/>
                    </a:lnTo>
                    <a:lnTo>
                      <a:pt x="1206" y="1205"/>
                    </a:lnTo>
                    <a:lnTo>
                      <a:pt x="1192" y="1205"/>
                    </a:lnTo>
                    <a:lnTo>
                      <a:pt x="1206" y="1205"/>
                    </a:lnTo>
                    <a:lnTo>
                      <a:pt x="1206" y="1191"/>
                    </a:lnTo>
                    <a:lnTo>
                      <a:pt x="1206" y="1205"/>
                    </a:lnTo>
                    <a:lnTo>
                      <a:pt x="1206" y="1219"/>
                    </a:lnTo>
                    <a:lnTo>
                      <a:pt x="1220" y="1219"/>
                    </a:lnTo>
                    <a:lnTo>
                      <a:pt x="1220" y="1234"/>
                    </a:lnTo>
                    <a:lnTo>
                      <a:pt x="1220" y="1248"/>
                    </a:lnTo>
                    <a:lnTo>
                      <a:pt x="1220" y="1262"/>
                    </a:lnTo>
                    <a:lnTo>
                      <a:pt x="1234" y="1262"/>
                    </a:lnTo>
                    <a:lnTo>
                      <a:pt x="1234" y="1276"/>
                    </a:lnTo>
                    <a:lnTo>
                      <a:pt x="1248" y="1276"/>
                    </a:lnTo>
                    <a:lnTo>
                      <a:pt x="1248" y="1290"/>
                    </a:lnTo>
                    <a:lnTo>
                      <a:pt x="1248" y="1305"/>
                    </a:lnTo>
                    <a:lnTo>
                      <a:pt x="1263" y="1305"/>
                    </a:lnTo>
                    <a:lnTo>
                      <a:pt x="1277" y="1305"/>
                    </a:lnTo>
                    <a:lnTo>
                      <a:pt x="1291" y="1305"/>
                    </a:lnTo>
                    <a:lnTo>
                      <a:pt x="1305" y="1305"/>
                    </a:lnTo>
                    <a:lnTo>
                      <a:pt x="1319" y="1305"/>
                    </a:lnTo>
                    <a:lnTo>
                      <a:pt x="1319" y="1319"/>
                    </a:lnTo>
                    <a:lnTo>
                      <a:pt x="1333" y="1319"/>
                    </a:lnTo>
                    <a:lnTo>
                      <a:pt x="1333" y="1305"/>
                    </a:lnTo>
                    <a:lnTo>
                      <a:pt x="1348" y="1305"/>
                    </a:lnTo>
                    <a:lnTo>
                      <a:pt x="1348" y="1319"/>
                    </a:lnTo>
                    <a:lnTo>
                      <a:pt x="1348" y="1333"/>
                    </a:lnTo>
                    <a:lnTo>
                      <a:pt x="1348" y="1347"/>
                    </a:lnTo>
                    <a:lnTo>
                      <a:pt x="1362" y="1347"/>
                    </a:lnTo>
                    <a:lnTo>
                      <a:pt x="1362" y="1361"/>
                    </a:lnTo>
                    <a:lnTo>
                      <a:pt x="1348" y="1361"/>
                    </a:lnTo>
                    <a:lnTo>
                      <a:pt x="1333" y="1361"/>
                    </a:lnTo>
                    <a:lnTo>
                      <a:pt x="1319" y="1361"/>
                    </a:lnTo>
                    <a:lnTo>
                      <a:pt x="1305" y="1361"/>
                    </a:lnTo>
                    <a:lnTo>
                      <a:pt x="1305" y="1375"/>
                    </a:lnTo>
                    <a:lnTo>
                      <a:pt x="1305" y="1390"/>
                    </a:lnTo>
                    <a:lnTo>
                      <a:pt x="1305" y="1418"/>
                    </a:lnTo>
                    <a:lnTo>
                      <a:pt x="1305" y="1432"/>
                    </a:lnTo>
                    <a:lnTo>
                      <a:pt x="1305" y="1446"/>
                    </a:lnTo>
                    <a:lnTo>
                      <a:pt x="1333" y="1446"/>
                    </a:lnTo>
                    <a:lnTo>
                      <a:pt x="1348" y="1446"/>
                    </a:lnTo>
                    <a:lnTo>
                      <a:pt x="1362" y="1446"/>
                    </a:lnTo>
                    <a:lnTo>
                      <a:pt x="1376" y="1446"/>
                    </a:lnTo>
                    <a:lnTo>
                      <a:pt x="1390" y="1446"/>
                    </a:lnTo>
                    <a:lnTo>
                      <a:pt x="1404" y="1446"/>
                    </a:lnTo>
                    <a:lnTo>
                      <a:pt x="1419" y="1446"/>
                    </a:lnTo>
                    <a:lnTo>
                      <a:pt x="1433" y="1446"/>
                    </a:lnTo>
                    <a:lnTo>
                      <a:pt x="1447" y="1446"/>
                    </a:lnTo>
                    <a:lnTo>
                      <a:pt x="1461" y="1432"/>
                    </a:lnTo>
                    <a:lnTo>
                      <a:pt x="1475" y="1432"/>
                    </a:lnTo>
                    <a:lnTo>
                      <a:pt x="1489" y="1432"/>
                    </a:lnTo>
                    <a:lnTo>
                      <a:pt x="1504" y="1432"/>
                    </a:lnTo>
                    <a:lnTo>
                      <a:pt x="1518" y="1432"/>
                    </a:lnTo>
                    <a:lnTo>
                      <a:pt x="1518" y="1446"/>
                    </a:lnTo>
                    <a:lnTo>
                      <a:pt x="1532" y="1446"/>
                    </a:lnTo>
                    <a:lnTo>
                      <a:pt x="1532" y="1461"/>
                    </a:lnTo>
                    <a:lnTo>
                      <a:pt x="1532" y="1475"/>
                    </a:lnTo>
                    <a:lnTo>
                      <a:pt x="1546" y="1475"/>
                    </a:lnTo>
                    <a:lnTo>
                      <a:pt x="1546" y="1489"/>
                    </a:lnTo>
                    <a:lnTo>
                      <a:pt x="1546" y="1503"/>
                    </a:lnTo>
                    <a:lnTo>
                      <a:pt x="1560" y="1503"/>
                    </a:lnTo>
                    <a:lnTo>
                      <a:pt x="1560" y="1517"/>
                    </a:lnTo>
                    <a:lnTo>
                      <a:pt x="1575" y="1517"/>
                    </a:lnTo>
                    <a:lnTo>
                      <a:pt x="1575" y="1532"/>
                    </a:lnTo>
                    <a:lnTo>
                      <a:pt x="1589" y="1532"/>
                    </a:lnTo>
                    <a:lnTo>
                      <a:pt x="1603" y="1546"/>
                    </a:lnTo>
                    <a:lnTo>
                      <a:pt x="1617" y="1560"/>
                    </a:lnTo>
                    <a:lnTo>
                      <a:pt x="1631" y="1560"/>
                    </a:lnTo>
                    <a:lnTo>
                      <a:pt x="1645" y="1560"/>
                    </a:lnTo>
                    <a:lnTo>
                      <a:pt x="1660" y="1560"/>
                    </a:lnTo>
                    <a:lnTo>
                      <a:pt x="1660" y="1546"/>
                    </a:lnTo>
                    <a:lnTo>
                      <a:pt x="1674" y="1546"/>
                    </a:lnTo>
                    <a:lnTo>
                      <a:pt x="1688" y="1546"/>
                    </a:lnTo>
                    <a:lnTo>
                      <a:pt x="1688" y="1560"/>
                    </a:lnTo>
                    <a:lnTo>
                      <a:pt x="1702" y="1560"/>
                    </a:lnTo>
                    <a:lnTo>
                      <a:pt x="1702" y="1574"/>
                    </a:lnTo>
                    <a:lnTo>
                      <a:pt x="1702" y="1588"/>
                    </a:lnTo>
                    <a:lnTo>
                      <a:pt x="1688" y="1602"/>
                    </a:lnTo>
                    <a:lnTo>
                      <a:pt x="1702" y="1602"/>
                    </a:lnTo>
                    <a:lnTo>
                      <a:pt x="1702" y="1617"/>
                    </a:lnTo>
                    <a:lnTo>
                      <a:pt x="1702" y="1631"/>
                    </a:lnTo>
                    <a:lnTo>
                      <a:pt x="1702" y="1645"/>
                    </a:lnTo>
                    <a:lnTo>
                      <a:pt x="1702" y="1659"/>
                    </a:lnTo>
                    <a:lnTo>
                      <a:pt x="1702" y="1673"/>
                    </a:lnTo>
                    <a:lnTo>
                      <a:pt x="1702" y="1688"/>
                    </a:lnTo>
                    <a:lnTo>
                      <a:pt x="1702" y="1702"/>
                    </a:lnTo>
                    <a:lnTo>
                      <a:pt x="1702" y="1716"/>
                    </a:lnTo>
                    <a:lnTo>
                      <a:pt x="1702" y="1730"/>
                    </a:lnTo>
                    <a:lnTo>
                      <a:pt x="1702" y="1744"/>
                    </a:lnTo>
                    <a:lnTo>
                      <a:pt x="1702" y="1758"/>
                    </a:lnTo>
                    <a:lnTo>
                      <a:pt x="1688" y="1758"/>
                    </a:lnTo>
                    <a:lnTo>
                      <a:pt x="1674" y="1758"/>
                    </a:lnTo>
                    <a:lnTo>
                      <a:pt x="1660" y="1758"/>
                    </a:lnTo>
                    <a:lnTo>
                      <a:pt x="1660" y="1744"/>
                    </a:lnTo>
                    <a:lnTo>
                      <a:pt x="1645" y="1744"/>
                    </a:lnTo>
                    <a:lnTo>
                      <a:pt x="1645" y="1758"/>
                    </a:lnTo>
                    <a:lnTo>
                      <a:pt x="1645" y="1773"/>
                    </a:lnTo>
                    <a:lnTo>
                      <a:pt x="1631" y="1773"/>
                    </a:lnTo>
                    <a:lnTo>
                      <a:pt x="1617" y="1773"/>
                    </a:lnTo>
                    <a:lnTo>
                      <a:pt x="1617" y="1787"/>
                    </a:lnTo>
                    <a:lnTo>
                      <a:pt x="1617" y="1801"/>
                    </a:lnTo>
                    <a:lnTo>
                      <a:pt x="1603" y="1801"/>
                    </a:lnTo>
                    <a:lnTo>
                      <a:pt x="1589" y="1801"/>
                    </a:lnTo>
                    <a:lnTo>
                      <a:pt x="1575" y="1801"/>
                    </a:lnTo>
                    <a:lnTo>
                      <a:pt x="1575" y="1815"/>
                    </a:lnTo>
                    <a:lnTo>
                      <a:pt x="1575" y="1829"/>
                    </a:lnTo>
                    <a:lnTo>
                      <a:pt x="1575" y="1844"/>
                    </a:lnTo>
                    <a:lnTo>
                      <a:pt x="1560" y="1844"/>
                    </a:lnTo>
                    <a:lnTo>
                      <a:pt x="1546" y="1844"/>
                    </a:lnTo>
                    <a:lnTo>
                      <a:pt x="1532" y="1844"/>
                    </a:lnTo>
                    <a:lnTo>
                      <a:pt x="1532" y="1829"/>
                    </a:lnTo>
                    <a:lnTo>
                      <a:pt x="1518" y="1829"/>
                    </a:lnTo>
                    <a:lnTo>
                      <a:pt x="1475" y="1829"/>
                    </a:lnTo>
                    <a:lnTo>
                      <a:pt x="1475" y="1844"/>
                    </a:lnTo>
                    <a:lnTo>
                      <a:pt x="1475" y="1858"/>
                    </a:lnTo>
                    <a:lnTo>
                      <a:pt x="1475" y="1872"/>
                    </a:lnTo>
                    <a:lnTo>
                      <a:pt x="1475" y="1915"/>
                    </a:lnTo>
                    <a:lnTo>
                      <a:pt x="1447" y="1929"/>
                    </a:lnTo>
                    <a:lnTo>
                      <a:pt x="1433" y="1929"/>
                    </a:lnTo>
                    <a:lnTo>
                      <a:pt x="1433" y="1971"/>
                    </a:lnTo>
                    <a:lnTo>
                      <a:pt x="1433" y="1985"/>
                    </a:lnTo>
                    <a:lnTo>
                      <a:pt x="1433" y="2000"/>
                    </a:lnTo>
                    <a:lnTo>
                      <a:pt x="1433" y="2014"/>
                    </a:lnTo>
                    <a:lnTo>
                      <a:pt x="1433" y="2028"/>
                    </a:lnTo>
                    <a:lnTo>
                      <a:pt x="1433" y="2042"/>
                    </a:lnTo>
                    <a:lnTo>
                      <a:pt x="1433" y="2056"/>
                    </a:lnTo>
                    <a:lnTo>
                      <a:pt x="1433" y="2071"/>
                    </a:lnTo>
                    <a:lnTo>
                      <a:pt x="1433" y="2085"/>
                    </a:lnTo>
                    <a:lnTo>
                      <a:pt x="1433" y="2099"/>
                    </a:lnTo>
                    <a:lnTo>
                      <a:pt x="1433" y="2113"/>
                    </a:lnTo>
                    <a:lnTo>
                      <a:pt x="1433" y="2127"/>
                    </a:lnTo>
                    <a:lnTo>
                      <a:pt x="1433" y="2141"/>
                    </a:lnTo>
                    <a:lnTo>
                      <a:pt x="1433" y="2156"/>
                    </a:lnTo>
                    <a:lnTo>
                      <a:pt x="1433" y="2170"/>
                    </a:lnTo>
                    <a:lnTo>
                      <a:pt x="1433" y="2184"/>
                    </a:lnTo>
                    <a:lnTo>
                      <a:pt x="1433" y="2198"/>
                    </a:lnTo>
                    <a:lnTo>
                      <a:pt x="1433" y="2212"/>
                    </a:lnTo>
                    <a:lnTo>
                      <a:pt x="1433" y="2227"/>
                    </a:lnTo>
                    <a:lnTo>
                      <a:pt x="1419" y="2227"/>
                    </a:lnTo>
                    <a:lnTo>
                      <a:pt x="1404" y="2227"/>
                    </a:lnTo>
                    <a:lnTo>
                      <a:pt x="1390" y="2227"/>
                    </a:lnTo>
                    <a:lnTo>
                      <a:pt x="1362" y="2227"/>
                    </a:lnTo>
                    <a:lnTo>
                      <a:pt x="1348" y="2227"/>
                    </a:lnTo>
                    <a:lnTo>
                      <a:pt x="1348" y="2241"/>
                    </a:lnTo>
                    <a:lnTo>
                      <a:pt x="1348" y="2255"/>
                    </a:lnTo>
                    <a:lnTo>
                      <a:pt x="1333" y="2269"/>
                    </a:lnTo>
                    <a:lnTo>
                      <a:pt x="1291" y="2269"/>
                    </a:lnTo>
                    <a:lnTo>
                      <a:pt x="1277" y="2269"/>
                    </a:lnTo>
                    <a:lnTo>
                      <a:pt x="1263" y="2255"/>
                    </a:lnTo>
                    <a:lnTo>
                      <a:pt x="1220" y="2241"/>
                    </a:lnTo>
                    <a:lnTo>
                      <a:pt x="1206" y="2241"/>
                    </a:lnTo>
                    <a:lnTo>
                      <a:pt x="1192" y="2241"/>
                    </a:lnTo>
                    <a:lnTo>
                      <a:pt x="1177" y="2227"/>
                    </a:lnTo>
                    <a:lnTo>
                      <a:pt x="1163" y="2227"/>
                    </a:lnTo>
                    <a:lnTo>
                      <a:pt x="1163" y="2241"/>
                    </a:lnTo>
                    <a:lnTo>
                      <a:pt x="1163" y="2227"/>
                    </a:lnTo>
                    <a:lnTo>
                      <a:pt x="1149" y="2227"/>
                    </a:lnTo>
                    <a:lnTo>
                      <a:pt x="1135" y="2227"/>
                    </a:lnTo>
                    <a:lnTo>
                      <a:pt x="1121" y="2227"/>
                    </a:lnTo>
                    <a:lnTo>
                      <a:pt x="1121" y="2241"/>
                    </a:lnTo>
                    <a:lnTo>
                      <a:pt x="1135" y="2241"/>
                    </a:lnTo>
                    <a:lnTo>
                      <a:pt x="1135" y="2255"/>
                    </a:lnTo>
                    <a:lnTo>
                      <a:pt x="1135" y="2269"/>
                    </a:lnTo>
                    <a:lnTo>
                      <a:pt x="1107" y="2269"/>
                    </a:lnTo>
                    <a:lnTo>
                      <a:pt x="1092" y="2269"/>
                    </a:lnTo>
                    <a:lnTo>
                      <a:pt x="1107" y="2283"/>
                    </a:lnTo>
                    <a:lnTo>
                      <a:pt x="1121" y="2283"/>
                    </a:lnTo>
                    <a:lnTo>
                      <a:pt x="1135" y="2297"/>
                    </a:lnTo>
                    <a:lnTo>
                      <a:pt x="1149" y="2297"/>
                    </a:lnTo>
                    <a:lnTo>
                      <a:pt x="1149" y="2312"/>
                    </a:lnTo>
                    <a:lnTo>
                      <a:pt x="1149" y="2297"/>
                    </a:lnTo>
                    <a:lnTo>
                      <a:pt x="1135" y="2297"/>
                    </a:lnTo>
                    <a:lnTo>
                      <a:pt x="1121" y="2297"/>
                    </a:lnTo>
                    <a:lnTo>
                      <a:pt x="1107" y="2283"/>
                    </a:lnTo>
                    <a:lnTo>
                      <a:pt x="1078" y="2283"/>
                    </a:lnTo>
                    <a:lnTo>
                      <a:pt x="1078" y="2297"/>
                    </a:lnTo>
                    <a:lnTo>
                      <a:pt x="1078" y="2312"/>
                    </a:lnTo>
                    <a:lnTo>
                      <a:pt x="1078" y="2326"/>
                    </a:lnTo>
                    <a:lnTo>
                      <a:pt x="1078" y="2340"/>
                    </a:lnTo>
                    <a:lnTo>
                      <a:pt x="1078" y="2354"/>
                    </a:lnTo>
                    <a:lnTo>
                      <a:pt x="1078" y="2368"/>
                    </a:lnTo>
                    <a:lnTo>
                      <a:pt x="1092" y="2368"/>
                    </a:lnTo>
                    <a:lnTo>
                      <a:pt x="1092" y="2383"/>
                    </a:lnTo>
                    <a:lnTo>
                      <a:pt x="1092" y="2397"/>
                    </a:lnTo>
                    <a:lnTo>
                      <a:pt x="1107" y="2411"/>
                    </a:lnTo>
                    <a:lnTo>
                      <a:pt x="1107" y="2425"/>
                    </a:lnTo>
                    <a:lnTo>
                      <a:pt x="1107" y="2439"/>
                    </a:lnTo>
                    <a:lnTo>
                      <a:pt x="1107" y="2454"/>
                    </a:lnTo>
                    <a:lnTo>
                      <a:pt x="1107" y="2468"/>
                    </a:lnTo>
                    <a:lnTo>
                      <a:pt x="1107" y="2482"/>
                    </a:lnTo>
                    <a:lnTo>
                      <a:pt x="1107" y="2496"/>
                    </a:lnTo>
                    <a:lnTo>
                      <a:pt x="1107" y="2510"/>
                    </a:lnTo>
                    <a:lnTo>
                      <a:pt x="1107" y="2524"/>
                    </a:lnTo>
                    <a:lnTo>
                      <a:pt x="1107" y="2539"/>
                    </a:lnTo>
                    <a:lnTo>
                      <a:pt x="1092" y="2539"/>
                    </a:lnTo>
                    <a:lnTo>
                      <a:pt x="1078" y="2539"/>
                    </a:lnTo>
                    <a:lnTo>
                      <a:pt x="1064" y="2539"/>
                    </a:lnTo>
                    <a:lnTo>
                      <a:pt x="1050" y="2539"/>
                    </a:lnTo>
                    <a:lnTo>
                      <a:pt x="1050" y="2524"/>
                    </a:lnTo>
                    <a:lnTo>
                      <a:pt x="1050" y="2510"/>
                    </a:lnTo>
                    <a:lnTo>
                      <a:pt x="1050" y="2496"/>
                    </a:lnTo>
                    <a:lnTo>
                      <a:pt x="1050" y="2482"/>
                    </a:lnTo>
                    <a:lnTo>
                      <a:pt x="1050" y="2468"/>
                    </a:lnTo>
                    <a:lnTo>
                      <a:pt x="1050" y="2454"/>
                    </a:lnTo>
                    <a:lnTo>
                      <a:pt x="1050" y="2439"/>
                    </a:lnTo>
                    <a:lnTo>
                      <a:pt x="1050" y="2425"/>
                    </a:lnTo>
                    <a:lnTo>
                      <a:pt x="1050" y="2411"/>
                    </a:lnTo>
                    <a:lnTo>
                      <a:pt x="1050" y="2397"/>
                    </a:lnTo>
                    <a:lnTo>
                      <a:pt x="1036" y="2397"/>
                    </a:lnTo>
                    <a:lnTo>
                      <a:pt x="1036" y="2383"/>
                    </a:lnTo>
                    <a:lnTo>
                      <a:pt x="1036" y="2368"/>
                    </a:lnTo>
                    <a:lnTo>
                      <a:pt x="1021" y="2368"/>
                    </a:lnTo>
                    <a:lnTo>
                      <a:pt x="1021" y="2354"/>
                    </a:lnTo>
                    <a:lnTo>
                      <a:pt x="1007" y="2354"/>
                    </a:lnTo>
                    <a:lnTo>
                      <a:pt x="1007" y="2340"/>
                    </a:lnTo>
                    <a:lnTo>
                      <a:pt x="993" y="2340"/>
                    </a:lnTo>
                    <a:lnTo>
                      <a:pt x="993" y="2326"/>
                    </a:lnTo>
                    <a:lnTo>
                      <a:pt x="993" y="2312"/>
                    </a:lnTo>
                    <a:lnTo>
                      <a:pt x="979" y="2312"/>
                    </a:lnTo>
                    <a:lnTo>
                      <a:pt x="993" y="2297"/>
                    </a:lnTo>
                    <a:lnTo>
                      <a:pt x="979" y="2297"/>
                    </a:lnTo>
                    <a:lnTo>
                      <a:pt x="965" y="2297"/>
                    </a:lnTo>
                    <a:lnTo>
                      <a:pt x="965" y="2283"/>
                    </a:lnTo>
                    <a:lnTo>
                      <a:pt x="965" y="2269"/>
                    </a:lnTo>
                    <a:lnTo>
                      <a:pt x="965" y="2255"/>
                    </a:lnTo>
                    <a:lnTo>
                      <a:pt x="965" y="2241"/>
                    </a:lnTo>
                    <a:lnTo>
                      <a:pt x="951" y="2241"/>
                    </a:lnTo>
                    <a:lnTo>
                      <a:pt x="936" y="2227"/>
                    </a:lnTo>
                    <a:lnTo>
                      <a:pt x="936" y="2212"/>
                    </a:lnTo>
                    <a:lnTo>
                      <a:pt x="936" y="2198"/>
                    </a:lnTo>
                    <a:lnTo>
                      <a:pt x="951" y="2184"/>
                    </a:lnTo>
                    <a:lnTo>
                      <a:pt x="951" y="2170"/>
                    </a:lnTo>
                    <a:lnTo>
                      <a:pt x="951" y="2156"/>
                    </a:lnTo>
                    <a:lnTo>
                      <a:pt x="936" y="2156"/>
                    </a:lnTo>
                    <a:lnTo>
                      <a:pt x="908" y="2141"/>
                    </a:lnTo>
                    <a:lnTo>
                      <a:pt x="880" y="2127"/>
                    </a:lnTo>
                    <a:lnTo>
                      <a:pt x="865" y="2127"/>
                    </a:lnTo>
                    <a:lnTo>
                      <a:pt x="851" y="2156"/>
                    </a:lnTo>
                    <a:lnTo>
                      <a:pt x="851" y="2170"/>
                    </a:lnTo>
                    <a:lnTo>
                      <a:pt x="851" y="2184"/>
                    </a:lnTo>
                    <a:lnTo>
                      <a:pt x="851" y="2198"/>
                    </a:lnTo>
                    <a:lnTo>
                      <a:pt x="837" y="2198"/>
                    </a:lnTo>
                    <a:lnTo>
                      <a:pt x="823" y="2198"/>
                    </a:lnTo>
                    <a:lnTo>
                      <a:pt x="809" y="2198"/>
                    </a:lnTo>
                    <a:lnTo>
                      <a:pt x="795" y="2198"/>
                    </a:lnTo>
                    <a:lnTo>
                      <a:pt x="795" y="2184"/>
                    </a:lnTo>
                    <a:lnTo>
                      <a:pt x="780" y="2184"/>
                    </a:lnTo>
                    <a:lnTo>
                      <a:pt x="766" y="2184"/>
                    </a:lnTo>
                    <a:lnTo>
                      <a:pt x="752" y="2184"/>
                    </a:lnTo>
                    <a:lnTo>
                      <a:pt x="738" y="2184"/>
                    </a:lnTo>
                    <a:lnTo>
                      <a:pt x="738" y="2170"/>
                    </a:lnTo>
                    <a:lnTo>
                      <a:pt x="724" y="2184"/>
                    </a:lnTo>
                    <a:lnTo>
                      <a:pt x="709" y="2184"/>
                    </a:lnTo>
                    <a:lnTo>
                      <a:pt x="695" y="2184"/>
                    </a:lnTo>
                    <a:lnTo>
                      <a:pt x="681" y="2184"/>
                    </a:lnTo>
                    <a:lnTo>
                      <a:pt x="667" y="2184"/>
                    </a:lnTo>
                    <a:lnTo>
                      <a:pt x="653" y="2184"/>
                    </a:lnTo>
                    <a:lnTo>
                      <a:pt x="639" y="2184"/>
                    </a:lnTo>
                    <a:lnTo>
                      <a:pt x="624" y="2184"/>
                    </a:lnTo>
                    <a:lnTo>
                      <a:pt x="610" y="2184"/>
                    </a:lnTo>
                    <a:lnTo>
                      <a:pt x="596" y="2184"/>
                    </a:lnTo>
                    <a:lnTo>
                      <a:pt x="582" y="2184"/>
                    </a:lnTo>
                    <a:lnTo>
                      <a:pt x="568" y="2184"/>
                    </a:lnTo>
                    <a:lnTo>
                      <a:pt x="553" y="2184"/>
                    </a:lnTo>
                    <a:lnTo>
                      <a:pt x="539" y="2184"/>
                    </a:lnTo>
                    <a:lnTo>
                      <a:pt x="525" y="2184"/>
                    </a:lnTo>
                    <a:lnTo>
                      <a:pt x="511" y="2184"/>
                    </a:lnTo>
                    <a:lnTo>
                      <a:pt x="497" y="2184"/>
                    </a:lnTo>
                    <a:lnTo>
                      <a:pt x="483" y="2184"/>
                    </a:lnTo>
                    <a:lnTo>
                      <a:pt x="468" y="2184"/>
                    </a:lnTo>
                    <a:lnTo>
                      <a:pt x="454" y="2184"/>
                    </a:lnTo>
                    <a:lnTo>
                      <a:pt x="440" y="2184"/>
                    </a:lnTo>
                    <a:lnTo>
                      <a:pt x="426" y="2184"/>
                    </a:lnTo>
                    <a:lnTo>
                      <a:pt x="412" y="2184"/>
                    </a:lnTo>
                    <a:lnTo>
                      <a:pt x="397" y="2184"/>
                    </a:lnTo>
                    <a:lnTo>
                      <a:pt x="383" y="2184"/>
                    </a:lnTo>
                    <a:lnTo>
                      <a:pt x="369" y="2184"/>
                    </a:lnTo>
                    <a:lnTo>
                      <a:pt x="355" y="2184"/>
                    </a:lnTo>
                    <a:lnTo>
                      <a:pt x="341" y="2184"/>
                    </a:lnTo>
                    <a:lnTo>
                      <a:pt x="327" y="2184"/>
                    </a:lnTo>
                    <a:lnTo>
                      <a:pt x="327" y="2170"/>
                    </a:lnTo>
                    <a:lnTo>
                      <a:pt x="327" y="2156"/>
                    </a:lnTo>
                    <a:lnTo>
                      <a:pt x="341" y="2141"/>
                    </a:lnTo>
                    <a:lnTo>
                      <a:pt x="327" y="2141"/>
                    </a:lnTo>
                    <a:lnTo>
                      <a:pt x="312" y="2141"/>
                    </a:lnTo>
                    <a:lnTo>
                      <a:pt x="312" y="2156"/>
                    </a:lnTo>
                    <a:lnTo>
                      <a:pt x="298" y="2156"/>
                    </a:lnTo>
                    <a:lnTo>
                      <a:pt x="298" y="2170"/>
                    </a:lnTo>
                    <a:lnTo>
                      <a:pt x="284" y="2170"/>
                    </a:lnTo>
                    <a:lnTo>
                      <a:pt x="284" y="2184"/>
                    </a:lnTo>
                    <a:lnTo>
                      <a:pt x="270" y="2184"/>
                    </a:lnTo>
                    <a:lnTo>
                      <a:pt x="256" y="2184"/>
                    </a:lnTo>
                    <a:lnTo>
                      <a:pt x="256" y="2170"/>
                    </a:lnTo>
                    <a:lnTo>
                      <a:pt x="241" y="2170"/>
                    </a:lnTo>
                    <a:lnTo>
                      <a:pt x="227" y="2170"/>
                    </a:lnTo>
                    <a:lnTo>
                      <a:pt x="199" y="2170"/>
                    </a:lnTo>
                    <a:lnTo>
                      <a:pt x="185" y="2170"/>
                    </a:lnTo>
                    <a:lnTo>
                      <a:pt x="170" y="2170"/>
                    </a:lnTo>
                    <a:lnTo>
                      <a:pt x="156" y="2170"/>
                    </a:lnTo>
                    <a:lnTo>
                      <a:pt x="142" y="2170"/>
                    </a:lnTo>
                    <a:lnTo>
                      <a:pt x="128" y="2170"/>
                    </a:lnTo>
                    <a:lnTo>
                      <a:pt x="128" y="2156"/>
                    </a:lnTo>
                    <a:lnTo>
                      <a:pt x="128" y="2127"/>
                    </a:lnTo>
                    <a:lnTo>
                      <a:pt x="114" y="2127"/>
                    </a:lnTo>
                    <a:lnTo>
                      <a:pt x="114" y="2113"/>
                    </a:lnTo>
                    <a:lnTo>
                      <a:pt x="114" y="2099"/>
                    </a:lnTo>
                    <a:lnTo>
                      <a:pt x="114" y="2085"/>
                    </a:lnTo>
                    <a:lnTo>
                      <a:pt x="114" y="2071"/>
                    </a:lnTo>
                    <a:lnTo>
                      <a:pt x="114" y="2056"/>
                    </a:lnTo>
                    <a:lnTo>
                      <a:pt x="114" y="2028"/>
                    </a:lnTo>
                    <a:lnTo>
                      <a:pt x="114" y="2014"/>
                    </a:lnTo>
                    <a:lnTo>
                      <a:pt x="114" y="2000"/>
                    </a:lnTo>
                    <a:lnTo>
                      <a:pt x="114" y="1985"/>
                    </a:lnTo>
                    <a:lnTo>
                      <a:pt x="114" y="1971"/>
                    </a:lnTo>
                    <a:lnTo>
                      <a:pt x="114" y="1957"/>
                    </a:lnTo>
                    <a:lnTo>
                      <a:pt x="114" y="1943"/>
                    </a:lnTo>
                    <a:lnTo>
                      <a:pt x="114" y="1929"/>
                    </a:lnTo>
                    <a:lnTo>
                      <a:pt x="114" y="1915"/>
                    </a:lnTo>
                    <a:lnTo>
                      <a:pt x="114" y="1900"/>
                    </a:lnTo>
                    <a:lnTo>
                      <a:pt x="114" y="1886"/>
                    </a:lnTo>
                    <a:lnTo>
                      <a:pt x="114" y="1872"/>
                    </a:lnTo>
                    <a:lnTo>
                      <a:pt x="114" y="1858"/>
                    </a:lnTo>
                    <a:lnTo>
                      <a:pt x="128" y="1829"/>
                    </a:lnTo>
                    <a:lnTo>
                      <a:pt x="128" y="1815"/>
                    </a:lnTo>
                    <a:lnTo>
                      <a:pt x="128" y="1801"/>
                    </a:lnTo>
                    <a:lnTo>
                      <a:pt x="128" y="1787"/>
                    </a:lnTo>
                    <a:lnTo>
                      <a:pt x="128" y="1773"/>
                    </a:lnTo>
                    <a:lnTo>
                      <a:pt x="128" y="1758"/>
                    </a:lnTo>
                    <a:lnTo>
                      <a:pt x="128" y="1744"/>
                    </a:lnTo>
                    <a:lnTo>
                      <a:pt x="128" y="1730"/>
                    </a:lnTo>
                    <a:lnTo>
                      <a:pt x="128" y="1716"/>
                    </a:lnTo>
                    <a:lnTo>
                      <a:pt x="128" y="1702"/>
                    </a:lnTo>
                    <a:lnTo>
                      <a:pt x="128" y="1673"/>
                    </a:lnTo>
                    <a:lnTo>
                      <a:pt x="128" y="1659"/>
                    </a:lnTo>
                    <a:lnTo>
                      <a:pt x="128" y="1631"/>
                    </a:lnTo>
                    <a:lnTo>
                      <a:pt x="128" y="1617"/>
                    </a:lnTo>
                    <a:lnTo>
                      <a:pt x="128" y="1588"/>
                    </a:lnTo>
                    <a:lnTo>
                      <a:pt x="128" y="1574"/>
                    </a:lnTo>
                    <a:lnTo>
                      <a:pt x="128" y="1560"/>
                    </a:lnTo>
                    <a:lnTo>
                      <a:pt x="128" y="1546"/>
                    </a:lnTo>
                    <a:lnTo>
                      <a:pt x="0" y="1546"/>
                    </a:lnTo>
                    <a:lnTo>
                      <a:pt x="0" y="1532"/>
                    </a:lnTo>
                    <a:lnTo>
                      <a:pt x="0" y="1517"/>
                    </a:lnTo>
                    <a:lnTo>
                      <a:pt x="0" y="1503"/>
                    </a:lnTo>
                    <a:lnTo>
                      <a:pt x="0" y="1475"/>
                    </a:lnTo>
                    <a:lnTo>
                      <a:pt x="0" y="1461"/>
                    </a:lnTo>
                    <a:lnTo>
                      <a:pt x="0" y="1432"/>
                    </a:lnTo>
                    <a:lnTo>
                      <a:pt x="0" y="1418"/>
                    </a:lnTo>
                    <a:lnTo>
                      <a:pt x="0" y="1390"/>
                    </a:lnTo>
                    <a:lnTo>
                      <a:pt x="0" y="1375"/>
                    </a:lnTo>
                    <a:lnTo>
                      <a:pt x="0" y="1361"/>
                    </a:lnTo>
                    <a:lnTo>
                      <a:pt x="0" y="1347"/>
                    </a:lnTo>
                    <a:lnTo>
                      <a:pt x="14" y="1333"/>
                    </a:lnTo>
                    <a:lnTo>
                      <a:pt x="0" y="1319"/>
                    </a:lnTo>
                    <a:lnTo>
                      <a:pt x="0" y="1305"/>
                    </a:lnTo>
                    <a:lnTo>
                      <a:pt x="0" y="1290"/>
                    </a:lnTo>
                    <a:lnTo>
                      <a:pt x="0" y="1276"/>
                    </a:lnTo>
                    <a:lnTo>
                      <a:pt x="0" y="1262"/>
                    </a:lnTo>
                    <a:lnTo>
                      <a:pt x="0" y="1248"/>
                    </a:lnTo>
                    <a:lnTo>
                      <a:pt x="0" y="1219"/>
                    </a:lnTo>
                    <a:lnTo>
                      <a:pt x="0" y="1205"/>
                    </a:lnTo>
                    <a:lnTo>
                      <a:pt x="0" y="1191"/>
                    </a:lnTo>
                    <a:lnTo>
                      <a:pt x="0" y="1163"/>
                    </a:lnTo>
                    <a:lnTo>
                      <a:pt x="0" y="1134"/>
                    </a:lnTo>
                    <a:lnTo>
                      <a:pt x="0" y="1106"/>
                    </a:lnTo>
                    <a:lnTo>
                      <a:pt x="0" y="1078"/>
                    </a:lnTo>
                    <a:lnTo>
                      <a:pt x="0" y="1063"/>
                    </a:lnTo>
                    <a:lnTo>
                      <a:pt x="0" y="1035"/>
                    </a:lnTo>
                    <a:lnTo>
                      <a:pt x="0" y="1007"/>
                    </a:lnTo>
                    <a:lnTo>
                      <a:pt x="0" y="993"/>
                    </a:lnTo>
                    <a:lnTo>
                      <a:pt x="0" y="978"/>
                    </a:lnTo>
                    <a:lnTo>
                      <a:pt x="0" y="964"/>
                    </a:lnTo>
                    <a:lnTo>
                      <a:pt x="0" y="936"/>
                    </a:lnTo>
                    <a:lnTo>
                      <a:pt x="0" y="893"/>
                    </a:lnTo>
                    <a:lnTo>
                      <a:pt x="0" y="836"/>
                    </a:lnTo>
                    <a:lnTo>
                      <a:pt x="57" y="836"/>
                    </a:lnTo>
                    <a:lnTo>
                      <a:pt x="114" y="836"/>
                    </a:lnTo>
                    <a:lnTo>
                      <a:pt x="114" y="794"/>
                    </a:lnTo>
                    <a:lnTo>
                      <a:pt x="114" y="709"/>
                    </a:lnTo>
                    <a:lnTo>
                      <a:pt x="114" y="666"/>
                    </a:lnTo>
                    <a:lnTo>
                      <a:pt x="114" y="567"/>
                    </a:lnTo>
                    <a:lnTo>
                      <a:pt x="114" y="524"/>
                    </a:lnTo>
                    <a:lnTo>
                      <a:pt x="128" y="496"/>
                    </a:lnTo>
                    <a:lnTo>
                      <a:pt x="142" y="482"/>
                    </a:lnTo>
                    <a:lnTo>
                      <a:pt x="156" y="468"/>
                    </a:lnTo>
                    <a:lnTo>
                      <a:pt x="170" y="454"/>
                    </a:lnTo>
                    <a:lnTo>
                      <a:pt x="256" y="340"/>
                    </a:lnTo>
                    <a:lnTo>
                      <a:pt x="298" y="368"/>
                    </a:lnTo>
                    <a:lnTo>
                      <a:pt x="312" y="368"/>
                    </a:lnTo>
                    <a:lnTo>
                      <a:pt x="312" y="383"/>
                    </a:lnTo>
                    <a:lnTo>
                      <a:pt x="327" y="397"/>
                    </a:lnTo>
                    <a:lnTo>
                      <a:pt x="327" y="411"/>
                    </a:lnTo>
                    <a:lnTo>
                      <a:pt x="355" y="439"/>
                    </a:lnTo>
                    <a:lnTo>
                      <a:pt x="383" y="454"/>
                    </a:lnTo>
                    <a:lnTo>
                      <a:pt x="383" y="468"/>
                    </a:lnTo>
                    <a:lnTo>
                      <a:pt x="397" y="468"/>
                    </a:lnTo>
                    <a:lnTo>
                      <a:pt x="412" y="482"/>
                    </a:lnTo>
                    <a:lnTo>
                      <a:pt x="426" y="482"/>
                    </a:lnTo>
                    <a:lnTo>
                      <a:pt x="440" y="482"/>
                    </a:lnTo>
                    <a:lnTo>
                      <a:pt x="440" y="496"/>
                    </a:lnTo>
                    <a:lnTo>
                      <a:pt x="454" y="496"/>
                    </a:lnTo>
                    <a:lnTo>
                      <a:pt x="468" y="482"/>
                    </a:lnTo>
                    <a:lnTo>
                      <a:pt x="483" y="482"/>
                    </a:lnTo>
                    <a:lnTo>
                      <a:pt x="483" y="496"/>
                    </a:lnTo>
                    <a:lnTo>
                      <a:pt x="497" y="496"/>
                    </a:lnTo>
                    <a:lnTo>
                      <a:pt x="497" y="482"/>
                    </a:lnTo>
                    <a:lnTo>
                      <a:pt x="497" y="468"/>
                    </a:lnTo>
                    <a:lnTo>
                      <a:pt x="497" y="454"/>
                    </a:lnTo>
                    <a:lnTo>
                      <a:pt x="497" y="439"/>
                    </a:lnTo>
                    <a:lnTo>
                      <a:pt x="497" y="425"/>
                    </a:lnTo>
                    <a:lnTo>
                      <a:pt x="454" y="425"/>
                    </a:lnTo>
                    <a:lnTo>
                      <a:pt x="454" y="411"/>
                    </a:lnTo>
                    <a:lnTo>
                      <a:pt x="454" y="397"/>
                    </a:lnTo>
                    <a:lnTo>
                      <a:pt x="454" y="383"/>
                    </a:lnTo>
                    <a:lnTo>
                      <a:pt x="454" y="368"/>
                    </a:lnTo>
                    <a:lnTo>
                      <a:pt x="440" y="368"/>
                    </a:lnTo>
                    <a:lnTo>
                      <a:pt x="426" y="383"/>
                    </a:lnTo>
                    <a:lnTo>
                      <a:pt x="426" y="368"/>
                    </a:lnTo>
                    <a:lnTo>
                      <a:pt x="426" y="354"/>
                    </a:lnTo>
                    <a:lnTo>
                      <a:pt x="426" y="340"/>
                    </a:lnTo>
                    <a:lnTo>
                      <a:pt x="426" y="326"/>
                    </a:lnTo>
                    <a:lnTo>
                      <a:pt x="454" y="326"/>
                    </a:lnTo>
                    <a:lnTo>
                      <a:pt x="454" y="312"/>
                    </a:lnTo>
                    <a:lnTo>
                      <a:pt x="454" y="297"/>
                    </a:lnTo>
                    <a:lnTo>
                      <a:pt x="454" y="283"/>
                    </a:lnTo>
                    <a:lnTo>
                      <a:pt x="454" y="269"/>
                    </a:lnTo>
                    <a:lnTo>
                      <a:pt x="454" y="255"/>
                    </a:lnTo>
                    <a:lnTo>
                      <a:pt x="483" y="255"/>
                    </a:lnTo>
                    <a:lnTo>
                      <a:pt x="483" y="184"/>
                    </a:lnTo>
                    <a:lnTo>
                      <a:pt x="483" y="170"/>
                    </a:lnTo>
                    <a:lnTo>
                      <a:pt x="483" y="127"/>
                    </a:lnTo>
                    <a:lnTo>
                      <a:pt x="497" y="127"/>
                    </a:lnTo>
                    <a:lnTo>
                      <a:pt x="497" y="113"/>
                    </a:lnTo>
                    <a:lnTo>
                      <a:pt x="497" y="99"/>
                    </a:lnTo>
                    <a:lnTo>
                      <a:pt x="497" y="85"/>
                    </a:lnTo>
                    <a:lnTo>
                      <a:pt x="497" y="71"/>
                    </a:lnTo>
                    <a:lnTo>
                      <a:pt x="497" y="56"/>
                    </a:lnTo>
                    <a:lnTo>
                      <a:pt x="497" y="42"/>
                    </a:lnTo>
                    <a:lnTo>
                      <a:pt x="497" y="28"/>
                    </a:lnTo>
                    <a:lnTo>
                      <a:pt x="497" y="14"/>
                    </a:lnTo>
                    <a:lnTo>
                      <a:pt x="497" y="0"/>
                    </a:lnTo>
                    <a:lnTo>
                      <a:pt x="525" y="0"/>
                    </a:lnTo>
                    <a:lnTo>
                      <a:pt x="610" y="0"/>
                    </a:lnTo>
                    <a:close/>
                  </a:path>
                </a:pathLst>
              </a:custGeom>
              <a:solidFill>
                <a:srgbClr val="BFBFB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5" name="Freeform 25"/>
              <p:cNvSpPr>
                <a:spLocks noChangeAspect="1"/>
              </p:cNvSpPr>
              <p:nvPr/>
            </p:nvSpPr>
            <p:spPr bwMode="auto">
              <a:xfrm>
                <a:off x="7649" y="5076"/>
                <a:ext cx="2852" cy="2641"/>
              </a:xfrm>
              <a:custGeom>
                <a:avLst/>
                <a:gdLst/>
                <a:ahLst/>
                <a:cxnLst>
                  <a:cxn ang="0">
                    <a:pos x="1504" y="85"/>
                  </a:cxn>
                  <a:cxn ang="0">
                    <a:pos x="1546" y="99"/>
                  </a:cxn>
                  <a:cxn ang="0">
                    <a:pos x="1631" y="156"/>
                  </a:cxn>
                  <a:cxn ang="0">
                    <a:pos x="1702" y="255"/>
                  </a:cxn>
                  <a:cxn ang="0">
                    <a:pos x="1731" y="298"/>
                  </a:cxn>
                  <a:cxn ang="0">
                    <a:pos x="1731" y="397"/>
                  </a:cxn>
                  <a:cxn ang="0">
                    <a:pos x="1716" y="482"/>
                  </a:cxn>
                  <a:cxn ang="0">
                    <a:pos x="1645" y="567"/>
                  </a:cxn>
                  <a:cxn ang="0">
                    <a:pos x="1617" y="610"/>
                  </a:cxn>
                  <a:cxn ang="0">
                    <a:pos x="1589" y="681"/>
                  </a:cxn>
                  <a:cxn ang="0">
                    <a:pos x="1603" y="737"/>
                  </a:cxn>
                  <a:cxn ang="0">
                    <a:pos x="1617" y="794"/>
                  </a:cxn>
                  <a:cxn ang="0">
                    <a:pos x="1645" y="837"/>
                  </a:cxn>
                  <a:cxn ang="0">
                    <a:pos x="1688" y="908"/>
                  </a:cxn>
                  <a:cxn ang="0">
                    <a:pos x="1731" y="964"/>
                  </a:cxn>
                  <a:cxn ang="0">
                    <a:pos x="1759" y="1035"/>
                  </a:cxn>
                  <a:cxn ang="0">
                    <a:pos x="1773" y="1106"/>
                  </a:cxn>
                  <a:cxn ang="0">
                    <a:pos x="1773" y="1177"/>
                  </a:cxn>
                  <a:cxn ang="0">
                    <a:pos x="1759" y="1248"/>
                  </a:cxn>
                  <a:cxn ang="0">
                    <a:pos x="1716" y="1305"/>
                  </a:cxn>
                  <a:cxn ang="0">
                    <a:pos x="1702" y="1333"/>
                  </a:cxn>
                  <a:cxn ang="0">
                    <a:pos x="1674" y="1347"/>
                  </a:cxn>
                  <a:cxn ang="0">
                    <a:pos x="1575" y="1376"/>
                  </a:cxn>
                  <a:cxn ang="0">
                    <a:pos x="1419" y="1376"/>
                  </a:cxn>
                  <a:cxn ang="0">
                    <a:pos x="1305" y="1376"/>
                  </a:cxn>
                  <a:cxn ang="0">
                    <a:pos x="1263" y="1347"/>
                  </a:cxn>
                  <a:cxn ang="0">
                    <a:pos x="1177" y="1319"/>
                  </a:cxn>
                  <a:cxn ang="0">
                    <a:pos x="1078" y="1305"/>
                  </a:cxn>
                  <a:cxn ang="0">
                    <a:pos x="979" y="1291"/>
                  </a:cxn>
                  <a:cxn ang="0">
                    <a:pos x="865" y="1291"/>
                  </a:cxn>
                  <a:cxn ang="0">
                    <a:pos x="795" y="1305"/>
                  </a:cxn>
                  <a:cxn ang="0">
                    <a:pos x="752" y="1305"/>
                  </a:cxn>
                  <a:cxn ang="0">
                    <a:pos x="681" y="1361"/>
                  </a:cxn>
                  <a:cxn ang="0">
                    <a:pos x="610" y="1432"/>
                  </a:cxn>
                  <a:cxn ang="0">
                    <a:pos x="397" y="1574"/>
                  </a:cxn>
                  <a:cxn ang="0">
                    <a:pos x="327" y="1631"/>
                  </a:cxn>
                  <a:cxn ang="0">
                    <a:pos x="298" y="1560"/>
                  </a:cxn>
                  <a:cxn ang="0">
                    <a:pos x="426" y="1376"/>
                  </a:cxn>
                  <a:cxn ang="0">
                    <a:pos x="483" y="1319"/>
                  </a:cxn>
                  <a:cxn ang="0">
                    <a:pos x="539" y="1291"/>
                  </a:cxn>
                  <a:cxn ang="0">
                    <a:pos x="596" y="1262"/>
                  </a:cxn>
                  <a:cxn ang="0">
                    <a:pos x="596" y="1120"/>
                  </a:cxn>
                  <a:cxn ang="0">
                    <a:pos x="568" y="1049"/>
                  </a:cxn>
                  <a:cxn ang="0">
                    <a:pos x="582" y="964"/>
                  </a:cxn>
                  <a:cxn ang="0">
                    <a:pos x="596" y="922"/>
                  </a:cxn>
                  <a:cxn ang="0">
                    <a:pos x="596" y="865"/>
                  </a:cxn>
                  <a:cxn ang="0">
                    <a:pos x="483" y="922"/>
                  </a:cxn>
                  <a:cxn ang="0">
                    <a:pos x="369" y="978"/>
                  </a:cxn>
                  <a:cxn ang="0">
                    <a:pos x="227" y="922"/>
                  </a:cxn>
                  <a:cxn ang="0">
                    <a:pos x="185" y="893"/>
                  </a:cxn>
                  <a:cxn ang="0">
                    <a:pos x="142" y="865"/>
                  </a:cxn>
                  <a:cxn ang="0">
                    <a:pos x="128" y="837"/>
                  </a:cxn>
                  <a:cxn ang="0">
                    <a:pos x="85" y="794"/>
                  </a:cxn>
                  <a:cxn ang="0">
                    <a:pos x="29" y="709"/>
                  </a:cxn>
                  <a:cxn ang="0">
                    <a:pos x="199" y="525"/>
                  </a:cxn>
                  <a:cxn ang="0">
                    <a:pos x="397" y="383"/>
                  </a:cxn>
                  <a:cxn ang="0">
                    <a:pos x="468" y="340"/>
                  </a:cxn>
                  <a:cxn ang="0">
                    <a:pos x="639" y="213"/>
                  </a:cxn>
                  <a:cxn ang="0">
                    <a:pos x="766" y="142"/>
                  </a:cxn>
                  <a:cxn ang="0">
                    <a:pos x="837" y="113"/>
                  </a:cxn>
                  <a:cxn ang="0">
                    <a:pos x="922" y="99"/>
                  </a:cxn>
                  <a:cxn ang="0">
                    <a:pos x="1064" y="99"/>
                  </a:cxn>
                  <a:cxn ang="0">
                    <a:pos x="1348" y="28"/>
                  </a:cxn>
                </a:cxnLst>
                <a:rect l="0" t="0" r="r" b="b"/>
                <a:pathLst>
                  <a:path w="1787" h="1659">
                    <a:moveTo>
                      <a:pt x="1461" y="42"/>
                    </a:moveTo>
                    <a:lnTo>
                      <a:pt x="1475" y="71"/>
                    </a:lnTo>
                    <a:lnTo>
                      <a:pt x="1489" y="71"/>
                    </a:lnTo>
                    <a:lnTo>
                      <a:pt x="1489" y="85"/>
                    </a:lnTo>
                    <a:lnTo>
                      <a:pt x="1504" y="85"/>
                    </a:lnTo>
                    <a:lnTo>
                      <a:pt x="1518" y="85"/>
                    </a:lnTo>
                    <a:lnTo>
                      <a:pt x="1518" y="99"/>
                    </a:lnTo>
                    <a:lnTo>
                      <a:pt x="1532" y="99"/>
                    </a:lnTo>
                    <a:lnTo>
                      <a:pt x="1546" y="99"/>
                    </a:lnTo>
                    <a:lnTo>
                      <a:pt x="1546" y="113"/>
                    </a:lnTo>
                    <a:lnTo>
                      <a:pt x="1560" y="113"/>
                    </a:lnTo>
                    <a:lnTo>
                      <a:pt x="1589" y="127"/>
                    </a:lnTo>
                    <a:lnTo>
                      <a:pt x="1603" y="142"/>
                    </a:lnTo>
                    <a:lnTo>
                      <a:pt x="1631" y="142"/>
                    </a:lnTo>
                    <a:lnTo>
                      <a:pt x="1631" y="156"/>
                    </a:lnTo>
                    <a:lnTo>
                      <a:pt x="1645" y="156"/>
                    </a:lnTo>
                    <a:lnTo>
                      <a:pt x="1660" y="170"/>
                    </a:lnTo>
                    <a:lnTo>
                      <a:pt x="1660" y="184"/>
                    </a:lnTo>
                    <a:lnTo>
                      <a:pt x="1660" y="198"/>
                    </a:lnTo>
                    <a:lnTo>
                      <a:pt x="1674" y="198"/>
                    </a:lnTo>
                    <a:lnTo>
                      <a:pt x="1674" y="213"/>
                    </a:lnTo>
                    <a:lnTo>
                      <a:pt x="1688" y="227"/>
                    </a:lnTo>
                    <a:lnTo>
                      <a:pt x="1688" y="241"/>
                    </a:lnTo>
                    <a:lnTo>
                      <a:pt x="1702" y="255"/>
                    </a:lnTo>
                    <a:lnTo>
                      <a:pt x="1716" y="255"/>
                    </a:lnTo>
                    <a:lnTo>
                      <a:pt x="1716" y="269"/>
                    </a:lnTo>
                    <a:lnTo>
                      <a:pt x="1716" y="283"/>
                    </a:lnTo>
                    <a:lnTo>
                      <a:pt x="1731" y="298"/>
                    </a:lnTo>
                    <a:lnTo>
                      <a:pt x="1731" y="312"/>
                    </a:lnTo>
                    <a:lnTo>
                      <a:pt x="1731" y="326"/>
                    </a:lnTo>
                    <a:lnTo>
                      <a:pt x="1731" y="340"/>
                    </a:lnTo>
                    <a:lnTo>
                      <a:pt x="1731" y="369"/>
                    </a:lnTo>
                    <a:lnTo>
                      <a:pt x="1731" y="397"/>
                    </a:lnTo>
                    <a:lnTo>
                      <a:pt x="1731" y="425"/>
                    </a:lnTo>
                    <a:lnTo>
                      <a:pt x="1731" y="439"/>
                    </a:lnTo>
                    <a:lnTo>
                      <a:pt x="1731" y="454"/>
                    </a:lnTo>
                    <a:lnTo>
                      <a:pt x="1716" y="468"/>
                    </a:lnTo>
                    <a:lnTo>
                      <a:pt x="1716" y="482"/>
                    </a:lnTo>
                    <a:lnTo>
                      <a:pt x="1716" y="496"/>
                    </a:lnTo>
                    <a:lnTo>
                      <a:pt x="1702" y="496"/>
                    </a:lnTo>
                    <a:lnTo>
                      <a:pt x="1702" y="510"/>
                    </a:lnTo>
                    <a:lnTo>
                      <a:pt x="1674" y="539"/>
                    </a:lnTo>
                    <a:lnTo>
                      <a:pt x="1660" y="553"/>
                    </a:lnTo>
                    <a:lnTo>
                      <a:pt x="1645" y="567"/>
                    </a:lnTo>
                    <a:lnTo>
                      <a:pt x="1631" y="581"/>
                    </a:lnTo>
                    <a:lnTo>
                      <a:pt x="1631" y="596"/>
                    </a:lnTo>
                    <a:lnTo>
                      <a:pt x="1617" y="610"/>
                    </a:lnTo>
                    <a:lnTo>
                      <a:pt x="1617" y="624"/>
                    </a:lnTo>
                    <a:lnTo>
                      <a:pt x="1603" y="624"/>
                    </a:lnTo>
                    <a:lnTo>
                      <a:pt x="1603" y="638"/>
                    </a:lnTo>
                    <a:lnTo>
                      <a:pt x="1603" y="652"/>
                    </a:lnTo>
                    <a:lnTo>
                      <a:pt x="1603" y="666"/>
                    </a:lnTo>
                    <a:lnTo>
                      <a:pt x="1589" y="681"/>
                    </a:lnTo>
                    <a:lnTo>
                      <a:pt x="1589" y="695"/>
                    </a:lnTo>
                    <a:lnTo>
                      <a:pt x="1589" y="709"/>
                    </a:lnTo>
                    <a:lnTo>
                      <a:pt x="1589" y="723"/>
                    </a:lnTo>
                    <a:lnTo>
                      <a:pt x="1603" y="723"/>
                    </a:lnTo>
                    <a:lnTo>
                      <a:pt x="1603" y="737"/>
                    </a:lnTo>
                    <a:lnTo>
                      <a:pt x="1603" y="752"/>
                    </a:lnTo>
                    <a:lnTo>
                      <a:pt x="1603" y="766"/>
                    </a:lnTo>
                    <a:lnTo>
                      <a:pt x="1617" y="766"/>
                    </a:lnTo>
                    <a:lnTo>
                      <a:pt x="1617" y="780"/>
                    </a:lnTo>
                    <a:lnTo>
                      <a:pt x="1617" y="794"/>
                    </a:lnTo>
                    <a:lnTo>
                      <a:pt x="1617" y="808"/>
                    </a:lnTo>
                    <a:lnTo>
                      <a:pt x="1631" y="808"/>
                    </a:lnTo>
                    <a:lnTo>
                      <a:pt x="1631" y="822"/>
                    </a:lnTo>
                    <a:lnTo>
                      <a:pt x="1645" y="837"/>
                    </a:lnTo>
                    <a:lnTo>
                      <a:pt x="1645" y="851"/>
                    </a:lnTo>
                    <a:lnTo>
                      <a:pt x="1645" y="865"/>
                    </a:lnTo>
                    <a:lnTo>
                      <a:pt x="1660" y="865"/>
                    </a:lnTo>
                    <a:lnTo>
                      <a:pt x="1660" y="879"/>
                    </a:lnTo>
                    <a:lnTo>
                      <a:pt x="1674" y="879"/>
                    </a:lnTo>
                    <a:lnTo>
                      <a:pt x="1674" y="893"/>
                    </a:lnTo>
                    <a:lnTo>
                      <a:pt x="1688" y="908"/>
                    </a:lnTo>
                    <a:lnTo>
                      <a:pt x="1688" y="922"/>
                    </a:lnTo>
                    <a:lnTo>
                      <a:pt x="1702" y="922"/>
                    </a:lnTo>
                    <a:lnTo>
                      <a:pt x="1702" y="936"/>
                    </a:lnTo>
                    <a:lnTo>
                      <a:pt x="1716" y="936"/>
                    </a:lnTo>
                    <a:lnTo>
                      <a:pt x="1716" y="950"/>
                    </a:lnTo>
                    <a:lnTo>
                      <a:pt x="1716" y="964"/>
                    </a:lnTo>
                    <a:lnTo>
                      <a:pt x="1731" y="964"/>
                    </a:lnTo>
                    <a:lnTo>
                      <a:pt x="1731" y="978"/>
                    </a:lnTo>
                    <a:lnTo>
                      <a:pt x="1745" y="993"/>
                    </a:lnTo>
                    <a:lnTo>
                      <a:pt x="1745" y="1007"/>
                    </a:lnTo>
                    <a:lnTo>
                      <a:pt x="1759" y="1007"/>
                    </a:lnTo>
                    <a:lnTo>
                      <a:pt x="1759" y="1021"/>
                    </a:lnTo>
                    <a:lnTo>
                      <a:pt x="1759" y="1035"/>
                    </a:lnTo>
                    <a:lnTo>
                      <a:pt x="1759" y="1049"/>
                    </a:lnTo>
                    <a:lnTo>
                      <a:pt x="1773" y="1049"/>
                    </a:lnTo>
                    <a:lnTo>
                      <a:pt x="1773" y="1064"/>
                    </a:lnTo>
                    <a:lnTo>
                      <a:pt x="1773" y="1078"/>
                    </a:lnTo>
                    <a:lnTo>
                      <a:pt x="1773" y="1092"/>
                    </a:lnTo>
                    <a:lnTo>
                      <a:pt x="1773" y="1106"/>
                    </a:lnTo>
                    <a:lnTo>
                      <a:pt x="1787" y="1120"/>
                    </a:lnTo>
                    <a:lnTo>
                      <a:pt x="1787" y="1135"/>
                    </a:lnTo>
                    <a:lnTo>
                      <a:pt x="1773" y="1149"/>
                    </a:lnTo>
                    <a:lnTo>
                      <a:pt x="1773" y="1163"/>
                    </a:lnTo>
                    <a:lnTo>
                      <a:pt x="1773" y="1177"/>
                    </a:lnTo>
                    <a:lnTo>
                      <a:pt x="1773" y="1191"/>
                    </a:lnTo>
                    <a:lnTo>
                      <a:pt x="1773" y="1205"/>
                    </a:lnTo>
                    <a:lnTo>
                      <a:pt x="1773" y="1220"/>
                    </a:lnTo>
                    <a:lnTo>
                      <a:pt x="1759" y="1234"/>
                    </a:lnTo>
                    <a:lnTo>
                      <a:pt x="1759" y="1248"/>
                    </a:lnTo>
                    <a:lnTo>
                      <a:pt x="1745" y="1262"/>
                    </a:lnTo>
                    <a:lnTo>
                      <a:pt x="1745" y="1276"/>
                    </a:lnTo>
                    <a:lnTo>
                      <a:pt x="1731" y="1276"/>
                    </a:lnTo>
                    <a:lnTo>
                      <a:pt x="1731" y="1291"/>
                    </a:lnTo>
                    <a:lnTo>
                      <a:pt x="1716" y="1305"/>
                    </a:lnTo>
                    <a:lnTo>
                      <a:pt x="1716" y="1319"/>
                    </a:lnTo>
                    <a:lnTo>
                      <a:pt x="1702" y="1319"/>
                    </a:lnTo>
                    <a:lnTo>
                      <a:pt x="1702" y="1333"/>
                    </a:lnTo>
                    <a:lnTo>
                      <a:pt x="1688" y="1333"/>
                    </a:lnTo>
                    <a:lnTo>
                      <a:pt x="1688" y="1347"/>
                    </a:lnTo>
                    <a:lnTo>
                      <a:pt x="1674" y="1347"/>
                    </a:lnTo>
                    <a:lnTo>
                      <a:pt x="1660" y="1361"/>
                    </a:lnTo>
                    <a:lnTo>
                      <a:pt x="1645" y="1361"/>
                    </a:lnTo>
                    <a:lnTo>
                      <a:pt x="1603" y="1361"/>
                    </a:lnTo>
                    <a:lnTo>
                      <a:pt x="1589" y="1376"/>
                    </a:lnTo>
                    <a:lnTo>
                      <a:pt x="1575" y="1376"/>
                    </a:lnTo>
                    <a:lnTo>
                      <a:pt x="1560" y="1376"/>
                    </a:lnTo>
                    <a:lnTo>
                      <a:pt x="1518" y="1361"/>
                    </a:lnTo>
                    <a:lnTo>
                      <a:pt x="1489" y="1361"/>
                    </a:lnTo>
                    <a:lnTo>
                      <a:pt x="1475" y="1361"/>
                    </a:lnTo>
                    <a:lnTo>
                      <a:pt x="1461" y="1361"/>
                    </a:lnTo>
                    <a:lnTo>
                      <a:pt x="1447" y="1361"/>
                    </a:lnTo>
                    <a:lnTo>
                      <a:pt x="1433" y="1376"/>
                    </a:lnTo>
                    <a:lnTo>
                      <a:pt x="1419" y="1376"/>
                    </a:lnTo>
                    <a:lnTo>
                      <a:pt x="1404" y="1376"/>
                    </a:lnTo>
                    <a:lnTo>
                      <a:pt x="1376" y="1376"/>
                    </a:lnTo>
                    <a:lnTo>
                      <a:pt x="1362" y="1376"/>
                    </a:lnTo>
                    <a:lnTo>
                      <a:pt x="1333" y="1390"/>
                    </a:lnTo>
                    <a:lnTo>
                      <a:pt x="1333" y="1376"/>
                    </a:lnTo>
                    <a:lnTo>
                      <a:pt x="1319" y="1376"/>
                    </a:lnTo>
                    <a:lnTo>
                      <a:pt x="1305" y="1376"/>
                    </a:lnTo>
                    <a:lnTo>
                      <a:pt x="1291" y="1376"/>
                    </a:lnTo>
                    <a:lnTo>
                      <a:pt x="1291" y="1361"/>
                    </a:lnTo>
                    <a:lnTo>
                      <a:pt x="1277" y="1361"/>
                    </a:lnTo>
                    <a:lnTo>
                      <a:pt x="1263" y="1347"/>
                    </a:lnTo>
                    <a:lnTo>
                      <a:pt x="1248" y="1347"/>
                    </a:lnTo>
                    <a:lnTo>
                      <a:pt x="1220" y="1333"/>
                    </a:lnTo>
                    <a:lnTo>
                      <a:pt x="1206" y="1333"/>
                    </a:lnTo>
                    <a:lnTo>
                      <a:pt x="1192" y="1319"/>
                    </a:lnTo>
                    <a:lnTo>
                      <a:pt x="1177" y="1319"/>
                    </a:lnTo>
                    <a:lnTo>
                      <a:pt x="1149" y="1319"/>
                    </a:lnTo>
                    <a:lnTo>
                      <a:pt x="1149" y="1305"/>
                    </a:lnTo>
                    <a:lnTo>
                      <a:pt x="1121" y="1305"/>
                    </a:lnTo>
                    <a:lnTo>
                      <a:pt x="1107" y="1305"/>
                    </a:lnTo>
                    <a:lnTo>
                      <a:pt x="1092" y="1305"/>
                    </a:lnTo>
                    <a:lnTo>
                      <a:pt x="1078" y="1305"/>
                    </a:lnTo>
                    <a:lnTo>
                      <a:pt x="1050" y="1305"/>
                    </a:lnTo>
                    <a:lnTo>
                      <a:pt x="1036" y="1291"/>
                    </a:lnTo>
                    <a:lnTo>
                      <a:pt x="1021" y="1291"/>
                    </a:lnTo>
                    <a:lnTo>
                      <a:pt x="1007" y="1291"/>
                    </a:lnTo>
                    <a:lnTo>
                      <a:pt x="993" y="1291"/>
                    </a:lnTo>
                    <a:lnTo>
                      <a:pt x="979" y="1291"/>
                    </a:lnTo>
                    <a:lnTo>
                      <a:pt x="951" y="1291"/>
                    </a:lnTo>
                    <a:lnTo>
                      <a:pt x="936" y="1291"/>
                    </a:lnTo>
                    <a:lnTo>
                      <a:pt x="922" y="1291"/>
                    </a:lnTo>
                    <a:lnTo>
                      <a:pt x="908" y="1291"/>
                    </a:lnTo>
                    <a:lnTo>
                      <a:pt x="894" y="1291"/>
                    </a:lnTo>
                    <a:lnTo>
                      <a:pt x="880" y="1291"/>
                    </a:lnTo>
                    <a:lnTo>
                      <a:pt x="865" y="1291"/>
                    </a:lnTo>
                    <a:lnTo>
                      <a:pt x="851" y="1291"/>
                    </a:lnTo>
                    <a:lnTo>
                      <a:pt x="837" y="1291"/>
                    </a:lnTo>
                    <a:lnTo>
                      <a:pt x="823" y="1291"/>
                    </a:lnTo>
                    <a:lnTo>
                      <a:pt x="809" y="1305"/>
                    </a:lnTo>
                    <a:lnTo>
                      <a:pt x="795" y="1305"/>
                    </a:lnTo>
                    <a:lnTo>
                      <a:pt x="780" y="1305"/>
                    </a:lnTo>
                    <a:lnTo>
                      <a:pt x="766" y="1305"/>
                    </a:lnTo>
                    <a:lnTo>
                      <a:pt x="752" y="1305"/>
                    </a:lnTo>
                    <a:lnTo>
                      <a:pt x="738" y="1305"/>
                    </a:lnTo>
                    <a:lnTo>
                      <a:pt x="738" y="1319"/>
                    </a:lnTo>
                    <a:lnTo>
                      <a:pt x="724" y="1319"/>
                    </a:lnTo>
                    <a:lnTo>
                      <a:pt x="724" y="1333"/>
                    </a:lnTo>
                    <a:lnTo>
                      <a:pt x="709" y="1347"/>
                    </a:lnTo>
                    <a:lnTo>
                      <a:pt x="695" y="1361"/>
                    </a:lnTo>
                    <a:lnTo>
                      <a:pt x="681" y="1361"/>
                    </a:lnTo>
                    <a:lnTo>
                      <a:pt x="681" y="1376"/>
                    </a:lnTo>
                    <a:lnTo>
                      <a:pt x="667" y="1376"/>
                    </a:lnTo>
                    <a:lnTo>
                      <a:pt x="653" y="1390"/>
                    </a:lnTo>
                    <a:lnTo>
                      <a:pt x="653" y="1404"/>
                    </a:lnTo>
                    <a:lnTo>
                      <a:pt x="639" y="1418"/>
                    </a:lnTo>
                    <a:lnTo>
                      <a:pt x="624" y="1418"/>
                    </a:lnTo>
                    <a:lnTo>
                      <a:pt x="624" y="1432"/>
                    </a:lnTo>
                    <a:lnTo>
                      <a:pt x="610" y="1432"/>
                    </a:lnTo>
                    <a:lnTo>
                      <a:pt x="596" y="1432"/>
                    </a:lnTo>
                    <a:lnTo>
                      <a:pt x="525" y="1475"/>
                    </a:lnTo>
                    <a:lnTo>
                      <a:pt x="525" y="1489"/>
                    </a:lnTo>
                    <a:lnTo>
                      <a:pt x="511" y="1489"/>
                    </a:lnTo>
                    <a:lnTo>
                      <a:pt x="483" y="1518"/>
                    </a:lnTo>
                    <a:lnTo>
                      <a:pt x="412" y="1560"/>
                    </a:lnTo>
                    <a:lnTo>
                      <a:pt x="397" y="1574"/>
                    </a:lnTo>
                    <a:lnTo>
                      <a:pt x="383" y="1574"/>
                    </a:lnTo>
                    <a:lnTo>
                      <a:pt x="369" y="1588"/>
                    </a:lnTo>
                    <a:lnTo>
                      <a:pt x="355" y="1588"/>
                    </a:lnTo>
                    <a:lnTo>
                      <a:pt x="355" y="1603"/>
                    </a:lnTo>
                    <a:lnTo>
                      <a:pt x="341" y="1603"/>
                    </a:lnTo>
                    <a:lnTo>
                      <a:pt x="327" y="1631"/>
                    </a:lnTo>
                    <a:lnTo>
                      <a:pt x="312" y="1631"/>
                    </a:lnTo>
                    <a:lnTo>
                      <a:pt x="298" y="1645"/>
                    </a:lnTo>
                    <a:lnTo>
                      <a:pt x="270" y="1645"/>
                    </a:lnTo>
                    <a:lnTo>
                      <a:pt x="241" y="1659"/>
                    </a:lnTo>
                    <a:lnTo>
                      <a:pt x="270" y="1603"/>
                    </a:lnTo>
                    <a:lnTo>
                      <a:pt x="284" y="1603"/>
                    </a:lnTo>
                    <a:lnTo>
                      <a:pt x="298" y="1560"/>
                    </a:lnTo>
                    <a:lnTo>
                      <a:pt x="312" y="1546"/>
                    </a:lnTo>
                    <a:lnTo>
                      <a:pt x="341" y="1489"/>
                    </a:lnTo>
                    <a:lnTo>
                      <a:pt x="369" y="1461"/>
                    </a:lnTo>
                    <a:lnTo>
                      <a:pt x="383" y="1432"/>
                    </a:lnTo>
                    <a:lnTo>
                      <a:pt x="397" y="1432"/>
                    </a:lnTo>
                    <a:lnTo>
                      <a:pt x="426" y="1390"/>
                    </a:lnTo>
                    <a:lnTo>
                      <a:pt x="426" y="1376"/>
                    </a:lnTo>
                    <a:lnTo>
                      <a:pt x="440" y="1376"/>
                    </a:lnTo>
                    <a:lnTo>
                      <a:pt x="440" y="1361"/>
                    </a:lnTo>
                    <a:lnTo>
                      <a:pt x="454" y="1361"/>
                    </a:lnTo>
                    <a:lnTo>
                      <a:pt x="454" y="1347"/>
                    </a:lnTo>
                    <a:lnTo>
                      <a:pt x="468" y="1347"/>
                    </a:lnTo>
                    <a:lnTo>
                      <a:pt x="468" y="1333"/>
                    </a:lnTo>
                    <a:lnTo>
                      <a:pt x="483" y="1333"/>
                    </a:lnTo>
                    <a:lnTo>
                      <a:pt x="483" y="1319"/>
                    </a:lnTo>
                    <a:lnTo>
                      <a:pt x="497" y="1319"/>
                    </a:lnTo>
                    <a:lnTo>
                      <a:pt x="511" y="1305"/>
                    </a:lnTo>
                    <a:lnTo>
                      <a:pt x="525" y="1305"/>
                    </a:lnTo>
                    <a:lnTo>
                      <a:pt x="525" y="1291"/>
                    </a:lnTo>
                    <a:lnTo>
                      <a:pt x="539" y="1291"/>
                    </a:lnTo>
                    <a:lnTo>
                      <a:pt x="553" y="1276"/>
                    </a:lnTo>
                    <a:lnTo>
                      <a:pt x="568" y="1276"/>
                    </a:lnTo>
                    <a:lnTo>
                      <a:pt x="582" y="1262"/>
                    </a:lnTo>
                    <a:lnTo>
                      <a:pt x="596" y="1262"/>
                    </a:lnTo>
                    <a:lnTo>
                      <a:pt x="610" y="1262"/>
                    </a:lnTo>
                    <a:lnTo>
                      <a:pt x="610" y="1248"/>
                    </a:lnTo>
                    <a:lnTo>
                      <a:pt x="624" y="1248"/>
                    </a:lnTo>
                    <a:lnTo>
                      <a:pt x="610" y="1234"/>
                    </a:lnTo>
                    <a:lnTo>
                      <a:pt x="610" y="1205"/>
                    </a:lnTo>
                    <a:lnTo>
                      <a:pt x="596" y="1163"/>
                    </a:lnTo>
                    <a:lnTo>
                      <a:pt x="596" y="1135"/>
                    </a:lnTo>
                    <a:lnTo>
                      <a:pt x="596" y="1120"/>
                    </a:lnTo>
                    <a:lnTo>
                      <a:pt x="582" y="1092"/>
                    </a:lnTo>
                    <a:lnTo>
                      <a:pt x="582" y="1078"/>
                    </a:lnTo>
                    <a:lnTo>
                      <a:pt x="568" y="1078"/>
                    </a:lnTo>
                    <a:lnTo>
                      <a:pt x="568" y="1064"/>
                    </a:lnTo>
                    <a:lnTo>
                      <a:pt x="568" y="1049"/>
                    </a:lnTo>
                    <a:lnTo>
                      <a:pt x="568" y="1035"/>
                    </a:lnTo>
                    <a:lnTo>
                      <a:pt x="568" y="1021"/>
                    </a:lnTo>
                    <a:lnTo>
                      <a:pt x="568" y="1007"/>
                    </a:lnTo>
                    <a:lnTo>
                      <a:pt x="568" y="993"/>
                    </a:lnTo>
                    <a:lnTo>
                      <a:pt x="568" y="978"/>
                    </a:lnTo>
                    <a:lnTo>
                      <a:pt x="582" y="978"/>
                    </a:lnTo>
                    <a:lnTo>
                      <a:pt x="582" y="964"/>
                    </a:lnTo>
                    <a:lnTo>
                      <a:pt x="582" y="950"/>
                    </a:lnTo>
                    <a:lnTo>
                      <a:pt x="596" y="936"/>
                    </a:lnTo>
                    <a:lnTo>
                      <a:pt x="596" y="922"/>
                    </a:lnTo>
                    <a:lnTo>
                      <a:pt x="596" y="908"/>
                    </a:lnTo>
                    <a:lnTo>
                      <a:pt x="596" y="893"/>
                    </a:lnTo>
                    <a:lnTo>
                      <a:pt x="610" y="893"/>
                    </a:lnTo>
                    <a:lnTo>
                      <a:pt x="610" y="879"/>
                    </a:lnTo>
                    <a:lnTo>
                      <a:pt x="610" y="865"/>
                    </a:lnTo>
                    <a:lnTo>
                      <a:pt x="596" y="865"/>
                    </a:lnTo>
                    <a:lnTo>
                      <a:pt x="553" y="865"/>
                    </a:lnTo>
                    <a:lnTo>
                      <a:pt x="525" y="865"/>
                    </a:lnTo>
                    <a:lnTo>
                      <a:pt x="511" y="879"/>
                    </a:lnTo>
                    <a:lnTo>
                      <a:pt x="511" y="893"/>
                    </a:lnTo>
                    <a:lnTo>
                      <a:pt x="511" y="922"/>
                    </a:lnTo>
                    <a:lnTo>
                      <a:pt x="497" y="922"/>
                    </a:lnTo>
                    <a:lnTo>
                      <a:pt x="483" y="922"/>
                    </a:lnTo>
                    <a:lnTo>
                      <a:pt x="454" y="922"/>
                    </a:lnTo>
                    <a:lnTo>
                      <a:pt x="440" y="922"/>
                    </a:lnTo>
                    <a:lnTo>
                      <a:pt x="440" y="936"/>
                    </a:lnTo>
                    <a:lnTo>
                      <a:pt x="426" y="950"/>
                    </a:lnTo>
                    <a:lnTo>
                      <a:pt x="383" y="964"/>
                    </a:lnTo>
                    <a:lnTo>
                      <a:pt x="369" y="964"/>
                    </a:lnTo>
                    <a:lnTo>
                      <a:pt x="369" y="978"/>
                    </a:lnTo>
                    <a:lnTo>
                      <a:pt x="355" y="993"/>
                    </a:lnTo>
                    <a:lnTo>
                      <a:pt x="327" y="978"/>
                    </a:lnTo>
                    <a:lnTo>
                      <a:pt x="270" y="950"/>
                    </a:lnTo>
                    <a:lnTo>
                      <a:pt x="241" y="936"/>
                    </a:lnTo>
                    <a:lnTo>
                      <a:pt x="227" y="936"/>
                    </a:lnTo>
                    <a:lnTo>
                      <a:pt x="227" y="922"/>
                    </a:lnTo>
                    <a:lnTo>
                      <a:pt x="213" y="922"/>
                    </a:lnTo>
                    <a:lnTo>
                      <a:pt x="199" y="922"/>
                    </a:lnTo>
                    <a:lnTo>
                      <a:pt x="199" y="908"/>
                    </a:lnTo>
                    <a:lnTo>
                      <a:pt x="185" y="908"/>
                    </a:lnTo>
                    <a:lnTo>
                      <a:pt x="185" y="893"/>
                    </a:lnTo>
                    <a:lnTo>
                      <a:pt x="171" y="893"/>
                    </a:lnTo>
                    <a:lnTo>
                      <a:pt x="156" y="879"/>
                    </a:lnTo>
                    <a:lnTo>
                      <a:pt x="142" y="865"/>
                    </a:lnTo>
                    <a:lnTo>
                      <a:pt x="142" y="851"/>
                    </a:lnTo>
                    <a:lnTo>
                      <a:pt x="128" y="851"/>
                    </a:lnTo>
                    <a:lnTo>
                      <a:pt x="128" y="837"/>
                    </a:lnTo>
                    <a:lnTo>
                      <a:pt x="114" y="822"/>
                    </a:lnTo>
                    <a:lnTo>
                      <a:pt x="100" y="808"/>
                    </a:lnTo>
                    <a:lnTo>
                      <a:pt x="100" y="794"/>
                    </a:lnTo>
                    <a:lnTo>
                      <a:pt x="85" y="794"/>
                    </a:lnTo>
                    <a:lnTo>
                      <a:pt x="85" y="780"/>
                    </a:lnTo>
                    <a:lnTo>
                      <a:pt x="71" y="780"/>
                    </a:lnTo>
                    <a:lnTo>
                      <a:pt x="71" y="766"/>
                    </a:lnTo>
                    <a:lnTo>
                      <a:pt x="57" y="752"/>
                    </a:lnTo>
                    <a:lnTo>
                      <a:pt x="43" y="723"/>
                    </a:lnTo>
                    <a:lnTo>
                      <a:pt x="29" y="709"/>
                    </a:lnTo>
                    <a:lnTo>
                      <a:pt x="15" y="709"/>
                    </a:lnTo>
                    <a:lnTo>
                      <a:pt x="0" y="681"/>
                    </a:lnTo>
                    <a:lnTo>
                      <a:pt x="43" y="638"/>
                    </a:lnTo>
                    <a:lnTo>
                      <a:pt x="57" y="624"/>
                    </a:lnTo>
                    <a:lnTo>
                      <a:pt x="85" y="610"/>
                    </a:lnTo>
                    <a:lnTo>
                      <a:pt x="114" y="596"/>
                    </a:lnTo>
                    <a:lnTo>
                      <a:pt x="156" y="553"/>
                    </a:lnTo>
                    <a:lnTo>
                      <a:pt x="185" y="539"/>
                    </a:lnTo>
                    <a:lnTo>
                      <a:pt x="199" y="525"/>
                    </a:lnTo>
                    <a:lnTo>
                      <a:pt x="241" y="496"/>
                    </a:lnTo>
                    <a:lnTo>
                      <a:pt x="270" y="468"/>
                    </a:lnTo>
                    <a:lnTo>
                      <a:pt x="298" y="454"/>
                    </a:lnTo>
                    <a:lnTo>
                      <a:pt x="312" y="439"/>
                    </a:lnTo>
                    <a:lnTo>
                      <a:pt x="327" y="425"/>
                    </a:lnTo>
                    <a:lnTo>
                      <a:pt x="341" y="425"/>
                    </a:lnTo>
                    <a:lnTo>
                      <a:pt x="355" y="411"/>
                    </a:lnTo>
                    <a:lnTo>
                      <a:pt x="369" y="397"/>
                    </a:lnTo>
                    <a:lnTo>
                      <a:pt x="383" y="383"/>
                    </a:lnTo>
                    <a:lnTo>
                      <a:pt x="397" y="383"/>
                    </a:lnTo>
                    <a:lnTo>
                      <a:pt x="412" y="369"/>
                    </a:lnTo>
                    <a:lnTo>
                      <a:pt x="440" y="354"/>
                    </a:lnTo>
                    <a:lnTo>
                      <a:pt x="440" y="340"/>
                    </a:lnTo>
                    <a:lnTo>
                      <a:pt x="454" y="340"/>
                    </a:lnTo>
                    <a:lnTo>
                      <a:pt x="468" y="340"/>
                    </a:lnTo>
                    <a:lnTo>
                      <a:pt x="468" y="326"/>
                    </a:lnTo>
                    <a:lnTo>
                      <a:pt x="497" y="312"/>
                    </a:lnTo>
                    <a:lnTo>
                      <a:pt x="525" y="298"/>
                    </a:lnTo>
                    <a:lnTo>
                      <a:pt x="539" y="283"/>
                    </a:lnTo>
                    <a:lnTo>
                      <a:pt x="568" y="269"/>
                    </a:lnTo>
                    <a:lnTo>
                      <a:pt x="596" y="241"/>
                    </a:lnTo>
                    <a:lnTo>
                      <a:pt x="610" y="227"/>
                    </a:lnTo>
                    <a:lnTo>
                      <a:pt x="624" y="227"/>
                    </a:lnTo>
                    <a:lnTo>
                      <a:pt x="639" y="213"/>
                    </a:lnTo>
                    <a:lnTo>
                      <a:pt x="653" y="213"/>
                    </a:lnTo>
                    <a:lnTo>
                      <a:pt x="667" y="198"/>
                    </a:lnTo>
                    <a:lnTo>
                      <a:pt x="681" y="184"/>
                    </a:lnTo>
                    <a:lnTo>
                      <a:pt x="709" y="170"/>
                    </a:lnTo>
                    <a:lnTo>
                      <a:pt x="738" y="156"/>
                    </a:lnTo>
                    <a:lnTo>
                      <a:pt x="752" y="142"/>
                    </a:lnTo>
                    <a:lnTo>
                      <a:pt x="766" y="142"/>
                    </a:lnTo>
                    <a:lnTo>
                      <a:pt x="780" y="127"/>
                    </a:lnTo>
                    <a:lnTo>
                      <a:pt x="795" y="127"/>
                    </a:lnTo>
                    <a:lnTo>
                      <a:pt x="809" y="113"/>
                    </a:lnTo>
                    <a:lnTo>
                      <a:pt x="823" y="113"/>
                    </a:lnTo>
                    <a:lnTo>
                      <a:pt x="837" y="113"/>
                    </a:lnTo>
                    <a:lnTo>
                      <a:pt x="851" y="99"/>
                    </a:lnTo>
                    <a:lnTo>
                      <a:pt x="865" y="99"/>
                    </a:lnTo>
                    <a:lnTo>
                      <a:pt x="880" y="99"/>
                    </a:lnTo>
                    <a:lnTo>
                      <a:pt x="894" y="99"/>
                    </a:lnTo>
                    <a:lnTo>
                      <a:pt x="922" y="99"/>
                    </a:lnTo>
                    <a:lnTo>
                      <a:pt x="936" y="99"/>
                    </a:lnTo>
                    <a:lnTo>
                      <a:pt x="965" y="99"/>
                    </a:lnTo>
                    <a:lnTo>
                      <a:pt x="979" y="99"/>
                    </a:lnTo>
                    <a:lnTo>
                      <a:pt x="1007" y="99"/>
                    </a:lnTo>
                    <a:lnTo>
                      <a:pt x="1036" y="99"/>
                    </a:lnTo>
                    <a:lnTo>
                      <a:pt x="1050" y="99"/>
                    </a:lnTo>
                    <a:lnTo>
                      <a:pt x="1064" y="99"/>
                    </a:lnTo>
                    <a:lnTo>
                      <a:pt x="1078" y="99"/>
                    </a:lnTo>
                    <a:lnTo>
                      <a:pt x="1177" y="99"/>
                    </a:lnTo>
                    <a:lnTo>
                      <a:pt x="1192" y="99"/>
                    </a:lnTo>
                    <a:lnTo>
                      <a:pt x="1305" y="42"/>
                    </a:lnTo>
                    <a:lnTo>
                      <a:pt x="1319" y="28"/>
                    </a:lnTo>
                    <a:lnTo>
                      <a:pt x="1348" y="28"/>
                    </a:lnTo>
                    <a:lnTo>
                      <a:pt x="1419" y="0"/>
                    </a:lnTo>
                    <a:lnTo>
                      <a:pt x="1433" y="14"/>
                    </a:lnTo>
                    <a:lnTo>
                      <a:pt x="1461" y="42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6" name="Freeform 26"/>
              <p:cNvSpPr>
                <a:spLocks noChangeAspect="1"/>
              </p:cNvSpPr>
              <p:nvPr/>
            </p:nvSpPr>
            <p:spPr bwMode="auto">
              <a:xfrm>
                <a:off x="5997" y="3021"/>
                <a:ext cx="3554" cy="3140"/>
              </a:xfrm>
              <a:custGeom>
                <a:avLst/>
                <a:gdLst/>
                <a:ahLst/>
                <a:cxnLst>
                  <a:cxn ang="0">
                    <a:pos x="1830" y="28"/>
                  </a:cxn>
                  <a:cxn ang="0">
                    <a:pos x="1900" y="43"/>
                  </a:cxn>
                  <a:cxn ang="0">
                    <a:pos x="1986" y="71"/>
                  </a:cxn>
                  <a:cxn ang="0">
                    <a:pos x="1971" y="128"/>
                  </a:cxn>
                  <a:cxn ang="0">
                    <a:pos x="2212" y="298"/>
                  </a:cxn>
                  <a:cxn ang="0">
                    <a:pos x="2212" y="340"/>
                  </a:cxn>
                  <a:cxn ang="0">
                    <a:pos x="2198" y="383"/>
                  </a:cxn>
                  <a:cxn ang="0">
                    <a:pos x="2184" y="440"/>
                  </a:cxn>
                  <a:cxn ang="0">
                    <a:pos x="2184" y="482"/>
                  </a:cxn>
                  <a:cxn ang="0">
                    <a:pos x="2127" y="582"/>
                  </a:cxn>
                  <a:cxn ang="0">
                    <a:pos x="2085" y="695"/>
                  </a:cxn>
                  <a:cxn ang="0">
                    <a:pos x="2085" y="738"/>
                  </a:cxn>
                  <a:cxn ang="0">
                    <a:pos x="2071" y="794"/>
                  </a:cxn>
                  <a:cxn ang="0">
                    <a:pos x="2056" y="908"/>
                  </a:cxn>
                  <a:cxn ang="0">
                    <a:pos x="2071" y="1035"/>
                  </a:cxn>
                  <a:cxn ang="0">
                    <a:pos x="2099" y="1106"/>
                  </a:cxn>
                  <a:cxn ang="0">
                    <a:pos x="2113" y="1234"/>
                  </a:cxn>
                  <a:cxn ang="0">
                    <a:pos x="2099" y="1390"/>
                  </a:cxn>
                  <a:cxn ang="0">
                    <a:pos x="1915" y="1390"/>
                  </a:cxn>
                  <a:cxn ang="0">
                    <a:pos x="1844" y="1404"/>
                  </a:cxn>
                  <a:cxn ang="0">
                    <a:pos x="1674" y="1504"/>
                  </a:cxn>
                  <a:cxn ang="0">
                    <a:pos x="1489" y="1631"/>
                  </a:cxn>
                  <a:cxn ang="0">
                    <a:pos x="1362" y="1716"/>
                  </a:cxn>
                  <a:cxn ang="0">
                    <a:pos x="1021" y="1972"/>
                  </a:cxn>
                  <a:cxn ang="0">
                    <a:pos x="922" y="1816"/>
                  </a:cxn>
                  <a:cxn ang="0">
                    <a:pos x="837" y="1702"/>
                  </a:cxn>
                  <a:cxn ang="0">
                    <a:pos x="794" y="1645"/>
                  </a:cxn>
                  <a:cxn ang="0">
                    <a:pos x="723" y="1532"/>
                  </a:cxn>
                  <a:cxn ang="0">
                    <a:pos x="667" y="1461"/>
                  </a:cxn>
                  <a:cxn ang="0">
                    <a:pos x="610" y="1376"/>
                  </a:cxn>
                  <a:cxn ang="0">
                    <a:pos x="539" y="1291"/>
                  </a:cxn>
                  <a:cxn ang="0">
                    <a:pos x="482" y="1220"/>
                  </a:cxn>
                  <a:cxn ang="0">
                    <a:pos x="426" y="1149"/>
                  </a:cxn>
                  <a:cxn ang="0">
                    <a:pos x="397" y="1121"/>
                  </a:cxn>
                  <a:cxn ang="0">
                    <a:pos x="326" y="1064"/>
                  </a:cxn>
                  <a:cxn ang="0">
                    <a:pos x="270" y="1035"/>
                  </a:cxn>
                  <a:cxn ang="0">
                    <a:pos x="213" y="1021"/>
                  </a:cxn>
                  <a:cxn ang="0">
                    <a:pos x="0" y="950"/>
                  </a:cxn>
                  <a:cxn ang="0">
                    <a:pos x="28" y="865"/>
                  </a:cxn>
                  <a:cxn ang="0">
                    <a:pos x="71" y="794"/>
                  </a:cxn>
                  <a:cxn ang="0">
                    <a:pos x="99" y="752"/>
                  </a:cxn>
                  <a:cxn ang="0">
                    <a:pos x="156" y="738"/>
                  </a:cxn>
                  <a:cxn ang="0">
                    <a:pos x="355" y="738"/>
                  </a:cxn>
                  <a:cxn ang="0">
                    <a:pos x="482" y="780"/>
                  </a:cxn>
                  <a:cxn ang="0">
                    <a:pos x="567" y="808"/>
                  </a:cxn>
                  <a:cxn ang="0">
                    <a:pos x="681" y="851"/>
                  </a:cxn>
                  <a:cxn ang="0">
                    <a:pos x="738" y="908"/>
                  </a:cxn>
                  <a:cxn ang="0">
                    <a:pos x="808" y="908"/>
                  </a:cxn>
                  <a:cxn ang="0">
                    <a:pos x="908" y="851"/>
                  </a:cxn>
                  <a:cxn ang="0">
                    <a:pos x="979" y="780"/>
                  </a:cxn>
                  <a:cxn ang="0">
                    <a:pos x="1064" y="695"/>
                  </a:cxn>
                  <a:cxn ang="0">
                    <a:pos x="1135" y="652"/>
                  </a:cxn>
                  <a:cxn ang="0">
                    <a:pos x="1262" y="596"/>
                  </a:cxn>
                  <a:cxn ang="0">
                    <a:pos x="1333" y="525"/>
                  </a:cxn>
                  <a:cxn ang="0">
                    <a:pos x="1319" y="426"/>
                  </a:cxn>
                  <a:cxn ang="0">
                    <a:pos x="1347" y="426"/>
                  </a:cxn>
                  <a:cxn ang="0">
                    <a:pos x="1418" y="312"/>
                  </a:cxn>
                  <a:cxn ang="0">
                    <a:pos x="1404" y="241"/>
                  </a:cxn>
                  <a:cxn ang="0">
                    <a:pos x="1461" y="128"/>
                  </a:cxn>
                  <a:cxn ang="0">
                    <a:pos x="1518" y="113"/>
                  </a:cxn>
                  <a:cxn ang="0">
                    <a:pos x="1617" y="14"/>
                  </a:cxn>
                  <a:cxn ang="0">
                    <a:pos x="1702" y="0"/>
                  </a:cxn>
                </a:cxnLst>
                <a:rect l="0" t="0" r="r" b="b"/>
                <a:pathLst>
                  <a:path w="2227" h="1972">
                    <a:moveTo>
                      <a:pt x="1773" y="28"/>
                    </a:moveTo>
                    <a:lnTo>
                      <a:pt x="1773" y="28"/>
                    </a:lnTo>
                    <a:lnTo>
                      <a:pt x="1801" y="14"/>
                    </a:lnTo>
                    <a:lnTo>
                      <a:pt x="1815" y="14"/>
                    </a:lnTo>
                    <a:lnTo>
                      <a:pt x="1830" y="28"/>
                    </a:lnTo>
                    <a:lnTo>
                      <a:pt x="1844" y="28"/>
                    </a:lnTo>
                    <a:lnTo>
                      <a:pt x="1858" y="28"/>
                    </a:lnTo>
                    <a:lnTo>
                      <a:pt x="1872" y="28"/>
                    </a:lnTo>
                    <a:lnTo>
                      <a:pt x="1886" y="28"/>
                    </a:lnTo>
                    <a:lnTo>
                      <a:pt x="1900" y="43"/>
                    </a:lnTo>
                    <a:lnTo>
                      <a:pt x="1915" y="43"/>
                    </a:lnTo>
                    <a:lnTo>
                      <a:pt x="1929" y="57"/>
                    </a:lnTo>
                    <a:lnTo>
                      <a:pt x="1943" y="57"/>
                    </a:lnTo>
                    <a:lnTo>
                      <a:pt x="1957" y="57"/>
                    </a:lnTo>
                    <a:lnTo>
                      <a:pt x="1971" y="57"/>
                    </a:lnTo>
                    <a:lnTo>
                      <a:pt x="1986" y="57"/>
                    </a:lnTo>
                    <a:lnTo>
                      <a:pt x="1986" y="71"/>
                    </a:lnTo>
                    <a:lnTo>
                      <a:pt x="1986" y="85"/>
                    </a:lnTo>
                    <a:lnTo>
                      <a:pt x="1986" y="99"/>
                    </a:lnTo>
                    <a:lnTo>
                      <a:pt x="1986" y="113"/>
                    </a:lnTo>
                    <a:lnTo>
                      <a:pt x="1971" y="128"/>
                    </a:lnTo>
                    <a:lnTo>
                      <a:pt x="1971" y="142"/>
                    </a:lnTo>
                    <a:lnTo>
                      <a:pt x="1957" y="156"/>
                    </a:lnTo>
                    <a:lnTo>
                      <a:pt x="2085" y="213"/>
                    </a:lnTo>
                    <a:lnTo>
                      <a:pt x="2142" y="255"/>
                    </a:lnTo>
                    <a:lnTo>
                      <a:pt x="2170" y="269"/>
                    </a:lnTo>
                    <a:lnTo>
                      <a:pt x="2184" y="284"/>
                    </a:lnTo>
                    <a:lnTo>
                      <a:pt x="2198" y="284"/>
                    </a:lnTo>
                    <a:lnTo>
                      <a:pt x="2212" y="284"/>
                    </a:lnTo>
                    <a:lnTo>
                      <a:pt x="2212" y="298"/>
                    </a:lnTo>
                    <a:lnTo>
                      <a:pt x="2227" y="298"/>
                    </a:lnTo>
                    <a:lnTo>
                      <a:pt x="2227" y="312"/>
                    </a:lnTo>
                    <a:lnTo>
                      <a:pt x="2227" y="326"/>
                    </a:lnTo>
                    <a:lnTo>
                      <a:pt x="2212" y="326"/>
                    </a:lnTo>
                    <a:lnTo>
                      <a:pt x="2212" y="340"/>
                    </a:lnTo>
                    <a:lnTo>
                      <a:pt x="2212" y="355"/>
                    </a:lnTo>
                    <a:lnTo>
                      <a:pt x="2212" y="369"/>
                    </a:lnTo>
                    <a:lnTo>
                      <a:pt x="2198" y="369"/>
                    </a:lnTo>
                    <a:lnTo>
                      <a:pt x="2198" y="383"/>
                    </a:lnTo>
                    <a:lnTo>
                      <a:pt x="2198" y="397"/>
                    </a:lnTo>
                    <a:lnTo>
                      <a:pt x="2198" y="411"/>
                    </a:lnTo>
                    <a:lnTo>
                      <a:pt x="2184" y="411"/>
                    </a:lnTo>
                    <a:lnTo>
                      <a:pt x="2184" y="426"/>
                    </a:lnTo>
                    <a:lnTo>
                      <a:pt x="2184" y="440"/>
                    </a:lnTo>
                    <a:lnTo>
                      <a:pt x="2170" y="454"/>
                    </a:lnTo>
                    <a:lnTo>
                      <a:pt x="2170" y="468"/>
                    </a:lnTo>
                    <a:lnTo>
                      <a:pt x="2184" y="482"/>
                    </a:lnTo>
                    <a:lnTo>
                      <a:pt x="2184" y="496"/>
                    </a:lnTo>
                    <a:lnTo>
                      <a:pt x="2170" y="496"/>
                    </a:lnTo>
                    <a:lnTo>
                      <a:pt x="2156" y="496"/>
                    </a:lnTo>
                    <a:lnTo>
                      <a:pt x="2156" y="511"/>
                    </a:lnTo>
                    <a:lnTo>
                      <a:pt x="2156" y="525"/>
                    </a:lnTo>
                    <a:lnTo>
                      <a:pt x="2127" y="582"/>
                    </a:lnTo>
                    <a:lnTo>
                      <a:pt x="2113" y="624"/>
                    </a:lnTo>
                    <a:lnTo>
                      <a:pt x="2113" y="638"/>
                    </a:lnTo>
                    <a:lnTo>
                      <a:pt x="2099" y="652"/>
                    </a:lnTo>
                    <a:lnTo>
                      <a:pt x="2099" y="667"/>
                    </a:lnTo>
                    <a:lnTo>
                      <a:pt x="2099" y="681"/>
                    </a:lnTo>
                    <a:lnTo>
                      <a:pt x="2085" y="695"/>
                    </a:lnTo>
                    <a:lnTo>
                      <a:pt x="2085" y="709"/>
                    </a:lnTo>
                    <a:lnTo>
                      <a:pt x="2085" y="723"/>
                    </a:lnTo>
                    <a:lnTo>
                      <a:pt x="2085" y="738"/>
                    </a:lnTo>
                    <a:lnTo>
                      <a:pt x="2085" y="752"/>
                    </a:lnTo>
                    <a:lnTo>
                      <a:pt x="2071" y="752"/>
                    </a:lnTo>
                    <a:lnTo>
                      <a:pt x="2071" y="766"/>
                    </a:lnTo>
                    <a:lnTo>
                      <a:pt x="2071" y="780"/>
                    </a:lnTo>
                    <a:lnTo>
                      <a:pt x="2071" y="794"/>
                    </a:lnTo>
                    <a:lnTo>
                      <a:pt x="2071" y="808"/>
                    </a:lnTo>
                    <a:lnTo>
                      <a:pt x="2056" y="823"/>
                    </a:lnTo>
                    <a:lnTo>
                      <a:pt x="2056" y="837"/>
                    </a:lnTo>
                    <a:lnTo>
                      <a:pt x="2056" y="851"/>
                    </a:lnTo>
                    <a:lnTo>
                      <a:pt x="2056" y="865"/>
                    </a:lnTo>
                    <a:lnTo>
                      <a:pt x="2056" y="879"/>
                    </a:lnTo>
                    <a:lnTo>
                      <a:pt x="2056" y="894"/>
                    </a:lnTo>
                    <a:lnTo>
                      <a:pt x="2056" y="908"/>
                    </a:lnTo>
                    <a:lnTo>
                      <a:pt x="2056" y="922"/>
                    </a:lnTo>
                    <a:lnTo>
                      <a:pt x="2056" y="936"/>
                    </a:lnTo>
                    <a:lnTo>
                      <a:pt x="2056" y="950"/>
                    </a:lnTo>
                    <a:lnTo>
                      <a:pt x="2056" y="965"/>
                    </a:lnTo>
                    <a:lnTo>
                      <a:pt x="2056" y="979"/>
                    </a:lnTo>
                    <a:lnTo>
                      <a:pt x="2056" y="993"/>
                    </a:lnTo>
                    <a:lnTo>
                      <a:pt x="2071" y="1007"/>
                    </a:lnTo>
                    <a:lnTo>
                      <a:pt x="2071" y="1035"/>
                    </a:lnTo>
                    <a:lnTo>
                      <a:pt x="2085" y="1064"/>
                    </a:lnTo>
                    <a:lnTo>
                      <a:pt x="2085" y="1078"/>
                    </a:lnTo>
                    <a:lnTo>
                      <a:pt x="2085" y="1092"/>
                    </a:lnTo>
                    <a:lnTo>
                      <a:pt x="2085" y="1106"/>
                    </a:lnTo>
                    <a:lnTo>
                      <a:pt x="2099" y="1106"/>
                    </a:lnTo>
                    <a:lnTo>
                      <a:pt x="2099" y="1121"/>
                    </a:lnTo>
                    <a:lnTo>
                      <a:pt x="2099" y="1135"/>
                    </a:lnTo>
                    <a:lnTo>
                      <a:pt x="2099" y="1149"/>
                    </a:lnTo>
                    <a:lnTo>
                      <a:pt x="2113" y="1149"/>
                    </a:lnTo>
                    <a:lnTo>
                      <a:pt x="2113" y="1177"/>
                    </a:lnTo>
                    <a:lnTo>
                      <a:pt x="2113" y="1220"/>
                    </a:lnTo>
                    <a:lnTo>
                      <a:pt x="2113" y="1234"/>
                    </a:lnTo>
                    <a:lnTo>
                      <a:pt x="2113" y="1248"/>
                    </a:lnTo>
                    <a:lnTo>
                      <a:pt x="2113" y="1291"/>
                    </a:lnTo>
                    <a:lnTo>
                      <a:pt x="2113" y="1305"/>
                    </a:lnTo>
                    <a:lnTo>
                      <a:pt x="2113" y="1319"/>
                    </a:lnTo>
                    <a:lnTo>
                      <a:pt x="2113" y="1347"/>
                    </a:lnTo>
                    <a:lnTo>
                      <a:pt x="2113" y="1362"/>
                    </a:lnTo>
                    <a:lnTo>
                      <a:pt x="2113" y="1376"/>
                    </a:lnTo>
                    <a:lnTo>
                      <a:pt x="2113" y="1390"/>
                    </a:lnTo>
                    <a:lnTo>
                      <a:pt x="2099" y="1390"/>
                    </a:lnTo>
                    <a:lnTo>
                      <a:pt x="2085" y="1390"/>
                    </a:lnTo>
                    <a:lnTo>
                      <a:pt x="2071" y="1390"/>
                    </a:lnTo>
                    <a:lnTo>
                      <a:pt x="2042" y="1390"/>
                    </a:lnTo>
                    <a:lnTo>
                      <a:pt x="2014" y="1390"/>
                    </a:lnTo>
                    <a:lnTo>
                      <a:pt x="2000" y="1390"/>
                    </a:lnTo>
                    <a:lnTo>
                      <a:pt x="1971" y="1390"/>
                    </a:lnTo>
                    <a:lnTo>
                      <a:pt x="1957" y="1390"/>
                    </a:lnTo>
                    <a:lnTo>
                      <a:pt x="1929" y="1390"/>
                    </a:lnTo>
                    <a:lnTo>
                      <a:pt x="1915" y="1390"/>
                    </a:lnTo>
                    <a:lnTo>
                      <a:pt x="1900" y="1390"/>
                    </a:lnTo>
                    <a:lnTo>
                      <a:pt x="1886" y="1390"/>
                    </a:lnTo>
                    <a:lnTo>
                      <a:pt x="1872" y="1404"/>
                    </a:lnTo>
                    <a:lnTo>
                      <a:pt x="1858" y="1404"/>
                    </a:lnTo>
                    <a:lnTo>
                      <a:pt x="1844" y="1404"/>
                    </a:lnTo>
                    <a:lnTo>
                      <a:pt x="1830" y="1418"/>
                    </a:lnTo>
                    <a:lnTo>
                      <a:pt x="1815" y="1418"/>
                    </a:lnTo>
                    <a:lnTo>
                      <a:pt x="1801" y="1433"/>
                    </a:lnTo>
                    <a:lnTo>
                      <a:pt x="1787" y="1433"/>
                    </a:lnTo>
                    <a:lnTo>
                      <a:pt x="1773" y="1447"/>
                    </a:lnTo>
                    <a:lnTo>
                      <a:pt x="1744" y="1461"/>
                    </a:lnTo>
                    <a:lnTo>
                      <a:pt x="1716" y="1475"/>
                    </a:lnTo>
                    <a:lnTo>
                      <a:pt x="1702" y="1489"/>
                    </a:lnTo>
                    <a:lnTo>
                      <a:pt x="1688" y="1504"/>
                    </a:lnTo>
                    <a:lnTo>
                      <a:pt x="1674" y="1504"/>
                    </a:lnTo>
                    <a:lnTo>
                      <a:pt x="1659" y="1518"/>
                    </a:lnTo>
                    <a:lnTo>
                      <a:pt x="1645" y="1518"/>
                    </a:lnTo>
                    <a:lnTo>
                      <a:pt x="1631" y="1532"/>
                    </a:lnTo>
                    <a:lnTo>
                      <a:pt x="1603" y="1560"/>
                    </a:lnTo>
                    <a:lnTo>
                      <a:pt x="1574" y="1574"/>
                    </a:lnTo>
                    <a:lnTo>
                      <a:pt x="1560" y="1589"/>
                    </a:lnTo>
                    <a:lnTo>
                      <a:pt x="1532" y="1603"/>
                    </a:lnTo>
                    <a:lnTo>
                      <a:pt x="1503" y="1617"/>
                    </a:lnTo>
                    <a:lnTo>
                      <a:pt x="1503" y="1631"/>
                    </a:lnTo>
                    <a:lnTo>
                      <a:pt x="1489" y="1631"/>
                    </a:lnTo>
                    <a:lnTo>
                      <a:pt x="1475" y="1631"/>
                    </a:lnTo>
                    <a:lnTo>
                      <a:pt x="1475" y="1645"/>
                    </a:lnTo>
                    <a:lnTo>
                      <a:pt x="1447" y="1660"/>
                    </a:lnTo>
                    <a:lnTo>
                      <a:pt x="1432" y="1674"/>
                    </a:lnTo>
                    <a:lnTo>
                      <a:pt x="1418" y="1674"/>
                    </a:lnTo>
                    <a:lnTo>
                      <a:pt x="1404" y="1688"/>
                    </a:lnTo>
                    <a:lnTo>
                      <a:pt x="1390" y="1702"/>
                    </a:lnTo>
                    <a:lnTo>
                      <a:pt x="1376" y="1716"/>
                    </a:lnTo>
                    <a:lnTo>
                      <a:pt x="1362" y="1716"/>
                    </a:lnTo>
                    <a:lnTo>
                      <a:pt x="1347" y="1730"/>
                    </a:lnTo>
                    <a:lnTo>
                      <a:pt x="1333" y="1745"/>
                    </a:lnTo>
                    <a:lnTo>
                      <a:pt x="1305" y="1759"/>
                    </a:lnTo>
                    <a:lnTo>
                      <a:pt x="1276" y="1787"/>
                    </a:lnTo>
                    <a:lnTo>
                      <a:pt x="1234" y="1816"/>
                    </a:lnTo>
                    <a:lnTo>
                      <a:pt x="1220" y="1830"/>
                    </a:lnTo>
                    <a:lnTo>
                      <a:pt x="1191" y="1844"/>
                    </a:lnTo>
                    <a:lnTo>
                      <a:pt x="1149" y="1887"/>
                    </a:lnTo>
                    <a:lnTo>
                      <a:pt x="1120" y="1901"/>
                    </a:lnTo>
                    <a:lnTo>
                      <a:pt x="1092" y="1915"/>
                    </a:lnTo>
                    <a:lnTo>
                      <a:pt x="1078" y="1929"/>
                    </a:lnTo>
                    <a:lnTo>
                      <a:pt x="1035" y="1972"/>
                    </a:lnTo>
                    <a:lnTo>
                      <a:pt x="1021" y="1972"/>
                    </a:lnTo>
                    <a:lnTo>
                      <a:pt x="1007" y="1929"/>
                    </a:lnTo>
                    <a:lnTo>
                      <a:pt x="993" y="1915"/>
                    </a:lnTo>
                    <a:lnTo>
                      <a:pt x="964" y="1887"/>
                    </a:lnTo>
                    <a:lnTo>
                      <a:pt x="964" y="1872"/>
                    </a:lnTo>
                    <a:lnTo>
                      <a:pt x="950" y="1858"/>
                    </a:lnTo>
                    <a:lnTo>
                      <a:pt x="936" y="1858"/>
                    </a:lnTo>
                    <a:lnTo>
                      <a:pt x="936" y="1844"/>
                    </a:lnTo>
                    <a:lnTo>
                      <a:pt x="922" y="1830"/>
                    </a:lnTo>
                    <a:lnTo>
                      <a:pt x="922" y="1816"/>
                    </a:lnTo>
                    <a:lnTo>
                      <a:pt x="908" y="1801"/>
                    </a:lnTo>
                    <a:lnTo>
                      <a:pt x="894" y="1787"/>
                    </a:lnTo>
                    <a:lnTo>
                      <a:pt x="894" y="1773"/>
                    </a:lnTo>
                    <a:lnTo>
                      <a:pt x="879" y="1759"/>
                    </a:lnTo>
                    <a:lnTo>
                      <a:pt x="865" y="1745"/>
                    </a:lnTo>
                    <a:lnTo>
                      <a:pt x="851" y="1730"/>
                    </a:lnTo>
                    <a:lnTo>
                      <a:pt x="851" y="1716"/>
                    </a:lnTo>
                    <a:lnTo>
                      <a:pt x="837" y="1702"/>
                    </a:lnTo>
                    <a:lnTo>
                      <a:pt x="823" y="1688"/>
                    </a:lnTo>
                    <a:lnTo>
                      <a:pt x="823" y="1674"/>
                    </a:lnTo>
                    <a:lnTo>
                      <a:pt x="808" y="1660"/>
                    </a:lnTo>
                    <a:lnTo>
                      <a:pt x="808" y="1645"/>
                    </a:lnTo>
                    <a:lnTo>
                      <a:pt x="794" y="1645"/>
                    </a:lnTo>
                    <a:lnTo>
                      <a:pt x="794" y="1631"/>
                    </a:lnTo>
                    <a:lnTo>
                      <a:pt x="780" y="1617"/>
                    </a:lnTo>
                    <a:lnTo>
                      <a:pt x="766" y="1603"/>
                    </a:lnTo>
                    <a:lnTo>
                      <a:pt x="766" y="1589"/>
                    </a:lnTo>
                    <a:lnTo>
                      <a:pt x="752" y="1589"/>
                    </a:lnTo>
                    <a:lnTo>
                      <a:pt x="752" y="1574"/>
                    </a:lnTo>
                    <a:lnTo>
                      <a:pt x="738" y="1546"/>
                    </a:lnTo>
                    <a:lnTo>
                      <a:pt x="723" y="1532"/>
                    </a:lnTo>
                    <a:lnTo>
                      <a:pt x="709" y="1518"/>
                    </a:lnTo>
                    <a:lnTo>
                      <a:pt x="695" y="1504"/>
                    </a:lnTo>
                    <a:lnTo>
                      <a:pt x="695" y="1489"/>
                    </a:lnTo>
                    <a:lnTo>
                      <a:pt x="681" y="1489"/>
                    </a:lnTo>
                    <a:lnTo>
                      <a:pt x="681" y="1475"/>
                    </a:lnTo>
                    <a:lnTo>
                      <a:pt x="667" y="1461"/>
                    </a:lnTo>
                    <a:lnTo>
                      <a:pt x="652" y="1447"/>
                    </a:lnTo>
                    <a:lnTo>
                      <a:pt x="652" y="1433"/>
                    </a:lnTo>
                    <a:lnTo>
                      <a:pt x="638" y="1433"/>
                    </a:lnTo>
                    <a:lnTo>
                      <a:pt x="638" y="1418"/>
                    </a:lnTo>
                    <a:lnTo>
                      <a:pt x="624" y="1404"/>
                    </a:lnTo>
                    <a:lnTo>
                      <a:pt x="624" y="1390"/>
                    </a:lnTo>
                    <a:lnTo>
                      <a:pt x="610" y="1376"/>
                    </a:lnTo>
                    <a:lnTo>
                      <a:pt x="596" y="1362"/>
                    </a:lnTo>
                    <a:lnTo>
                      <a:pt x="596" y="1347"/>
                    </a:lnTo>
                    <a:lnTo>
                      <a:pt x="582" y="1333"/>
                    </a:lnTo>
                    <a:lnTo>
                      <a:pt x="567" y="1305"/>
                    </a:lnTo>
                    <a:lnTo>
                      <a:pt x="553" y="1291"/>
                    </a:lnTo>
                    <a:lnTo>
                      <a:pt x="539" y="1291"/>
                    </a:lnTo>
                    <a:lnTo>
                      <a:pt x="539" y="1277"/>
                    </a:lnTo>
                    <a:lnTo>
                      <a:pt x="525" y="1277"/>
                    </a:lnTo>
                    <a:lnTo>
                      <a:pt x="525" y="1262"/>
                    </a:lnTo>
                    <a:lnTo>
                      <a:pt x="511" y="1248"/>
                    </a:lnTo>
                    <a:lnTo>
                      <a:pt x="496" y="1248"/>
                    </a:lnTo>
                    <a:lnTo>
                      <a:pt x="496" y="1234"/>
                    </a:lnTo>
                    <a:lnTo>
                      <a:pt x="482" y="1234"/>
                    </a:lnTo>
                    <a:lnTo>
                      <a:pt x="482" y="1220"/>
                    </a:lnTo>
                    <a:lnTo>
                      <a:pt x="468" y="1220"/>
                    </a:lnTo>
                    <a:lnTo>
                      <a:pt x="468" y="1206"/>
                    </a:lnTo>
                    <a:lnTo>
                      <a:pt x="454" y="1191"/>
                    </a:lnTo>
                    <a:lnTo>
                      <a:pt x="454" y="1177"/>
                    </a:lnTo>
                    <a:lnTo>
                      <a:pt x="440" y="1177"/>
                    </a:lnTo>
                    <a:lnTo>
                      <a:pt x="440" y="1163"/>
                    </a:lnTo>
                    <a:lnTo>
                      <a:pt x="426" y="1163"/>
                    </a:lnTo>
                    <a:lnTo>
                      <a:pt x="426" y="1149"/>
                    </a:lnTo>
                    <a:lnTo>
                      <a:pt x="411" y="1135"/>
                    </a:lnTo>
                    <a:lnTo>
                      <a:pt x="411" y="1121"/>
                    </a:lnTo>
                    <a:lnTo>
                      <a:pt x="397" y="1121"/>
                    </a:lnTo>
                    <a:lnTo>
                      <a:pt x="383" y="1106"/>
                    </a:lnTo>
                    <a:lnTo>
                      <a:pt x="369" y="1092"/>
                    </a:lnTo>
                    <a:lnTo>
                      <a:pt x="355" y="1078"/>
                    </a:lnTo>
                    <a:lnTo>
                      <a:pt x="340" y="1078"/>
                    </a:lnTo>
                    <a:lnTo>
                      <a:pt x="340" y="1064"/>
                    </a:lnTo>
                    <a:lnTo>
                      <a:pt x="326" y="1064"/>
                    </a:lnTo>
                    <a:lnTo>
                      <a:pt x="312" y="1064"/>
                    </a:lnTo>
                    <a:lnTo>
                      <a:pt x="298" y="1050"/>
                    </a:lnTo>
                    <a:lnTo>
                      <a:pt x="284" y="1050"/>
                    </a:lnTo>
                    <a:lnTo>
                      <a:pt x="270" y="1035"/>
                    </a:lnTo>
                    <a:lnTo>
                      <a:pt x="255" y="1035"/>
                    </a:lnTo>
                    <a:lnTo>
                      <a:pt x="241" y="1035"/>
                    </a:lnTo>
                    <a:lnTo>
                      <a:pt x="241" y="1021"/>
                    </a:lnTo>
                    <a:lnTo>
                      <a:pt x="227" y="1021"/>
                    </a:lnTo>
                    <a:lnTo>
                      <a:pt x="213" y="1021"/>
                    </a:lnTo>
                    <a:lnTo>
                      <a:pt x="199" y="1021"/>
                    </a:lnTo>
                    <a:lnTo>
                      <a:pt x="99" y="993"/>
                    </a:lnTo>
                    <a:lnTo>
                      <a:pt x="71" y="979"/>
                    </a:lnTo>
                    <a:lnTo>
                      <a:pt x="43" y="979"/>
                    </a:lnTo>
                    <a:lnTo>
                      <a:pt x="0" y="965"/>
                    </a:lnTo>
                    <a:lnTo>
                      <a:pt x="0" y="950"/>
                    </a:lnTo>
                    <a:lnTo>
                      <a:pt x="0" y="936"/>
                    </a:lnTo>
                    <a:lnTo>
                      <a:pt x="0" y="922"/>
                    </a:lnTo>
                    <a:lnTo>
                      <a:pt x="14" y="908"/>
                    </a:lnTo>
                    <a:lnTo>
                      <a:pt x="14" y="894"/>
                    </a:lnTo>
                    <a:lnTo>
                      <a:pt x="14" y="879"/>
                    </a:lnTo>
                    <a:lnTo>
                      <a:pt x="14" y="865"/>
                    </a:lnTo>
                    <a:lnTo>
                      <a:pt x="28" y="865"/>
                    </a:lnTo>
                    <a:lnTo>
                      <a:pt x="28" y="851"/>
                    </a:lnTo>
                    <a:lnTo>
                      <a:pt x="28" y="837"/>
                    </a:lnTo>
                    <a:lnTo>
                      <a:pt x="43" y="837"/>
                    </a:lnTo>
                    <a:lnTo>
                      <a:pt x="43" y="823"/>
                    </a:lnTo>
                    <a:lnTo>
                      <a:pt x="57" y="808"/>
                    </a:lnTo>
                    <a:lnTo>
                      <a:pt x="57" y="794"/>
                    </a:lnTo>
                    <a:lnTo>
                      <a:pt x="71" y="794"/>
                    </a:lnTo>
                    <a:lnTo>
                      <a:pt x="71" y="780"/>
                    </a:lnTo>
                    <a:lnTo>
                      <a:pt x="85" y="780"/>
                    </a:lnTo>
                    <a:lnTo>
                      <a:pt x="85" y="766"/>
                    </a:lnTo>
                    <a:lnTo>
                      <a:pt x="99" y="766"/>
                    </a:lnTo>
                    <a:lnTo>
                      <a:pt x="99" y="752"/>
                    </a:lnTo>
                    <a:lnTo>
                      <a:pt x="114" y="752"/>
                    </a:lnTo>
                    <a:lnTo>
                      <a:pt x="128" y="752"/>
                    </a:lnTo>
                    <a:lnTo>
                      <a:pt x="142" y="738"/>
                    </a:lnTo>
                    <a:lnTo>
                      <a:pt x="156" y="738"/>
                    </a:lnTo>
                    <a:lnTo>
                      <a:pt x="170" y="738"/>
                    </a:lnTo>
                    <a:lnTo>
                      <a:pt x="184" y="738"/>
                    </a:lnTo>
                    <a:lnTo>
                      <a:pt x="199" y="738"/>
                    </a:lnTo>
                    <a:lnTo>
                      <a:pt x="213" y="738"/>
                    </a:lnTo>
                    <a:lnTo>
                      <a:pt x="227" y="738"/>
                    </a:lnTo>
                    <a:lnTo>
                      <a:pt x="241" y="738"/>
                    </a:lnTo>
                    <a:lnTo>
                      <a:pt x="255" y="738"/>
                    </a:lnTo>
                    <a:lnTo>
                      <a:pt x="312" y="738"/>
                    </a:lnTo>
                    <a:lnTo>
                      <a:pt x="340" y="738"/>
                    </a:lnTo>
                    <a:lnTo>
                      <a:pt x="355" y="738"/>
                    </a:lnTo>
                    <a:lnTo>
                      <a:pt x="369" y="738"/>
                    </a:lnTo>
                    <a:lnTo>
                      <a:pt x="383" y="738"/>
                    </a:lnTo>
                    <a:lnTo>
                      <a:pt x="397" y="738"/>
                    </a:lnTo>
                    <a:lnTo>
                      <a:pt x="411" y="752"/>
                    </a:lnTo>
                    <a:lnTo>
                      <a:pt x="426" y="752"/>
                    </a:lnTo>
                    <a:lnTo>
                      <a:pt x="440" y="766"/>
                    </a:lnTo>
                    <a:lnTo>
                      <a:pt x="454" y="766"/>
                    </a:lnTo>
                    <a:lnTo>
                      <a:pt x="482" y="780"/>
                    </a:lnTo>
                    <a:lnTo>
                      <a:pt x="496" y="780"/>
                    </a:lnTo>
                    <a:lnTo>
                      <a:pt x="511" y="794"/>
                    </a:lnTo>
                    <a:lnTo>
                      <a:pt x="525" y="794"/>
                    </a:lnTo>
                    <a:lnTo>
                      <a:pt x="539" y="794"/>
                    </a:lnTo>
                    <a:lnTo>
                      <a:pt x="553" y="794"/>
                    </a:lnTo>
                    <a:lnTo>
                      <a:pt x="567" y="808"/>
                    </a:lnTo>
                    <a:lnTo>
                      <a:pt x="582" y="808"/>
                    </a:lnTo>
                    <a:lnTo>
                      <a:pt x="596" y="808"/>
                    </a:lnTo>
                    <a:lnTo>
                      <a:pt x="610" y="823"/>
                    </a:lnTo>
                    <a:lnTo>
                      <a:pt x="624" y="823"/>
                    </a:lnTo>
                    <a:lnTo>
                      <a:pt x="638" y="837"/>
                    </a:lnTo>
                    <a:lnTo>
                      <a:pt x="652" y="851"/>
                    </a:lnTo>
                    <a:lnTo>
                      <a:pt x="667" y="851"/>
                    </a:lnTo>
                    <a:lnTo>
                      <a:pt x="681" y="851"/>
                    </a:lnTo>
                    <a:lnTo>
                      <a:pt x="695" y="851"/>
                    </a:lnTo>
                    <a:lnTo>
                      <a:pt x="695" y="865"/>
                    </a:lnTo>
                    <a:lnTo>
                      <a:pt x="709" y="865"/>
                    </a:lnTo>
                    <a:lnTo>
                      <a:pt x="709" y="894"/>
                    </a:lnTo>
                    <a:lnTo>
                      <a:pt x="709" y="908"/>
                    </a:lnTo>
                    <a:lnTo>
                      <a:pt x="723" y="908"/>
                    </a:lnTo>
                    <a:lnTo>
                      <a:pt x="738" y="908"/>
                    </a:lnTo>
                    <a:lnTo>
                      <a:pt x="752" y="908"/>
                    </a:lnTo>
                    <a:lnTo>
                      <a:pt x="766" y="908"/>
                    </a:lnTo>
                    <a:lnTo>
                      <a:pt x="780" y="908"/>
                    </a:lnTo>
                    <a:lnTo>
                      <a:pt x="794" y="908"/>
                    </a:lnTo>
                    <a:lnTo>
                      <a:pt x="808" y="908"/>
                    </a:lnTo>
                    <a:lnTo>
                      <a:pt x="823" y="908"/>
                    </a:lnTo>
                    <a:lnTo>
                      <a:pt x="837" y="908"/>
                    </a:lnTo>
                    <a:lnTo>
                      <a:pt x="851" y="908"/>
                    </a:lnTo>
                    <a:lnTo>
                      <a:pt x="894" y="894"/>
                    </a:lnTo>
                    <a:lnTo>
                      <a:pt x="894" y="879"/>
                    </a:lnTo>
                    <a:lnTo>
                      <a:pt x="894" y="865"/>
                    </a:lnTo>
                    <a:lnTo>
                      <a:pt x="908" y="865"/>
                    </a:lnTo>
                    <a:lnTo>
                      <a:pt x="908" y="851"/>
                    </a:lnTo>
                    <a:lnTo>
                      <a:pt x="894" y="823"/>
                    </a:lnTo>
                    <a:lnTo>
                      <a:pt x="908" y="823"/>
                    </a:lnTo>
                    <a:lnTo>
                      <a:pt x="922" y="823"/>
                    </a:lnTo>
                    <a:lnTo>
                      <a:pt x="936" y="808"/>
                    </a:lnTo>
                    <a:lnTo>
                      <a:pt x="950" y="808"/>
                    </a:lnTo>
                    <a:lnTo>
                      <a:pt x="950" y="794"/>
                    </a:lnTo>
                    <a:lnTo>
                      <a:pt x="964" y="794"/>
                    </a:lnTo>
                    <a:lnTo>
                      <a:pt x="979" y="780"/>
                    </a:lnTo>
                    <a:lnTo>
                      <a:pt x="993" y="780"/>
                    </a:lnTo>
                    <a:lnTo>
                      <a:pt x="993" y="766"/>
                    </a:lnTo>
                    <a:lnTo>
                      <a:pt x="1007" y="766"/>
                    </a:lnTo>
                    <a:lnTo>
                      <a:pt x="1007" y="752"/>
                    </a:lnTo>
                    <a:lnTo>
                      <a:pt x="1021" y="752"/>
                    </a:lnTo>
                    <a:lnTo>
                      <a:pt x="1021" y="738"/>
                    </a:lnTo>
                    <a:lnTo>
                      <a:pt x="1035" y="738"/>
                    </a:lnTo>
                    <a:lnTo>
                      <a:pt x="1035" y="723"/>
                    </a:lnTo>
                    <a:lnTo>
                      <a:pt x="1050" y="709"/>
                    </a:lnTo>
                    <a:lnTo>
                      <a:pt x="1064" y="695"/>
                    </a:lnTo>
                    <a:lnTo>
                      <a:pt x="1078" y="695"/>
                    </a:lnTo>
                    <a:lnTo>
                      <a:pt x="1078" y="681"/>
                    </a:lnTo>
                    <a:lnTo>
                      <a:pt x="1092" y="681"/>
                    </a:lnTo>
                    <a:lnTo>
                      <a:pt x="1106" y="667"/>
                    </a:lnTo>
                    <a:lnTo>
                      <a:pt x="1120" y="667"/>
                    </a:lnTo>
                    <a:lnTo>
                      <a:pt x="1135" y="667"/>
                    </a:lnTo>
                    <a:lnTo>
                      <a:pt x="1135" y="652"/>
                    </a:lnTo>
                    <a:lnTo>
                      <a:pt x="1149" y="652"/>
                    </a:lnTo>
                    <a:lnTo>
                      <a:pt x="1163" y="652"/>
                    </a:lnTo>
                    <a:lnTo>
                      <a:pt x="1177" y="638"/>
                    </a:lnTo>
                    <a:lnTo>
                      <a:pt x="1191" y="638"/>
                    </a:lnTo>
                    <a:lnTo>
                      <a:pt x="1206" y="624"/>
                    </a:lnTo>
                    <a:lnTo>
                      <a:pt x="1220" y="624"/>
                    </a:lnTo>
                    <a:lnTo>
                      <a:pt x="1234" y="624"/>
                    </a:lnTo>
                    <a:lnTo>
                      <a:pt x="1248" y="610"/>
                    </a:lnTo>
                    <a:lnTo>
                      <a:pt x="1262" y="596"/>
                    </a:lnTo>
                    <a:lnTo>
                      <a:pt x="1276" y="596"/>
                    </a:lnTo>
                    <a:lnTo>
                      <a:pt x="1291" y="582"/>
                    </a:lnTo>
                    <a:lnTo>
                      <a:pt x="1305" y="567"/>
                    </a:lnTo>
                    <a:lnTo>
                      <a:pt x="1319" y="567"/>
                    </a:lnTo>
                    <a:lnTo>
                      <a:pt x="1319" y="553"/>
                    </a:lnTo>
                    <a:lnTo>
                      <a:pt x="1333" y="539"/>
                    </a:lnTo>
                    <a:lnTo>
                      <a:pt x="1333" y="525"/>
                    </a:lnTo>
                    <a:lnTo>
                      <a:pt x="1347" y="511"/>
                    </a:lnTo>
                    <a:lnTo>
                      <a:pt x="1319" y="468"/>
                    </a:lnTo>
                    <a:lnTo>
                      <a:pt x="1305" y="440"/>
                    </a:lnTo>
                    <a:lnTo>
                      <a:pt x="1305" y="426"/>
                    </a:lnTo>
                    <a:lnTo>
                      <a:pt x="1319" y="426"/>
                    </a:lnTo>
                    <a:lnTo>
                      <a:pt x="1333" y="426"/>
                    </a:lnTo>
                    <a:lnTo>
                      <a:pt x="1333" y="411"/>
                    </a:lnTo>
                    <a:lnTo>
                      <a:pt x="1347" y="426"/>
                    </a:lnTo>
                    <a:lnTo>
                      <a:pt x="1362" y="426"/>
                    </a:lnTo>
                    <a:lnTo>
                      <a:pt x="1376" y="426"/>
                    </a:lnTo>
                    <a:lnTo>
                      <a:pt x="1404" y="383"/>
                    </a:lnTo>
                    <a:lnTo>
                      <a:pt x="1404" y="369"/>
                    </a:lnTo>
                    <a:lnTo>
                      <a:pt x="1404" y="355"/>
                    </a:lnTo>
                    <a:lnTo>
                      <a:pt x="1418" y="340"/>
                    </a:lnTo>
                    <a:lnTo>
                      <a:pt x="1418" y="326"/>
                    </a:lnTo>
                    <a:lnTo>
                      <a:pt x="1418" y="312"/>
                    </a:lnTo>
                    <a:lnTo>
                      <a:pt x="1418" y="298"/>
                    </a:lnTo>
                    <a:lnTo>
                      <a:pt x="1432" y="284"/>
                    </a:lnTo>
                    <a:lnTo>
                      <a:pt x="1404" y="284"/>
                    </a:lnTo>
                    <a:lnTo>
                      <a:pt x="1404" y="269"/>
                    </a:lnTo>
                    <a:lnTo>
                      <a:pt x="1404" y="255"/>
                    </a:lnTo>
                    <a:lnTo>
                      <a:pt x="1404" y="241"/>
                    </a:lnTo>
                    <a:lnTo>
                      <a:pt x="1404" y="213"/>
                    </a:lnTo>
                    <a:lnTo>
                      <a:pt x="1404" y="199"/>
                    </a:lnTo>
                    <a:lnTo>
                      <a:pt x="1404" y="184"/>
                    </a:lnTo>
                    <a:lnTo>
                      <a:pt x="1418" y="184"/>
                    </a:lnTo>
                    <a:lnTo>
                      <a:pt x="1418" y="170"/>
                    </a:lnTo>
                    <a:lnTo>
                      <a:pt x="1432" y="170"/>
                    </a:lnTo>
                    <a:lnTo>
                      <a:pt x="1447" y="142"/>
                    </a:lnTo>
                    <a:lnTo>
                      <a:pt x="1461" y="128"/>
                    </a:lnTo>
                    <a:lnTo>
                      <a:pt x="1475" y="113"/>
                    </a:lnTo>
                    <a:lnTo>
                      <a:pt x="1489" y="128"/>
                    </a:lnTo>
                    <a:lnTo>
                      <a:pt x="1503" y="142"/>
                    </a:lnTo>
                    <a:lnTo>
                      <a:pt x="1503" y="128"/>
                    </a:lnTo>
                    <a:lnTo>
                      <a:pt x="1518" y="128"/>
                    </a:lnTo>
                    <a:lnTo>
                      <a:pt x="1518" y="113"/>
                    </a:lnTo>
                    <a:lnTo>
                      <a:pt x="1532" y="99"/>
                    </a:lnTo>
                    <a:lnTo>
                      <a:pt x="1546" y="85"/>
                    </a:lnTo>
                    <a:lnTo>
                      <a:pt x="1546" y="71"/>
                    </a:lnTo>
                    <a:lnTo>
                      <a:pt x="1560" y="71"/>
                    </a:lnTo>
                    <a:lnTo>
                      <a:pt x="1560" y="57"/>
                    </a:lnTo>
                    <a:lnTo>
                      <a:pt x="1574" y="43"/>
                    </a:lnTo>
                    <a:lnTo>
                      <a:pt x="1588" y="28"/>
                    </a:lnTo>
                    <a:lnTo>
                      <a:pt x="1603" y="28"/>
                    </a:lnTo>
                    <a:lnTo>
                      <a:pt x="1617" y="14"/>
                    </a:lnTo>
                    <a:lnTo>
                      <a:pt x="1631" y="14"/>
                    </a:lnTo>
                    <a:lnTo>
                      <a:pt x="1645" y="14"/>
                    </a:lnTo>
                    <a:lnTo>
                      <a:pt x="1645" y="0"/>
                    </a:lnTo>
                    <a:lnTo>
                      <a:pt x="1659" y="0"/>
                    </a:lnTo>
                    <a:lnTo>
                      <a:pt x="1674" y="0"/>
                    </a:lnTo>
                    <a:lnTo>
                      <a:pt x="1688" y="0"/>
                    </a:lnTo>
                    <a:lnTo>
                      <a:pt x="1702" y="0"/>
                    </a:lnTo>
                    <a:lnTo>
                      <a:pt x="1716" y="0"/>
                    </a:lnTo>
                    <a:lnTo>
                      <a:pt x="1716" y="14"/>
                    </a:lnTo>
                    <a:lnTo>
                      <a:pt x="1730" y="14"/>
                    </a:lnTo>
                    <a:lnTo>
                      <a:pt x="1744" y="14"/>
                    </a:lnTo>
                    <a:lnTo>
                      <a:pt x="1759" y="28"/>
                    </a:lnTo>
                    <a:lnTo>
                      <a:pt x="1773" y="28"/>
                    </a:lnTo>
                    <a:close/>
                  </a:path>
                </a:pathLst>
              </a:custGeom>
              <a:solidFill>
                <a:srgbClr val="FF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7" name="Freeform 27"/>
              <p:cNvSpPr>
                <a:spLocks noChangeAspect="1"/>
              </p:cNvSpPr>
              <p:nvPr/>
            </p:nvSpPr>
            <p:spPr bwMode="auto">
              <a:xfrm>
                <a:off x="8011" y="8725"/>
                <a:ext cx="1765" cy="1512"/>
              </a:xfrm>
              <a:custGeom>
                <a:avLst/>
                <a:gdLst/>
                <a:ahLst/>
                <a:cxnLst>
                  <a:cxn ang="0">
                    <a:pos x="610" y="71"/>
                  </a:cxn>
                  <a:cxn ang="0">
                    <a:pos x="638" y="127"/>
                  </a:cxn>
                  <a:cxn ang="0">
                    <a:pos x="653" y="141"/>
                  </a:cxn>
                  <a:cxn ang="0">
                    <a:pos x="667" y="156"/>
                  </a:cxn>
                  <a:cxn ang="0">
                    <a:pos x="695" y="212"/>
                  </a:cxn>
                  <a:cxn ang="0">
                    <a:pos x="709" y="241"/>
                  </a:cxn>
                  <a:cxn ang="0">
                    <a:pos x="738" y="298"/>
                  </a:cxn>
                  <a:cxn ang="0">
                    <a:pos x="794" y="283"/>
                  </a:cxn>
                  <a:cxn ang="0">
                    <a:pos x="823" y="312"/>
                  </a:cxn>
                  <a:cxn ang="0">
                    <a:pos x="894" y="312"/>
                  </a:cxn>
                  <a:cxn ang="0">
                    <a:pos x="1007" y="326"/>
                  </a:cxn>
                  <a:cxn ang="0">
                    <a:pos x="1092" y="340"/>
                  </a:cxn>
                  <a:cxn ang="0">
                    <a:pos x="1092" y="496"/>
                  </a:cxn>
                  <a:cxn ang="0">
                    <a:pos x="1092" y="539"/>
                  </a:cxn>
                  <a:cxn ang="0">
                    <a:pos x="1021" y="723"/>
                  </a:cxn>
                  <a:cxn ang="0">
                    <a:pos x="993" y="737"/>
                  </a:cxn>
                  <a:cxn ang="0">
                    <a:pos x="965" y="851"/>
                  </a:cxn>
                  <a:cxn ang="0">
                    <a:pos x="936" y="950"/>
                  </a:cxn>
                  <a:cxn ang="0">
                    <a:pos x="894" y="936"/>
                  </a:cxn>
                  <a:cxn ang="0">
                    <a:pos x="865" y="922"/>
                  </a:cxn>
                  <a:cxn ang="0">
                    <a:pos x="851" y="922"/>
                  </a:cxn>
                  <a:cxn ang="0">
                    <a:pos x="823" y="907"/>
                  </a:cxn>
                  <a:cxn ang="0">
                    <a:pos x="780" y="893"/>
                  </a:cxn>
                  <a:cxn ang="0">
                    <a:pos x="738" y="893"/>
                  </a:cxn>
                  <a:cxn ang="0">
                    <a:pos x="709" y="879"/>
                  </a:cxn>
                  <a:cxn ang="0">
                    <a:pos x="681" y="865"/>
                  </a:cxn>
                  <a:cxn ang="0">
                    <a:pos x="653" y="865"/>
                  </a:cxn>
                  <a:cxn ang="0">
                    <a:pos x="610" y="851"/>
                  </a:cxn>
                  <a:cxn ang="0">
                    <a:pos x="582" y="837"/>
                  </a:cxn>
                  <a:cxn ang="0">
                    <a:pos x="553" y="822"/>
                  </a:cxn>
                  <a:cxn ang="0">
                    <a:pos x="525" y="808"/>
                  </a:cxn>
                  <a:cxn ang="0">
                    <a:pos x="482" y="780"/>
                  </a:cxn>
                  <a:cxn ang="0">
                    <a:pos x="454" y="766"/>
                  </a:cxn>
                  <a:cxn ang="0">
                    <a:pos x="440" y="751"/>
                  </a:cxn>
                  <a:cxn ang="0">
                    <a:pos x="412" y="723"/>
                  </a:cxn>
                  <a:cxn ang="0">
                    <a:pos x="369" y="723"/>
                  </a:cxn>
                  <a:cxn ang="0">
                    <a:pos x="341" y="709"/>
                  </a:cxn>
                  <a:cxn ang="0">
                    <a:pos x="298" y="709"/>
                  </a:cxn>
                  <a:cxn ang="0">
                    <a:pos x="256" y="766"/>
                  </a:cxn>
                  <a:cxn ang="0">
                    <a:pos x="185" y="808"/>
                  </a:cxn>
                  <a:cxn ang="0">
                    <a:pos x="170" y="709"/>
                  </a:cxn>
                  <a:cxn ang="0">
                    <a:pos x="170" y="610"/>
                  </a:cxn>
                  <a:cxn ang="0">
                    <a:pos x="185" y="567"/>
                  </a:cxn>
                  <a:cxn ang="0">
                    <a:pos x="170" y="553"/>
                  </a:cxn>
                  <a:cxn ang="0">
                    <a:pos x="142" y="581"/>
                  </a:cxn>
                  <a:cxn ang="0">
                    <a:pos x="114" y="595"/>
                  </a:cxn>
                  <a:cxn ang="0">
                    <a:pos x="85" y="610"/>
                  </a:cxn>
                  <a:cxn ang="0">
                    <a:pos x="57" y="638"/>
                  </a:cxn>
                  <a:cxn ang="0">
                    <a:pos x="29" y="652"/>
                  </a:cxn>
                  <a:cxn ang="0">
                    <a:pos x="43" y="595"/>
                  </a:cxn>
                  <a:cxn ang="0">
                    <a:pos x="57" y="496"/>
                  </a:cxn>
                  <a:cxn ang="0">
                    <a:pos x="57" y="397"/>
                  </a:cxn>
                  <a:cxn ang="0">
                    <a:pos x="57" y="298"/>
                  </a:cxn>
                  <a:cxn ang="0">
                    <a:pos x="43" y="227"/>
                  </a:cxn>
                  <a:cxn ang="0">
                    <a:pos x="14" y="113"/>
                  </a:cxn>
                  <a:cxn ang="0">
                    <a:pos x="14" y="71"/>
                  </a:cxn>
                  <a:cxn ang="0">
                    <a:pos x="57" y="28"/>
                  </a:cxn>
                  <a:cxn ang="0">
                    <a:pos x="71" y="28"/>
                  </a:cxn>
                  <a:cxn ang="0">
                    <a:pos x="213" y="0"/>
                  </a:cxn>
                  <a:cxn ang="0">
                    <a:pos x="298" y="14"/>
                  </a:cxn>
                  <a:cxn ang="0">
                    <a:pos x="426" y="28"/>
                  </a:cxn>
                  <a:cxn ang="0">
                    <a:pos x="497" y="28"/>
                  </a:cxn>
                  <a:cxn ang="0">
                    <a:pos x="582" y="42"/>
                  </a:cxn>
                </a:cxnLst>
                <a:rect l="0" t="0" r="r" b="b"/>
                <a:pathLst>
                  <a:path w="1106" h="950">
                    <a:moveTo>
                      <a:pt x="596" y="42"/>
                    </a:moveTo>
                    <a:lnTo>
                      <a:pt x="610" y="42"/>
                    </a:lnTo>
                    <a:lnTo>
                      <a:pt x="610" y="56"/>
                    </a:lnTo>
                    <a:lnTo>
                      <a:pt x="610" y="71"/>
                    </a:lnTo>
                    <a:lnTo>
                      <a:pt x="624" y="85"/>
                    </a:lnTo>
                    <a:lnTo>
                      <a:pt x="638" y="113"/>
                    </a:lnTo>
                    <a:lnTo>
                      <a:pt x="638" y="127"/>
                    </a:lnTo>
                    <a:lnTo>
                      <a:pt x="653" y="127"/>
                    </a:lnTo>
                    <a:lnTo>
                      <a:pt x="653" y="141"/>
                    </a:lnTo>
                    <a:lnTo>
                      <a:pt x="653" y="156"/>
                    </a:lnTo>
                    <a:lnTo>
                      <a:pt x="667" y="156"/>
                    </a:lnTo>
                    <a:lnTo>
                      <a:pt x="667" y="170"/>
                    </a:lnTo>
                    <a:lnTo>
                      <a:pt x="681" y="198"/>
                    </a:lnTo>
                    <a:lnTo>
                      <a:pt x="695" y="212"/>
                    </a:lnTo>
                    <a:lnTo>
                      <a:pt x="695" y="227"/>
                    </a:lnTo>
                    <a:lnTo>
                      <a:pt x="709" y="241"/>
                    </a:lnTo>
                    <a:lnTo>
                      <a:pt x="709" y="255"/>
                    </a:lnTo>
                    <a:lnTo>
                      <a:pt x="724" y="269"/>
                    </a:lnTo>
                    <a:lnTo>
                      <a:pt x="724" y="283"/>
                    </a:lnTo>
                    <a:lnTo>
                      <a:pt x="738" y="298"/>
                    </a:lnTo>
                    <a:lnTo>
                      <a:pt x="752" y="283"/>
                    </a:lnTo>
                    <a:lnTo>
                      <a:pt x="766" y="298"/>
                    </a:lnTo>
                    <a:lnTo>
                      <a:pt x="794" y="298"/>
                    </a:lnTo>
                    <a:lnTo>
                      <a:pt x="794" y="283"/>
                    </a:lnTo>
                    <a:lnTo>
                      <a:pt x="809" y="283"/>
                    </a:lnTo>
                    <a:lnTo>
                      <a:pt x="809" y="298"/>
                    </a:lnTo>
                    <a:lnTo>
                      <a:pt x="823" y="298"/>
                    </a:lnTo>
                    <a:lnTo>
                      <a:pt x="823" y="312"/>
                    </a:lnTo>
                    <a:lnTo>
                      <a:pt x="837" y="312"/>
                    </a:lnTo>
                    <a:lnTo>
                      <a:pt x="865" y="312"/>
                    </a:lnTo>
                    <a:lnTo>
                      <a:pt x="880" y="312"/>
                    </a:lnTo>
                    <a:lnTo>
                      <a:pt x="894" y="312"/>
                    </a:lnTo>
                    <a:lnTo>
                      <a:pt x="922" y="312"/>
                    </a:lnTo>
                    <a:lnTo>
                      <a:pt x="936" y="312"/>
                    </a:lnTo>
                    <a:lnTo>
                      <a:pt x="950" y="312"/>
                    </a:lnTo>
                    <a:lnTo>
                      <a:pt x="965" y="326"/>
                    </a:lnTo>
                    <a:lnTo>
                      <a:pt x="1007" y="326"/>
                    </a:lnTo>
                    <a:lnTo>
                      <a:pt x="1036" y="326"/>
                    </a:lnTo>
                    <a:lnTo>
                      <a:pt x="1064" y="340"/>
                    </a:lnTo>
                    <a:lnTo>
                      <a:pt x="1078" y="340"/>
                    </a:lnTo>
                    <a:lnTo>
                      <a:pt x="1092" y="340"/>
                    </a:lnTo>
                    <a:lnTo>
                      <a:pt x="1106" y="340"/>
                    </a:lnTo>
                    <a:lnTo>
                      <a:pt x="1106" y="397"/>
                    </a:lnTo>
                    <a:lnTo>
                      <a:pt x="1106" y="439"/>
                    </a:lnTo>
                    <a:lnTo>
                      <a:pt x="1106" y="468"/>
                    </a:lnTo>
                    <a:lnTo>
                      <a:pt x="1092" y="496"/>
                    </a:lnTo>
                    <a:lnTo>
                      <a:pt x="1092" y="510"/>
                    </a:lnTo>
                    <a:lnTo>
                      <a:pt x="1092" y="524"/>
                    </a:lnTo>
                    <a:lnTo>
                      <a:pt x="1092" y="539"/>
                    </a:lnTo>
                    <a:lnTo>
                      <a:pt x="1064" y="666"/>
                    </a:lnTo>
                    <a:lnTo>
                      <a:pt x="1064" y="681"/>
                    </a:lnTo>
                    <a:lnTo>
                      <a:pt x="1064" y="723"/>
                    </a:lnTo>
                    <a:lnTo>
                      <a:pt x="1050" y="723"/>
                    </a:lnTo>
                    <a:lnTo>
                      <a:pt x="1021" y="723"/>
                    </a:lnTo>
                    <a:lnTo>
                      <a:pt x="1007" y="723"/>
                    </a:lnTo>
                    <a:lnTo>
                      <a:pt x="993" y="737"/>
                    </a:lnTo>
                    <a:lnTo>
                      <a:pt x="993" y="751"/>
                    </a:lnTo>
                    <a:lnTo>
                      <a:pt x="993" y="766"/>
                    </a:lnTo>
                    <a:lnTo>
                      <a:pt x="993" y="780"/>
                    </a:lnTo>
                    <a:lnTo>
                      <a:pt x="979" y="794"/>
                    </a:lnTo>
                    <a:lnTo>
                      <a:pt x="965" y="851"/>
                    </a:lnTo>
                    <a:lnTo>
                      <a:pt x="950" y="893"/>
                    </a:lnTo>
                    <a:lnTo>
                      <a:pt x="950" y="907"/>
                    </a:lnTo>
                    <a:lnTo>
                      <a:pt x="936" y="936"/>
                    </a:lnTo>
                    <a:lnTo>
                      <a:pt x="936" y="950"/>
                    </a:lnTo>
                    <a:lnTo>
                      <a:pt x="936" y="936"/>
                    </a:lnTo>
                    <a:lnTo>
                      <a:pt x="922" y="936"/>
                    </a:lnTo>
                    <a:lnTo>
                      <a:pt x="894" y="936"/>
                    </a:lnTo>
                    <a:lnTo>
                      <a:pt x="880" y="936"/>
                    </a:lnTo>
                    <a:lnTo>
                      <a:pt x="880" y="922"/>
                    </a:lnTo>
                    <a:lnTo>
                      <a:pt x="865" y="922"/>
                    </a:lnTo>
                    <a:lnTo>
                      <a:pt x="851" y="922"/>
                    </a:lnTo>
                    <a:lnTo>
                      <a:pt x="837" y="922"/>
                    </a:lnTo>
                    <a:lnTo>
                      <a:pt x="823" y="907"/>
                    </a:lnTo>
                    <a:lnTo>
                      <a:pt x="809" y="907"/>
                    </a:lnTo>
                    <a:lnTo>
                      <a:pt x="794" y="907"/>
                    </a:lnTo>
                    <a:lnTo>
                      <a:pt x="780" y="893"/>
                    </a:lnTo>
                    <a:lnTo>
                      <a:pt x="766" y="893"/>
                    </a:lnTo>
                    <a:lnTo>
                      <a:pt x="752" y="893"/>
                    </a:lnTo>
                    <a:lnTo>
                      <a:pt x="738" y="893"/>
                    </a:lnTo>
                    <a:lnTo>
                      <a:pt x="738" y="879"/>
                    </a:lnTo>
                    <a:lnTo>
                      <a:pt x="724" y="879"/>
                    </a:lnTo>
                    <a:lnTo>
                      <a:pt x="709" y="879"/>
                    </a:lnTo>
                    <a:lnTo>
                      <a:pt x="695" y="879"/>
                    </a:lnTo>
                    <a:lnTo>
                      <a:pt x="681" y="865"/>
                    </a:lnTo>
                    <a:lnTo>
                      <a:pt x="667" y="865"/>
                    </a:lnTo>
                    <a:lnTo>
                      <a:pt x="653" y="865"/>
                    </a:lnTo>
                    <a:lnTo>
                      <a:pt x="638" y="865"/>
                    </a:lnTo>
                    <a:lnTo>
                      <a:pt x="624" y="851"/>
                    </a:lnTo>
                    <a:lnTo>
                      <a:pt x="610" y="851"/>
                    </a:lnTo>
                    <a:lnTo>
                      <a:pt x="596" y="851"/>
                    </a:lnTo>
                    <a:lnTo>
                      <a:pt x="596" y="837"/>
                    </a:lnTo>
                    <a:lnTo>
                      <a:pt x="582" y="837"/>
                    </a:lnTo>
                    <a:lnTo>
                      <a:pt x="568" y="837"/>
                    </a:lnTo>
                    <a:lnTo>
                      <a:pt x="553" y="837"/>
                    </a:lnTo>
                    <a:lnTo>
                      <a:pt x="553" y="822"/>
                    </a:lnTo>
                    <a:lnTo>
                      <a:pt x="539" y="822"/>
                    </a:lnTo>
                    <a:lnTo>
                      <a:pt x="525" y="822"/>
                    </a:lnTo>
                    <a:lnTo>
                      <a:pt x="525" y="808"/>
                    </a:lnTo>
                    <a:lnTo>
                      <a:pt x="511" y="808"/>
                    </a:lnTo>
                    <a:lnTo>
                      <a:pt x="511" y="794"/>
                    </a:lnTo>
                    <a:lnTo>
                      <a:pt x="497" y="794"/>
                    </a:lnTo>
                    <a:lnTo>
                      <a:pt x="482" y="794"/>
                    </a:lnTo>
                    <a:lnTo>
                      <a:pt x="482" y="780"/>
                    </a:lnTo>
                    <a:lnTo>
                      <a:pt x="468" y="780"/>
                    </a:lnTo>
                    <a:lnTo>
                      <a:pt x="468" y="766"/>
                    </a:lnTo>
                    <a:lnTo>
                      <a:pt x="454" y="766"/>
                    </a:lnTo>
                    <a:lnTo>
                      <a:pt x="454" y="751"/>
                    </a:lnTo>
                    <a:lnTo>
                      <a:pt x="440" y="751"/>
                    </a:lnTo>
                    <a:lnTo>
                      <a:pt x="426" y="737"/>
                    </a:lnTo>
                    <a:lnTo>
                      <a:pt x="412" y="737"/>
                    </a:lnTo>
                    <a:lnTo>
                      <a:pt x="412" y="723"/>
                    </a:lnTo>
                    <a:lnTo>
                      <a:pt x="397" y="723"/>
                    </a:lnTo>
                    <a:lnTo>
                      <a:pt x="383" y="723"/>
                    </a:lnTo>
                    <a:lnTo>
                      <a:pt x="369" y="723"/>
                    </a:lnTo>
                    <a:lnTo>
                      <a:pt x="355" y="723"/>
                    </a:lnTo>
                    <a:lnTo>
                      <a:pt x="355" y="709"/>
                    </a:lnTo>
                    <a:lnTo>
                      <a:pt x="341" y="709"/>
                    </a:lnTo>
                    <a:lnTo>
                      <a:pt x="326" y="709"/>
                    </a:lnTo>
                    <a:lnTo>
                      <a:pt x="312" y="709"/>
                    </a:lnTo>
                    <a:lnTo>
                      <a:pt x="298" y="709"/>
                    </a:lnTo>
                    <a:lnTo>
                      <a:pt x="284" y="709"/>
                    </a:lnTo>
                    <a:lnTo>
                      <a:pt x="270" y="723"/>
                    </a:lnTo>
                    <a:lnTo>
                      <a:pt x="270" y="737"/>
                    </a:lnTo>
                    <a:lnTo>
                      <a:pt x="256" y="766"/>
                    </a:lnTo>
                    <a:lnTo>
                      <a:pt x="227" y="780"/>
                    </a:lnTo>
                    <a:lnTo>
                      <a:pt x="227" y="794"/>
                    </a:lnTo>
                    <a:lnTo>
                      <a:pt x="199" y="794"/>
                    </a:lnTo>
                    <a:lnTo>
                      <a:pt x="185" y="808"/>
                    </a:lnTo>
                    <a:lnTo>
                      <a:pt x="185" y="766"/>
                    </a:lnTo>
                    <a:lnTo>
                      <a:pt x="185" y="751"/>
                    </a:lnTo>
                    <a:lnTo>
                      <a:pt x="185" y="737"/>
                    </a:lnTo>
                    <a:lnTo>
                      <a:pt x="170" y="723"/>
                    </a:lnTo>
                    <a:lnTo>
                      <a:pt x="170" y="709"/>
                    </a:lnTo>
                    <a:lnTo>
                      <a:pt x="170" y="681"/>
                    </a:lnTo>
                    <a:lnTo>
                      <a:pt x="170" y="652"/>
                    </a:lnTo>
                    <a:lnTo>
                      <a:pt x="170" y="638"/>
                    </a:lnTo>
                    <a:lnTo>
                      <a:pt x="170" y="624"/>
                    </a:lnTo>
                    <a:lnTo>
                      <a:pt x="170" y="610"/>
                    </a:lnTo>
                    <a:lnTo>
                      <a:pt x="170" y="595"/>
                    </a:lnTo>
                    <a:lnTo>
                      <a:pt x="170" y="581"/>
                    </a:lnTo>
                    <a:lnTo>
                      <a:pt x="185" y="567"/>
                    </a:lnTo>
                    <a:lnTo>
                      <a:pt x="185" y="553"/>
                    </a:lnTo>
                    <a:lnTo>
                      <a:pt x="170" y="553"/>
                    </a:lnTo>
                    <a:lnTo>
                      <a:pt x="156" y="567"/>
                    </a:lnTo>
                    <a:lnTo>
                      <a:pt x="156" y="581"/>
                    </a:lnTo>
                    <a:lnTo>
                      <a:pt x="142" y="581"/>
                    </a:lnTo>
                    <a:lnTo>
                      <a:pt x="128" y="595"/>
                    </a:lnTo>
                    <a:lnTo>
                      <a:pt x="114" y="595"/>
                    </a:lnTo>
                    <a:lnTo>
                      <a:pt x="100" y="595"/>
                    </a:lnTo>
                    <a:lnTo>
                      <a:pt x="100" y="610"/>
                    </a:lnTo>
                    <a:lnTo>
                      <a:pt x="85" y="610"/>
                    </a:lnTo>
                    <a:lnTo>
                      <a:pt x="85" y="624"/>
                    </a:lnTo>
                    <a:lnTo>
                      <a:pt x="71" y="624"/>
                    </a:lnTo>
                    <a:lnTo>
                      <a:pt x="71" y="638"/>
                    </a:lnTo>
                    <a:lnTo>
                      <a:pt x="57" y="638"/>
                    </a:lnTo>
                    <a:lnTo>
                      <a:pt x="43" y="638"/>
                    </a:lnTo>
                    <a:lnTo>
                      <a:pt x="43" y="652"/>
                    </a:lnTo>
                    <a:lnTo>
                      <a:pt x="29" y="652"/>
                    </a:lnTo>
                    <a:lnTo>
                      <a:pt x="29" y="638"/>
                    </a:lnTo>
                    <a:lnTo>
                      <a:pt x="29" y="624"/>
                    </a:lnTo>
                    <a:lnTo>
                      <a:pt x="43" y="595"/>
                    </a:lnTo>
                    <a:lnTo>
                      <a:pt x="43" y="567"/>
                    </a:lnTo>
                    <a:lnTo>
                      <a:pt x="43" y="553"/>
                    </a:lnTo>
                    <a:lnTo>
                      <a:pt x="43" y="539"/>
                    </a:lnTo>
                    <a:lnTo>
                      <a:pt x="43" y="524"/>
                    </a:lnTo>
                    <a:lnTo>
                      <a:pt x="57" y="496"/>
                    </a:lnTo>
                    <a:lnTo>
                      <a:pt x="57" y="482"/>
                    </a:lnTo>
                    <a:lnTo>
                      <a:pt x="57" y="468"/>
                    </a:lnTo>
                    <a:lnTo>
                      <a:pt x="57" y="454"/>
                    </a:lnTo>
                    <a:lnTo>
                      <a:pt x="57" y="425"/>
                    </a:lnTo>
                    <a:lnTo>
                      <a:pt x="57" y="411"/>
                    </a:lnTo>
                    <a:lnTo>
                      <a:pt x="57" y="397"/>
                    </a:lnTo>
                    <a:lnTo>
                      <a:pt x="57" y="368"/>
                    </a:lnTo>
                    <a:lnTo>
                      <a:pt x="57" y="354"/>
                    </a:lnTo>
                    <a:lnTo>
                      <a:pt x="57" y="326"/>
                    </a:lnTo>
                    <a:lnTo>
                      <a:pt x="57" y="312"/>
                    </a:lnTo>
                    <a:lnTo>
                      <a:pt x="43" y="298"/>
                    </a:lnTo>
                    <a:lnTo>
                      <a:pt x="57" y="298"/>
                    </a:lnTo>
                    <a:lnTo>
                      <a:pt x="57" y="283"/>
                    </a:lnTo>
                    <a:lnTo>
                      <a:pt x="43" y="269"/>
                    </a:lnTo>
                    <a:lnTo>
                      <a:pt x="43" y="255"/>
                    </a:lnTo>
                    <a:lnTo>
                      <a:pt x="43" y="241"/>
                    </a:lnTo>
                    <a:lnTo>
                      <a:pt x="43" y="227"/>
                    </a:lnTo>
                    <a:lnTo>
                      <a:pt x="43" y="212"/>
                    </a:lnTo>
                    <a:lnTo>
                      <a:pt x="29" y="170"/>
                    </a:lnTo>
                    <a:lnTo>
                      <a:pt x="29" y="156"/>
                    </a:lnTo>
                    <a:lnTo>
                      <a:pt x="14" y="113"/>
                    </a:lnTo>
                    <a:lnTo>
                      <a:pt x="0" y="99"/>
                    </a:lnTo>
                    <a:lnTo>
                      <a:pt x="0" y="85"/>
                    </a:lnTo>
                    <a:lnTo>
                      <a:pt x="14" y="71"/>
                    </a:lnTo>
                    <a:lnTo>
                      <a:pt x="29" y="56"/>
                    </a:lnTo>
                    <a:lnTo>
                      <a:pt x="29" y="42"/>
                    </a:lnTo>
                    <a:lnTo>
                      <a:pt x="43" y="42"/>
                    </a:lnTo>
                    <a:lnTo>
                      <a:pt x="57" y="28"/>
                    </a:lnTo>
                    <a:lnTo>
                      <a:pt x="71" y="28"/>
                    </a:lnTo>
                    <a:lnTo>
                      <a:pt x="85" y="28"/>
                    </a:lnTo>
                    <a:lnTo>
                      <a:pt x="114" y="28"/>
                    </a:lnTo>
                    <a:lnTo>
                      <a:pt x="142" y="14"/>
                    </a:lnTo>
                    <a:lnTo>
                      <a:pt x="185" y="14"/>
                    </a:lnTo>
                    <a:lnTo>
                      <a:pt x="199" y="0"/>
                    </a:lnTo>
                    <a:lnTo>
                      <a:pt x="213" y="0"/>
                    </a:lnTo>
                    <a:lnTo>
                      <a:pt x="227" y="0"/>
                    </a:lnTo>
                    <a:lnTo>
                      <a:pt x="241" y="0"/>
                    </a:lnTo>
                    <a:lnTo>
                      <a:pt x="284" y="14"/>
                    </a:lnTo>
                    <a:lnTo>
                      <a:pt x="298" y="14"/>
                    </a:lnTo>
                    <a:lnTo>
                      <a:pt x="341" y="14"/>
                    </a:lnTo>
                    <a:lnTo>
                      <a:pt x="355" y="14"/>
                    </a:lnTo>
                    <a:lnTo>
                      <a:pt x="369" y="14"/>
                    </a:lnTo>
                    <a:lnTo>
                      <a:pt x="412" y="14"/>
                    </a:lnTo>
                    <a:lnTo>
                      <a:pt x="426" y="28"/>
                    </a:lnTo>
                    <a:lnTo>
                      <a:pt x="454" y="28"/>
                    </a:lnTo>
                    <a:lnTo>
                      <a:pt x="468" y="28"/>
                    </a:lnTo>
                    <a:lnTo>
                      <a:pt x="482" y="28"/>
                    </a:lnTo>
                    <a:lnTo>
                      <a:pt x="497" y="28"/>
                    </a:lnTo>
                    <a:lnTo>
                      <a:pt x="511" y="42"/>
                    </a:lnTo>
                    <a:lnTo>
                      <a:pt x="525" y="42"/>
                    </a:lnTo>
                    <a:lnTo>
                      <a:pt x="539" y="42"/>
                    </a:lnTo>
                    <a:lnTo>
                      <a:pt x="582" y="42"/>
                    </a:lnTo>
                    <a:lnTo>
                      <a:pt x="596" y="42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40" name="Group 28"/>
            <p:cNvGrpSpPr>
              <a:grpSpLocks/>
            </p:cNvGrpSpPr>
            <p:nvPr/>
          </p:nvGrpSpPr>
          <p:grpSpPr bwMode="auto">
            <a:xfrm>
              <a:off x="4526" y="3383"/>
              <a:ext cx="10027" cy="10423"/>
              <a:chOff x="4526" y="3383"/>
              <a:chExt cx="10027" cy="10423"/>
            </a:xfrm>
          </p:grpSpPr>
          <p:sp>
            <p:nvSpPr>
              <p:cNvPr id="246" name="Text Box 29"/>
              <p:cNvSpPr txBox="1">
                <a:spLocks noChangeArrowheads="1"/>
              </p:cNvSpPr>
              <p:nvPr/>
            </p:nvSpPr>
            <p:spPr bwMode="auto">
              <a:xfrm>
                <a:off x="5008" y="5822"/>
                <a:ext cx="2594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47" name="Text Box 30"/>
              <p:cNvSpPr txBox="1">
                <a:spLocks noChangeArrowheads="1"/>
              </p:cNvSpPr>
              <p:nvPr/>
            </p:nvSpPr>
            <p:spPr bwMode="auto">
              <a:xfrm>
                <a:off x="7398" y="449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48" name="Text Box 31"/>
              <p:cNvSpPr txBox="1">
                <a:spLocks noChangeArrowheads="1"/>
              </p:cNvSpPr>
              <p:nvPr/>
            </p:nvSpPr>
            <p:spPr bwMode="auto">
              <a:xfrm>
                <a:off x="10109" y="3383"/>
                <a:ext cx="2181" cy="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東淀川区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49" name="Text Box 32"/>
              <p:cNvSpPr txBox="1">
                <a:spLocks noChangeArrowheads="1"/>
              </p:cNvSpPr>
              <p:nvPr/>
            </p:nvSpPr>
            <p:spPr bwMode="auto">
              <a:xfrm>
                <a:off x="11364" y="4633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旭区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0" name="Text Box 33"/>
              <p:cNvSpPr txBox="1">
                <a:spLocks noChangeArrowheads="1"/>
              </p:cNvSpPr>
              <p:nvPr/>
            </p:nvSpPr>
            <p:spPr bwMode="auto">
              <a:xfrm>
                <a:off x="10195" y="5413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都島区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1" name="Text Box 34"/>
              <p:cNvSpPr txBox="1">
                <a:spLocks noChangeArrowheads="1"/>
              </p:cNvSpPr>
              <p:nvPr/>
            </p:nvSpPr>
            <p:spPr bwMode="auto">
              <a:xfrm>
                <a:off x="8746" y="5950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北区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2" name="Text Box 35"/>
              <p:cNvSpPr txBox="1">
                <a:spLocks noChangeArrowheads="1"/>
              </p:cNvSpPr>
              <p:nvPr/>
            </p:nvSpPr>
            <p:spPr bwMode="auto">
              <a:xfrm>
                <a:off x="7070" y="6633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福島区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5" name="Text Box 36"/>
              <p:cNvSpPr txBox="1">
                <a:spLocks noChangeArrowheads="1"/>
              </p:cNvSpPr>
              <p:nvPr/>
            </p:nvSpPr>
            <p:spPr bwMode="auto">
              <a:xfrm>
                <a:off x="4526" y="8059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此花区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6" name="Text Box 37"/>
              <p:cNvSpPr txBox="1">
                <a:spLocks noChangeArrowheads="1"/>
              </p:cNvSpPr>
              <p:nvPr/>
            </p:nvSpPr>
            <p:spPr bwMode="auto">
              <a:xfrm>
                <a:off x="5121" y="9599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港区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7" name="Text Box 38"/>
              <p:cNvSpPr txBox="1">
                <a:spLocks noChangeArrowheads="1"/>
              </p:cNvSpPr>
              <p:nvPr/>
            </p:nvSpPr>
            <p:spPr bwMode="auto">
              <a:xfrm>
                <a:off x="7766" y="784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58" name="Text Box 39"/>
              <p:cNvSpPr txBox="1">
                <a:spLocks noChangeArrowheads="1"/>
              </p:cNvSpPr>
              <p:nvPr/>
            </p:nvSpPr>
            <p:spPr bwMode="auto">
              <a:xfrm>
                <a:off x="6034" y="10829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大正区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1" name="Text Box 40"/>
              <p:cNvSpPr txBox="1">
                <a:spLocks noChangeArrowheads="1"/>
              </p:cNvSpPr>
              <p:nvPr/>
            </p:nvSpPr>
            <p:spPr bwMode="auto">
              <a:xfrm>
                <a:off x="8138" y="913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浪速区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2" name="Text Box 41"/>
              <p:cNvSpPr txBox="1">
                <a:spLocks noChangeArrowheads="1"/>
              </p:cNvSpPr>
              <p:nvPr/>
            </p:nvSpPr>
            <p:spPr bwMode="auto">
              <a:xfrm>
                <a:off x="9278" y="7560"/>
                <a:ext cx="2075" cy="7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中央区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3" name="Text Box 42"/>
              <p:cNvSpPr txBox="1">
                <a:spLocks noChangeArrowheads="1"/>
              </p:cNvSpPr>
              <p:nvPr/>
            </p:nvSpPr>
            <p:spPr bwMode="auto">
              <a:xfrm>
                <a:off x="7727" y="10906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西成区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4" name="Text Box 43"/>
              <p:cNvSpPr txBox="1">
                <a:spLocks noChangeArrowheads="1"/>
              </p:cNvSpPr>
              <p:nvPr/>
            </p:nvSpPr>
            <p:spPr bwMode="auto">
              <a:xfrm>
                <a:off x="4954" y="11992"/>
                <a:ext cx="2648" cy="8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住之江区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5" name="Text Box 44"/>
              <p:cNvSpPr txBox="1">
                <a:spLocks noChangeArrowheads="1"/>
              </p:cNvSpPr>
              <p:nvPr/>
            </p:nvSpPr>
            <p:spPr bwMode="auto">
              <a:xfrm>
                <a:off x="8696" y="12995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住吉区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67" name="Text Box 46"/>
              <p:cNvSpPr txBox="1">
                <a:spLocks noChangeArrowheads="1"/>
              </p:cNvSpPr>
              <p:nvPr/>
            </p:nvSpPr>
            <p:spPr bwMode="auto">
              <a:xfrm>
                <a:off x="11956" y="1274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平野区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70" name="Text Box 49"/>
              <p:cNvSpPr txBox="1">
                <a:spLocks noChangeArrowheads="1"/>
              </p:cNvSpPr>
              <p:nvPr/>
            </p:nvSpPr>
            <p:spPr bwMode="auto">
              <a:xfrm>
                <a:off x="11065" y="9570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生野区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71" name="Text Box 50"/>
              <p:cNvSpPr txBox="1">
                <a:spLocks noChangeArrowheads="1"/>
              </p:cNvSpPr>
              <p:nvPr/>
            </p:nvSpPr>
            <p:spPr bwMode="auto">
              <a:xfrm>
                <a:off x="11212" y="8122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東成区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72" name="Text Box 51"/>
              <p:cNvSpPr txBox="1">
                <a:spLocks noChangeArrowheads="1"/>
              </p:cNvSpPr>
              <p:nvPr/>
            </p:nvSpPr>
            <p:spPr bwMode="auto">
              <a:xfrm>
                <a:off x="11138" y="7198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城東区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73" name="Text Box 52"/>
              <p:cNvSpPr txBox="1">
                <a:spLocks noChangeArrowheads="1"/>
              </p:cNvSpPr>
              <p:nvPr/>
            </p:nvSpPr>
            <p:spPr bwMode="auto">
              <a:xfrm>
                <a:off x="12881" y="5988"/>
                <a:ext cx="1672" cy="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鶴見区</a:t>
                </a:r>
                <a:endPara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241" name="Group 53"/>
            <p:cNvGrpSpPr>
              <a:grpSpLocks/>
            </p:cNvGrpSpPr>
            <p:nvPr/>
          </p:nvGrpSpPr>
          <p:grpSpPr bwMode="auto">
            <a:xfrm>
              <a:off x="5923" y="4377"/>
              <a:ext cx="6975" cy="7186"/>
              <a:chOff x="5923" y="4377"/>
              <a:chExt cx="6975" cy="7186"/>
            </a:xfrm>
          </p:grpSpPr>
          <p:sp>
            <p:nvSpPr>
              <p:cNvPr id="242" name="Text Box 54"/>
              <p:cNvSpPr txBox="1">
                <a:spLocks noChangeArrowheads="1"/>
              </p:cNvSpPr>
              <p:nvPr/>
            </p:nvSpPr>
            <p:spPr bwMode="auto">
              <a:xfrm>
                <a:off x="9534" y="4377"/>
                <a:ext cx="1986" cy="5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ＭＳ Ｐゴシック" pitchFamily="50" charset="-128"/>
                  </a:rPr>
                  <a:t>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ja-JP" sz="1200" dirty="0" smtClean="0">
                  <a:latin typeface="+mn-ea"/>
                  <a:cs typeface="ＭＳ Ｐゴシック" pitchFamily="50" charset="-128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cs typeface="ＭＳ Ｐゴシック" pitchFamily="50" charset="-128"/>
                </a:endParaRPr>
              </a:p>
            </p:txBody>
          </p:sp>
          <p:sp>
            <p:nvSpPr>
              <p:cNvPr id="243" name="Text Box 55"/>
              <p:cNvSpPr txBox="1">
                <a:spLocks noChangeArrowheads="1"/>
              </p:cNvSpPr>
              <p:nvPr/>
            </p:nvSpPr>
            <p:spPr bwMode="auto">
              <a:xfrm>
                <a:off x="6004" y="5031"/>
                <a:ext cx="1986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 smtClean="0">
                    <a:latin typeface="ＭＳ Ｐゴシック" pitchFamily="50" charset="-128"/>
                    <a:ea typeface="ＭＳ Ｐゴシック" pitchFamily="50" charset="-128"/>
                    <a:cs typeface="ＭＳ Ｐゴシック" pitchFamily="50" charset="-128"/>
                  </a:rPr>
                  <a:t>B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44" name="Text Box 56"/>
              <p:cNvSpPr txBox="1">
                <a:spLocks noChangeArrowheads="1"/>
              </p:cNvSpPr>
              <p:nvPr/>
            </p:nvSpPr>
            <p:spPr bwMode="auto">
              <a:xfrm>
                <a:off x="5923" y="8808"/>
                <a:ext cx="1986" cy="6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200" dirty="0" smtClean="0">
                    <a:latin typeface="+mn-ea"/>
                    <a:cs typeface="ＭＳ Ｐゴシック" pitchFamily="50" charset="-128"/>
                  </a:rPr>
                  <a:t>D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45" name="Text Box 57"/>
              <p:cNvSpPr txBox="1">
                <a:spLocks noChangeArrowheads="1"/>
              </p:cNvSpPr>
              <p:nvPr/>
            </p:nvSpPr>
            <p:spPr bwMode="auto">
              <a:xfrm>
                <a:off x="10770" y="10970"/>
                <a:ext cx="2128" cy="5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ea"/>
                    <a:cs typeface="ＭＳ Ｐゴシック" pitchFamily="50" charset="-128"/>
                  </a:rPr>
                  <a:t>F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</p:grpSp>
      <p:sp>
        <p:nvSpPr>
          <p:cNvPr id="298" name="Text Box 57"/>
          <p:cNvSpPr txBox="1">
            <a:spLocks noChangeArrowheads="1"/>
          </p:cNvSpPr>
          <p:nvPr/>
        </p:nvSpPr>
        <p:spPr bwMode="auto">
          <a:xfrm>
            <a:off x="6444208" y="4249224"/>
            <a:ext cx="694462" cy="196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E</a:t>
            </a:r>
            <a:endParaRPr kumimoji="1" 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sp>
        <p:nvSpPr>
          <p:cNvPr id="299" name="Text Box 57"/>
          <p:cNvSpPr txBox="1">
            <a:spLocks noChangeArrowheads="1"/>
          </p:cNvSpPr>
          <p:nvPr/>
        </p:nvSpPr>
        <p:spPr bwMode="auto">
          <a:xfrm>
            <a:off x="7856232" y="2406820"/>
            <a:ext cx="694462" cy="196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C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5" name="Text Box 47"/>
          <p:cNvSpPr txBox="1">
            <a:spLocks noChangeArrowheads="1"/>
          </p:cNvSpPr>
          <p:nvPr/>
        </p:nvSpPr>
        <p:spPr bwMode="auto">
          <a:xfrm>
            <a:off x="7253548" y="3201350"/>
            <a:ext cx="359958" cy="57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天王寺区</a:t>
            </a:r>
            <a:endParaRPr kumimoji="1" 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6" name="Text Box 48"/>
          <p:cNvSpPr txBox="1">
            <a:spLocks noChangeArrowheads="1"/>
          </p:cNvSpPr>
          <p:nvPr/>
        </p:nvSpPr>
        <p:spPr bwMode="auto">
          <a:xfrm>
            <a:off x="7259848" y="3734284"/>
            <a:ext cx="255854" cy="578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阿倍野区</a:t>
            </a:r>
            <a:endParaRPr kumimoji="1" 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8" name="Text Box 45"/>
          <p:cNvSpPr txBox="1">
            <a:spLocks noChangeArrowheads="1"/>
          </p:cNvSpPr>
          <p:nvPr/>
        </p:nvSpPr>
        <p:spPr bwMode="auto">
          <a:xfrm>
            <a:off x="7550206" y="4203836"/>
            <a:ext cx="2880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東住吉区</a:t>
            </a:r>
            <a:endParaRPr kumimoji="1" 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83</Words>
  <Application>Microsoft Office PowerPoint</Application>
  <PresentationFormat>画面に合わせる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水野　英明</dc:creator>
  <cp:lastModifiedBy>大阪市</cp:lastModifiedBy>
  <cp:revision>63</cp:revision>
  <dcterms:created xsi:type="dcterms:W3CDTF">2017-06-26T05:25:01Z</dcterms:created>
  <dcterms:modified xsi:type="dcterms:W3CDTF">2017-07-13T09:25:24Z</dcterms:modified>
</cp:coreProperties>
</file>