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
  </p:notesMasterIdLst>
  <p:sldIdLst>
    <p:sldId id="267" r:id="rId2"/>
    <p:sldId id="268" r:id="rId3"/>
  </p:sldIdLst>
  <p:sldSz cx="9906000" cy="6858000" type="A4"/>
  <p:notesSz cx="6797675" cy="9926638"/>
  <p:defaultTextStyle>
    <a:defPPr>
      <a:defRPr lang="ja-JP"/>
    </a:defPPr>
    <a:lvl1pPr algn="l" defTabSz="956996" rtl="0" fontAlgn="base">
      <a:spcBef>
        <a:spcPct val="0"/>
      </a:spcBef>
      <a:spcAft>
        <a:spcPct val="0"/>
      </a:spcAft>
      <a:defRPr kumimoji="1" sz="1900" kern="1200">
        <a:solidFill>
          <a:schemeClr val="tx1"/>
        </a:solidFill>
        <a:latin typeface="Arial" charset="0"/>
        <a:ea typeface="ＭＳ Ｐゴシック" charset="-128"/>
        <a:cs typeface="+mn-cs"/>
      </a:defRPr>
    </a:lvl1pPr>
    <a:lvl2pPr marL="478499" indent="-136545" algn="l" defTabSz="956996" rtl="0" fontAlgn="base">
      <a:spcBef>
        <a:spcPct val="0"/>
      </a:spcBef>
      <a:spcAft>
        <a:spcPct val="0"/>
      </a:spcAft>
      <a:defRPr kumimoji="1" sz="1900" kern="1200">
        <a:solidFill>
          <a:schemeClr val="tx1"/>
        </a:solidFill>
        <a:latin typeface="Arial" charset="0"/>
        <a:ea typeface="ＭＳ Ｐゴシック" charset="-128"/>
        <a:cs typeface="+mn-cs"/>
      </a:defRPr>
    </a:lvl2pPr>
    <a:lvl3pPr marL="956996" indent="-273089" algn="l" defTabSz="956996" rtl="0" fontAlgn="base">
      <a:spcBef>
        <a:spcPct val="0"/>
      </a:spcBef>
      <a:spcAft>
        <a:spcPct val="0"/>
      </a:spcAft>
      <a:defRPr kumimoji="1" sz="1900" kern="1200">
        <a:solidFill>
          <a:schemeClr val="tx1"/>
        </a:solidFill>
        <a:latin typeface="Arial" charset="0"/>
        <a:ea typeface="ＭＳ Ｐゴシック" charset="-128"/>
        <a:cs typeface="+mn-cs"/>
      </a:defRPr>
    </a:lvl3pPr>
    <a:lvl4pPr marL="1435493" indent="-409632" algn="l" defTabSz="956996" rtl="0" fontAlgn="base">
      <a:spcBef>
        <a:spcPct val="0"/>
      </a:spcBef>
      <a:spcAft>
        <a:spcPct val="0"/>
      </a:spcAft>
      <a:defRPr kumimoji="1" sz="1900" kern="1200">
        <a:solidFill>
          <a:schemeClr val="tx1"/>
        </a:solidFill>
        <a:latin typeface="Arial" charset="0"/>
        <a:ea typeface="ＭＳ Ｐゴシック" charset="-128"/>
        <a:cs typeface="+mn-cs"/>
      </a:defRPr>
    </a:lvl4pPr>
    <a:lvl5pPr marL="1913991" indent="-546176" algn="l" defTabSz="956996" rtl="0" fontAlgn="base">
      <a:spcBef>
        <a:spcPct val="0"/>
      </a:spcBef>
      <a:spcAft>
        <a:spcPct val="0"/>
      </a:spcAft>
      <a:defRPr kumimoji="1" sz="1900" kern="1200">
        <a:solidFill>
          <a:schemeClr val="tx1"/>
        </a:solidFill>
        <a:latin typeface="Arial" charset="0"/>
        <a:ea typeface="ＭＳ Ｐゴシック" charset="-128"/>
        <a:cs typeface="+mn-cs"/>
      </a:defRPr>
    </a:lvl5pPr>
    <a:lvl6pPr marL="1709768" algn="l" defTabSz="683908" rtl="0" eaLnBrk="1" latinLnBrk="0" hangingPunct="1">
      <a:defRPr kumimoji="1" sz="1900" kern="1200">
        <a:solidFill>
          <a:schemeClr val="tx1"/>
        </a:solidFill>
        <a:latin typeface="Arial" charset="0"/>
        <a:ea typeface="ＭＳ Ｐゴシック" charset="-128"/>
        <a:cs typeface="+mn-cs"/>
      </a:defRPr>
    </a:lvl6pPr>
    <a:lvl7pPr marL="2051722" algn="l" defTabSz="683908" rtl="0" eaLnBrk="1" latinLnBrk="0" hangingPunct="1">
      <a:defRPr kumimoji="1" sz="1900" kern="1200">
        <a:solidFill>
          <a:schemeClr val="tx1"/>
        </a:solidFill>
        <a:latin typeface="Arial" charset="0"/>
        <a:ea typeface="ＭＳ Ｐゴシック" charset="-128"/>
        <a:cs typeface="+mn-cs"/>
      </a:defRPr>
    </a:lvl7pPr>
    <a:lvl8pPr marL="2393675" algn="l" defTabSz="683908" rtl="0" eaLnBrk="1" latinLnBrk="0" hangingPunct="1">
      <a:defRPr kumimoji="1" sz="1900" kern="1200">
        <a:solidFill>
          <a:schemeClr val="tx1"/>
        </a:solidFill>
        <a:latin typeface="Arial" charset="0"/>
        <a:ea typeface="ＭＳ Ｐゴシック" charset="-128"/>
        <a:cs typeface="+mn-cs"/>
      </a:defRPr>
    </a:lvl8pPr>
    <a:lvl9pPr marL="2735629" algn="l" defTabSz="683908" rtl="0" eaLnBrk="1" latinLnBrk="0" hangingPunct="1">
      <a:defRPr kumimoji="1" sz="19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guide id="3" orient="horz" pos="2160">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2" d="100"/>
          <a:sy n="62" d="100"/>
        </p:scale>
        <p:origin x="1140" y="28"/>
      </p:cViewPr>
      <p:guideLst>
        <p:guide orient="horz" pos="3024"/>
        <p:guide pos="4032"/>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2025/7/29</a:t>
            </a:fld>
            <a:endParaRPr lang="ja-JP" altLang="en-US"/>
          </a:p>
        </p:txBody>
      </p:sp>
      <p:sp>
        <p:nvSpPr>
          <p:cNvPr id="4" name="スライド イメージ プレースホルダー 3"/>
          <p:cNvSpPr>
            <a:spLocks noGrp="1" noRot="1" noChangeAspect="1"/>
          </p:cNvSpPr>
          <p:nvPr>
            <p:ph type="sldImg" idx="2"/>
          </p:nvPr>
        </p:nvSpPr>
        <p:spPr>
          <a:xfrm>
            <a:off x="712788" y="746125"/>
            <a:ext cx="537210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956996" rtl="0" fontAlgn="base">
      <a:spcBef>
        <a:spcPct val="30000"/>
      </a:spcBef>
      <a:spcAft>
        <a:spcPct val="0"/>
      </a:spcAft>
      <a:defRPr kumimoji="1" sz="1300" kern="1200">
        <a:solidFill>
          <a:schemeClr val="tx1"/>
        </a:solidFill>
        <a:latin typeface="+mn-lt"/>
        <a:ea typeface="+mn-ea"/>
        <a:cs typeface="+mn-cs"/>
      </a:defRPr>
    </a:lvl1pPr>
    <a:lvl2pPr marL="478499" algn="l" defTabSz="956996" rtl="0" fontAlgn="base">
      <a:spcBef>
        <a:spcPct val="30000"/>
      </a:spcBef>
      <a:spcAft>
        <a:spcPct val="0"/>
      </a:spcAft>
      <a:defRPr kumimoji="1" sz="1300" kern="1200">
        <a:solidFill>
          <a:schemeClr val="tx1"/>
        </a:solidFill>
        <a:latin typeface="+mn-lt"/>
        <a:ea typeface="+mn-ea"/>
        <a:cs typeface="+mn-cs"/>
      </a:defRPr>
    </a:lvl2pPr>
    <a:lvl3pPr marL="956996" algn="l" defTabSz="956996" rtl="0" fontAlgn="base">
      <a:spcBef>
        <a:spcPct val="30000"/>
      </a:spcBef>
      <a:spcAft>
        <a:spcPct val="0"/>
      </a:spcAft>
      <a:defRPr kumimoji="1" sz="1300" kern="1200">
        <a:solidFill>
          <a:schemeClr val="tx1"/>
        </a:solidFill>
        <a:latin typeface="+mn-lt"/>
        <a:ea typeface="+mn-ea"/>
        <a:cs typeface="+mn-cs"/>
      </a:defRPr>
    </a:lvl3pPr>
    <a:lvl4pPr marL="1435493" algn="l" defTabSz="956996" rtl="0" fontAlgn="base">
      <a:spcBef>
        <a:spcPct val="30000"/>
      </a:spcBef>
      <a:spcAft>
        <a:spcPct val="0"/>
      </a:spcAft>
      <a:defRPr kumimoji="1" sz="1300" kern="1200">
        <a:solidFill>
          <a:schemeClr val="tx1"/>
        </a:solidFill>
        <a:latin typeface="+mn-lt"/>
        <a:ea typeface="+mn-ea"/>
        <a:cs typeface="+mn-cs"/>
      </a:defRPr>
    </a:lvl4pPr>
    <a:lvl5pPr marL="1913991" algn="l" defTabSz="956996" rtl="0" fontAlgn="base">
      <a:spcBef>
        <a:spcPct val="30000"/>
      </a:spcBef>
      <a:spcAft>
        <a:spcPct val="0"/>
      </a:spcAft>
      <a:defRPr kumimoji="1" sz="1300" kern="1200">
        <a:solidFill>
          <a:schemeClr val="tx1"/>
        </a:solidFill>
        <a:latin typeface="+mn-lt"/>
        <a:ea typeface="+mn-ea"/>
        <a:cs typeface="+mn-cs"/>
      </a:defRPr>
    </a:lvl5pPr>
    <a:lvl6pPr marL="2393675" algn="l" defTabSz="957472" rtl="0" eaLnBrk="1" latinLnBrk="0" hangingPunct="1">
      <a:defRPr kumimoji="1" sz="1300" kern="1200">
        <a:solidFill>
          <a:schemeClr val="tx1"/>
        </a:solidFill>
        <a:latin typeface="+mn-lt"/>
        <a:ea typeface="+mn-ea"/>
        <a:cs typeface="+mn-cs"/>
      </a:defRPr>
    </a:lvl6pPr>
    <a:lvl7pPr marL="2872411" algn="l" defTabSz="957472" rtl="0" eaLnBrk="1" latinLnBrk="0" hangingPunct="1">
      <a:defRPr kumimoji="1" sz="1300" kern="1200">
        <a:solidFill>
          <a:schemeClr val="tx1"/>
        </a:solidFill>
        <a:latin typeface="+mn-lt"/>
        <a:ea typeface="+mn-ea"/>
        <a:cs typeface="+mn-cs"/>
      </a:defRPr>
    </a:lvl7pPr>
    <a:lvl8pPr marL="3351146" algn="l" defTabSz="957472" rtl="0" eaLnBrk="1" latinLnBrk="0" hangingPunct="1">
      <a:defRPr kumimoji="1" sz="1300" kern="1200">
        <a:solidFill>
          <a:schemeClr val="tx1"/>
        </a:solidFill>
        <a:latin typeface="+mn-lt"/>
        <a:ea typeface="+mn-ea"/>
        <a:cs typeface="+mn-cs"/>
      </a:defRPr>
    </a:lvl8pPr>
    <a:lvl9pPr marL="3829881" algn="l" defTabSz="95747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736" indent="0" algn="ctr">
              <a:buNone/>
              <a:defRPr>
                <a:solidFill>
                  <a:schemeClr val="tx1">
                    <a:tint val="75000"/>
                  </a:schemeClr>
                </a:solidFill>
              </a:defRPr>
            </a:lvl2pPr>
            <a:lvl3pPr marL="957472" indent="0" algn="ctr">
              <a:buNone/>
              <a:defRPr>
                <a:solidFill>
                  <a:schemeClr val="tx1">
                    <a:tint val="75000"/>
                  </a:schemeClr>
                </a:solidFill>
              </a:defRPr>
            </a:lvl3pPr>
            <a:lvl4pPr marL="1436206" indent="0" algn="ctr">
              <a:buNone/>
              <a:defRPr>
                <a:solidFill>
                  <a:schemeClr val="tx1">
                    <a:tint val="75000"/>
                  </a:schemeClr>
                </a:solidFill>
              </a:defRPr>
            </a:lvl4pPr>
            <a:lvl5pPr marL="1914941" indent="0" algn="ctr">
              <a:buNone/>
              <a:defRPr>
                <a:solidFill>
                  <a:schemeClr val="tx1">
                    <a:tint val="75000"/>
                  </a:schemeClr>
                </a:solidFill>
              </a:defRPr>
            </a:lvl5pPr>
            <a:lvl6pPr marL="2393675" indent="0" algn="ctr">
              <a:buNone/>
              <a:defRPr>
                <a:solidFill>
                  <a:schemeClr val="tx1">
                    <a:tint val="75000"/>
                  </a:schemeClr>
                </a:solidFill>
              </a:defRPr>
            </a:lvl6pPr>
            <a:lvl7pPr marL="2872411" indent="0" algn="ctr">
              <a:buNone/>
              <a:defRPr>
                <a:solidFill>
                  <a:schemeClr val="tx1">
                    <a:tint val="75000"/>
                  </a:schemeClr>
                </a:solidFill>
              </a:defRPr>
            </a:lvl7pPr>
            <a:lvl8pPr marL="3351146" indent="0" algn="ctr">
              <a:buNone/>
              <a:defRPr>
                <a:solidFill>
                  <a:schemeClr val="tx1">
                    <a:tint val="75000"/>
                  </a:schemeClr>
                </a:solidFill>
              </a:defRPr>
            </a:lvl8pPr>
            <a:lvl9pPr marL="3829881"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055623" y="384175"/>
            <a:ext cx="3119702" cy="81930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93076" y="384175"/>
            <a:ext cx="9197446" cy="81930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2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736" indent="0">
              <a:buNone/>
              <a:defRPr sz="1900">
                <a:solidFill>
                  <a:schemeClr val="tx1">
                    <a:tint val="75000"/>
                  </a:schemeClr>
                </a:solidFill>
              </a:defRPr>
            </a:lvl2pPr>
            <a:lvl3pPr marL="957472" indent="0">
              <a:buNone/>
              <a:defRPr sz="1600">
                <a:solidFill>
                  <a:schemeClr val="tx1">
                    <a:tint val="75000"/>
                  </a:schemeClr>
                </a:solidFill>
              </a:defRPr>
            </a:lvl3pPr>
            <a:lvl4pPr marL="1436206" indent="0">
              <a:buNone/>
              <a:defRPr sz="1500">
                <a:solidFill>
                  <a:schemeClr val="tx1">
                    <a:tint val="75000"/>
                  </a:schemeClr>
                </a:solidFill>
              </a:defRPr>
            </a:lvl4pPr>
            <a:lvl5pPr marL="1914941" indent="0">
              <a:buNone/>
              <a:defRPr sz="1500">
                <a:solidFill>
                  <a:schemeClr val="tx1">
                    <a:tint val="75000"/>
                  </a:schemeClr>
                </a:solidFill>
              </a:defRPr>
            </a:lvl5pPr>
            <a:lvl6pPr marL="2393675" indent="0">
              <a:buNone/>
              <a:defRPr sz="1500">
                <a:solidFill>
                  <a:schemeClr val="tx1">
                    <a:tint val="75000"/>
                  </a:schemeClr>
                </a:solidFill>
              </a:defRPr>
            </a:lvl6pPr>
            <a:lvl7pPr marL="2872411" indent="0">
              <a:buNone/>
              <a:defRPr sz="1500">
                <a:solidFill>
                  <a:schemeClr val="tx1">
                    <a:tint val="75000"/>
                  </a:schemeClr>
                </a:solidFill>
              </a:defRPr>
            </a:lvl7pPr>
            <a:lvl8pPr marL="3351146" indent="0">
              <a:buNone/>
              <a:defRPr sz="1500">
                <a:solidFill>
                  <a:schemeClr val="tx1">
                    <a:tint val="75000"/>
                  </a:schemeClr>
                </a:solidFill>
              </a:defRPr>
            </a:lvl8pPr>
            <a:lvl9pPr marL="3829881" indent="0">
              <a:buNone/>
              <a:defRPr sz="15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93079"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7016751"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2025/7/29</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2025/7/29</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2025/7/29</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400"/>
            </a:lvl1pPr>
            <a:lvl2pPr marL="478736" indent="0">
              <a:buNone/>
              <a:defRPr sz="2900"/>
            </a:lvl2pPr>
            <a:lvl3pPr marL="957472" indent="0">
              <a:buNone/>
              <a:defRPr sz="2500"/>
            </a:lvl3pPr>
            <a:lvl4pPr marL="1436206" indent="0">
              <a:buNone/>
              <a:defRPr sz="2100"/>
            </a:lvl4pPr>
            <a:lvl5pPr marL="1914941" indent="0">
              <a:buNone/>
              <a:defRPr sz="2100"/>
            </a:lvl5pPr>
            <a:lvl6pPr marL="2393675" indent="0">
              <a:buNone/>
              <a:defRPr sz="2100"/>
            </a:lvl6pPr>
            <a:lvl7pPr marL="2872411" indent="0">
              <a:buNone/>
              <a:defRPr sz="2100"/>
            </a:lvl7pPr>
            <a:lvl8pPr marL="3351146" indent="0">
              <a:buNone/>
              <a:defRPr sz="2100"/>
            </a:lvl8pPr>
            <a:lvl9pPr marL="3829881"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057" y="274411"/>
            <a:ext cx="8915891" cy="1143000"/>
          </a:xfrm>
          <a:prstGeom prst="rect">
            <a:avLst/>
          </a:prstGeom>
          <a:noFill/>
          <a:ln w="9525">
            <a:noFill/>
            <a:miter lim="800000"/>
            <a:headEnd/>
            <a:tailEnd/>
          </a:ln>
        </p:spPr>
        <p:txBody>
          <a:bodyPr vert="horz" wrap="square" lIns="95746" tIns="47874" rIns="95746" bIns="47874"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057" y="1599974"/>
            <a:ext cx="8915891" cy="4526643"/>
          </a:xfrm>
          <a:prstGeom prst="rect">
            <a:avLst/>
          </a:prstGeom>
          <a:noFill/>
          <a:ln w="9525">
            <a:noFill/>
            <a:miter lim="800000"/>
            <a:headEnd/>
            <a:tailEnd/>
          </a:ln>
        </p:spPr>
        <p:txBody>
          <a:bodyPr vert="horz" wrap="square" lIns="95746" tIns="47874" rIns="95746" bIns="47874"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057" y="6356806"/>
            <a:ext cx="2311891" cy="365125"/>
          </a:xfrm>
          <a:prstGeom prst="rect">
            <a:avLst/>
          </a:prstGeom>
        </p:spPr>
        <p:txBody>
          <a:bodyPr vert="horz" lIns="95746" tIns="47874" rIns="95746" bIns="47874" rtlCol="0" anchor="ctr"/>
          <a:lstStyle>
            <a:lvl1pPr algn="l" defTabSz="957472" fontAlgn="auto">
              <a:spcBef>
                <a:spcPts val="0"/>
              </a:spcBef>
              <a:spcAft>
                <a:spcPts val="0"/>
              </a:spcAft>
              <a:defRPr sz="1300" smtClean="0">
                <a:solidFill>
                  <a:schemeClr val="tx1">
                    <a:tint val="75000"/>
                  </a:schemeClr>
                </a:solidFill>
                <a:latin typeface="+mn-lt"/>
                <a:ea typeface="+mn-ea"/>
              </a:defRPr>
            </a:lvl1pPr>
          </a:lstStyle>
          <a:p>
            <a:pPr>
              <a:defRPr/>
            </a:pPr>
            <a:fld id="{6D20EE7C-9A91-499E-A299-E3633A2BE748}" type="datetime1">
              <a:rPr lang="ja-JP" altLang="en-US" smtClean="0"/>
              <a:t>2025/7/29</a:t>
            </a:fld>
            <a:endParaRPr lang="ja-JP" altLang="en-US"/>
          </a:p>
        </p:txBody>
      </p:sp>
      <p:sp>
        <p:nvSpPr>
          <p:cNvPr id="5" name="フッター プレースホルダー 4"/>
          <p:cNvSpPr>
            <a:spLocks noGrp="1"/>
          </p:cNvSpPr>
          <p:nvPr>
            <p:ph type="ftr" sz="quarter" idx="3"/>
          </p:nvPr>
        </p:nvSpPr>
        <p:spPr>
          <a:xfrm>
            <a:off x="3384307" y="6356806"/>
            <a:ext cx="3137391" cy="365125"/>
          </a:xfrm>
          <a:prstGeom prst="rect">
            <a:avLst/>
          </a:prstGeom>
        </p:spPr>
        <p:txBody>
          <a:bodyPr vert="horz" lIns="95746" tIns="47874" rIns="95746" bIns="47874" rtlCol="0" anchor="ctr"/>
          <a:lstStyle>
            <a:lvl1pPr algn="ctr" defTabSz="957472" fontAlgn="auto">
              <a:spcBef>
                <a:spcPts val="0"/>
              </a:spcBef>
              <a:spcAft>
                <a:spcPts val="0"/>
              </a:spcAft>
              <a:defRPr sz="13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7099057" y="6356806"/>
            <a:ext cx="2311891" cy="365125"/>
          </a:xfrm>
          <a:prstGeom prst="rect">
            <a:avLst/>
          </a:prstGeom>
        </p:spPr>
        <p:txBody>
          <a:bodyPr vert="horz" lIns="95746" tIns="47874" rIns="95746" bIns="47874" rtlCol="0" anchor="ctr"/>
          <a:lstStyle>
            <a:lvl1pPr algn="r" defTabSz="957472" fontAlgn="auto">
              <a:spcBef>
                <a:spcPts val="0"/>
              </a:spcBef>
              <a:spcAft>
                <a:spcPts val="0"/>
              </a:spcAft>
              <a:defRPr sz="13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956996" rtl="0" fontAlgn="base">
        <a:spcBef>
          <a:spcPct val="0"/>
        </a:spcBef>
        <a:spcAft>
          <a:spcPct val="0"/>
        </a:spcAft>
        <a:defRPr kumimoji="1" sz="4600" kern="1200">
          <a:solidFill>
            <a:schemeClr val="tx1"/>
          </a:solidFill>
          <a:latin typeface="+mj-lt"/>
          <a:ea typeface="+mj-ea"/>
          <a:cs typeface="+mj-cs"/>
        </a:defRPr>
      </a:lvl1pPr>
      <a:lvl2pPr algn="ctr" defTabSz="956996" rtl="0" fontAlgn="base">
        <a:spcBef>
          <a:spcPct val="0"/>
        </a:spcBef>
        <a:spcAft>
          <a:spcPct val="0"/>
        </a:spcAft>
        <a:defRPr kumimoji="1" sz="4600">
          <a:solidFill>
            <a:schemeClr val="tx1"/>
          </a:solidFill>
          <a:latin typeface="Calibri" pitchFamily="34" charset="0"/>
          <a:ea typeface="ＭＳ Ｐゴシック" charset="-128"/>
        </a:defRPr>
      </a:lvl2pPr>
      <a:lvl3pPr algn="ctr" defTabSz="956996" rtl="0" fontAlgn="base">
        <a:spcBef>
          <a:spcPct val="0"/>
        </a:spcBef>
        <a:spcAft>
          <a:spcPct val="0"/>
        </a:spcAft>
        <a:defRPr kumimoji="1" sz="4600">
          <a:solidFill>
            <a:schemeClr val="tx1"/>
          </a:solidFill>
          <a:latin typeface="Calibri" pitchFamily="34" charset="0"/>
          <a:ea typeface="ＭＳ Ｐゴシック" charset="-128"/>
        </a:defRPr>
      </a:lvl3pPr>
      <a:lvl4pPr algn="ctr" defTabSz="956996" rtl="0" fontAlgn="base">
        <a:spcBef>
          <a:spcPct val="0"/>
        </a:spcBef>
        <a:spcAft>
          <a:spcPct val="0"/>
        </a:spcAft>
        <a:defRPr kumimoji="1" sz="4600">
          <a:solidFill>
            <a:schemeClr val="tx1"/>
          </a:solidFill>
          <a:latin typeface="Calibri" pitchFamily="34" charset="0"/>
          <a:ea typeface="ＭＳ Ｐゴシック" charset="-128"/>
        </a:defRPr>
      </a:lvl4pPr>
      <a:lvl5pPr algn="ctr" defTabSz="956996" rtl="0" fontAlgn="base">
        <a:spcBef>
          <a:spcPct val="0"/>
        </a:spcBef>
        <a:spcAft>
          <a:spcPct val="0"/>
        </a:spcAft>
        <a:defRPr kumimoji="1" sz="4600">
          <a:solidFill>
            <a:schemeClr val="tx1"/>
          </a:solidFill>
          <a:latin typeface="Calibri" pitchFamily="34" charset="0"/>
          <a:ea typeface="ＭＳ Ｐゴシック" charset="-128"/>
        </a:defRPr>
      </a:lvl5pPr>
      <a:lvl6pPr marL="341954" algn="ctr" defTabSz="956996" rtl="0" fontAlgn="base">
        <a:spcBef>
          <a:spcPct val="0"/>
        </a:spcBef>
        <a:spcAft>
          <a:spcPct val="0"/>
        </a:spcAft>
        <a:defRPr kumimoji="1" sz="4600">
          <a:solidFill>
            <a:schemeClr val="tx1"/>
          </a:solidFill>
          <a:latin typeface="Calibri" pitchFamily="34" charset="0"/>
          <a:ea typeface="ＭＳ Ｐゴシック" charset="-128"/>
        </a:defRPr>
      </a:lvl6pPr>
      <a:lvl7pPr marL="683908" algn="ctr" defTabSz="956996" rtl="0" fontAlgn="base">
        <a:spcBef>
          <a:spcPct val="0"/>
        </a:spcBef>
        <a:spcAft>
          <a:spcPct val="0"/>
        </a:spcAft>
        <a:defRPr kumimoji="1" sz="4600">
          <a:solidFill>
            <a:schemeClr val="tx1"/>
          </a:solidFill>
          <a:latin typeface="Calibri" pitchFamily="34" charset="0"/>
          <a:ea typeface="ＭＳ Ｐゴシック" charset="-128"/>
        </a:defRPr>
      </a:lvl7pPr>
      <a:lvl8pPr marL="1025861" algn="ctr" defTabSz="956996" rtl="0" fontAlgn="base">
        <a:spcBef>
          <a:spcPct val="0"/>
        </a:spcBef>
        <a:spcAft>
          <a:spcPct val="0"/>
        </a:spcAft>
        <a:defRPr kumimoji="1" sz="4600">
          <a:solidFill>
            <a:schemeClr val="tx1"/>
          </a:solidFill>
          <a:latin typeface="Calibri" pitchFamily="34" charset="0"/>
          <a:ea typeface="ＭＳ Ｐゴシック" charset="-128"/>
        </a:defRPr>
      </a:lvl8pPr>
      <a:lvl9pPr marL="1367814" algn="ctr" defTabSz="956996"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8576" indent="-358576" algn="l" defTabSz="956996" rtl="0" fontAlgn="base">
        <a:spcBef>
          <a:spcPct val="20000"/>
        </a:spcBef>
        <a:spcAft>
          <a:spcPct val="0"/>
        </a:spcAft>
        <a:buFont typeface="Arial" charset="0"/>
        <a:buChar char="•"/>
        <a:defRPr kumimoji="1" sz="3400" kern="1200">
          <a:solidFill>
            <a:schemeClr val="tx1"/>
          </a:solidFill>
          <a:latin typeface="+mn-lt"/>
          <a:ea typeface="+mn-ea"/>
          <a:cs typeface="+mn-cs"/>
        </a:defRPr>
      </a:lvl1pPr>
      <a:lvl2pPr marL="777707" indent="-299209" algn="l" defTabSz="956996" rtl="0" fontAlgn="base">
        <a:spcBef>
          <a:spcPct val="20000"/>
        </a:spcBef>
        <a:spcAft>
          <a:spcPct val="0"/>
        </a:spcAft>
        <a:buFont typeface="Arial" charset="0"/>
        <a:buChar char="–"/>
        <a:defRPr kumimoji="1" sz="2900" kern="1200">
          <a:solidFill>
            <a:schemeClr val="tx1"/>
          </a:solidFill>
          <a:latin typeface="+mn-lt"/>
          <a:ea typeface="+mn-ea"/>
          <a:cs typeface="+mn-cs"/>
        </a:defRPr>
      </a:lvl2pPr>
      <a:lvl3pPr marL="1196838" indent="-238656" algn="l" defTabSz="956996" rtl="0" fontAlgn="base">
        <a:spcBef>
          <a:spcPct val="20000"/>
        </a:spcBef>
        <a:spcAft>
          <a:spcPct val="0"/>
        </a:spcAft>
        <a:buFont typeface="Arial" charset="0"/>
        <a:buChar char="•"/>
        <a:defRPr kumimoji="1" sz="2500" kern="1200">
          <a:solidFill>
            <a:schemeClr val="tx1"/>
          </a:solidFill>
          <a:latin typeface="+mn-lt"/>
          <a:ea typeface="+mn-ea"/>
          <a:cs typeface="+mn-cs"/>
        </a:defRPr>
      </a:lvl3pPr>
      <a:lvl4pPr marL="1675336"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4pPr>
      <a:lvl5pPr marL="2153833"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5pPr>
      <a:lvl6pPr marL="263304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177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051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24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472" rtl="0" eaLnBrk="1" latinLnBrk="0" hangingPunct="1">
        <a:defRPr kumimoji="1" sz="1900" kern="1200">
          <a:solidFill>
            <a:schemeClr val="tx1"/>
          </a:solidFill>
          <a:latin typeface="+mn-lt"/>
          <a:ea typeface="+mn-ea"/>
          <a:cs typeface="+mn-cs"/>
        </a:defRPr>
      </a:lvl1pPr>
      <a:lvl2pPr marL="478736" algn="l" defTabSz="957472" rtl="0" eaLnBrk="1" latinLnBrk="0" hangingPunct="1">
        <a:defRPr kumimoji="1" sz="1900" kern="1200">
          <a:solidFill>
            <a:schemeClr val="tx1"/>
          </a:solidFill>
          <a:latin typeface="+mn-lt"/>
          <a:ea typeface="+mn-ea"/>
          <a:cs typeface="+mn-cs"/>
        </a:defRPr>
      </a:lvl2pPr>
      <a:lvl3pPr marL="957472" algn="l" defTabSz="957472" rtl="0" eaLnBrk="1" latinLnBrk="0" hangingPunct="1">
        <a:defRPr kumimoji="1" sz="1900" kern="1200">
          <a:solidFill>
            <a:schemeClr val="tx1"/>
          </a:solidFill>
          <a:latin typeface="+mn-lt"/>
          <a:ea typeface="+mn-ea"/>
          <a:cs typeface="+mn-cs"/>
        </a:defRPr>
      </a:lvl3pPr>
      <a:lvl4pPr marL="1436206" algn="l" defTabSz="957472" rtl="0" eaLnBrk="1" latinLnBrk="0" hangingPunct="1">
        <a:defRPr kumimoji="1" sz="1900" kern="1200">
          <a:solidFill>
            <a:schemeClr val="tx1"/>
          </a:solidFill>
          <a:latin typeface="+mn-lt"/>
          <a:ea typeface="+mn-ea"/>
          <a:cs typeface="+mn-cs"/>
        </a:defRPr>
      </a:lvl4pPr>
      <a:lvl5pPr marL="1914941" algn="l" defTabSz="957472" rtl="0" eaLnBrk="1" latinLnBrk="0" hangingPunct="1">
        <a:defRPr kumimoji="1" sz="1900" kern="1200">
          <a:solidFill>
            <a:schemeClr val="tx1"/>
          </a:solidFill>
          <a:latin typeface="+mn-lt"/>
          <a:ea typeface="+mn-ea"/>
          <a:cs typeface="+mn-cs"/>
        </a:defRPr>
      </a:lvl5pPr>
      <a:lvl6pPr marL="2393675" algn="l" defTabSz="957472" rtl="0" eaLnBrk="1" latinLnBrk="0" hangingPunct="1">
        <a:defRPr kumimoji="1" sz="1900" kern="1200">
          <a:solidFill>
            <a:schemeClr val="tx1"/>
          </a:solidFill>
          <a:latin typeface="+mn-lt"/>
          <a:ea typeface="+mn-ea"/>
          <a:cs typeface="+mn-cs"/>
        </a:defRPr>
      </a:lvl6pPr>
      <a:lvl7pPr marL="2872411" algn="l" defTabSz="957472" rtl="0" eaLnBrk="1" latinLnBrk="0" hangingPunct="1">
        <a:defRPr kumimoji="1" sz="1900" kern="1200">
          <a:solidFill>
            <a:schemeClr val="tx1"/>
          </a:solidFill>
          <a:latin typeface="+mn-lt"/>
          <a:ea typeface="+mn-ea"/>
          <a:cs typeface="+mn-cs"/>
        </a:defRPr>
      </a:lvl7pPr>
      <a:lvl8pPr marL="3351146" algn="l" defTabSz="957472" rtl="0" eaLnBrk="1" latinLnBrk="0" hangingPunct="1">
        <a:defRPr kumimoji="1" sz="1900" kern="1200">
          <a:solidFill>
            <a:schemeClr val="tx1"/>
          </a:solidFill>
          <a:latin typeface="+mn-lt"/>
          <a:ea typeface="+mn-ea"/>
          <a:cs typeface="+mn-cs"/>
        </a:defRPr>
      </a:lvl8pPr>
      <a:lvl9pPr marL="3829881" algn="l" defTabSz="95747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423930"/>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＜検討事項にかかる主な意見①＞</a:t>
            </a:r>
          </a:p>
        </p:txBody>
      </p:sp>
      <p:graphicFrame>
        <p:nvGraphicFramePr>
          <p:cNvPr id="6" name="表 5"/>
          <p:cNvGraphicFramePr>
            <a:graphicFrameLocks noGrp="1"/>
          </p:cNvGraphicFramePr>
          <p:nvPr>
            <p:extLst>
              <p:ext uri="{D42A27DB-BD31-4B8C-83A1-F6EECF244321}">
                <p14:modId xmlns:p14="http://schemas.microsoft.com/office/powerpoint/2010/main" val="548201198"/>
              </p:ext>
            </p:extLst>
          </p:nvPr>
        </p:nvGraphicFramePr>
        <p:xfrm>
          <a:off x="538165" y="1788235"/>
          <a:ext cx="8840235" cy="3945021"/>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37885">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3666347">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en-US" altLang="zh-TW" sz="1100" u="none" dirty="0">
                          <a:latin typeface="ＭＳ Ｐゴシック" panose="020B0600070205080204" pitchFamily="50" charset="-128"/>
                          <a:ea typeface="ＭＳ Ｐゴシック" panose="020B0600070205080204" pitchFamily="50" charset="-128"/>
                          <a:cs typeface="Meiryo UI" panose="020B0604030504040204" pitchFamily="50" charset="-128"/>
                        </a:rPr>
                        <a:t>IR</a:t>
                      </a:r>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推進局に</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おける今年度</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　 の取組み状況</a:t>
                      </a:r>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ギャンブル等依存症対策基本法には、具体的なことは書いておらず、国の責任で今後検討されるだろうが、大阪では、将来のカジノを含め、既存のギャンブル等についてすぐに依存症対策に取り組んで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大阪独自で依存症にかかる経年変化のデータを取って、依存症対策の前後の数字の変化を示していくべき。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治安・地域風俗環境や交通、防災・減災などの各種課題についても、今まであった問題も含めて、</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を契機とした実務的なレベルでの研究や、最先端のＩＴ技術の活用も検討が必要である。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懸念事項について、例えば暴力団などの反社会的勢力に対しては、明確な指針を出すなどきっちりと担保したうえで、懸念が起こらないということを分かりやすく説明することが大事である。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地域へのメリットについて、経済面、文化面それぞれについて、身近なところから情報発信をしてくことが重要である。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夢洲に</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ができれば、これまでの大阪の観光客がそちらに流れてしまうという懸念に対しても、海外の</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の事例を示して、</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により観光客が今までよりも増えたということを、エビデンスベースで示していく必要がある。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推進会議での議論が具体化していく中で、大阪府・大阪市、地元経済界、府民・市民が、どういったところを担っていくのか</a:t>
                      </a:r>
                      <a:r>
                        <a:rPr kumimoji="1" lang="ja-JP" altLang="en-US" sz="1100" u="none" dirty="0" err="1">
                          <a:latin typeface="+mn-ea"/>
                          <a:ea typeface="+mn-ea"/>
                          <a:cs typeface="Meiryo UI" panose="020B0604030504040204" pitchFamily="50" charset="-128"/>
                        </a:rPr>
                        <a:t>や</a:t>
                      </a:r>
                      <a:r>
                        <a:rPr kumimoji="1" lang="ja-JP" altLang="en-US" sz="1100" u="none" dirty="0">
                          <a:latin typeface="+mn-ea"/>
                          <a:ea typeface="+mn-ea"/>
                          <a:cs typeface="Meiryo UI" panose="020B0604030504040204" pitchFamily="50" charset="-128"/>
                        </a:rPr>
                        <a:t>、どういった形で実施方針等に落とし込んでいくのかについて、見通しを示して欲しい。</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基本構想に盛り込む理念については、世界の中の大阪の位置付けを意識し、きちんとエビデンスを持って検討したうえで作っていってもらいたい。</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7" name="正方形/長方形 6"/>
          <p:cNvSpPr/>
          <p:nvPr/>
        </p:nvSpPr>
        <p:spPr>
          <a:xfrm>
            <a:off x="519352"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＜日時＞</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平成</a:t>
            </a:r>
            <a:r>
              <a:rPr lang="en-US" altLang="ja-JP" sz="1400" dirty="0">
                <a:solidFill>
                  <a:schemeClr val="tx1"/>
                </a:solidFill>
                <a:latin typeface="+mn-ea"/>
                <a:cs typeface="Meiryo UI" panose="020B0604030504040204" pitchFamily="50" charset="-128"/>
              </a:rPr>
              <a:t>30</a:t>
            </a:r>
            <a:r>
              <a:rPr lang="ja-JP" altLang="en-US" sz="1400" dirty="0">
                <a:solidFill>
                  <a:schemeClr val="tx1"/>
                </a:solidFill>
                <a:latin typeface="+mn-ea"/>
                <a:cs typeface="Meiryo UI" panose="020B0604030504040204" pitchFamily="50" charset="-128"/>
              </a:rPr>
              <a:t>年</a:t>
            </a:r>
            <a:r>
              <a:rPr lang="en-US" altLang="ja-JP" sz="1400" dirty="0">
                <a:solidFill>
                  <a:schemeClr val="tx1"/>
                </a:solidFill>
                <a:latin typeface="+mn-ea"/>
                <a:cs typeface="Meiryo UI" panose="020B0604030504040204" pitchFamily="50" charset="-128"/>
              </a:rPr>
              <a:t>7</a:t>
            </a:r>
            <a:r>
              <a:rPr lang="ja-JP" altLang="en-US" sz="1400" dirty="0">
                <a:solidFill>
                  <a:schemeClr val="tx1"/>
                </a:solidFill>
                <a:latin typeface="+mn-ea"/>
                <a:cs typeface="Meiryo UI" panose="020B0604030504040204" pitchFamily="50" charset="-128"/>
              </a:rPr>
              <a:t>月</a:t>
            </a:r>
            <a:r>
              <a:rPr lang="en-US" altLang="ja-JP" sz="1400" dirty="0">
                <a:solidFill>
                  <a:schemeClr val="tx1"/>
                </a:solidFill>
                <a:latin typeface="+mn-ea"/>
                <a:cs typeface="Meiryo UI" panose="020B0604030504040204" pitchFamily="50" charset="-128"/>
              </a:rPr>
              <a:t>18</a:t>
            </a:r>
            <a:r>
              <a:rPr lang="ja-JP" altLang="en-US" sz="1400" dirty="0">
                <a:solidFill>
                  <a:schemeClr val="tx1"/>
                </a:solidFill>
                <a:latin typeface="+mn-ea"/>
                <a:cs typeface="Meiryo UI" panose="020B0604030504040204" pitchFamily="50" charset="-128"/>
              </a:rPr>
              <a:t>日（水） </a:t>
            </a:r>
            <a:r>
              <a:rPr lang="en-US" altLang="ja-JP" sz="1400" dirty="0">
                <a:solidFill>
                  <a:schemeClr val="tx1"/>
                </a:solidFill>
                <a:latin typeface="+mn-ea"/>
                <a:cs typeface="Meiryo UI" panose="020B0604030504040204" pitchFamily="50" charset="-128"/>
              </a:rPr>
              <a:t>10:00</a:t>
            </a:r>
            <a:r>
              <a:rPr lang="ja-JP" altLang="en-US" sz="1400" dirty="0">
                <a:solidFill>
                  <a:schemeClr val="tx1"/>
                </a:solidFill>
                <a:latin typeface="+mn-ea"/>
                <a:cs typeface="Meiryo UI" panose="020B0604030504040204" pitchFamily="50" charset="-128"/>
              </a:rPr>
              <a:t>～</a:t>
            </a:r>
            <a:r>
              <a:rPr lang="en-US" altLang="ja-JP" sz="1400" dirty="0">
                <a:solidFill>
                  <a:schemeClr val="tx1"/>
                </a:solidFill>
                <a:latin typeface="+mn-ea"/>
                <a:cs typeface="Meiryo UI" panose="020B0604030504040204" pitchFamily="50" charset="-128"/>
              </a:rPr>
              <a:t>12:00</a:t>
            </a:r>
            <a:endParaRPr lang="ja-JP" altLang="en-US" sz="1400" dirty="0">
              <a:solidFill>
                <a:schemeClr val="tx1"/>
              </a:solidFill>
              <a:latin typeface="+mn-ea"/>
              <a:cs typeface="Meiryo UI" panose="020B0604030504040204" pitchFamily="50" charset="-128"/>
            </a:endParaRPr>
          </a:p>
        </p:txBody>
      </p:sp>
      <p:sp>
        <p:nvSpPr>
          <p:cNvPr id="8" name="正方形/長方形 7"/>
          <p:cNvSpPr/>
          <p:nvPr/>
        </p:nvSpPr>
        <p:spPr>
          <a:xfrm>
            <a:off x="4939469"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＜場所＞</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大阪府庁本館</a:t>
            </a:r>
            <a:r>
              <a:rPr lang="en-US" altLang="ja-JP" sz="1400" dirty="0">
                <a:solidFill>
                  <a:schemeClr val="tx1"/>
                </a:solidFill>
                <a:latin typeface="+mn-ea"/>
                <a:cs typeface="Meiryo UI" panose="020B0604030504040204" pitchFamily="50" charset="-128"/>
              </a:rPr>
              <a:t>5</a:t>
            </a:r>
            <a:r>
              <a:rPr lang="ja-JP" altLang="en-US" sz="1400" dirty="0">
                <a:solidFill>
                  <a:schemeClr val="tx1"/>
                </a:solidFill>
                <a:latin typeface="+mn-ea"/>
                <a:cs typeface="Meiryo UI" panose="020B0604030504040204" pitchFamily="50" charset="-128"/>
              </a:rPr>
              <a:t>階　議会特別会議室（大）</a:t>
            </a:r>
          </a:p>
        </p:txBody>
      </p:sp>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8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 name="テキスト ボックス 1"/>
          <p:cNvSpPr txBox="1"/>
          <p:nvPr/>
        </p:nvSpPr>
        <p:spPr>
          <a:xfrm>
            <a:off x="8337376" y="502031"/>
            <a:ext cx="1081181"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mn-ea"/>
                <a:cs typeface="Meiryo UI" panose="020B0604030504040204" pitchFamily="50" charset="-128"/>
              </a:rPr>
              <a:t>参考</a:t>
            </a: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１</a:t>
            </a:r>
            <a:endParaRPr lang="ja-JP" sz="1400" kern="100" dirty="0">
              <a:effectLst/>
              <a:latin typeface="+mn-ea"/>
              <a:cs typeface="Meiryo UI" panose="020B0604030504040204" pitchFamily="50" charset="-128"/>
            </a:endParaRPr>
          </a:p>
        </p:txBody>
      </p:sp>
      <p:sp>
        <p:nvSpPr>
          <p:cNvPr id="9" name="正方形/長方形 8"/>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1</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6775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066879"/>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＜検討事項にかかる主な意見②＞</a:t>
            </a:r>
          </a:p>
        </p:txBody>
      </p:sp>
      <p:graphicFrame>
        <p:nvGraphicFramePr>
          <p:cNvPr id="6" name="表 5"/>
          <p:cNvGraphicFramePr>
            <a:graphicFrameLocks noGrp="1"/>
          </p:cNvGraphicFramePr>
          <p:nvPr>
            <p:extLst>
              <p:ext uri="{D42A27DB-BD31-4B8C-83A1-F6EECF244321}">
                <p14:modId xmlns:p14="http://schemas.microsoft.com/office/powerpoint/2010/main" val="1616242580"/>
              </p:ext>
            </p:extLst>
          </p:nvPr>
        </p:nvGraphicFramePr>
        <p:xfrm>
          <a:off x="538165" y="1431184"/>
          <a:ext cx="8840235" cy="4086048"/>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37885">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3807374">
                <a:tc>
                  <a:txBody>
                    <a:bodyPr/>
                    <a:lstStyle/>
                    <a:p>
                      <a:r>
                        <a:rPr kumimoji="1" lang="ja-JP" altLang="en-US" sz="1100" u="none" dirty="0">
                          <a:latin typeface="+mn-ea"/>
                          <a:ea typeface="+mn-ea"/>
                          <a:cs typeface="Meiryo UI" panose="020B0604030504040204" pitchFamily="50" charset="-128"/>
                        </a:rPr>
                        <a:t>◆中核施設</a:t>
                      </a:r>
                      <a:endParaRPr kumimoji="1" lang="en-US" altLang="ja-JP" sz="1100" u="none" dirty="0">
                        <a:latin typeface="+mn-ea"/>
                        <a:ea typeface="+mn-ea"/>
                        <a:cs typeface="Meiryo UI" panose="020B0604030504040204" pitchFamily="50" charset="-128"/>
                      </a:endParaRPr>
                    </a:p>
                    <a:p>
                      <a:r>
                        <a:rPr kumimoji="1" lang="ja-JP" altLang="en-US" sz="1100" u="none" dirty="0">
                          <a:latin typeface="+mn-ea"/>
                          <a:ea typeface="+mn-ea"/>
                          <a:cs typeface="Meiryo UI" panose="020B0604030504040204" pitchFamily="50" charset="-128"/>
                        </a:rPr>
                        <a:t>　 検討の前提</a:t>
                      </a:r>
                      <a:endParaRPr kumimoji="1" lang="en-US" altLang="ja-JP" sz="1100" u="none" dirty="0">
                        <a:latin typeface="+mn-ea"/>
                        <a:ea typeface="+mn-ea"/>
                        <a:cs typeface="Meiryo UI" panose="020B0604030504040204" pitchFamily="50" charset="-128"/>
                      </a:endParaRPr>
                    </a:p>
                    <a:p>
                      <a:r>
                        <a:rPr kumimoji="1" lang="ja-JP" altLang="en-US" sz="1100" u="none" dirty="0">
                          <a:latin typeface="+mn-ea"/>
                          <a:ea typeface="+mn-ea"/>
                          <a:cs typeface="Meiryo UI" panose="020B0604030504040204" pitchFamily="50" charset="-128"/>
                        </a:rPr>
                        <a:t>　</a:t>
                      </a:r>
                      <a:r>
                        <a:rPr kumimoji="1" lang="ja-JP" altLang="en-US" sz="1100" u="none" baseline="0" dirty="0">
                          <a:latin typeface="+mn-ea"/>
                          <a:ea typeface="+mn-ea"/>
                          <a:cs typeface="Meiryo UI" panose="020B0604030504040204" pitchFamily="50" charset="-128"/>
                        </a:rPr>
                        <a:t> となる大阪</a:t>
                      </a:r>
                      <a:endParaRPr kumimoji="1" lang="en-US" altLang="ja-JP" sz="1100" u="none" baseline="0" dirty="0">
                        <a:latin typeface="+mn-ea"/>
                        <a:ea typeface="+mn-ea"/>
                        <a:cs typeface="Meiryo UI" panose="020B0604030504040204" pitchFamily="50" charset="-128"/>
                      </a:endParaRPr>
                    </a:p>
                    <a:p>
                      <a:r>
                        <a:rPr kumimoji="1" lang="ja-JP" altLang="en-US" sz="1100" u="none" baseline="0" dirty="0">
                          <a:latin typeface="+mn-ea"/>
                          <a:ea typeface="+mn-ea"/>
                          <a:cs typeface="Meiryo UI" panose="020B0604030504040204" pitchFamily="50" charset="-128"/>
                        </a:rPr>
                        <a:t>　 観光の現状</a:t>
                      </a:r>
                      <a:endParaRPr kumimoji="1" lang="en-US" altLang="ja-JP" sz="1100" u="none" baseline="0" dirty="0">
                        <a:latin typeface="+mn-ea"/>
                        <a:ea typeface="+mn-ea"/>
                        <a:cs typeface="Meiryo UI" panose="020B0604030504040204" pitchFamily="50" charset="-128"/>
                      </a:endParaRPr>
                    </a:p>
                    <a:p>
                      <a:r>
                        <a:rPr kumimoji="1" lang="ja-JP" altLang="en-US" sz="1100" u="none" baseline="0" dirty="0">
                          <a:latin typeface="+mn-ea"/>
                          <a:ea typeface="+mn-ea"/>
                          <a:cs typeface="Meiryo UI" panose="020B0604030504040204" pitchFamily="50" charset="-128"/>
                        </a:rPr>
                        <a:t>　 と課題</a:t>
                      </a:r>
                      <a:endParaRPr kumimoji="1" lang="en-US" altLang="ja-JP" sz="1100" u="none" dirty="0">
                        <a:latin typeface="+mn-ea"/>
                        <a:ea typeface="+mn-ea"/>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広域観光連携は西日本全体で連携していき、大阪</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を活用してもらうという観点が必要であり、その際に、例えば、関西観光本部や各地の</a:t>
                      </a:r>
                      <a:r>
                        <a:rPr kumimoji="1" lang="en-US" altLang="ja-JP" sz="1100" u="none" dirty="0">
                          <a:latin typeface="+mn-ea"/>
                          <a:ea typeface="+mn-ea"/>
                          <a:cs typeface="Meiryo UI" panose="020B0604030504040204" pitchFamily="50" charset="-128"/>
                        </a:rPr>
                        <a:t>DMO</a:t>
                      </a:r>
                      <a:r>
                        <a:rPr kumimoji="1" lang="ja-JP" altLang="en-US" sz="1100" u="none" dirty="0">
                          <a:latin typeface="+mn-ea"/>
                          <a:ea typeface="+mn-ea"/>
                          <a:cs typeface="Meiryo UI" panose="020B0604030504040204" pitchFamily="50" charset="-128"/>
                        </a:rPr>
                        <a:t>などの活用・連携も検討すべき。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地震や災害時の訪日外国人旅行客に対する避難のあり方について、今は全く想定にないため、</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で滞在型観光を実現するにあたっては、国の動きをキャッチアップしながら検討が必要であり、今後の論点の一つである。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内に地域のお祭りなどいろいろなものを一手に集めるなど、インバウンドがワンストップで情報を得られるようにし、興味があれば、そこですぐに予約が取れて現地に行けるような施設が望まれる。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観光客が情報機器を利用して情報を共有し、それを広めていく時代になるので、まずは大阪</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に行ってみようとなるような仕掛けや、もう一度</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に来たいと思わせるような仕掛けを検討して欲しい。</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健康を来訪・滞在の目的とする人も多くおり、関西エリアは再生医療も含めて、先進的な医療分野があるので、それらがインバウンドを呼び込む契機になれば、医療分野の進歩や観光消費の増加などにもつながっていく。</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大阪の特徴を活かしたユニークベニューや、日本の文化を取り入れた日本・大阪独自のナイトカルチャーを生み出していくべき。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行政や鉄道事業者等の協議により、陸海空の交通ネットワークのインフラをきっちり整備し、周辺観光地にストレスフリーで移動できるようにすべき。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外国人観光客だけでなく、ビジネス客や研究者も大阪</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に呼び込むために、大阪を会議の場として選んでもらうための環境整備などの仕掛けも必要である。</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8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5" name="正方形/長方形 4"/>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2</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859545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820</Words>
  <Application>Microsoft Office PowerPoint</Application>
  <PresentationFormat>A4 210 x 297 mm</PresentationFormat>
  <Paragraphs>39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2025-07-29T01:07:51Z</dcterms:created>
  <dcterms:modified xsi:type="dcterms:W3CDTF">2025-07-29T01:08:02Z</dcterms:modified>
</cp:coreProperties>
</file>