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3"/>
  </p:notesMasterIdLst>
  <p:sldIdLst>
    <p:sldId id="267" r:id="rId2"/>
  </p:sldIdLst>
  <p:sldSz cx="9906000" cy="6858000" type="A4"/>
  <p:notesSz cx="6797675" cy="9926638"/>
  <p:defaultTextStyle>
    <a:defPPr>
      <a:defRPr lang="ja-JP"/>
    </a:defPPr>
    <a:lvl1pPr algn="l" defTabSz="956996" rtl="0" fontAlgn="base">
      <a:spcBef>
        <a:spcPct val="0"/>
      </a:spcBef>
      <a:spcAft>
        <a:spcPct val="0"/>
      </a:spcAft>
      <a:defRPr kumimoji="1" sz="1900" kern="1200">
        <a:solidFill>
          <a:schemeClr val="tx1"/>
        </a:solidFill>
        <a:latin typeface="Arial" charset="0"/>
        <a:ea typeface="ＭＳ Ｐゴシック" charset="-128"/>
        <a:cs typeface="+mn-cs"/>
      </a:defRPr>
    </a:lvl1pPr>
    <a:lvl2pPr marL="478499" indent="-136545" algn="l" defTabSz="956996" rtl="0" fontAlgn="base">
      <a:spcBef>
        <a:spcPct val="0"/>
      </a:spcBef>
      <a:spcAft>
        <a:spcPct val="0"/>
      </a:spcAft>
      <a:defRPr kumimoji="1" sz="1900" kern="1200">
        <a:solidFill>
          <a:schemeClr val="tx1"/>
        </a:solidFill>
        <a:latin typeface="Arial" charset="0"/>
        <a:ea typeface="ＭＳ Ｐゴシック" charset="-128"/>
        <a:cs typeface="+mn-cs"/>
      </a:defRPr>
    </a:lvl2pPr>
    <a:lvl3pPr marL="956996" indent="-273089" algn="l" defTabSz="956996" rtl="0" fontAlgn="base">
      <a:spcBef>
        <a:spcPct val="0"/>
      </a:spcBef>
      <a:spcAft>
        <a:spcPct val="0"/>
      </a:spcAft>
      <a:defRPr kumimoji="1" sz="1900" kern="1200">
        <a:solidFill>
          <a:schemeClr val="tx1"/>
        </a:solidFill>
        <a:latin typeface="Arial" charset="0"/>
        <a:ea typeface="ＭＳ Ｐゴシック" charset="-128"/>
        <a:cs typeface="+mn-cs"/>
      </a:defRPr>
    </a:lvl3pPr>
    <a:lvl4pPr marL="1435493" indent="-409632" algn="l" defTabSz="956996" rtl="0" fontAlgn="base">
      <a:spcBef>
        <a:spcPct val="0"/>
      </a:spcBef>
      <a:spcAft>
        <a:spcPct val="0"/>
      </a:spcAft>
      <a:defRPr kumimoji="1" sz="1900" kern="1200">
        <a:solidFill>
          <a:schemeClr val="tx1"/>
        </a:solidFill>
        <a:latin typeface="Arial" charset="0"/>
        <a:ea typeface="ＭＳ Ｐゴシック" charset="-128"/>
        <a:cs typeface="+mn-cs"/>
      </a:defRPr>
    </a:lvl4pPr>
    <a:lvl5pPr marL="1913991" indent="-546176" algn="l" defTabSz="956996" rtl="0" fontAlgn="base">
      <a:spcBef>
        <a:spcPct val="0"/>
      </a:spcBef>
      <a:spcAft>
        <a:spcPct val="0"/>
      </a:spcAft>
      <a:defRPr kumimoji="1" sz="1900" kern="1200">
        <a:solidFill>
          <a:schemeClr val="tx1"/>
        </a:solidFill>
        <a:latin typeface="Arial" charset="0"/>
        <a:ea typeface="ＭＳ Ｐゴシック" charset="-128"/>
        <a:cs typeface="+mn-cs"/>
      </a:defRPr>
    </a:lvl5pPr>
    <a:lvl6pPr marL="1709768" algn="l" defTabSz="683908" rtl="0" eaLnBrk="1" latinLnBrk="0" hangingPunct="1">
      <a:defRPr kumimoji="1" sz="1900" kern="1200">
        <a:solidFill>
          <a:schemeClr val="tx1"/>
        </a:solidFill>
        <a:latin typeface="Arial" charset="0"/>
        <a:ea typeface="ＭＳ Ｐゴシック" charset="-128"/>
        <a:cs typeface="+mn-cs"/>
      </a:defRPr>
    </a:lvl6pPr>
    <a:lvl7pPr marL="2051722" algn="l" defTabSz="683908" rtl="0" eaLnBrk="1" latinLnBrk="0" hangingPunct="1">
      <a:defRPr kumimoji="1" sz="1900" kern="1200">
        <a:solidFill>
          <a:schemeClr val="tx1"/>
        </a:solidFill>
        <a:latin typeface="Arial" charset="0"/>
        <a:ea typeface="ＭＳ Ｐゴシック" charset="-128"/>
        <a:cs typeface="+mn-cs"/>
      </a:defRPr>
    </a:lvl7pPr>
    <a:lvl8pPr marL="2393675" algn="l" defTabSz="683908" rtl="0" eaLnBrk="1" latinLnBrk="0" hangingPunct="1">
      <a:defRPr kumimoji="1" sz="1900" kern="1200">
        <a:solidFill>
          <a:schemeClr val="tx1"/>
        </a:solidFill>
        <a:latin typeface="Arial" charset="0"/>
        <a:ea typeface="ＭＳ Ｐゴシック" charset="-128"/>
        <a:cs typeface="+mn-cs"/>
      </a:defRPr>
    </a:lvl8pPr>
    <a:lvl9pPr marL="2735629" algn="l" defTabSz="683908" rtl="0" eaLnBrk="1" latinLnBrk="0" hangingPunct="1">
      <a:defRPr kumimoji="1" sz="1900"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guide id="3" orient="horz" pos="2160">
          <p15:clr>
            <a:srgbClr val="A4A3A4"/>
          </p15:clr>
        </p15:guide>
        <p15:guide id="4"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CCFFCC"/>
    <a:srgbClr val="FF99FF"/>
    <a:srgbClr val="0000CC"/>
    <a:srgbClr val="003366"/>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62" d="100"/>
          <a:sy n="62" d="100"/>
        </p:scale>
        <p:origin x="1140" y="44"/>
      </p:cViewPr>
      <p:guideLst>
        <p:guide orient="horz" pos="3024"/>
        <p:guide pos="4032"/>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1"/>
            <a:ext cx="2945448" cy="496253"/>
          </a:xfrm>
          <a:prstGeom prst="rect">
            <a:avLst/>
          </a:prstGeom>
        </p:spPr>
        <p:txBody>
          <a:bodyPr vert="horz" lIns="91257" tIns="45628" rIns="91257" bIns="45628" rtlCol="0"/>
          <a:lstStyle>
            <a:lvl1pPr algn="l" defTabSz="1277756"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0647" y="1"/>
            <a:ext cx="2945448" cy="496253"/>
          </a:xfrm>
          <a:prstGeom prst="rect">
            <a:avLst/>
          </a:prstGeom>
        </p:spPr>
        <p:txBody>
          <a:bodyPr vert="horz" lIns="91257" tIns="45628" rIns="91257" bIns="45628" rtlCol="0"/>
          <a:lstStyle>
            <a:lvl1pPr algn="r" defTabSz="1277756" fontAlgn="auto">
              <a:spcBef>
                <a:spcPts val="0"/>
              </a:spcBef>
              <a:spcAft>
                <a:spcPts val="0"/>
              </a:spcAft>
              <a:defRPr sz="1200" smtClean="0">
                <a:latin typeface="+mn-lt"/>
                <a:ea typeface="+mn-ea"/>
              </a:defRPr>
            </a:lvl1pPr>
          </a:lstStyle>
          <a:p>
            <a:pPr>
              <a:defRPr/>
            </a:pPr>
            <a:fld id="{E56E58E8-F1FB-456F-879D-873F2AB708DF}" type="datetimeFigureOut">
              <a:rPr lang="ja-JP" altLang="en-US"/>
              <a:pPr>
                <a:defRPr/>
              </a:pPr>
              <a:t>2025/7/29</a:t>
            </a:fld>
            <a:endParaRPr lang="ja-JP" altLang="en-US"/>
          </a:p>
        </p:txBody>
      </p:sp>
      <p:sp>
        <p:nvSpPr>
          <p:cNvPr id="4" name="スライド イメージ プレースホルダー 3"/>
          <p:cNvSpPr>
            <a:spLocks noGrp="1" noRot="1" noChangeAspect="1"/>
          </p:cNvSpPr>
          <p:nvPr>
            <p:ph type="sldImg" idx="2"/>
          </p:nvPr>
        </p:nvSpPr>
        <p:spPr>
          <a:xfrm>
            <a:off x="712788" y="746125"/>
            <a:ext cx="5372100" cy="3719513"/>
          </a:xfrm>
          <a:prstGeom prst="rect">
            <a:avLst/>
          </a:prstGeom>
          <a:noFill/>
          <a:ln w="12700">
            <a:solidFill>
              <a:prstClr val="black"/>
            </a:solidFill>
          </a:ln>
        </p:spPr>
        <p:txBody>
          <a:bodyPr vert="horz" lIns="91257" tIns="45628" rIns="91257" bIns="45628" rtlCol="0" anchor="ctr"/>
          <a:lstStyle/>
          <a:p>
            <a:pPr lvl="0"/>
            <a:endParaRPr lang="ja-JP" altLang="en-US" noProof="0"/>
          </a:p>
        </p:txBody>
      </p:sp>
      <p:sp>
        <p:nvSpPr>
          <p:cNvPr id="5" name="ノート プレースホルダー 4"/>
          <p:cNvSpPr>
            <a:spLocks noGrp="1"/>
          </p:cNvSpPr>
          <p:nvPr>
            <p:ph type="body" sz="quarter" idx="3"/>
          </p:nvPr>
        </p:nvSpPr>
        <p:spPr>
          <a:xfrm>
            <a:off x="680088" y="4715193"/>
            <a:ext cx="5437506" cy="4466274"/>
          </a:xfrm>
          <a:prstGeom prst="rect">
            <a:avLst/>
          </a:prstGeom>
        </p:spPr>
        <p:txBody>
          <a:bodyPr vert="horz" lIns="91257" tIns="45628" rIns="91257" bIns="45628"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5" y="9428801"/>
            <a:ext cx="2945448" cy="496252"/>
          </a:xfrm>
          <a:prstGeom prst="rect">
            <a:avLst/>
          </a:prstGeom>
        </p:spPr>
        <p:txBody>
          <a:bodyPr vert="horz" lIns="91257" tIns="45628" rIns="91257" bIns="45628" rtlCol="0" anchor="b"/>
          <a:lstStyle>
            <a:lvl1pPr algn="l" defTabSz="1277756"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0647" y="9428801"/>
            <a:ext cx="2945448" cy="496252"/>
          </a:xfrm>
          <a:prstGeom prst="rect">
            <a:avLst/>
          </a:prstGeom>
        </p:spPr>
        <p:txBody>
          <a:bodyPr vert="horz" lIns="91257" tIns="45628" rIns="91257" bIns="45628" rtlCol="0" anchor="b"/>
          <a:lstStyle>
            <a:lvl1pPr algn="r" defTabSz="1277756" fontAlgn="auto">
              <a:spcBef>
                <a:spcPts val="0"/>
              </a:spcBef>
              <a:spcAft>
                <a:spcPts val="0"/>
              </a:spcAft>
              <a:defRPr sz="1200" smtClean="0">
                <a:latin typeface="+mn-lt"/>
                <a:ea typeface="+mn-ea"/>
              </a:defRPr>
            </a:lvl1pPr>
          </a:lstStyle>
          <a:p>
            <a:pPr>
              <a:defRPr/>
            </a:pPr>
            <a:fld id="{12DEC932-E525-45EF-B7D0-A922C06C7B84}" type="slidenum">
              <a:rPr lang="ja-JP" altLang="en-US"/>
              <a:pPr>
                <a:defRPr/>
              </a:pPr>
              <a:t>‹#›</a:t>
            </a:fld>
            <a:endParaRPr lang="ja-JP" altLang="en-US"/>
          </a:p>
        </p:txBody>
      </p:sp>
    </p:spTree>
    <p:extLst>
      <p:ext uri="{BB962C8B-B14F-4D97-AF65-F5344CB8AC3E}">
        <p14:creationId xmlns:p14="http://schemas.microsoft.com/office/powerpoint/2010/main" val="1647841116"/>
      </p:ext>
    </p:extLst>
  </p:cSld>
  <p:clrMap bg1="lt1" tx1="dk1" bg2="lt2" tx2="dk2" accent1="accent1" accent2="accent2" accent3="accent3" accent4="accent4" accent5="accent5" accent6="accent6" hlink="hlink" folHlink="folHlink"/>
  <p:notesStyle>
    <a:lvl1pPr algn="l" defTabSz="956996" rtl="0" fontAlgn="base">
      <a:spcBef>
        <a:spcPct val="30000"/>
      </a:spcBef>
      <a:spcAft>
        <a:spcPct val="0"/>
      </a:spcAft>
      <a:defRPr kumimoji="1" sz="1300" kern="1200">
        <a:solidFill>
          <a:schemeClr val="tx1"/>
        </a:solidFill>
        <a:latin typeface="+mn-lt"/>
        <a:ea typeface="+mn-ea"/>
        <a:cs typeface="+mn-cs"/>
      </a:defRPr>
    </a:lvl1pPr>
    <a:lvl2pPr marL="478499" algn="l" defTabSz="956996" rtl="0" fontAlgn="base">
      <a:spcBef>
        <a:spcPct val="30000"/>
      </a:spcBef>
      <a:spcAft>
        <a:spcPct val="0"/>
      </a:spcAft>
      <a:defRPr kumimoji="1" sz="1300" kern="1200">
        <a:solidFill>
          <a:schemeClr val="tx1"/>
        </a:solidFill>
        <a:latin typeface="+mn-lt"/>
        <a:ea typeface="+mn-ea"/>
        <a:cs typeface="+mn-cs"/>
      </a:defRPr>
    </a:lvl2pPr>
    <a:lvl3pPr marL="956996" algn="l" defTabSz="956996" rtl="0" fontAlgn="base">
      <a:spcBef>
        <a:spcPct val="30000"/>
      </a:spcBef>
      <a:spcAft>
        <a:spcPct val="0"/>
      </a:spcAft>
      <a:defRPr kumimoji="1" sz="1300" kern="1200">
        <a:solidFill>
          <a:schemeClr val="tx1"/>
        </a:solidFill>
        <a:latin typeface="+mn-lt"/>
        <a:ea typeface="+mn-ea"/>
        <a:cs typeface="+mn-cs"/>
      </a:defRPr>
    </a:lvl3pPr>
    <a:lvl4pPr marL="1435493" algn="l" defTabSz="956996" rtl="0" fontAlgn="base">
      <a:spcBef>
        <a:spcPct val="30000"/>
      </a:spcBef>
      <a:spcAft>
        <a:spcPct val="0"/>
      </a:spcAft>
      <a:defRPr kumimoji="1" sz="1300" kern="1200">
        <a:solidFill>
          <a:schemeClr val="tx1"/>
        </a:solidFill>
        <a:latin typeface="+mn-lt"/>
        <a:ea typeface="+mn-ea"/>
        <a:cs typeface="+mn-cs"/>
      </a:defRPr>
    </a:lvl4pPr>
    <a:lvl5pPr marL="1913991" algn="l" defTabSz="956996" rtl="0" fontAlgn="base">
      <a:spcBef>
        <a:spcPct val="30000"/>
      </a:spcBef>
      <a:spcAft>
        <a:spcPct val="0"/>
      </a:spcAft>
      <a:defRPr kumimoji="1" sz="1300" kern="1200">
        <a:solidFill>
          <a:schemeClr val="tx1"/>
        </a:solidFill>
        <a:latin typeface="+mn-lt"/>
        <a:ea typeface="+mn-ea"/>
        <a:cs typeface="+mn-cs"/>
      </a:defRPr>
    </a:lvl5pPr>
    <a:lvl6pPr marL="2393675" algn="l" defTabSz="957472" rtl="0" eaLnBrk="1" latinLnBrk="0" hangingPunct="1">
      <a:defRPr kumimoji="1" sz="1300" kern="1200">
        <a:solidFill>
          <a:schemeClr val="tx1"/>
        </a:solidFill>
        <a:latin typeface="+mn-lt"/>
        <a:ea typeface="+mn-ea"/>
        <a:cs typeface="+mn-cs"/>
      </a:defRPr>
    </a:lvl6pPr>
    <a:lvl7pPr marL="2872411" algn="l" defTabSz="957472" rtl="0" eaLnBrk="1" latinLnBrk="0" hangingPunct="1">
      <a:defRPr kumimoji="1" sz="1300" kern="1200">
        <a:solidFill>
          <a:schemeClr val="tx1"/>
        </a:solidFill>
        <a:latin typeface="+mn-lt"/>
        <a:ea typeface="+mn-ea"/>
        <a:cs typeface="+mn-cs"/>
      </a:defRPr>
    </a:lvl7pPr>
    <a:lvl8pPr marL="3351146" algn="l" defTabSz="957472" rtl="0" eaLnBrk="1" latinLnBrk="0" hangingPunct="1">
      <a:defRPr kumimoji="1" sz="1300" kern="1200">
        <a:solidFill>
          <a:schemeClr val="tx1"/>
        </a:solidFill>
        <a:latin typeface="+mn-lt"/>
        <a:ea typeface="+mn-ea"/>
        <a:cs typeface="+mn-cs"/>
      </a:defRPr>
    </a:lvl8pPr>
    <a:lvl9pPr marL="3829881" algn="l" defTabSz="957472" rtl="0" eaLnBrk="1" latinLnBrk="0" hangingPunct="1">
      <a:defRPr kumimoji="1"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78736" indent="0" algn="ctr">
              <a:buNone/>
              <a:defRPr>
                <a:solidFill>
                  <a:schemeClr val="tx1">
                    <a:tint val="75000"/>
                  </a:schemeClr>
                </a:solidFill>
              </a:defRPr>
            </a:lvl2pPr>
            <a:lvl3pPr marL="957472" indent="0" algn="ctr">
              <a:buNone/>
              <a:defRPr>
                <a:solidFill>
                  <a:schemeClr val="tx1">
                    <a:tint val="75000"/>
                  </a:schemeClr>
                </a:solidFill>
              </a:defRPr>
            </a:lvl3pPr>
            <a:lvl4pPr marL="1436206" indent="0" algn="ctr">
              <a:buNone/>
              <a:defRPr>
                <a:solidFill>
                  <a:schemeClr val="tx1">
                    <a:tint val="75000"/>
                  </a:schemeClr>
                </a:solidFill>
              </a:defRPr>
            </a:lvl4pPr>
            <a:lvl5pPr marL="1914941" indent="0" algn="ctr">
              <a:buNone/>
              <a:defRPr>
                <a:solidFill>
                  <a:schemeClr val="tx1">
                    <a:tint val="75000"/>
                  </a:schemeClr>
                </a:solidFill>
              </a:defRPr>
            </a:lvl5pPr>
            <a:lvl6pPr marL="2393675" indent="0" algn="ctr">
              <a:buNone/>
              <a:defRPr>
                <a:solidFill>
                  <a:schemeClr val="tx1">
                    <a:tint val="75000"/>
                  </a:schemeClr>
                </a:solidFill>
              </a:defRPr>
            </a:lvl6pPr>
            <a:lvl7pPr marL="2872411" indent="0" algn="ctr">
              <a:buNone/>
              <a:defRPr>
                <a:solidFill>
                  <a:schemeClr val="tx1">
                    <a:tint val="75000"/>
                  </a:schemeClr>
                </a:solidFill>
              </a:defRPr>
            </a:lvl7pPr>
            <a:lvl8pPr marL="3351146" indent="0" algn="ctr">
              <a:buNone/>
              <a:defRPr>
                <a:solidFill>
                  <a:schemeClr val="tx1">
                    <a:tint val="75000"/>
                  </a:schemeClr>
                </a:solidFill>
              </a:defRPr>
            </a:lvl8pPr>
            <a:lvl9pPr marL="3829881"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60AAD6D3-70B5-49E9-A3C3-0825DDB55A11}" type="datetime1">
              <a:rPr lang="ja-JP" altLang="en-US" smtClean="0"/>
              <a:t>2025/7/29</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CCCF57A-B853-4384-88D0-B082D132C449}"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E5EB60D0-39A9-4C60-8C9D-B259CD7BBF81}" type="datetime1">
              <a:rPr lang="ja-JP" altLang="en-US" smtClean="0"/>
              <a:t>2025/7/29</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9801DB93-212C-4D16-9660-18AE14937F05}"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0055623" y="384175"/>
            <a:ext cx="3119702" cy="8193088"/>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93076" y="384175"/>
            <a:ext cx="9197446" cy="819308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7795813C-029E-4447-B421-D1B72D7A6B0A}" type="datetime1">
              <a:rPr lang="ja-JP" altLang="en-US" smtClean="0"/>
              <a:t>2025/7/29</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077126E9-73E4-4DC1-B1C7-D4D8206B3E0B}"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6AAC2002-9B26-4FAF-A6CB-512926662315}" type="datetime1">
              <a:rPr lang="ja-JP" altLang="en-US" smtClean="0"/>
              <a:t>2025/7/29</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7C5C1C3-C332-40EF-AC39-2B9693CCE5FE}"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2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506" y="2906714"/>
            <a:ext cx="8420100" cy="1500187"/>
          </a:xfrm>
        </p:spPr>
        <p:txBody>
          <a:bodyPr anchor="b"/>
          <a:lstStyle>
            <a:lvl1pPr marL="0" indent="0">
              <a:buNone/>
              <a:defRPr sz="2100">
                <a:solidFill>
                  <a:schemeClr val="tx1">
                    <a:tint val="75000"/>
                  </a:schemeClr>
                </a:solidFill>
              </a:defRPr>
            </a:lvl1pPr>
            <a:lvl2pPr marL="478736" indent="0">
              <a:buNone/>
              <a:defRPr sz="1900">
                <a:solidFill>
                  <a:schemeClr val="tx1">
                    <a:tint val="75000"/>
                  </a:schemeClr>
                </a:solidFill>
              </a:defRPr>
            </a:lvl2pPr>
            <a:lvl3pPr marL="957472" indent="0">
              <a:buNone/>
              <a:defRPr sz="1600">
                <a:solidFill>
                  <a:schemeClr val="tx1">
                    <a:tint val="75000"/>
                  </a:schemeClr>
                </a:solidFill>
              </a:defRPr>
            </a:lvl3pPr>
            <a:lvl4pPr marL="1436206" indent="0">
              <a:buNone/>
              <a:defRPr sz="1500">
                <a:solidFill>
                  <a:schemeClr val="tx1">
                    <a:tint val="75000"/>
                  </a:schemeClr>
                </a:solidFill>
              </a:defRPr>
            </a:lvl4pPr>
            <a:lvl5pPr marL="1914941" indent="0">
              <a:buNone/>
              <a:defRPr sz="1500">
                <a:solidFill>
                  <a:schemeClr val="tx1">
                    <a:tint val="75000"/>
                  </a:schemeClr>
                </a:solidFill>
              </a:defRPr>
            </a:lvl5pPr>
            <a:lvl6pPr marL="2393675" indent="0">
              <a:buNone/>
              <a:defRPr sz="1500">
                <a:solidFill>
                  <a:schemeClr val="tx1">
                    <a:tint val="75000"/>
                  </a:schemeClr>
                </a:solidFill>
              </a:defRPr>
            </a:lvl6pPr>
            <a:lvl7pPr marL="2872411" indent="0">
              <a:buNone/>
              <a:defRPr sz="1500">
                <a:solidFill>
                  <a:schemeClr val="tx1">
                    <a:tint val="75000"/>
                  </a:schemeClr>
                </a:solidFill>
              </a:defRPr>
            </a:lvl7pPr>
            <a:lvl8pPr marL="3351146" indent="0">
              <a:buNone/>
              <a:defRPr sz="1500">
                <a:solidFill>
                  <a:schemeClr val="tx1">
                    <a:tint val="75000"/>
                  </a:schemeClr>
                </a:solidFill>
              </a:defRPr>
            </a:lvl8pPr>
            <a:lvl9pPr marL="3829881" indent="0">
              <a:buNone/>
              <a:defRPr sz="15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2B27AC1C-B434-47A7-8385-5A63E12F63E2}" type="datetime1">
              <a:rPr lang="ja-JP" altLang="en-US" smtClean="0"/>
              <a:t>2025/7/29</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B17DFE0-2963-4EC8-B627-07817F96F088}"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93079" y="2239963"/>
            <a:ext cx="6158574" cy="6337300"/>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7016751" y="2239963"/>
            <a:ext cx="6158574" cy="6337300"/>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2261DF98-1B63-4F09-97F9-97EDB9C32758}" type="datetime1">
              <a:rPr lang="ja-JP" altLang="en-US" smtClean="0"/>
              <a:t>2025/7/29</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432A9D84-16B0-4DBA-95EA-90C54DDE5D36}"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500" b="1"/>
            </a:lvl1pPr>
            <a:lvl2pPr marL="478736" indent="0">
              <a:buNone/>
              <a:defRPr sz="2100" b="1"/>
            </a:lvl2pPr>
            <a:lvl3pPr marL="957472" indent="0">
              <a:buNone/>
              <a:defRPr sz="1900" b="1"/>
            </a:lvl3pPr>
            <a:lvl4pPr marL="1436206" indent="0">
              <a:buNone/>
              <a:defRPr sz="1600" b="1"/>
            </a:lvl4pPr>
            <a:lvl5pPr marL="1914941" indent="0">
              <a:buNone/>
              <a:defRPr sz="1600" b="1"/>
            </a:lvl5pPr>
            <a:lvl6pPr marL="2393675" indent="0">
              <a:buNone/>
              <a:defRPr sz="1600" b="1"/>
            </a:lvl6pPr>
            <a:lvl7pPr marL="2872411" indent="0">
              <a:buNone/>
              <a:defRPr sz="1600" b="1"/>
            </a:lvl7pPr>
            <a:lvl8pPr marL="3351146" indent="0">
              <a:buNone/>
              <a:defRPr sz="1600" b="1"/>
            </a:lvl8pPr>
            <a:lvl9pPr marL="3829881"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500" b="1"/>
            </a:lvl1pPr>
            <a:lvl2pPr marL="478736" indent="0">
              <a:buNone/>
              <a:defRPr sz="2100" b="1"/>
            </a:lvl2pPr>
            <a:lvl3pPr marL="957472" indent="0">
              <a:buNone/>
              <a:defRPr sz="1900" b="1"/>
            </a:lvl3pPr>
            <a:lvl4pPr marL="1436206" indent="0">
              <a:buNone/>
              <a:defRPr sz="1600" b="1"/>
            </a:lvl4pPr>
            <a:lvl5pPr marL="1914941" indent="0">
              <a:buNone/>
              <a:defRPr sz="1600" b="1"/>
            </a:lvl5pPr>
            <a:lvl6pPr marL="2393675" indent="0">
              <a:buNone/>
              <a:defRPr sz="1600" b="1"/>
            </a:lvl6pPr>
            <a:lvl7pPr marL="2872411" indent="0">
              <a:buNone/>
              <a:defRPr sz="1600" b="1"/>
            </a:lvl7pPr>
            <a:lvl8pPr marL="3351146" indent="0">
              <a:buNone/>
              <a:defRPr sz="1600" b="1"/>
            </a:lvl8pPr>
            <a:lvl9pPr marL="3829881"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CA14E69B-C8F8-4792-B307-8AFEC8779C1C}" type="datetime1">
              <a:rPr lang="ja-JP" altLang="en-US" smtClean="0"/>
              <a:t>2025/7/29</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D41CDCFA-C134-4070-99B1-23A51B9D7DED}"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37984AD1-56B7-4B14-818B-B7339E1FE138}" type="datetime1">
              <a:rPr lang="ja-JP" altLang="en-US" smtClean="0"/>
              <a:t>2025/7/29</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8B85BC99-4FB4-4772-9876-4F2DEFBB8D44}"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75DF176E-6796-465C-ABE8-0FEB5DC65D1D}" type="datetime1">
              <a:rPr lang="ja-JP" altLang="en-US" smtClean="0"/>
              <a:t>2025/7/29</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5AFCC529-390D-46BE-92B0-42B9042FC753}"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3050"/>
            <a:ext cx="3259006" cy="1162050"/>
          </a:xfrm>
        </p:spPr>
        <p:txBody>
          <a:bodyPr anchor="b"/>
          <a:lstStyle>
            <a:lvl1pPr algn="l">
              <a:defRPr sz="2100" b="1"/>
            </a:lvl1pPr>
          </a:lstStyle>
          <a:p>
            <a:r>
              <a:rPr lang="ja-JP" altLang="en-US"/>
              <a:t>マスター タイトルの書式設定</a:t>
            </a:r>
          </a:p>
        </p:txBody>
      </p:sp>
      <p:sp>
        <p:nvSpPr>
          <p:cNvPr id="3" name="コンテンツ プレースホルダー 2"/>
          <p:cNvSpPr>
            <a:spLocks noGrp="1"/>
          </p:cNvSpPr>
          <p:nvPr>
            <p:ph idx="1"/>
          </p:nvPr>
        </p:nvSpPr>
        <p:spPr>
          <a:xfrm>
            <a:off x="3872972" y="273051"/>
            <a:ext cx="5537729" cy="5853113"/>
          </a:xfrm>
        </p:spPr>
        <p:txBody>
          <a:bodyPr/>
          <a:lstStyle>
            <a:lvl1pPr>
              <a:defRPr sz="34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1" y="1435101"/>
            <a:ext cx="3259006" cy="4691063"/>
          </a:xfrm>
        </p:spPr>
        <p:txBody>
          <a:bodyPr/>
          <a:lstStyle>
            <a:lvl1pPr marL="0" indent="0">
              <a:buNone/>
              <a:defRPr sz="1500"/>
            </a:lvl1pPr>
            <a:lvl2pPr marL="478736" indent="0">
              <a:buNone/>
              <a:defRPr sz="1300"/>
            </a:lvl2pPr>
            <a:lvl3pPr marL="957472" indent="0">
              <a:buNone/>
              <a:defRPr sz="1000"/>
            </a:lvl3pPr>
            <a:lvl4pPr marL="1436206" indent="0">
              <a:buNone/>
              <a:defRPr sz="1000"/>
            </a:lvl4pPr>
            <a:lvl5pPr marL="1914941" indent="0">
              <a:buNone/>
              <a:defRPr sz="1000"/>
            </a:lvl5pPr>
            <a:lvl6pPr marL="2393675" indent="0">
              <a:buNone/>
              <a:defRPr sz="1000"/>
            </a:lvl6pPr>
            <a:lvl7pPr marL="2872411" indent="0">
              <a:buNone/>
              <a:defRPr sz="1000"/>
            </a:lvl7pPr>
            <a:lvl8pPr marL="3351146" indent="0">
              <a:buNone/>
              <a:defRPr sz="1000"/>
            </a:lvl8pPr>
            <a:lvl9pPr marL="3829881" indent="0">
              <a:buNone/>
              <a:defRPr sz="10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41B9C811-7E6E-496A-BC1A-FB18E6CB02C4}" type="datetime1">
              <a:rPr lang="ja-JP" altLang="en-US" smtClean="0"/>
              <a:t>2025/7/29</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9C192503-94CA-4296-BF81-9AF84BCB7CF9}"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100" b="1"/>
            </a:lvl1pPr>
          </a:lstStyle>
          <a:p>
            <a:r>
              <a:rPr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rtlCol="0">
            <a:normAutofit/>
          </a:bodyPr>
          <a:lstStyle>
            <a:lvl1pPr marL="0" indent="0">
              <a:buNone/>
              <a:defRPr sz="3400"/>
            </a:lvl1pPr>
            <a:lvl2pPr marL="478736" indent="0">
              <a:buNone/>
              <a:defRPr sz="2900"/>
            </a:lvl2pPr>
            <a:lvl3pPr marL="957472" indent="0">
              <a:buNone/>
              <a:defRPr sz="2500"/>
            </a:lvl3pPr>
            <a:lvl4pPr marL="1436206" indent="0">
              <a:buNone/>
              <a:defRPr sz="2100"/>
            </a:lvl4pPr>
            <a:lvl5pPr marL="1914941" indent="0">
              <a:buNone/>
              <a:defRPr sz="2100"/>
            </a:lvl5pPr>
            <a:lvl6pPr marL="2393675" indent="0">
              <a:buNone/>
              <a:defRPr sz="2100"/>
            </a:lvl6pPr>
            <a:lvl7pPr marL="2872411" indent="0">
              <a:buNone/>
              <a:defRPr sz="2100"/>
            </a:lvl7pPr>
            <a:lvl8pPr marL="3351146" indent="0">
              <a:buNone/>
              <a:defRPr sz="2100"/>
            </a:lvl8pPr>
            <a:lvl9pPr marL="3829881" indent="0">
              <a:buNone/>
              <a:defRPr sz="2100"/>
            </a:lvl9pPr>
          </a:lstStyle>
          <a:p>
            <a:pPr lvl="0"/>
            <a:endParaRPr lang="ja-JP" altLang="en-US" noProof="0"/>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500"/>
            </a:lvl1pPr>
            <a:lvl2pPr marL="478736" indent="0">
              <a:buNone/>
              <a:defRPr sz="1300"/>
            </a:lvl2pPr>
            <a:lvl3pPr marL="957472" indent="0">
              <a:buNone/>
              <a:defRPr sz="1000"/>
            </a:lvl3pPr>
            <a:lvl4pPr marL="1436206" indent="0">
              <a:buNone/>
              <a:defRPr sz="1000"/>
            </a:lvl4pPr>
            <a:lvl5pPr marL="1914941" indent="0">
              <a:buNone/>
              <a:defRPr sz="1000"/>
            </a:lvl5pPr>
            <a:lvl6pPr marL="2393675" indent="0">
              <a:buNone/>
              <a:defRPr sz="1000"/>
            </a:lvl6pPr>
            <a:lvl7pPr marL="2872411" indent="0">
              <a:buNone/>
              <a:defRPr sz="1000"/>
            </a:lvl7pPr>
            <a:lvl8pPr marL="3351146" indent="0">
              <a:buNone/>
              <a:defRPr sz="1000"/>
            </a:lvl8pPr>
            <a:lvl9pPr marL="3829881" indent="0">
              <a:buNone/>
              <a:defRPr sz="10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E813FD0D-DFEE-48C2-97A2-1C8963076CC0}" type="datetime1">
              <a:rPr lang="ja-JP" altLang="en-US" smtClean="0"/>
              <a:t>2025/7/29</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30221530-3D90-4027-B8A6-4E7B32CD0A87}"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95057" y="274411"/>
            <a:ext cx="8915891" cy="1143000"/>
          </a:xfrm>
          <a:prstGeom prst="rect">
            <a:avLst/>
          </a:prstGeom>
          <a:noFill/>
          <a:ln w="9525">
            <a:noFill/>
            <a:miter lim="800000"/>
            <a:headEnd/>
            <a:tailEnd/>
          </a:ln>
        </p:spPr>
        <p:txBody>
          <a:bodyPr vert="horz" wrap="square" lIns="95746" tIns="47874" rIns="95746" bIns="47874"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495057" y="1599974"/>
            <a:ext cx="8915891" cy="4526643"/>
          </a:xfrm>
          <a:prstGeom prst="rect">
            <a:avLst/>
          </a:prstGeom>
          <a:noFill/>
          <a:ln w="9525">
            <a:noFill/>
            <a:miter lim="800000"/>
            <a:headEnd/>
            <a:tailEnd/>
          </a:ln>
        </p:spPr>
        <p:txBody>
          <a:bodyPr vert="horz" wrap="square" lIns="95746" tIns="47874" rIns="95746" bIns="47874"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495057" y="6356806"/>
            <a:ext cx="2311891" cy="365125"/>
          </a:xfrm>
          <a:prstGeom prst="rect">
            <a:avLst/>
          </a:prstGeom>
        </p:spPr>
        <p:txBody>
          <a:bodyPr vert="horz" lIns="95746" tIns="47874" rIns="95746" bIns="47874" rtlCol="0" anchor="ctr"/>
          <a:lstStyle>
            <a:lvl1pPr algn="l" defTabSz="957472" fontAlgn="auto">
              <a:spcBef>
                <a:spcPts val="0"/>
              </a:spcBef>
              <a:spcAft>
                <a:spcPts val="0"/>
              </a:spcAft>
              <a:defRPr sz="1300" smtClean="0">
                <a:solidFill>
                  <a:schemeClr val="tx1">
                    <a:tint val="75000"/>
                  </a:schemeClr>
                </a:solidFill>
                <a:latin typeface="+mn-lt"/>
                <a:ea typeface="+mn-ea"/>
              </a:defRPr>
            </a:lvl1pPr>
          </a:lstStyle>
          <a:p>
            <a:pPr>
              <a:defRPr/>
            </a:pPr>
            <a:fld id="{6D20EE7C-9A91-499E-A299-E3633A2BE748}" type="datetime1">
              <a:rPr lang="ja-JP" altLang="en-US" smtClean="0"/>
              <a:t>2025/7/29</a:t>
            </a:fld>
            <a:endParaRPr lang="ja-JP" altLang="en-US"/>
          </a:p>
        </p:txBody>
      </p:sp>
      <p:sp>
        <p:nvSpPr>
          <p:cNvPr id="5" name="フッター プレースホルダー 4"/>
          <p:cNvSpPr>
            <a:spLocks noGrp="1"/>
          </p:cNvSpPr>
          <p:nvPr>
            <p:ph type="ftr" sz="quarter" idx="3"/>
          </p:nvPr>
        </p:nvSpPr>
        <p:spPr>
          <a:xfrm>
            <a:off x="3384307" y="6356806"/>
            <a:ext cx="3137391" cy="365125"/>
          </a:xfrm>
          <a:prstGeom prst="rect">
            <a:avLst/>
          </a:prstGeom>
        </p:spPr>
        <p:txBody>
          <a:bodyPr vert="horz" lIns="95746" tIns="47874" rIns="95746" bIns="47874" rtlCol="0" anchor="ctr"/>
          <a:lstStyle>
            <a:lvl1pPr algn="ctr" defTabSz="957472" fontAlgn="auto">
              <a:spcBef>
                <a:spcPts val="0"/>
              </a:spcBef>
              <a:spcAft>
                <a:spcPts val="0"/>
              </a:spcAft>
              <a:defRPr sz="13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7099057" y="6356806"/>
            <a:ext cx="2311891" cy="365125"/>
          </a:xfrm>
          <a:prstGeom prst="rect">
            <a:avLst/>
          </a:prstGeom>
        </p:spPr>
        <p:txBody>
          <a:bodyPr vert="horz" lIns="95746" tIns="47874" rIns="95746" bIns="47874" rtlCol="0" anchor="ctr"/>
          <a:lstStyle>
            <a:lvl1pPr algn="r" defTabSz="957472" fontAlgn="auto">
              <a:spcBef>
                <a:spcPts val="0"/>
              </a:spcBef>
              <a:spcAft>
                <a:spcPts val="0"/>
              </a:spcAft>
              <a:defRPr sz="1300" smtClean="0">
                <a:solidFill>
                  <a:schemeClr val="tx1">
                    <a:tint val="75000"/>
                  </a:schemeClr>
                </a:solidFill>
                <a:latin typeface="+mn-lt"/>
                <a:ea typeface="+mn-ea"/>
              </a:defRPr>
            </a:lvl1pPr>
          </a:lstStyle>
          <a:p>
            <a:pPr>
              <a:defRPr/>
            </a:pPr>
            <a:fld id="{D2A1EF17-624C-46C4-BDE2-94C561A6BB9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defTabSz="956996" rtl="0" fontAlgn="base">
        <a:spcBef>
          <a:spcPct val="0"/>
        </a:spcBef>
        <a:spcAft>
          <a:spcPct val="0"/>
        </a:spcAft>
        <a:defRPr kumimoji="1" sz="4600" kern="1200">
          <a:solidFill>
            <a:schemeClr val="tx1"/>
          </a:solidFill>
          <a:latin typeface="+mj-lt"/>
          <a:ea typeface="+mj-ea"/>
          <a:cs typeface="+mj-cs"/>
        </a:defRPr>
      </a:lvl1pPr>
      <a:lvl2pPr algn="ctr" defTabSz="956996" rtl="0" fontAlgn="base">
        <a:spcBef>
          <a:spcPct val="0"/>
        </a:spcBef>
        <a:spcAft>
          <a:spcPct val="0"/>
        </a:spcAft>
        <a:defRPr kumimoji="1" sz="4600">
          <a:solidFill>
            <a:schemeClr val="tx1"/>
          </a:solidFill>
          <a:latin typeface="Calibri" pitchFamily="34" charset="0"/>
          <a:ea typeface="ＭＳ Ｐゴシック" charset="-128"/>
        </a:defRPr>
      </a:lvl2pPr>
      <a:lvl3pPr algn="ctr" defTabSz="956996" rtl="0" fontAlgn="base">
        <a:spcBef>
          <a:spcPct val="0"/>
        </a:spcBef>
        <a:spcAft>
          <a:spcPct val="0"/>
        </a:spcAft>
        <a:defRPr kumimoji="1" sz="4600">
          <a:solidFill>
            <a:schemeClr val="tx1"/>
          </a:solidFill>
          <a:latin typeface="Calibri" pitchFamily="34" charset="0"/>
          <a:ea typeface="ＭＳ Ｐゴシック" charset="-128"/>
        </a:defRPr>
      </a:lvl3pPr>
      <a:lvl4pPr algn="ctr" defTabSz="956996" rtl="0" fontAlgn="base">
        <a:spcBef>
          <a:spcPct val="0"/>
        </a:spcBef>
        <a:spcAft>
          <a:spcPct val="0"/>
        </a:spcAft>
        <a:defRPr kumimoji="1" sz="4600">
          <a:solidFill>
            <a:schemeClr val="tx1"/>
          </a:solidFill>
          <a:latin typeface="Calibri" pitchFamily="34" charset="0"/>
          <a:ea typeface="ＭＳ Ｐゴシック" charset="-128"/>
        </a:defRPr>
      </a:lvl4pPr>
      <a:lvl5pPr algn="ctr" defTabSz="956996" rtl="0" fontAlgn="base">
        <a:spcBef>
          <a:spcPct val="0"/>
        </a:spcBef>
        <a:spcAft>
          <a:spcPct val="0"/>
        </a:spcAft>
        <a:defRPr kumimoji="1" sz="4600">
          <a:solidFill>
            <a:schemeClr val="tx1"/>
          </a:solidFill>
          <a:latin typeface="Calibri" pitchFamily="34" charset="0"/>
          <a:ea typeface="ＭＳ Ｐゴシック" charset="-128"/>
        </a:defRPr>
      </a:lvl5pPr>
      <a:lvl6pPr marL="341954" algn="ctr" defTabSz="956996" rtl="0" fontAlgn="base">
        <a:spcBef>
          <a:spcPct val="0"/>
        </a:spcBef>
        <a:spcAft>
          <a:spcPct val="0"/>
        </a:spcAft>
        <a:defRPr kumimoji="1" sz="4600">
          <a:solidFill>
            <a:schemeClr val="tx1"/>
          </a:solidFill>
          <a:latin typeface="Calibri" pitchFamily="34" charset="0"/>
          <a:ea typeface="ＭＳ Ｐゴシック" charset="-128"/>
        </a:defRPr>
      </a:lvl6pPr>
      <a:lvl7pPr marL="683908" algn="ctr" defTabSz="956996" rtl="0" fontAlgn="base">
        <a:spcBef>
          <a:spcPct val="0"/>
        </a:spcBef>
        <a:spcAft>
          <a:spcPct val="0"/>
        </a:spcAft>
        <a:defRPr kumimoji="1" sz="4600">
          <a:solidFill>
            <a:schemeClr val="tx1"/>
          </a:solidFill>
          <a:latin typeface="Calibri" pitchFamily="34" charset="0"/>
          <a:ea typeface="ＭＳ Ｐゴシック" charset="-128"/>
        </a:defRPr>
      </a:lvl7pPr>
      <a:lvl8pPr marL="1025861" algn="ctr" defTabSz="956996" rtl="0" fontAlgn="base">
        <a:spcBef>
          <a:spcPct val="0"/>
        </a:spcBef>
        <a:spcAft>
          <a:spcPct val="0"/>
        </a:spcAft>
        <a:defRPr kumimoji="1" sz="4600">
          <a:solidFill>
            <a:schemeClr val="tx1"/>
          </a:solidFill>
          <a:latin typeface="Calibri" pitchFamily="34" charset="0"/>
          <a:ea typeface="ＭＳ Ｐゴシック" charset="-128"/>
        </a:defRPr>
      </a:lvl8pPr>
      <a:lvl9pPr marL="1367814" algn="ctr" defTabSz="956996" rtl="0" fontAlgn="base">
        <a:spcBef>
          <a:spcPct val="0"/>
        </a:spcBef>
        <a:spcAft>
          <a:spcPct val="0"/>
        </a:spcAft>
        <a:defRPr kumimoji="1" sz="4600">
          <a:solidFill>
            <a:schemeClr val="tx1"/>
          </a:solidFill>
          <a:latin typeface="Calibri" pitchFamily="34" charset="0"/>
          <a:ea typeface="ＭＳ Ｐゴシック" charset="-128"/>
        </a:defRPr>
      </a:lvl9pPr>
    </p:titleStyle>
    <p:bodyStyle>
      <a:lvl1pPr marL="358576" indent="-358576" algn="l" defTabSz="956996" rtl="0" fontAlgn="base">
        <a:spcBef>
          <a:spcPct val="20000"/>
        </a:spcBef>
        <a:spcAft>
          <a:spcPct val="0"/>
        </a:spcAft>
        <a:buFont typeface="Arial" charset="0"/>
        <a:buChar char="•"/>
        <a:defRPr kumimoji="1" sz="3400" kern="1200">
          <a:solidFill>
            <a:schemeClr val="tx1"/>
          </a:solidFill>
          <a:latin typeface="+mn-lt"/>
          <a:ea typeface="+mn-ea"/>
          <a:cs typeface="+mn-cs"/>
        </a:defRPr>
      </a:lvl1pPr>
      <a:lvl2pPr marL="777707" indent="-299209" algn="l" defTabSz="956996" rtl="0" fontAlgn="base">
        <a:spcBef>
          <a:spcPct val="20000"/>
        </a:spcBef>
        <a:spcAft>
          <a:spcPct val="0"/>
        </a:spcAft>
        <a:buFont typeface="Arial" charset="0"/>
        <a:buChar char="–"/>
        <a:defRPr kumimoji="1" sz="2900" kern="1200">
          <a:solidFill>
            <a:schemeClr val="tx1"/>
          </a:solidFill>
          <a:latin typeface="+mn-lt"/>
          <a:ea typeface="+mn-ea"/>
          <a:cs typeface="+mn-cs"/>
        </a:defRPr>
      </a:lvl2pPr>
      <a:lvl3pPr marL="1196838" indent="-238656" algn="l" defTabSz="956996" rtl="0" fontAlgn="base">
        <a:spcBef>
          <a:spcPct val="20000"/>
        </a:spcBef>
        <a:spcAft>
          <a:spcPct val="0"/>
        </a:spcAft>
        <a:buFont typeface="Arial" charset="0"/>
        <a:buChar char="•"/>
        <a:defRPr kumimoji="1" sz="2500" kern="1200">
          <a:solidFill>
            <a:schemeClr val="tx1"/>
          </a:solidFill>
          <a:latin typeface="+mn-lt"/>
          <a:ea typeface="+mn-ea"/>
          <a:cs typeface="+mn-cs"/>
        </a:defRPr>
      </a:lvl3pPr>
      <a:lvl4pPr marL="1675336" indent="-238656" algn="l" defTabSz="956996" rtl="0" fontAlgn="base">
        <a:spcBef>
          <a:spcPct val="20000"/>
        </a:spcBef>
        <a:spcAft>
          <a:spcPct val="0"/>
        </a:spcAft>
        <a:buFont typeface="Arial" charset="0"/>
        <a:buChar char="–"/>
        <a:defRPr kumimoji="1" sz="2100" kern="1200">
          <a:solidFill>
            <a:schemeClr val="tx1"/>
          </a:solidFill>
          <a:latin typeface="+mn-lt"/>
          <a:ea typeface="+mn-ea"/>
          <a:cs typeface="+mn-cs"/>
        </a:defRPr>
      </a:lvl4pPr>
      <a:lvl5pPr marL="2153833" indent="-238656" algn="l" defTabSz="956996" rtl="0" fontAlgn="base">
        <a:spcBef>
          <a:spcPct val="20000"/>
        </a:spcBef>
        <a:spcAft>
          <a:spcPct val="0"/>
        </a:spcAft>
        <a:buFont typeface="Arial" charset="0"/>
        <a:buChar char="»"/>
        <a:defRPr kumimoji="1" sz="2100" kern="1200">
          <a:solidFill>
            <a:schemeClr val="tx1"/>
          </a:solidFill>
          <a:latin typeface="+mn-lt"/>
          <a:ea typeface="+mn-ea"/>
          <a:cs typeface="+mn-cs"/>
        </a:defRPr>
      </a:lvl5pPr>
      <a:lvl6pPr marL="2633043" indent="-239368" algn="l" defTabSz="957472"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6pPr>
      <a:lvl7pPr marL="3111779" indent="-239368" algn="l" defTabSz="957472"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7pPr>
      <a:lvl8pPr marL="3590513" indent="-239368" algn="l" defTabSz="957472"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8pPr>
      <a:lvl9pPr marL="4069249" indent="-239368" algn="l" defTabSz="957472"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9pPr>
    </p:bodyStyle>
    <p:otherStyle>
      <a:defPPr>
        <a:defRPr lang="ja-JP"/>
      </a:defPPr>
      <a:lvl1pPr marL="0" algn="l" defTabSz="957472" rtl="0" eaLnBrk="1" latinLnBrk="0" hangingPunct="1">
        <a:defRPr kumimoji="1" sz="1900" kern="1200">
          <a:solidFill>
            <a:schemeClr val="tx1"/>
          </a:solidFill>
          <a:latin typeface="+mn-lt"/>
          <a:ea typeface="+mn-ea"/>
          <a:cs typeface="+mn-cs"/>
        </a:defRPr>
      </a:lvl1pPr>
      <a:lvl2pPr marL="478736" algn="l" defTabSz="957472" rtl="0" eaLnBrk="1" latinLnBrk="0" hangingPunct="1">
        <a:defRPr kumimoji="1" sz="1900" kern="1200">
          <a:solidFill>
            <a:schemeClr val="tx1"/>
          </a:solidFill>
          <a:latin typeface="+mn-lt"/>
          <a:ea typeface="+mn-ea"/>
          <a:cs typeface="+mn-cs"/>
        </a:defRPr>
      </a:lvl2pPr>
      <a:lvl3pPr marL="957472" algn="l" defTabSz="957472" rtl="0" eaLnBrk="1" latinLnBrk="0" hangingPunct="1">
        <a:defRPr kumimoji="1" sz="1900" kern="1200">
          <a:solidFill>
            <a:schemeClr val="tx1"/>
          </a:solidFill>
          <a:latin typeface="+mn-lt"/>
          <a:ea typeface="+mn-ea"/>
          <a:cs typeface="+mn-cs"/>
        </a:defRPr>
      </a:lvl3pPr>
      <a:lvl4pPr marL="1436206" algn="l" defTabSz="957472" rtl="0" eaLnBrk="1" latinLnBrk="0" hangingPunct="1">
        <a:defRPr kumimoji="1" sz="1900" kern="1200">
          <a:solidFill>
            <a:schemeClr val="tx1"/>
          </a:solidFill>
          <a:latin typeface="+mn-lt"/>
          <a:ea typeface="+mn-ea"/>
          <a:cs typeface="+mn-cs"/>
        </a:defRPr>
      </a:lvl4pPr>
      <a:lvl5pPr marL="1914941" algn="l" defTabSz="957472" rtl="0" eaLnBrk="1" latinLnBrk="0" hangingPunct="1">
        <a:defRPr kumimoji="1" sz="1900" kern="1200">
          <a:solidFill>
            <a:schemeClr val="tx1"/>
          </a:solidFill>
          <a:latin typeface="+mn-lt"/>
          <a:ea typeface="+mn-ea"/>
          <a:cs typeface="+mn-cs"/>
        </a:defRPr>
      </a:lvl5pPr>
      <a:lvl6pPr marL="2393675" algn="l" defTabSz="957472" rtl="0" eaLnBrk="1" latinLnBrk="0" hangingPunct="1">
        <a:defRPr kumimoji="1" sz="1900" kern="1200">
          <a:solidFill>
            <a:schemeClr val="tx1"/>
          </a:solidFill>
          <a:latin typeface="+mn-lt"/>
          <a:ea typeface="+mn-ea"/>
          <a:cs typeface="+mn-cs"/>
        </a:defRPr>
      </a:lvl6pPr>
      <a:lvl7pPr marL="2872411" algn="l" defTabSz="957472" rtl="0" eaLnBrk="1" latinLnBrk="0" hangingPunct="1">
        <a:defRPr kumimoji="1" sz="1900" kern="1200">
          <a:solidFill>
            <a:schemeClr val="tx1"/>
          </a:solidFill>
          <a:latin typeface="+mn-lt"/>
          <a:ea typeface="+mn-ea"/>
          <a:cs typeface="+mn-cs"/>
        </a:defRPr>
      </a:lvl7pPr>
      <a:lvl8pPr marL="3351146" algn="l" defTabSz="957472" rtl="0" eaLnBrk="1" latinLnBrk="0" hangingPunct="1">
        <a:defRPr kumimoji="1" sz="1900" kern="1200">
          <a:solidFill>
            <a:schemeClr val="tx1"/>
          </a:solidFill>
          <a:latin typeface="+mn-lt"/>
          <a:ea typeface="+mn-ea"/>
          <a:cs typeface="+mn-cs"/>
        </a:defRPr>
      </a:lvl8pPr>
      <a:lvl9pPr marL="3829881" algn="l" defTabSz="957472"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517890" y="1423930"/>
            <a:ext cx="3165228" cy="36430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68391" tIns="34196" rIns="68391" bIns="34196" anchor="ctr"/>
          <a:lstStyle/>
          <a:p>
            <a:pPr defTabSz="957472" fontAlgn="auto">
              <a:spcBef>
                <a:spcPts val="0"/>
              </a:spcBef>
              <a:spcAft>
                <a:spcPts val="0"/>
              </a:spcAft>
              <a:defRPr/>
            </a:pPr>
            <a:r>
              <a:rPr lang="ja-JP" altLang="en-US" sz="1400" b="1" dirty="0">
                <a:solidFill>
                  <a:schemeClr val="tx1"/>
                </a:solidFill>
                <a:latin typeface="+mn-ea"/>
                <a:cs typeface="Meiryo UI" panose="020B0604030504040204" pitchFamily="50" charset="-128"/>
              </a:rPr>
              <a:t>＜検討事項にかかる主な意見＞</a:t>
            </a:r>
          </a:p>
        </p:txBody>
      </p:sp>
      <p:graphicFrame>
        <p:nvGraphicFramePr>
          <p:cNvPr id="6" name="表 5"/>
          <p:cNvGraphicFramePr>
            <a:graphicFrameLocks noGrp="1"/>
          </p:cNvGraphicFramePr>
          <p:nvPr>
            <p:extLst>
              <p:ext uri="{D42A27DB-BD31-4B8C-83A1-F6EECF244321}">
                <p14:modId xmlns:p14="http://schemas.microsoft.com/office/powerpoint/2010/main" val="1685077959"/>
              </p:ext>
            </p:extLst>
          </p:nvPr>
        </p:nvGraphicFramePr>
        <p:xfrm>
          <a:off x="538165" y="1788234"/>
          <a:ext cx="8840235" cy="4737109"/>
        </p:xfrm>
        <a:graphic>
          <a:graphicData uri="http://schemas.openxmlformats.org/drawingml/2006/table">
            <a:tbl>
              <a:tblPr firstRow="1" bandRow="1">
                <a:tableStyleId>{5C22544A-7EE6-4342-B048-85BDC9FD1C3A}</a:tableStyleId>
              </a:tblPr>
              <a:tblGrid>
                <a:gridCol w="1030458">
                  <a:extLst>
                    <a:ext uri="{9D8B030D-6E8A-4147-A177-3AD203B41FA5}">
                      <a16:colId xmlns:a16="http://schemas.microsoft.com/office/drawing/2014/main" val="20000"/>
                    </a:ext>
                  </a:extLst>
                </a:gridCol>
                <a:gridCol w="7809777">
                  <a:extLst>
                    <a:ext uri="{9D8B030D-6E8A-4147-A177-3AD203B41FA5}">
                      <a16:colId xmlns:a16="http://schemas.microsoft.com/office/drawing/2014/main" val="20002"/>
                    </a:ext>
                  </a:extLst>
                </a:gridCol>
              </a:tblGrid>
              <a:tr h="283209">
                <a:tc>
                  <a:txBody>
                    <a:bodyPr/>
                    <a:lstStyle/>
                    <a:p>
                      <a:pPr algn="ctr"/>
                      <a:r>
                        <a:rPr kumimoji="1" lang="ja-JP" altLang="en-US" sz="1400" dirty="0">
                          <a:latin typeface="+mn-ea"/>
                          <a:ea typeface="+mn-ea"/>
                          <a:cs typeface="Meiryo UI" panose="020B0604030504040204" pitchFamily="50" charset="-128"/>
                        </a:rPr>
                        <a:t>テーマ</a:t>
                      </a: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kumimoji="1" lang="ja-JP" altLang="en-US" sz="1400" dirty="0">
                          <a:latin typeface="+mn-ea"/>
                          <a:ea typeface="+mn-ea"/>
                          <a:cs typeface="Meiryo UI" panose="020B0604030504040204" pitchFamily="50" charset="-128"/>
                        </a:rPr>
                        <a:t>主な意見</a:t>
                      </a: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0000"/>
                  </a:ext>
                </a:extLst>
              </a:tr>
              <a:tr h="577480">
                <a:tc>
                  <a:txBody>
                    <a:bodyPr/>
                    <a:lstStyle/>
                    <a:p>
                      <a:r>
                        <a:rPr kumimoji="1" lang="zh-TW"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en-US" altLang="zh-TW" sz="1100" u="none" dirty="0">
                          <a:latin typeface="ＭＳ Ｐゴシック" panose="020B0600070205080204" pitchFamily="50" charset="-128"/>
                          <a:ea typeface="ＭＳ Ｐゴシック" panose="020B0600070205080204" pitchFamily="50" charset="-128"/>
                          <a:cs typeface="Meiryo UI" panose="020B0604030504040204" pitchFamily="50" charset="-128"/>
                        </a:rPr>
                        <a:t>IR</a:t>
                      </a:r>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推進局の</a:t>
                      </a:r>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　 平成</a:t>
                      </a:r>
                      <a:r>
                        <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rPr>
                        <a:t>30</a:t>
                      </a:r>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年度</a:t>
                      </a:r>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　 の主な取組み</a:t>
                      </a:r>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27857" marR="278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依存症対策研究会の研究テーマとして、</a:t>
                      </a:r>
                      <a:r>
                        <a:rPr kumimoji="1" lang="en-US" altLang="ja-JP" sz="1100" u="none" dirty="0">
                          <a:latin typeface="+mn-ea"/>
                          <a:ea typeface="+mn-ea"/>
                          <a:cs typeface="Meiryo UI" panose="020B0604030504040204" pitchFamily="50" charset="-128"/>
                        </a:rPr>
                        <a:t>IT</a:t>
                      </a:r>
                      <a:r>
                        <a:rPr kumimoji="1" lang="ja-JP" altLang="en-US" sz="1100" u="none" dirty="0">
                          <a:latin typeface="+mn-ea"/>
                          <a:ea typeface="+mn-ea"/>
                          <a:cs typeface="Meiryo UI" panose="020B0604030504040204" pitchFamily="50" charset="-128"/>
                        </a:rPr>
                        <a:t>技術の進歩を踏まえた先進的な依存症対策の研究が掲げられているが、この分野で大阪がリードしていくことが大事であり、研究会のメンバーにもデータを扱う専門家や有識者をぜひ加えるべき。</a:t>
                      </a:r>
                      <a:endParaRPr kumimoji="1" lang="en-US" altLang="ja-JP" sz="1100" u="none" dirty="0">
                        <a:latin typeface="+mn-ea"/>
                        <a:ea typeface="+mn-ea"/>
                        <a:cs typeface="Meiryo UI" panose="020B0604030504040204" pitchFamily="50" charset="-128"/>
                      </a:endParaRP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876420">
                <a:tc>
                  <a:txBody>
                    <a:bodyPr/>
                    <a:lstStyle/>
                    <a:p>
                      <a:r>
                        <a:rPr kumimoji="1" lang="ja-JP" altLang="en-US" sz="1100" u="none" dirty="0">
                          <a:latin typeface="+mn-ea"/>
                          <a:ea typeface="+mn-ea"/>
                          <a:cs typeface="Meiryo UI" panose="020B0604030504040204" pitchFamily="50" charset="-128"/>
                        </a:rPr>
                        <a:t>◆</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の成功と</a:t>
                      </a:r>
                      <a:endParaRPr kumimoji="1" lang="en-US" altLang="ja-JP" sz="1100" u="none" dirty="0">
                        <a:latin typeface="+mn-ea"/>
                        <a:ea typeface="+mn-ea"/>
                        <a:cs typeface="Meiryo UI" panose="020B0604030504040204" pitchFamily="50" charset="-128"/>
                      </a:endParaRPr>
                    </a:p>
                    <a:p>
                      <a:r>
                        <a:rPr kumimoji="1" lang="ja-JP" altLang="en-US" sz="1100" u="none" dirty="0">
                          <a:latin typeface="+mn-ea"/>
                          <a:ea typeface="+mn-ea"/>
                          <a:cs typeface="Meiryo UI" panose="020B0604030504040204" pitchFamily="50" charset="-128"/>
                        </a:rPr>
                        <a:t>　 失敗</a:t>
                      </a:r>
                      <a:endParaRPr kumimoji="1" lang="en-US" altLang="ja-JP" sz="1100" u="none" dirty="0">
                        <a:latin typeface="+mn-ea"/>
                        <a:ea typeface="+mn-ea"/>
                        <a:cs typeface="Meiryo UI" panose="020B0604030504040204" pitchFamily="50" charset="-128"/>
                      </a:endParaRPr>
                    </a:p>
                  </a:txBody>
                  <a:tcPr marL="27857" marR="278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大阪</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は、海外事例なども参考に、カジノは</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の一部にすぎないという前提のもと、顧客ニーズに併せてノンゲーミングの割合も増やしていくべき。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大阪で</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を考える時には、放っておいても集客が見込めるシーズンよりも、人が来ないシーズンオフや平日に、イベントやコンベンションの誘致などを考えていくべき。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治安対策や交通対策等についても、国際化が進展する中、いろいろな問題が発生してきているため、依存症対策研究会と同じように、</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を契機に、実務レベルの研究会などで官民が一緒になって検討していくべき。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夢洲を念頭においたまちづくり、広域観光、大阪・関西との連携などのテーマについては、</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事業者ができる分野と、大阪の民間事業者や経済界が考えるべき分野があるので、どのように検討していくのか考えていくべき。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魅力づくりや持続的なまちづくりを考えるために、都市政策やマネジメントなどを横断的に、実務レベルで検討できる組織体系づくりが必要である。魅力づくりについては、レガシー活用や文化的側面、広域連携も含めた視点でも、実務レベルの検討を進める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大阪は周辺にたくさんの観光資源があり、それらを</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や</a:t>
                      </a:r>
                      <a:r>
                        <a:rPr kumimoji="1" lang="en-US" altLang="ja-JP" sz="1100" u="none" dirty="0">
                          <a:latin typeface="+mn-ea"/>
                          <a:ea typeface="+mn-ea"/>
                          <a:cs typeface="Meiryo UI" panose="020B0604030504040204" pitchFamily="50" charset="-128"/>
                        </a:rPr>
                        <a:t>MICE</a:t>
                      </a:r>
                      <a:r>
                        <a:rPr kumimoji="1" lang="ja-JP" altLang="en-US" sz="1100" u="none" dirty="0">
                          <a:latin typeface="+mn-ea"/>
                          <a:ea typeface="+mn-ea"/>
                          <a:cs typeface="Meiryo UI" panose="020B0604030504040204" pitchFamily="50" charset="-128"/>
                        </a:rPr>
                        <a:t>のオプショナルツアーなどを契機に活性化、連携していくべき。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やオプショナルツアーのターゲットとして富裕層があげられるが、日本は富裕層対策のレベルが相当低いので、実際に富裕層を動かしている例などを参考に、時間をかけてネットワークづくりからやっていく必要がある。</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人づくりについて、特に観光、サービス産業は給料も低く、人材が集まりにくい状況にあり、数も質も足りていないので、人材育成を急ぐことが必要である。どのように大阪・関西で人材を供給していくのかということも検討していくべき。</a:t>
                      </a:r>
                      <a:endParaRPr kumimoji="1" lang="en-US" altLang="ja-JP" sz="1100" u="none" dirty="0">
                        <a:latin typeface="+mn-ea"/>
                        <a:ea typeface="+mn-ea"/>
                        <a:cs typeface="Meiryo UI" panose="020B0604030504040204" pitchFamily="50" charset="-128"/>
                      </a:endParaRP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7" name="正方形/長方形 6"/>
          <p:cNvSpPr/>
          <p:nvPr/>
        </p:nvSpPr>
        <p:spPr>
          <a:xfrm>
            <a:off x="519352" y="888398"/>
            <a:ext cx="4420118" cy="544843"/>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68391" tIns="34196" rIns="68391" bIns="34196" anchor="ctr"/>
          <a:lstStyle/>
          <a:p>
            <a:pPr defTabSz="957472" fontAlgn="auto">
              <a:spcBef>
                <a:spcPts val="0"/>
              </a:spcBef>
              <a:spcAft>
                <a:spcPts val="0"/>
              </a:spcAft>
              <a:defRPr/>
            </a:pPr>
            <a:r>
              <a:rPr lang="ja-JP" altLang="en-US" sz="1400" b="1" dirty="0">
                <a:solidFill>
                  <a:schemeClr val="tx1"/>
                </a:solidFill>
                <a:latin typeface="+mn-ea"/>
                <a:cs typeface="Meiryo UI" panose="020B0604030504040204" pitchFamily="50" charset="-128"/>
              </a:rPr>
              <a:t>＜日時＞</a:t>
            </a:r>
            <a:endParaRPr lang="en-US" altLang="ja-JP" sz="1400" b="1" dirty="0">
              <a:solidFill>
                <a:schemeClr val="tx1"/>
              </a:solidFill>
              <a:latin typeface="+mn-ea"/>
              <a:cs typeface="Meiryo UI" panose="020B0604030504040204" pitchFamily="50" charset="-128"/>
            </a:endParaRPr>
          </a:p>
          <a:p>
            <a:pPr defTabSz="957472" fontAlgn="auto">
              <a:spcBef>
                <a:spcPts val="0"/>
              </a:spcBef>
              <a:spcAft>
                <a:spcPts val="0"/>
              </a:spcAft>
              <a:defRPr/>
            </a:pPr>
            <a:r>
              <a:rPr lang="ja-JP" altLang="en-US" sz="1400" dirty="0">
                <a:solidFill>
                  <a:schemeClr val="tx1"/>
                </a:solidFill>
                <a:latin typeface="+mn-ea"/>
                <a:cs typeface="Meiryo UI" panose="020B0604030504040204" pitchFamily="50" charset="-128"/>
              </a:rPr>
              <a:t>　　　平成</a:t>
            </a:r>
            <a:r>
              <a:rPr lang="en-US" altLang="ja-JP" sz="1400" dirty="0">
                <a:solidFill>
                  <a:schemeClr val="tx1"/>
                </a:solidFill>
                <a:latin typeface="+mn-ea"/>
                <a:cs typeface="Meiryo UI" panose="020B0604030504040204" pitchFamily="50" charset="-128"/>
              </a:rPr>
              <a:t>30</a:t>
            </a:r>
            <a:r>
              <a:rPr lang="ja-JP" altLang="en-US" sz="1400" dirty="0">
                <a:solidFill>
                  <a:schemeClr val="tx1"/>
                </a:solidFill>
                <a:latin typeface="+mn-ea"/>
                <a:cs typeface="Meiryo UI" panose="020B0604030504040204" pitchFamily="50" charset="-128"/>
              </a:rPr>
              <a:t>年</a:t>
            </a:r>
            <a:r>
              <a:rPr lang="en-US" altLang="ja-JP" sz="1400" dirty="0">
                <a:solidFill>
                  <a:schemeClr val="tx1"/>
                </a:solidFill>
                <a:latin typeface="+mn-ea"/>
                <a:cs typeface="Meiryo UI" panose="020B0604030504040204" pitchFamily="50" charset="-128"/>
              </a:rPr>
              <a:t>2</a:t>
            </a:r>
            <a:r>
              <a:rPr lang="ja-JP" altLang="en-US" sz="1400" dirty="0">
                <a:solidFill>
                  <a:schemeClr val="tx1"/>
                </a:solidFill>
                <a:latin typeface="+mn-ea"/>
                <a:cs typeface="Meiryo UI" panose="020B0604030504040204" pitchFamily="50" charset="-128"/>
              </a:rPr>
              <a:t>月</a:t>
            </a:r>
            <a:r>
              <a:rPr lang="en-US" altLang="ja-JP" sz="1400" dirty="0">
                <a:solidFill>
                  <a:schemeClr val="tx1"/>
                </a:solidFill>
                <a:latin typeface="+mn-ea"/>
                <a:cs typeface="Meiryo UI" panose="020B0604030504040204" pitchFamily="50" charset="-128"/>
              </a:rPr>
              <a:t>21</a:t>
            </a:r>
            <a:r>
              <a:rPr lang="ja-JP" altLang="en-US" sz="1400" dirty="0">
                <a:solidFill>
                  <a:schemeClr val="tx1"/>
                </a:solidFill>
                <a:latin typeface="+mn-ea"/>
                <a:cs typeface="Meiryo UI" panose="020B0604030504040204" pitchFamily="50" charset="-128"/>
              </a:rPr>
              <a:t>日（水）</a:t>
            </a:r>
            <a:r>
              <a:rPr lang="en-US" altLang="ja-JP" sz="1400" dirty="0">
                <a:solidFill>
                  <a:schemeClr val="tx1"/>
                </a:solidFill>
                <a:latin typeface="+mn-ea"/>
                <a:cs typeface="Meiryo UI" panose="020B0604030504040204" pitchFamily="50" charset="-128"/>
              </a:rPr>
              <a:t>13:00</a:t>
            </a:r>
            <a:r>
              <a:rPr lang="ja-JP" altLang="en-US" sz="1400" dirty="0">
                <a:solidFill>
                  <a:schemeClr val="tx1"/>
                </a:solidFill>
                <a:latin typeface="+mn-ea"/>
                <a:cs typeface="Meiryo UI" panose="020B0604030504040204" pitchFamily="50" charset="-128"/>
              </a:rPr>
              <a:t>～</a:t>
            </a:r>
            <a:r>
              <a:rPr lang="en-US" altLang="ja-JP" sz="1400" dirty="0">
                <a:solidFill>
                  <a:schemeClr val="tx1"/>
                </a:solidFill>
                <a:latin typeface="+mn-ea"/>
                <a:cs typeface="Meiryo UI" panose="020B0604030504040204" pitchFamily="50" charset="-128"/>
              </a:rPr>
              <a:t>15:00</a:t>
            </a:r>
            <a:endParaRPr lang="ja-JP" altLang="en-US" sz="1400" dirty="0">
              <a:solidFill>
                <a:schemeClr val="tx1"/>
              </a:solidFill>
              <a:latin typeface="+mn-ea"/>
              <a:cs typeface="Meiryo UI" panose="020B0604030504040204" pitchFamily="50" charset="-128"/>
            </a:endParaRPr>
          </a:p>
        </p:txBody>
      </p:sp>
      <p:sp>
        <p:nvSpPr>
          <p:cNvPr id="8" name="正方形/長方形 7"/>
          <p:cNvSpPr/>
          <p:nvPr/>
        </p:nvSpPr>
        <p:spPr>
          <a:xfrm>
            <a:off x="4939469" y="888398"/>
            <a:ext cx="4420118" cy="544843"/>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68391" tIns="34196" rIns="68391" bIns="34196" anchor="ctr"/>
          <a:lstStyle/>
          <a:p>
            <a:pPr defTabSz="957472" fontAlgn="auto">
              <a:spcBef>
                <a:spcPts val="0"/>
              </a:spcBef>
              <a:spcAft>
                <a:spcPts val="0"/>
              </a:spcAft>
              <a:defRPr/>
            </a:pPr>
            <a:r>
              <a:rPr lang="ja-JP" altLang="en-US" sz="1400" b="1" dirty="0">
                <a:solidFill>
                  <a:schemeClr val="tx1"/>
                </a:solidFill>
                <a:latin typeface="+mn-ea"/>
                <a:cs typeface="Meiryo UI" panose="020B0604030504040204" pitchFamily="50" charset="-128"/>
              </a:rPr>
              <a:t>＜場所＞</a:t>
            </a:r>
            <a:endParaRPr lang="en-US" altLang="ja-JP" sz="1400" b="1" dirty="0">
              <a:solidFill>
                <a:schemeClr val="tx1"/>
              </a:solidFill>
              <a:latin typeface="+mn-ea"/>
              <a:cs typeface="Meiryo UI" panose="020B0604030504040204" pitchFamily="50" charset="-128"/>
            </a:endParaRPr>
          </a:p>
          <a:p>
            <a:pPr defTabSz="957472" fontAlgn="auto">
              <a:spcBef>
                <a:spcPts val="0"/>
              </a:spcBef>
              <a:spcAft>
                <a:spcPts val="0"/>
              </a:spcAft>
              <a:defRPr/>
            </a:pPr>
            <a:r>
              <a:rPr lang="ja-JP" altLang="en-US" sz="1400" dirty="0">
                <a:solidFill>
                  <a:schemeClr val="tx1"/>
                </a:solidFill>
                <a:latin typeface="+mn-ea"/>
                <a:cs typeface="Meiryo UI" panose="020B0604030504040204" pitchFamily="50" charset="-128"/>
              </a:rPr>
              <a:t>　　　大阪府庁本館</a:t>
            </a:r>
            <a:r>
              <a:rPr lang="en-US" altLang="ja-JP" sz="1400" dirty="0">
                <a:solidFill>
                  <a:schemeClr val="tx1"/>
                </a:solidFill>
                <a:latin typeface="+mn-ea"/>
                <a:cs typeface="Meiryo UI" panose="020B0604030504040204" pitchFamily="50" charset="-128"/>
              </a:rPr>
              <a:t>5</a:t>
            </a:r>
            <a:r>
              <a:rPr lang="ja-JP" altLang="en-US" sz="1400" dirty="0">
                <a:solidFill>
                  <a:schemeClr val="tx1"/>
                </a:solidFill>
                <a:latin typeface="+mn-ea"/>
                <a:cs typeface="Meiryo UI" panose="020B0604030504040204" pitchFamily="50" charset="-128"/>
              </a:rPr>
              <a:t>階　議会特別会議室（大）　</a:t>
            </a:r>
          </a:p>
        </p:txBody>
      </p:sp>
      <p:sp>
        <p:nvSpPr>
          <p:cNvPr id="11" name="テキスト ボックス 10"/>
          <p:cNvSpPr txBox="1"/>
          <p:nvPr/>
        </p:nvSpPr>
        <p:spPr>
          <a:xfrm>
            <a:off x="408863" y="461665"/>
            <a:ext cx="9098841" cy="461665"/>
          </a:xfrm>
          <a:prstGeom prst="rect">
            <a:avLst/>
          </a:prstGeom>
          <a:solidFill>
            <a:schemeClr val="accent1"/>
          </a:solidFill>
        </p:spPr>
        <p:txBody>
          <a:bodyPr wrap="square" rtlCol="0">
            <a:spAutoFit/>
          </a:bodyPr>
          <a:lstStyle/>
          <a:p>
            <a:pPr algn="ctr"/>
            <a:r>
              <a:rPr lang="zh-TW" altLang="en-US"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第 </a:t>
            </a:r>
            <a:r>
              <a:rPr lang="en-US" altLang="zh-TW"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7 </a:t>
            </a:r>
            <a:r>
              <a:rPr lang="zh-TW" altLang="en-US"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回 Ｉ Ｒ 推 進 会 議　　概 要</a:t>
            </a:r>
            <a:r>
              <a:rPr lang="ja-JP" altLang="en-US" sz="24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　</a:t>
            </a:r>
            <a:endParaRPr kumimoji="1" lang="ja-JP" altLang="en-US" sz="12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12" name="テキスト ボックス 1"/>
          <p:cNvSpPr txBox="1"/>
          <p:nvPr/>
        </p:nvSpPr>
        <p:spPr>
          <a:xfrm>
            <a:off x="8337376" y="502031"/>
            <a:ext cx="1081181" cy="386367"/>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en-US" sz="1400" kern="100" dirty="0">
                <a:effectLst/>
                <a:latin typeface="+mn-ea"/>
                <a:cs typeface="Meiryo UI" panose="020B0604030504040204" pitchFamily="50" charset="-128"/>
              </a:rPr>
              <a:t>参考</a:t>
            </a:r>
            <a:r>
              <a:rPr lang="ja-JP" sz="1400" kern="100" dirty="0">
                <a:effectLst/>
                <a:latin typeface="+mn-ea"/>
                <a:cs typeface="Meiryo UI" panose="020B0604030504040204" pitchFamily="50" charset="-128"/>
              </a:rPr>
              <a:t>資料</a:t>
            </a:r>
            <a:r>
              <a:rPr lang="ja-JP" altLang="en-US" sz="1400" kern="100" dirty="0">
                <a:latin typeface="+mn-ea"/>
                <a:cs typeface="Meiryo UI" panose="020B0604030504040204" pitchFamily="50" charset="-128"/>
              </a:rPr>
              <a:t>１</a:t>
            </a:r>
            <a:endParaRPr lang="ja-JP" sz="1400" kern="100" dirty="0">
              <a:effectLst/>
              <a:latin typeface="+mn-ea"/>
              <a:cs typeface="Meiryo UI" panose="020B0604030504040204" pitchFamily="50" charset="-128"/>
            </a:endParaRPr>
          </a:p>
        </p:txBody>
      </p:sp>
    </p:spTree>
    <p:extLst>
      <p:ext uri="{BB962C8B-B14F-4D97-AF65-F5344CB8AC3E}">
        <p14:creationId xmlns:p14="http://schemas.microsoft.com/office/powerpoint/2010/main" val="296775189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524</Words>
  <Application>Microsoft Office PowerPoint</Application>
  <PresentationFormat>A4 210 x 297 mm</PresentationFormat>
  <Paragraphs>23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2025-07-29T00:29:55Z</dcterms:created>
  <dcterms:modified xsi:type="dcterms:W3CDTF">2025-07-29T00:30:16Z</dcterms:modified>
</cp:coreProperties>
</file>