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emovePersonalInfoOnSave="1" saveSubsetFonts="1">
  <p:sldMasterIdLst>
    <p:sldMasterId id="2147483648" r:id="rId1"/>
  </p:sldMasterIdLst>
  <p:notesMasterIdLst>
    <p:notesMasterId r:id="rId3"/>
  </p:notesMasterIdLst>
  <p:sldIdLst>
    <p:sldId id="267" r:id="rId2"/>
  </p:sldIdLst>
  <p:sldSz cx="12801600" cy="9601200" type="A3"/>
  <p:notesSz cx="6797675" cy="9926638"/>
  <p:defaultTextStyle>
    <a:defPPr>
      <a:defRPr lang="ja-JP"/>
    </a:defPPr>
    <a:lvl1pPr algn="l" defTabSz="1279525" rtl="0" fontAlgn="base">
      <a:spcBef>
        <a:spcPct val="0"/>
      </a:spcBef>
      <a:spcAft>
        <a:spcPct val="0"/>
      </a:spcAft>
      <a:defRPr kumimoji="1" sz="2500" kern="1200">
        <a:solidFill>
          <a:schemeClr val="tx1"/>
        </a:solidFill>
        <a:latin typeface="Arial" charset="0"/>
        <a:ea typeface="ＭＳ Ｐゴシック" charset="-128"/>
        <a:cs typeface="+mn-cs"/>
      </a:defRPr>
    </a:lvl1pPr>
    <a:lvl2pPr marL="639763" indent="-182563" algn="l" defTabSz="1279525" rtl="0" fontAlgn="base">
      <a:spcBef>
        <a:spcPct val="0"/>
      </a:spcBef>
      <a:spcAft>
        <a:spcPct val="0"/>
      </a:spcAft>
      <a:defRPr kumimoji="1" sz="2500" kern="1200">
        <a:solidFill>
          <a:schemeClr val="tx1"/>
        </a:solidFill>
        <a:latin typeface="Arial" charset="0"/>
        <a:ea typeface="ＭＳ Ｐゴシック" charset="-128"/>
        <a:cs typeface="+mn-cs"/>
      </a:defRPr>
    </a:lvl2pPr>
    <a:lvl3pPr marL="1279525" indent="-365125" algn="l" defTabSz="1279525" rtl="0" fontAlgn="base">
      <a:spcBef>
        <a:spcPct val="0"/>
      </a:spcBef>
      <a:spcAft>
        <a:spcPct val="0"/>
      </a:spcAft>
      <a:defRPr kumimoji="1" sz="2500" kern="1200">
        <a:solidFill>
          <a:schemeClr val="tx1"/>
        </a:solidFill>
        <a:latin typeface="Arial" charset="0"/>
        <a:ea typeface="ＭＳ Ｐゴシック" charset="-128"/>
        <a:cs typeface="+mn-cs"/>
      </a:defRPr>
    </a:lvl3pPr>
    <a:lvl4pPr marL="1919288" indent="-547688" algn="l" defTabSz="1279525" rtl="0" fontAlgn="base">
      <a:spcBef>
        <a:spcPct val="0"/>
      </a:spcBef>
      <a:spcAft>
        <a:spcPct val="0"/>
      </a:spcAft>
      <a:defRPr kumimoji="1" sz="2500" kern="1200">
        <a:solidFill>
          <a:schemeClr val="tx1"/>
        </a:solidFill>
        <a:latin typeface="Arial" charset="0"/>
        <a:ea typeface="ＭＳ Ｐゴシック" charset="-128"/>
        <a:cs typeface="+mn-cs"/>
      </a:defRPr>
    </a:lvl4pPr>
    <a:lvl5pPr marL="2559050" indent="-730250" algn="l" defTabSz="1279525" rtl="0" fontAlgn="base">
      <a:spcBef>
        <a:spcPct val="0"/>
      </a:spcBef>
      <a:spcAft>
        <a:spcPct val="0"/>
      </a:spcAft>
      <a:defRPr kumimoji="1" sz="2500" kern="1200">
        <a:solidFill>
          <a:schemeClr val="tx1"/>
        </a:solidFill>
        <a:latin typeface="Arial" charset="0"/>
        <a:ea typeface="ＭＳ Ｐゴシック" charset="-128"/>
        <a:cs typeface="+mn-cs"/>
      </a:defRPr>
    </a:lvl5pPr>
    <a:lvl6pPr marL="2286000" algn="l" defTabSz="914400" rtl="0" eaLnBrk="1" latinLnBrk="0" hangingPunct="1">
      <a:defRPr kumimoji="1" sz="2500" kern="1200">
        <a:solidFill>
          <a:schemeClr val="tx1"/>
        </a:solidFill>
        <a:latin typeface="Arial" charset="0"/>
        <a:ea typeface="ＭＳ Ｐゴシック" charset="-128"/>
        <a:cs typeface="+mn-cs"/>
      </a:defRPr>
    </a:lvl6pPr>
    <a:lvl7pPr marL="2743200" algn="l" defTabSz="914400" rtl="0" eaLnBrk="1" latinLnBrk="0" hangingPunct="1">
      <a:defRPr kumimoji="1" sz="2500" kern="1200">
        <a:solidFill>
          <a:schemeClr val="tx1"/>
        </a:solidFill>
        <a:latin typeface="Arial" charset="0"/>
        <a:ea typeface="ＭＳ Ｐゴシック" charset="-128"/>
        <a:cs typeface="+mn-cs"/>
      </a:defRPr>
    </a:lvl7pPr>
    <a:lvl8pPr marL="3200400" algn="l" defTabSz="914400" rtl="0" eaLnBrk="1" latinLnBrk="0" hangingPunct="1">
      <a:defRPr kumimoji="1" sz="2500" kern="1200">
        <a:solidFill>
          <a:schemeClr val="tx1"/>
        </a:solidFill>
        <a:latin typeface="Arial" charset="0"/>
        <a:ea typeface="ＭＳ Ｐゴシック" charset="-128"/>
        <a:cs typeface="+mn-cs"/>
      </a:defRPr>
    </a:lvl8pPr>
    <a:lvl9pPr marL="3657600" algn="l" defTabSz="914400" rtl="0" eaLnBrk="1" latinLnBrk="0" hangingPunct="1">
      <a:defRPr kumimoji="1" sz="2500" kern="1200">
        <a:solidFill>
          <a:schemeClr val="tx1"/>
        </a:solidFill>
        <a:latin typeface="Arial" charset="0"/>
        <a:ea typeface="ＭＳ Ｐゴシック" charset="-128"/>
        <a:cs typeface="+mn-cs"/>
      </a:defRPr>
    </a:lvl9pPr>
  </p:defaultTextStyle>
  <p:extLst>
    <p:ext uri="{EFAFB233-063F-42B5-8137-9DF3F51BA10A}">
      <p15:sldGuideLst xmlns:p15="http://schemas.microsoft.com/office/powerpoint/2012/main">
        <p15:guide id="1" orient="horz" pos="3024">
          <p15:clr>
            <a:srgbClr val="A4A3A4"/>
          </p15:clr>
        </p15:guide>
        <p15:guide id="2" pos="4032">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CCFF"/>
    <a:srgbClr val="CCFFCC"/>
    <a:srgbClr val="FF99FF"/>
    <a:srgbClr val="0000CC"/>
    <a:srgbClr val="003366"/>
    <a:srgbClr val="FFFF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CF1AB2-1976-4502-BF36-3FF5EA218861}" styleName="中間スタイル 4 - アクセント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22838BEF-8BB2-4498-84A7-C5851F593DF1}" styleName="中間スタイル 4 - アクセント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94660"/>
  </p:normalViewPr>
  <p:slideViewPr>
    <p:cSldViewPr>
      <p:cViewPr varScale="1">
        <p:scale>
          <a:sx n="44" d="100"/>
          <a:sy n="44" d="100"/>
        </p:scale>
        <p:origin x="1304" y="56"/>
      </p:cViewPr>
      <p:guideLst>
        <p:guide orient="horz" pos="3024"/>
        <p:guide pos="4032"/>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5" y="1"/>
            <a:ext cx="2945448" cy="496253"/>
          </a:xfrm>
          <a:prstGeom prst="rect">
            <a:avLst/>
          </a:prstGeom>
        </p:spPr>
        <p:txBody>
          <a:bodyPr vert="horz" lIns="91257" tIns="45628" rIns="91257" bIns="45628" rtlCol="0"/>
          <a:lstStyle>
            <a:lvl1pPr algn="l" defTabSz="1277756" fontAlgn="auto">
              <a:spcBef>
                <a:spcPts val="0"/>
              </a:spcBef>
              <a:spcAft>
                <a:spcPts val="0"/>
              </a:spcAft>
              <a:defRPr sz="1200">
                <a:latin typeface="+mn-lt"/>
                <a:ea typeface="+mn-ea"/>
              </a:defRPr>
            </a:lvl1pPr>
          </a:lstStyle>
          <a:p>
            <a:pPr>
              <a:defRPr/>
            </a:pPr>
            <a:endParaRPr lang="ja-JP" altLang="en-US"/>
          </a:p>
        </p:txBody>
      </p:sp>
      <p:sp>
        <p:nvSpPr>
          <p:cNvPr id="3" name="日付プレースホルダー 2"/>
          <p:cNvSpPr>
            <a:spLocks noGrp="1"/>
          </p:cNvSpPr>
          <p:nvPr>
            <p:ph type="dt" idx="1"/>
          </p:nvPr>
        </p:nvSpPr>
        <p:spPr>
          <a:xfrm>
            <a:off x="3850647" y="1"/>
            <a:ext cx="2945448" cy="496253"/>
          </a:xfrm>
          <a:prstGeom prst="rect">
            <a:avLst/>
          </a:prstGeom>
        </p:spPr>
        <p:txBody>
          <a:bodyPr vert="horz" lIns="91257" tIns="45628" rIns="91257" bIns="45628" rtlCol="0"/>
          <a:lstStyle>
            <a:lvl1pPr algn="r" defTabSz="1277756" fontAlgn="auto">
              <a:spcBef>
                <a:spcPts val="0"/>
              </a:spcBef>
              <a:spcAft>
                <a:spcPts val="0"/>
              </a:spcAft>
              <a:defRPr sz="1200" smtClean="0">
                <a:latin typeface="+mn-lt"/>
                <a:ea typeface="+mn-ea"/>
              </a:defRPr>
            </a:lvl1pPr>
          </a:lstStyle>
          <a:p>
            <a:pPr>
              <a:defRPr/>
            </a:pPr>
            <a:fld id="{E56E58E8-F1FB-456F-879D-873F2AB708DF}" type="datetimeFigureOut">
              <a:rPr lang="ja-JP" altLang="en-US"/>
              <a:pPr>
                <a:defRPr/>
              </a:pPr>
              <a:t>2025/7/28</a:t>
            </a:fld>
            <a:endParaRPr lang="ja-JP" altLang="en-US"/>
          </a:p>
        </p:txBody>
      </p:sp>
      <p:sp>
        <p:nvSpPr>
          <p:cNvPr id="4" name="スライド イメージ プレースホルダー 3"/>
          <p:cNvSpPr>
            <a:spLocks noGrp="1" noRot="1" noChangeAspect="1"/>
          </p:cNvSpPr>
          <p:nvPr>
            <p:ph type="sldImg" idx="2"/>
          </p:nvPr>
        </p:nvSpPr>
        <p:spPr>
          <a:xfrm>
            <a:off x="919163" y="746125"/>
            <a:ext cx="4959350" cy="3719513"/>
          </a:xfrm>
          <a:prstGeom prst="rect">
            <a:avLst/>
          </a:prstGeom>
          <a:noFill/>
          <a:ln w="12700">
            <a:solidFill>
              <a:prstClr val="black"/>
            </a:solidFill>
          </a:ln>
        </p:spPr>
        <p:txBody>
          <a:bodyPr vert="horz" lIns="91257" tIns="45628" rIns="91257" bIns="45628" rtlCol="0" anchor="ctr"/>
          <a:lstStyle/>
          <a:p>
            <a:pPr lvl="0"/>
            <a:endParaRPr lang="ja-JP" altLang="en-US" noProof="0"/>
          </a:p>
        </p:txBody>
      </p:sp>
      <p:sp>
        <p:nvSpPr>
          <p:cNvPr id="5" name="ノート プレースホルダー 4"/>
          <p:cNvSpPr>
            <a:spLocks noGrp="1"/>
          </p:cNvSpPr>
          <p:nvPr>
            <p:ph type="body" sz="quarter" idx="3"/>
          </p:nvPr>
        </p:nvSpPr>
        <p:spPr>
          <a:xfrm>
            <a:off x="680088" y="4715193"/>
            <a:ext cx="5437506" cy="4466274"/>
          </a:xfrm>
          <a:prstGeom prst="rect">
            <a:avLst/>
          </a:prstGeom>
        </p:spPr>
        <p:txBody>
          <a:bodyPr vert="horz" lIns="91257" tIns="45628" rIns="91257" bIns="45628" rtlCol="0"/>
          <a:lstStyle/>
          <a:p>
            <a:pPr lvl="0"/>
            <a:r>
              <a:rPr lang="ja-JP" altLang="en-US" noProof="0"/>
              <a:t>マスター テキストの書式設定</a:t>
            </a:r>
          </a:p>
          <a:p>
            <a:pPr lvl="1"/>
            <a:r>
              <a:rPr lang="ja-JP" altLang="en-US" noProof="0"/>
              <a:t>第 </a:t>
            </a:r>
            <a:r>
              <a:rPr lang="en-US" altLang="ja-JP" noProof="0"/>
              <a:t>2 </a:t>
            </a:r>
            <a:r>
              <a:rPr lang="ja-JP" altLang="en-US" noProof="0"/>
              <a:t>レベル</a:t>
            </a:r>
          </a:p>
          <a:p>
            <a:pPr lvl="2"/>
            <a:r>
              <a:rPr lang="ja-JP" altLang="en-US" noProof="0"/>
              <a:t>第 </a:t>
            </a:r>
            <a:r>
              <a:rPr lang="en-US" altLang="ja-JP" noProof="0"/>
              <a:t>3 </a:t>
            </a:r>
            <a:r>
              <a:rPr lang="ja-JP" altLang="en-US" noProof="0"/>
              <a:t>レベル</a:t>
            </a:r>
          </a:p>
          <a:p>
            <a:pPr lvl="3"/>
            <a:r>
              <a:rPr lang="ja-JP" altLang="en-US" noProof="0"/>
              <a:t>第 </a:t>
            </a:r>
            <a:r>
              <a:rPr lang="en-US" altLang="ja-JP" noProof="0"/>
              <a:t>4 </a:t>
            </a:r>
            <a:r>
              <a:rPr lang="ja-JP" altLang="en-US" noProof="0"/>
              <a:t>レベル</a:t>
            </a:r>
          </a:p>
          <a:p>
            <a:pPr lvl="4"/>
            <a:r>
              <a:rPr lang="ja-JP" altLang="en-US" noProof="0"/>
              <a:t>第 </a:t>
            </a:r>
            <a:r>
              <a:rPr lang="en-US" altLang="ja-JP" noProof="0"/>
              <a:t>5 </a:t>
            </a:r>
            <a:r>
              <a:rPr lang="ja-JP" altLang="en-US" noProof="0"/>
              <a:t>レベル</a:t>
            </a:r>
          </a:p>
        </p:txBody>
      </p:sp>
      <p:sp>
        <p:nvSpPr>
          <p:cNvPr id="6" name="フッター プレースホルダー 5"/>
          <p:cNvSpPr>
            <a:spLocks noGrp="1"/>
          </p:cNvSpPr>
          <p:nvPr>
            <p:ph type="ftr" sz="quarter" idx="4"/>
          </p:nvPr>
        </p:nvSpPr>
        <p:spPr>
          <a:xfrm>
            <a:off x="5" y="9428801"/>
            <a:ext cx="2945448" cy="496252"/>
          </a:xfrm>
          <a:prstGeom prst="rect">
            <a:avLst/>
          </a:prstGeom>
        </p:spPr>
        <p:txBody>
          <a:bodyPr vert="horz" lIns="91257" tIns="45628" rIns="91257" bIns="45628" rtlCol="0" anchor="b"/>
          <a:lstStyle>
            <a:lvl1pPr algn="l" defTabSz="1277756" fontAlgn="auto">
              <a:spcBef>
                <a:spcPts val="0"/>
              </a:spcBef>
              <a:spcAft>
                <a:spcPts val="0"/>
              </a:spcAft>
              <a:defRPr sz="1200">
                <a:latin typeface="+mn-lt"/>
                <a:ea typeface="+mn-ea"/>
              </a:defRPr>
            </a:lvl1pPr>
          </a:lstStyle>
          <a:p>
            <a:pPr>
              <a:defRPr/>
            </a:pPr>
            <a:endParaRPr lang="ja-JP" altLang="en-US"/>
          </a:p>
        </p:txBody>
      </p:sp>
      <p:sp>
        <p:nvSpPr>
          <p:cNvPr id="7" name="スライド番号プレースホルダー 6"/>
          <p:cNvSpPr>
            <a:spLocks noGrp="1"/>
          </p:cNvSpPr>
          <p:nvPr>
            <p:ph type="sldNum" sz="quarter" idx="5"/>
          </p:nvPr>
        </p:nvSpPr>
        <p:spPr>
          <a:xfrm>
            <a:off x="3850647" y="9428801"/>
            <a:ext cx="2945448" cy="496252"/>
          </a:xfrm>
          <a:prstGeom prst="rect">
            <a:avLst/>
          </a:prstGeom>
        </p:spPr>
        <p:txBody>
          <a:bodyPr vert="horz" lIns="91257" tIns="45628" rIns="91257" bIns="45628" rtlCol="0" anchor="b"/>
          <a:lstStyle>
            <a:lvl1pPr algn="r" defTabSz="1277756" fontAlgn="auto">
              <a:spcBef>
                <a:spcPts val="0"/>
              </a:spcBef>
              <a:spcAft>
                <a:spcPts val="0"/>
              </a:spcAft>
              <a:defRPr sz="1200" smtClean="0">
                <a:latin typeface="+mn-lt"/>
                <a:ea typeface="+mn-ea"/>
              </a:defRPr>
            </a:lvl1pPr>
          </a:lstStyle>
          <a:p>
            <a:pPr>
              <a:defRPr/>
            </a:pPr>
            <a:fld id="{12DEC932-E525-45EF-B7D0-A922C06C7B84}" type="slidenum">
              <a:rPr lang="ja-JP" altLang="en-US"/>
              <a:pPr>
                <a:defRPr/>
              </a:pPr>
              <a:t>‹#›</a:t>
            </a:fld>
            <a:endParaRPr lang="ja-JP" altLang="en-US"/>
          </a:p>
        </p:txBody>
      </p:sp>
    </p:spTree>
    <p:extLst>
      <p:ext uri="{BB962C8B-B14F-4D97-AF65-F5344CB8AC3E}">
        <p14:creationId xmlns:p14="http://schemas.microsoft.com/office/powerpoint/2010/main" val="1647841116"/>
      </p:ext>
    </p:extLst>
  </p:cSld>
  <p:clrMap bg1="lt1" tx1="dk1" bg2="lt2" tx2="dk2" accent1="accent1" accent2="accent2" accent3="accent3" accent4="accent4" accent5="accent5" accent6="accent6" hlink="hlink" folHlink="folHlink"/>
  <p:notesStyle>
    <a:lvl1pPr algn="l" defTabSz="1279525" rtl="0" fontAlgn="base">
      <a:spcBef>
        <a:spcPct val="30000"/>
      </a:spcBef>
      <a:spcAft>
        <a:spcPct val="0"/>
      </a:spcAft>
      <a:defRPr kumimoji="1" sz="1700" kern="1200">
        <a:solidFill>
          <a:schemeClr val="tx1"/>
        </a:solidFill>
        <a:latin typeface="+mn-lt"/>
        <a:ea typeface="+mn-ea"/>
        <a:cs typeface="+mn-cs"/>
      </a:defRPr>
    </a:lvl1pPr>
    <a:lvl2pPr marL="639763" algn="l" defTabSz="1279525" rtl="0" fontAlgn="base">
      <a:spcBef>
        <a:spcPct val="30000"/>
      </a:spcBef>
      <a:spcAft>
        <a:spcPct val="0"/>
      </a:spcAft>
      <a:defRPr kumimoji="1" sz="1700" kern="1200">
        <a:solidFill>
          <a:schemeClr val="tx1"/>
        </a:solidFill>
        <a:latin typeface="+mn-lt"/>
        <a:ea typeface="+mn-ea"/>
        <a:cs typeface="+mn-cs"/>
      </a:defRPr>
    </a:lvl2pPr>
    <a:lvl3pPr marL="1279525" algn="l" defTabSz="1279525" rtl="0" fontAlgn="base">
      <a:spcBef>
        <a:spcPct val="30000"/>
      </a:spcBef>
      <a:spcAft>
        <a:spcPct val="0"/>
      </a:spcAft>
      <a:defRPr kumimoji="1" sz="1700" kern="1200">
        <a:solidFill>
          <a:schemeClr val="tx1"/>
        </a:solidFill>
        <a:latin typeface="+mn-lt"/>
        <a:ea typeface="+mn-ea"/>
        <a:cs typeface="+mn-cs"/>
      </a:defRPr>
    </a:lvl3pPr>
    <a:lvl4pPr marL="1919288" algn="l" defTabSz="1279525" rtl="0" fontAlgn="base">
      <a:spcBef>
        <a:spcPct val="30000"/>
      </a:spcBef>
      <a:spcAft>
        <a:spcPct val="0"/>
      </a:spcAft>
      <a:defRPr kumimoji="1" sz="1700" kern="1200">
        <a:solidFill>
          <a:schemeClr val="tx1"/>
        </a:solidFill>
        <a:latin typeface="+mn-lt"/>
        <a:ea typeface="+mn-ea"/>
        <a:cs typeface="+mn-cs"/>
      </a:defRPr>
    </a:lvl4pPr>
    <a:lvl5pPr marL="2559050" algn="l" defTabSz="1279525" rtl="0" fontAlgn="base">
      <a:spcBef>
        <a:spcPct val="30000"/>
      </a:spcBef>
      <a:spcAft>
        <a:spcPct val="0"/>
      </a:spcAft>
      <a:defRPr kumimoji="1" sz="1700" kern="1200">
        <a:solidFill>
          <a:schemeClr val="tx1"/>
        </a:solidFill>
        <a:latin typeface="+mn-lt"/>
        <a:ea typeface="+mn-ea"/>
        <a:cs typeface="+mn-cs"/>
      </a:defRPr>
    </a:lvl5pPr>
    <a:lvl6pPr marL="3200400" algn="l" defTabSz="1280160" rtl="0" eaLnBrk="1" latinLnBrk="0" hangingPunct="1">
      <a:defRPr kumimoji="1" sz="1700" kern="1200">
        <a:solidFill>
          <a:schemeClr val="tx1"/>
        </a:solidFill>
        <a:latin typeface="+mn-lt"/>
        <a:ea typeface="+mn-ea"/>
        <a:cs typeface="+mn-cs"/>
      </a:defRPr>
    </a:lvl6pPr>
    <a:lvl7pPr marL="3840480" algn="l" defTabSz="1280160" rtl="0" eaLnBrk="1" latinLnBrk="0" hangingPunct="1">
      <a:defRPr kumimoji="1" sz="1700" kern="1200">
        <a:solidFill>
          <a:schemeClr val="tx1"/>
        </a:solidFill>
        <a:latin typeface="+mn-lt"/>
        <a:ea typeface="+mn-ea"/>
        <a:cs typeface="+mn-cs"/>
      </a:defRPr>
    </a:lvl7pPr>
    <a:lvl8pPr marL="4480560" algn="l" defTabSz="1280160" rtl="0" eaLnBrk="1" latinLnBrk="0" hangingPunct="1">
      <a:defRPr kumimoji="1" sz="1700" kern="1200">
        <a:solidFill>
          <a:schemeClr val="tx1"/>
        </a:solidFill>
        <a:latin typeface="+mn-lt"/>
        <a:ea typeface="+mn-ea"/>
        <a:cs typeface="+mn-cs"/>
      </a:defRPr>
    </a:lvl8pPr>
    <a:lvl9pPr marL="5120640" algn="l" defTabSz="1280160" rtl="0" eaLnBrk="1" latinLnBrk="0" hangingPunct="1">
      <a:defRPr kumimoji="1" sz="17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960120" y="2982596"/>
            <a:ext cx="10881360" cy="2058035"/>
          </a:xfrm>
        </p:spPr>
        <p:txBody>
          <a:bodyPr/>
          <a:lstStyle/>
          <a:p>
            <a:r>
              <a:rPr lang="ja-JP" altLang="en-US"/>
              <a:t>マスター タイトルの書式設定</a:t>
            </a:r>
          </a:p>
        </p:txBody>
      </p:sp>
      <p:sp>
        <p:nvSpPr>
          <p:cNvPr id="3" name="サブタイトル 2"/>
          <p:cNvSpPr>
            <a:spLocks noGrp="1"/>
          </p:cNvSpPr>
          <p:nvPr>
            <p:ph type="subTitle" idx="1"/>
          </p:nvPr>
        </p:nvSpPr>
        <p:spPr>
          <a:xfrm>
            <a:off x="1920240" y="5440680"/>
            <a:ext cx="8961120" cy="2453640"/>
          </a:xfrm>
        </p:spPr>
        <p:txBody>
          <a:bodyPr/>
          <a:lstStyle>
            <a:lvl1pPr marL="0" indent="0" algn="ctr">
              <a:buNone/>
              <a:defRPr>
                <a:solidFill>
                  <a:schemeClr val="tx1">
                    <a:tint val="75000"/>
                  </a:schemeClr>
                </a:solidFill>
              </a:defRPr>
            </a:lvl1pPr>
            <a:lvl2pPr marL="640080" indent="0" algn="ctr">
              <a:buNone/>
              <a:defRPr>
                <a:solidFill>
                  <a:schemeClr val="tx1">
                    <a:tint val="75000"/>
                  </a:schemeClr>
                </a:solidFill>
              </a:defRPr>
            </a:lvl2pPr>
            <a:lvl3pPr marL="1280160" indent="0" algn="ctr">
              <a:buNone/>
              <a:defRPr>
                <a:solidFill>
                  <a:schemeClr val="tx1">
                    <a:tint val="75000"/>
                  </a:schemeClr>
                </a:solidFill>
              </a:defRPr>
            </a:lvl3pPr>
            <a:lvl4pPr marL="1920240" indent="0" algn="ctr">
              <a:buNone/>
              <a:defRPr>
                <a:solidFill>
                  <a:schemeClr val="tx1">
                    <a:tint val="75000"/>
                  </a:schemeClr>
                </a:solidFill>
              </a:defRPr>
            </a:lvl4pPr>
            <a:lvl5pPr marL="2560320" indent="0" algn="ctr">
              <a:buNone/>
              <a:defRPr>
                <a:solidFill>
                  <a:schemeClr val="tx1">
                    <a:tint val="75000"/>
                  </a:schemeClr>
                </a:solidFill>
              </a:defRPr>
            </a:lvl5pPr>
            <a:lvl6pPr marL="3200400" indent="0" algn="ctr">
              <a:buNone/>
              <a:defRPr>
                <a:solidFill>
                  <a:schemeClr val="tx1">
                    <a:tint val="75000"/>
                  </a:schemeClr>
                </a:solidFill>
              </a:defRPr>
            </a:lvl6pPr>
            <a:lvl7pPr marL="3840480" indent="0" algn="ctr">
              <a:buNone/>
              <a:defRPr>
                <a:solidFill>
                  <a:schemeClr val="tx1">
                    <a:tint val="75000"/>
                  </a:schemeClr>
                </a:solidFill>
              </a:defRPr>
            </a:lvl7pPr>
            <a:lvl8pPr marL="4480560" indent="0" algn="ctr">
              <a:buNone/>
              <a:defRPr>
                <a:solidFill>
                  <a:schemeClr val="tx1">
                    <a:tint val="75000"/>
                  </a:schemeClr>
                </a:solidFill>
              </a:defRPr>
            </a:lvl8pPr>
            <a:lvl9pPr marL="5120640" indent="0" algn="ctr">
              <a:buNone/>
              <a:defRPr>
                <a:solidFill>
                  <a:schemeClr val="tx1">
                    <a:tint val="75000"/>
                  </a:schemeClr>
                </a:solidFill>
              </a:defRPr>
            </a:lvl9pPr>
          </a:lstStyle>
          <a:p>
            <a:r>
              <a:rPr lang="ja-JP" altLang="en-US"/>
              <a:t>マスター サブタイトルの書式設定</a:t>
            </a:r>
          </a:p>
        </p:txBody>
      </p:sp>
      <p:sp>
        <p:nvSpPr>
          <p:cNvPr id="4" name="日付プレースホルダー 3"/>
          <p:cNvSpPr>
            <a:spLocks noGrp="1"/>
          </p:cNvSpPr>
          <p:nvPr>
            <p:ph type="dt" sz="half" idx="10"/>
          </p:nvPr>
        </p:nvSpPr>
        <p:spPr/>
        <p:txBody>
          <a:bodyPr/>
          <a:lstStyle>
            <a:lvl1pPr>
              <a:defRPr/>
            </a:lvl1pPr>
          </a:lstStyle>
          <a:p>
            <a:pPr>
              <a:defRPr/>
            </a:pPr>
            <a:fld id="{60AAD6D3-70B5-49E9-A3C3-0825DDB55A11}" type="datetime1">
              <a:rPr lang="ja-JP" altLang="en-US" smtClean="0"/>
              <a:t>2025/7/28</a:t>
            </a:fld>
            <a:endParaRPr lang="ja-JP" altLang="en-US"/>
          </a:p>
        </p:txBody>
      </p:sp>
      <p:sp>
        <p:nvSpPr>
          <p:cNvPr id="5" name="フッター プレースホルダー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ー 5"/>
          <p:cNvSpPr>
            <a:spLocks noGrp="1"/>
          </p:cNvSpPr>
          <p:nvPr>
            <p:ph type="sldNum" sz="quarter" idx="12"/>
          </p:nvPr>
        </p:nvSpPr>
        <p:spPr/>
        <p:txBody>
          <a:bodyPr/>
          <a:lstStyle>
            <a:lvl1pPr>
              <a:defRPr/>
            </a:lvl1pPr>
          </a:lstStyle>
          <a:p>
            <a:pPr>
              <a:defRPr/>
            </a:pPr>
            <a:fld id="{ECCCF57A-B853-4384-88D0-B082D132C449}" type="slidenum">
              <a:rPr lang="ja-JP" altLang="en-US"/>
              <a:pPr>
                <a:defRPr/>
              </a:pPr>
              <a:t>‹#›</a:t>
            </a:fld>
            <a:endParaRPr lang="ja-JP"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ー 3"/>
          <p:cNvSpPr>
            <a:spLocks noGrp="1"/>
          </p:cNvSpPr>
          <p:nvPr>
            <p:ph type="dt" sz="half" idx="10"/>
          </p:nvPr>
        </p:nvSpPr>
        <p:spPr/>
        <p:txBody>
          <a:bodyPr/>
          <a:lstStyle>
            <a:lvl1pPr>
              <a:defRPr/>
            </a:lvl1pPr>
          </a:lstStyle>
          <a:p>
            <a:pPr>
              <a:defRPr/>
            </a:pPr>
            <a:fld id="{E5EB60D0-39A9-4C60-8C9D-B259CD7BBF81}" type="datetime1">
              <a:rPr lang="ja-JP" altLang="en-US" smtClean="0"/>
              <a:t>2025/7/28</a:t>
            </a:fld>
            <a:endParaRPr lang="ja-JP" altLang="en-US"/>
          </a:p>
        </p:txBody>
      </p:sp>
      <p:sp>
        <p:nvSpPr>
          <p:cNvPr id="5" name="フッター プレースホルダー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ー 5"/>
          <p:cNvSpPr>
            <a:spLocks noGrp="1"/>
          </p:cNvSpPr>
          <p:nvPr>
            <p:ph type="sldNum" sz="quarter" idx="12"/>
          </p:nvPr>
        </p:nvSpPr>
        <p:spPr/>
        <p:txBody>
          <a:bodyPr/>
          <a:lstStyle>
            <a:lvl1pPr>
              <a:defRPr/>
            </a:lvl1pPr>
          </a:lstStyle>
          <a:p>
            <a:pPr>
              <a:defRPr/>
            </a:pPr>
            <a:fld id="{9801DB93-212C-4D16-9660-18AE14937F05}" type="slidenum">
              <a:rPr lang="ja-JP" altLang="en-US"/>
              <a:pPr>
                <a:defRPr/>
              </a:pPr>
              <a:t>‹#›</a:t>
            </a:fld>
            <a:endParaRPr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12994959" y="537845"/>
            <a:ext cx="4031615" cy="11470323"/>
          </a:xfrm>
        </p:spPr>
        <p:txBody>
          <a:bodyPr vert="eaVert"/>
          <a:lstStyle/>
          <a:p>
            <a:r>
              <a:rPr lang="ja-JP" altLang="en-US"/>
              <a:t>マスター タイトルの書式設定</a:t>
            </a:r>
          </a:p>
        </p:txBody>
      </p:sp>
      <p:sp>
        <p:nvSpPr>
          <p:cNvPr id="3" name="縦書きテキスト プレースホルダー 2"/>
          <p:cNvSpPr>
            <a:spLocks noGrp="1"/>
          </p:cNvSpPr>
          <p:nvPr>
            <p:ph type="body" orient="vert" idx="1"/>
          </p:nvPr>
        </p:nvSpPr>
        <p:spPr>
          <a:xfrm>
            <a:off x="895668" y="537845"/>
            <a:ext cx="11885930" cy="11470323"/>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ー 3"/>
          <p:cNvSpPr>
            <a:spLocks noGrp="1"/>
          </p:cNvSpPr>
          <p:nvPr>
            <p:ph type="dt" sz="half" idx="10"/>
          </p:nvPr>
        </p:nvSpPr>
        <p:spPr/>
        <p:txBody>
          <a:bodyPr/>
          <a:lstStyle>
            <a:lvl1pPr>
              <a:defRPr/>
            </a:lvl1pPr>
          </a:lstStyle>
          <a:p>
            <a:pPr>
              <a:defRPr/>
            </a:pPr>
            <a:fld id="{7795813C-029E-4447-B421-D1B72D7A6B0A}" type="datetime1">
              <a:rPr lang="ja-JP" altLang="en-US" smtClean="0"/>
              <a:t>2025/7/28</a:t>
            </a:fld>
            <a:endParaRPr lang="ja-JP" altLang="en-US"/>
          </a:p>
        </p:txBody>
      </p:sp>
      <p:sp>
        <p:nvSpPr>
          <p:cNvPr id="5" name="フッター プレースホルダー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ー 5"/>
          <p:cNvSpPr>
            <a:spLocks noGrp="1"/>
          </p:cNvSpPr>
          <p:nvPr>
            <p:ph type="sldNum" sz="quarter" idx="12"/>
          </p:nvPr>
        </p:nvSpPr>
        <p:spPr/>
        <p:txBody>
          <a:bodyPr/>
          <a:lstStyle>
            <a:lvl1pPr>
              <a:defRPr/>
            </a:lvl1pPr>
          </a:lstStyle>
          <a:p>
            <a:pPr>
              <a:defRPr/>
            </a:pPr>
            <a:fld id="{077126E9-73E4-4DC1-B1C7-D4D8206B3E0B}" type="slidenum">
              <a:rPr lang="ja-JP" altLang="en-US"/>
              <a:pPr>
                <a:defRPr/>
              </a:pPr>
              <a:t>‹#›</a:t>
            </a:fld>
            <a:endParaRPr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ー 3"/>
          <p:cNvSpPr>
            <a:spLocks noGrp="1"/>
          </p:cNvSpPr>
          <p:nvPr>
            <p:ph type="dt" sz="half" idx="10"/>
          </p:nvPr>
        </p:nvSpPr>
        <p:spPr/>
        <p:txBody>
          <a:bodyPr/>
          <a:lstStyle>
            <a:lvl1pPr>
              <a:defRPr/>
            </a:lvl1pPr>
          </a:lstStyle>
          <a:p>
            <a:pPr>
              <a:defRPr/>
            </a:pPr>
            <a:fld id="{6AAC2002-9B26-4FAF-A6CB-512926662315}" type="datetime1">
              <a:rPr lang="ja-JP" altLang="en-US" smtClean="0"/>
              <a:t>2025/7/28</a:t>
            </a:fld>
            <a:endParaRPr lang="ja-JP" altLang="en-US"/>
          </a:p>
        </p:txBody>
      </p:sp>
      <p:sp>
        <p:nvSpPr>
          <p:cNvPr id="5" name="フッター プレースホルダー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ー 5"/>
          <p:cNvSpPr>
            <a:spLocks noGrp="1"/>
          </p:cNvSpPr>
          <p:nvPr>
            <p:ph type="sldNum" sz="quarter" idx="12"/>
          </p:nvPr>
        </p:nvSpPr>
        <p:spPr/>
        <p:txBody>
          <a:bodyPr/>
          <a:lstStyle>
            <a:lvl1pPr>
              <a:defRPr/>
            </a:lvl1pPr>
          </a:lstStyle>
          <a:p>
            <a:pPr>
              <a:defRPr/>
            </a:pPr>
            <a:fld id="{E7C5C1C3-C332-40EF-AC39-2B9693CCE5FE}" type="slidenum">
              <a:rPr lang="ja-JP" altLang="en-US"/>
              <a:pPr>
                <a:defRPr/>
              </a:pPr>
              <a:t>‹#›</a:t>
            </a:fld>
            <a:endParaRPr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1011238" y="6169661"/>
            <a:ext cx="10881360" cy="1906905"/>
          </a:xfrm>
        </p:spPr>
        <p:txBody>
          <a:bodyPr anchor="t"/>
          <a:lstStyle>
            <a:lvl1pPr algn="l">
              <a:defRPr sz="5600" b="1" cap="all"/>
            </a:lvl1pPr>
          </a:lstStyle>
          <a:p>
            <a:r>
              <a:rPr lang="ja-JP" altLang="en-US"/>
              <a:t>マスター タイトルの書式設定</a:t>
            </a:r>
          </a:p>
        </p:txBody>
      </p:sp>
      <p:sp>
        <p:nvSpPr>
          <p:cNvPr id="3" name="テキスト プレースホルダー 2"/>
          <p:cNvSpPr>
            <a:spLocks noGrp="1"/>
          </p:cNvSpPr>
          <p:nvPr>
            <p:ph type="body" idx="1"/>
          </p:nvPr>
        </p:nvSpPr>
        <p:spPr>
          <a:xfrm>
            <a:off x="1011238" y="4069399"/>
            <a:ext cx="10881360" cy="2100262"/>
          </a:xfrm>
        </p:spPr>
        <p:txBody>
          <a:bodyPr anchor="b"/>
          <a:lstStyle>
            <a:lvl1pPr marL="0" indent="0">
              <a:buNone/>
              <a:defRPr sz="2800">
                <a:solidFill>
                  <a:schemeClr val="tx1">
                    <a:tint val="75000"/>
                  </a:schemeClr>
                </a:solidFill>
              </a:defRPr>
            </a:lvl1pPr>
            <a:lvl2pPr marL="640080" indent="0">
              <a:buNone/>
              <a:defRPr sz="2500">
                <a:solidFill>
                  <a:schemeClr val="tx1">
                    <a:tint val="75000"/>
                  </a:schemeClr>
                </a:solidFill>
              </a:defRPr>
            </a:lvl2pPr>
            <a:lvl3pPr marL="1280160" indent="0">
              <a:buNone/>
              <a:defRPr sz="2200">
                <a:solidFill>
                  <a:schemeClr val="tx1">
                    <a:tint val="75000"/>
                  </a:schemeClr>
                </a:solidFill>
              </a:defRPr>
            </a:lvl3pPr>
            <a:lvl4pPr marL="1920240" indent="0">
              <a:buNone/>
              <a:defRPr sz="2000">
                <a:solidFill>
                  <a:schemeClr val="tx1">
                    <a:tint val="75000"/>
                  </a:schemeClr>
                </a:solidFill>
              </a:defRPr>
            </a:lvl4pPr>
            <a:lvl5pPr marL="2560320" indent="0">
              <a:buNone/>
              <a:defRPr sz="2000">
                <a:solidFill>
                  <a:schemeClr val="tx1">
                    <a:tint val="75000"/>
                  </a:schemeClr>
                </a:solidFill>
              </a:defRPr>
            </a:lvl5pPr>
            <a:lvl6pPr marL="3200400" indent="0">
              <a:buNone/>
              <a:defRPr sz="2000">
                <a:solidFill>
                  <a:schemeClr val="tx1">
                    <a:tint val="75000"/>
                  </a:schemeClr>
                </a:solidFill>
              </a:defRPr>
            </a:lvl6pPr>
            <a:lvl7pPr marL="3840480" indent="0">
              <a:buNone/>
              <a:defRPr sz="2000">
                <a:solidFill>
                  <a:schemeClr val="tx1">
                    <a:tint val="75000"/>
                  </a:schemeClr>
                </a:solidFill>
              </a:defRPr>
            </a:lvl7pPr>
            <a:lvl8pPr marL="4480560" indent="0">
              <a:buNone/>
              <a:defRPr sz="2000">
                <a:solidFill>
                  <a:schemeClr val="tx1">
                    <a:tint val="75000"/>
                  </a:schemeClr>
                </a:solidFill>
              </a:defRPr>
            </a:lvl8pPr>
            <a:lvl9pPr marL="5120640" indent="0">
              <a:buNone/>
              <a:defRPr sz="2000">
                <a:solidFill>
                  <a:schemeClr val="tx1">
                    <a:tint val="75000"/>
                  </a:schemeClr>
                </a:solidFill>
              </a:defRPr>
            </a:lvl9pPr>
          </a:lstStyle>
          <a:p>
            <a:pPr lvl="0"/>
            <a:r>
              <a:rPr lang="ja-JP" altLang="en-US"/>
              <a:t>マスター テキストの書式設定</a:t>
            </a:r>
          </a:p>
        </p:txBody>
      </p:sp>
      <p:sp>
        <p:nvSpPr>
          <p:cNvPr id="4" name="日付プレースホルダー 3"/>
          <p:cNvSpPr>
            <a:spLocks noGrp="1"/>
          </p:cNvSpPr>
          <p:nvPr>
            <p:ph type="dt" sz="half" idx="10"/>
          </p:nvPr>
        </p:nvSpPr>
        <p:spPr/>
        <p:txBody>
          <a:bodyPr/>
          <a:lstStyle>
            <a:lvl1pPr>
              <a:defRPr/>
            </a:lvl1pPr>
          </a:lstStyle>
          <a:p>
            <a:pPr>
              <a:defRPr/>
            </a:pPr>
            <a:fld id="{2B27AC1C-B434-47A7-8385-5A63E12F63E2}" type="datetime1">
              <a:rPr lang="ja-JP" altLang="en-US" smtClean="0"/>
              <a:t>2025/7/28</a:t>
            </a:fld>
            <a:endParaRPr lang="ja-JP" altLang="en-US"/>
          </a:p>
        </p:txBody>
      </p:sp>
      <p:sp>
        <p:nvSpPr>
          <p:cNvPr id="5" name="フッター プレースホルダー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ー 5"/>
          <p:cNvSpPr>
            <a:spLocks noGrp="1"/>
          </p:cNvSpPr>
          <p:nvPr>
            <p:ph type="sldNum" sz="quarter" idx="12"/>
          </p:nvPr>
        </p:nvSpPr>
        <p:spPr/>
        <p:txBody>
          <a:bodyPr/>
          <a:lstStyle>
            <a:lvl1pPr>
              <a:defRPr/>
            </a:lvl1pPr>
          </a:lstStyle>
          <a:p>
            <a:pPr>
              <a:defRPr/>
            </a:pPr>
            <a:fld id="{EB17DFE0-2963-4EC8-B627-07817F96F088}" type="slidenum">
              <a:rPr lang="ja-JP" altLang="en-US"/>
              <a:pPr>
                <a:defRPr/>
              </a:pPr>
              <a:t>‹#›</a:t>
            </a:fld>
            <a:endParaRPr lang="ja-JP"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sz="half" idx="1"/>
          </p:nvPr>
        </p:nvSpPr>
        <p:spPr>
          <a:xfrm>
            <a:off x="895669" y="3135948"/>
            <a:ext cx="7958772" cy="8872220"/>
          </a:xfrm>
        </p:spPr>
        <p:txBody>
          <a:bodyPr/>
          <a:lstStyle>
            <a:lvl1pPr>
              <a:defRPr sz="3900"/>
            </a:lvl1pPr>
            <a:lvl2pPr>
              <a:defRPr sz="3400"/>
            </a:lvl2pPr>
            <a:lvl3pPr>
              <a:defRPr sz="2800"/>
            </a:lvl3pPr>
            <a:lvl4pPr>
              <a:defRPr sz="2500"/>
            </a:lvl4pPr>
            <a:lvl5pPr>
              <a:defRPr sz="2500"/>
            </a:lvl5pPr>
            <a:lvl6pPr>
              <a:defRPr sz="2500"/>
            </a:lvl6pPr>
            <a:lvl7pPr>
              <a:defRPr sz="2500"/>
            </a:lvl7pPr>
            <a:lvl8pPr>
              <a:defRPr sz="2500"/>
            </a:lvl8pPr>
            <a:lvl9pPr>
              <a:defRPr sz="25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ー 3"/>
          <p:cNvSpPr>
            <a:spLocks noGrp="1"/>
          </p:cNvSpPr>
          <p:nvPr>
            <p:ph sz="half" idx="2"/>
          </p:nvPr>
        </p:nvSpPr>
        <p:spPr>
          <a:xfrm>
            <a:off x="9067800" y="3135948"/>
            <a:ext cx="7958773" cy="8872220"/>
          </a:xfrm>
        </p:spPr>
        <p:txBody>
          <a:bodyPr/>
          <a:lstStyle>
            <a:lvl1pPr>
              <a:defRPr sz="3900"/>
            </a:lvl1pPr>
            <a:lvl2pPr>
              <a:defRPr sz="3400"/>
            </a:lvl2pPr>
            <a:lvl3pPr>
              <a:defRPr sz="2800"/>
            </a:lvl3pPr>
            <a:lvl4pPr>
              <a:defRPr sz="2500"/>
            </a:lvl4pPr>
            <a:lvl5pPr>
              <a:defRPr sz="2500"/>
            </a:lvl5pPr>
            <a:lvl6pPr>
              <a:defRPr sz="2500"/>
            </a:lvl6pPr>
            <a:lvl7pPr>
              <a:defRPr sz="2500"/>
            </a:lvl7pPr>
            <a:lvl8pPr>
              <a:defRPr sz="2500"/>
            </a:lvl8pPr>
            <a:lvl9pPr>
              <a:defRPr sz="25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日付プレースホルダー 3"/>
          <p:cNvSpPr>
            <a:spLocks noGrp="1"/>
          </p:cNvSpPr>
          <p:nvPr>
            <p:ph type="dt" sz="half" idx="10"/>
          </p:nvPr>
        </p:nvSpPr>
        <p:spPr/>
        <p:txBody>
          <a:bodyPr/>
          <a:lstStyle>
            <a:lvl1pPr>
              <a:defRPr/>
            </a:lvl1pPr>
          </a:lstStyle>
          <a:p>
            <a:pPr>
              <a:defRPr/>
            </a:pPr>
            <a:fld id="{2261DF98-1B63-4F09-97F9-97EDB9C32758}" type="datetime1">
              <a:rPr lang="ja-JP" altLang="en-US" smtClean="0"/>
              <a:t>2025/7/28</a:t>
            </a:fld>
            <a:endParaRPr lang="ja-JP" altLang="en-US"/>
          </a:p>
        </p:txBody>
      </p:sp>
      <p:sp>
        <p:nvSpPr>
          <p:cNvPr id="6" name="フッター プレースホルダー 4"/>
          <p:cNvSpPr>
            <a:spLocks noGrp="1"/>
          </p:cNvSpPr>
          <p:nvPr>
            <p:ph type="ftr" sz="quarter" idx="11"/>
          </p:nvPr>
        </p:nvSpPr>
        <p:spPr/>
        <p:txBody>
          <a:bodyPr/>
          <a:lstStyle>
            <a:lvl1pPr>
              <a:defRPr/>
            </a:lvl1pPr>
          </a:lstStyle>
          <a:p>
            <a:pPr>
              <a:defRPr/>
            </a:pPr>
            <a:endParaRPr lang="ja-JP" altLang="en-US"/>
          </a:p>
        </p:txBody>
      </p:sp>
      <p:sp>
        <p:nvSpPr>
          <p:cNvPr id="7" name="スライド番号プレースホルダー 5"/>
          <p:cNvSpPr>
            <a:spLocks noGrp="1"/>
          </p:cNvSpPr>
          <p:nvPr>
            <p:ph type="sldNum" sz="quarter" idx="12"/>
          </p:nvPr>
        </p:nvSpPr>
        <p:spPr/>
        <p:txBody>
          <a:bodyPr/>
          <a:lstStyle>
            <a:lvl1pPr>
              <a:defRPr/>
            </a:lvl1pPr>
          </a:lstStyle>
          <a:p>
            <a:pPr>
              <a:defRPr/>
            </a:pPr>
            <a:fld id="{432A9D84-16B0-4DBA-95EA-90C54DDE5D36}" type="slidenum">
              <a:rPr lang="ja-JP" altLang="en-US"/>
              <a:pPr>
                <a:defRPr/>
              </a:pPr>
              <a:t>‹#›</a:t>
            </a:fld>
            <a:endParaRPr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640080" y="384493"/>
            <a:ext cx="11521440" cy="1600200"/>
          </a:xfrm>
        </p:spPr>
        <p:txBody>
          <a:bodyPr/>
          <a:lstStyle>
            <a:lvl1pPr>
              <a:defRPr/>
            </a:lvl1pPr>
          </a:lstStyle>
          <a:p>
            <a:r>
              <a:rPr lang="ja-JP" altLang="en-US"/>
              <a:t>マスター タイトルの書式設定</a:t>
            </a:r>
          </a:p>
        </p:txBody>
      </p:sp>
      <p:sp>
        <p:nvSpPr>
          <p:cNvPr id="3" name="テキスト プレースホルダー 2"/>
          <p:cNvSpPr>
            <a:spLocks noGrp="1"/>
          </p:cNvSpPr>
          <p:nvPr>
            <p:ph type="body" idx="1"/>
          </p:nvPr>
        </p:nvSpPr>
        <p:spPr>
          <a:xfrm>
            <a:off x="640080" y="2149158"/>
            <a:ext cx="5656263" cy="895667"/>
          </a:xfrm>
        </p:spPr>
        <p:txBody>
          <a:bodyPr anchor="b"/>
          <a:lstStyle>
            <a:lvl1pPr marL="0" indent="0">
              <a:buNone/>
              <a:defRPr sz="3400" b="1"/>
            </a:lvl1pPr>
            <a:lvl2pPr marL="640080" indent="0">
              <a:buNone/>
              <a:defRPr sz="2800" b="1"/>
            </a:lvl2pPr>
            <a:lvl3pPr marL="1280160" indent="0">
              <a:buNone/>
              <a:defRPr sz="2500" b="1"/>
            </a:lvl3pPr>
            <a:lvl4pPr marL="1920240" indent="0">
              <a:buNone/>
              <a:defRPr sz="2200" b="1"/>
            </a:lvl4pPr>
            <a:lvl5pPr marL="2560320" indent="0">
              <a:buNone/>
              <a:defRPr sz="2200" b="1"/>
            </a:lvl5pPr>
            <a:lvl6pPr marL="3200400" indent="0">
              <a:buNone/>
              <a:defRPr sz="2200" b="1"/>
            </a:lvl6pPr>
            <a:lvl7pPr marL="3840480" indent="0">
              <a:buNone/>
              <a:defRPr sz="2200" b="1"/>
            </a:lvl7pPr>
            <a:lvl8pPr marL="4480560" indent="0">
              <a:buNone/>
              <a:defRPr sz="2200" b="1"/>
            </a:lvl8pPr>
            <a:lvl9pPr marL="5120640" indent="0">
              <a:buNone/>
              <a:defRPr sz="2200" b="1"/>
            </a:lvl9pPr>
          </a:lstStyle>
          <a:p>
            <a:pPr lvl="0"/>
            <a:r>
              <a:rPr lang="ja-JP" altLang="en-US"/>
              <a:t>マスター テキストの書式設定</a:t>
            </a:r>
          </a:p>
        </p:txBody>
      </p:sp>
      <p:sp>
        <p:nvSpPr>
          <p:cNvPr id="4" name="コンテンツ プレースホルダー 3"/>
          <p:cNvSpPr>
            <a:spLocks noGrp="1"/>
          </p:cNvSpPr>
          <p:nvPr>
            <p:ph sz="half" idx="2"/>
          </p:nvPr>
        </p:nvSpPr>
        <p:spPr>
          <a:xfrm>
            <a:off x="640080" y="3044825"/>
            <a:ext cx="5656263" cy="5531803"/>
          </a:xfrm>
        </p:spPr>
        <p:txBody>
          <a:bodyPr/>
          <a:lstStyle>
            <a:lvl1pPr>
              <a:defRPr sz="3400"/>
            </a:lvl1pPr>
            <a:lvl2pPr>
              <a:defRPr sz="2800"/>
            </a:lvl2pPr>
            <a:lvl3pPr>
              <a:defRPr sz="2500"/>
            </a:lvl3pPr>
            <a:lvl4pPr>
              <a:defRPr sz="2200"/>
            </a:lvl4pPr>
            <a:lvl5pPr>
              <a:defRPr sz="2200"/>
            </a:lvl5pPr>
            <a:lvl6pPr>
              <a:defRPr sz="2200"/>
            </a:lvl6pPr>
            <a:lvl7pPr>
              <a:defRPr sz="2200"/>
            </a:lvl7pPr>
            <a:lvl8pPr>
              <a:defRPr sz="2200"/>
            </a:lvl8pPr>
            <a:lvl9pPr>
              <a:defRPr sz="22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ー 4"/>
          <p:cNvSpPr>
            <a:spLocks noGrp="1"/>
          </p:cNvSpPr>
          <p:nvPr>
            <p:ph type="body" sz="quarter" idx="3"/>
          </p:nvPr>
        </p:nvSpPr>
        <p:spPr>
          <a:xfrm>
            <a:off x="6503036" y="2149158"/>
            <a:ext cx="5658485" cy="895667"/>
          </a:xfrm>
        </p:spPr>
        <p:txBody>
          <a:bodyPr anchor="b"/>
          <a:lstStyle>
            <a:lvl1pPr marL="0" indent="0">
              <a:buNone/>
              <a:defRPr sz="3400" b="1"/>
            </a:lvl1pPr>
            <a:lvl2pPr marL="640080" indent="0">
              <a:buNone/>
              <a:defRPr sz="2800" b="1"/>
            </a:lvl2pPr>
            <a:lvl3pPr marL="1280160" indent="0">
              <a:buNone/>
              <a:defRPr sz="2500" b="1"/>
            </a:lvl3pPr>
            <a:lvl4pPr marL="1920240" indent="0">
              <a:buNone/>
              <a:defRPr sz="2200" b="1"/>
            </a:lvl4pPr>
            <a:lvl5pPr marL="2560320" indent="0">
              <a:buNone/>
              <a:defRPr sz="2200" b="1"/>
            </a:lvl5pPr>
            <a:lvl6pPr marL="3200400" indent="0">
              <a:buNone/>
              <a:defRPr sz="2200" b="1"/>
            </a:lvl6pPr>
            <a:lvl7pPr marL="3840480" indent="0">
              <a:buNone/>
              <a:defRPr sz="2200" b="1"/>
            </a:lvl7pPr>
            <a:lvl8pPr marL="4480560" indent="0">
              <a:buNone/>
              <a:defRPr sz="2200" b="1"/>
            </a:lvl8pPr>
            <a:lvl9pPr marL="5120640" indent="0">
              <a:buNone/>
              <a:defRPr sz="2200" b="1"/>
            </a:lvl9pPr>
          </a:lstStyle>
          <a:p>
            <a:pPr lvl="0"/>
            <a:r>
              <a:rPr lang="ja-JP" altLang="en-US"/>
              <a:t>マスター テキストの書式設定</a:t>
            </a:r>
          </a:p>
        </p:txBody>
      </p:sp>
      <p:sp>
        <p:nvSpPr>
          <p:cNvPr id="6" name="コンテンツ プレースホルダー 5"/>
          <p:cNvSpPr>
            <a:spLocks noGrp="1"/>
          </p:cNvSpPr>
          <p:nvPr>
            <p:ph sz="quarter" idx="4"/>
          </p:nvPr>
        </p:nvSpPr>
        <p:spPr>
          <a:xfrm>
            <a:off x="6503036" y="3044825"/>
            <a:ext cx="5658485" cy="5531803"/>
          </a:xfrm>
        </p:spPr>
        <p:txBody>
          <a:bodyPr/>
          <a:lstStyle>
            <a:lvl1pPr>
              <a:defRPr sz="3400"/>
            </a:lvl1pPr>
            <a:lvl2pPr>
              <a:defRPr sz="2800"/>
            </a:lvl2pPr>
            <a:lvl3pPr>
              <a:defRPr sz="2500"/>
            </a:lvl3pPr>
            <a:lvl4pPr>
              <a:defRPr sz="2200"/>
            </a:lvl4pPr>
            <a:lvl5pPr>
              <a:defRPr sz="2200"/>
            </a:lvl5pPr>
            <a:lvl6pPr>
              <a:defRPr sz="2200"/>
            </a:lvl6pPr>
            <a:lvl7pPr>
              <a:defRPr sz="2200"/>
            </a:lvl7pPr>
            <a:lvl8pPr>
              <a:defRPr sz="2200"/>
            </a:lvl8pPr>
            <a:lvl9pPr>
              <a:defRPr sz="22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日付プレースホルダー 3"/>
          <p:cNvSpPr>
            <a:spLocks noGrp="1"/>
          </p:cNvSpPr>
          <p:nvPr>
            <p:ph type="dt" sz="half" idx="10"/>
          </p:nvPr>
        </p:nvSpPr>
        <p:spPr/>
        <p:txBody>
          <a:bodyPr/>
          <a:lstStyle>
            <a:lvl1pPr>
              <a:defRPr/>
            </a:lvl1pPr>
          </a:lstStyle>
          <a:p>
            <a:pPr>
              <a:defRPr/>
            </a:pPr>
            <a:fld id="{CA14E69B-C8F8-4792-B307-8AFEC8779C1C}" type="datetime1">
              <a:rPr lang="ja-JP" altLang="en-US" smtClean="0"/>
              <a:t>2025/7/28</a:t>
            </a:fld>
            <a:endParaRPr lang="ja-JP" altLang="en-US"/>
          </a:p>
        </p:txBody>
      </p:sp>
      <p:sp>
        <p:nvSpPr>
          <p:cNvPr id="8" name="フッター プレースホルダー 4"/>
          <p:cNvSpPr>
            <a:spLocks noGrp="1"/>
          </p:cNvSpPr>
          <p:nvPr>
            <p:ph type="ftr" sz="quarter" idx="11"/>
          </p:nvPr>
        </p:nvSpPr>
        <p:spPr/>
        <p:txBody>
          <a:bodyPr/>
          <a:lstStyle>
            <a:lvl1pPr>
              <a:defRPr/>
            </a:lvl1pPr>
          </a:lstStyle>
          <a:p>
            <a:pPr>
              <a:defRPr/>
            </a:pPr>
            <a:endParaRPr lang="ja-JP" altLang="en-US"/>
          </a:p>
        </p:txBody>
      </p:sp>
      <p:sp>
        <p:nvSpPr>
          <p:cNvPr id="9" name="スライド番号プレースホルダー 5"/>
          <p:cNvSpPr>
            <a:spLocks noGrp="1"/>
          </p:cNvSpPr>
          <p:nvPr>
            <p:ph type="sldNum" sz="quarter" idx="12"/>
          </p:nvPr>
        </p:nvSpPr>
        <p:spPr/>
        <p:txBody>
          <a:bodyPr/>
          <a:lstStyle>
            <a:lvl1pPr>
              <a:defRPr/>
            </a:lvl1pPr>
          </a:lstStyle>
          <a:p>
            <a:pPr>
              <a:defRPr/>
            </a:pPr>
            <a:fld id="{D41CDCFA-C134-4070-99B1-23A51B9D7DED}" type="slidenum">
              <a:rPr lang="ja-JP" altLang="en-US"/>
              <a:pPr>
                <a:defRPr/>
              </a:pPr>
              <a:t>‹#›</a:t>
            </a:fld>
            <a:endParaRPr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日付プレースホルダー 3"/>
          <p:cNvSpPr>
            <a:spLocks noGrp="1"/>
          </p:cNvSpPr>
          <p:nvPr>
            <p:ph type="dt" sz="half" idx="10"/>
          </p:nvPr>
        </p:nvSpPr>
        <p:spPr/>
        <p:txBody>
          <a:bodyPr/>
          <a:lstStyle>
            <a:lvl1pPr>
              <a:defRPr/>
            </a:lvl1pPr>
          </a:lstStyle>
          <a:p>
            <a:pPr>
              <a:defRPr/>
            </a:pPr>
            <a:fld id="{37984AD1-56B7-4B14-818B-B7339E1FE138}" type="datetime1">
              <a:rPr lang="ja-JP" altLang="en-US" smtClean="0"/>
              <a:t>2025/7/28</a:t>
            </a:fld>
            <a:endParaRPr lang="ja-JP" altLang="en-US"/>
          </a:p>
        </p:txBody>
      </p:sp>
      <p:sp>
        <p:nvSpPr>
          <p:cNvPr id="4" name="フッター プレースホルダー 4"/>
          <p:cNvSpPr>
            <a:spLocks noGrp="1"/>
          </p:cNvSpPr>
          <p:nvPr>
            <p:ph type="ftr" sz="quarter" idx="11"/>
          </p:nvPr>
        </p:nvSpPr>
        <p:spPr/>
        <p:txBody>
          <a:bodyPr/>
          <a:lstStyle>
            <a:lvl1pPr>
              <a:defRPr/>
            </a:lvl1pPr>
          </a:lstStyle>
          <a:p>
            <a:pPr>
              <a:defRPr/>
            </a:pPr>
            <a:endParaRPr lang="ja-JP" altLang="en-US"/>
          </a:p>
        </p:txBody>
      </p:sp>
      <p:sp>
        <p:nvSpPr>
          <p:cNvPr id="5" name="スライド番号プレースホルダー 5"/>
          <p:cNvSpPr>
            <a:spLocks noGrp="1"/>
          </p:cNvSpPr>
          <p:nvPr>
            <p:ph type="sldNum" sz="quarter" idx="12"/>
          </p:nvPr>
        </p:nvSpPr>
        <p:spPr/>
        <p:txBody>
          <a:bodyPr/>
          <a:lstStyle>
            <a:lvl1pPr>
              <a:defRPr/>
            </a:lvl1pPr>
          </a:lstStyle>
          <a:p>
            <a:pPr>
              <a:defRPr/>
            </a:pPr>
            <a:fld id="{8B85BC99-4FB4-4772-9876-4F2DEFBB8D44}" type="slidenum">
              <a:rPr lang="ja-JP" altLang="en-US"/>
              <a:pPr>
                <a:defRPr/>
              </a:pPr>
              <a:t>‹#›</a:t>
            </a:fld>
            <a:endParaRPr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3"/>
          <p:cNvSpPr>
            <a:spLocks noGrp="1"/>
          </p:cNvSpPr>
          <p:nvPr>
            <p:ph type="dt" sz="half" idx="10"/>
          </p:nvPr>
        </p:nvSpPr>
        <p:spPr/>
        <p:txBody>
          <a:bodyPr/>
          <a:lstStyle>
            <a:lvl1pPr>
              <a:defRPr/>
            </a:lvl1pPr>
          </a:lstStyle>
          <a:p>
            <a:pPr>
              <a:defRPr/>
            </a:pPr>
            <a:fld id="{75DF176E-6796-465C-ABE8-0FEB5DC65D1D}" type="datetime1">
              <a:rPr lang="ja-JP" altLang="en-US" smtClean="0"/>
              <a:t>2025/7/28</a:t>
            </a:fld>
            <a:endParaRPr lang="ja-JP" altLang="en-US"/>
          </a:p>
        </p:txBody>
      </p:sp>
      <p:sp>
        <p:nvSpPr>
          <p:cNvPr id="3" name="フッター プレースホルダー 4"/>
          <p:cNvSpPr>
            <a:spLocks noGrp="1"/>
          </p:cNvSpPr>
          <p:nvPr>
            <p:ph type="ftr" sz="quarter" idx="11"/>
          </p:nvPr>
        </p:nvSpPr>
        <p:spPr/>
        <p:txBody>
          <a:bodyPr/>
          <a:lstStyle>
            <a:lvl1pPr>
              <a:defRPr/>
            </a:lvl1pPr>
          </a:lstStyle>
          <a:p>
            <a:pPr>
              <a:defRPr/>
            </a:pPr>
            <a:endParaRPr lang="ja-JP" altLang="en-US"/>
          </a:p>
        </p:txBody>
      </p:sp>
      <p:sp>
        <p:nvSpPr>
          <p:cNvPr id="4" name="スライド番号プレースホルダー 5"/>
          <p:cNvSpPr>
            <a:spLocks noGrp="1"/>
          </p:cNvSpPr>
          <p:nvPr>
            <p:ph type="sldNum" sz="quarter" idx="12"/>
          </p:nvPr>
        </p:nvSpPr>
        <p:spPr/>
        <p:txBody>
          <a:bodyPr/>
          <a:lstStyle>
            <a:lvl1pPr>
              <a:defRPr/>
            </a:lvl1pPr>
          </a:lstStyle>
          <a:p>
            <a:pPr>
              <a:defRPr/>
            </a:pPr>
            <a:fld id="{5AFCC529-390D-46BE-92B0-42B9042FC753}" type="slidenum">
              <a:rPr lang="ja-JP" altLang="en-US"/>
              <a:pPr>
                <a:defRPr/>
              </a:pPr>
              <a:t>‹#›</a:t>
            </a:fld>
            <a:endParaRPr lang="ja-JP"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40081" y="382270"/>
            <a:ext cx="4211638" cy="1626870"/>
          </a:xfrm>
        </p:spPr>
        <p:txBody>
          <a:bodyPr anchor="b"/>
          <a:lstStyle>
            <a:lvl1pPr algn="l">
              <a:defRPr sz="2800" b="1"/>
            </a:lvl1pPr>
          </a:lstStyle>
          <a:p>
            <a:r>
              <a:rPr lang="ja-JP" altLang="en-US"/>
              <a:t>マスター タイトルの書式設定</a:t>
            </a:r>
          </a:p>
        </p:txBody>
      </p:sp>
      <p:sp>
        <p:nvSpPr>
          <p:cNvPr id="3" name="コンテンツ プレースホルダー 2"/>
          <p:cNvSpPr>
            <a:spLocks noGrp="1"/>
          </p:cNvSpPr>
          <p:nvPr>
            <p:ph idx="1"/>
          </p:nvPr>
        </p:nvSpPr>
        <p:spPr>
          <a:xfrm>
            <a:off x="5005070" y="382271"/>
            <a:ext cx="7156450" cy="8194358"/>
          </a:xfrm>
        </p:spPr>
        <p:txBody>
          <a:bodyPr/>
          <a:lstStyle>
            <a:lvl1pPr>
              <a:defRPr sz="4500"/>
            </a:lvl1pPr>
            <a:lvl2pPr>
              <a:defRPr sz="3900"/>
            </a:lvl2pPr>
            <a:lvl3pPr>
              <a:defRPr sz="3400"/>
            </a:lvl3pPr>
            <a:lvl4pPr>
              <a:defRPr sz="2800"/>
            </a:lvl4pPr>
            <a:lvl5pPr>
              <a:defRPr sz="2800"/>
            </a:lvl5pPr>
            <a:lvl6pPr>
              <a:defRPr sz="2800"/>
            </a:lvl6pPr>
            <a:lvl7pPr>
              <a:defRPr sz="2800"/>
            </a:lvl7pPr>
            <a:lvl8pPr>
              <a:defRPr sz="2800"/>
            </a:lvl8pPr>
            <a:lvl9pPr>
              <a:defRPr sz="28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ー 3"/>
          <p:cNvSpPr>
            <a:spLocks noGrp="1"/>
          </p:cNvSpPr>
          <p:nvPr>
            <p:ph type="body" sz="half" idx="2"/>
          </p:nvPr>
        </p:nvSpPr>
        <p:spPr>
          <a:xfrm>
            <a:off x="640081" y="2009141"/>
            <a:ext cx="4211638" cy="6567488"/>
          </a:xfrm>
        </p:spPr>
        <p:txBody>
          <a:bodyPr/>
          <a:lstStyle>
            <a:lvl1pPr marL="0" indent="0">
              <a:buNone/>
              <a:defRPr sz="2000"/>
            </a:lvl1pPr>
            <a:lvl2pPr marL="640080" indent="0">
              <a:buNone/>
              <a:defRPr sz="1700"/>
            </a:lvl2pPr>
            <a:lvl3pPr marL="1280160" indent="0">
              <a:buNone/>
              <a:defRPr sz="1400"/>
            </a:lvl3pPr>
            <a:lvl4pPr marL="1920240" indent="0">
              <a:buNone/>
              <a:defRPr sz="1300"/>
            </a:lvl4pPr>
            <a:lvl5pPr marL="2560320" indent="0">
              <a:buNone/>
              <a:defRPr sz="1300"/>
            </a:lvl5pPr>
            <a:lvl6pPr marL="3200400" indent="0">
              <a:buNone/>
              <a:defRPr sz="1300"/>
            </a:lvl6pPr>
            <a:lvl7pPr marL="3840480" indent="0">
              <a:buNone/>
              <a:defRPr sz="1300"/>
            </a:lvl7pPr>
            <a:lvl8pPr marL="4480560" indent="0">
              <a:buNone/>
              <a:defRPr sz="1300"/>
            </a:lvl8pPr>
            <a:lvl9pPr marL="5120640" indent="0">
              <a:buNone/>
              <a:defRPr sz="1300"/>
            </a:lvl9pPr>
          </a:lstStyle>
          <a:p>
            <a:pPr lvl="0"/>
            <a:r>
              <a:rPr lang="ja-JP" altLang="en-US"/>
              <a:t>マスター テキストの書式設定</a:t>
            </a:r>
          </a:p>
        </p:txBody>
      </p:sp>
      <p:sp>
        <p:nvSpPr>
          <p:cNvPr id="5" name="日付プレースホルダー 3"/>
          <p:cNvSpPr>
            <a:spLocks noGrp="1"/>
          </p:cNvSpPr>
          <p:nvPr>
            <p:ph type="dt" sz="half" idx="10"/>
          </p:nvPr>
        </p:nvSpPr>
        <p:spPr/>
        <p:txBody>
          <a:bodyPr/>
          <a:lstStyle>
            <a:lvl1pPr>
              <a:defRPr/>
            </a:lvl1pPr>
          </a:lstStyle>
          <a:p>
            <a:pPr>
              <a:defRPr/>
            </a:pPr>
            <a:fld id="{41B9C811-7E6E-496A-BC1A-FB18E6CB02C4}" type="datetime1">
              <a:rPr lang="ja-JP" altLang="en-US" smtClean="0"/>
              <a:t>2025/7/28</a:t>
            </a:fld>
            <a:endParaRPr lang="ja-JP" altLang="en-US"/>
          </a:p>
        </p:txBody>
      </p:sp>
      <p:sp>
        <p:nvSpPr>
          <p:cNvPr id="6" name="フッター プレースホルダー 4"/>
          <p:cNvSpPr>
            <a:spLocks noGrp="1"/>
          </p:cNvSpPr>
          <p:nvPr>
            <p:ph type="ftr" sz="quarter" idx="11"/>
          </p:nvPr>
        </p:nvSpPr>
        <p:spPr/>
        <p:txBody>
          <a:bodyPr/>
          <a:lstStyle>
            <a:lvl1pPr>
              <a:defRPr/>
            </a:lvl1pPr>
          </a:lstStyle>
          <a:p>
            <a:pPr>
              <a:defRPr/>
            </a:pPr>
            <a:endParaRPr lang="ja-JP" altLang="en-US"/>
          </a:p>
        </p:txBody>
      </p:sp>
      <p:sp>
        <p:nvSpPr>
          <p:cNvPr id="7" name="スライド番号プレースホルダー 5"/>
          <p:cNvSpPr>
            <a:spLocks noGrp="1"/>
          </p:cNvSpPr>
          <p:nvPr>
            <p:ph type="sldNum" sz="quarter" idx="12"/>
          </p:nvPr>
        </p:nvSpPr>
        <p:spPr/>
        <p:txBody>
          <a:bodyPr/>
          <a:lstStyle>
            <a:lvl1pPr>
              <a:defRPr/>
            </a:lvl1pPr>
          </a:lstStyle>
          <a:p>
            <a:pPr>
              <a:defRPr/>
            </a:pPr>
            <a:fld id="{9C192503-94CA-4296-BF81-9AF84BCB7CF9}" type="slidenum">
              <a:rPr lang="ja-JP" altLang="en-US"/>
              <a:pPr>
                <a:defRPr/>
              </a:pPr>
              <a:t>‹#›</a:t>
            </a:fld>
            <a:endParaRPr lang="ja-JP"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2509203" y="6720840"/>
            <a:ext cx="7680960" cy="793433"/>
          </a:xfrm>
        </p:spPr>
        <p:txBody>
          <a:bodyPr anchor="b"/>
          <a:lstStyle>
            <a:lvl1pPr algn="l">
              <a:defRPr sz="2800" b="1"/>
            </a:lvl1pPr>
          </a:lstStyle>
          <a:p>
            <a:r>
              <a:rPr lang="ja-JP" altLang="en-US"/>
              <a:t>マスター タイトルの書式設定</a:t>
            </a:r>
          </a:p>
        </p:txBody>
      </p:sp>
      <p:sp>
        <p:nvSpPr>
          <p:cNvPr id="3" name="図プレースホルダー 2"/>
          <p:cNvSpPr>
            <a:spLocks noGrp="1"/>
          </p:cNvSpPr>
          <p:nvPr>
            <p:ph type="pic" idx="1"/>
          </p:nvPr>
        </p:nvSpPr>
        <p:spPr>
          <a:xfrm>
            <a:off x="2509203" y="857885"/>
            <a:ext cx="7680960" cy="5760720"/>
          </a:xfrm>
        </p:spPr>
        <p:txBody>
          <a:bodyPr rtlCol="0">
            <a:normAutofit/>
          </a:bodyPr>
          <a:lstStyle>
            <a:lvl1pPr marL="0" indent="0">
              <a:buNone/>
              <a:defRPr sz="4500"/>
            </a:lvl1pPr>
            <a:lvl2pPr marL="640080" indent="0">
              <a:buNone/>
              <a:defRPr sz="3900"/>
            </a:lvl2pPr>
            <a:lvl3pPr marL="1280160" indent="0">
              <a:buNone/>
              <a:defRPr sz="3400"/>
            </a:lvl3pPr>
            <a:lvl4pPr marL="1920240" indent="0">
              <a:buNone/>
              <a:defRPr sz="2800"/>
            </a:lvl4pPr>
            <a:lvl5pPr marL="2560320" indent="0">
              <a:buNone/>
              <a:defRPr sz="2800"/>
            </a:lvl5pPr>
            <a:lvl6pPr marL="3200400" indent="0">
              <a:buNone/>
              <a:defRPr sz="2800"/>
            </a:lvl6pPr>
            <a:lvl7pPr marL="3840480" indent="0">
              <a:buNone/>
              <a:defRPr sz="2800"/>
            </a:lvl7pPr>
            <a:lvl8pPr marL="4480560" indent="0">
              <a:buNone/>
              <a:defRPr sz="2800"/>
            </a:lvl8pPr>
            <a:lvl9pPr marL="5120640" indent="0">
              <a:buNone/>
              <a:defRPr sz="2800"/>
            </a:lvl9pPr>
          </a:lstStyle>
          <a:p>
            <a:pPr lvl="0"/>
            <a:endParaRPr lang="ja-JP" altLang="en-US" noProof="0"/>
          </a:p>
        </p:txBody>
      </p:sp>
      <p:sp>
        <p:nvSpPr>
          <p:cNvPr id="4" name="テキスト プレースホルダー 3"/>
          <p:cNvSpPr>
            <a:spLocks noGrp="1"/>
          </p:cNvSpPr>
          <p:nvPr>
            <p:ph type="body" sz="half" idx="2"/>
          </p:nvPr>
        </p:nvSpPr>
        <p:spPr>
          <a:xfrm>
            <a:off x="2509203" y="7514273"/>
            <a:ext cx="7680960" cy="1126807"/>
          </a:xfrm>
        </p:spPr>
        <p:txBody>
          <a:bodyPr/>
          <a:lstStyle>
            <a:lvl1pPr marL="0" indent="0">
              <a:buNone/>
              <a:defRPr sz="2000"/>
            </a:lvl1pPr>
            <a:lvl2pPr marL="640080" indent="0">
              <a:buNone/>
              <a:defRPr sz="1700"/>
            </a:lvl2pPr>
            <a:lvl3pPr marL="1280160" indent="0">
              <a:buNone/>
              <a:defRPr sz="1400"/>
            </a:lvl3pPr>
            <a:lvl4pPr marL="1920240" indent="0">
              <a:buNone/>
              <a:defRPr sz="1300"/>
            </a:lvl4pPr>
            <a:lvl5pPr marL="2560320" indent="0">
              <a:buNone/>
              <a:defRPr sz="1300"/>
            </a:lvl5pPr>
            <a:lvl6pPr marL="3200400" indent="0">
              <a:buNone/>
              <a:defRPr sz="1300"/>
            </a:lvl6pPr>
            <a:lvl7pPr marL="3840480" indent="0">
              <a:buNone/>
              <a:defRPr sz="1300"/>
            </a:lvl7pPr>
            <a:lvl8pPr marL="4480560" indent="0">
              <a:buNone/>
              <a:defRPr sz="1300"/>
            </a:lvl8pPr>
            <a:lvl9pPr marL="5120640" indent="0">
              <a:buNone/>
              <a:defRPr sz="1300"/>
            </a:lvl9pPr>
          </a:lstStyle>
          <a:p>
            <a:pPr lvl="0"/>
            <a:r>
              <a:rPr lang="ja-JP" altLang="en-US"/>
              <a:t>マスター テキストの書式設定</a:t>
            </a:r>
          </a:p>
        </p:txBody>
      </p:sp>
      <p:sp>
        <p:nvSpPr>
          <p:cNvPr id="5" name="日付プレースホルダー 3"/>
          <p:cNvSpPr>
            <a:spLocks noGrp="1"/>
          </p:cNvSpPr>
          <p:nvPr>
            <p:ph type="dt" sz="half" idx="10"/>
          </p:nvPr>
        </p:nvSpPr>
        <p:spPr/>
        <p:txBody>
          <a:bodyPr/>
          <a:lstStyle>
            <a:lvl1pPr>
              <a:defRPr/>
            </a:lvl1pPr>
          </a:lstStyle>
          <a:p>
            <a:pPr>
              <a:defRPr/>
            </a:pPr>
            <a:fld id="{E813FD0D-DFEE-48C2-97A2-1C8963076CC0}" type="datetime1">
              <a:rPr lang="ja-JP" altLang="en-US" smtClean="0"/>
              <a:t>2025/7/28</a:t>
            </a:fld>
            <a:endParaRPr lang="ja-JP" altLang="en-US"/>
          </a:p>
        </p:txBody>
      </p:sp>
      <p:sp>
        <p:nvSpPr>
          <p:cNvPr id="6" name="フッター プレースホルダー 4"/>
          <p:cNvSpPr>
            <a:spLocks noGrp="1"/>
          </p:cNvSpPr>
          <p:nvPr>
            <p:ph type="ftr" sz="quarter" idx="11"/>
          </p:nvPr>
        </p:nvSpPr>
        <p:spPr/>
        <p:txBody>
          <a:bodyPr/>
          <a:lstStyle>
            <a:lvl1pPr>
              <a:defRPr/>
            </a:lvl1pPr>
          </a:lstStyle>
          <a:p>
            <a:pPr>
              <a:defRPr/>
            </a:pPr>
            <a:endParaRPr lang="ja-JP" altLang="en-US"/>
          </a:p>
        </p:txBody>
      </p:sp>
      <p:sp>
        <p:nvSpPr>
          <p:cNvPr id="7" name="スライド番号プレースホルダー 5"/>
          <p:cNvSpPr>
            <a:spLocks noGrp="1"/>
          </p:cNvSpPr>
          <p:nvPr>
            <p:ph type="sldNum" sz="quarter" idx="12"/>
          </p:nvPr>
        </p:nvSpPr>
        <p:spPr/>
        <p:txBody>
          <a:bodyPr/>
          <a:lstStyle>
            <a:lvl1pPr>
              <a:defRPr/>
            </a:lvl1pPr>
          </a:lstStyle>
          <a:p>
            <a:pPr>
              <a:defRPr/>
            </a:pPr>
            <a:fld id="{30221530-3D90-4027-B8A6-4E7B32CD0A87}" type="slidenum">
              <a:rPr lang="ja-JP" altLang="en-US"/>
              <a:pPr>
                <a:defRPr/>
              </a:pPr>
              <a:t>‹#›</a:t>
            </a:fld>
            <a:endParaRPr lang="ja-JP"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タイトル プレースホルダー 1"/>
          <p:cNvSpPr>
            <a:spLocks noGrp="1"/>
          </p:cNvSpPr>
          <p:nvPr>
            <p:ph type="title"/>
          </p:nvPr>
        </p:nvSpPr>
        <p:spPr bwMode="auto">
          <a:xfrm>
            <a:off x="639763" y="384175"/>
            <a:ext cx="11522075" cy="1600200"/>
          </a:xfrm>
          <a:prstGeom prst="rect">
            <a:avLst/>
          </a:prstGeom>
          <a:noFill/>
          <a:ln w="9525">
            <a:noFill/>
            <a:miter lim="800000"/>
            <a:headEnd/>
            <a:tailEnd/>
          </a:ln>
        </p:spPr>
        <p:txBody>
          <a:bodyPr vert="horz" wrap="square" lIns="128016" tIns="64008" rIns="128016" bIns="64008" numCol="1" anchor="ctr" anchorCtr="0" compatLnSpc="1">
            <a:prstTxWarp prst="textNoShape">
              <a:avLst/>
            </a:prstTxWarp>
          </a:bodyPr>
          <a:lstStyle/>
          <a:p>
            <a:pPr lvl="0"/>
            <a:r>
              <a:rPr lang="ja-JP" altLang="en-US"/>
              <a:t>マスター タイトルの書式設定</a:t>
            </a:r>
          </a:p>
        </p:txBody>
      </p:sp>
      <p:sp>
        <p:nvSpPr>
          <p:cNvPr id="1027" name="テキスト プレースホルダー 2"/>
          <p:cNvSpPr>
            <a:spLocks noGrp="1"/>
          </p:cNvSpPr>
          <p:nvPr>
            <p:ph type="body" idx="1"/>
          </p:nvPr>
        </p:nvSpPr>
        <p:spPr bwMode="auto">
          <a:xfrm>
            <a:off x="639763" y="2239963"/>
            <a:ext cx="11522075" cy="6337300"/>
          </a:xfrm>
          <a:prstGeom prst="rect">
            <a:avLst/>
          </a:prstGeom>
          <a:noFill/>
          <a:ln w="9525">
            <a:noFill/>
            <a:miter lim="800000"/>
            <a:headEnd/>
            <a:tailEnd/>
          </a:ln>
        </p:spPr>
        <p:txBody>
          <a:bodyPr vert="horz" wrap="square" lIns="128016" tIns="64008" rIns="128016" bIns="64008" numCol="1" anchor="t" anchorCtr="0" compatLnSpc="1">
            <a:prstTxWarp prst="textNoShape">
              <a:avLst/>
            </a:prstTxWarp>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ー 3"/>
          <p:cNvSpPr>
            <a:spLocks noGrp="1"/>
          </p:cNvSpPr>
          <p:nvPr>
            <p:ph type="dt" sz="half" idx="2"/>
          </p:nvPr>
        </p:nvSpPr>
        <p:spPr>
          <a:xfrm>
            <a:off x="639763" y="8899525"/>
            <a:ext cx="2987675" cy="511175"/>
          </a:xfrm>
          <a:prstGeom prst="rect">
            <a:avLst/>
          </a:prstGeom>
        </p:spPr>
        <p:txBody>
          <a:bodyPr vert="horz" lIns="128016" tIns="64008" rIns="128016" bIns="64008" rtlCol="0" anchor="ctr"/>
          <a:lstStyle>
            <a:lvl1pPr algn="l" defTabSz="1280160" fontAlgn="auto">
              <a:spcBef>
                <a:spcPts val="0"/>
              </a:spcBef>
              <a:spcAft>
                <a:spcPts val="0"/>
              </a:spcAft>
              <a:defRPr sz="1700" smtClean="0">
                <a:solidFill>
                  <a:schemeClr val="tx1">
                    <a:tint val="75000"/>
                  </a:schemeClr>
                </a:solidFill>
                <a:latin typeface="+mn-lt"/>
                <a:ea typeface="+mn-ea"/>
              </a:defRPr>
            </a:lvl1pPr>
          </a:lstStyle>
          <a:p>
            <a:pPr>
              <a:defRPr/>
            </a:pPr>
            <a:fld id="{6D20EE7C-9A91-499E-A299-E3633A2BE748}" type="datetime1">
              <a:rPr lang="ja-JP" altLang="en-US" smtClean="0"/>
              <a:t>2025/7/28</a:t>
            </a:fld>
            <a:endParaRPr lang="ja-JP" altLang="en-US"/>
          </a:p>
        </p:txBody>
      </p:sp>
      <p:sp>
        <p:nvSpPr>
          <p:cNvPr id="5" name="フッター プレースホルダー 4"/>
          <p:cNvSpPr>
            <a:spLocks noGrp="1"/>
          </p:cNvSpPr>
          <p:nvPr>
            <p:ph type="ftr" sz="quarter" idx="3"/>
          </p:nvPr>
        </p:nvSpPr>
        <p:spPr>
          <a:xfrm>
            <a:off x="4373563" y="8899525"/>
            <a:ext cx="4054475" cy="511175"/>
          </a:xfrm>
          <a:prstGeom prst="rect">
            <a:avLst/>
          </a:prstGeom>
        </p:spPr>
        <p:txBody>
          <a:bodyPr vert="horz" lIns="128016" tIns="64008" rIns="128016" bIns="64008" rtlCol="0" anchor="ctr"/>
          <a:lstStyle>
            <a:lvl1pPr algn="ctr" defTabSz="1280160" fontAlgn="auto">
              <a:spcBef>
                <a:spcPts val="0"/>
              </a:spcBef>
              <a:spcAft>
                <a:spcPts val="0"/>
              </a:spcAft>
              <a:defRPr sz="1700">
                <a:solidFill>
                  <a:schemeClr val="tx1">
                    <a:tint val="75000"/>
                  </a:schemeClr>
                </a:solidFill>
                <a:latin typeface="+mn-lt"/>
                <a:ea typeface="+mn-ea"/>
              </a:defRPr>
            </a:lvl1pPr>
          </a:lstStyle>
          <a:p>
            <a:pPr>
              <a:defRPr/>
            </a:pPr>
            <a:endParaRPr lang="ja-JP" altLang="en-US"/>
          </a:p>
        </p:txBody>
      </p:sp>
      <p:sp>
        <p:nvSpPr>
          <p:cNvPr id="6" name="スライド番号プレースホルダー 5"/>
          <p:cNvSpPr>
            <a:spLocks noGrp="1"/>
          </p:cNvSpPr>
          <p:nvPr>
            <p:ph type="sldNum" sz="quarter" idx="4"/>
          </p:nvPr>
        </p:nvSpPr>
        <p:spPr>
          <a:xfrm>
            <a:off x="9174163" y="8899525"/>
            <a:ext cx="2987675" cy="511175"/>
          </a:xfrm>
          <a:prstGeom prst="rect">
            <a:avLst/>
          </a:prstGeom>
        </p:spPr>
        <p:txBody>
          <a:bodyPr vert="horz" lIns="128016" tIns="64008" rIns="128016" bIns="64008" rtlCol="0" anchor="ctr"/>
          <a:lstStyle>
            <a:lvl1pPr algn="r" defTabSz="1280160" fontAlgn="auto">
              <a:spcBef>
                <a:spcPts val="0"/>
              </a:spcBef>
              <a:spcAft>
                <a:spcPts val="0"/>
              </a:spcAft>
              <a:defRPr sz="1700" smtClean="0">
                <a:solidFill>
                  <a:schemeClr val="tx1">
                    <a:tint val="75000"/>
                  </a:schemeClr>
                </a:solidFill>
                <a:latin typeface="+mn-lt"/>
                <a:ea typeface="+mn-ea"/>
              </a:defRPr>
            </a:lvl1pPr>
          </a:lstStyle>
          <a:p>
            <a:pPr>
              <a:defRPr/>
            </a:pPr>
            <a:fld id="{D2A1EF17-624C-46C4-BDE2-94C561A6BB91}" type="slidenum">
              <a:rPr lang="ja-JP" altLang="en-US"/>
              <a:pPr>
                <a:defRPr/>
              </a:pPr>
              <a:t>‹#›</a:t>
            </a:fld>
            <a:endParaRPr lang="ja-JP" altLang="en-US"/>
          </a:p>
        </p:txBody>
      </p:sp>
    </p:spTree>
  </p:cSld>
  <p:clrMap bg1="lt1" tx1="dk1" bg2="lt2" tx2="dk2" accent1="accent1" accent2="accent2" accent3="accent3" accent4="accent4" accent5="accent5" accent6="accent6" hlink="hlink" folHlink="folHlink"/>
  <p:sldLayoutIdLst>
    <p:sldLayoutId id="2147483659" r:id="rId1"/>
    <p:sldLayoutId id="2147483658" r:id="rId2"/>
    <p:sldLayoutId id="2147483657" r:id="rId3"/>
    <p:sldLayoutId id="2147483656" r:id="rId4"/>
    <p:sldLayoutId id="2147483655" r:id="rId5"/>
    <p:sldLayoutId id="2147483654" r:id="rId6"/>
    <p:sldLayoutId id="2147483653" r:id="rId7"/>
    <p:sldLayoutId id="2147483652" r:id="rId8"/>
    <p:sldLayoutId id="2147483651" r:id="rId9"/>
    <p:sldLayoutId id="2147483650" r:id="rId10"/>
    <p:sldLayoutId id="2147483649" r:id="rId11"/>
  </p:sldLayoutIdLst>
  <p:hf hdr="0" ftr="0" dt="0"/>
  <p:txStyles>
    <p:titleStyle>
      <a:lvl1pPr algn="ctr" defTabSz="1279525" rtl="0" fontAlgn="base">
        <a:spcBef>
          <a:spcPct val="0"/>
        </a:spcBef>
        <a:spcAft>
          <a:spcPct val="0"/>
        </a:spcAft>
        <a:defRPr kumimoji="1" sz="6200" kern="1200">
          <a:solidFill>
            <a:schemeClr val="tx1"/>
          </a:solidFill>
          <a:latin typeface="+mj-lt"/>
          <a:ea typeface="+mj-ea"/>
          <a:cs typeface="+mj-cs"/>
        </a:defRPr>
      </a:lvl1pPr>
      <a:lvl2pPr algn="ctr" defTabSz="1279525" rtl="0" fontAlgn="base">
        <a:spcBef>
          <a:spcPct val="0"/>
        </a:spcBef>
        <a:spcAft>
          <a:spcPct val="0"/>
        </a:spcAft>
        <a:defRPr kumimoji="1" sz="6200">
          <a:solidFill>
            <a:schemeClr val="tx1"/>
          </a:solidFill>
          <a:latin typeface="Calibri" pitchFamily="34" charset="0"/>
          <a:ea typeface="ＭＳ Ｐゴシック" charset="-128"/>
        </a:defRPr>
      </a:lvl2pPr>
      <a:lvl3pPr algn="ctr" defTabSz="1279525" rtl="0" fontAlgn="base">
        <a:spcBef>
          <a:spcPct val="0"/>
        </a:spcBef>
        <a:spcAft>
          <a:spcPct val="0"/>
        </a:spcAft>
        <a:defRPr kumimoji="1" sz="6200">
          <a:solidFill>
            <a:schemeClr val="tx1"/>
          </a:solidFill>
          <a:latin typeface="Calibri" pitchFamily="34" charset="0"/>
          <a:ea typeface="ＭＳ Ｐゴシック" charset="-128"/>
        </a:defRPr>
      </a:lvl3pPr>
      <a:lvl4pPr algn="ctr" defTabSz="1279525" rtl="0" fontAlgn="base">
        <a:spcBef>
          <a:spcPct val="0"/>
        </a:spcBef>
        <a:spcAft>
          <a:spcPct val="0"/>
        </a:spcAft>
        <a:defRPr kumimoji="1" sz="6200">
          <a:solidFill>
            <a:schemeClr val="tx1"/>
          </a:solidFill>
          <a:latin typeface="Calibri" pitchFamily="34" charset="0"/>
          <a:ea typeface="ＭＳ Ｐゴシック" charset="-128"/>
        </a:defRPr>
      </a:lvl4pPr>
      <a:lvl5pPr algn="ctr" defTabSz="1279525" rtl="0" fontAlgn="base">
        <a:spcBef>
          <a:spcPct val="0"/>
        </a:spcBef>
        <a:spcAft>
          <a:spcPct val="0"/>
        </a:spcAft>
        <a:defRPr kumimoji="1" sz="6200">
          <a:solidFill>
            <a:schemeClr val="tx1"/>
          </a:solidFill>
          <a:latin typeface="Calibri" pitchFamily="34" charset="0"/>
          <a:ea typeface="ＭＳ Ｐゴシック" charset="-128"/>
        </a:defRPr>
      </a:lvl5pPr>
      <a:lvl6pPr marL="457200" algn="ctr" defTabSz="1279525" rtl="0" fontAlgn="base">
        <a:spcBef>
          <a:spcPct val="0"/>
        </a:spcBef>
        <a:spcAft>
          <a:spcPct val="0"/>
        </a:spcAft>
        <a:defRPr kumimoji="1" sz="6200">
          <a:solidFill>
            <a:schemeClr val="tx1"/>
          </a:solidFill>
          <a:latin typeface="Calibri" pitchFamily="34" charset="0"/>
          <a:ea typeface="ＭＳ Ｐゴシック" charset="-128"/>
        </a:defRPr>
      </a:lvl6pPr>
      <a:lvl7pPr marL="914400" algn="ctr" defTabSz="1279525" rtl="0" fontAlgn="base">
        <a:spcBef>
          <a:spcPct val="0"/>
        </a:spcBef>
        <a:spcAft>
          <a:spcPct val="0"/>
        </a:spcAft>
        <a:defRPr kumimoji="1" sz="6200">
          <a:solidFill>
            <a:schemeClr val="tx1"/>
          </a:solidFill>
          <a:latin typeface="Calibri" pitchFamily="34" charset="0"/>
          <a:ea typeface="ＭＳ Ｐゴシック" charset="-128"/>
        </a:defRPr>
      </a:lvl7pPr>
      <a:lvl8pPr marL="1371600" algn="ctr" defTabSz="1279525" rtl="0" fontAlgn="base">
        <a:spcBef>
          <a:spcPct val="0"/>
        </a:spcBef>
        <a:spcAft>
          <a:spcPct val="0"/>
        </a:spcAft>
        <a:defRPr kumimoji="1" sz="6200">
          <a:solidFill>
            <a:schemeClr val="tx1"/>
          </a:solidFill>
          <a:latin typeface="Calibri" pitchFamily="34" charset="0"/>
          <a:ea typeface="ＭＳ Ｐゴシック" charset="-128"/>
        </a:defRPr>
      </a:lvl8pPr>
      <a:lvl9pPr marL="1828800" algn="ctr" defTabSz="1279525" rtl="0" fontAlgn="base">
        <a:spcBef>
          <a:spcPct val="0"/>
        </a:spcBef>
        <a:spcAft>
          <a:spcPct val="0"/>
        </a:spcAft>
        <a:defRPr kumimoji="1" sz="6200">
          <a:solidFill>
            <a:schemeClr val="tx1"/>
          </a:solidFill>
          <a:latin typeface="Calibri" pitchFamily="34" charset="0"/>
          <a:ea typeface="ＭＳ Ｐゴシック" charset="-128"/>
        </a:defRPr>
      </a:lvl9pPr>
    </p:titleStyle>
    <p:bodyStyle>
      <a:lvl1pPr marL="479425" indent="-479425" algn="l" defTabSz="1279525" rtl="0" fontAlgn="base">
        <a:spcBef>
          <a:spcPct val="20000"/>
        </a:spcBef>
        <a:spcAft>
          <a:spcPct val="0"/>
        </a:spcAft>
        <a:buFont typeface="Arial" charset="0"/>
        <a:buChar char="•"/>
        <a:defRPr kumimoji="1" sz="4500" kern="1200">
          <a:solidFill>
            <a:schemeClr val="tx1"/>
          </a:solidFill>
          <a:latin typeface="+mn-lt"/>
          <a:ea typeface="+mn-ea"/>
          <a:cs typeface="+mn-cs"/>
        </a:defRPr>
      </a:lvl1pPr>
      <a:lvl2pPr marL="1039813" indent="-400050" algn="l" defTabSz="1279525" rtl="0" fontAlgn="base">
        <a:spcBef>
          <a:spcPct val="20000"/>
        </a:spcBef>
        <a:spcAft>
          <a:spcPct val="0"/>
        </a:spcAft>
        <a:buFont typeface="Arial" charset="0"/>
        <a:buChar char="–"/>
        <a:defRPr kumimoji="1" sz="3900" kern="1200">
          <a:solidFill>
            <a:schemeClr val="tx1"/>
          </a:solidFill>
          <a:latin typeface="+mn-lt"/>
          <a:ea typeface="+mn-ea"/>
          <a:cs typeface="+mn-cs"/>
        </a:defRPr>
      </a:lvl2pPr>
      <a:lvl3pPr marL="1600200" indent="-319088" algn="l" defTabSz="1279525" rtl="0" fontAlgn="base">
        <a:spcBef>
          <a:spcPct val="20000"/>
        </a:spcBef>
        <a:spcAft>
          <a:spcPct val="0"/>
        </a:spcAft>
        <a:buFont typeface="Arial" charset="0"/>
        <a:buChar char="•"/>
        <a:defRPr kumimoji="1" sz="3400" kern="1200">
          <a:solidFill>
            <a:schemeClr val="tx1"/>
          </a:solidFill>
          <a:latin typeface="+mn-lt"/>
          <a:ea typeface="+mn-ea"/>
          <a:cs typeface="+mn-cs"/>
        </a:defRPr>
      </a:lvl3pPr>
      <a:lvl4pPr marL="2239963" indent="-319088" algn="l" defTabSz="1279525" rtl="0" fontAlgn="base">
        <a:spcBef>
          <a:spcPct val="20000"/>
        </a:spcBef>
        <a:spcAft>
          <a:spcPct val="0"/>
        </a:spcAft>
        <a:buFont typeface="Arial" charset="0"/>
        <a:buChar char="–"/>
        <a:defRPr kumimoji="1" sz="2800" kern="1200">
          <a:solidFill>
            <a:schemeClr val="tx1"/>
          </a:solidFill>
          <a:latin typeface="+mn-lt"/>
          <a:ea typeface="+mn-ea"/>
          <a:cs typeface="+mn-cs"/>
        </a:defRPr>
      </a:lvl4pPr>
      <a:lvl5pPr marL="2879725" indent="-319088" algn="l" defTabSz="1279525" rtl="0" fontAlgn="base">
        <a:spcBef>
          <a:spcPct val="20000"/>
        </a:spcBef>
        <a:spcAft>
          <a:spcPct val="0"/>
        </a:spcAft>
        <a:buFont typeface="Arial" charset="0"/>
        <a:buChar char="»"/>
        <a:defRPr kumimoji="1" sz="2800" kern="1200">
          <a:solidFill>
            <a:schemeClr val="tx1"/>
          </a:solidFill>
          <a:latin typeface="+mn-lt"/>
          <a:ea typeface="+mn-ea"/>
          <a:cs typeface="+mn-cs"/>
        </a:defRPr>
      </a:lvl5pPr>
      <a:lvl6pPr marL="3520440" indent="-320040" algn="l" defTabSz="128016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6pPr>
      <a:lvl7pPr marL="4160520" indent="-320040" algn="l" defTabSz="128016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7pPr>
      <a:lvl8pPr marL="4800600" indent="-320040" algn="l" defTabSz="128016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8pPr>
      <a:lvl9pPr marL="5440680" indent="-320040" algn="l" defTabSz="128016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9pPr>
    </p:bodyStyle>
    <p:otherStyle>
      <a:defPPr>
        <a:defRPr lang="ja-JP"/>
      </a:defPPr>
      <a:lvl1pPr marL="0" algn="l" defTabSz="1280160" rtl="0" eaLnBrk="1" latinLnBrk="0" hangingPunct="1">
        <a:defRPr kumimoji="1" sz="2500" kern="1200">
          <a:solidFill>
            <a:schemeClr val="tx1"/>
          </a:solidFill>
          <a:latin typeface="+mn-lt"/>
          <a:ea typeface="+mn-ea"/>
          <a:cs typeface="+mn-cs"/>
        </a:defRPr>
      </a:lvl1pPr>
      <a:lvl2pPr marL="640080" algn="l" defTabSz="1280160" rtl="0" eaLnBrk="1" latinLnBrk="0" hangingPunct="1">
        <a:defRPr kumimoji="1" sz="2500" kern="1200">
          <a:solidFill>
            <a:schemeClr val="tx1"/>
          </a:solidFill>
          <a:latin typeface="+mn-lt"/>
          <a:ea typeface="+mn-ea"/>
          <a:cs typeface="+mn-cs"/>
        </a:defRPr>
      </a:lvl2pPr>
      <a:lvl3pPr marL="1280160" algn="l" defTabSz="1280160" rtl="0" eaLnBrk="1" latinLnBrk="0" hangingPunct="1">
        <a:defRPr kumimoji="1" sz="2500" kern="1200">
          <a:solidFill>
            <a:schemeClr val="tx1"/>
          </a:solidFill>
          <a:latin typeface="+mn-lt"/>
          <a:ea typeface="+mn-ea"/>
          <a:cs typeface="+mn-cs"/>
        </a:defRPr>
      </a:lvl3pPr>
      <a:lvl4pPr marL="1920240" algn="l" defTabSz="1280160" rtl="0" eaLnBrk="1" latinLnBrk="0" hangingPunct="1">
        <a:defRPr kumimoji="1" sz="2500" kern="1200">
          <a:solidFill>
            <a:schemeClr val="tx1"/>
          </a:solidFill>
          <a:latin typeface="+mn-lt"/>
          <a:ea typeface="+mn-ea"/>
          <a:cs typeface="+mn-cs"/>
        </a:defRPr>
      </a:lvl4pPr>
      <a:lvl5pPr marL="2560320" algn="l" defTabSz="1280160" rtl="0" eaLnBrk="1" latinLnBrk="0" hangingPunct="1">
        <a:defRPr kumimoji="1" sz="2500" kern="1200">
          <a:solidFill>
            <a:schemeClr val="tx1"/>
          </a:solidFill>
          <a:latin typeface="+mn-lt"/>
          <a:ea typeface="+mn-ea"/>
          <a:cs typeface="+mn-cs"/>
        </a:defRPr>
      </a:lvl5pPr>
      <a:lvl6pPr marL="3200400" algn="l" defTabSz="1280160" rtl="0" eaLnBrk="1" latinLnBrk="0" hangingPunct="1">
        <a:defRPr kumimoji="1" sz="2500" kern="1200">
          <a:solidFill>
            <a:schemeClr val="tx1"/>
          </a:solidFill>
          <a:latin typeface="+mn-lt"/>
          <a:ea typeface="+mn-ea"/>
          <a:cs typeface="+mn-cs"/>
        </a:defRPr>
      </a:lvl6pPr>
      <a:lvl7pPr marL="3840480" algn="l" defTabSz="1280160" rtl="0" eaLnBrk="1" latinLnBrk="0" hangingPunct="1">
        <a:defRPr kumimoji="1" sz="2500" kern="1200">
          <a:solidFill>
            <a:schemeClr val="tx1"/>
          </a:solidFill>
          <a:latin typeface="+mn-lt"/>
          <a:ea typeface="+mn-ea"/>
          <a:cs typeface="+mn-cs"/>
        </a:defRPr>
      </a:lvl7pPr>
      <a:lvl8pPr marL="4480560" algn="l" defTabSz="1280160" rtl="0" eaLnBrk="1" latinLnBrk="0" hangingPunct="1">
        <a:defRPr kumimoji="1" sz="2500" kern="1200">
          <a:solidFill>
            <a:schemeClr val="tx1"/>
          </a:solidFill>
          <a:latin typeface="+mn-lt"/>
          <a:ea typeface="+mn-ea"/>
          <a:cs typeface="+mn-cs"/>
        </a:defRPr>
      </a:lvl8pPr>
      <a:lvl9pPr marL="5120640" algn="l" defTabSz="1280160" rtl="0" eaLnBrk="1" latinLnBrk="0" hangingPunct="1">
        <a:defRPr kumimoji="1" sz="25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正方形/長方形 20"/>
          <p:cNvSpPr/>
          <p:nvPr/>
        </p:nvSpPr>
        <p:spPr>
          <a:xfrm>
            <a:off x="185560" y="1880611"/>
            <a:ext cx="4090449" cy="510027"/>
          </a:xfrm>
          <a:prstGeom prst="rect">
            <a:avLst/>
          </a:prstGeom>
          <a:noFill/>
          <a:ln w="952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defTabSz="1280160" fontAlgn="auto">
              <a:spcBef>
                <a:spcPts val="0"/>
              </a:spcBef>
              <a:spcAft>
                <a:spcPts val="0"/>
              </a:spcAft>
              <a:defRPr/>
            </a:pPr>
            <a:r>
              <a:rPr lang="ja-JP" altLang="en-US" sz="20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＜検討事項にかかる主な意見＞</a:t>
            </a:r>
          </a:p>
        </p:txBody>
      </p:sp>
      <p:sp>
        <p:nvSpPr>
          <p:cNvPr id="67" name="角丸四角形 66"/>
          <p:cNvSpPr/>
          <p:nvPr/>
        </p:nvSpPr>
        <p:spPr>
          <a:xfrm>
            <a:off x="208112" y="534219"/>
            <a:ext cx="12385376" cy="576064"/>
          </a:xfrm>
          <a:prstGeom prst="roundRect">
            <a:avLst/>
          </a:prstGeom>
          <a:solidFill>
            <a:schemeClr val="accent2"/>
          </a:solidFill>
          <a:ln>
            <a:noFill/>
          </a:ln>
          <a:effectLst/>
          <a:scene3d>
            <a:camera prst="orthographicFront"/>
            <a:lightRig rig="glow" dir="t">
              <a:rot lat="0" lon="0" rev="4800000"/>
            </a:lightRig>
          </a:scene3d>
          <a:sp3d prstMaterial="matte"/>
        </p:spPr>
        <p:style>
          <a:lnRef idx="2">
            <a:schemeClr val="dk1">
              <a:shade val="50000"/>
            </a:schemeClr>
          </a:lnRef>
          <a:fillRef idx="1">
            <a:schemeClr val="dk1"/>
          </a:fillRef>
          <a:effectRef idx="0">
            <a:schemeClr val="dk1"/>
          </a:effectRef>
          <a:fontRef idx="minor">
            <a:schemeClr val="lt1"/>
          </a:fontRef>
        </p:style>
        <p:txBody>
          <a:bodyPr lIns="116055" tIns="58027" rIns="116055" bIns="58027" anchor="ctr"/>
          <a:lstStyle/>
          <a:p>
            <a:pPr defTabSz="1280160" fontAlgn="auto">
              <a:spcBef>
                <a:spcPts val="0"/>
              </a:spcBef>
              <a:spcAft>
                <a:spcPts val="0"/>
              </a:spcAft>
              <a:defRPr/>
            </a:pPr>
            <a:r>
              <a:rPr lang="ja-JP" altLang="en-US" sz="2400" b="1" dirty="0">
                <a:solidFill>
                  <a:srgbClr val="FFFFFF"/>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rPr>
              <a:t>第５回ＩＲ推進会議　概要</a:t>
            </a:r>
          </a:p>
        </p:txBody>
      </p:sp>
      <p:graphicFrame>
        <p:nvGraphicFramePr>
          <p:cNvPr id="6" name="表 5"/>
          <p:cNvGraphicFramePr>
            <a:graphicFrameLocks noGrp="1"/>
          </p:cNvGraphicFramePr>
          <p:nvPr>
            <p:extLst>
              <p:ext uri="{D42A27DB-BD31-4B8C-83A1-F6EECF244321}">
                <p14:modId xmlns:p14="http://schemas.microsoft.com/office/powerpoint/2010/main" val="592303183"/>
              </p:ext>
            </p:extLst>
          </p:nvPr>
        </p:nvGraphicFramePr>
        <p:xfrm>
          <a:off x="208112" y="2390638"/>
          <a:ext cx="12385376" cy="7038378"/>
        </p:xfrm>
        <a:graphic>
          <a:graphicData uri="http://schemas.openxmlformats.org/drawingml/2006/table">
            <a:tbl>
              <a:tblPr firstRow="1" bandRow="1">
                <a:tableStyleId>{5C22544A-7EE6-4342-B048-85BDC9FD1C3A}</a:tableStyleId>
              </a:tblPr>
              <a:tblGrid>
                <a:gridCol w="1235570">
                  <a:extLst>
                    <a:ext uri="{9D8B030D-6E8A-4147-A177-3AD203B41FA5}">
                      <a16:colId xmlns:a16="http://schemas.microsoft.com/office/drawing/2014/main" val="20000"/>
                    </a:ext>
                  </a:extLst>
                </a:gridCol>
                <a:gridCol w="11149806">
                  <a:extLst>
                    <a:ext uri="{9D8B030D-6E8A-4147-A177-3AD203B41FA5}">
                      <a16:colId xmlns:a16="http://schemas.microsoft.com/office/drawing/2014/main" val="20002"/>
                    </a:ext>
                  </a:extLst>
                </a:gridCol>
              </a:tblGrid>
              <a:tr h="393738">
                <a:tc>
                  <a:txBody>
                    <a:bodyPr/>
                    <a:lstStyle/>
                    <a:p>
                      <a:pPr algn="ctr"/>
                      <a:r>
                        <a:rPr kumimoji="1" lang="ja-JP" altLang="en-US" sz="1600" dirty="0">
                          <a:latin typeface="Meiryo UI" panose="020B0604030504040204" pitchFamily="50" charset="-128"/>
                          <a:ea typeface="Meiryo UI" panose="020B0604030504040204" pitchFamily="50" charset="-128"/>
                          <a:cs typeface="Meiryo UI" panose="020B0604030504040204" pitchFamily="50" charset="-128"/>
                        </a:rPr>
                        <a:t>テーマ</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kumimoji="1" lang="ja-JP" altLang="en-US" sz="1600" dirty="0">
                          <a:latin typeface="Meiryo UI" panose="020B0604030504040204" pitchFamily="50" charset="-128"/>
                          <a:ea typeface="Meiryo UI" panose="020B0604030504040204" pitchFamily="50" charset="-128"/>
                          <a:cs typeface="Meiryo UI" panose="020B0604030504040204" pitchFamily="50" charset="-128"/>
                        </a:rPr>
                        <a:t>主な意見</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0"/>
                  </a:ext>
                </a:extLst>
              </a:tr>
              <a:tr h="1857094">
                <a:tc>
                  <a:txBody>
                    <a:bodyPr/>
                    <a:lstStyle/>
                    <a:p>
                      <a:r>
                        <a:rPr kumimoji="1" lang="ja-JP" altLang="en-US" sz="1400" dirty="0">
                          <a:latin typeface="Meiryo UI" panose="020B0604030504040204" pitchFamily="50" charset="-128"/>
                          <a:ea typeface="Meiryo UI" panose="020B0604030504040204" pitchFamily="50" charset="-128"/>
                          <a:cs typeface="Meiryo UI" panose="020B0604030504040204" pitchFamily="50" charset="-128"/>
                        </a:rPr>
                        <a:t>◆大阪</a:t>
                      </a:r>
                      <a:r>
                        <a:rPr kumimoji="1" lang="en-US" altLang="ja-JP" sz="1400" dirty="0">
                          <a:latin typeface="Meiryo UI" panose="020B0604030504040204" pitchFamily="50" charset="-128"/>
                          <a:ea typeface="Meiryo UI" panose="020B0604030504040204" pitchFamily="50" charset="-128"/>
                          <a:cs typeface="Meiryo UI" panose="020B0604030504040204" pitchFamily="50" charset="-128"/>
                        </a:rPr>
                        <a:t>IR</a:t>
                      </a:r>
                      <a:r>
                        <a:rPr kumimoji="1" lang="ja-JP" altLang="en-US" sz="1400" baseline="0" dirty="0">
                          <a:latin typeface="Meiryo UI" panose="020B0604030504040204" pitchFamily="50" charset="-128"/>
                          <a:ea typeface="Meiryo UI" panose="020B0604030504040204" pitchFamily="50" charset="-128"/>
                          <a:cs typeface="Meiryo UI" panose="020B0604030504040204" pitchFamily="50" charset="-128"/>
                        </a:rPr>
                        <a:t>の</a:t>
                      </a:r>
                      <a:endParaRPr kumimoji="1" lang="en-US" altLang="ja-JP" sz="1400" baseline="0" dirty="0">
                        <a:latin typeface="Meiryo UI" panose="020B0604030504040204" pitchFamily="50" charset="-128"/>
                        <a:ea typeface="Meiryo UI" panose="020B0604030504040204" pitchFamily="50" charset="-128"/>
                        <a:cs typeface="Meiryo UI" panose="020B0604030504040204" pitchFamily="50" charset="-128"/>
                      </a:endParaRPr>
                    </a:p>
                    <a:p>
                      <a:r>
                        <a:rPr kumimoji="1" lang="ja-JP" altLang="en-US" sz="1400" baseline="0" dirty="0">
                          <a:latin typeface="Meiryo UI" panose="020B0604030504040204" pitchFamily="50" charset="-128"/>
                          <a:ea typeface="Meiryo UI" panose="020B0604030504040204" pitchFamily="50" charset="-128"/>
                          <a:cs typeface="Meiryo UI" panose="020B0604030504040204" pitchFamily="50" charset="-128"/>
                        </a:rPr>
                        <a:t>　 めざす姿</a:t>
                      </a:r>
                      <a:endParaRPr kumimoji="1" lang="en-US" altLang="ja-JP" sz="1400" baseline="0" dirty="0">
                        <a:latin typeface="Meiryo UI" panose="020B0604030504040204" pitchFamily="50" charset="-128"/>
                        <a:ea typeface="Meiryo UI" panose="020B0604030504040204" pitchFamily="50" charset="-128"/>
                        <a:cs typeface="Meiryo UI" panose="020B0604030504040204" pitchFamily="50" charset="-128"/>
                      </a:endParaRPr>
                    </a:p>
                  </a:txBody>
                  <a:tcPr marL="36000" marR="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tint val="40000"/>
                        <a:alpha val="80000"/>
                      </a:schemeClr>
                    </a:solidFill>
                  </a:tcPr>
                </a:tc>
                <a:tc>
                  <a:txBody>
                    <a:bodyPr/>
                    <a:lstStyle/>
                    <a:p>
                      <a:pPr marL="285750" marR="0" indent="-285750" algn="l" defTabSz="1280160" rtl="0" eaLnBrk="1" fontAlgn="auto" latinLnBrk="0" hangingPunct="1">
                        <a:lnSpc>
                          <a:spcPct val="100000"/>
                        </a:lnSpc>
                        <a:spcBef>
                          <a:spcPts val="600"/>
                        </a:spcBef>
                        <a:spcAft>
                          <a:spcPts val="0"/>
                        </a:spcAft>
                        <a:buClrTx/>
                        <a:buSzTx/>
                        <a:buFont typeface="Arial" panose="020B0604020202020204" pitchFamily="34" charset="0"/>
                        <a:buChar char="•"/>
                        <a:tabLst/>
                        <a:defRPr/>
                      </a:pPr>
                      <a:r>
                        <a:rPr kumimoji="1" lang="en-US" altLang="ja-JP" sz="1400" u="none" dirty="0">
                          <a:latin typeface="Meiryo UI" panose="020B0604030504040204" pitchFamily="50" charset="-128"/>
                          <a:ea typeface="Meiryo UI" panose="020B0604030504040204" pitchFamily="50" charset="-128"/>
                          <a:cs typeface="Meiryo UI" panose="020B0604030504040204" pitchFamily="50" charset="-128"/>
                        </a:rPr>
                        <a:t>IR</a:t>
                      </a:r>
                      <a:r>
                        <a:rPr kumimoji="1" lang="ja-JP" altLang="en-US" sz="1400" u="none" dirty="0">
                          <a:latin typeface="Meiryo UI" panose="020B0604030504040204" pitchFamily="50" charset="-128"/>
                          <a:ea typeface="Meiryo UI" panose="020B0604030504040204" pitchFamily="50" charset="-128"/>
                          <a:cs typeface="Meiryo UI" panose="020B0604030504040204" pitchFamily="50" charset="-128"/>
                        </a:rPr>
                        <a:t>は経済の起爆剤で、主体となる人が本気にならないといけない。官は</a:t>
                      </a:r>
                      <a:r>
                        <a:rPr kumimoji="1" lang="en-US" altLang="ja-JP" sz="1400" u="none" dirty="0">
                          <a:latin typeface="Meiryo UI" panose="020B0604030504040204" pitchFamily="50" charset="-128"/>
                          <a:ea typeface="Meiryo UI" panose="020B0604030504040204" pitchFamily="50" charset="-128"/>
                          <a:cs typeface="Meiryo UI" panose="020B0604030504040204" pitchFamily="50" charset="-128"/>
                        </a:rPr>
                        <a:t>IR</a:t>
                      </a:r>
                      <a:r>
                        <a:rPr kumimoji="1" lang="ja-JP" altLang="en-US" sz="1400" u="none" dirty="0">
                          <a:latin typeface="Meiryo UI" panose="020B0604030504040204" pitchFamily="50" charset="-128"/>
                          <a:ea typeface="Meiryo UI" panose="020B0604030504040204" pitchFamily="50" charset="-128"/>
                          <a:cs typeface="Meiryo UI" panose="020B0604030504040204" pitchFamily="50" charset="-128"/>
                        </a:rPr>
                        <a:t>という場や情報を提供し、民は自主的、積極的に何を商機として捉えていくのか、などの視点が大事である。</a:t>
                      </a:r>
                      <a:endParaRPr kumimoji="1" lang="en-US" altLang="ja-JP" sz="1400" u="none" dirty="0">
                        <a:latin typeface="Meiryo UI" panose="020B0604030504040204" pitchFamily="50" charset="-128"/>
                        <a:ea typeface="Meiryo UI" panose="020B0604030504040204" pitchFamily="50" charset="-128"/>
                        <a:cs typeface="Meiryo UI" panose="020B0604030504040204" pitchFamily="50" charset="-128"/>
                      </a:endParaRPr>
                    </a:p>
                    <a:p>
                      <a:pPr marL="285750" marR="0" indent="-285750" algn="l" defTabSz="1280160" rtl="0" eaLnBrk="1" fontAlgn="auto" latinLnBrk="0" hangingPunct="1">
                        <a:lnSpc>
                          <a:spcPct val="100000"/>
                        </a:lnSpc>
                        <a:spcBef>
                          <a:spcPts val="600"/>
                        </a:spcBef>
                        <a:spcAft>
                          <a:spcPts val="0"/>
                        </a:spcAft>
                        <a:buClrTx/>
                        <a:buSzTx/>
                        <a:buFont typeface="Arial" panose="020B0604020202020204" pitchFamily="34" charset="0"/>
                        <a:buChar char="•"/>
                        <a:tabLst/>
                        <a:defRPr/>
                      </a:pPr>
                      <a:r>
                        <a:rPr kumimoji="1" lang="ja-JP" altLang="en-US" sz="1400" u="none" dirty="0">
                          <a:latin typeface="Meiryo UI" panose="020B0604030504040204" pitchFamily="50" charset="-128"/>
                          <a:ea typeface="Meiryo UI" panose="020B0604030504040204" pitchFamily="50" charset="-128"/>
                          <a:cs typeface="Meiryo UI" panose="020B0604030504040204" pitchFamily="50" charset="-128"/>
                        </a:rPr>
                        <a:t>交通インフラの課題については、地元や政府も協力して取り組んでいくべき。</a:t>
                      </a:r>
                      <a:endParaRPr kumimoji="1" lang="en-US" altLang="ja-JP" sz="1400" u="none" dirty="0">
                        <a:latin typeface="Meiryo UI" panose="020B0604030504040204" pitchFamily="50" charset="-128"/>
                        <a:ea typeface="Meiryo UI" panose="020B0604030504040204" pitchFamily="50" charset="-128"/>
                        <a:cs typeface="Meiryo UI" panose="020B0604030504040204" pitchFamily="50" charset="-128"/>
                      </a:endParaRPr>
                    </a:p>
                    <a:p>
                      <a:pPr marL="285750" indent="-285750">
                        <a:lnSpc>
                          <a:spcPct val="100000"/>
                        </a:lnSpc>
                        <a:spcBef>
                          <a:spcPts val="600"/>
                        </a:spcBef>
                        <a:buFont typeface="Arial" panose="020B0604020202020204" pitchFamily="34" charset="0"/>
                        <a:buChar char="•"/>
                      </a:pPr>
                      <a:r>
                        <a:rPr kumimoji="1" lang="ja-JP" altLang="en-US" sz="1400" u="none" dirty="0">
                          <a:latin typeface="Meiryo UI" panose="020B0604030504040204" pitchFamily="50" charset="-128"/>
                          <a:ea typeface="Meiryo UI" panose="020B0604030504040204" pitchFamily="50" charset="-128"/>
                          <a:cs typeface="Meiryo UI" panose="020B0604030504040204" pitchFamily="50" charset="-128"/>
                        </a:rPr>
                        <a:t>全体的に</a:t>
                      </a:r>
                      <a:r>
                        <a:rPr kumimoji="1" lang="en-US" altLang="ja-JP" sz="1400" u="none" dirty="0">
                          <a:latin typeface="Meiryo UI" panose="020B0604030504040204" pitchFamily="50" charset="-128"/>
                          <a:ea typeface="Meiryo UI" panose="020B0604030504040204" pitchFamily="50" charset="-128"/>
                          <a:cs typeface="Meiryo UI" panose="020B0604030504040204" pitchFamily="50" charset="-128"/>
                        </a:rPr>
                        <a:t>IR</a:t>
                      </a:r>
                      <a:r>
                        <a:rPr kumimoji="1" lang="ja-JP" altLang="en-US" sz="1400" u="none" dirty="0">
                          <a:latin typeface="Meiryo UI" panose="020B0604030504040204" pitchFamily="50" charset="-128"/>
                          <a:ea typeface="Meiryo UI" panose="020B0604030504040204" pitchFamily="50" charset="-128"/>
                          <a:cs typeface="Meiryo UI" panose="020B0604030504040204" pitchFamily="50" charset="-128"/>
                        </a:rPr>
                        <a:t>事業者がするところと、そうでないところが混在しており、</a:t>
                      </a:r>
                      <a:r>
                        <a:rPr kumimoji="1" lang="en-US" altLang="ja-JP" sz="1400" u="none" dirty="0">
                          <a:latin typeface="Meiryo UI" panose="020B0604030504040204" pitchFamily="50" charset="-128"/>
                          <a:ea typeface="Meiryo UI" panose="020B0604030504040204" pitchFamily="50" charset="-128"/>
                          <a:cs typeface="Meiryo UI" panose="020B0604030504040204" pitchFamily="50" charset="-128"/>
                        </a:rPr>
                        <a:t>ICT</a:t>
                      </a:r>
                      <a:r>
                        <a:rPr kumimoji="1" lang="ja-JP" altLang="en-US" sz="1400" u="none" dirty="0" err="1">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400" u="none" dirty="0" err="1">
                          <a:latin typeface="Meiryo UI" panose="020B0604030504040204" pitchFamily="50" charset="-128"/>
                          <a:ea typeface="Meiryo UI" panose="020B0604030504040204" pitchFamily="50" charset="-128"/>
                          <a:cs typeface="Meiryo UI" panose="020B0604030504040204" pitchFamily="50" charset="-128"/>
                        </a:rPr>
                        <a:t>IoT</a:t>
                      </a:r>
                      <a:r>
                        <a:rPr kumimoji="1" lang="ja-JP" altLang="en-US" sz="1400" u="none" dirty="0" err="1">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400" u="none" dirty="0">
                          <a:latin typeface="Meiryo UI" panose="020B0604030504040204" pitchFamily="50" charset="-128"/>
                          <a:ea typeface="Meiryo UI" panose="020B0604030504040204" pitchFamily="50" charset="-128"/>
                          <a:cs typeface="Meiryo UI" panose="020B0604030504040204" pitchFamily="50" charset="-128"/>
                        </a:rPr>
                        <a:t>観光客の送り出しなどは関西企業が担う部分も多くなることから、</a:t>
                      </a:r>
                      <a:r>
                        <a:rPr kumimoji="1" lang="en-US" altLang="ja-JP" sz="1400" u="none" dirty="0">
                          <a:latin typeface="Meiryo UI" panose="020B0604030504040204" pitchFamily="50" charset="-128"/>
                          <a:ea typeface="Meiryo UI" panose="020B0604030504040204" pitchFamily="50" charset="-128"/>
                          <a:cs typeface="Meiryo UI" panose="020B0604030504040204" pitchFamily="50" charset="-128"/>
                        </a:rPr>
                        <a:t>IR</a:t>
                      </a:r>
                      <a:r>
                        <a:rPr kumimoji="1" lang="ja-JP" altLang="en-US" sz="1400" u="none" dirty="0">
                          <a:latin typeface="Meiryo UI" panose="020B0604030504040204" pitchFamily="50" charset="-128"/>
                          <a:ea typeface="Meiryo UI" panose="020B0604030504040204" pitchFamily="50" charset="-128"/>
                          <a:cs typeface="Meiryo UI" panose="020B0604030504040204" pitchFamily="50" charset="-128"/>
                        </a:rPr>
                        <a:t>事業者との連携が必要である。</a:t>
                      </a:r>
                      <a:endParaRPr kumimoji="1" lang="en-US" altLang="ja-JP" sz="1400" u="none" dirty="0">
                        <a:latin typeface="Meiryo UI" panose="020B0604030504040204" pitchFamily="50" charset="-128"/>
                        <a:ea typeface="Meiryo UI" panose="020B0604030504040204" pitchFamily="50" charset="-128"/>
                        <a:cs typeface="Meiryo UI" panose="020B0604030504040204" pitchFamily="50" charset="-128"/>
                      </a:endParaRPr>
                    </a:p>
                    <a:p>
                      <a:pPr marL="285750" indent="-285750">
                        <a:lnSpc>
                          <a:spcPct val="100000"/>
                        </a:lnSpc>
                        <a:spcBef>
                          <a:spcPts val="600"/>
                        </a:spcBef>
                        <a:buFont typeface="Arial" panose="020B0604020202020204" pitchFamily="34" charset="0"/>
                        <a:buChar char="•"/>
                      </a:pPr>
                      <a:r>
                        <a:rPr kumimoji="1" lang="en-US" altLang="ja-JP" sz="1400" u="none" dirty="0">
                          <a:latin typeface="Meiryo UI" panose="020B0604030504040204" pitchFamily="50" charset="-128"/>
                          <a:ea typeface="Meiryo UI" panose="020B0604030504040204" pitchFamily="50" charset="-128"/>
                          <a:cs typeface="Meiryo UI" panose="020B0604030504040204" pitchFamily="50" charset="-128"/>
                        </a:rPr>
                        <a:t>MICE</a:t>
                      </a:r>
                      <a:r>
                        <a:rPr kumimoji="1" lang="ja-JP" altLang="en-US" sz="1400" u="none" dirty="0">
                          <a:latin typeface="Meiryo UI" panose="020B0604030504040204" pitchFamily="50" charset="-128"/>
                          <a:ea typeface="Meiryo UI" panose="020B0604030504040204" pitchFamily="50" charset="-128"/>
                          <a:cs typeface="Meiryo UI" panose="020B0604030504040204" pitchFamily="50" charset="-128"/>
                        </a:rPr>
                        <a:t>について、ただ規模だけを追い求めてもダメで、大阪としてどこをターゲットにしていくかが重要。そのためにも、大阪観光局との連携や、国際会議場、インテックス大阪とのすみ分けが必要である。</a:t>
                      </a:r>
                      <a:endParaRPr kumimoji="1" lang="en-US" altLang="ja-JP" sz="1400" u="none" dirty="0">
                        <a:latin typeface="Meiryo UI" panose="020B0604030504040204" pitchFamily="50" charset="-128"/>
                        <a:ea typeface="Meiryo UI" panose="020B0604030504040204" pitchFamily="50" charset="-128"/>
                        <a:cs typeface="Meiryo UI" panose="020B0604030504040204" pitchFamily="50" charset="-128"/>
                      </a:endParaRPr>
                    </a:p>
                    <a:p>
                      <a:pPr marL="285750" indent="-285750">
                        <a:lnSpc>
                          <a:spcPct val="100000"/>
                        </a:lnSpc>
                        <a:spcBef>
                          <a:spcPts val="600"/>
                        </a:spcBef>
                        <a:buFont typeface="Arial" panose="020B0604020202020204" pitchFamily="34" charset="0"/>
                        <a:buChar char="•"/>
                      </a:pPr>
                      <a:r>
                        <a:rPr kumimoji="1" lang="en-US" altLang="ja-JP" sz="1400" u="none" dirty="0">
                          <a:latin typeface="Meiryo UI" panose="020B0604030504040204" pitchFamily="50" charset="-128"/>
                          <a:ea typeface="Meiryo UI" panose="020B0604030504040204" pitchFamily="50" charset="-128"/>
                          <a:cs typeface="Meiryo UI" panose="020B0604030504040204" pitchFamily="50" charset="-128"/>
                        </a:rPr>
                        <a:t>MICE</a:t>
                      </a:r>
                      <a:r>
                        <a:rPr kumimoji="1" lang="ja-JP" altLang="en-US" sz="1400" u="none" dirty="0">
                          <a:latin typeface="Meiryo UI" panose="020B0604030504040204" pitchFamily="50" charset="-128"/>
                          <a:ea typeface="Meiryo UI" panose="020B0604030504040204" pitchFamily="50" charset="-128"/>
                          <a:cs typeface="Meiryo UI" panose="020B0604030504040204" pitchFamily="50" charset="-128"/>
                        </a:rPr>
                        <a:t>については、ハードができるだけではダメで、それを活かすための誘致、ソフト的な支援も重要である。</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tint val="40000"/>
                        <a:alpha val="80000"/>
                      </a:schemeClr>
                    </a:solidFill>
                  </a:tcPr>
                </a:tc>
                <a:extLst>
                  <a:ext uri="{0D108BD9-81ED-4DB2-BD59-A6C34878D82A}">
                    <a16:rowId xmlns:a16="http://schemas.microsoft.com/office/drawing/2014/main" val="10001"/>
                  </a:ext>
                </a:extLst>
              </a:tr>
              <a:tr h="1338150">
                <a:tc>
                  <a:txBody>
                    <a:bodyPr/>
                    <a:lstStyle/>
                    <a:p>
                      <a:r>
                        <a:rPr kumimoji="1" lang="zh-TW" altLang="en-US" sz="1400" dirty="0">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400" dirty="0">
                          <a:latin typeface="Meiryo UI" panose="020B0604030504040204" pitchFamily="50" charset="-128"/>
                          <a:ea typeface="Meiryo UI" panose="020B0604030504040204" pitchFamily="50" charset="-128"/>
                          <a:cs typeface="Meiryo UI" panose="020B0604030504040204" pitchFamily="50" charset="-128"/>
                        </a:rPr>
                        <a:t>懸念事項と</a:t>
                      </a:r>
                      <a:endParaRPr kumimoji="1" lang="en-US" altLang="ja-JP" sz="1400" dirty="0">
                        <a:latin typeface="Meiryo UI" panose="020B0604030504040204" pitchFamily="50" charset="-128"/>
                        <a:ea typeface="Meiryo UI" panose="020B0604030504040204" pitchFamily="50" charset="-128"/>
                        <a:cs typeface="Meiryo UI" panose="020B0604030504040204" pitchFamily="50" charset="-128"/>
                      </a:endParaRPr>
                    </a:p>
                    <a:p>
                      <a:r>
                        <a:rPr kumimoji="1" lang="ja-JP" altLang="en-US" sz="1400" dirty="0">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400" baseline="0" dirty="0">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400" dirty="0">
                          <a:latin typeface="Meiryo UI" panose="020B0604030504040204" pitchFamily="50" charset="-128"/>
                          <a:ea typeface="Meiryo UI" panose="020B0604030504040204" pitchFamily="50" charset="-128"/>
                          <a:cs typeface="Meiryo UI" panose="020B0604030504040204" pitchFamily="50" charset="-128"/>
                        </a:rPr>
                        <a:t>最小化への</a:t>
                      </a:r>
                      <a:endParaRPr kumimoji="1" lang="en-US" altLang="ja-JP" sz="1400" dirty="0">
                        <a:latin typeface="Meiryo UI" panose="020B0604030504040204" pitchFamily="50" charset="-128"/>
                        <a:ea typeface="Meiryo UI" panose="020B0604030504040204" pitchFamily="50" charset="-128"/>
                        <a:cs typeface="Meiryo UI" panose="020B0604030504040204" pitchFamily="50" charset="-128"/>
                      </a:endParaRPr>
                    </a:p>
                    <a:p>
                      <a:r>
                        <a:rPr kumimoji="1" lang="ja-JP" altLang="en-US" sz="1400" dirty="0">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400" baseline="0" dirty="0">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400" dirty="0">
                          <a:latin typeface="Meiryo UI" panose="020B0604030504040204" pitchFamily="50" charset="-128"/>
                          <a:ea typeface="Meiryo UI" panose="020B0604030504040204" pitchFamily="50" charset="-128"/>
                          <a:cs typeface="Meiryo UI" panose="020B0604030504040204" pitchFamily="50" charset="-128"/>
                        </a:rPr>
                        <a:t>取組み</a:t>
                      </a:r>
                      <a:endParaRPr kumimoji="1" lang="en-US" altLang="zh-TW" sz="1400" dirty="0">
                        <a:latin typeface="Meiryo UI" panose="020B0604030504040204" pitchFamily="50" charset="-128"/>
                        <a:ea typeface="Meiryo UI" panose="020B0604030504040204" pitchFamily="50" charset="-128"/>
                        <a:cs typeface="Meiryo UI" panose="020B0604030504040204" pitchFamily="50" charset="-128"/>
                      </a:endParaRPr>
                    </a:p>
                  </a:txBody>
                  <a:tcPr marL="36000" marR="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285750" marR="0" lvl="0" indent="-285750" algn="l" defTabSz="1280160" rtl="0" eaLnBrk="1" fontAlgn="auto" latinLnBrk="0" hangingPunct="1">
                        <a:lnSpc>
                          <a:spcPct val="100000"/>
                        </a:lnSpc>
                        <a:spcBef>
                          <a:spcPts val="1200"/>
                        </a:spcBef>
                        <a:spcAft>
                          <a:spcPts val="0"/>
                        </a:spcAft>
                        <a:buClrTx/>
                        <a:buSzTx/>
                        <a:buFont typeface="Arial" panose="020B0604020202020204" pitchFamily="34" charset="0"/>
                        <a:buChar char="•"/>
                        <a:tabLst/>
                        <a:defRPr/>
                      </a:pPr>
                      <a:r>
                        <a:rPr kumimoji="1" lang="ja-JP" altLang="en-US" sz="1400" u="none" dirty="0">
                          <a:latin typeface="Meiryo UI" panose="020B0604030504040204" pitchFamily="50" charset="-128"/>
                          <a:ea typeface="Meiryo UI" panose="020B0604030504040204" pitchFamily="50" charset="-128"/>
                          <a:cs typeface="Meiryo UI" panose="020B0604030504040204" pitchFamily="50" charset="-128"/>
                        </a:rPr>
                        <a:t>依存症について、大阪モデルを構築し万全の対策を行うことなどを掲げているところは評価できるが、具体的な実効ある対策の導入と財源の確保が重要である。</a:t>
                      </a:r>
                      <a:endParaRPr kumimoji="1" lang="en-US" altLang="ja-JP" sz="1400" u="none" dirty="0">
                        <a:latin typeface="Meiryo UI" panose="020B0604030504040204" pitchFamily="50" charset="-128"/>
                        <a:ea typeface="Meiryo UI" panose="020B0604030504040204" pitchFamily="50" charset="-128"/>
                        <a:cs typeface="Meiryo UI" panose="020B0604030504040204" pitchFamily="50" charset="-128"/>
                      </a:endParaRPr>
                    </a:p>
                    <a:p>
                      <a:pPr marL="285750" marR="0" lvl="0" indent="-285750" algn="l" defTabSz="1280160" rtl="0" eaLnBrk="1" fontAlgn="auto" latinLnBrk="0" hangingPunct="1">
                        <a:lnSpc>
                          <a:spcPct val="100000"/>
                        </a:lnSpc>
                        <a:spcBef>
                          <a:spcPts val="1200"/>
                        </a:spcBef>
                        <a:spcAft>
                          <a:spcPts val="0"/>
                        </a:spcAft>
                        <a:buClrTx/>
                        <a:buSzTx/>
                        <a:buFont typeface="Arial" panose="020B0604020202020204" pitchFamily="34" charset="0"/>
                        <a:buChar char="•"/>
                        <a:tabLst/>
                        <a:defRPr/>
                      </a:pPr>
                      <a:r>
                        <a:rPr kumimoji="1" lang="ja-JP" altLang="en-US" sz="1400" u="none" dirty="0">
                          <a:latin typeface="Meiryo UI" panose="020B0604030504040204" pitchFamily="50" charset="-128"/>
                          <a:ea typeface="Meiryo UI" panose="020B0604030504040204" pitchFamily="50" charset="-128"/>
                          <a:cs typeface="Meiryo UI" panose="020B0604030504040204" pitchFamily="50" charset="-128"/>
                        </a:rPr>
                        <a:t>アメリカの例でみられるように、ギャンブル等依存症の人を発見した時に、借金の返済計画を立てることができる人材も重要である。</a:t>
                      </a:r>
                    </a:p>
                    <a:p>
                      <a:pPr marL="285750" marR="0" lvl="0" indent="-285750" algn="l" defTabSz="1280160" rtl="0" eaLnBrk="1" fontAlgn="auto" latinLnBrk="0" hangingPunct="1">
                        <a:lnSpc>
                          <a:spcPct val="100000"/>
                        </a:lnSpc>
                        <a:spcBef>
                          <a:spcPts val="1200"/>
                        </a:spcBef>
                        <a:spcAft>
                          <a:spcPts val="0"/>
                        </a:spcAft>
                        <a:buClrTx/>
                        <a:buSzTx/>
                        <a:buFont typeface="Arial" panose="020B0604020202020204" pitchFamily="34" charset="0"/>
                        <a:buChar char="•"/>
                        <a:tabLst/>
                        <a:defRPr/>
                      </a:pPr>
                      <a:r>
                        <a:rPr kumimoji="1" lang="ja-JP" altLang="en-US" sz="1400" u="none" dirty="0">
                          <a:latin typeface="Meiryo UI" panose="020B0604030504040204" pitchFamily="50" charset="-128"/>
                          <a:ea typeface="Meiryo UI" panose="020B0604030504040204" pitchFamily="50" charset="-128"/>
                          <a:cs typeface="Meiryo UI" panose="020B0604030504040204" pitchFamily="50" charset="-128"/>
                        </a:rPr>
                        <a:t>外国人観光客が増えて必ず犯罪が増えるわけではないが、スピード感をもって、警察、税関、入管の人的・物的な体制の充実を図り、その予算を確保することが必要である。</a:t>
                      </a:r>
                      <a:endParaRPr kumimoji="1" lang="en-US" altLang="ja-JP" sz="1400" u="none" dirty="0">
                        <a:latin typeface="Meiryo UI" panose="020B0604030504040204" pitchFamily="50" charset="-128"/>
                        <a:ea typeface="Meiryo UI" panose="020B0604030504040204" pitchFamily="50" charset="-128"/>
                        <a:cs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2"/>
                  </a:ext>
                </a:extLst>
              </a:tr>
              <a:tr h="1819326">
                <a:tc>
                  <a:txBody>
                    <a:bodyPr/>
                    <a:lstStyle/>
                    <a:p>
                      <a:r>
                        <a:rPr kumimoji="1" lang="ja-JP" altLang="en-US" sz="1400" dirty="0">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400" dirty="0">
                          <a:latin typeface="Meiryo UI" panose="020B0604030504040204" pitchFamily="50" charset="-128"/>
                          <a:ea typeface="Meiryo UI" panose="020B0604030504040204" pitchFamily="50" charset="-128"/>
                          <a:cs typeface="Meiryo UI" panose="020B0604030504040204" pitchFamily="50" charset="-128"/>
                        </a:rPr>
                        <a:t>IR</a:t>
                      </a:r>
                      <a:r>
                        <a:rPr kumimoji="1" lang="ja-JP" altLang="en-US" sz="1400" dirty="0">
                          <a:latin typeface="Meiryo UI" panose="020B0604030504040204" pitchFamily="50" charset="-128"/>
                          <a:ea typeface="Meiryo UI" panose="020B0604030504040204" pitchFamily="50" charset="-128"/>
                          <a:cs typeface="Meiryo UI" panose="020B0604030504040204" pitchFamily="50" charset="-128"/>
                        </a:rPr>
                        <a:t>立地</a:t>
                      </a:r>
                      <a:endParaRPr kumimoji="1" lang="en-US" altLang="ja-JP" sz="1400" dirty="0">
                        <a:latin typeface="Meiryo UI" panose="020B0604030504040204" pitchFamily="50" charset="-128"/>
                        <a:ea typeface="Meiryo UI" panose="020B0604030504040204" pitchFamily="50" charset="-128"/>
                        <a:cs typeface="Meiryo UI" panose="020B0604030504040204" pitchFamily="50" charset="-128"/>
                      </a:endParaRPr>
                    </a:p>
                    <a:p>
                      <a:r>
                        <a:rPr kumimoji="1" lang="ja-JP" altLang="en-US" sz="1400" dirty="0">
                          <a:latin typeface="Meiryo UI" panose="020B0604030504040204" pitchFamily="50" charset="-128"/>
                          <a:ea typeface="Meiryo UI" panose="020B0604030504040204" pitchFamily="50" charset="-128"/>
                          <a:cs typeface="Meiryo UI" panose="020B0604030504040204" pitchFamily="50" charset="-128"/>
                        </a:rPr>
                        <a:t>　 による効果</a:t>
                      </a:r>
                      <a:endParaRPr kumimoji="1" lang="en-US" altLang="ja-JP" sz="1400" dirty="0">
                        <a:latin typeface="Meiryo UI" panose="020B0604030504040204" pitchFamily="50" charset="-128"/>
                        <a:ea typeface="Meiryo UI" panose="020B0604030504040204" pitchFamily="50" charset="-128"/>
                        <a:cs typeface="Meiryo UI" panose="020B0604030504040204" pitchFamily="50" charset="-128"/>
                      </a:endParaRPr>
                    </a:p>
                  </a:txBody>
                  <a:tcPr marL="36000" marR="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tint val="40000"/>
                        <a:alpha val="80000"/>
                      </a:schemeClr>
                    </a:solidFill>
                  </a:tcPr>
                </a:tc>
                <a:tc>
                  <a:txBody>
                    <a:bodyPr/>
                    <a:lstStyle/>
                    <a:p>
                      <a:pPr marL="285750" marR="0" lvl="0" indent="-285750" algn="l" defTabSz="1280160" rtl="0" eaLnBrk="1" fontAlgn="auto" latinLnBrk="0" hangingPunct="1">
                        <a:lnSpc>
                          <a:spcPct val="100000"/>
                        </a:lnSpc>
                        <a:spcBef>
                          <a:spcPts val="1200"/>
                        </a:spcBef>
                        <a:spcAft>
                          <a:spcPts val="0"/>
                        </a:spcAft>
                        <a:buClrTx/>
                        <a:buSzTx/>
                        <a:buFont typeface="Arial" panose="020B0604020202020204" pitchFamily="34" charset="0"/>
                        <a:buChar char="•"/>
                        <a:tabLst/>
                        <a:defRPr/>
                      </a:pPr>
                      <a:r>
                        <a:rPr kumimoji="1" lang="en-US" altLang="ja-JP" sz="1400" u="none" dirty="0">
                          <a:latin typeface="Meiryo UI" panose="020B0604030504040204" pitchFamily="50" charset="-128"/>
                          <a:ea typeface="Meiryo UI" panose="020B0604030504040204" pitchFamily="50" charset="-128"/>
                          <a:cs typeface="Meiryo UI" panose="020B0604030504040204" pitchFamily="50" charset="-128"/>
                        </a:rPr>
                        <a:t>IR</a:t>
                      </a:r>
                      <a:r>
                        <a:rPr kumimoji="1" lang="ja-JP" altLang="en-US" sz="1400" u="none" dirty="0">
                          <a:latin typeface="Meiryo UI" panose="020B0604030504040204" pitchFamily="50" charset="-128"/>
                          <a:ea typeface="Meiryo UI" panose="020B0604030504040204" pitchFamily="50" charset="-128"/>
                          <a:cs typeface="Meiryo UI" panose="020B0604030504040204" pitchFamily="50" charset="-128"/>
                        </a:rPr>
                        <a:t>立地による効果について、地元企業に波及効果がきちんと及ぶよう、地元企業への貢献を担保するような仕組みの導入や、納付金等を活用した産業振興基金のようなものも検討すべき。</a:t>
                      </a:r>
                      <a:endParaRPr kumimoji="1" lang="en-US" altLang="ja-JP" sz="1400" u="none" dirty="0">
                        <a:latin typeface="Meiryo UI" panose="020B0604030504040204" pitchFamily="50" charset="-128"/>
                        <a:ea typeface="Meiryo UI" panose="020B0604030504040204" pitchFamily="50" charset="-128"/>
                        <a:cs typeface="Meiryo UI" panose="020B0604030504040204" pitchFamily="50" charset="-128"/>
                      </a:endParaRPr>
                    </a:p>
                    <a:p>
                      <a:pPr marL="285750" marR="0" lvl="0" indent="-285750" algn="l" defTabSz="1280160" rtl="0" eaLnBrk="1" fontAlgn="auto" latinLnBrk="0" hangingPunct="1">
                        <a:lnSpc>
                          <a:spcPct val="100000"/>
                        </a:lnSpc>
                        <a:spcBef>
                          <a:spcPts val="1200"/>
                        </a:spcBef>
                        <a:spcAft>
                          <a:spcPts val="0"/>
                        </a:spcAft>
                        <a:buClrTx/>
                        <a:buSzTx/>
                        <a:buFont typeface="Arial" panose="020B0604020202020204" pitchFamily="34" charset="0"/>
                        <a:buChar char="•"/>
                        <a:tabLst/>
                        <a:defRPr/>
                      </a:pPr>
                      <a:r>
                        <a:rPr kumimoji="1" lang="en-US" altLang="ja-JP" sz="1400" u="none" dirty="0">
                          <a:latin typeface="Meiryo UI" panose="020B0604030504040204" pitchFamily="50" charset="-128"/>
                          <a:ea typeface="Meiryo UI" panose="020B0604030504040204" pitchFamily="50" charset="-128"/>
                          <a:cs typeface="Meiryo UI" panose="020B0604030504040204" pitchFamily="50" charset="-128"/>
                        </a:rPr>
                        <a:t>IR</a:t>
                      </a:r>
                      <a:r>
                        <a:rPr kumimoji="1" lang="ja-JP" altLang="en-US" sz="1400" u="none" dirty="0">
                          <a:latin typeface="Meiryo UI" panose="020B0604030504040204" pitchFamily="50" charset="-128"/>
                          <a:ea typeface="Meiryo UI" panose="020B0604030504040204" pitchFamily="50" charset="-128"/>
                          <a:cs typeface="Meiryo UI" panose="020B0604030504040204" pitchFamily="50" charset="-128"/>
                        </a:rPr>
                        <a:t>の関西への波及効果については、関西全体で</a:t>
                      </a:r>
                      <a:r>
                        <a:rPr kumimoji="1" lang="en-US" altLang="ja-JP" sz="1400" u="none" dirty="0">
                          <a:latin typeface="Meiryo UI" panose="020B0604030504040204" pitchFamily="50" charset="-128"/>
                          <a:ea typeface="Meiryo UI" panose="020B0604030504040204" pitchFamily="50" charset="-128"/>
                          <a:cs typeface="Meiryo UI" panose="020B0604030504040204" pitchFamily="50" charset="-128"/>
                        </a:rPr>
                        <a:t>IR</a:t>
                      </a:r>
                      <a:r>
                        <a:rPr kumimoji="1" lang="ja-JP" altLang="en-US" sz="1400" u="none" dirty="0">
                          <a:latin typeface="Meiryo UI" panose="020B0604030504040204" pitchFamily="50" charset="-128"/>
                          <a:ea typeface="Meiryo UI" panose="020B0604030504040204" pitchFamily="50" charset="-128"/>
                          <a:cs typeface="Meiryo UI" panose="020B0604030504040204" pitchFamily="50" charset="-128"/>
                        </a:rPr>
                        <a:t>をどう活かすのかという視点も含め、双方向から検討すべき。</a:t>
                      </a:r>
                    </a:p>
                    <a:p>
                      <a:pPr marL="285750" marR="0" lvl="0" indent="-285750" algn="l" defTabSz="1280160" rtl="0" eaLnBrk="1" fontAlgn="auto" latinLnBrk="0" hangingPunct="1">
                        <a:lnSpc>
                          <a:spcPct val="100000"/>
                        </a:lnSpc>
                        <a:spcBef>
                          <a:spcPts val="1200"/>
                        </a:spcBef>
                        <a:spcAft>
                          <a:spcPts val="0"/>
                        </a:spcAft>
                        <a:buClrTx/>
                        <a:buSzTx/>
                        <a:buFont typeface="Arial" panose="020B0604020202020204" pitchFamily="34" charset="0"/>
                        <a:buChar char="•"/>
                        <a:tabLst/>
                        <a:defRPr/>
                      </a:pPr>
                      <a:r>
                        <a:rPr kumimoji="1" lang="ja-JP" altLang="en-US" sz="1400" u="none" dirty="0">
                          <a:latin typeface="Meiryo UI" panose="020B0604030504040204" pitchFamily="50" charset="-128"/>
                          <a:ea typeface="Meiryo UI" panose="020B0604030504040204" pitchFamily="50" charset="-128"/>
                          <a:cs typeface="Meiryo UI" panose="020B0604030504040204" pitchFamily="50" charset="-128"/>
                        </a:rPr>
                        <a:t>労働者不足の中、</a:t>
                      </a:r>
                      <a:r>
                        <a:rPr kumimoji="1" lang="en-US" altLang="ja-JP" sz="1400" u="none" dirty="0">
                          <a:latin typeface="Meiryo UI" panose="020B0604030504040204" pitchFamily="50" charset="-128"/>
                          <a:ea typeface="Meiryo UI" panose="020B0604030504040204" pitchFamily="50" charset="-128"/>
                          <a:cs typeface="Meiryo UI" panose="020B0604030504040204" pitchFamily="50" charset="-128"/>
                        </a:rPr>
                        <a:t>IR</a:t>
                      </a:r>
                      <a:r>
                        <a:rPr kumimoji="1" lang="ja-JP" altLang="en-US" sz="1400" u="none" dirty="0">
                          <a:latin typeface="Meiryo UI" panose="020B0604030504040204" pitchFamily="50" charset="-128"/>
                          <a:ea typeface="Meiryo UI" panose="020B0604030504040204" pitchFamily="50" charset="-128"/>
                          <a:cs typeface="Meiryo UI" panose="020B0604030504040204" pitchFamily="50" charset="-128"/>
                        </a:rPr>
                        <a:t>完成後を見据え、今から国際観光、</a:t>
                      </a:r>
                      <a:r>
                        <a:rPr kumimoji="1" lang="en-US" altLang="ja-JP" sz="1400" u="none" dirty="0">
                          <a:latin typeface="Meiryo UI" panose="020B0604030504040204" pitchFamily="50" charset="-128"/>
                          <a:ea typeface="Meiryo UI" panose="020B0604030504040204" pitchFamily="50" charset="-128"/>
                          <a:cs typeface="Meiryo UI" panose="020B0604030504040204" pitchFamily="50" charset="-128"/>
                        </a:rPr>
                        <a:t>MICE</a:t>
                      </a:r>
                      <a:r>
                        <a:rPr kumimoji="1" lang="ja-JP" altLang="en-US" sz="1400" u="none" dirty="0" err="1">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400" u="none" dirty="0">
                          <a:latin typeface="Meiryo UI" panose="020B0604030504040204" pitchFamily="50" charset="-128"/>
                          <a:ea typeface="Meiryo UI" panose="020B0604030504040204" pitchFamily="50" charset="-128"/>
                          <a:cs typeface="Meiryo UI" panose="020B0604030504040204" pitchFamily="50" charset="-128"/>
                        </a:rPr>
                        <a:t>文化・エンターテイメント、依存症対策など各分野の人材育成・確保について、官民で取組むことが必要である。</a:t>
                      </a:r>
                      <a:endParaRPr kumimoji="1" lang="en-US" altLang="ja-JP" sz="1400" u="none" dirty="0">
                        <a:latin typeface="Meiryo UI" panose="020B0604030504040204" pitchFamily="50" charset="-128"/>
                        <a:ea typeface="Meiryo UI" panose="020B0604030504040204" pitchFamily="50" charset="-128"/>
                        <a:cs typeface="Meiryo UI" panose="020B0604030504040204" pitchFamily="50" charset="-128"/>
                      </a:endParaRPr>
                    </a:p>
                    <a:p>
                      <a:pPr marL="285750" marR="0" lvl="0" indent="-285750" algn="l" defTabSz="1280160" rtl="0" eaLnBrk="1" fontAlgn="auto" latinLnBrk="0" hangingPunct="1">
                        <a:lnSpc>
                          <a:spcPct val="100000"/>
                        </a:lnSpc>
                        <a:spcBef>
                          <a:spcPts val="1200"/>
                        </a:spcBef>
                        <a:spcAft>
                          <a:spcPts val="0"/>
                        </a:spcAft>
                        <a:buClrTx/>
                        <a:buSzTx/>
                        <a:buFont typeface="Arial" panose="020B0604020202020204" pitchFamily="34" charset="0"/>
                        <a:buChar char="•"/>
                        <a:tabLst/>
                        <a:defRPr/>
                      </a:pPr>
                      <a:r>
                        <a:rPr kumimoji="1" lang="ja-JP" altLang="en-US" sz="1400" u="none" dirty="0">
                          <a:latin typeface="Meiryo UI" panose="020B0604030504040204" pitchFamily="50" charset="-128"/>
                          <a:ea typeface="Meiryo UI" panose="020B0604030504040204" pitchFamily="50" charset="-128"/>
                          <a:cs typeface="Meiryo UI" panose="020B0604030504040204" pitchFamily="50" charset="-128"/>
                        </a:rPr>
                        <a:t>納付金・入場料等の活用について、新たな文化コンテンツやソフトを作りだし、そこに財源を割り振るといった要素を加えるべき。</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tint val="40000"/>
                        <a:alpha val="80000"/>
                      </a:schemeClr>
                    </a:solidFill>
                  </a:tcPr>
                </a:tc>
                <a:extLst>
                  <a:ext uri="{0D108BD9-81ED-4DB2-BD59-A6C34878D82A}">
                    <a16:rowId xmlns:a16="http://schemas.microsoft.com/office/drawing/2014/main" val="10003"/>
                  </a:ext>
                </a:extLst>
              </a:tr>
              <a:tr h="586177">
                <a:tc>
                  <a:txBody>
                    <a:bodyPr/>
                    <a:lstStyle/>
                    <a:p>
                      <a:r>
                        <a:rPr kumimoji="1" lang="ja-JP" altLang="en-US" sz="1400" dirty="0">
                          <a:latin typeface="Meiryo UI" panose="020B0604030504040204" pitchFamily="50" charset="-128"/>
                          <a:ea typeface="Meiryo UI" panose="020B0604030504040204" pitchFamily="50" charset="-128"/>
                          <a:cs typeface="Meiryo UI" panose="020B0604030504040204" pitchFamily="50" charset="-128"/>
                        </a:rPr>
                        <a:t>◆スケジュール</a:t>
                      </a:r>
                      <a:endParaRPr kumimoji="1" lang="en-US" altLang="ja-JP" sz="1400" dirty="0">
                        <a:latin typeface="Meiryo UI" panose="020B0604030504040204" pitchFamily="50" charset="-128"/>
                        <a:ea typeface="Meiryo UI" panose="020B0604030504040204" pitchFamily="50" charset="-128"/>
                        <a:cs typeface="Meiryo UI" panose="020B0604030504040204" pitchFamily="50" charset="-128"/>
                      </a:endParaRPr>
                    </a:p>
                    <a:p>
                      <a:r>
                        <a:rPr kumimoji="1" lang="ja-JP" altLang="en-US" sz="1400" dirty="0">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400" baseline="0" dirty="0">
                          <a:latin typeface="Meiryo UI" panose="020B0604030504040204" pitchFamily="50" charset="-128"/>
                          <a:ea typeface="Meiryo UI" panose="020B0604030504040204" pitchFamily="50" charset="-128"/>
                          <a:cs typeface="Meiryo UI" panose="020B0604030504040204" pitchFamily="50" charset="-128"/>
                        </a:rPr>
                        <a:t> その他</a:t>
                      </a:r>
                      <a:endParaRPr kumimoji="1" lang="en-US" altLang="ja-JP" sz="1400" dirty="0">
                        <a:latin typeface="Meiryo UI" panose="020B0604030504040204" pitchFamily="50" charset="-128"/>
                        <a:ea typeface="Meiryo UI" panose="020B0604030504040204" pitchFamily="50" charset="-128"/>
                        <a:cs typeface="Meiryo UI" panose="020B0604030504040204" pitchFamily="50" charset="-128"/>
                      </a:endParaRPr>
                    </a:p>
                  </a:txBody>
                  <a:tcPr marL="36000" marR="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285750" marR="0" lvl="0" indent="-285750" algn="l" defTabSz="1280160" rtl="0" eaLnBrk="1" fontAlgn="auto" latinLnBrk="0" hangingPunct="1">
                        <a:lnSpc>
                          <a:spcPct val="100000"/>
                        </a:lnSpc>
                        <a:spcBef>
                          <a:spcPts val="1200"/>
                        </a:spcBef>
                        <a:spcAft>
                          <a:spcPts val="0"/>
                        </a:spcAft>
                        <a:buClrTx/>
                        <a:buSzTx/>
                        <a:buFont typeface="Arial" panose="020B0604020202020204" pitchFamily="34" charset="0"/>
                        <a:buChar char="•"/>
                        <a:tabLst/>
                        <a:defRPr/>
                      </a:pPr>
                      <a:r>
                        <a:rPr kumimoji="1" lang="ja-JP" altLang="en-US" sz="1400" u="none" dirty="0">
                          <a:latin typeface="Meiryo UI" panose="020B0604030504040204" pitchFamily="50" charset="-128"/>
                          <a:ea typeface="Meiryo UI" panose="020B0604030504040204" pitchFamily="50" charset="-128"/>
                          <a:cs typeface="Meiryo UI" panose="020B0604030504040204" pitchFamily="50" charset="-128"/>
                        </a:rPr>
                        <a:t>社会経済情勢が動いていく中、大阪が国際観光、</a:t>
                      </a:r>
                      <a:r>
                        <a:rPr kumimoji="1" lang="en-US" altLang="ja-JP" sz="1400" u="none" dirty="0">
                          <a:latin typeface="Meiryo UI" panose="020B0604030504040204" pitchFamily="50" charset="-128"/>
                          <a:ea typeface="Meiryo UI" panose="020B0604030504040204" pitchFamily="50" charset="-128"/>
                          <a:cs typeface="Meiryo UI" panose="020B0604030504040204" pitchFamily="50" charset="-128"/>
                        </a:rPr>
                        <a:t>MICE</a:t>
                      </a:r>
                      <a:r>
                        <a:rPr kumimoji="1" lang="ja-JP" altLang="en-US" sz="1400" u="none" dirty="0">
                          <a:latin typeface="Meiryo UI" panose="020B0604030504040204" pitchFamily="50" charset="-128"/>
                          <a:ea typeface="Meiryo UI" panose="020B0604030504040204" pitchFamily="50" charset="-128"/>
                          <a:cs typeface="Meiryo UI" panose="020B0604030504040204" pitchFamily="50" charset="-128"/>
                        </a:rPr>
                        <a:t>で競争力を高めていくためには、スピィーディーな対応と一刻も早い</a:t>
                      </a:r>
                      <a:r>
                        <a:rPr kumimoji="1" lang="en-US" altLang="ja-JP" sz="1400" u="none" dirty="0">
                          <a:latin typeface="Meiryo UI" panose="020B0604030504040204" pitchFamily="50" charset="-128"/>
                          <a:ea typeface="Meiryo UI" panose="020B0604030504040204" pitchFamily="50" charset="-128"/>
                          <a:cs typeface="Meiryo UI" panose="020B0604030504040204" pitchFamily="50" charset="-128"/>
                        </a:rPr>
                        <a:t>IR</a:t>
                      </a:r>
                      <a:r>
                        <a:rPr kumimoji="1" lang="ja-JP" altLang="en-US" sz="1400" u="none" dirty="0">
                          <a:latin typeface="Meiryo UI" panose="020B0604030504040204" pitchFamily="50" charset="-128"/>
                          <a:ea typeface="Meiryo UI" panose="020B0604030504040204" pitchFamily="50" charset="-128"/>
                          <a:cs typeface="Meiryo UI" panose="020B0604030504040204" pitchFamily="50" charset="-128"/>
                        </a:rPr>
                        <a:t>の実現に尽力すべき。</a:t>
                      </a:r>
                      <a:endParaRPr kumimoji="1" lang="en-US" altLang="ja-JP" sz="1400" u="none" dirty="0">
                        <a:latin typeface="Meiryo UI" panose="020B0604030504040204" pitchFamily="50" charset="-128"/>
                        <a:ea typeface="Meiryo UI" panose="020B0604030504040204" pitchFamily="50" charset="-128"/>
                        <a:cs typeface="Meiryo UI" panose="020B0604030504040204" pitchFamily="50" charset="-128"/>
                      </a:endParaRPr>
                    </a:p>
                    <a:p>
                      <a:pPr marL="285750" marR="0" lvl="0" indent="-285750" algn="l" defTabSz="1280160" rtl="0" eaLnBrk="1" fontAlgn="auto" latinLnBrk="0" hangingPunct="1">
                        <a:lnSpc>
                          <a:spcPct val="100000"/>
                        </a:lnSpc>
                        <a:spcBef>
                          <a:spcPts val="1200"/>
                        </a:spcBef>
                        <a:spcAft>
                          <a:spcPts val="0"/>
                        </a:spcAft>
                        <a:buClrTx/>
                        <a:buSzTx/>
                        <a:buFont typeface="Arial" panose="020B0604020202020204" pitchFamily="34" charset="0"/>
                        <a:buChar char="•"/>
                        <a:tabLst/>
                        <a:defRPr/>
                      </a:pPr>
                      <a:r>
                        <a:rPr kumimoji="1" lang="ja-JP" altLang="en-US" sz="1400" u="none" dirty="0">
                          <a:latin typeface="Meiryo UI" panose="020B0604030504040204" pitchFamily="50" charset="-128"/>
                          <a:ea typeface="Meiryo UI" panose="020B0604030504040204" pitchFamily="50" charset="-128"/>
                          <a:cs typeface="Meiryo UI" panose="020B0604030504040204" pitchFamily="50" charset="-128"/>
                        </a:rPr>
                        <a:t>急いで進める必要がある中で、突き抜けた</a:t>
                      </a:r>
                      <a:r>
                        <a:rPr kumimoji="1" lang="en-US" altLang="ja-JP" sz="1400" u="none" dirty="0">
                          <a:latin typeface="Meiryo UI" panose="020B0604030504040204" pitchFamily="50" charset="-128"/>
                          <a:ea typeface="Meiryo UI" panose="020B0604030504040204" pitchFamily="50" charset="-128"/>
                          <a:cs typeface="Meiryo UI" panose="020B0604030504040204" pitchFamily="50" charset="-128"/>
                        </a:rPr>
                        <a:t>IR</a:t>
                      </a:r>
                      <a:r>
                        <a:rPr kumimoji="1" lang="ja-JP" altLang="en-US" sz="1400" u="none" dirty="0">
                          <a:latin typeface="Meiryo UI" panose="020B0604030504040204" pitchFamily="50" charset="-128"/>
                          <a:ea typeface="Meiryo UI" panose="020B0604030504040204" pitchFamily="50" charset="-128"/>
                          <a:cs typeface="Meiryo UI" panose="020B0604030504040204" pitchFamily="50" charset="-128"/>
                        </a:rPr>
                        <a:t>を作るためには、先をみる能力が必要。依存症対策のための最先端システムに関わる個人情報保護の法整備の要望や、交通インフラ、人材育成など、同時並行で進めていくべき。</a:t>
                      </a:r>
                      <a:endParaRPr kumimoji="1" lang="en-US" altLang="ja-JP" sz="1400" u="none" dirty="0">
                        <a:latin typeface="Meiryo UI" panose="020B0604030504040204" pitchFamily="50" charset="-128"/>
                        <a:ea typeface="Meiryo UI" panose="020B0604030504040204" pitchFamily="50" charset="-128"/>
                        <a:cs typeface="Meiryo UI" panose="020B0604030504040204" pitchFamily="50" charset="-128"/>
                      </a:endParaRPr>
                    </a:p>
                    <a:p>
                      <a:pPr marL="285750" marR="0" lvl="0" indent="-285750" algn="l" defTabSz="1280160" rtl="0" eaLnBrk="1" fontAlgn="auto" latinLnBrk="0" hangingPunct="1">
                        <a:lnSpc>
                          <a:spcPct val="100000"/>
                        </a:lnSpc>
                        <a:spcBef>
                          <a:spcPts val="1200"/>
                        </a:spcBef>
                        <a:spcAft>
                          <a:spcPts val="0"/>
                        </a:spcAft>
                        <a:buClrTx/>
                        <a:buSzTx/>
                        <a:buFont typeface="Arial" panose="020B0604020202020204" pitchFamily="34" charset="0"/>
                        <a:buChar char="•"/>
                        <a:tabLst/>
                        <a:defRPr/>
                      </a:pPr>
                      <a:r>
                        <a:rPr kumimoji="1" lang="en-US" altLang="ja-JP" sz="1400" u="none" dirty="0">
                          <a:latin typeface="Meiryo UI" panose="020B0604030504040204" pitchFamily="50" charset="-128"/>
                          <a:ea typeface="Meiryo UI" panose="020B0604030504040204" pitchFamily="50" charset="-128"/>
                          <a:cs typeface="Meiryo UI" panose="020B0604030504040204" pitchFamily="50" charset="-128"/>
                        </a:rPr>
                        <a:t>IR</a:t>
                      </a:r>
                      <a:r>
                        <a:rPr kumimoji="1" lang="ja-JP" altLang="en-US" sz="1400" u="none" dirty="0">
                          <a:latin typeface="Meiryo UI" panose="020B0604030504040204" pitchFamily="50" charset="-128"/>
                          <a:ea typeface="Meiryo UI" panose="020B0604030504040204" pitchFamily="50" charset="-128"/>
                          <a:cs typeface="Meiryo UI" panose="020B0604030504040204" pitchFamily="50" charset="-128"/>
                        </a:rPr>
                        <a:t>事業者による再投資は不可欠であり、そのためには地元や経済団体との意思疎通も不可欠であることから、</a:t>
                      </a:r>
                      <a:r>
                        <a:rPr kumimoji="1" lang="en-US" altLang="ja-JP" sz="1400" u="none" dirty="0">
                          <a:latin typeface="Meiryo UI" panose="020B0604030504040204" pitchFamily="50" charset="-128"/>
                          <a:ea typeface="Meiryo UI" panose="020B0604030504040204" pitchFamily="50" charset="-128"/>
                          <a:cs typeface="Meiryo UI" panose="020B0604030504040204" pitchFamily="50" charset="-128"/>
                        </a:rPr>
                        <a:t>IR</a:t>
                      </a:r>
                      <a:r>
                        <a:rPr kumimoji="1" lang="ja-JP" altLang="en-US" sz="1400" u="none" dirty="0">
                          <a:latin typeface="Meiryo UI" panose="020B0604030504040204" pitchFamily="50" charset="-128"/>
                          <a:ea typeface="Meiryo UI" panose="020B0604030504040204" pitchFamily="50" charset="-128"/>
                          <a:cs typeface="Meiryo UI" panose="020B0604030504040204" pitchFamily="50" charset="-128"/>
                        </a:rPr>
                        <a:t>事業者との協議の場を設けるべき。</a:t>
                      </a:r>
                      <a:endParaRPr kumimoji="1" lang="en-US" altLang="ja-JP" sz="1400" u="none" dirty="0">
                        <a:latin typeface="Meiryo UI" panose="020B0604030504040204" pitchFamily="50" charset="-128"/>
                        <a:ea typeface="Meiryo UI" panose="020B0604030504040204" pitchFamily="50" charset="-128"/>
                        <a:cs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4"/>
                  </a:ext>
                </a:extLst>
              </a:tr>
            </a:tbl>
          </a:graphicData>
        </a:graphic>
      </p:graphicFrame>
      <p:sp>
        <p:nvSpPr>
          <p:cNvPr id="5" name="テキスト ボックス 1"/>
          <p:cNvSpPr txBox="1"/>
          <p:nvPr/>
        </p:nvSpPr>
        <p:spPr>
          <a:xfrm>
            <a:off x="10793288" y="605086"/>
            <a:ext cx="1662064" cy="449957"/>
          </a:xfrm>
          <a:prstGeom prst="rect">
            <a:avLst/>
          </a:prstGeom>
          <a:solidFill>
            <a:sysClr val="window" lastClr="FFFFFF"/>
          </a:solidFill>
          <a:ln w="6350">
            <a:solidFill>
              <a:prstClr val="black"/>
            </a:solidFill>
          </a:ln>
          <a:effectLst/>
        </p:spPr>
        <p:txBody>
          <a:bodyPr rot="0" spcFirstLastPara="0" vert="horz" wrap="square" lIns="91440" tIns="45720" rIns="91440" bIns="45720" numCol="1" spcCol="0" rtlCol="0" fromWordArt="0" anchor="t" anchorCtr="0" forceAA="0" compatLnSpc="1">
            <a:prstTxWarp prst="textNoShape">
              <a:avLst/>
            </a:prstTxWarp>
            <a:noAutofit/>
          </a:bodyPr>
          <a:lstStyle/>
          <a:p>
            <a:pPr algn="ctr">
              <a:spcAft>
                <a:spcPts val="0"/>
              </a:spcAft>
            </a:pPr>
            <a:r>
              <a:rPr lang="ja-JP" altLang="en-US" sz="2000" kern="100" dirty="0">
                <a:effectLst/>
                <a:latin typeface="Meiryo UI" panose="020B0604030504040204" pitchFamily="50" charset="-128"/>
                <a:ea typeface="Meiryo UI" panose="020B0604030504040204" pitchFamily="50" charset="-128"/>
                <a:cs typeface="Meiryo UI" panose="020B0604030504040204" pitchFamily="50" charset="-128"/>
              </a:rPr>
              <a:t>参考</a:t>
            </a:r>
            <a:r>
              <a:rPr lang="ja-JP" sz="2000" kern="100" dirty="0">
                <a:effectLst/>
                <a:latin typeface="Meiryo UI" panose="020B0604030504040204" pitchFamily="50" charset="-128"/>
                <a:ea typeface="Meiryo UI" panose="020B0604030504040204" pitchFamily="50" charset="-128"/>
                <a:cs typeface="Meiryo UI" panose="020B0604030504040204" pitchFamily="50" charset="-128"/>
              </a:rPr>
              <a:t>資料</a:t>
            </a:r>
            <a:r>
              <a:rPr lang="ja-JP" altLang="en-US" sz="2000" kern="100" dirty="0">
                <a:latin typeface="Meiryo UI" panose="020B0604030504040204" pitchFamily="50" charset="-128"/>
                <a:ea typeface="Meiryo UI" panose="020B0604030504040204" pitchFamily="50" charset="-128"/>
                <a:cs typeface="Meiryo UI" panose="020B0604030504040204" pitchFamily="50" charset="-128"/>
              </a:rPr>
              <a:t>１</a:t>
            </a:r>
            <a:endParaRPr lang="ja-JP" sz="2000" kern="100" dirty="0">
              <a:effectLst/>
              <a:latin typeface="Meiryo UI" panose="020B0604030504040204" pitchFamily="50" charset="-128"/>
              <a:ea typeface="Meiryo UI" panose="020B0604030504040204" pitchFamily="50" charset="-128"/>
              <a:cs typeface="Meiryo UI" panose="020B0604030504040204" pitchFamily="50" charset="-128"/>
            </a:endParaRPr>
          </a:p>
        </p:txBody>
      </p:sp>
      <p:sp>
        <p:nvSpPr>
          <p:cNvPr id="7" name="正方形/長方形 6"/>
          <p:cNvSpPr/>
          <p:nvPr/>
        </p:nvSpPr>
        <p:spPr>
          <a:xfrm>
            <a:off x="184592" y="1117831"/>
            <a:ext cx="5712152" cy="762780"/>
          </a:xfrm>
          <a:prstGeom prst="rect">
            <a:avLst/>
          </a:prstGeom>
          <a:noFill/>
          <a:ln w="952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defTabSz="1280160" fontAlgn="auto">
              <a:spcBef>
                <a:spcPts val="0"/>
              </a:spcBef>
              <a:spcAft>
                <a:spcPts val="0"/>
              </a:spcAft>
              <a:defRPr/>
            </a:pPr>
            <a:r>
              <a:rPr lang="ja-JP" altLang="en-US" sz="20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＜日時＞</a:t>
            </a:r>
            <a:endParaRPr lang="en-US" altLang="ja-JP" sz="2000" b="1"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defTabSz="1280160" fontAlgn="auto">
              <a:spcBef>
                <a:spcPts val="0"/>
              </a:spcBef>
              <a:spcAft>
                <a:spcPts val="0"/>
              </a:spcAft>
              <a:defRPr/>
            </a:pPr>
            <a:r>
              <a:rPr lang="ja-JP" altLang="en-US" sz="20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平成</a:t>
            </a:r>
            <a:r>
              <a:rPr lang="en-US" altLang="ja-JP" sz="20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29</a:t>
            </a:r>
            <a:r>
              <a:rPr lang="ja-JP" altLang="en-US" sz="20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年</a:t>
            </a:r>
            <a:r>
              <a:rPr lang="en-US" altLang="ja-JP" sz="20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8</a:t>
            </a:r>
            <a:r>
              <a:rPr lang="ja-JP" altLang="en-US" sz="20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月</a:t>
            </a:r>
            <a:r>
              <a:rPr lang="en-US" altLang="ja-JP" sz="20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31</a:t>
            </a:r>
            <a:r>
              <a:rPr lang="ja-JP" altLang="en-US" sz="20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日（木）</a:t>
            </a:r>
            <a:r>
              <a:rPr lang="en-US" altLang="ja-JP" sz="20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14:00</a:t>
            </a:r>
            <a:r>
              <a:rPr lang="ja-JP" altLang="en-US" sz="20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en-US" altLang="ja-JP" sz="20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15:40</a:t>
            </a:r>
            <a:endParaRPr lang="ja-JP" altLang="en-US" sz="20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8" name="正方形/長方形 7"/>
          <p:cNvSpPr/>
          <p:nvPr/>
        </p:nvSpPr>
        <p:spPr>
          <a:xfrm>
            <a:off x="5896744" y="1117831"/>
            <a:ext cx="5712152" cy="762780"/>
          </a:xfrm>
          <a:prstGeom prst="rect">
            <a:avLst/>
          </a:prstGeom>
          <a:noFill/>
          <a:ln w="952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defTabSz="1280160" fontAlgn="auto">
              <a:spcBef>
                <a:spcPts val="0"/>
              </a:spcBef>
              <a:spcAft>
                <a:spcPts val="0"/>
              </a:spcAft>
              <a:defRPr/>
            </a:pPr>
            <a:r>
              <a:rPr lang="ja-JP" altLang="en-US" sz="20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＜場所＞</a:t>
            </a:r>
            <a:endParaRPr lang="en-US" altLang="ja-JP" sz="2000" b="1"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defTabSz="1280160" fontAlgn="auto">
              <a:spcBef>
                <a:spcPts val="0"/>
              </a:spcBef>
              <a:spcAft>
                <a:spcPts val="0"/>
              </a:spcAft>
              <a:defRPr/>
            </a:pPr>
            <a:r>
              <a:rPr lang="ja-JP" altLang="en-US" sz="20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大阪市役所</a:t>
            </a:r>
            <a:r>
              <a:rPr lang="en-US" altLang="ja-JP" sz="20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7</a:t>
            </a:r>
            <a:r>
              <a:rPr lang="ja-JP" altLang="en-US" sz="20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階　市会第</a:t>
            </a:r>
            <a:r>
              <a:rPr lang="en-US" altLang="ja-JP" sz="20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6</a:t>
            </a:r>
            <a:r>
              <a:rPr lang="ja-JP" altLang="en-US" sz="20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委員会室　</a:t>
            </a:r>
          </a:p>
        </p:txBody>
      </p:sp>
    </p:spTree>
    <p:extLst>
      <p:ext uri="{BB962C8B-B14F-4D97-AF65-F5344CB8AC3E}">
        <p14:creationId xmlns:p14="http://schemas.microsoft.com/office/powerpoint/2010/main" val="2967751898"/>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700</Words>
  <Application>Microsoft Office PowerPoint</Application>
  <PresentationFormat>A3 297x420 mm</PresentationFormat>
  <Paragraphs>33</Paragraphs>
  <Slides>1</Slides>
  <Notes>0</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1</vt:i4>
      </vt:variant>
    </vt:vector>
  </HeadingPairs>
  <TitlesOfParts>
    <vt:vector size="5" baseType="lpstr">
      <vt:lpstr>Meiryo UI</vt:lpstr>
      <vt:lpstr>Arial</vt:lpstr>
      <vt:lpstr>Calibri</vt:lpstr>
      <vt:lpstr>Office ​​テーマ</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created xsi:type="dcterms:W3CDTF">2025-07-28T07:25:03Z</dcterms:created>
  <dcterms:modified xsi:type="dcterms:W3CDTF">2025-07-28T07:25:26Z</dcterms:modified>
</cp:coreProperties>
</file>