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3"/>
  </p:notesMasterIdLst>
  <p:sldIdLst>
    <p:sldId id="267" r:id="rId2"/>
  </p:sldIdLst>
  <p:sldSz cx="9906000" cy="6858000" type="A4"/>
  <p:notesSz cx="6797675" cy="9926638"/>
  <p:defaultTextStyle>
    <a:defPPr>
      <a:defRPr lang="ja-JP"/>
    </a:defPPr>
    <a:lvl1pPr algn="l" defTabSz="956996" rtl="0" fontAlgn="base">
      <a:spcBef>
        <a:spcPct val="0"/>
      </a:spcBef>
      <a:spcAft>
        <a:spcPct val="0"/>
      </a:spcAft>
      <a:defRPr kumimoji="1" sz="1900" kern="1200">
        <a:solidFill>
          <a:schemeClr val="tx1"/>
        </a:solidFill>
        <a:latin typeface="Arial" charset="0"/>
        <a:ea typeface="ＭＳ Ｐゴシック" charset="-128"/>
        <a:cs typeface="+mn-cs"/>
      </a:defRPr>
    </a:lvl1pPr>
    <a:lvl2pPr marL="478499" indent="-136545" algn="l" defTabSz="956996" rtl="0" fontAlgn="base">
      <a:spcBef>
        <a:spcPct val="0"/>
      </a:spcBef>
      <a:spcAft>
        <a:spcPct val="0"/>
      </a:spcAft>
      <a:defRPr kumimoji="1" sz="1900" kern="1200">
        <a:solidFill>
          <a:schemeClr val="tx1"/>
        </a:solidFill>
        <a:latin typeface="Arial" charset="0"/>
        <a:ea typeface="ＭＳ Ｐゴシック" charset="-128"/>
        <a:cs typeface="+mn-cs"/>
      </a:defRPr>
    </a:lvl2pPr>
    <a:lvl3pPr marL="956996" indent="-273089" algn="l" defTabSz="956996" rtl="0" fontAlgn="base">
      <a:spcBef>
        <a:spcPct val="0"/>
      </a:spcBef>
      <a:spcAft>
        <a:spcPct val="0"/>
      </a:spcAft>
      <a:defRPr kumimoji="1" sz="1900" kern="1200">
        <a:solidFill>
          <a:schemeClr val="tx1"/>
        </a:solidFill>
        <a:latin typeface="Arial" charset="0"/>
        <a:ea typeface="ＭＳ Ｐゴシック" charset="-128"/>
        <a:cs typeface="+mn-cs"/>
      </a:defRPr>
    </a:lvl3pPr>
    <a:lvl4pPr marL="1435493" indent="-409632" algn="l" defTabSz="956996" rtl="0" fontAlgn="base">
      <a:spcBef>
        <a:spcPct val="0"/>
      </a:spcBef>
      <a:spcAft>
        <a:spcPct val="0"/>
      </a:spcAft>
      <a:defRPr kumimoji="1" sz="1900" kern="1200">
        <a:solidFill>
          <a:schemeClr val="tx1"/>
        </a:solidFill>
        <a:latin typeface="Arial" charset="0"/>
        <a:ea typeface="ＭＳ Ｐゴシック" charset="-128"/>
        <a:cs typeface="+mn-cs"/>
      </a:defRPr>
    </a:lvl4pPr>
    <a:lvl5pPr marL="1913991" indent="-546176" algn="l" defTabSz="956996" rtl="0" fontAlgn="base">
      <a:spcBef>
        <a:spcPct val="0"/>
      </a:spcBef>
      <a:spcAft>
        <a:spcPct val="0"/>
      </a:spcAft>
      <a:defRPr kumimoji="1" sz="1900" kern="1200">
        <a:solidFill>
          <a:schemeClr val="tx1"/>
        </a:solidFill>
        <a:latin typeface="Arial" charset="0"/>
        <a:ea typeface="ＭＳ Ｐゴシック" charset="-128"/>
        <a:cs typeface="+mn-cs"/>
      </a:defRPr>
    </a:lvl5pPr>
    <a:lvl6pPr marL="1709768" algn="l" defTabSz="683908" rtl="0" eaLnBrk="1" latinLnBrk="0" hangingPunct="1">
      <a:defRPr kumimoji="1" sz="1900" kern="1200">
        <a:solidFill>
          <a:schemeClr val="tx1"/>
        </a:solidFill>
        <a:latin typeface="Arial" charset="0"/>
        <a:ea typeface="ＭＳ Ｐゴシック" charset="-128"/>
        <a:cs typeface="+mn-cs"/>
      </a:defRPr>
    </a:lvl6pPr>
    <a:lvl7pPr marL="2051722" algn="l" defTabSz="683908" rtl="0" eaLnBrk="1" latinLnBrk="0" hangingPunct="1">
      <a:defRPr kumimoji="1" sz="1900" kern="1200">
        <a:solidFill>
          <a:schemeClr val="tx1"/>
        </a:solidFill>
        <a:latin typeface="Arial" charset="0"/>
        <a:ea typeface="ＭＳ Ｐゴシック" charset="-128"/>
        <a:cs typeface="+mn-cs"/>
      </a:defRPr>
    </a:lvl7pPr>
    <a:lvl8pPr marL="2393675" algn="l" defTabSz="683908" rtl="0" eaLnBrk="1" latinLnBrk="0" hangingPunct="1">
      <a:defRPr kumimoji="1" sz="1900" kern="1200">
        <a:solidFill>
          <a:schemeClr val="tx1"/>
        </a:solidFill>
        <a:latin typeface="Arial" charset="0"/>
        <a:ea typeface="ＭＳ Ｐゴシック" charset="-128"/>
        <a:cs typeface="+mn-cs"/>
      </a:defRPr>
    </a:lvl8pPr>
    <a:lvl9pPr marL="2735629" algn="l" defTabSz="683908" rtl="0" eaLnBrk="1" latinLnBrk="0" hangingPunct="1">
      <a:defRPr kumimoji="1" sz="19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guide id="3" orient="horz" pos="2160">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2" d="100"/>
          <a:sy n="62" d="100"/>
        </p:scale>
        <p:origin x="1140" y="28"/>
      </p:cViewPr>
      <p:guideLst>
        <p:guide orient="horz" pos="3024"/>
        <p:guide pos="4032"/>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2025/7/29</a:t>
            </a:fld>
            <a:endParaRPr lang="ja-JP" altLang="en-US"/>
          </a:p>
        </p:txBody>
      </p:sp>
      <p:sp>
        <p:nvSpPr>
          <p:cNvPr id="4" name="スライド イメージ プレースホルダー 3"/>
          <p:cNvSpPr>
            <a:spLocks noGrp="1" noRot="1" noChangeAspect="1"/>
          </p:cNvSpPr>
          <p:nvPr>
            <p:ph type="sldImg" idx="2"/>
          </p:nvPr>
        </p:nvSpPr>
        <p:spPr>
          <a:xfrm>
            <a:off x="712788" y="746125"/>
            <a:ext cx="537210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956996" rtl="0" fontAlgn="base">
      <a:spcBef>
        <a:spcPct val="30000"/>
      </a:spcBef>
      <a:spcAft>
        <a:spcPct val="0"/>
      </a:spcAft>
      <a:defRPr kumimoji="1" sz="1300" kern="1200">
        <a:solidFill>
          <a:schemeClr val="tx1"/>
        </a:solidFill>
        <a:latin typeface="+mn-lt"/>
        <a:ea typeface="+mn-ea"/>
        <a:cs typeface="+mn-cs"/>
      </a:defRPr>
    </a:lvl1pPr>
    <a:lvl2pPr marL="478499" algn="l" defTabSz="956996" rtl="0" fontAlgn="base">
      <a:spcBef>
        <a:spcPct val="30000"/>
      </a:spcBef>
      <a:spcAft>
        <a:spcPct val="0"/>
      </a:spcAft>
      <a:defRPr kumimoji="1" sz="1300" kern="1200">
        <a:solidFill>
          <a:schemeClr val="tx1"/>
        </a:solidFill>
        <a:latin typeface="+mn-lt"/>
        <a:ea typeface="+mn-ea"/>
        <a:cs typeface="+mn-cs"/>
      </a:defRPr>
    </a:lvl2pPr>
    <a:lvl3pPr marL="956996" algn="l" defTabSz="956996" rtl="0" fontAlgn="base">
      <a:spcBef>
        <a:spcPct val="30000"/>
      </a:spcBef>
      <a:spcAft>
        <a:spcPct val="0"/>
      </a:spcAft>
      <a:defRPr kumimoji="1" sz="1300" kern="1200">
        <a:solidFill>
          <a:schemeClr val="tx1"/>
        </a:solidFill>
        <a:latin typeface="+mn-lt"/>
        <a:ea typeface="+mn-ea"/>
        <a:cs typeface="+mn-cs"/>
      </a:defRPr>
    </a:lvl3pPr>
    <a:lvl4pPr marL="1435493" algn="l" defTabSz="956996" rtl="0" fontAlgn="base">
      <a:spcBef>
        <a:spcPct val="30000"/>
      </a:spcBef>
      <a:spcAft>
        <a:spcPct val="0"/>
      </a:spcAft>
      <a:defRPr kumimoji="1" sz="1300" kern="1200">
        <a:solidFill>
          <a:schemeClr val="tx1"/>
        </a:solidFill>
        <a:latin typeface="+mn-lt"/>
        <a:ea typeface="+mn-ea"/>
        <a:cs typeface="+mn-cs"/>
      </a:defRPr>
    </a:lvl4pPr>
    <a:lvl5pPr marL="1913991" algn="l" defTabSz="956996" rtl="0" fontAlgn="base">
      <a:spcBef>
        <a:spcPct val="30000"/>
      </a:spcBef>
      <a:spcAft>
        <a:spcPct val="0"/>
      </a:spcAft>
      <a:defRPr kumimoji="1" sz="1300" kern="1200">
        <a:solidFill>
          <a:schemeClr val="tx1"/>
        </a:solidFill>
        <a:latin typeface="+mn-lt"/>
        <a:ea typeface="+mn-ea"/>
        <a:cs typeface="+mn-cs"/>
      </a:defRPr>
    </a:lvl5pPr>
    <a:lvl6pPr marL="2393675" algn="l" defTabSz="957472" rtl="0" eaLnBrk="1" latinLnBrk="0" hangingPunct="1">
      <a:defRPr kumimoji="1" sz="1300" kern="1200">
        <a:solidFill>
          <a:schemeClr val="tx1"/>
        </a:solidFill>
        <a:latin typeface="+mn-lt"/>
        <a:ea typeface="+mn-ea"/>
        <a:cs typeface="+mn-cs"/>
      </a:defRPr>
    </a:lvl6pPr>
    <a:lvl7pPr marL="2872411" algn="l" defTabSz="957472" rtl="0" eaLnBrk="1" latinLnBrk="0" hangingPunct="1">
      <a:defRPr kumimoji="1" sz="1300" kern="1200">
        <a:solidFill>
          <a:schemeClr val="tx1"/>
        </a:solidFill>
        <a:latin typeface="+mn-lt"/>
        <a:ea typeface="+mn-ea"/>
        <a:cs typeface="+mn-cs"/>
      </a:defRPr>
    </a:lvl7pPr>
    <a:lvl8pPr marL="3351146" algn="l" defTabSz="957472" rtl="0" eaLnBrk="1" latinLnBrk="0" hangingPunct="1">
      <a:defRPr kumimoji="1" sz="1300" kern="1200">
        <a:solidFill>
          <a:schemeClr val="tx1"/>
        </a:solidFill>
        <a:latin typeface="+mn-lt"/>
        <a:ea typeface="+mn-ea"/>
        <a:cs typeface="+mn-cs"/>
      </a:defRPr>
    </a:lvl8pPr>
    <a:lvl9pPr marL="3829881" algn="l" defTabSz="957472"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78736" indent="0" algn="ctr">
              <a:buNone/>
              <a:defRPr>
                <a:solidFill>
                  <a:schemeClr val="tx1">
                    <a:tint val="75000"/>
                  </a:schemeClr>
                </a:solidFill>
              </a:defRPr>
            </a:lvl2pPr>
            <a:lvl3pPr marL="957472" indent="0" algn="ctr">
              <a:buNone/>
              <a:defRPr>
                <a:solidFill>
                  <a:schemeClr val="tx1">
                    <a:tint val="75000"/>
                  </a:schemeClr>
                </a:solidFill>
              </a:defRPr>
            </a:lvl3pPr>
            <a:lvl4pPr marL="1436206" indent="0" algn="ctr">
              <a:buNone/>
              <a:defRPr>
                <a:solidFill>
                  <a:schemeClr val="tx1">
                    <a:tint val="75000"/>
                  </a:schemeClr>
                </a:solidFill>
              </a:defRPr>
            </a:lvl4pPr>
            <a:lvl5pPr marL="1914941" indent="0" algn="ctr">
              <a:buNone/>
              <a:defRPr>
                <a:solidFill>
                  <a:schemeClr val="tx1">
                    <a:tint val="75000"/>
                  </a:schemeClr>
                </a:solidFill>
              </a:defRPr>
            </a:lvl5pPr>
            <a:lvl6pPr marL="2393675" indent="0" algn="ctr">
              <a:buNone/>
              <a:defRPr>
                <a:solidFill>
                  <a:schemeClr val="tx1">
                    <a:tint val="75000"/>
                  </a:schemeClr>
                </a:solidFill>
              </a:defRPr>
            </a:lvl6pPr>
            <a:lvl7pPr marL="2872411" indent="0" algn="ctr">
              <a:buNone/>
              <a:defRPr>
                <a:solidFill>
                  <a:schemeClr val="tx1">
                    <a:tint val="75000"/>
                  </a:schemeClr>
                </a:solidFill>
              </a:defRPr>
            </a:lvl7pPr>
            <a:lvl8pPr marL="3351146" indent="0" algn="ctr">
              <a:buNone/>
              <a:defRPr>
                <a:solidFill>
                  <a:schemeClr val="tx1">
                    <a:tint val="75000"/>
                  </a:schemeClr>
                </a:solidFill>
              </a:defRPr>
            </a:lvl8pPr>
            <a:lvl9pPr marL="3829881"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055623" y="384175"/>
            <a:ext cx="3119702" cy="81930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93076" y="384175"/>
            <a:ext cx="9197446" cy="81930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2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100">
                <a:solidFill>
                  <a:schemeClr val="tx1">
                    <a:tint val="75000"/>
                  </a:schemeClr>
                </a:solidFill>
              </a:defRPr>
            </a:lvl1pPr>
            <a:lvl2pPr marL="478736" indent="0">
              <a:buNone/>
              <a:defRPr sz="1900">
                <a:solidFill>
                  <a:schemeClr val="tx1">
                    <a:tint val="75000"/>
                  </a:schemeClr>
                </a:solidFill>
              </a:defRPr>
            </a:lvl2pPr>
            <a:lvl3pPr marL="957472" indent="0">
              <a:buNone/>
              <a:defRPr sz="1600">
                <a:solidFill>
                  <a:schemeClr val="tx1">
                    <a:tint val="75000"/>
                  </a:schemeClr>
                </a:solidFill>
              </a:defRPr>
            </a:lvl3pPr>
            <a:lvl4pPr marL="1436206" indent="0">
              <a:buNone/>
              <a:defRPr sz="1500">
                <a:solidFill>
                  <a:schemeClr val="tx1">
                    <a:tint val="75000"/>
                  </a:schemeClr>
                </a:solidFill>
              </a:defRPr>
            </a:lvl4pPr>
            <a:lvl5pPr marL="1914941" indent="0">
              <a:buNone/>
              <a:defRPr sz="1500">
                <a:solidFill>
                  <a:schemeClr val="tx1">
                    <a:tint val="75000"/>
                  </a:schemeClr>
                </a:solidFill>
              </a:defRPr>
            </a:lvl5pPr>
            <a:lvl6pPr marL="2393675" indent="0">
              <a:buNone/>
              <a:defRPr sz="1500">
                <a:solidFill>
                  <a:schemeClr val="tx1">
                    <a:tint val="75000"/>
                  </a:schemeClr>
                </a:solidFill>
              </a:defRPr>
            </a:lvl6pPr>
            <a:lvl7pPr marL="2872411" indent="0">
              <a:buNone/>
              <a:defRPr sz="1500">
                <a:solidFill>
                  <a:schemeClr val="tx1">
                    <a:tint val="75000"/>
                  </a:schemeClr>
                </a:solidFill>
              </a:defRPr>
            </a:lvl7pPr>
            <a:lvl8pPr marL="3351146" indent="0">
              <a:buNone/>
              <a:defRPr sz="1500">
                <a:solidFill>
                  <a:schemeClr val="tx1">
                    <a:tint val="75000"/>
                  </a:schemeClr>
                </a:solidFill>
              </a:defRPr>
            </a:lvl8pPr>
            <a:lvl9pPr marL="3829881" indent="0">
              <a:buNone/>
              <a:defRPr sz="15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2025/7/29</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93079"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7016751" y="2239963"/>
            <a:ext cx="6158574" cy="6337300"/>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500" b="1"/>
            </a:lvl1pPr>
            <a:lvl2pPr marL="478736" indent="0">
              <a:buNone/>
              <a:defRPr sz="2100" b="1"/>
            </a:lvl2pPr>
            <a:lvl3pPr marL="957472" indent="0">
              <a:buNone/>
              <a:defRPr sz="1900" b="1"/>
            </a:lvl3pPr>
            <a:lvl4pPr marL="1436206" indent="0">
              <a:buNone/>
              <a:defRPr sz="1600" b="1"/>
            </a:lvl4pPr>
            <a:lvl5pPr marL="1914941" indent="0">
              <a:buNone/>
              <a:defRPr sz="1600" b="1"/>
            </a:lvl5pPr>
            <a:lvl6pPr marL="2393675" indent="0">
              <a:buNone/>
              <a:defRPr sz="1600" b="1"/>
            </a:lvl6pPr>
            <a:lvl7pPr marL="2872411" indent="0">
              <a:buNone/>
              <a:defRPr sz="1600" b="1"/>
            </a:lvl7pPr>
            <a:lvl8pPr marL="3351146" indent="0">
              <a:buNone/>
              <a:defRPr sz="1600" b="1"/>
            </a:lvl8pPr>
            <a:lvl9pPr marL="3829881"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2025/7/29</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2025/7/29</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2025/7/29</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100" b="1"/>
            </a:lvl1pPr>
          </a:lstStyle>
          <a:p>
            <a:r>
              <a:rPr lang="ja-JP" altLang="en-US"/>
              <a:t>マスター タイトルの書式設定</a:t>
            </a:r>
          </a:p>
        </p:txBody>
      </p:sp>
      <p:sp>
        <p:nvSpPr>
          <p:cNvPr id="3" name="コンテンツ プレースホルダー 2"/>
          <p:cNvSpPr>
            <a:spLocks noGrp="1"/>
          </p:cNvSpPr>
          <p:nvPr>
            <p:ph idx="1"/>
          </p:nvPr>
        </p:nvSpPr>
        <p:spPr>
          <a:xfrm>
            <a:off x="3872972" y="273051"/>
            <a:ext cx="5537729" cy="5853113"/>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00" b="1"/>
            </a:lvl1pPr>
          </a:lstStyle>
          <a:p>
            <a:r>
              <a:rPr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rtlCol="0">
            <a:normAutofit/>
          </a:bodyPr>
          <a:lstStyle>
            <a:lvl1pPr marL="0" indent="0">
              <a:buNone/>
              <a:defRPr sz="3400"/>
            </a:lvl1pPr>
            <a:lvl2pPr marL="478736" indent="0">
              <a:buNone/>
              <a:defRPr sz="2900"/>
            </a:lvl2pPr>
            <a:lvl3pPr marL="957472" indent="0">
              <a:buNone/>
              <a:defRPr sz="2500"/>
            </a:lvl3pPr>
            <a:lvl4pPr marL="1436206" indent="0">
              <a:buNone/>
              <a:defRPr sz="2100"/>
            </a:lvl4pPr>
            <a:lvl5pPr marL="1914941" indent="0">
              <a:buNone/>
              <a:defRPr sz="2100"/>
            </a:lvl5pPr>
            <a:lvl6pPr marL="2393675" indent="0">
              <a:buNone/>
              <a:defRPr sz="2100"/>
            </a:lvl6pPr>
            <a:lvl7pPr marL="2872411" indent="0">
              <a:buNone/>
              <a:defRPr sz="2100"/>
            </a:lvl7pPr>
            <a:lvl8pPr marL="3351146" indent="0">
              <a:buNone/>
              <a:defRPr sz="2100"/>
            </a:lvl8pPr>
            <a:lvl9pPr marL="3829881" indent="0">
              <a:buNone/>
              <a:defRPr sz="2100"/>
            </a:lvl9pPr>
          </a:lstStyle>
          <a:p>
            <a:pPr lvl="0"/>
            <a:endParaRPr lang="ja-JP" altLang="en-US" noProof="0"/>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00"/>
            </a:lvl1pPr>
            <a:lvl2pPr marL="478736" indent="0">
              <a:buNone/>
              <a:defRPr sz="1300"/>
            </a:lvl2pPr>
            <a:lvl3pPr marL="957472" indent="0">
              <a:buNone/>
              <a:defRPr sz="1000"/>
            </a:lvl3pPr>
            <a:lvl4pPr marL="1436206" indent="0">
              <a:buNone/>
              <a:defRPr sz="1000"/>
            </a:lvl4pPr>
            <a:lvl5pPr marL="1914941" indent="0">
              <a:buNone/>
              <a:defRPr sz="1000"/>
            </a:lvl5pPr>
            <a:lvl6pPr marL="2393675" indent="0">
              <a:buNone/>
              <a:defRPr sz="1000"/>
            </a:lvl6pPr>
            <a:lvl7pPr marL="2872411" indent="0">
              <a:buNone/>
              <a:defRPr sz="1000"/>
            </a:lvl7pPr>
            <a:lvl8pPr marL="3351146" indent="0">
              <a:buNone/>
              <a:defRPr sz="1000"/>
            </a:lvl8pPr>
            <a:lvl9pPr marL="3829881" indent="0">
              <a:buNone/>
              <a:defRPr sz="10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2025/7/29</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95057" y="274411"/>
            <a:ext cx="8915891" cy="1143000"/>
          </a:xfrm>
          <a:prstGeom prst="rect">
            <a:avLst/>
          </a:prstGeom>
          <a:noFill/>
          <a:ln w="9525">
            <a:noFill/>
            <a:miter lim="800000"/>
            <a:headEnd/>
            <a:tailEnd/>
          </a:ln>
        </p:spPr>
        <p:txBody>
          <a:bodyPr vert="horz" wrap="square" lIns="95746" tIns="47874" rIns="95746" bIns="47874"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95057" y="1599974"/>
            <a:ext cx="8915891" cy="4526643"/>
          </a:xfrm>
          <a:prstGeom prst="rect">
            <a:avLst/>
          </a:prstGeom>
          <a:noFill/>
          <a:ln w="9525">
            <a:noFill/>
            <a:miter lim="800000"/>
            <a:headEnd/>
            <a:tailEnd/>
          </a:ln>
        </p:spPr>
        <p:txBody>
          <a:bodyPr vert="horz" wrap="square" lIns="95746" tIns="47874" rIns="95746" bIns="47874"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95057" y="6356806"/>
            <a:ext cx="2311891" cy="365125"/>
          </a:xfrm>
          <a:prstGeom prst="rect">
            <a:avLst/>
          </a:prstGeom>
        </p:spPr>
        <p:txBody>
          <a:bodyPr vert="horz" lIns="95746" tIns="47874" rIns="95746" bIns="47874" rtlCol="0" anchor="ctr"/>
          <a:lstStyle>
            <a:lvl1pPr algn="l" defTabSz="957472" fontAlgn="auto">
              <a:spcBef>
                <a:spcPts val="0"/>
              </a:spcBef>
              <a:spcAft>
                <a:spcPts val="0"/>
              </a:spcAft>
              <a:defRPr sz="1300" smtClean="0">
                <a:solidFill>
                  <a:schemeClr val="tx1">
                    <a:tint val="75000"/>
                  </a:schemeClr>
                </a:solidFill>
                <a:latin typeface="+mn-lt"/>
                <a:ea typeface="+mn-ea"/>
              </a:defRPr>
            </a:lvl1pPr>
          </a:lstStyle>
          <a:p>
            <a:pPr>
              <a:defRPr/>
            </a:pPr>
            <a:fld id="{6D20EE7C-9A91-499E-A299-E3633A2BE748}" type="datetime1">
              <a:rPr lang="ja-JP" altLang="en-US" smtClean="0"/>
              <a:t>2025/7/29</a:t>
            </a:fld>
            <a:endParaRPr lang="ja-JP" altLang="en-US"/>
          </a:p>
        </p:txBody>
      </p:sp>
      <p:sp>
        <p:nvSpPr>
          <p:cNvPr id="5" name="フッター プレースホルダー 4"/>
          <p:cNvSpPr>
            <a:spLocks noGrp="1"/>
          </p:cNvSpPr>
          <p:nvPr>
            <p:ph type="ftr" sz="quarter" idx="3"/>
          </p:nvPr>
        </p:nvSpPr>
        <p:spPr>
          <a:xfrm>
            <a:off x="3384307" y="6356806"/>
            <a:ext cx="3137391" cy="365125"/>
          </a:xfrm>
          <a:prstGeom prst="rect">
            <a:avLst/>
          </a:prstGeom>
        </p:spPr>
        <p:txBody>
          <a:bodyPr vert="horz" lIns="95746" tIns="47874" rIns="95746" bIns="47874" rtlCol="0" anchor="ctr"/>
          <a:lstStyle>
            <a:lvl1pPr algn="ctr" defTabSz="957472" fontAlgn="auto">
              <a:spcBef>
                <a:spcPts val="0"/>
              </a:spcBef>
              <a:spcAft>
                <a:spcPts val="0"/>
              </a:spcAft>
              <a:defRPr sz="13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7099057" y="6356806"/>
            <a:ext cx="2311891" cy="365125"/>
          </a:xfrm>
          <a:prstGeom prst="rect">
            <a:avLst/>
          </a:prstGeom>
        </p:spPr>
        <p:txBody>
          <a:bodyPr vert="horz" lIns="95746" tIns="47874" rIns="95746" bIns="47874" rtlCol="0" anchor="ctr"/>
          <a:lstStyle>
            <a:lvl1pPr algn="r" defTabSz="957472" fontAlgn="auto">
              <a:spcBef>
                <a:spcPts val="0"/>
              </a:spcBef>
              <a:spcAft>
                <a:spcPts val="0"/>
              </a:spcAft>
              <a:defRPr sz="13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956996" rtl="0" fontAlgn="base">
        <a:spcBef>
          <a:spcPct val="0"/>
        </a:spcBef>
        <a:spcAft>
          <a:spcPct val="0"/>
        </a:spcAft>
        <a:defRPr kumimoji="1" sz="4600" kern="1200">
          <a:solidFill>
            <a:schemeClr val="tx1"/>
          </a:solidFill>
          <a:latin typeface="+mj-lt"/>
          <a:ea typeface="+mj-ea"/>
          <a:cs typeface="+mj-cs"/>
        </a:defRPr>
      </a:lvl1pPr>
      <a:lvl2pPr algn="ctr" defTabSz="956996" rtl="0" fontAlgn="base">
        <a:spcBef>
          <a:spcPct val="0"/>
        </a:spcBef>
        <a:spcAft>
          <a:spcPct val="0"/>
        </a:spcAft>
        <a:defRPr kumimoji="1" sz="4600">
          <a:solidFill>
            <a:schemeClr val="tx1"/>
          </a:solidFill>
          <a:latin typeface="Calibri" pitchFamily="34" charset="0"/>
          <a:ea typeface="ＭＳ Ｐゴシック" charset="-128"/>
        </a:defRPr>
      </a:lvl2pPr>
      <a:lvl3pPr algn="ctr" defTabSz="956996" rtl="0" fontAlgn="base">
        <a:spcBef>
          <a:spcPct val="0"/>
        </a:spcBef>
        <a:spcAft>
          <a:spcPct val="0"/>
        </a:spcAft>
        <a:defRPr kumimoji="1" sz="4600">
          <a:solidFill>
            <a:schemeClr val="tx1"/>
          </a:solidFill>
          <a:latin typeface="Calibri" pitchFamily="34" charset="0"/>
          <a:ea typeface="ＭＳ Ｐゴシック" charset="-128"/>
        </a:defRPr>
      </a:lvl3pPr>
      <a:lvl4pPr algn="ctr" defTabSz="956996" rtl="0" fontAlgn="base">
        <a:spcBef>
          <a:spcPct val="0"/>
        </a:spcBef>
        <a:spcAft>
          <a:spcPct val="0"/>
        </a:spcAft>
        <a:defRPr kumimoji="1" sz="4600">
          <a:solidFill>
            <a:schemeClr val="tx1"/>
          </a:solidFill>
          <a:latin typeface="Calibri" pitchFamily="34" charset="0"/>
          <a:ea typeface="ＭＳ Ｐゴシック" charset="-128"/>
        </a:defRPr>
      </a:lvl4pPr>
      <a:lvl5pPr algn="ctr" defTabSz="956996" rtl="0" fontAlgn="base">
        <a:spcBef>
          <a:spcPct val="0"/>
        </a:spcBef>
        <a:spcAft>
          <a:spcPct val="0"/>
        </a:spcAft>
        <a:defRPr kumimoji="1" sz="4600">
          <a:solidFill>
            <a:schemeClr val="tx1"/>
          </a:solidFill>
          <a:latin typeface="Calibri" pitchFamily="34" charset="0"/>
          <a:ea typeface="ＭＳ Ｐゴシック" charset="-128"/>
        </a:defRPr>
      </a:lvl5pPr>
      <a:lvl6pPr marL="341954" algn="ctr" defTabSz="956996" rtl="0" fontAlgn="base">
        <a:spcBef>
          <a:spcPct val="0"/>
        </a:spcBef>
        <a:spcAft>
          <a:spcPct val="0"/>
        </a:spcAft>
        <a:defRPr kumimoji="1" sz="4600">
          <a:solidFill>
            <a:schemeClr val="tx1"/>
          </a:solidFill>
          <a:latin typeface="Calibri" pitchFamily="34" charset="0"/>
          <a:ea typeface="ＭＳ Ｐゴシック" charset="-128"/>
        </a:defRPr>
      </a:lvl6pPr>
      <a:lvl7pPr marL="683908" algn="ctr" defTabSz="956996" rtl="0" fontAlgn="base">
        <a:spcBef>
          <a:spcPct val="0"/>
        </a:spcBef>
        <a:spcAft>
          <a:spcPct val="0"/>
        </a:spcAft>
        <a:defRPr kumimoji="1" sz="4600">
          <a:solidFill>
            <a:schemeClr val="tx1"/>
          </a:solidFill>
          <a:latin typeface="Calibri" pitchFamily="34" charset="0"/>
          <a:ea typeface="ＭＳ Ｐゴシック" charset="-128"/>
        </a:defRPr>
      </a:lvl7pPr>
      <a:lvl8pPr marL="1025861" algn="ctr" defTabSz="956996" rtl="0" fontAlgn="base">
        <a:spcBef>
          <a:spcPct val="0"/>
        </a:spcBef>
        <a:spcAft>
          <a:spcPct val="0"/>
        </a:spcAft>
        <a:defRPr kumimoji="1" sz="4600">
          <a:solidFill>
            <a:schemeClr val="tx1"/>
          </a:solidFill>
          <a:latin typeface="Calibri" pitchFamily="34" charset="0"/>
          <a:ea typeface="ＭＳ Ｐゴシック" charset="-128"/>
        </a:defRPr>
      </a:lvl8pPr>
      <a:lvl9pPr marL="1367814" algn="ctr" defTabSz="956996" rtl="0" fontAlgn="base">
        <a:spcBef>
          <a:spcPct val="0"/>
        </a:spcBef>
        <a:spcAft>
          <a:spcPct val="0"/>
        </a:spcAft>
        <a:defRPr kumimoji="1" sz="4600">
          <a:solidFill>
            <a:schemeClr val="tx1"/>
          </a:solidFill>
          <a:latin typeface="Calibri" pitchFamily="34" charset="0"/>
          <a:ea typeface="ＭＳ Ｐゴシック" charset="-128"/>
        </a:defRPr>
      </a:lvl9pPr>
    </p:titleStyle>
    <p:bodyStyle>
      <a:lvl1pPr marL="358576" indent="-358576" algn="l" defTabSz="956996" rtl="0" fontAlgn="base">
        <a:spcBef>
          <a:spcPct val="20000"/>
        </a:spcBef>
        <a:spcAft>
          <a:spcPct val="0"/>
        </a:spcAft>
        <a:buFont typeface="Arial" charset="0"/>
        <a:buChar char="•"/>
        <a:defRPr kumimoji="1" sz="3400" kern="1200">
          <a:solidFill>
            <a:schemeClr val="tx1"/>
          </a:solidFill>
          <a:latin typeface="+mn-lt"/>
          <a:ea typeface="+mn-ea"/>
          <a:cs typeface="+mn-cs"/>
        </a:defRPr>
      </a:lvl1pPr>
      <a:lvl2pPr marL="777707" indent="-299209" algn="l" defTabSz="956996" rtl="0" fontAlgn="base">
        <a:spcBef>
          <a:spcPct val="20000"/>
        </a:spcBef>
        <a:spcAft>
          <a:spcPct val="0"/>
        </a:spcAft>
        <a:buFont typeface="Arial" charset="0"/>
        <a:buChar char="–"/>
        <a:defRPr kumimoji="1" sz="2900" kern="1200">
          <a:solidFill>
            <a:schemeClr val="tx1"/>
          </a:solidFill>
          <a:latin typeface="+mn-lt"/>
          <a:ea typeface="+mn-ea"/>
          <a:cs typeface="+mn-cs"/>
        </a:defRPr>
      </a:lvl2pPr>
      <a:lvl3pPr marL="1196838" indent="-238656" algn="l" defTabSz="956996" rtl="0" fontAlgn="base">
        <a:spcBef>
          <a:spcPct val="20000"/>
        </a:spcBef>
        <a:spcAft>
          <a:spcPct val="0"/>
        </a:spcAft>
        <a:buFont typeface="Arial" charset="0"/>
        <a:buChar char="•"/>
        <a:defRPr kumimoji="1" sz="2500" kern="1200">
          <a:solidFill>
            <a:schemeClr val="tx1"/>
          </a:solidFill>
          <a:latin typeface="+mn-lt"/>
          <a:ea typeface="+mn-ea"/>
          <a:cs typeface="+mn-cs"/>
        </a:defRPr>
      </a:lvl3pPr>
      <a:lvl4pPr marL="1675336"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4pPr>
      <a:lvl5pPr marL="2153833" indent="-238656" algn="l" defTabSz="956996" rtl="0" fontAlgn="base">
        <a:spcBef>
          <a:spcPct val="20000"/>
        </a:spcBef>
        <a:spcAft>
          <a:spcPct val="0"/>
        </a:spcAft>
        <a:buFont typeface="Arial" charset="0"/>
        <a:buChar char="»"/>
        <a:defRPr kumimoji="1" sz="2100" kern="1200">
          <a:solidFill>
            <a:schemeClr val="tx1"/>
          </a:solidFill>
          <a:latin typeface="+mn-lt"/>
          <a:ea typeface="+mn-ea"/>
          <a:cs typeface="+mn-cs"/>
        </a:defRPr>
      </a:lvl5pPr>
      <a:lvl6pPr marL="263304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177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90513"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9249" indent="-239368" algn="l" defTabSz="957472"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472" rtl="0" eaLnBrk="1" latinLnBrk="0" hangingPunct="1">
        <a:defRPr kumimoji="1" sz="1900" kern="1200">
          <a:solidFill>
            <a:schemeClr val="tx1"/>
          </a:solidFill>
          <a:latin typeface="+mn-lt"/>
          <a:ea typeface="+mn-ea"/>
          <a:cs typeface="+mn-cs"/>
        </a:defRPr>
      </a:lvl1pPr>
      <a:lvl2pPr marL="478736" algn="l" defTabSz="957472" rtl="0" eaLnBrk="1" latinLnBrk="0" hangingPunct="1">
        <a:defRPr kumimoji="1" sz="1900" kern="1200">
          <a:solidFill>
            <a:schemeClr val="tx1"/>
          </a:solidFill>
          <a:latin typeface="+mn-lt"/>
          <a:ea typeface="+mn-ea"/>
          <a:cs typeface="+mn-cs"/>
        </a:defRPr>
      </a:lvl2pPr>
      <a:lvl3pPr marL="957472" algn="l" defTabSz="957472" rtl="0" eaLnBrk="1" latinLnBrk="0" hangingPunct="1">
        <a:defRPr kumimoji="1" sz="1900" kern="1200">
          <a:solidFill>
            <a:schemeClr val="tx1"/>
          </a:solidFill>
          <a:latin typeface="+mn-lt"/>
          <a:ea typeface="+mn-ea"/>
          <a:cs typeface="+mn-cs"/>
        </a:defRPr>
      </a:lvl3pPr>
      <a:lvl4pPr marL="1436206" algn="l" defTabSz="957472" rtl="0" eaLnBrk="1" latinLnBrk="0" hangingPunct="1">
        <a:defRPr kumimoji="1" sz="1900" kern="1200">
          <a:solidFill>
            <a:schemeClr val="tx1"/>
          </a:solidFill>
          <a:latin typeface="+mn-lt"/>
          <a:ea typeface="+mn-ea"/>
          <a:cs typeface="+mn-cs"/>
        </a:defRPr>
      </a:lvl4pPr>
      <a:lvl5pPr marL="1914941" algn="l" defTabSz="957472" rtl="0" eaLnBrk="1" latinLnBrk="0" hangingPunct="1">
        <a:defRPr kumimoji="1" sz="1900" kern="1200">
          <a:solidFill>
            <a:schemeClr val="tx1"/>
          </a:solidFill>
          <a:latin typeface="+mn-lt"/>
          <a:ea typeface="+mn-ea"/>
          <a:cs typeface="+mn-cs"/>
        </a:defRPr>
      </a:lvl5pPr>
      <a:lvl6pPr marL="2393675" algn="l" defTabSz="957472" rtl="0" eaLnBrk="1" latinLnBrk="0" hangingPunct="1">
        <a:defRPr kumimoji="1" sz="1900" kern="1200">
          <a:solidFill>
            <a:schemeClr val="tx1"/>
          </a:solidFill>
          <a:latin typeface="+mn-lt"/>
          <a:ea typeface="+mn-ea"/>
          <a:cs typeface="+mn-cs"/>
        </a:defRPr>
      </a:lvl6pPr>
      <a:lvl7pPr marL="2872411" algn="l" defTabSz="957472" rtl="0" eaLnBrk="1" latinLnBrk="0" hangingPunct="1">
        <a:defRPr kumimoji="1" sz="1900" kern="1200">
          <a:solidFill>
            <a:schemeClr val="tx1"/>
          </a:solidFill>
          <a:latin typeface="+mn-lt"/>
          <a:ea typeface="+mn-ea"/>
          <a:cs typeface="+mn-cs"/>
        </a:defRPr>
      </a:lvl7pPr>
      <a:lvl8pPr marL="3351146" algn="l" defTabSz="957472" rtl="0" eaLnBrk="1" latinLnBrk="0" hangingPunct="1">
        <a:defRPr kumimoji="1" sz="1900" kern="1200">
          <a:solidFill>
            <a:schemeClr val="tx1"/>
          </a:solidFill>
          <a:latin typeface="+mn-lt"/>
          <a:ea typeface="+mn-ea"/>
          <a:cs typeface="+mn-cs"/>
        </a:defRPr>
      </a:lvl8pPr>
      <a:lvl9pPr marL="3829881" algn="l" defTabSz="957472"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17890" y="1423930"/>
            <a:ext cx="3165228" cy="3643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＜検討事項にかかる主な意見＞</a:t>
            </a:r>
          </a:p>
        </p:txBody>
      </p:sp>
      <p:graphicFrame>
        <p:nvGraphicFramePr>
          <p:cNvPr id="6" name="表 5"/>
          <p:cNvGraphicFramePr>
            <a:graphicFrameLocks noGrp="1"/>
          </p:cNvGraphicFramePr>
          <p:nvPr>
            <p:extLst>
              <p:ext uri="{D42A27DB-BD31-4B8C-83A1-F6EECF244321}">
                <p14:modId xmlns:p14="http://schemas.microsoft.com/office/powerpoint/2010/main" val="1992057841"/>
              </p:ext>
            </p:extLst>
          </p:nvPr>
        </p:nvGraphicFramePr>
        <p:xfrm>
          <a:off x="538165" y="1788235"/>
          <a:ext cx="8840235" cy="4397828"/>
        </p:xfrm>
        <a:graphic>
          <a:graphicData uri="http://schemas.openxmlformats.org/drawingml/2006/table">
            <a:tbl>
              <a:tblPr firstRow="1" bandRow="1">
                <a:tableStyleId>{5C22544A-7EE6-4342-B048-85BDC9FD1C3A}</a:tableStyleId>
              </a:tblPr>
              <a:tblGrid>
                <a:gridCol w="1030458">
                  <a:extLst>
                    <a:ext uri="{9D8B030D-6E8A-4147-A177-3AD203B41FA5}">
                      <a16:colId xmlns:a16="http://schemas.microsoft.com/office/drawing/2014/main" val="20000"/>
                    </a:ext>
                  </a:extLst>
                </a:gridCol>
                <a:gridCol w="7809777">
                  <a:extLst>
                    <a:ext uri="{9D8B030D-6E8A-4147-A177-3AD203B41FA5}">
                      <a16:colId xmlns:a16="http://schemas.microsoft.com/office/drawing/2014/main" val="20002"/>
                    </a:ext>
                  </a:extLst>
                </a:gridCol>
              </a:tblGrid>
              <a:tr h="237885">
                <a:tc>
                  <a:txBody>
                    <a:bodyPr/>
                    <a:lstStyle/>
                    <a:p>
                      <a:pPr algn="ctr"/>
                      <a:r>
                        <a:rPr kumimoji="1" lang="ja-JP" altLang="en-US" sz="1400" dirty="0">
                          <a:latin typeface="+mn-ea"/>
                          <a:ea typeface="+mn-ea"/>
                          <a:cs typeface="Meiryo UI" panose="020B0604030504040204" pitchFamily="50" charset="-128"/>
                        </a:rPr>
                        <a:t>テーマ</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kumimoji="1" lang="ja-JP" altLang="en-US" sz="1400" dirty="0">
                          <a:latin typeface="+mn-ea"/>
                          <a:ea typeface="+mn-ea"/>
                          <a:cs typeface="Meiryo UI" panose="020B0604030504040204" pitchFamily="50" charset="-128"/>
                        </a:rPr>
                        <a:t>主な意見</a:t>
                      </a: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r h="1938155">
                <a:tc>
                  <a:txBody>
                    <a:bodyPr/>
                    <a:lstStyle/>
                    <a:p>
                      <a:r>
                        <a:rPr kumimoji="1" lang="zh-TW" altLang="en-US" sz="11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en-US" sz="1100" u="none" dirty="0">
                          <a:latin typeface="ＭＳ Ｐゴシック" panose="020B0600070205080204" pitchFamily="50" charset="-128"/>
                          <a:ea typeface="+mn-ea"/>
                          <a:cs typeface="Meiryo UI" panose="020B0604030504040204" pitchFamily="50" charset="-128"/>
                        </a:rPr>
                        <a:t>大阪</a:t>
                      </a:r>
                      <a:r>
                        <a:rPr kumimoji="1" lang="en-US" altLang="ja-JP" sz="1100" u="none" dirty="0">
                          <a:latin typeface="ＭＳ Ｐゴシック" panose="020B0600070205080204" pitchFamily="50" charset="-128"/>
                          <a:ea typeface="+mn-ea"/>
                          <a:cs typeface="Meiryo UI" panose="020B0604030504040204" pitchFamily="50" charset="-128"/>
                        </a:rPr>
                        <a:t>IR</a:t>
                      </a:r>
                      <a:r>
                        <a:rPr kumimoji="1" lang="ja-JP" altLang="en-US" sz="1100" u="none" dirty="0">
                          <a:latin typeface="ＭＳ Ｐゴシック" panose="020B0600070205080204" pitchFamily="50" charset="-128"/>
                          <a:ea typeface="+mn-ea"/>
                          <a:cs typeface="Meiryo UI" panose="020B0604030504040204" pitchFamily="50" charset="-128"/>
                        </a:rPr>
                        <a:t>基本</a:t>
                      </a:r>
                      <a:endParaRPr kumimoji="1" lang="en-US" altLang="ja-JP" sz="1100" u="none" dirty="0">
                        <a:latin typeface="ＭＳ Ｐゴシック" panose="020B0600070205080204" pitchFamily="50" charset="-128"/>
                        <a:ea typeface="+mn-ea"/>
                        <a:cs typeface="Meiryo UI" panose="020B0604030504040204" pitchFamily="50" charset="-128"/>
                      </a:endParaRPr>
                    </a:p>
                    <a:p>
                      <a:r>
                        <a:rPr kumimoji="1" lang="ja-JP" altLang="en-US" sz="1100" u="none" dirty="0">
                          <a:latin typeface="ＭＳ Ｐゴシック" panose="020B0600070205080204" pitchFamily="50" charset="-128"/>
                          <a:ea typeface="+mn-ea"/>
                          <a:cs typeface="Meiryo UI" panose="020B0604030504040204" pitchFamily="50" charset="-128"/>
                        </a:rPr>
                        <a:t>　 構想（案）</a:t>
                      </a:r>
                      <a:endParaRPr kumimoji="1" lang="en-US" altLang="ja-JP" sz="1100" u="none" dirty="0">
                        <a:latin typeface="ＭＳ Ｐゴシック" panose="020B0600070205080204" pitchFamily="50" charset="-128"/>
                        <a:ea typeface="+mn-ea"/>
                        <a:cs typeface="Meiryo UI" panose="020B0604030504040204" pitchFamily="50" charset="-128"/>
                      </a:endParaRPr>
                    </a:p>
                    <a:p>
                      <a:r>
                        <a:rPr kumimoji="1" lang="ja-JP" altLang="en-US" sz="1100" u="none" dirty="0">
                          <a:latin typeface="ＭＳ Ｐゴシック" panose="020B0600070205080204" pitchFamily="50" charset="-128"/>
                          <a:ea typeface="+mn-ea"/>
                          <a:cs typeface="Meiryo UI" panose="020B0604030504040204" pitchFamily="50" charset="-128"/>
                        </a:rPr>
                        <a:t>　 について</a:t>
                      </a:r>
                      <a:endParaRPr kumimoji="1" lang="en-US" altLang="ja-JP" sz="1100" u="none" dirty="0">
                        <a:latin typeface="ＭＳ Ｐゴシック" panose="020B0600070205080204" pitchFamily="50" charset="-128"/>
                        <a:ea typeface="+mn-ea"/>
                        <a:cs typeface="Meiryo UI" panose="020B0604030504040204" pitchFamily="50" charset="-128"/>
                      </a:endParaRPr>
                    </a:p>
                    <a:p>
                      <a:endParaRPr kumimoji="1" lang="en-US" altLang="ja-JP" sz="1100" u="none" dirty="0">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27857" marR="278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成長産業への注力について、観光分野だけではなく、他の産業や経済にどう波及させ、成長させていくかが重要。</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万博のテーマも踏まえつつ、医療・福祉に関する産業育成についても、</a:t>
                      </a:r>
                      <a:r>
                        <a:rPr kumimoji="1" lang="en-US" altLang="ja-JP" sz="1100" u="none" dirty="0">
                          <a:latin typeface="+mn-ea"/>
                          <a:ea typeface="+mn-ea"/>
                          <a:cs typeface="Meiryo UI" panose="020B0604030504040204" pitchFamily="50" charset="-128"/>
                        </a:rPr>
                        <a:t>IR</a:t>
                      </a:r>
                      <a:r>
                        <a:rPr kumimoji="1" lang="ja-JP" altLang="en-US" sz="1100" u="none" dirty="0">
                          <a:latin typeface="+mn-ea"/>
                          <a:ea typeface="+mn-ea"/>
                          <a:cs typeface="Meiryo UI" panose="020B0604030504040204" pitchFamily="50" charset="-128"/>
                        </a:rPr>
                        <a:t>の中でも検討して欲しい。</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夢洲でしか体験できないエンターテイメントの提供について、世界のものを持ってくるだけでなく、どう関西らしさ、大阪らしさを持ってくるかがポイントになる。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最先端技術の活用によるスマートなまちづくりについて、ひとへの効果を成長産業とどう結びつけていくかや、懸念事項の対策をデータ利活用とどう結びつけていくかを考えていくべき。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夢洲の中での</a:t>
                      </a:r>
                      <a:r>
                        <a:rPr kumimoji="1" lang="en-US" altLang="ja-JP" sz="1100" u="none" dirty="0">
                          <a:latin typeface="+mn-ea"/>
                          <a:ea typeface="+mn-ea"/>
                          <a:cs typeface="Meiryo UI" panose="020B0604030504040204" pitchFamily="50" charset="-128"/>
                        </a:rPr>
                        <a:t>2</a:t>
                      </a:r>
                      <a:r>
                        <a:rPr kumimoji="1" lang="ja-JP" altLang="en-US" sz="1100" u="none" dirty="0">
                          <a:latin typeface="+mn-ea"/>
                          <a:ea typeface="+mn-ea"/>
                          <a:cs typeface="Meiryo UI" panose="020B0604030504040204" pitchFamily="50" charset="-128"/>
                        </a:rPr>
                        <a:t>期以降の開発計画との連携や、スポーツ施設が集積する舞洲との連携など、ベイエリアの中での連携という視点をもう少し盛り込んでいくべき。</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ギャンブル等依存症対策のところは、もう少し絵などを入れて、市民にも分かりやすい表現にすると、よりよい資料になる。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ギャンブル等依存症の相談支援については、依存症の問題は多岐にわたるため、総合調整機能を持ったワンストップ窓口をぜひとも整備して欲しい。</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海外の先進事例を踏まえると、行政と事業者が同じテーブルで議論して依存症の課題解決をしていくような協議体を大阪でも設置していくことが有効な手法である。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カジノエリア内での行動情報に特化した分析など、最先端の</a:t>
                      </a:r>
                      <a:r>
                        <a:rPr kumimoji="1" lang="en-US" altLang="ja-JP" sz="1100" u="none" dirty="0">
                          <a:latin typeface="+mn-ea"/>
                          <a:ea typeface="+mn-ea"/>
                          <a:cs typeface="Meiryo UI" panose="020B0604030504040204" pitchFamily="50" charset="-128"/>
                        </a:rPr>
                        <a:t>IT</a:t>
                      </a:r>
                      <a:r>
                        <a:rPr kumimoji="1" lang="ja-JP" altLang="en-US" sz="1100" u="none" dirty="0">
                          <a:latin typeface="+mn-ea"/>
                          <a:ea typeface="+mn-ea"/>
                          <a:cs typeface="Meiryo UI" panose="020B0604030504040204" pitchFamily="50" charset="-128"/>
                        </a:rPr>
                        <a:t>技術をいかした依存症対策や研究を進めることが必要である。</a:t>
                      </a:r>
                      <a:endParaRPr kumimoji="1" lang="en-US" altLang="ja-JP" sz="1100" u="none" dirty="0">
                        <a:latin typeface="+mn-ea"/>
                        <a:ea typeface="+mn-ea"/>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100" u="none" dirty="0">
                          <a:latin typeface="+mn-ea"/>
                          <a:ea typeface="+mn-ea"/>
                          <a:cs typeface="Meiryo UI" panose="020B0604030504040204" pitchFamily="50" charset="-128"/>
                        </a:rPr>
                        <a:t>治安・地域風俗環境対策のところは、細目や課題等の具体化、明確化などをしていただくとともに、府市や警察、消防、教育庁、民間などによる分科会のような場での議論も検討して欲しい。</a:t>
                      </a:r>
                      <a:endParaRPr kumimoji="1" lang="en-US" altLang="ja-JP" sz="1100" u="none" dirty="0">
                        <a:latin typeface="+mn-ea"/>
                        <a:ea typeface="+mn-ea"/>
                        <a:cs typeface="Meiryo UI" panose="020B0604030504040204" pitchFamily="50" charset="-128"/>
                      </a:endParaRPr>
                    </a:p>
                  </a:txBody>
                  <a:tcPr marL="70757" marR="70757"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7" name="正方形/長方形 6"/>
          <p:cNvSpPr/>
          <p:nvPr/>
        </p:nvSpPr>
        <p:spPr>
          <a:xfrm>
            <a:off x="519352"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＜日時＞</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平成</a:t>
            </a:r>
            <a:r>
              <a:rPr lang="en-US" altLang="ja-JP" sz="1400" dirty="0">
                <a:solidFill>
                  <a:schemeClr val="tx1"/>
                </a:solidFill>
                <a:latin typeface="+mn-ea"/>
                <a:cs typeface="Meiryo UI" panose="020B0604030504040204" pitchFamily="50" charset="-128"/>
              </a:rPr>
              <a:t>31</a:t>
            </a:r>
            <a:r>
              <a:rPr lang="ja-JP" altLang="en-US" sz="1400" dirty="0">
                <a:solidFill>
                  <a:schemeClr val="tx1"/>
                </a:solidFill>
                <a:latin typeface="+mn-ea"/>
                <a:cs typeface="Meiryo UI" panose="020B0604030504040204" pitchFamily="50" charset="-128"/>
              </a:rPr>
              <a:t>年</a:t>
            </a:r>
            <a:r>
              <a:rPr lang="en-US" altLang="ja-JP" sz="1400" dirty="0">
                <a:solidFill>
                  <a:schemeClr val="tx1"/>
                </a:solidFill>
                <a:latin typeface="+mn-ea"/>
                <a:cs typeface="Meiryo UI" panose="020B0604030504040204" pitchFamily="50" charset="-128"/>
              </a:rPr>
              <a:t>2</a:t>
            </a:r>
            <a:r>
              <a:rPr lang="ja-JP" altLang="en-US" sz="1400" dirty="0">
                <a:solidFill>
                  <a:schemeClr val="tx1"/>
                </a:solidFill>
                <a:latin typeface="+mn-ea"/>
                <a:cs typeface="Meiryo UI" panose="020B0604030504040204" pitchFamily="50" charset="-128"/>
              </a:rPr>
              <a:t>月</a:t>
            </a:r>
            <a:r>
              <a:rPr lang="en-US" altLang="ja-JP" sz="1400" dirty="0">
                <a:solidFill>
                  <a:schemeClr val="tx1"/>
                </a:solidFill>
                <a:latin typeface="+mn-ea"/>
                <a:cs typeface="Meiryo UI" panose="020B0604030504040204" pitchFamily="50" charset="-128"/>
              </a:rPr>
              <a:t>12</a:t>
            </a:r>
            <a:r>
              <a:rPr lang="ja-JP" altLang="en-US" sz="1400" dirty="0">
                <a:solidFill>
                  <a:schemeClr val="tx1"/>
                </a:solidFill>
                <a:latin typeface="+mn-ea"/>
                <a:cs typeface="Meiryo UI" panose="020B0604030504040204" pitchFamily="50" charset="-128"/>
              </a:rPr>
              <a:t>日（火） </a:t>
            </a:r>
            <a:r>
              <a:rPr lang="en-US" altLang="ja-JP" sz="1400" dirty="0">
                <a:solidFill>
                  <a:schemeClr val="tx1"/>
                </a:solidFill>
                <a:latin typeface="+mn-ea"/>
                <a:cs typeface="Meiryo UI" panose="020B0604030504040204" pitchFamily="50" charset="-128"/>
              </a:rPr>
              <a:t>9:15</a:t>
            </a:r>
            <a:r>
              <a:rPr lang="ja-JP" altLang="en-US" sz="1400" dirty="0">
                <a:solidFill>
                  <a:schemeClr val="tx1"/>
                </a:solidFill>
                <a:latin typeface="+mn-ea"/>
                <a:cs typeface="Meiryo UI" panose="020B0604030504040204" pitchFamily="50" charset="-128"/>
              </a:rPr>
              <a:t>～</a:t>
            </a:r>
            <a:r>
              <a:rPr lang="en-US" altLang="ja-JP" sz="1400" dirty="0">
                <a:solidFill>
                  <a:schemeClr val="tx1"/>
                </a:solidFill>
                <a:latin typeface="+mn-ea"/>
                <a:cs typeface="Meiryo UI" panose="020B0604030504040204" pitchFamily="50" charset="-128"/>
              </a:rPr>
              <a:t>10:15</a:t>
            </a:r>
            <a:endParaRPr lang="ja-JP" altLang="en-US" sz="1400" dirty="0">
              <a:solidFill>
                <a:schemeClr val="tx1"/>
              </a:solidFill>
              <a:latin typeface="+mn-ea"/>
              <a:cs typeface="Meiryo UI" panose="020B0604030504040204" pitchFamily="50" charset="-128"/>
            </a:endParaRPr>
          </a:p>
        </p:txBody>
      </p:sp>
      <p:sp>
        <p:nvSpPr>
          <p:cNvPr id="8" name="正方形/長方形 7"/>
          <p:cNvSpPr/>
          <p:nvPr/>
        </p:nvSpPr>
        <p:spPr>
          <a:xfrm>
            <a:off x="4939469" y="888398"/>
            <a:ext cx="4420118" cy="54484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68391" tIns="34196" rIns="68391" bIns="34196" anchor="ctr"/>
          <a:lstStyle/>
          <a:p>
            <a:pPr defTabSz="957472" fontAlgn="auto">
              <a:spcBef>
                <a:spcPts val="0"/>
              </a:spcBef>
              <a:spcAft>
                <a:spcPts val="0"/>
              </a:spcAft>
              <a:defRPr/>
            </a:pPr>
            <a:r>
              <a:rPr lang="ja-JP" altLang="en-US" sz="1400" b="1" dirty="0">
                <a:solidFill>
                  <a:schemeClr val="tx1"/>
                </a:solidFill>
                <a:latin typeface="+mn-ea"/>
                <a:cs typeface="Meiryo UI" panose="020B0604030504040204" pitchFamily="50" charset="-128"/>
              </a:rPr>
              <a:t>＜場所＞</a:t>
            </a:r>
            <a:endParaRPr lang="en-US" altLang="ja-JP" sz="1400" b="1" dirty="0">
              <a:solidFill>
                <a:schemeClr val="tx1"/>
              </a:solidFill>
              <a:latin typeface="+mn-ea"/>
              <a:cs typeface="Meiryo UI" panose="020B0604030504040204" pitchFamily="50" charset="-128"/>
            </a:endParaRPr>
          </a:p>
          <a:p>
            <a:pPr defTabSz="957472" fontAlgn="auto">
              <a:spcBef>
                <a:spcPts val="0"/>
              </a:spcBef>
              <a:spcAft>
                <a:spcPts val="0"/>
              </a:spcAft>
              <a:defRPr/>
            </a:pPr>
            <a:r>
              <a:rPr lang="ja-JP" altLang="en-US" sz="1400" dirty="0">
                <a:solidFill>
                  <a:schemeClr val="tx1"/>
                </a:solidFill>
                <a:latin typeface="+mn-ea"/>
                <a:cs typeface="Meiryo UI" panose="020B0604030504040204" pitchFamily="50" charset="-128"/>
              </a:rPr>
              <a:t>　　　大阪府庁本館</a:t>
            </a:r>
            <a:r>
              <a:rPr lang="en-US" altLang="ja-JP" sz="1400" dirty="0">
                <a:solidFill>
                  <a:schemeClr val="tx1"/>
                </a:solidFill>
                <a:latin typeface="+mn-ea"/>
                <a:cs typeface="Meiryo UI" panose="020B0604030504040204" pitchFamily="50" charset="-128"/>
              </a:rPr>
              <a:t>2</a:t>
            </a:r>
            <a:r>
              <a:rPr lang="ja-JP" altLang="en-US" sz="1400" dirty="0">
                <a:solidFill>
                  <a:schemeClr val="tx1"/>
                </a:solidFill>
                <a:latin typeface="+mn-ea"/>
                <a:cs typeface="Meiryo UI" panose="020B0604030504040204" pitchFamily="50" charset="-128"/>
              </a:rPr>
              <a:t>階　第</a:t>
            </a:r>
            <a:r>
              <a:rPr lang="en-US" altLang="ja-JP" sz="1400" dirty="0">
                <a:solidFill>
                  <a:schemeClr val="tx1"/>
                </a:solidFill>
                <a:latin typeface="+mn-ea"/>
                <a:cs typeface="Meiryo UI" panose="020B0604030504040204" pitchFamily="50" charset="-128"/>
              </a:rPr>
              <a:t>1</a:t>
            </a:r>
            <a:r>
              <a:rPr lang="ja-JP" altLang="en-US" sz="1400" dirty="0">
                <a:solidFill>
                  <a:schemeClr val="tx1"/>
                </a:solidFill>
                <a:latin typeface="+mn-ea"/>
                <a:cs typeface="Meiryo UI" panose="020B0604030504040204" pitchFamily="50" charset="-128"/>
              </a:rPr>
              <a:t>委員会室</a:t>
            </a:r>
          </a:p>
        </p:txBody>
      </p:sp>
      <p:sp>
        <p:nvSpPr>
          <p:cNvPr id="11" name="テキスト ボックス 10"/>
          <p:cNvSpPr txBox="1"/>
          <p:nvPr/>
        </p:nvSpPr>
        <p:spPr>
          <a:xfrm>
            <a:off x="408863" y="461665"/>
            <a:ext cx="9098841" cy="461665"/>
          </a:xfrm>
          <a:prstGeom prst="rect">
            <a:avLst/>
          </a:prstGeom>
          <a:solidFill>
            <a:schemeClr val="accent1"/>
          </a:solidFill>
        </p:spPr>
        <p:txBody>
          <a:bodyPr wrap="square" rtlCol="0">
            <a:spAutoFit/>
          </a:bodyPr>
          <a:lstStyle/>
          <a:p>
            <a:pPr algn="ct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第 </a:t>
            </a:r>
            <a:r>
              <a:rPr lang="en-US" altLang="zh-TW"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10</a:t>
            </a: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zh-TW"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回 Ｉ Ｒ 推 進 会 議　　概 要</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 name="テキスト ボックス 1"/>
          <p:cNvSpPr txBox="1"/>
          <p:nvPr/>
        </p:nvSpPr>
        <p:spPr>
          <a:xfrm>
            <a:off x="8265368" y="502031"/>
            <a:ext cx="1153189"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400" kern="100" dirty="0">
                <a:effectLst/>
                <a:latin typeface="+mn-ea"/>
                <a:cs typeface="Meiryo UI" panose="020B0604030504040204" pitchFamily="50" charset="-128"/>
              </a:rPr>
              <a:t>参考</a:t>
            </a: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４</a:t>
            </a:r>
            <a:endParaRPr lang="ja-JP" sz="1400" kern="100" dirty="0">
              <a:effectLst/>
              <a:latin typeface="+mn-ea"/>
              <a:cs typeface="Meiryo UI" panose="020B0604030504040204" pitchFamily="50" charset="-128"/>
            </a:endParaRPr>
          </a:p>
        </p:txBody>
      </p:sp>
      <p:sp>
        <p:nvSpPr>
          <p:cNvPr id="9" name="正方形/長方形 8"/>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1</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677518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442</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2025-07-29T04:16:00Z</dcterms:created>
  <dcterms:modified xsi:type="dcterms:W3CDTF">2025-07-29T04:16:13Z</dcterms:modified>
</cp:coreProperties>
</file>