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3" autoAdjust="0"/>
    <p:restoredTop sz="94660" autoAdjust="0"/>
  </p:normalViewPr>
  <p:slideViewPr>
    <p:cSldViewPr showGuides="1">
      <p:cViewPr varScale="1">
        <p:scale>
          <a:sx n="62" d="100"/>
          <a:sy n="62" d="100"/>
        </p:scale>
        <p:origin x="1264" y="4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E91B9-5748-4875-90F9-3F636DB33420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CC93A-A52D-4DDA-82E9-E35D0BAB0D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399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81625" cy="37274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9B08F4-7FF6-477B-A703-F4CF992AFED1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042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2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076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756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70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010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857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22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207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9436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24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69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4976-FFCE-434B-980F-1A49D296640B}" type="datetimeFigureOut">
              <a:rPr kumimoji="1" lang="ja-JP" altLang="en-US" smtClean="0"/>
              <a:t>2025/7/29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CF947-8998-4DAE-8F8D-2B106BB242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5427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/>
          <p:cNvSpPr txBox="1"/>
          <p:nvPr/>
        </p:nvSpPr>
        <p:spPr>
          <a:xfrm>
            <a:off x="444136" y="313492"/>
            <a:ext cx="9030789" cy="40011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国 の 動 向 等 に つ い て　</a:t>
            </a:r>
            <a:endParaRPr kumimoji="1" lang="ja-JP" altLang="en-US" sz="2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コンテンツ プレースホルダー 1"/>
          <p:cNvSpPr txBox="1">
            <a:spLocks/>
          </p:cNvSpPr>
          <p:nvPr/>
        </p:nvSpPr>
        <p:spPr>
          <a:xfrm>
            <a:off x="504091" y="1059390"/>
            <a:ext cx="8913405" cy="5393946"/>
          </a:xfrm>
          <a:prstGeom prst="rect">
            <a:avLst/>
          </a:prstGeom>
        </p:spPr>
        <p:txBody>
          <a:bodyPr vert="horz" lIns="91414" tIns="45708" rIns="91414" bIns="45708" rtlCol="0">
            <a:noAutofit/>
          </a:bodyPr>
          <a:lstStyle>
            <a:lvl1pPr marL="342805" indent="-342805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744" indent="-285670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684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9975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683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3903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76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050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122" indent="-228538" algn="l" defTabSz="91414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8288" indent="-268288">
              <a:lnSpc>
                <a:spcPts val="2400"/>
              </a:lnSpc>
              <a:buNone/>
            </a:pPr>
            <a:r>
              <a:rPr lang="ja-JP" altLang="en-US" sz="1800" b="1" dirty="0">
                <a:latin typeface="+mn-ea"/>
                <a:cs typeface="Meiryo UI" panose="020B0604030504040204" pitchFamily="50" charset="-128"/>
              </a:rPr>
              <a:t>○　国の主な動き</a:t>
            </a:r>
            <a:endParaRPr lang="en-US" altLang="ja-JP" sz="1800" b="1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400"/>
              </a:lnSpc>
              <a:spcBef>
                <a:spcPts val="1200"/>
              </a:spcBef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</a:t>
            </a:r>
            <a:r>
              <a:rPr lang="ja-JP" altLang="en-US" sz="1600" dirty="0">
                <a:latin typeface="+mj-ea"/>
                <a:ea typeface="+mj-ea"/>
                <a:cs typeface="Meiryo UI" panose="020B0604030504040204" pitchFamily="50" charset="-128"/>
              </a:rPr>
              <a:t>・</a:t>
            </a:r>
            <a:r>
              <a:rPr lang="en-US" altLang="ja-JP" sz="1600" dirty="0">
                <a:latin typeface="+mj-ea"/>
                <a:ea typeface="+mj-ea"/>
                <a:cs typeface="Arial" panose="020B0604020202020204" pitchFamily="34" charset="0"/>
              </a:rPr>
              <a:t>2019</a:t>
            </a:r>
            <a:r>
              <a:rPr lang="ja-JP" altLang="en-US" sz="1600" dirty="0">
                <a:latin typeface="+mj-ea"/>
                <a:ea typeface="+mj-ea"/>
                <a:cs typeface="Arial" panose="020B0604020202020204" pitchFamily="34" charset="0"/>
              </a:rPr>
              <a:t>年  </a:t>
            </a:r>
            <a:r>
              <a:rPr lang="en-US" altLang="ja-JP" sz="1600" dirty="0">
                <a:latin typeface="+mj-ea"/>
                <a:ea typeface="+mj-ea"/>
                <a:cs typeface="Arial" panose="020B0604020202020204" pitchFamily="34" charset="0"/>
              </a:rPr>
              <a:t>3</a:t>
            </a:r>
            <a:r>
              <a:rPr lang="ja-JP" altLang="en-US" sz="1600" dirty="0">
                <a:latin typeface="+mj-ea"/>
                <a:ea typeface="+mj-ea"/>
                <a:cs typeface="Arial" panose="020B0604020202020204" pitchFamily="34" charset="0"/>
              </a:rPr>
              <a:t>月</a:t>
            </a:r>
            <a:r>
              <a:rPr lang="en-US" altLang="ja-JP" sz="1600" dirty="0">
                <a:latin typeface="+mj-ea"/>
                <a:ea typeface="+mj-ea"/>
                <a:cs typeface="Arial" panose="020B0604020202020204" pitchFamily="34" charset="0"/>
              </a:rPr>
              <a:t>29</a:t>
            </a:r>
            <a:r>
              <a:rPr lang="ja-JP" altLang="en-US" sz="1600" dirty="0">
                <a:latin typeface="+mj-ea"/>
                <a:ea typeface="+mj-ea"/>
                <a:cs typeface="Arial" panose="020B0604020202020204" pitchFamily="34" charset="0"/>
              </a:rPr>
              <a:t>日</a:t>
            </a:r>
            <a:r>
              <a:rPr lang="ja-JP" altLang="en-US" sz="1600" dirty="0">
                <a:latin typeface="+mj-ea"/>
                <a:ea typeface="+mj-ea"/>
                <a:cs typeface="Meiryo UI" panose="020B0604030504040204" pitchFamily="50" charset="-128"/>
              </a:rPr>
              <a:t>　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「特定複合観光施設区域整備法施行令」の公布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000"/>
              </a:lnSpc>
              <a:spcBef>
                <a:spcPts val="300"/>
              </a:spcBef>
              <a:buNone/>
            </a:pPr>
            <a:r>
              <a:rPr lang="ja-JP" altLang="en-US" sz="1400" dirty="0">
                <a:latin typeface="+mn-ea"/>
                <a:cs typeface="Meiryo UI" panose="020B0604030504040204" pitchFamily="50" charset="-128"/>
              </a:rPr>
              <a:t>　　　　　　　　　　　　　　　　　　　　</a:t>
            </a:r>
            <a:r>
              <a:rPr lang="en-US" altLang="ja-JP" sz="1300" dirty="0">
                <a:latin typeface="+mn-ea"/>
                <a:cs typeface="Meiryo UI" panose="020B0604030504040204" pitchFamily="50" charset="-128"/>
              </a:rPr>
              <a:t>※MICE</a:t>
            </a:r>
            <a:r>
              <a:rPr lang="ja-JP" altLang="en-US" sz="1300" dirty="0">
                <a:latin typeface="+mn-ea"/>
                <a:cs typeface="Meiryo UI" panose="020B0604030504040204" pitchFamily="50" charset="-128"/>
              </a:rPr>
              <a:t>施設や宿泊施設など、中核施設の具体的な基準・要件等を規定</a:t>
            </a:r>
            <a:endParaRPr lang="en-US" altLang="ja-JP" sz="1300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400"/>
              </a:lnSpc>
              <a:spcBef>
                <a:spcPts val="1200"/>
              </a:spcBef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2019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年　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4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月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19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日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「ギャンブル等依存症対策推進基本計画」の策定</a:t>
            </a:r>
            <a:endParaRPr lang="en-US" altLang="ja-JP" sz="1400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400"/>
              </a:lnSpc>
              <a:spcBef>
                <a:spcPts val="1200"/>
              </a:spcBef>
              <a:buNone/>
            </a:pPr>
            <a:r>
              <a:rPr lang="ja-JP" altLang="en-US" sz="1600" b="1" dirty="0">
                <a:latin typeface="+mn-ea"/>
                <a:cs typeface="Meiryo UI" panose="020B0604030504040204" pitchFamily="50" charset="-128"/>
              </a:rPr>
              <a:t>　　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・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2019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年  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9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月  </a:t>
            </a:r>
            <a:r>
              <a:rPr lang="en-US" altLang="ja-JP" sz="1600" dirty="0">
                <a:latin typeface="+mn-ea"/>
                <a:cs typeface="Arial" panose="020B0604020202020204" pitchFamily="34" charset="0"/>
              </a:rPr>
              <a:t>4</a:t>
            </a:r>
            <a:r>
              <a:rPr lang="ja-JP" altLang="en-US" sz="1600" dirty="0">
                <a:latin typeface="+mn-ea"/>
                <a:cs typeface="Arial" panose="020B0604020202020204" pitchFamily="34" charset="0"/>
              </a:rPr>
              <a:t>日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「</a:t>
            </a:r>
            <a:r>
              <a:rPr lang="ja-JP" altLang="en-US" sz="1600" dirty="0"/>
              <a:t>特定複合観光施設区域の整備のための基本的な方針（案）」の公表</a:t>
            </a:r>
            <a:endParaRPr lang="en-US" altLang="ja-JP" sz="1600" dirty="0"/>
          </a:p>
          <a:p>
            <a:pPr marL="268288" indent="-268288">
              <a:lnSpc>
                <a:spcPts val="2000"/>
              </a:lnSpc>
              <a:spcBef>
                <a:spcPts val="300"/>
              </a:spcBef>
              <a:buNone/>
            </a:pPr>
            <a:r>
              <a:rPr lang="ja-JP" altLang="en-US" sz="1400" dirty="0"/>
              <a:t>　　　　　　　　　　　　　　　　　　　　</a:t>
            </a:r>
            <a:r>
              <a:rPr lang="en-US" altLang="ja-JP" sz="1300" dirty="0"/>
              <a:t>※</a:t>
            </a:r>
            <a:r>
              <a:rPr lang="ja-JP" altLang="en-US" sz="1300" dirty="0"/>
              <a:t>基本方針の公表前から、実施方針の作成や民間事業者の公募・選定のための手続等を</a:t>
            </a:r>
            <a:endParaRPr lang="en-US" altLang="ja-JP" sz="1300" dirty="0"/>
          </a:p>
          <a:p>
            <a:pPr marL="268288" indent="-268288">
              <a:lnSpc>
                <a:spcPts val="2000"/>
              </a:lnSpc>
              <a:spcBef>
                <a:spcPts val="0"/>
              </a:spcBef>
              <a:buNone/>
            </a:pPr>
            <a:r>
              <a:rPr lang="ja-JP" altLang="en-US" sz="1300" dirty="0"/>
              <a:t>　　　　　　　　　　　　　　　　　　　　　　　進めておくことが可能</a:t>
            </a:r>
            <a:r>
              <a:rPr lang="ja-JP" altLang="en-US" sz="1300"/>
              <a:t>な旨が明記</a:t>
            </a:r>
            <a:endParaRPr lang="ja-JP" altLang="en-US" sz="1300" dirty="0"/>
          </a:p>
          <a:p>
            <a:pPr marL="268288" indent="-268288">
              <a:lnSpc>
                <a:spcPts val="2400"/>
              </a:lnSpc>
              <a:spcBef>
                <a:spcPts val="1200"/>
              </a:spcBef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</a:t>
            </a:r>
            <a:r>
              <a:rPr lang="ja-JP" altLang="en-US" sz="1600" dirty="0">
                <a:latin typeface="+mj-ea"/>
                <a:ea typeface="+mj-ea"/>
                <a:cs typeface="Meiryo UI" panose="020B0604030504040204" pitchFamily="50" charset="-128"/>
              </a:rPr>
              <a:t>  ・</a:t>
            </a:r>
            <a:r>
              <a:rPr lang="en-US" altLang="ja-JP" sz="1600" dirty="0">
                <a:latin typeface="+mj-ea"/>
                <a:ea typeface="+mj-ea"/>
                <a:cs typeface="Arial" panose="020B0604020202020204" pitchFamily="34" charset="0"/>
              </a:rPr>
              <a:t>2019</a:t>
            </a:r>
            <a:r>
              <a:rPr lang="ja-JP" altLang="en-US" sz="1600" dirty="0">
                <a:latin typeface="+mj-ea"/>
                <a:ea typeface="+mj-ea"/>
                <a:cs typeface="Arial" panose="020B0604020202020204" pitchFamily="34" charset="0"/>
              </a:rPr>
              <a:t>年 </a:t>
            </a:r>
            <a:r>
              <a:rPr lang="en-US" altLang="ja-JP" sz="1600" dirty="0">
                <a:latin typeface="+mj-ea"/>
                <a:ea typeface="+mj-ea"/>
                <a:cs typeface="Arial" panose="020B0604020202020204" pitchFamily="34" charset="0"/>
              </a:rPr>
              <a:t>11</a:t>
            </a:r>
            <a:r>
              <a:rPr lang="ja-JP" altLang="en-US" sz="1600" dirty="0">
                <a:latin typeface="+mj-ea"/>
                <a:ea typeface="+mj-ea"/>
                <a:cs typeface="Arial" panose="020B0604020202020204" pitchFamily="34" charset="0"/>
              </a:rPr>
              <a:t>月</a:t>
            </a:r>
            <a:r>
              <a:rPr lang="en-US" altLang="ja-JP" sz="1600" dirty="0">
                <a:latin typeface="+mj-ea"/>
                <a:ea typeface="+mj-ea"/>
                <a:cs typeface="Arial" panose="020B0604020202020204" pitchFamily="34" charset="0"/>
              </a:rPr>
              <a:t>19</a:t>
            </a:r>
            <a:r>
              <a:rPr lang="ja-JP" altLang="en-US" sz="1600" dirty="0">
                <a:latin typeface="+mj-ea"/>
                <a:ea typeface="+mj-ea"/>
                <a:cs typeface="Arial" panose="020B0604020202020204" pitchFamily="34" charset="0"/>
              </a:rPr>
              <a:t>日</a:t>
            </a:r>
            <a:r>
              <a:rPr lang="ja-JP" altLang="en-US" sz="1600" dirty="0"/>
              <a:t>　　「特定複合観光施設区域の整備のための基本的な方針（案）」（</a:t>
            </a:r>
            <a:r>
              <a:rPr lang="en-US" altLang="ja-JP" sz="1600" dirty="0"/>
              <a:t>※</a:t>
            </a:r>
            <a:r>
              <a:rPr lang="ja-JP" altLang="en-US" sz="1600" dirty="0"/>
              <a:t>申請期間</a:t>
            </a:r>
            <a:endParaRPr lang="en-US" altLang="ja-JP" sz="1600" dirty="0"/>
          </a:p>
          <a:p>
            <a:pPr marL="268288" indent="-268288">
              <a:lnSpc>
                <a:spcPts val="1800"/>
              </a:lnSpc>
              <a:spcBef>
                <a:spcPts val="0"/>
              </a:spcBef>
              <a:buNone/>
            </a:pPr>
            <a:r>
              <a:rPr lang="ja-JP" altLang="en-US" sz="1600" dirty="0"/>
              <a:t>　　　　　　　　　　　　　　　　 に関する部分のみ）の公表</a:t>
            </a:r>
            <a:endParaRPr lang="en-US" altLang="ja-JP" sz="1600" dirty="0"/>
          </a:p>
          <a:p>
            <a:pPr marL="268288" indent="-268288">
              <a:lnSpc>
                <a:spcPts val="2000"/>
              </a:lnSpc>
              <a:spcBef>
                <a:spcPts val="300"/>
              </a:spcBef>
              <a:buNone/>
            </a:pPr>
            <a:r>
              <a:rPr lang="ja-JP" altLang="en-US" sz="1400" dirty="0"/>
              <a:t>　　　　　　　　　　　　 　　　　　　　　</a:t>
            </a:r>
            <a:r>
              <a:rPr lang="en-US" altLang="ja-JP" sz="1300" dirty="0"/>
              <a:t>※</a:t>
            </a:r>
            <a:r>
              <a:rPr lang="ja-JP" altLang="en-US" sz="1300" dirty="0"/>
              <a:t>区域整備計画の認定の申請期間 ・・・ </a:t>
            </a:r>
            <a:r>
              <a:rPr lang="ja-JP" altLang="en-US" sz="1300" dirty="0">
                <a:latin typeface="+mj-ea"/>
                <a:ea typeface="+mj-ea"/>
                <a:cs typeface="Arial" panose="020B0604020202020204" pitchFamily="34" charset="0"/>
              </a:rPr>
              <a:t>令和 </a:t>
            </a:r>
            <a:r>
              <a:rPr lang="en-US" altLang="ja-JP" sz="1300" dirty="0">
                <a:latin typeface="+mj-ea"/>
                <a:ea typeface="+mj-ea"/>
                <a:cs typeface="Arial" panose="020B0604020202020204" pitchFamily="34" charset="0"/>
              </a:rPr>
              <a:t>3</a:t>
            </a:r>
            <a:r>
              <a:rPr lang="ja-JP" altLang="en-US" sz="1300" dirty="0">
                <a:latin typeface="+mj-ea"/>
                <a:ea typeface="+mj-ea"/>
                <a:cs typeface="Arial" panose="020B0604020202020204" pitchFamily="34" charset="0"/>
              </a:rPr>
              <a:t>年 </a:t>
            </a:r>
            <a:r>
              <a:rPr lang="en-US" altLang="ja-JP" sz="1300" dirty="0">
                <a:latin typeface="+mj-ea"/>
                <a:ea typeface="+mj-ea"/>
                <a:cs typeface="Arial" panose="020B0604020202020204" pitchFamily="34" charset="0"/>
              </a:rPr>
              <a:t>1</a:t>
            </a:r>
            <a:r>
              <a:rPr lang="ja-JP" altLang="en-US" sz="1300" dirty="0">
                <a:latin typeface="+mj-ea"/>
                <a:ea typeface="+mj-ea"/>
                <a:cs typeface="Arial" panose="020B0604020202020204" pitchFamily="34" charset="0"/>
              </a:rPr>
              <a:t>月 </a:t>
            </a:r>
            <a:r>
              <a:rPr lang="en-US" altLang="ja-JP" sz="1300" dirty="0">
                <a:latin typeface="+mj-ea"/>
                <a:ea typeface="+mj-ea"/>
                <a:cs typeface="Arial" panose="020B0604020202020204" pitchFamily="34" charset="0"/>
              </a:rPr>
              <a:t>4</a:t>
            </a:r>
            <a:r>
              <a:rPr lang="ja-JP" altLang="en-US" sz="1300" dirty="0">
                <a:latin typeface="+mj-ea"/>
                <a:ea typeface="+mj-ea"/>
                <a:cs typeface="Arial" panose="020B0604020202020204" pitchFamily="34" charset="0"/>
              </a:rPr>
              <a:t>日～同年 </a:t>
            </a:r>
            <a:r>
              <a:rPr lang="en-US" altLang="ja-JP" sz="1300" dirty="0">
                <a:latin typeface="+mj-ea"/>
                <a:ea typeface="+mj-ea"/>
                <a:cs typeface="Arial" panose="020B0604020202020204" pitchFamily="34" charset="0"/>
              </a:rPr>
              <a:t>7</a:t>
            </a:r>
            <a:r>
              <a:rPr lang="ja-JP" altLang="en-US" sz="1300" dirty="0">
                <a:latin typeface="+mj-ea"/>
                <a:ea typeface="+mj-ea"/>
                <a:cs typeface="Arial" panose="020B0604020202020204" pitchFamily="34" charset="0"/>
              </a:rPr>
              <a:t>月 </a:t>
            </a:r>
            <a:r>
              <a:rPr lang="en-US" altLang="ja-JP" sz="1300" dirty="0">
                <a:latin typeface="+mj-ea"/>
                <a:ea typeface="+mj-ea"/>
                <a:cs typeface="Arial" panose="020B0604020202020204" pitchFamily="34" charset="0"/>
              </a:rPr>
              <a:t>30</a:t>
            </a:r>
            <a:r>
              <a:rPr lang="ja-JP" altLang="en-US" sz="1300" dirty="0">
                <a:latin typeface="+mj-ea"/>
                <a:ea typeface="+mj-ea"/>
                <a:cs typeface="Arial" panose="020B0604020202020204" pitchFamily="34" charset="0"/>
              </a:rPr>
              <a:t>日</a:t>
            </a:r>
            <a:endParaRPr lang="en-US" altLang="ja-JP" sz="1300" dirty="0">
              <a:latin typeface="+mj-ea"/>
              <a:ea typeface="+mj-ea"/>
              <a:cs typeface="Arial" panose="020B0604020202020204" pitchFamily="34" charset="0"/>
            </a:endParaRPr>
          </a:p>
          <a:p>
            <a:pPr marL="268288" indent="-268288">
              <a:lnSpc>
                <a:spcPts val="2000"/>
              </a:lnSpc>
              <a:spcBef>
                <a:spcPts val="300"/>
              </a:spcBef>
              <a:buNone/>
            </a:pPr>
            <a:endParaRPr lang="en-US" altLang="ja-JP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8288" indent="-268288">
              <a:lnSpc>
                <a:spcPts val="2000"/>
              </a:lnSpc>
              <a:spcBef>
                <a:spcPts val="300"/>
              </a:spcBef>
              <a:buNone/>
            </a:pPr>
            <a:r>
              <a:rPr lang="ja-JP" altLang="en-US" sz="1800" b="1" dirty="0">
                <a:latin typeface="+mn-ea"/>
                <a:cs typeface="Meiryo UI" panose="020B0604030504040204" pitchFamily="50" charset="-128"/>
              </a:rPr>
              <a:t>○　国の今後の主な予定</a:t>
            </a:r>
            <a:endParaRPr lang="en-US" altLang="ja-JP" sz="1800" b="1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400"/>
              </a:lnSpc>
              <a:spcBef>
                <a:spcPts val="1200"/>
              </a:spcBef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2020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 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1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 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7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 カジノ管理委員会の設置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  <a:p>
            <a:pPr marL="268288" indent="-268288">
              <a:lnSpc>
                <a:spcPts val="2400"/>
              </a:lnSpc>
              <a:spcBef>
                <a:spcPts val="1200"/>
              </a:spcBef>
              <a:buNone/>
            </a:pP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　　・　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2021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年 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1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 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4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日～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7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月</a:t>
            </a:r>
            <a:r>
              <a:rPr lang="en-US" altLang="ja-JP" sz="1600" dirty="0">
                <a:latin typeface="+mn-ea"/>
                <a:cs typeface="Meiryo UI" panose="020B0604030504040204" pitchFamily="50" charset="-128"/>
              </a:rPr>
              <a:t>30</a:t>
            </a:r>
            <a:r>
              <a:rPr lang="ja-JP" altLang="en-US" sz="1600" dirty="0">
                <a:latin typeface="+mn-ea"/>
                <a:cs typeface="Meiryo UI" panose="020B0604030504040204" pitchFamily="50" charset="-128"/>
              </a:rPr>
              <a:t>日　　区域整備計画の認定の申請受付</a:t>
            </a:r>
            <a:endParaRPr lang="en-US" altLang="ja-JP" sz="1600" dirty="0">
              <a:latin typeface="+mn-ea"/>
              <a:cs typeface="Meiryo UI" panose="020B0604030504040204" pitchFamily="50" charset="-128"/>
            </a:endParaRPr>
          </a:p>
        </p:txBody>
      </p:sp>
      <p:sp>
        <p:nvSpPr>
          <p:cNvPr id="5" name="テキスト ボックス 1"/>
          <p:cNvSpPr txBox="1"/>
          <p:nvPr/>
        </p:nvSpPr>
        <p:spPr>
          <a:xfrm>
            <a:off x="8483285" y="349803"/>
            <a:ext cx="921948" cy="320757"/>
          </a:xfrm>
          <a:prstGeom prst="rect">
            <a:avLst/>
          </a:prstGeom>
          <a:solidFill>
            <a:sysClr val="window" lastClr="FFFFFF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400" kern="100">
                <a:effectLst/>
                <a:latin typeface="+mn-ea"/>
                <a:cs typeface="Meiryo UI" panose="020B0604030504040204" pitchFamily="50" charset="-128"/>
              </a:rPr>
              <a:t>資料</a:t>
            </a:r>
            <a:r>
              <a:rPr lang="ja-JP" altLang="en-US" sz="1400" kern="100">
                <a:latin typeface="+mn-ea"/>
                <a:cs typeface="Meiryo UI" panose="020B0604030504040204" pitchFamily="50" charset="-128"/>
              </a:rPr>
              <a:t>１</a:t>
            </a:r>
            <a:endParaRPr lang="ja-JP" sz="1400" kern="100" dirty="0">
              <a:effectLst/>
              <a:latin typeface="+mn-ea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4809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</Words>
  <Application>Microsoft Office PowerPoint</Application>
  <PresentationFormat>A4 210 x 297 mm</PresentationFormat>
  <Paragraphs>17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2025-07-29T02:56:49Z</dcterms:created>
  <dcterms:modified xsi:type="dcterms:W3CDTF">2025-07-29T02:57:03Z</dcterms:modified>
</cp:coreProperties>
</file>