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816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FF"/>
    <a:srgbClr val="6699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77" autoAdjust="0"/>
    <p:restoredTop sz="99460" autoAdjust="0"/>
  </p:normalViewPr>
  <p:slideViewPr>
    <p:cSldViewPr>
      <p:cViewPr varScale="1">
        <p:scale>
          <a:sx n="78" d="100"/>
          <a:sy n="78" d="100"/>
        </p:scale>
        <p:origin x="76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1307" tIns="45654" rIns="91307" bIns="456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2"/>
          </a:xfrm>
          <a:prstGeom prst="rect">
            <a:avLst/>
          </a:prstGeom>
        </p:spPr>
        <p:txBody>
          <a:bodyPr vert="horz" lIns="91307" tIns="45654" rIns="91307" bIns="45654" rtlCol="0"/>
          <a:lstStyle>
            <a:lvl1pPr algn="r">
              <a:defRPr sz="1200"/>
            </a:lvl1pPr>
          </a:lstStyle>
          <a:p>
            <a:fld id="{9EC7106C-E80E-4BCE-878E-59045BF68869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7" tIns="45654" rIns="91307" bIns="456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07" tIns="45654" rIns="91307" bIns="456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307" tIns="45654" rIns="91307" bIns="456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1307" tIns="45654" rIns="91307" bIns="45654" rtlCol="0" anchor="b"/>
          <a:lstStyle>
            <a:lvl1pPr algn="r">
              <a:defRPr sz="1200"/>
            </a:lvl1pPr>
          </a:lstStyle>
          <a:p>
            <a:fld id="{B4988001-15E6-486D-B3A1-A7036B9889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48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21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22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52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3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20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2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80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62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53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4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838F2-A05A-4309-9F76-D152A449B2E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BAE77-583C-4DBD-A2AB-294A5A97A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07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6F57F24F-6E76-41DD-9561-E923E90E46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3200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algn="ctr">
              <a:spcBef>
                <a:spcPct val="0"/>
              </a:spcBef>
              <a:buNone/>
              <a:defRPr sz="2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訪日外国人旅行者数及び来阪外国人旅行者数の推移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C7C691-F2E8-46BB-90E8-0780E78295C2}"/>
              </a:ext>
            </a:extLst>
          </p:cNvPr>
          <p:cNvSpPr txBox="1"/>
          <p:nvPr/>
        </p:nvSpPr>
        <p:spPr>
          <a:xfrm>
            <a:off x="652363" y="6306413"/>
            <a:ext cx="84916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出典：観光庁「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インバウンド</a:t>
            </a:r>
            <a:r>
              <a:rPr kumimoji="1" lang="zh-TW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消費動向調査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」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旧 </a:t>
            </a:r>
            <a:r>
              <a:rPr kumimoji="1" lang="zh-TW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訪日外国人消費動向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調査）</a:t>
            </a:r>
            <a:endParaRPr kumimoji="1" lang="en-US" altLang="zh-TW" sz="11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　　暦年の調査結果（確報）の概要　および　表</a:t>
            </a:r>
            <a:r>
              <a:rPr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6-1 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国籍･地域（</a:t>
            </a:r>
            <a:r>
              <a:rPr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21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区分）別　都道府県別訪問率　により算出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FC205F5-DD09-4121-8EC7-E08B2627C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70177"/>
            <a:ext cx="8662402" cy="5667136"/>
          </a:xfrm>
          <a:prstGeom prst="rect">
            <a:avLst/>
          </a:prstGeom>
        </p:spPr>
      </p:pic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id="{D0939AD9-8DF1-4836-9600-DBCB56CD7BC6}"/>
              </a:ext>
            </a:extLst>
          </p:cNvPr>
          <p:cNvSpPr txBox="1"/>
          <p:nvPr/>
        </p:nvSpPr>
        <p:spPr>
          <a:xfrm>
            <a:off x="3203848" y="4941168"/>
            <a:ext cx="2592288" cy="504056"/>
          </a:xfrm>
          <a:prstGeom prst="rect">
            <a:avLst/>
          </a:prstGeom>
          <a:solidFill>
            <a:schemeClr val="bg2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訪日外国人消費動向調査が、</a:t>
            </a:r>
            <a:endParaRPr kumimoji="1" lang="en-US" altLang="ja-JP" sz="9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2023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月まで実施されなかったことから、</a:t>
            </a:r>
            <a:endParaRPr kumimoji="1" lang="en-US" altLang="ja-JP" sz="9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2020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年～</a:t>
            </a:r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2023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kumimoji="1" lang="en-US" altLang="ja-JP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</a:t>
            </a:r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月までの実績は算出不可</a:t>
            </a:r>
            <a:endParaRPr kumimoji="1" lang="en-US" altLang="ja-JP" sz="9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868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2026-03-30T04:46:36Z</dcterms:created>
  <dcterms:modified xsi:type="dcterms:W3CDTF">2026-03-30T04:46:40Z</dcterms:modified>
</cp:coreProperties>
</file>