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330"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173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652E802-5213-4D4D-AC09-0FC66C8BEB56}" type="datetimeFigureOut">
              <a:rPr kumimoji="1" lang="ja-JP" altLang="en-US" smtClean="0"/>
              <a:t>2025/11/21</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6FCFCA-7696-4397-998E-6F9E1233C4DB}" type="slidenum">
              <a:rPr kumimoji="1" lang="ja-JP" altLang="en-US" smtClean="0"/>
              <a:t>‹#›</a:t>
            </a:fld>
            <a:endParaRPr kumimoji="1" lang="ja-JP" altLang="en-US"/>
          </a:p>
        </p:txBody>
      </p:sp>
    </p:spTree>
    <p:extLst>
      <p:ext uri="{BB962C8B-B14F-4D97-AF65-F5344CB8AC3E}">
        <p14:creationId xmlns:p14="http://schemas.microsoft.com/office/powerpoint/2010/main" val="177971270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C2ACAC1F-5F27-4421-A257-8FAFD41E9BD8}" type="slidenum">
              <a:rPr kumimoji="1" lang="ja-JP" altLang="en-US" smtClean="0"/>
              <a:t>1</a:t>
            </a:fld>
            <a:endParaRPr kumimoji="1" lang="ja-JP" altLang="en-US"/>
          </a:p>
        </p:txBody>
      </p:sp>
    </p:spTree>
    <p:extLst>
      <p:ext uri="{BB962C8B-B14F-4D97-AF65-F5344CB8AC3E}">
        <p14:creationId xmlns:p14="http://schemas.microsoft.com/office/powerpoint/2010/main" val="16021195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DB3E5B3-0B94-4AFF-9371-8D20E6657F7F}"/>
              </a:ext>
            </a:extLst>
          </p:cNvPr>
          <p:cNvSpPr>
            <a:spLocks noGrp="1"/>
          </p:cNvSpPr>
          <p:nvPr>
            <p:ph type="ctrTitle"/>
          </p:nvPr>
        </p:nvSpPr>
        <p:spPr>
          <a:xfrm>
            <a:off x="1143000" y="1122363"/>
            <a:ext cx="6858000" cy="2387600"/>
          </a:xfrm>
        </p:spPr>
        <p:txBody>
          <a:bodyPr anchor="b"/>
          <a:lstStyle>
            <a:lvl1pPr algn="ctr">
              <a:defRPr sz="45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054DCA29-6D1A-4F48-ABBF-2DF2D943F8BD}"/>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C2108186-0537-4294-8416-5577877FE608}"/>
              </a:ext>
            </a:extLst>
          </p:cNvPr>
          <p:cNvSpPr>
            <a:spLocks noGrp="1"/>
          </p:cNvSpPr>
          <p:nvPr>
            <p:ph type="dt" sz="half" idx="10"/>
          </p:nvPr>
        </p:nvSpPr>
        <p:spPr/>
        <p:txBody>
          <a:bodyPr/>
          <a:lstStyle/>
          <a:p>
            <a:fld id="{F0D3F0C1-8F7D-446E-9D75-BE9D86DB4854}" type="datetimeFigureOut">
              <a:rPr kumimoji="1" lang="ja-JP" altLang="en-US" smtClean="0"/>
              <a:t>2025/11/21</a:t>
            </a:fld>
            <a:endParaRPr kumimoji="1" lang="ja-JP" altLang="en-US"/>
          </a:p>
        </p:txBody>
      </p:sp>
      <p:sp>
        <p:nvSpPr>
          <p:cNvPr id="5" name="フッター プレースホルダー 4">
            <a:extLst>
              <a:ext uri="{FF2B5EF4-FFF2-40B4-BE49-F238E27FC236}">
                <a16:creationId xmlns:a16="http://schemas.microsoft.com/office/drawing/2014/main" id="{2D07A338-6E06-4B06-A014-FBF2A53776A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895CE67-0C53-4222-957B-5A90B818E000}"/>
              </a:ext>
            </a:extLst>
          </p:cNvPr>
          <p:cNvSpPr>
            <a:spLocks noGrp="1"/>
          </p:cNvSpPr>
          <p:nvPr>
            <p:ph type="sldNum" sz="quarter" idx="12"/>
          </p:nvPr>
        </p:nvSpPr>
        <p:spPr/>
        <p:txBody>
          <a:bodyPr/>
          <a:lstStyle/>
          <a:p>
            <a:fld id="{171A66D3-08BF-4279-90A0-1EAD4E11D496}" type="slidenum">
              <a:rPr kumimoji="1" lang="ja-JP" altLang="en-US" smtClean="0"/>
              <a:t>‹#›</a:t>
            </a:fld>
            <a:endParaRPr kumimoji="1" lang="ja-JP" altLang="en-US"/>
          </a:p>
        </p:txBody>
      </p:sp>
    </p:spTree>
    <p:extLst>
      <p:ext uri="{BB962C8B-B14F-4D97-AF65-F5344CB8AC3E}">
        <p14:creationId xmlns:p14="http://schemas.microsoft.com/office/powerpoint/2010/main" val="42480787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FDC3C83-98A2-4960-9261-AC5576142FBF}"/>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945FE07-9A8E-4232-8A4C-EEFD4DEF8CAD}"/>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F71F4F0-2322-4C63-AE49-E5B74AB2B877}"/>
              </a:ext>
            </a:extLst>
          </p:cNvPr>
          <p:cNvSpPr>
            <a:spLocks noGrp="1"/>
          </p:cNvSpPr>
          <p:nvPr>
            <p:ph type="dt" sz="half" idx="10"/>
          </p:nvPr>
        </p:nvSpPr>
        <p:spPr/>
        <p:txBody>
          <a:bodyPr/>
          <a:lstStyle/>
          <a:p>
            <a:fld id="{F0D3F0C1-8F7D-446E-9D75-BE9D86DB4854}" type="datetimeFigureOut">
              <a:rPr kumimoji="1" lang="ja-JP" altLang="en-US" smtClean="0"/>
              <a:t>2025/11/21</a:t>
            </a:fld>
            <a:endParaRPr kumimoji="1" lang="ja-JP" altLang="en-US"/>
          </a:p>
        </p:txBody>
      </p:sp>
      <p:sp>
        <p:nvSpPr>
          <p:cNvPr id="5" name="フッター プレースホルダー 4">
            <a:extLst>
              <a:ext uri="{FF2B5EF4-FFF2-40B4-BE49-F238E27FC236}">
                <a16:creationId xmlns:a16="http://schemas.microsoft.com/office/drawing/2014/main" id="{9E94B0AE-5A5B-4E44-A2C1-AF5BBEFD2E5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7B4C7DF-FCE2-40F9-BEF3-7914B43D734E}"/>
              </a:ext>
            </a:extLst>
          </p:cNvPr>
          <p:cNvSpPr>
            <a:spLocks noGrp="1"/>
          </p:cNvSpPr>
          <p:nvPr>
            <p:ph type="sldNum" sz="quarter" idx="12"/>
          </p:nvPr>
        </p:nvSpPr>
        <p:spPr/>
        <p:txBody>
          <a:bodyPr/>
          <a:lstStyle/>
          <a:p>
            <a:fld id="{171A66D3-08BF-4279-90A0-1EAD4E11D496}" type="slidenum">
              <a:rPr kumimoji="1" lang="ja-JP" altLang="en-US" smtClean="0"/>
              <a:t>‹#›</a:t>
            </a:fld>
            <a:endParaRPr kumimoji="1" lang="ja-JP" altLang="en-US"/>
          </a:p>
        </p:txBody>
      </p:sp>
    </p:spTree>
    <p:extLst>
      <p:ext uri="{BB962C8B-B14F-4D97-AF65-F5344CB8AC3E}">
        <p14:creationId xmlns:p14="http://schemas.microsoft.com/office/powerpoint/2010/main" val="18395920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0E471369-0DD6-4CFE-8349-C2644C483E5C}"/>
              </a:ext>
            </a:extLst>
          </p:cNvPr>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F4C80A1-CFFE-4025-ABA6-0670CC323038}"/>
              </a:ext>
            </a:extLst>
          </p:cNvPr>
          <p:cNvSpPr>
            <a:spLocks noGrp="1"/>
          </p:cNvSpPr>
          <p:nvPr>
            <p:ph type="body" orient="vert" idx="1"/>
          </p:nvPr>
        </p:nvSpPr>
        <p:spPr>
          <a:xfrm>
            <a:off x="628650" y="365125"/>
            <a:ext cx="58007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1D5FF82-C50B-4835-8265-4B41ABF28DF3}"/>
              </a:ext>
            </a:extLst>
          </p:cNvPr>
          <p:cNvSpPr>
            <a:spLocks noGrp="1"/>
          </p:cNvSpPr>
          <p:nvPr>
            <p:ph type="dt" sz="half" idx="10"/>
          </p:nvPr>
        </p:nvSpPr>
        <p:spPr/>
        <p:txBody>
          <a:bodyPr/>
          <a:lstStyle/>
          <a:p>
            <a:fld id="{F0D3F0C1-8F7D-446E-9D75-BE9D86DB4854}" type="datetimeFigureOut">
              <a:rPr kumimoji="1" lang="ja-JP" altLang="en-US" smtClean="0"/>
              <a:t>2025/11/21</a:t>
            </a:fld>
            <a:endParaRPr kumimoji="1" lang="ja-JP" altLang="en-US"/>
          </a:p>
        </p:txBody>
      </p:sp>
      <p:sp>
        <p:nvSpPr>
          <p:cNvPr id="5" name="フッター プレースホルダー 4">
            <a:extLst>
              <a:ext uri="{FF2B5EF4-FFF2-40B4-BE49-F238E27FC236}">
                <a16:creationId xmlns:a16="http://schemas.microsoft.com/office/drawing/2014/main" id="{96911224-45EF-4322-B653-A0DBAE740F2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E793373-1C4B-4BBA-8323-FD573BCCFD7D}"/>
              </a:ext>
            </a:extLst>
          </p:cNvPr>
          <p:cNvSpPr>
            <a:spLocks noGrp="1"/>
          </p:cNvSpPr>
          <p:nvPr>
            <p:ph type="sldNum" sz="quarter" idx="12"/>
          </p:nvPr>
        </p:nvSpPr>
        <p:spPr/>
        <p:txBody>
          <a:bodyPr/>
          <a:lstStyle/>
          <a:p>
            <a:fld id="{171A66D3-08BF-4279-90A0-1EAD4E11D496}" type="slidenum">
              <a:rPr kumimoji="1" lang="ja-JP" altLang="en-US" smtClean="0"/>
              <a:t>‹#›</a:t>
            </a:fld>
            <a:endParaRPr kumimoji="1" lang="ja-JP" altLang="en-US"/>
          </a:p>
        </p:txBody>
      </p:sp>
    </p:spTree>
    <p:extLst>
      <p:ext uri="{BB962C8B-B14F-4D97-AF65-F5344CB8AC3E}">
        <p14:creationId xmlns:p14="http://schemas.microsoft.com/office/powerpoint/2010/main" val="17191749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C60BCF1-FFEC-4D97-A9B3-C4358FEFDC04}"/>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B17137B-DE58-4F84-AC20-C513984D4B8E}"/>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540BD7A-A5F7-4A8E-891B-EFA2D402ACCF}"/>
              </a:ext>
            </a:extLst>
          </p:cNvPr>
          <p:cNvSpPr>
            <a:spLocks noGrp="1"/>
          </p:cNvSpPr>
          <p:nvPr>
            <p:ph type="dt" sz="half" idx="10"/>
          </p:nvPr>
        </p:nvSpPr>
        <p:spPr/>
        <p:txBody>
          <a:bodyPr/>
          <a:lstStyle/>
          <a:p>
            <a:fld id="{F0D3F0C1-8F7D-446E-9D75-BE9D86DB4854}" type="datetimeFigureOut">
              <a:rPr kumimoji="1" lang="ja-JP" altLang="en-US" smtClean="0"/>
              <a:t>2025/11/21</a:t>
            </a:fld>
            <a:endParaRPr kumimoji="1" lang="ja-JP" altLang="en-US"/>
          </a:p>
        </p:txBody>
      </p:sp>
      <p:sp>
        <p:nvSpPr>
          <p:cNvPr id="5" name="フッター プレースホルダー 4">
            <a:extLst>
              <a:ext uri="{FF2B5EF4-FFF2-40B4-BE49-F238E27FC236}">
                <a16:creationId xmlns:a16="http://schemas.microsoft.com/office/drawing/2014/main" id="{4AC10924-3D2C-489F-B1EC-3348219C248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9EDF23E-95B9-425B-9A41-542D287C729A}"/>
              </a:ext>
            </a:extLst>
          </p:cNvPr>
          <p:cNvSpPr>
            <a:spLocks noGrp="1"/>
          </p:cNvSpPr>
          <p:nvPr>
            <p:ph type="sldNum" sz="quarter" idx="12"/>
          </p:nvPr>
        </p:nvSpPr>
        <p:spPr/>
        <p:txBody>
          <a:bodyPr/>
          <a:lstStyle/>
          <a:p>
            <a:fld id="{171A66D3-08BF-4279-90A0-1EAD4E11D496}" type="slidenum">
              <a:rPr kumimoji="1" lang="ja-JP" altLang="en-US" smtClean="0"/>
              <a:t>‹#›</a:t>
            </a:fld>
            <a:endParaRPr kumimoji="1" lang="ja-JP" altLang="en-US"/>
          </a:p>
        </p:txBody>
      </p:sp>
    </p:spTree>
    <p:extLst>
      <p:ext uri="{BB962C8B-B14F-4D97-AF65-F5344CB8AC3E}">
        <p14:creationId xmlns:p14="http://schemas.microsoft.com/office/powerpoint/2010/main" val="16479923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6DF109A-5C27-4606-968C-13189524BDC2}"/>
              </a:ext>
            </a:extLst>
          </p:cNvPr>
          <p:cNvSpPr>
            <a:spLocks noGrp="1"/>
          </p:cNvSpPr>
          <p:nvPr>
            <p:ph type="title"/>
          </p:nvPr>
        </p:nvSpPr>
        <p:spPr>
          <a:xfrm>
            <a:off x="623888" y="1709739"/>
            <a:ext cx="7886700" cy="2852737"/>
          </a:xfrm>
        </p:spPr>
        <p:txBody>
          <a:bodyPr anchor="b"/>
          <a:lstStyle>
            <a:lvl1pPr>
              <a:defRPr sz="45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7FAADAC-3729-491D-8C7C-9041FC563594}"/>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8FA3C9F1-EF9A-42FA-854C-B046278AFDA5}"/>
              </a:ext>
            </a:extLst>
          </p:cNvPr>
          <p:cNvSpPr>
            <a:spLocks noGrp="1"/>
          </p:cNvSpPr>
          <p:nvPr>
            <p:ph type="dt" sz="half" idx="10"/>
          </p:nvPr>
        </p:nvSpPr>
        <p:spPr/>
        <p:txBody>
          <a:bodyPr/>
          <a:lstStyle/>
          <a:p>
            <a:fld id="{F0D3F0C1-8F7D-446E-9D75-BE9D86DB4854}" type="datetimeFigureOut">
              <a:rPr kumimoji="1" lang="ja-JP" altLang="en-US" smtClean="0"/>
              <a:t>2025/11/21</a:t>
            </a:fld>
            <a:endParaRPr kumimoji="1" lang="ja-JP" altLang="en-US"/>
          </a:p>
        </p:txBody>
      </p:sp>
      <p:sp>
        <p:nvSpPr>
          <p:cNvPr id="5" name="フッター プレースホルダー 4">
            <a:extLst>
              <a:ext uri="{FF2B5EF4-FFF2-40B4-BE49-F238E27FC236}">
                <a16:creationId xmlns:a16="http://schemas.microsoft.com/office/drawing/2014/main" id="{C49DFC18-4A10-473E-97CC-A589430A2E6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6FE3020-8196-4252-AB3D-185DE7F06DEC}"/>
              </a:ext>
            </a:extLst>
          </p:cNvPr>
          <p:cNvSpPr>
            <a:spLocks noGrp="1"/>
          </p:cNvSpPr>
          <p:nvPr>
            <p:ph type="sldNum" sz="quarter" idx="12"/>
          </p:nvPr>
        </p:nvSpPr>
        <p:spPr/>
        <p:txBody>
          <a:bodyPr/>
          <a:lstStyle/>
          <a:p>
            <a:fld id="{171A66D3-08BF-4279-90A0-1EAD4E11D496}" type="slidenum">
              <a:rPr kumimoji="1" lang="ja-JP" altLang="en-US" smtClean="0"/>
              <a:t>‹#›</a:t>
            </a:fld>
            <a:endParaRPr kumimoji="1" lang="ja-JP" altLang="en-US"/>
          </a:p>
        </p:txBody>
      </p:sp>
    </p:spTree>
    <p:extLst>
      <p:ext uri="{BB962C8B-B14F-4D97-AF65-F5344CB8AC3E}">
        <p14:creationId xmlns:p14="http://schemas.microsoft.com/office/powerpoint/2010/main" val="267620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CDF4690-65FE-4257-BF1F-5C969B180B13}"/>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7148A42-C81B-4535-BA64-643EBB78481F}"/>
              </a:ext>
            </a:extLst>
          </p:cNvPr>
          <p:cNvSpPr>
            <a:spLocks noGrp="1"/>
          </p:cNvSpPr>
          <p:nvPr>
            <p:ph sz="half" idx="1"/>
          </p:nvPr>
        </p:nvSpPr>
        <p:spPr>
          <a:xfrm>
            <a:off x="6286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F7C7F695-DC19-4809-814D-BCC86FC4B364}"/>
              </a:ext>
            </a:extLst>
          </p:cNvPr>
          <p:cNvSpPr>
            <a:spLocks noGrp="1"/>
          </p:cNvSpPr>
          <p:nvPr>
            <p:ph sz="half" idx="2"/>
          </p:nvPr>
        </p:nvSpPr>
        <p:spPr>
          <a:xfrm>
            <a:off x="46291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C3CF9B8B-A09F-451B-B4AE-F22084DD0E23}"/>
              </a:ext>
            </a:extLst>
          </p:cNvPr>
          <p:cNvSpPr>
            <a:spLocks noGrp="1"/>
          </p:cNvSpPr>
          <p:nvPr>
            <p:ph type="dt" sz="half" idx="10"/>
          </p:nvPr>
        </p:nvSpPr>
        <p:spPr/>
        <p:txBody>
          <a:bodyPr/>
          <a:lstStyle/>
          <a:p>
            <a:fld id="{F0D3F0C1-8F7D-446E-9D75-BE9D86DB4854}" type="datetimeFigureOut">
              <a:rPr kumimoji="1" lang="ja-JP" altLang="en-US" smtClean="0"/>
              <a:t>2025/11/21</a:t>
            </a:fld>
            <a:endParaRPr kumimoji="1" lang="ja-JP" altLang="en-US"/>
          </a:p>
        </p:txBody>
      </p:sp>
      <p:sp>
        <p:nvSpPr>
          <p:cNvPr id="6" name="フッター プレースホルダー 5">
            <a:extLst>
              <a:ext uri="{FF2B5EF4-FFF2-40B4-BE49-F238E27FC236}">
                <a16:creationId xmlns:a16="http://schemas.microsoft.com/office/drawing/2014/main" id="{36938CED-513C-4A2C-A922-7207D38C14B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8777AC9-E753-43DF-9546-EED269DCD315}"/>
              </a:ext>
            </a:extLst>
          </p:cNvPr>
          <p:cNvSpPr>
            <a:spLocks noGrp="1"/>
          </p:cNvSpPr>
          <p:nvPr>
            <p:ph type="sldNum" sz="quarter" idx="12"/>
          </p:nvPr>
        </p:nvSpPr>
        <p:spPr/>
        <p:txBody>
          <a:bodyPr/>
          <a:lstStyle/>
          <a:p>
            <a:fld id="{171A66D3-08BF-4279-90A0-1EAD4E11D496}" type="slidenum">
              <a:rPr kumimoji="1" lang="ja-JP" altLang="en-US" smtClean="0"/>
              <a:t>‹#›</a:t>
            </a:fld>
            <a:endParaRPr kumimoji="1" lang="ja-JP" altLang="en-US"/>
          </a:p>
        </p:txBody>
      </p:sp>
    </p:spTree>
    <p:extLst>
      <p:ext uri="{BB962C8B-B14F-4D97-AF65-F5344CB8AC3E}">
        <p14:creationId xmlns:p14="http://schemas.microsoft.com/office/powerpoint/2010/main" val="26977100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A5EC0E1-30D1-464C-AC89-442679504400}"/>
              </a:ext>
            </a:extLst>
          </p:cNvPr>
          <p:cNvSpPr>
            <a:spLocks noGrp="1"/>
          </p:cNvSpPr>
          <p:nvPr>
            <p:ph type="title"/>
          </p:nvPr>
        </p:nvSpPr>
        <p:spPr>
          <a:xfrm>
            <a:off x="629841" y="365126"/>
            <a:ext cx="78867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149BEA5-71D1-4E6A-82DF-710F74480CCC}"/>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367BB108-CFD2-4885-880A-A9B070DAB31E}"/>
              </a:ext>
            </a:extLst>
          </p:cNvPr>
          <p:cNvSpPr>
            <a:spLocks noGrp="1"/>
          </p:cNvSpPr>
          <p:nvPr>
            <p:ph sz="half" idx="2"/>
          </p:nvPr>
        </p:nvSpPr>
        <p:spPr>
          <a:xfrm>
            <a:off x="629842" y="2505075"/>
            <a:ext cx="3868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26A6B1D6-0CB5-48A9-BA98-6EFE1D1FB66F}"/>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8E15795C-9DB6-492A-B527-10520A714AE1}"/>
              </a:ext>
            </a:extLst>
          </p:cNvPr>
          <p:cNvSpPr>
            <a:spLocks noGrp="1"/>
          </p:cNvSpPr>
          <p:nvPr>
            <p:ph sz="quarter" idx="4"/>
          </p:nvPr>
        </p:nvSpPr>
        <p:spPr>
          <a:xfrm>
            <a:off x="4629150" y="2505075"/>
            <a:ext cx="3887391"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7E3F14E9-2D5B-43C1-B577-0C3810C82895}"/>
              </a:ext>
            </a:extLst>
          </p:cNvPr>
          <p:cNvSpPr>
            <a:spLocks noGrp="1"/>
          </p:cNvSpPr>
          <p:nvPr>
            <p:ph type="dt" sz="half" idx="10"/>
          </p:nvPr>
        </p:nvSpPr>
        <p:spPr/>
        <p:txBody>
          <a:bodyPr/>
          <a:lstStyle/>
          <a:p>
            <a:fld id="{F0D3F0C1-8F7D-446E-9D75-BE9D86DB4854}" type="datetimeFigureOut">
              <a:rPr kumimoji="1" lang="ja-JP" altLang="en-US" smtClean="0"/>
              <a:t>2025/11/21</a:t>
            </a:fld>
            <a:endParaRPr kumimoji="1" lang="ja-JP" altLang="en-US"/>
          </a:p>
        </p:txBody>
      </p:sp>
      <p:sp>
        <p:nvSpPr>
          <p:cNvPr id="8" name="フッター プレースホルダー 7">
            <a:extLst>
              <a:ext uri="{FF2B5EF4-FFF2-40B4-BE49-F238E27FC236}">
                <a16:creationId xmlns:a16="http://schemas.microsoft.com/office/drawing/2014/main" id="{9342E7F1-4835-4711-A708-FAFDF21D43B5}"/>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129AC051-61F6-4775-B3B1-23E0A9FD52FB}"/>
              </a:ext>
            </a:extLst>
          </p:cNvPr>
          <p:cNvSpPr>
            <a:spLocks noGrp="1"/>
          </p:cNvSpPr>
          <p:nvPr>
            <p:ph type="sldNum" sz="quarter" idx="12"/>
          </p:nvPr>
        </p:nvSpPr>
        <p:spPr/>
        <p:txBody>
          <a:bodyPr/>
          <a:lstStyle/>
          <a:p>
            <a:fld id="{171A66D3-08BF-4279-90A0-1EAD4E11D496}" type="slidenum">
              <a:rPr kumimoji="1" lang="ja-JP" altLang="en-US" smtClean="0"/>
              <a:t>‹#›</a:t>
            </a:fld>
            <a:endParaRPr kumimoji="1" lang="ja-JP" altLang="en-US"/>
          </a:p>
        </p:txBody>
      </p:sp>
    </p:spTree>
    <p:extLst>
      <p:ext uri="{BB962C8B-B14F-4D97-AF65-F5344CB8AC3E}">
        <p14:creationId xmlns:p14="http://schemas.microsoft.com/office/powerpoint/2010/main" val="11064812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546581B-21A5-4C46-840D-B87D374FD172}"/>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DBC474EE-7B4A-4F9F-B8F5-99E6B01D2EB0}"/>
              </a:ext>
            </a:extLst>
          </p:cNvPr>
          <p:cNvSpPr>
            <a:spLocks noGrp="1"/>
          </p:cNvSpPr>
          <p:nvPr>
            <p:ph type="dt" sz="half" idx="10"/>
          </p:nvPr>
        </p:nvSpPr>
        <p:spPr/>
        <p:txBody>
          <a:bodyPr/>
          <a:lstStyle/>
          <a:p>
            <a:fld id="{F0D3F0C1-8F7D-446E-9D75-BE9D86DB4854}" type="datetimeFigureOut">
              <a:rPr kumimoji="1" lang="ja-JP" altLang="en-US" smtClean="0"/>
              <a:t>2025/11/21</a:t>
            </a:fld>
            <a:endParaRPr kumimoji="1" lang="ja-JP" altLang="en-US"/>
          </a:p>
        </p:txBody>
      </p:sp>
      <p:sp>
        <p:nvSpPr>
          <p:cNvPr id="4" name="フッター プレースホルダー 3">
            <a:extLst>
              <a:ext uri="{FF2B5EF4-FFF2-40B4-BE49-F238E27FC236}">
                <a16:creationId xmlns:a16="http://schemas.microsoft.com/office/drawing/2014/main" id="{80BE1294-EF24-4988-8174-B78CD50472EA}"/>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B91EF2AC-5295-4683-8BCA-1C2EB984D18E}"/>
              </a:ext>
            </a:extLst>
          </p:cNvPr>
          <p:cNvSpPr>
            <a:spLocks noGrp="1"/>
          </p:cNvSpPr>
          <p:nvPr>
            <p:ph type="sldNum" sz="quarter" idx="12"/>
          </p:nvPr>
        </p:nvSpPr>
        <p:spPr/>
        <p:txBody>
          <a:bodyPr/>
          <a:lstStyle/>
          <a:p>
            <a:fld id="{171A66D3-08BF-4279-90A0-1EAD4E11D496}" type="slidenum">
              <a:rPr kumimoji="1" lang="ja-JP" altLang="en-US" smtClean="0"/>
              <a:t>‹#›</a:t>
            </a:fld>
            <a:endParaRPr kumimoji="1" lang="ja-JP" altLang="en-US"/>
          </a:p>
        </p:txBody>
      </p:sp>
    </p:spTree>
    <p:extLst>
      <p:ext uri="{BB962C8B-B14F-4D97-AF65-F5344CB8AC3E}">
        <p14:creationId xmlns:p14="http://schemas.microsoft.com/office/powerpoint/2010/main" val="8129532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921339BC-5BC3-4DAD-A17F-64F79CFB2EF8}"/>
              </a:ext>
            </a:extLst>
          </p:cNvPr>
          <p:cNvSpPr>
            <a:spLocks noGrp="1"/>
          </p:cNvSpPr>
          <p:nvPr>
            <p:ph type="dt" sz="half" idx="10"/>
          </p:nvPr>
        </p:nvSpPr>
        <p:spPr/>
        <p:txBody>
          <a:bodyPr/>
          <a:lstStyle/>
          <a:p>
            <a:fld id="{F0D3F0C1-8F7D-446E-9D75-BE9D86DB4854}" type="datetimeFigureOut">
              <a:rPr kumimoji="1" lang="ja-JP" altLang="en-US" smtClean="0"/>
              <a:t>2025/11/21</a:t>
            </a:fld>
            <a:endParaRPr kumimoji="1" lang="ja-JP" altLang="en-US"/>
          </a:p>
        </p:txBody>
      </p:sp>
      <p:sp>
        <p:nvSpPr>
          <p:cNvPr id="3" name="フッター プレースホルダー 2">
            <a:extLst>
              <a:ext uri="{FF2B5EF4-FFF2-40B4-BE49-F238E27FC236}">
                <a16:creationId xmlns:a16="http://schemas.microsoft.com/office/drawing/2014/main" id="{199DAAB3-461D-4F96-8A9A-80A34368EBCC}"/>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70BF9ECA-2043-4158-BC45-2F04B971AE21}"/>
              </a:ext>
            </a:extLst>
          </p:cNvPr>
          <p:cNvSpPr>
            <a:spLocks noGrp="1"/>
          </p:cNvSpPr>
          <p:nvPr>
            <p:ph type="sldNum" sz="quarter" idx="12"/>
          </p:nvPr>
        </p:nvSpPr>
        <p:spPr/>
        <p:txBody>
          <a:bodyPr/>
          <a:lstStyle/>
          <a:p>
            <a:fld id="{171A66D3-08BF-4279-90A0-1EAD4E11D496}" type="slidenum">
              <a:rPr kumimoji="1" lang="ja-JP" altLang="en-US" smtClean="0"/>
              <a:t>‹#›</a:t>
            </a:fld>
            <a:endParaRPr kumimoji="1" lang="ja-JP" altLang="en-US"/>
          </a:p>
        </p:txBody>
      </p:sp>
    </p:spTree>
    <p:extLst>
      <p:ext uri="{BB962C8B-B14F-4D97-AF65-F5344CB8AC3E}">
        <p14:creationId xmlns:p14="http://schemas.microsoft.com/office/powerpoint/2010/main" val="36648199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D3A8F19-5FCC-437F-B6CC-02F1D002D033}"/>
              </a:ext>
            </a:extLst>
          </p:cNvPr>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0FEB5FF-4F79-4EB0-A3F4-00A1D2F75BF1}"/>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611DA687-C85A-4B9A-BB9A-0094B3143764}"/>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03D12441-529A-4E0D-A07C-F9A63F2FEF47}"/>
              </a:ext>
            </a:extLst>
          </p:cNvPr>
          <p:cNvSpPr>
            <a:spLocks noGrp="1"/>
          </p:cNvSpPr>
          <p:nvPr>
            <p:ph type="dt" sz="half" idx="10"/>
          </p:nvPr>
        </p:nvSpPr>
        <p:spPr/>
        <p:txBody>
          <a:bodyPr/>
          <a:lstStyle/>
          <a:p>
            <a:fld id="{F0D3F0C1-8F7D-446E-9D75-BE9D86DB4854}" type="datetimeFigureOut">
              <a:rPr kumimoji="1" lang="ja-JP" altLang="en-US" smtClean="0"/>
              <a:t>2025/11/21</a:t>
            </a:fld>
            <a:endParaRPr kumimoji="1" lang="ja-JP" altLang="en-US"/>
          </a:p>
        </p:txBody>
      </p:sp>
      <p:sp>
        <p:nvSpPr>
          <p:cNvPr id="6" name="フッター プレースホルダー 5">
            <a:extLst>
              <a:ext uri="{FF2B5EF4-FFF2-40B4-BE49-F238E27FC236}">
                <a16:creationId xmlns:a16="http://schemas.microsoft.com/office/drawing/2014/main" id="{50D043C8-E086-469B-9A4E-68C55A31E1F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8413B2E-CD52-48AC-839D-DFD3D62FCDA9}"/>
              </a:ext>
            </a:extLst>
          </p:cNvPr>
          <p:cNvSpPr>
            <a:spLocks noGrp="1"/>
          </p:cNvSpPr>
          <p:nvPr>
            <p:ph type="sldNum" sz="quarter" idx="12"/>
          </p:nvPr>
        </p:nvSpPr>
        <p:spPr/>
        <p:txBody>
          <a:bodyPr/>
          <a:lstStyle/>
          <a:p>
            <a:fld id="{171A66D3-08BF-4279-90A0-1EAD4E11D496}" type="slidenum">
              <a:rPr kumimoji="1" lang="ja-JP" altLang="en-US" smtClean="0"/>
              <a:t>‹#›</a:t>
            </a:fld>
            <a:endParaRPr kumimoji="1" lang="ja-JP" altLang="en-US"/>
          </a:p>
        </p:txBody>
      </p:sp>
    </p:spTree>
    <p:extLst>
      <p:ext uri="{BB962C8B-B14F-4D97-AF65-F5344CB8AC3E}">
        <p14:creationId xmlns:p14="http://schemas.microsoft.com/office/powerpoint/2010/main" val="19823886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AD53B37-069D-4E84-8B16-8C5082E53D5D}"/>
              </a:ext>
            </a:extLst>
          </p:cNvPr>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1BF935F6-AB13-4A82-A1A0-E710C11D5976}"/>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ー 3">
            <a:extLst>
              <a:ext uri="{FF2B5EF4-FFF2-40B4-BE49-F238E27FC236}">
                <a16:creationId xmlns:a16="http://schemas.microsoft.com/office/drawing/2014/main" id="{4FC80CAA-B065-404F-B67B-A190D9EA4C10}"/>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68BF917-76E4-479B-B87D-2FAF79DD8C53}"/>
              </a:ext>
            </a:extLst>
          </p:cNvPr>
          <p:cNvSpPr>
            <a:spLocks noGrp="1"/>
          </p:cNvSpPr>
          <p:nvPr>
            <p:ph type="dt" sz="half" idx="10"/>
          </p:nvPr>
        </p:nvSpPr>
        <p:spPr/>
        <p:txBody>
          <a:bodyPr/>
          <a:lstStyle/>
          <a:p>
            <a:fld id="{F0D3F0C1-8F7D-446E-9D75-BE9D86DB4854}" type="datetimeFigureOut">
              <a:rPr kumimoji="1" lang="ja-JP" altLang="en-US" smtClean="0"/>
              <a:t>2025/11/21</a:t>
            </a:fld>
            <a:endParaRPr kumimoji="1" lang="ja-JP" altLang="en-US"/>
          </a:p>
        </p:txBody>
      </p:sp>
      <p:sp>
        <p:nvSpPr>
          <p:cNvPr id="6" name="フッター プレースホルダー 5">
            <a:extLst>
              <a:ext uri="{FF2B5EF4-FFF2-40B4-BE49-F238E27FC236}">
                <a16:creationId xmlns:a16="http://schemas.microsoft.com/office/drawing/2014/main" id="{57DA9A1E-19E9-4716-8838-57376FA511D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04C9A2A-3CCE-4365-95C4-EA9367B725D2}"/>
              </a:ext>
            </a:extLst>
          </p:cNvPr>
          <p:cNvSpPr>
            <a:spLocks noGrp="1"/>
          </p:cNvSpPr>
          <p:nvPr>
            <p:ph type="sldNum" sz="quarter" idx="12"/>
          </p:nvPr>
        </p:nvSpPr>
        <p:spPr/>
        <p:txBody>
          <a:bodyPr/>
          <a:lstStyle/>
          <a:p>
            <a:fld id="{171A66D3-08BF-4279-90A0-1EAD4E11D496}" type="slidenum">
              <a:rPr kumimoji="1" lang="ja-JP" altLang="en-US" smtClean="0"/>
              <a:t>‹#›</a:t>
            </a:fld>
            <a:endParaRPr kumimoji="1" lang="ja-JP" altLang="en-US"/>
          </a:p>
        </p:txBody>
      </p:sp>
    </p:spTree>
    <p:extLst>
      <p:ext uri="{BB962C8B-B14F-4D97-AF65-F5344CB8AC3E}">
        <p14:creationId xmlns:p14="http://schemas.microsoft.com/office/powerpoint/2010/main" val="37234518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8FCCB6E9-A704-433C-8C27-BD8698E300B7}"/>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E562780-3BCD-4574-8FFE-17AF65F64F86}"/>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D1B8C36-6991-4F4D-84DC-E7DE26E0E017}"/>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F0D3F0C1-8F7D-446E-9D75-BE9D86DB4854}" type="datetimeFigureOut">
              <a:rPr kumimoji="1" lang="ja-JP" altLang="en-US" smtClean="0"/>
              <a:t>2025/11/21</a:t>
            </a:fld>
            <a:endParaRPr kumimoji="1" lang="ja-JP" altLang="en-US"/>
          </a:p>
        </p:txBody>
      </p:sp>
      <p:sp>
        <p:nvSpPr>
          <p:cNvPr id="5" name="フッター プレースホルダー 4">
            <a:extLst>
              <a:ext uri="{FF2B5EF4-FFF2-40B4-BE49-F238E27FC236}">
                <a16:creationId xmlns:a16="http://schemas.microsoft.com/office/drawing/2014/main" id="{BCF37661-C2E3-456F-9181-631CFC5BD229}"/>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952D9808-B1CD-4AC3-81C9-036140EB7FA5}"/>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71A66D3-08BF-4279-90A0-1EAD4E11D496}" type="slidenum">
              <a:rPr kumimoji="1" lang="ja-JP" altLang="en-US" smtClean="0"/>
              <a:t>‹#›</a:t>
            </a:fld>
            <a:endParaRPr kumimoji="1" lang="ja-JP" altLang="en-US"/>
          </a:p>
        </p:txBody>
      </p:sp>
    </p:spTree>
    <p:extLst>
      <p:ext uri="{BB962C8B-B14F-4D97-AF65-F5344CB8AC3E}">
        <p14:creationId xmlns:p14="http://schemas.microsoft.com/office/powerpoint/2010/main" val="20382849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pref.osaka.lg.jp/o130340/kishido/douro/senyama.html" TargetMode="External"/><Relationship Id="rId7" Type="http://schemas.openxmlformats.org/officeDocument/2006/relationships/image" Target="../media/image4.em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1" name="グループ化 60">
            <a:extLst>
              <a:ext uri="{FF2B5EF4-FFF2-40B4-BE49-F238E27FC236}">
                <a16:creationId xmlns:a16="http://schemas.microsoft.com/office/drawing/2014/main" id="{C9824B7F-8E2C-4DBD-B9C6-ECD4B4369A4D}"/>
              </a:ext>
            </a:extLst>
          </p:cNvPr>
          <p:cNvGrpSpPr/>
          <p:nvPr/>
        </p:nvGrpSpPr>
        <p:grpSpPr>
          <a:xfrm>
            <a:off x="8469" y="498822"/>
            <a:ext cx="4657559" cy="2987749"/>
            <a:chOff x="8469" y="490939"/>
            <a:chExt cx="4657559" cy="2987749"/>
          </a:xfrm>
        </p:grpSpPr>
        <p:sp>
          <p:nvSpPr>
            <p:cNvPr id="6" name="正方形/長方形 5">
              <a:extLst>
                <a:ext uri="{FF2B5EF4-FFF2-40B4-BE49-F238E27FC236}">
                  <a16:creationId xmlns:a16="http://schemas.microsoft.com/office/drawing/2014/main" id="{4A3E2649-4B11-4805-8F34-20AE7E5B512C}"/>
                </a:ext>
              </a:extLst>
            </p:cNvPr>
            <p:cNvSpPr/>
            <p:nvPr/>
          </p:nvSpPr>
          <p:spPr>
            <a:xfrm>
              <a:off x="8469" y="768208"/>
              <a:ext cx="4657559" cy="2710480"/>
            </a:xfrm>
            <a:prstGeom prst="rect">
              <a:avLst/>
            </a:prstGeom>
            <a:noFill/>
            <a:ln w="9525">
              <a:noFill/>
            </a:ln>
          </p:spPr>
          <p:style>
            <a:lnRef idx="1">
              <a:schemeClr val="accent1"/>
            </a:lnRef>
            <a:fillRef idx="2">
              <a:schemeClr val="accent1"/>
            </a:fillRef>
            <a:effectRef idx="1">
              <a:schemeClr val="accent1"/>
            </a:effectRef>
            <a:fontRef idx="minor">
              <a:schemeClr val="dk1"/>
            </a:fontRef>
          </p:style>
          <p:txBody>
            <a:bodyPr lIns="91423" tIns="45712" rIns="91423" bIns="45712" rtlCol="0" anchor="t"/>
            <a:lstStyle/>
            <a:p>
              <a:r>
                <a:rPr lang="en-US" altLang="ja-JP" sz="1050" dirty="0">
                  <a:latin typeface="Meiryo UI" panose="020B0604030504040204" pitchFamily="50" charset="-128"/>
                  <a:ea typeface="Meiryo UI" panose="020B0604030504040204" pitchFamily="50" charset="-128"/>
                </a:rPr>
                <a:t>【</a:t>
              </a:r>
              <a:r>
                <a:rPr lang="ja-JP" altLang="en-US" sz="1050" dirty="0">
                  <a:latin typeface="Meiryo UI" panose="020B0604030504040204" pitchFamily="50" charset="-128"/>
                  <a:ea typeface="Meiryo UI" panose="020B0604030504040204" pitchFamily="50" charset="-128"/>
                </a:rPr>
                <a:t>事業目的・整備効果</a:t>
              </a:r>
              <a:r>
                <a:rPr lang="en-US" altLang="ja-JP" sz="1050" dirty="0">
                  <a:latin typeface="Meiryo UI" panose="020B0604030504040204" pitchFamily="50" charset="-128"/>
                  <a:ea typeface="Meiryo UI" panose="020B0604030504040204" pitchFamily="50" charset="-128"/>
                </a:rPr>
                <a:t>】</a:t>
              </a:r>
            </a:p>
            <a:p>
              <a:r>
                <a:rPr lang="ja-JP" altLang="en-US" sz="1050" dirty="0">
                  <a:latin typeface="Meiryo UI" panose="020B0604030504040204" pitchFamily="50" charset="-128"/>
                  <a:ea typeface="Meiryo UI" panose="020B0604030504040204" pitchFamily="50" charset="-128"/>
                </a:rPr>
                <a:t>　○本路線は、国道</a:t>
              </a:r>
              <a:r>
                <a:rPr lang="en-US" altLang="ja-JP" sz="1050" dirty="0">
                  <a:latin typeface="Meiryo UI" panose="020B0604030504040204" pitchFamily="50" charset="-128"/>
                  <a:ea typeface="Meiryo UI" panose="020B0604030504040204" pitchFamily="50" charset="-128"/>
                </a:rPr>
                <a:t>26</a:t>
              </a:r>
              <a:r>
                <a:rPr lang="ja-JP" altLang="en-US" sz="1050" dirty="0">
                  <a:latin typeface="Meiryo UI" panose="020B0604030504040204" pitchFamily="50" charset="-128"/>
                  <a:ea typeface="Meiryo UI" panose="020B0604030504040204" pitchFamily="50" charset="-128"/>
                </a:rPr>
                <a:t>号と国道</a:t>
              </a:r>
              <a:r>
                <a:rPr lang="en-US" altLang="ja-JP" sz="1050" dirty="0">
                  <a:latin typeface="Meiryo UI" panose="020B0604030504040204" pitchFamily="50" charset="-128"/>
                  <a:ea typeface="Meiryo UI" panose="020B0604030504040204" pitchFamily="50" charset="-128"/>
                </a:rPr>
                <a:t>170</a:t>
              </a:r>
              <a:r>
                <a:rPr lang="ja-JP" altLang="en-US" sz="1050" dirty="0">
                  <a:latin typeface="Meiryo UI" panose="020B0604030504040204" pitchFamily="50" charset="-128"/>
                  <a:ea typeface="Meiryo UI" panose="020B0604030504040204" pitchFamily="50" charset="-128"/>
                </a:rPr>
                <a:t>号（大阪外環状線）の中間に位置し、泉北</a:t>
              </a:r>
              <a:endParaRPr lang="en-US" altLang="ja-JP" sz="1050" dirty="0">
                <a:latin typeface="Meiryo UI" panose="020B0604030504040204" pitchFamily="50" charset="-128"/>
                <a:ea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rPr>
                <a:t>　　地域と泉南地域を連絡する幹線道路です。</a:t>
              </a:r>
              <a:endParaRPr lang="en-US" altLang="ja-JP" sz="1050" dirty="0">
                <a:latin typeface="Meiryo UI" panose="020B0604030504040204" pitchFamily="50" charset="-128"/>
                <a:ea typeface="Meiryo UI" panose="020B0604030504040204" pitchFamily="50" charset="-128"/>
              </a:endParaRPr>
            </a:p>
            <a:p>
              <a:endParaRPr lang="ja-JP" altLang="en-US" sz="1050" dirty="0">
                <a:latin typeface="Meiryo UI" panose="020B0604030504040204" pitchFamily="50" charset="-128"/>
                <a:ea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rPr>
                <a:t>　○本路線の整備により、泉北地域・泉南地域から関西国際空港へのアクセス性が</a:t>
              </a:r>
              <a:endParaRPr lang="en-US" altLang="ja-JP" sz="1050" dirty="0">
                <a:latin typeface="Meiryo UI" panose="020B0604030504040204" pitchFamily="50" charset="-128"/>
                <a:ea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rPr>
                <a:t>　　向上し、人流・物流のネットワークを構築するとともに、広域緊急交通路である府</a:t>
              </a:r>
              <a:endParaRPr lang="en-US" altLang="ja-JP" sz="1050" dirty="0">
                <a:latin typeface="Meiryo UI" panose="020B0604030504040204" pitchFamily="50" charset="-128"/>
                <a:ea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rPr>
                <a:t>　　道大阪和泉泉南線のバイパスとして、せんごくの杜防災広場（貝塚市：防災拠</a:t>
              </a:r>
              <a:endParaRPr lang="en-US" altLang="ja-JP" sz="1050" dirty="0">
                <a:latin typeface="Meiryo UI" panose="020B0604030504040204" pitchFamily="50" charset="-128"/>
                <a:ea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rPr>
                <a:t>　　点）を接続し、大阪府南部広域防災拠点へのアクセス性が向上することにより、　　</a:t>
              </a:r>
              <a:endParaRPr lang="en-US" altLang="ja-JP" sz="1050" dirty="0">
                <a:latin typeface="Meiryo UI" panose="020B0604030504040204" pitchFamily="50" charset="-128"/>
                <a:ea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rPr>
                <a:t>　　災害時における防災機能の強化に資するものです。</a:t>
              </a:r>
            </a:p>
            <a:p>
              <a:r>
                <a:rPr lang="ja-JP" altLang="en-US" sz="1050" dirty="0">
                  <a:latin typeface="Meiryo UI" panose="020B0604030504040204" pitchFamily="50" charset="-128"/>
                  <a:ea typeface="Meiryo UI" panose="020B0604030504040204" pitchFamily="50" charset="-128"/>
                </a:rPr>
                <a:t>　</a:t>
              </a:r>
              <a:endParaRPr lang="en-US" altLang="ja-JP" sz="1050" dirty="0">
                <a:latin typeface="Meiryo UI" panose="020B0604030504040204" pitchFamily="50" charset="-128"/>
                <a:ea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rPr>
                <a:t>　○本事業は、貝塚市が整備誘導を進めているまちづくりと合わせて整備することによ</a:t>
              </a:r>
              <a:endParaRPr lang="en-US" altLang="ja-JP" sz="1050" dirty="0">
                <a:latin typeface="Meiryo UI" panose="020B0604030504040204" pitchFamily="50" charset="-128"/>
                <a:ea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rPr>
                <a:t>　　り、まちづくりの整備効果を高めるとともに、せんごくの杜防災広場へのアクセス性の</a:t>
              </a:r>
              <a:endParaRPr lang="en-US" altLang="ja-JP" sz="1050" dirty="0">
                <a:latin typeface="Meiryo UI" panose="020B0604030504040204" pitchFamily="50" charset="-128"/>
                <a:ea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rPr>
                <a:t>　　向上による防災機能の強化に資するため、優先的に整備するものです。</a:t>
              </a:r>
              <a:endParaRPr lang="en-US" altLang="ja-JP" sz="1050" dirty="0">
                <a:latin typeface="Meiryo UI" panose="020B0604030504040204" pitchFamily="50" charset="-128"/>
                <a:ea typeface="Meiryo UI" panose="020B0604030504040204" pitchFamily="50" charset="-128"/>
              </a:endParaRPr>
            </a:p>
            <a:p>
              <a:endParaRPr lang="ja-JP" altLang="en-US" sz="1050" dirty="0">
                <a:latin typeface="Meiryo UI" panose="020B0604030504040204" pitchFamily="50" charset="-128"/>
                <a:ea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rPr>
                <a:t>　○また、十分な幅員が確保された歩道・自転車道を整備することにより、歩行者・自</a:t>
              </a:r>
              <a:endParaRPr lang="en-US" altLang="ja-JP" sz="1050" dirty="0">
                <a:latin typeface="Meiryo UI" panose="020B0604030504040204" pitchFamily="50" charset="-128"/>
                <a:ea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rPr>
                <a:t>　　転車の安全が確保され、快適性の向上に寄与します。</a:t>
              </a:r>
            </a:p>
            <a:p>
              <a:endParaRPr lang="en-US" altLang="ja-JP" sz="1050" dirty="0">
                <a:latin typeface="Meiryo UI" panose="020B0604030504040204" pitchFamily="50" charset="-128"/>
                <a:ea typeface="Meiryo UI" panose="020B0604030504040204" pitchFamily="50" charset="-128"/>
              </a:endParaRPr>
            </a:p>
            <a:p>
              <a:r>
                <a:rPr lang="en-US" altLang="ja-JP" sz="1050" dirty="0">
                  <a:latin typeface="Meiryo UI" panose="020B0604030504040204" pitchFamily="50" charset="-128"/>
                  <a:ea typeface="Meiryo UI" panose="020B0604030504040204" pitchFamily="50" charset="-128"/>
                </a:rPr>
                <a:t>【</a:t>
              </a:r>
              <a:r>
                <a:rPr lang="ja-JP" altLang="en-US" sz="1050" dirty="0">
                  <a:latin typeface="Meiryo UI" panose="020B0604030504040204" pitchFamily="50" charset="-128"/>
                  <a:ea typeface="Meiryo UI" panose="020B0604030504040204" pitchFamily="50" charset="-128"/>
                </a:rPr>
                <a:t>事業箇所</a:t>
              </a:r>
              <a:r>
                <a:rPr lang="en-US" altLang="ja-JP" sz="1050" dirty="0">
                  <a:latin typeface="Meiryo UI" panose="020B0604030504040204" pitchFamily="50" charset="-128"/>
                  <a:ea typeface="Meiryo UI" panose="020B0604030504040204" pitchFamily="50" charset="-128"/>
                </a:rPr>
                <a:t>】</a:t>
              </a:r>
            </a:p>
            <a:p>
              <a:r>
                <a:rPr lang="ja-JP" altLang="en-US" sz="1050" dirty="0">
                  <a:latin typeface="Meiryo UI" panose="020B0604030504040204" pitchFamily="50" charset="-128"/>
                  <a:ea typeface="Meiryo UI" panose="020B0604030504040204" pitchFamily="50" charset="-128"/>
                </a:rPr>
                <a:t>　　</a:t>
              </a:r>
              <a:r>
                <a:rPr lang="zh-TW" altLang="en-US" sz="1050" dirty="0">
                  <a:latin typeface="Meiryo UI" panose="020B0604030504040204" pitchFamily="50" charset="-128"/>
                  <a:ea typeface="Meiryo UI" panose="020B0604030504040204" pitchFamily="50" charset="-128"/>
                </a:rPr>
                <a:t>貝塚市名越地内</a:t>
              </a:r>
              <a:endParaRPr lang="en-US" altLang="zh-TW" sz="1050" dirty="0">
                <a:latin typeface="Meiryo UI" panose="020B0604030504040204" pitchFamily="50" charset="-128"/>
                <a:ea typeface="Meiryo UI" panose="020B0604030504040204" pitchFamily="50" charset="-128"/>
              </a:endParaRPr>
            </a:p>
            <a:p>
              <a:endParaRPr lang="en-US" altLang="ja-JP" sz="1050" dirty="0">
                <a:latin typeface="Meiryo UI" panose="020B0604030504040204" pitchFamily="50" charset="-128"/>
                <a:ea typeface="Meiryo UI" panose="020B0604030504040204" pitchFamily="50" charset="-128"/>
              </a:endParaRPr>
            </a:p>
            <a:p>
              <a:r>
                <a:rPr lang="en-US" altLang="ja-JP" sz="1050" dirty="0">
                  <a:latin typeface="Meiryo UI" panose="020B0604030504040204" pitchFamily="50" charset="-128"/>
                  <a:ea typeface="Meiryo UI" panose="020B0604030504040204" pitchFamily="50" charset="-128"/>
                </a:rPr>
                <a:t>【</a:t>
              </a:r>
              <a:r>
                <a:rPr lang="ja-JP" altLang="en-US" sz="1050" dirty="0">
                  <a:latin typeface="Meiryo UI" panose="020B0604030504040204" pitchFamily="50" charset="-128"/>
                  <a:ea typeface="Meiryo UI" panose="020B0604030504040204" pitchFamily="50" charset="-128"/>
                </a:rPr>
                <a:t>設計概要</a:t>
              </a:r>
              <a:r>
                <a:rPr lang="en-US" altLang="ja-JP" sz="1050" dirty="0">
                  <a:latin typeface="Meiryo UI" panose="020B0604030504040204" pitchFamily="50" charset="-128"/>
                  <a:ea typeface="Meiryo UI" panose="020B0604030504040204" pitchFamily="50" charset="-128"/>
                </a:rPr>
                <a:t>】</a:t>
              </a:r>
            </a:p>
            <a:p>
              <a:r>
                <a:rPr lang="ja-JP" altLang="en-US" sz="1050" dirty="0">
                  <a:latin typeface="Meiryo UI" panose="020B0604030504040204" pitchFamily="50" charset="-128"/>
                  <a:ea typeface="Meiryo UI" panose="020B0604030504040204" pitchFamily="50" charset="-128"/>
                </a:rPr>
                <a:t>　　延長：</a:t>
              </a:r>
              <a:r>
                <a:rPr lang="en-US" altLang="ja-JP" sz="1050" dirty="0">
                  <a:latin typeface="Meiryo UI" panose="020B0604030504040204" pitchFamily="50" charset="-128"/>
                  <a:ea typeface="Meiryo UI" panose="020B0604030504040204" pitchFamily="50" charset="-128"/>
                </a:rPr>
                <a:t>1.44km</a:t>
              </a:r>
              <a:r>
                <a:rPr lang="ja-JP" altLang="en-US" sz="1050" dirty="0">
                  <a:latin typeface="Meiryo UI" panose="020B0604030504040204" pitchFamily="50" charset="-128"/>
                  <a:ea typeface="Meiryo UI" panose="020B0604030504040204" pitchFamily="50" charset="-128"/>
                </a:rPr>
                <a:t>　　幅員：</a:t>
              </a:r>
              <a:r>
                <a:rPr lang="en-US" altLang="ja-JP" sz="1050" dirty="0">
                  <a:latin typeface="Meiryo UI" panose="020B0604030504040204" pitchFamily="50" charset="-128"/>
                  <a:ea typeface="Meiryo UI" panose="020B0604030504040204" pitchFamily="50" charset="-128"/>
                </a:rPr>
                <a:t>31.0m~54.0m</a:t>
              </a:r>
              <a:r>
                <a:rPr lang="ja-JP" altLang="en-US" sz="1050" dirty="0">
                  <a:latin typeface="Meiryo UI" panose="020B0604030504040204" pitchFamily="50" charset="-128"/>
                  <a:ea typeface="Meiryo UI" panose="020B0604030504040204" pitchFamily="50" charset="-128"/>
                </a:rPr>
                <a:t>（</a:t>
              </a:r>
              <a:r>
                <a:rPr lang="en-US" altLang="ja-JP" sz="1050" dirty="0">
                  <a:latin typeface="Meiryo UI" panose="020B0604030504040204" pitchFamily="50" charset="-128"/>
                  <a:ea typeface="Meiryo UI" panose="020B0604030504040204" pitchFamily="50" charset="-128"/>
                </a:rPr>
                <a:t>4</a:t>
              </a:r>
              <a:r>
                <a:rPr lang="ja-JP" altLang="en-US" sz="1050" dirty="0">
                  <a:latin typeface="Meiryo UI" panose="020B0604030504040204" pitchFamily="50" charset="-128"/>
                  <a:ea typeface="Meiryo UI" panose="020B0604030504040204" pitchFamily="50" charset="-128"/>
                </a:rPr>
                <a:t>車線）</a:t>
              </a:r>
              <a:endParaRPr lang="en-US" altLang="ja-JP" sz="1050" dirty="0">
                <a:latin typeface="Meiryo UI" panose="020B0604030504040204" pitchFamily="50" charset="-128"/>
                <a:ea typeface="Meiryo UI" panose="020B0604030504040204" pitchFamily="50" charset="-128"/>
              </a:endParaRPr>
            </a:p>
            <a:p>
              <a:endParaRPr lang="en-US" altLang="ja-JP" sz="1050" dirty="0">
                <a:latin typeface="Meiryo UI" panose="020B0604030504040204" pitchFamily="50" charset="-128"/>
                <a:ea typeface="Meiryo UI" panose="020B0604030504040204" pitchFamily="50" charset="-128"/>
              </a:endParaRPr>
            </a:p>
          </p:txBody>
        </p:sp>
        <p:grpSp>
          <p:nvGrpSpPr>
            <p:cNvPr id="28" name="グループ化 27">
              <a:extLst>
                <a:ext uri="{FF2B5EF4-FFF2-40B4-BE49-F238E27FC236}">
                  <a16:creationId xmlns:a16="http://schemas.microsoft.com/office/drawing/2014/main" id="{D251F863-309A-459E-B276-17BA0022DF57}"/>
                </a:ext>
              </a:extLst>
            </p:cNvPr>
            <p:cNvGrpSpPr/>
            <p:nvPr/>
          </p:nvGrpSpPr>
          <p:grpSpPr>
            <a:xfrm>
              <a:off x="47416" y="490939"/>
              <a:ext cx="4097864" cy="276999"/>
              <a:chOff x="57574" y="2349505"/>
              <a:chExt cx="4097864" cy="276999"/>
            </a:xfrm>
          </p:grpSpPr>
          <p:sp>
            <p:nvSpPr>
              <p:cNvPr id="29" name="テキスト ボックス 28">
                <a:extLst>
                  <a:ext uri="{FF2B5EF4-FFF2-40B4-BE49-F238E27FC236}">
                    <a16:creationId xmlns:a16="http://schemas.microsoft.com/office/drawing/2014/main" id="{11885F88-C7C6-4C26-B3F7-8A9459E186C6}"/>
                  </a:ext>
                </a:extLst>
              </p:cNvPr>
              <p:cNvSpPr txBox="1"/>
              <p:nvPr/>
            </p:nvSpPr>
            <p:spPr>
              <a:xfrm>
                <a:off x="143135" y="2349505"/>
                <a:ext cx="800219" cy="276999"/>
              </a:xfrm>
              <a:prstGeom prst="rect">
                <a:avLst/>
              </a:prstGeom>
              <a:noFill/>
            </p:spPr>
            <p:txBody>
              <a:bodyPr wrap="none" rtlCol="0">
                <a:spAutoFit/>
              </a:bodyPr>
              <a:lstStyle/>
              <a:p>
                <a:r>
                  <a:rPr lang="ja-JP" altLang="en-US" sz="1200" dirty="0">
                    <a:solidFill>
                      <a:srgbClr val="0070C0"/>
                    </a:solidFill>
                    <a:latin typeface="Meiryo UI" panose="020B0604030504040204" pitchFamily="50" charset="-128"/>
                    <a:ea typeface="Meiryo UI" panose="020B0604030504040204" pitchFamily="50" charset="-128"/>
                  </a:rPr>
                  <a:t>事業概要</a:t>
                </a:r>
                <a:endParaRPr kumimoji="1" lang="ja-JP" altLang="en-US" sz="1200" dirty="0">
                  <a:solidFill>
                    <a:srgbClr val="0070C0"/>
                  </a:solidFill>
                  <a:latin typeface="Meiryo UI" panose="020B0604030504040204" pitchFamily="50" charset="-128"/>
                  <a:ea typeface="Meiryo UI" panose="020B0604030504040204" pitchFamily="50" charset="-128"/>
                </a:endParaRPr>
              </a:p>
            </p:txBody>
          </p:sp>
          <p:cxnSp>
            <p:nvCxnSpPr>
              <p:cNvPr id="30" name="直線コネクタ 29">
                <a:extLst>
                  <a:ext uri="{FF2B5EF4-FFF2-40B4-BE49-F238E27FC236}">
                    <a16:creationId xmlns:a16="http://schemas.microsoft.com/office/drawing/2014/main" id="{BFC2BF39-B4A1-4BD2-BC34-8706F263254B}"/>
                  </a:ext>
                </a:extLst>
              </p:cNvPr>
              <p:cNvCxnSpPr>
                <a:cxnSpLocks/>
              </p:cNvCxnSpPr>
              <p:nvPr/>
            </p:nvCxnSpPr>
            <p:spPr>
              <a:xfrm>
                <a:off x="57574" y="2384346"/>
                <a:ext cx="0" cy="226769"/>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31" name="直線コネクタ 30">
                <a:extLst>
                  <a:ext uri="{FF2B5EF4-FFF2-40B4-BE49-F238E27FC236}">
                    <a16:creationId xmlns:a16="http://schemas.microsoft.com/office/drawing/2014/main" id="{08623026-1B8F-40CD-877F-9318E7E5FC14}"/>
                  </a:ext>
                </a:extLst>
              </p:cNvPr>
              <p:cNvCxnSpPr>
                <a:cxnSpLocks/>
              </p:cNvCxnSpPr>
              <p:nvPr/>
            </p:nvCxnSpPr>
            <p:spPr>
              <a:xfrm>
                <a:off x="57574" y="2603495"/>
                <a:ext cx="4097864" cy="0"/>
              </a:xfrm>
              <a:prstGeom prst="line">
                <a:avLst/>
              </a:prstGeom>
              <a:ln w="9525">
                <a:prstDash val="dash"/>
              </a:ln>
            </p:spPr>
            <p:style>
              <a:lnRef idx="1">
                <a:schemeClr val="accent1"/>
              </a:lnRef>
              <a:fillRef idx="0">
                <a:schemeClr val="accent1"/>
              </a:fillRef>
              <a:effectRef idx="0">
                <a:schemeClr val="accent1"/>
              </a:effectRef>
              <a:fontRef idx="minor">
                <a:schemeClr val="tx1"/>
              </a:fontRef>
            </p:style>
          </p:cxnSp>
        </p:grpSp>
      </p:grpSp>
      <p:sp>
        <p:nvSpPr>
          <p:cNvPr id="4" name="タイトル 1">
            <a:extLst>
              <a:ext uri="{FF2B5EF4-FFF2-40B4-BE49-F238E27FC236}">
                <a16:creationId xmlns:a16="http://schemas.microsoft.com/office/drawing/2014/main" id="{22B1DEA5-8023-4BD8-B25D-6F02153EDAF9}"/>
              </a:ext>
            </a:extLst>
          </p:cNvPr>
          <p:cNvSpPr txBox="1">
            <a:spLocks/>
          </p:cNvSpPr>
          <p:nvPr/>
        </p:nvSpPr>
        <p:spPr>
          <a:xfrm>
            <a:off x="-11784" y="0"/>
            <a:ext cx="9176034" cy="332643"/>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lIns="130192" tIns="65096" rIns="130192" bIns="65096" rtlCol="0" anchor="ctr"/>
          <a:lstStyle>
            <a:defPPr>
              <a:defRPr lang="ja-JP"/>
            </a:defPPr>
            <a:lvl1pPr>
              <a:defRPr b="1">
                <a:latin typeface="Meiryo UI" panose="020B0604030504040204" pitchFamily="50" charset="-128"/>
                <a:ea typeface="Meiryo UI" panose="020B0604030504040204" pitchFamily="50" charset="-128"/>
                <a:cs typeface="Meiryo UI" panose="020B0604030504040204" pitchFamily="50" charset="-128"/>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ja-JP" altLang="en-US" dirty="0">
                <a:solidFill>
                  <a:schemeClr val="bg1"/>
                </a:solidFill>
              </a:rPr>
              <a:t>府道　</a:t>
            </a:r>
            <a:r>
              <a:rPr lang="zh-TW" altLang="en-US" dirty="0">
                <a:solidFill>
                  <a:schemeClr val="bg1"/>
                </a:solidFill>
              </a:rPr>
              <a:t>大阪和泉泉南線（都市計画道路　泉州山手線</a:t>
            </a:r>
            <a:r>
              <a:rPr lang="ja-JP" altLang="en-US" dirty="0">
                <a:solidFill>
                  <a:schemeClr val="bg1"/>
                </a:solidFill>
              </a:rPr>
              <a:t>　</a:t>
            </a:r>
            <a:r>
              <a:rPr lang="zh-TW" altLang="en-US" dirty="0">
                <a:solidFill>
                  <a:schemeClr val="bg1"/>
                </a:solidFill>
              </a:rPr>
              <a:t>名越工区</a:t>
            </a:r>
            <a:r>
              <a:rPr lang="ja-JP" altLang="en-US" dirty="0">
                <a:solidFill>
                  <a:schemeClr val="bg1"/>
                </a:solidFill>
              </a:rPr>
              <a:t>）</a:t>
            </a:r>
            <a:endParaRPr lang="en-US" altLang="ja-JP" sz="1400" dirty="0">
              <a:solidFill>
                <a:schemeClr val="bg1"/>
              </a:solidFill>
            </a:endParaRPr>
          </a:p>
        </p:txBody>
      </p:sp>
      <p:cxnSp>
        <p:nvCxnSpPr>
          <p:cNvPr id="5" name="直線コネクタ 4">
            <a:extLst>
              <a:ext uri="{FF2B5EF4-FFF2-40B4-BE49-F238E27FC236}">
                <a16:creationId xmlns:a16="http://schemas.microsoft.com/office/drawing/2014/main" id="{709BCEA7-001A-4EC2-96BF-D3649DD84032}"/>
              </a:ext>
            </a:extLst>
          </p:cNvPr>
          <p:cNvCxnSpPr>
            <a:cxnSpLocks/>
          </p:cNvCxnSpPr>
          <p:nvPr/>
        </p:nvCxnSpPr>
        <p:spPr>
          <a:xfrm>
            <a:off x="-11784" y="376804"/>
            <a:ext cx="9164251" cy="0"/>
          </a:xfrm>
          <a:prstGeom prst="line">
            <a:avLst/>
          </a:prstGeom>
          <a:ln w="101600" cmpd="thickThin">
            <a:solidFill>
              <a:schemeClr val="accent5"/>
            </a:solidFill>
          </a:ln>
        </p:spPr>
        <p:style>
          <a:lnRef idx="1">
            <a:schemeClr val="accent1"/>
          </a:lnRef>
          <a:fillRef idx="0">
            <a:schemeClr val="accent1"/>
          </a:fillRef>
          <a:effectRef idx="0">
            <a:schemeClr val="accent1"/>
          </a:effectRef>
          <a:fontRef idx="minor">
            <a:schemeClr val="tx1"/>
          </a:fontRef>
        </p:style>
      </p:cxnSp>
      <p:grpSp>
        <p:nvGrpSpPr>
          <p:cNvPr id="64" name="グループ化 63">
            <a:extLst>
              <a:ext uri="{FF2B5EF4-FFF2-40B4-BE49-F238E27FC236}">
                <a16:creationId xmlns:a16="http://schemas.microsoft.com/office/drawing/2014/main" id="{FB805338-DCD1-4B82-9E70-A518E6221FBA}"/>
              </a:ext>
            </a:extLst>
          </p:cNvPr>
          <p:cNvGrpSpPr/>
          <p:nvPr/>
        </p:nvGrpSpPr>
        <p:grpSpPr>
          <a:xfrm>
            <a:off x="4618642" y="490939"/>
            <a:ext cx="4567761" cy="2271088"/>
            <a:chOff x="8469" y="490939"/>
            <a:chExt cx="4567761" cy="2271088"/>
          </a:xfrm>
        </p:grpSpPr>
        <p:sp>
          <p:nvSpPr>
            <p:cNvPr id="68" name="正方形/長方形 67">
              <a:extLst>
                <a:ext uri="{FF2B5EF4-FFF2-40B4-BE49-F238E27FC236}">
                  <a16:creationId xmlns:a16="http://schemas.microsoft.com/office/drawing/2014/main" id="{510ABCD8-5D91-48DA-B554-628B35C583E5}"/>
                </a:ext>
              </a:extLst>
            </p:cNvPr>
            <p:cNvSpPr/>
            <p:nvPr/>
          </p:nvSpPr>
          <p:spPr>
            <a:xfrm>
              <a:off x="8469" y="760542"/>
              <a:ext cx="4567761" cy="2001485"/>
            </a:xfrm>
            <a:prstGeom prst="rect">
              <a:avLst/>
            </a:prstGeom>
            <a:noFill/>
            <a:ln w="9525">
              <a:noFill/>
            </a:ln>
          </p:spPr>
          <p:style>
            <a:lnRef idx="1">
              <a:schemeClr val="accent1"/>
            </a:lnRef>
            <a:fillRef idx="2">
              <a:schemeClr val="accent1"/>
            </a:fillRef>
            <a:effectRef idx="1">
              <a:schemeClr val="accent1"/>
            </a:effectRef>
            <a:fontRef idx="minor">
              <a:schemeClr val="dk1"/>
            </a:fontRef>
          </p:style>
          <p:txBody>
            <a:bodyPr lIns="91423" tIns="45712" rIns="91423" bIns="45712" rtlCol="0" anchor="t"/>
            <a:lstStyle/>
            <a:p>
              <a:endParaRPr lang="en-US" altLang="ja-JP" sz="1050" dirty="0">
                <a:latin typeface="Meiryo UI" panose="020B0604030504040204" pitchFamily="50" charset="-128"/>
                <a:ea typeface="Meiryo UI" panose="020B0604030504040204" pitchFamily="50" charset="-128"/>
              </a:endParaRPr>
            </a:p>
          </p:txBody>
        </p:sp>
        <p:grpSp>
          <p:nvGrpSpPr>
            <p:cNvPr id="69" name="グループ化 68">
              <a:extLst>
                <a:ext uri="{FF2B5EF4-FFF2-40B4-BE49-F238E27FC236}">
                  <a16:creationId xmlns:a16="http://schemas.microsoft.com/office/drawing/2014/main" id="{F0570AB2-1D3A-4AE1-B2DF-D7A27A81FB7C}"/>
                </a:ext>
              </a:extLst>
            </p:cNvPr>
            <p:cNvGrpSpPr/>
            <p:nvPr/>
          </p:nvGrpSpPr>
          <p:grpSpPr>
            <a:xfrm>
              <a:off x="47416" y="490939"/>
              <a:ext cx="4097864" cy="276999"/>
              <a:chOff x="57574" y="2349505"/>
              <a:chExt cx="4097864" cy="276999"/>
            </a:xfrm>
          </p:grpSpPr>
          <p:sp>
            <p:nvSpPr>
              <p:cNvPr id="70" name="テキスト ボックス 69">
                <a:extLst>
                  <a:ext uri="{FF2B5EF4-FFF2-40B4-BE49-F238E27FC236}">
                    <a16:creationId xmlns:a16="http://schemas.microsoft.com/office/drawing/2014/main" id="{E14BF28E-B143-4C3D-971C-8EA0088E96B6}"/>
                  </a:ext>
                </a:extLst>
              </p:cNvPr>
              <p:cNvSpPr txBox="1"/>
              <p:nvPr/>
            </p:nvSpPr>
            <p:spPr>
              <a:xfrm>
                <a:off x="143135" y="2349505"/>
                <a:ext cx="646331" cy="276999"/>
              </a:xfrm>
              <a:prstGeom prst="rect">
                <a:avLst/>
              </a:prstGeom>
              <a:noFill/>
            </p:spPr>
            <p:txBody>
              <a:bodyPr wrap="none" rtlCol="0">
                <a:spAutoFit/>
              </a:bodyPr>
              <a:lstStyle/>
              <a:p>
                <a:r>
                  <a:rPr kumimoji="1" lang="ja-JP" altLang="en-US" sz="1200" dirty="0">
                    <a:solidFill>
                      <a:srgbClr val="0070C0"/>
                    </a:solidFill>
                    <a:latin typeface="Meiryo UI" panose="020B0604030504040204" pitchFamily="50" charset="-128"/>
                    <a:ea typeface="Meiryo UI" panose="020B0604030504040204" pitchFamily="50" charset="-128"/>
                  </a:rPr>
                  <a:t>位置図</a:t>
                </a:r>
              </a:p>
            </p:txBody>
          </p:sp>
          <p:cxnSp>
            <p:nvCxnSpPr>
              <p:cNvPr id="71" name="直線コネクタ 70">
                <a:extLst>
                  <a:ext uri="{FF2B5EF4-FFF2-40B4-BE49-F238E27FC236}">
                    <a16:creationId xmlns:a16="http://schemas.microsoft.com/office/drawing/2014/main" id="{0125F050-0F3D-4101-ADC1-4CFF3109F976}"/>
                  </a:ext>
                </a:extLst>
              </p:cNvPr>
              <p:cNvCxnSpPr>
                <a:cxnSpLocks/>
              </p:cNvCxnSpPr>
              <p:nvPr/>
            </p:nvCxnSpPr>
            <p:spPr>
              <a:xfrm>
                <a:off x="57574" y="2384346"/>
                <a:ext cx="0" cy="226769"/>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72" name="直線コネクタ 71">
                <a:extLst>
                  <a:ext uri="{FF2B5EF4-FFF2-40B4-BE49-F238E27FC236}">
                    <a16:creationId xmlns:a16="http://schemas.microsoft.com/office/drawing/2014/main" id="{7A105D22-8CF6-4F83-B80C-B06F74DF6908}"/>
                  </a:ext>
                </a:extLst>
              </p:cNvPr>
              <p:cNvCxnSpPr>
                <a:cxnSpLocks/>
              </p:cNvCxnSpPr>
              <p:nvPr/>
            </p:nvCxnSpPr>
            <p:spPr>
              <a:xfrm>
                <a:off x="57574" y="2603495"/>
                <a:ext cx="4097864" cy="0"/>
              </a:xfrm>
              <a:prstGeom prst="line">
                <a:avLst/>
              </a:prstGeom>
              <a:ln w="9525">
                <a:prstDash val="dash"/>
              </a:ln>
            </p:spPr>
            <p:style>
              <a:lnRef idx="1">
                <a:schemeClr val="accent1"/>
              </a:lnRef>
              <a:fillRef idx="0">
                <a:schemeClr val="accent1"/>
              </a:fillRef>
              <a:effectRef idx="0">
                <a:schemeClr val="accent1"/>
              </a:effectRef>
              <a:fontRef idx="minor">
                <a:schemeClr val="tx1"/>
              </a:fontRef>
            </p:style>
          </p:cxnSp>
        </p:grpSp>
      </p:grpSp>
      <p:grpSp>
        <p:nvGrpSpPr>
          <p:cNvPr id="84" name="グループ化 83">
            <a:extLst>
              <a:ext uri="{FF2B5EF4-FFF2-40B4-BE49-F238E27FC236}">
                <a16:creationId xmlns:a16="http://schemas.microsoft.com/office/drawing/2014/main" id="{E767CC3D-EB83-4314-8C0D-C5AACE67C9B7}"/>
              </a:ext>
            </a:extLst>
          </p:cNvPr>
          <p:cNvGrpSpPr/>
          <p:nvPr/>
        </p:nvGrpSpPr>
        <p:grpSpPr>
          <a:xfrm>
            <a:off x="42920" y="4605834"/>
            <a:ext cx="4567761" cy="2271088"/>
            <a:chOff x="8469" y="490939"/>
            <a:chExt cx="4567761" cy="2271088"/>
          </a:xfrm>
        </p:grpSpPr>
        <p:sp>
          <p:nvSpPr>
            <p:cNvPr id="85" name="正方形/長方形 84">
              <a:extLst>
                <a:ext uri="{FF2B5EF4-FFF2-40B4-BE49-F238E27FC236}">
                  <a16:creationId xmlns:a16="http://schemas.microsoft.com/office/drawing/2014/main" id="{D60E1549-EEAC-4282-82CB-CE86D2DC421D}"/>
                </a:ext>
              </a:extLst>
            </p:cNvPr>
            <p:cNvSpPr/>
            <p:nvPr/>
          </p:nvSpPr>
          <p:spPr>
            <a:xfrm>
              <a:off x="8469" y="760542"/>
              <a:ext cx="4567761" cy="2001485"/>
            </a:xfrm>
            <a:prstGeom prst="rect">
              <a:avLst/>
            </a:prstGeom>
            <a:noFill/>
            <a:ln w="9525">
              <a:noFill/>
            </a:ln>
          </p:spPr>
          <p:style>
            <a:lnRef idx="1">
              <a:schemeClr val="accent1"/>
            </a:lnRef>
            <a:fillRef idx="2">
              <a:schemeClr val="accent1"/>
            </a:fillRef>
            <a:effectRef idx="1">
              <a:schemeClr val="accent1"/>
            </a:effectRef>
            <a:fontRef idx="minor">
              <a:schemeClr val="dk1"/>
            </a:fontRef>
          </p:style>
          <p:txBody>
            <a:bodyPr lIns="91423" tIns="45712" rIns="91423" bIns="45712" rtlCol="0" anchor="t"/>
            <a:lstStyle/>
            <a:p>
              <a:endParaRPr lang="en-US" altLang="ja-JP" sz="1050" dirty="0">
                <a:latin typeface="Meiryo UI" panose="020B0604030504040204" pitchFamily="50" charset="-128"/>
                <a:ea typeface="Meiryo UI" panose="020B0604030504040204" pitchFamily="50" charset="-128"/>
              </a:endParaRPr>
            </a:p>
          </p:txBody>
        </p:sp>
        <p:grpSp>
          <p:nvGrpSpPr>
            <p:cNvPr id="86" name="グループ化 85">
              <a:extLst>
                <a:ext uri="{FF2B5EF4-FFF2-40B4-BE49-F238E27FC236}">
                  <a16:creationId xmlns:a16="http://schemas.microsoft.com/office/drawing/2014/main" id="{C159C020-8B78-40B0-8295-F6320CA9532B}"/>
                </a:ext>
              </a:extLst>
            </p:cNvPr>
            <p:cNvGrpSpPr/>
            <p:nvPr/>
          </p:nvGrpSpPr>
          <p:grpSpPr>
            <a:xfrm>
              <a:off x="47416" y="490939"/>
              <a:ext cx="4097864" cy="276999"/>
              <a:chOff x="57574" y="2349505"/>
              <a:chExt cx="4097864" cy="276999"/>
            </a:xfrm>
          </p:grpSpPr>
          <p:sp>
            <p:nvSpPr>
              <p:cNvPr id="87" name="テキスト ボックス 86">
                <a:extLst>
                  <a:ext uri="{FF2B5EF4-FFF2-40B4-BE49-F238E27FC236}">
                    <a16:creationId xmlns:a16="http://schemas.microsoft.com/office/drawing/2014/main" id="{B4397F5E-7EBC-4431-9846-F354DC965E2A}"/>
                  </a:ext>
                </a:extLst>
              </p:cNvPr>
              <p:cNvSpPr txBox="1"/>
              <p:nvPr/>
            </p:nvSpPr>
            <p:spPr>
              <a:xfrm>
                <a:off x="143135" y="2349505"/>
                <a:ext cx="954107" cy="276999"/>
              </a:xfrm>
              <a:prstGeom prst="rect">
                <a:avLst/>
              </a:prstGeom>
              <a:noFill/>
            </p:spPr>
            <p:txBody>
              <a:bodyPr wrap="none" rtlCol="0">
                <a:spAutoFit/>
              </a:bodyPr>
              <a:lstStyle/>
              <a:p>
                <a:r>
                  <a:rPr kumimoji="1" lang="ja-JP" altLang="en-US" sz="1200" dirty="0">
                    <a:solidFill>
                      <a:srgbClr val="0070C0"/>
                    </a:solidFill>
                    <a:latin typeface="Meiryo UI" panose="020B0604030504040204" pitchFamily="50" charset="-128"/>
                    <a:ea typeface="Meiryo UI" panose="020B0604030504040204" pitchFamily="50" charset="-128"/>
                  </a:rPr>
                  <a:t>標準横断図</a:t>
                </a:r>
              </a:p>
            </p:txBody>
          </p:sp>
          <p:cxnSp>
            <p:nvCxnSpPr>
              <p:cNvPr id="88" name="直線コネクタ 87">
                <a:extLst>
                  <a:ext uri="{FF2B5EF4-FFF2-40B4-BE49-F238E27FC236}">
                    <a16:creationId xmlns:a16="http://schemas.microsoft.com/office/drawing/2014/main" id="{EFF29153-0D94-48F2-9552-4970B32CB1D1}"/>
                  </a:ext>
                </a:extLst>
              </p:cNvPr>
              <p:cNvCxnSpPr>
                <a:cxnSpLocks/>
              </p:cNvCxnSpPr>
              <p:nvPr/>
            </p:nvCxnSpPr>
            <p:spPr>
              <a:xfrm>
                <a:off x="57574" y="2384346"/>
                <a:ext cx="0" cy="226769"/>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89" name="直線コネクタ 88">
                <a:extLst>
                  <a:ext uri="{FF2B5EF4-FFF2-40B4-BE49-F238E27FC236}">
                    <a16:creationId xmlns:a16="http://schemas.microsoft.com/office/drawing/2014/main" id="{830F69CC-55D3-4B53-88EA-0C9A95BFD39C}"/>
                  </a:ext>
                </a:extLst>
              </p:cNvPr>
              <p:cNvCxnSpPr>
                <a:cxnSpLocks/>
              </p:cNvCxnSpPr>
              <p:nvPr/>
            </p:nvCxnSpPr>
            <p:spPr>
              <a:xfrm>
                <a:off x="57574" y="2603495"/>
                <a:ext cx="4097864" cy="0"/>
              </a:xfrm>
              <a:prstGeom prst="line">
                <a:avLst/>
              </a:prstGeom>
              <a:ln w="9525">
                <a:prstDash val="dash"/>
              </a:ln>
            </p:spPr>
            <p:style>
              <a:lnRef idx="1">
                <a:schemeClr val="accent1"/>
              </a:lnRef>
              <a:fillRef idx="0">
                <a:schemeClr val="accent1"/>
              </a:fillRef>
              <a:effectRef idx="0">
                <a:schemeClr val="accent1"/>
              </a:effectRef>
              <a:fontRef idx="minor">
                <a:schemeClr val="tx1"/>
              </a:fontRef>
            </p:style>
          </p:cxnSp>
        </p:grpSp>
      </p:grpSp>
      <p:grpSp>
        <p:nvGrpSpPr>
          <p:cNvPr id="75" name="グループ化 74">
            <a:extLst>
              <a:ext uri="{FF2B5EF4-FFF2-40B4-BE49-F238E27FC236}">
                <a16:creationId xmlns:a16="http://schemas.microsoft.com/office/drawing/2014/main" id="{2687C419-5AE8-441D-AE07-D5AF8AAE525A}"/>
              </a:ext>
            </a:extLst>
          </p:cNvPr>
          <p:cNvGrpSpPr/>
          <p:nvPr/>
        </p:nvGrpSpPr>
        <p:grpSpPr>
          <a:xfrm>
            <a:off x="4618642" y="5345652"/>
            <a:ext cx="4567761" cy="2271088"/>
            <a:chOff x="4618642" y="5345652"/>
            <a:chExt cx="4567761" cy="2271088"/>
          </a:xfrm>
        </p:grpSpPr>
        <p:sp>
          <p:nvSpPr>
            <p:cNvPr id="76" name="テキスト ボックス 75">
              <a:extLst>
                <a:ext uri="{FF2B5EF4-FFF2-40B4-BE49-F238E27FC236}">
                  <a16:creationId xmlns:a16="http://schemas.microsoft.com/office/drawing/2014/main" id="{837F7036-DEC9-4EC8-B1F5-E323102E21C5}"/>
                </a:ext>
              </a:extLst>
            </p:cNvPr>
            <p:cNvSpPr txBox="1"/>
            <p:nvPr/>
          </p:nvSpPr>
          <p:spPr>
            <a:xfrm>
              <a:off x="4641977" y="5701933"/>
              <a:ext cx="4353799" cy="954107"/>
            </a:xfrm>
            <a:prstGeom prst="rect">
              <a:avLst/>
            </a:prstGeom>
            <a:noFill/>
          </p:spPr>
          <p:txBody>
            <a:bodyPr wrap="square" rtlCol="0">
              <a:spAutoFit/>
            </a:bodyPr>
            <a:lstStyle/>
            <a:p>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取組状況など</a:t>
              </a:r>
              <a:r>
                <a:rPr kumimoji="1" lang="en-US" altLang="ja-JP" sz="1050" dirty="0">
                  <a:latin typeface="Meiryo UI" panose="020B0604030504040204" pitchFamily="50" charset="-128"/>
                  <a:ea typeface="Meiryo UI" panose="020B0604030504040204" pitchFamily="50" charset="-128"/>
                </a:rPr>
                <a:t>】</a:t>
              </a:r>
            </a:p>
            <a:p>
              <a:r>
                <a:rPr kumimoji="1" lang="ja-JP" altLang="en-US" sz="1050" dirty="0">
                  <a:latin typeface="Meiryo UI" panose="020B0604030504040204" pitchFamily="50" charset="-128"/>
                  <a:ea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rPr>
                <a:t>☞</a:t>
              </a:r>
              <a:r>
                <a:rPr kumimoji="1" lang="ja-JP" altLang="en-US" sz="1050" u="sng" dirty="0">
                  <a:latin typeface="Meiryo UI" panose="020B0604030504040204" pitchFamily="50" charset="-128"/>
                  <a:ea typeface="Meiryo UI" panose="020B0604030504040204" pitchFamily="50" charset="-128"/>
                  <a:hlinkClick r:id="rId3"/>
                </a:rPr>
                <a:t>こちらをご覧ください（岸和田土木事務所ホームページ）</a:t>
              </a:r>
              <a:endParaRPr kumimoji="1" lang="en-US" altLang="ja-JP" sz="1050" u="sng" dirty="0">
                <a:latin typeface="Meiryo UI" panose="020B0604030504040204" pitchFamily="50" charset="-128"/>
                <a:ea typeface="Meiryo UI" panose="020B0604030504040204" pitchFamily="50" charset="-128"/>
              </a:endParaRPr>
            </a:p>
            <a:p>
              <a:endParaRPr kumimoji="1" lang="en-US" altLang="ja-JP" sz="1050" dirty="0">
                <a:latin typeface="Meiryo UI" panose="020B0604030504040204" pitchFamily="50" charset="-128"/>
                <a:ea typeface="Meiryo UI" panose="020B0604030504040204" pitchFamily="50" charset="-128"/>
              </a:endParaRPr>
            </a:p>
            <a:p>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問い合わせ先</a:t>
              </a:r>
              <a:r>
                <a:rPr kumimoji="1" lang="en-US" altLang="ja-JP" sz="1050" dirty="0">
                  <a:latin typeface="Meiryo UI" panose="020B0604030504040204" pitchFamily="50" charset="-128"/>
                  <a:ea typeface="Meiryo UI" panose="020B0604030504040204" pitchFamily="50" charset="-128"/>
                </a:rPr>
                <a:t>】</a:t>
              </a:r>
            </a:p>
            <a:p>
              <a:r>
                <a:rPr kumimoji="1" lang="ja-JP" altLang="en-US" sz="1050" dirty="0">
                  <a:latin typeface="Meiryo UI" panose="020B0604030504040204" pitchFamily="50" charset="-128"/>
                  <a:ea typeface="Meiryo UI" panose="020B0604030504040204" pitchFamily="50" charset="-128"/>
                </a:rPr>
                <a:t>　都市整備部　道路室 道路整備課 建設グループ</a:t>
              </a:r>
              <a:r>
                <a:rPr lang="ja-JP" altLang="en-US" sz="1050" kern="100" dirty="0">
                  <a:effectLst/>
                  <a:latin typeface="Meiryo UI" panose="020B0604030504040204" pitchFamily="50" charset="-128"/>
                  <a:ea typeface="Meiryo UI" panose="020B0604030504040204" pitchFamily="50" charset="-128"/>
                  <a:cs typeface="Times New Roman" panose="02020603050405020304" pitchFamily="18" charset="0"/>
                </a:rPr>
                <a:t>　</a:t>
              </a:r>
              <a:r>
                <a:rPr lang="en-US" altLang="ja-JP" sz="1050" kern="100" dirty="0">
                  <a:latin typeface="Meiryo UI" panose="020B0604030504040204" pitchFamily="50" charset="-128"/>
                  <a:ea typeface="Meiryo UI" panose="020B0604030504040204" pitchFamily="50" charset="-128"/>
                  <a:cs typeface="Times New Roman" panose="02020603050405020304" pitchFamily="18" charset="0"/>
                </a:rPr>
                <a:t>(</a:t>
              </a:r>
              <a:r>
                <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rPr>
                <a:t>06</a:t>
              </a:r>
              <a:r>
                <a:rPr lang="ja-JP" altLang="ja-JP" sz="1050" kern="100" dirty="0">
                  <a:effectLst/>
                  <a:latin typeface="Meiryo UI" panose="020B0604030504040204" pitchFamily="50" charset="-128"/>
                  <a:ea typeface="Meiryo UI" panose="020B0604030504040204" pitchFamily="50" charset="-128"/>
                  <a:cs typeface="Times New Roman" panose="02020603050405020304" pitchFamily="18" charset="0"/>
                </a:rPr>
                <a:t>－</a:t>
              </a:r>
              <a:r>
                <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rPr>
                <a:t>6944</a:t>
              </a:r>
              <a:r>
                <a:rPr lang="ja-JP" altLang="ja-JP" sz="1050" kern="100" dirty="0">
                  <a:effectLst/>
                  <a:latin typeface="Meiryo UI" panose="020B0604030504040204" pitchFamily="50" charset="-128"/>
                  <a:ea typeface="Meiryo UI" panose="020B0604030504040204" pitchFamily="50" charset="-128"/>
                  <a:cs typeface="Times New Roman" panose="02020603050405020304" pitchFamily="18" charset="0"/>
                </a:rPr>
                <a:t>－</a:t>
              </a:r>
              <a:r>
                <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rPr>
                <a:t>9276</a:t>
              </a:r>
              <a:r>
                <a:rPr lang="en-US" altLang="ja-JP" sz="1050" kern="100" dirty="0">
                  <a:latin typeface="Meiryo UI" panose="020B0604030504040204" pitchFamily="50" charset="-128"/>
                  <a:ea typeface="Meiryo UI" panose="020B0604030504040204" pitchFamily="50" charset="-128"/>
                  <a:cs typeface="Times New Roman" panose="02020603050405020304" pitchFamily="18" charset="0"/>
                </a:rPr>
                <a:t>)</a:t>
              </a:r>
            </a:p>
          </p:txBody>
        </p:sp>
        <p:grpSp>
          <p:nvGrpSpPr>
            <p:cNvPr id="77" name="グループ化 76">
              <a:extLst>
                <a:ext uri="{FF2B5EF4-FFF2-40B4-BE49-F238E27FC236}">
                  <a16:creationId xmlns:a16="http://schemas.microsoft.com/office/drawing/2014/main" id="{E145E85B-EB0A-4B27-935A-CC7388E12B79}"/>
                </a:ext>
              </a:extLst>
            </p:cNvPr>
            <p:cNvGrpSpPr/>
            <p:nvPr/>
          </p:nvGrpSpPr>
          <p:grpSpPr>
            <a:xfrm>
              <a:off x="4618642" y="5345652"/>
              <a:ext cx="4567761" cy="2271088"/>
              <a:chOff x="8469" y="490939"/>
              <a:chExt cx="4567761" cy="2271088"/>
            </a:xfrm>
          </p:grpSpPr>
          <p:sp>
            <p:nvSpPr>
              <p:cNvPr id="78" name="正方形/長方形 77">
                <a:extLst>
                  <a:ext uri="{FF2B5EF4-FFF2-40B4-BE49-F238E27FC236}">
                    <a16:creationId xmlns:a16="http://schemas.microsoft.com/office/drawing/2014/main" id="{36A9CC08-57F4-4746-BBAF-B909A8C9A007}"/>
                  </a:ext>
                </a:extLst>
              </p:cNvPr>
              <p:cNvSpPr/>
              <p:nvPr/>
            </p:nvSpPr>
            <p:spPr>
              <a:xfrm>
                <a:off x="8469" y="760542"/>
                <a:ext cx="4567761" cy="2001485"/>
              </a:xfrm>
              <a:prstGeom prst="rect">
                <a:avLst/>
              </a:prstGeom>
              <a:noFill/>
              <a:ln w="9525">
                <a:noFill/>
              </a:ln>
            </p:spPr>
            <p:style>
              <a:lnRef idx="1">
                <a:schemeClr val="accent1"/>
              </a:lnRef>
              <a:fillRef idx="2">
                <a:schemeClr val="accent1"/>
              </a:fillRef>
              <a:effectRef idx="1">
                <a:schemeClr val="accent1"/>
              </a:effectRef>
              <a:fontRef idx="minor">
                <a:schemeClr val="dk1"/>
              </a:fontRef>
            </p:style>
            <p:txBody>
              <a:bodyPr lIns="91423" tIns="45712" rIns="91423" bIns="45712" rtlCol="0" anchor="t"/>
              <a:lstStyle/>
              <a:p>
                <a:endParaRPr lang="en-US" altLang="ja-JP" sz="1050" dirty="0">
                  <a:latin typeface="Meiryo UI" panose="020B0604030504040204" pitchFamily="50" charset="-128"/>
                  <a:ea typeface="Meiryo UI" panose="020B0604030504040204" pitchFamily="50" charset="-128"/>
                </a:endParaRPr>
              </a:p>
            </p:txBody>
          </p:sp>
          <p:grpSp>
            <p:nvGrpSpPr>
              <p:cNvPr id="79" name="グループ化 78">
                <a:extLst>
                  <a:ext uri="{FF2B5EF4-FFF2-40B4-BE49-F238E27FC236}">
                    <a16:creationId xmlns:a16="http://schemas.microsoft.com/office/drawing/2014/main" id="{CBC45D7E-32F9-49EA-9E34-8319BC367E71}"/>
                  </a:ext>
                </a:extLst>
              </p:cNvPr>
              <p:cNvGrpSpPr/>
              <p:nvPr/>
            </p:nvGrpSpPr>
            <p:grpSpPr>
              <a:xfrm>
                <a:off x="47416" y="490939"/>
                <a:ext cx="4097864" cy="276999"/>
                <a:chOff x="57574" y="2349505"/>
                <a:chExt cx="4097864" cy="276999"/>
              </a:xfrm>
            </p:grpSpPr>
            <p:sp>
              <p:nvSpPr>
                <p:cNvPr id="80" name="テキスト ボックス 79">
                  <a:extLst>
                    <a:ext uri="{FF2B5EF4-FFF2-40B4-BE49-F238E27FC236}">
                      <a16:creationId xmlns:a16="http://schemas.microsoft.com/office/drawing/2014/main" id="{24EF2CB2-8044-4F1D-B6EA-452AD12E03F0}"/>
                    </a:ext>
                  </a:extLst>
                </p:cNvPr>
                <p:cNvSpPr txBox="1"/>
                <p:nvPr/>
              </p:nvSpPr>
              <p:spPr>
                <a:xfrm>
                  <a:off x="143135" y="2349505"/>
                  <a:ext cx="579005" cy="276999"/>
                </a:xfrm>
                <a:prstGeom prst="rect">
                  <a:avLst/>
                </a:prstGeom>
                <a:noFill/>
              </p:spPr>
              <p:txBody>
                <a:bodyPr wrap="none" rtlCol="0">
                  <a:spAutoFit/>
                </a:bodyPr>
                <a:lstStyle/>
                <a:p>
                  <a:r>
                    <a:rPr kumimoji="1" lang="ja-JP" altLang="en-US" sz="1200" dirty="0">
                      <a:solidFill>
                        <a:srgbClr val="0070C0"/>
                      </a:solidFill>
                      <a:latin typeface="Meiryo UI" panose="020B0604030504040204" pitchFamily="50" charset="-128"/>
                      <a:ea typeface="Meiryo UI" panose="020B0604030504040204" pitchFamily="50" charset="-128"/>
                    </a:rPr>
                    <a:t>その他</a:t>
                  </a:r>
                </a:p>
              </p:txBody>
            </p:sp>
            <p:cxnSp>
              <p:nvCxnSpPr>
                <p:cNvPr id="81" name="直線コネクタ 80">
                  <a:extLst>
                    <a:ext uri="{FF2B5EF4-FFF2-40B4-BE49-F238E27FC236}">
                      <a16:creationId xmlns:a16="http://schemas.microsoft.com/office/drawing/2014/main" id="{F8AE30CB-2C78-48BB-AB26-90FACED993DC}"/>
                    </a:ext>
                  </a:extLst>
                </p:cNvPr>
                <p:cNvCxnSpPr>
                  <a:cxnSpLocks/>
                </p:cNvCxnSpPr>
                <p:nvPr/>
              </p:nvCxnSpPr>
              <p:spPr>
                <a:xfrm>
                  <a:off x="57574" y="2384346"/>
                  <a:ext cx="0" cy="226769"/>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82" name="直線コネクタ 81">
                  <a:extLst>
                    <a:ext uri="{FF2B5EF4-FFF2-40B4-BE49-F238E27FC236}">
                      <a16:creationId xmlns:a16="http://schemas.microsoft.com/office/drawing/2014/main" id="{B014CD82-CCD8-4ACF-BA37-7E5812D6CF62}"/>
                    </a:ext>
                  </a:extLst>
                </p:cNvPr>
                <p:cNvCxnSpPr>
                  <a:cxnSpLocks/>
                </p:cNvCxnSpPr>
                <p:nvPr/>
              </p:nvCxnSpPr>
              <p:spPr>
                <a:xfrm>
                  <a:off x="57574" y="2603495"/>
                  <a:ext cx="4097864" cy="0"/>
                </a:xfrm>
                <a:prstGeom prst="line">
                  <a:avLst/>
                </a:prstGeom>
                <a:ln w="9525">
                  <a:prstDash val="dash"/>
                </a:ln>
              </p:spPr>
              <p:style>
                <a:lnRef idx="1">
                  <a:schemeClr val="accent1"/>
                </a:lnRef>
                <a:fillRef idx="0">
                  <a:schemeClr val="accent1"/>
                </a:fillRef>
                <a:effectRef idx="0">
                  <a:schemeClr val="accent1"/>
                </a:effectRef>
                <a:fontRef idx="minor">
                  <a:schemeClr val="tx1"/>
                </a:fontRef>
              </p:style>
            </p:cxnSp>
          </p:grpSp>
        </p:grpSp>
      </p:grpSp>
      <p:grpSp>
        <p:nvGrpSpPr>
          <p:cNvPr id="74" name="グループ化 73">
            <a:extLst>
              <a:ext uri="{FF2B5EF4-FFF2-40B4-BE49-F238E27FC236}">
                <a16:creationId xmlns:a16="http://schemas.microsoft.com/office/drawing/2014/main" id="{AF20C854-3E01-4806-AA39-018C1E17653B}"/>
              </a:ext>
            </a:extLst>
          </p:cNvPr>
          <p:cNvGrpSpPr/>
          <p:nvPr/>
        </p:nvGrpSpPr>
        <p:grpSpPr>
          <a:xfrm>
            <a:off x="4657589" y="1096664"/>
            <a:ext cx="4310047" cy="3835049"/>
            <a:chOff x="4956562" y="1635986"/>
            <a:chExt cx="4310047" cy="3835049"/>
          </a:xfrm>
        </p:grpSpPr>
        <p:grpSp>
          <p:nvGrpSpPr>
            <p:cNvPr id="83" name="グループ化 82">
              <a:extLst>
                <a:ext uri="{FF2B5EF4-FFF2-40B4-BE49-F238E27FC236}">
                  <a16:creationId xmlns:a16="http://schemas.microsoft.com/office/drawing/2014/main" id="{062E02EC-5559-44C7-9478-0AFDEE7A58B1}"/>
                </a:ext>
              </a:extLst>
            </p:cNvPr>
            <p:cNvGrpSpPr/>
            <p:nvPr/>
          </p:nvGrpSpPr>
          <p:grpSpPr>
            <a:xfrm>
              <a:off x="4956562" y="1635986"/>
              <a:ext cx="4310047" cy="3835049"/>
              <a:chOff x="4956562" y="1635986"/>
              <a:chExt cx="4310047" cy="3835049"/>
            </a:xfrm>
          </p:grpSpPr>
          <p:grpSp>
            <p:nvGrpSpPr>
              <p:cNvPr id="125" name="グループ化 124">
                <a:extLst>
                  <a:ext uri="{FF2B5EF4-FFF2-40B4-BE49-F238E27FC236}">
                    <a16:creationId xmlns:a16="http://schemas.microsoft.com/office/drawing/2014/main" id="{8643A1A1-AE99-4C53-884A-C101B632D108}"/>
                  </a:ext>
                </a:extLst>
              </p:cNvPr>
              <p:cNvGrpSpPr/>
              <p:nvPr/>
            </p:nvGrpSpPr>
            <p:grpSpPr>
              <a:xfrm>
                <a:off x="4956562" y="1635986"/>
                <a:ext cx="4310047" cy="3835049"/>
                <a:chOff x="4956562" y="1635986"/>
                <a:chExt cx="4310047" cy="3835049"/>
              </a:xfrm>
            </p:grpSpPr>
            <p:pic>
              <p:nvPicPr>
                <p:cNvPr id="127" name="図 126">
                  <a:extLst>
                    <a:ext uri="{FF2B5EF4-FFF2-40B4-BE49-F238E27FC236}">
                      <a16:creationId xmlns:a16="http://schemas.microsoft.com/office/drawing/2014/main" id="{605BFE7B-2B13-4CFC-AA7F-9A9051BACD91}"/>
                    </a:ext>
                  </a:extLst>
                </p:cNvPr>
                <p:cNvPicPr>
                  <a:picLocks noChangeAspect="1"/>
                </p:cNvPicPr>
                <p:nvPr/>
              </p:nvPicPr>
              <p:blipFill rotWithShape="1">
                <a:blip r:embed="rId4"/>
                <a:srcRect l="18896" t="2593" r="7820" b="990"/>
                <a:stretch/>
              </p:blipFill>
              <p:spPr>
                <a:xfrm>
                  <a:off x="4986107" y="1643062"/>
                  <a:ext cx="4271182" cy="3827973"/>
                </a:xfrm>
                <a:prstGeom prst="rect">
                  <a:avLst/>
                </a:prstGeom>
                <a:ln>
                  <a:noFill/>
                </a:ln>
              </p:spPr>
            </p:pic>
            <p:pic>
              <p:nvPicPr>
                <p:cNvPr id="128" name="図 127">
                  <a:extLst>
                    <a:ext uri="{FF2B5EF4-FFF2-40B4-BE49-F238E27FC236}">
                      <a16:creationId xmlns:a16="http://schemas.microsoft.com/office/drawing/2014/main" id="{00B5774A-E0E5-437E-93DC-0F778AADBEFA}"/>
                    </a:ext>
                  </a:extLst>
                </p:cNvPr>
                <p:cNvPicPr>
                  <a:picLocks noChangeAspect="1"/>
                </p:cNvPicPr>
                <p:nvPr/>
              </p:nvPicPr>
              <p:blipFill>
                <a:blip r:embed="rId5"/>
                <a:stretch>
                  <a:fillRect/>
                </a:stretch>
              </p:blipFill>
              <p:spPr>
                <a:xfrm>
                  <a:off x="8922909" y="1635986"/>
                  <a:ext cx="309143" cy="525543"/>
                </a:xfrm>
                <a:prstGeom prst="rect">
                  <a:avLst/>
                </a:prstGeom>
              </p:spPr>
            </p:pic>
            <p:sp>
              <p:nvSpPr>
                <p:cNvPr id="129" name="テキスト ボックス 38">
                  <a:extLst>
                    <a:ext uri="{FF2B5EF4-FFF2-40B4-BE49-F238E27FC236}">
                      <a16:creationId xmlns:a16="http://schemas.microsoft.com/office/drawing/2014/main" id="{DF708543-1968-402C-8BFD-52F34E6CBE6C}"/>
                    </a:ext>
                  </a:extLst>
                </p:cNvPr>
                <p:cNvSpPr txBox="1"/>
                <p:nvPr/>
              </p:nvSpPr>
              <p:spPr>
                <a:xfrm>
                  <a:off x="4986107" y="4246810"/>
                  <a:ext cx="332018" cy="147019"/>
                </a:xfrm>
                <a:prstGeom prst="rect">
                  <a:avLst/>
                </a:prstGeom>
                <a:solidFill>
                  <a:schemeClr val="tx1"/>
                </a:solidFill>
                <a:ln w="6350" cmpd="sng">
                  <a:solidFill>
                    <a:schemeClr val="tx1"/>
                  </a:solidFill>
                </a:ln>
              </p:spPr>
              <p:style>
                <a:lnRef idx="0">
                  <a:scrgbClr r="0" g="0" b="0"/>
                </a:lnRef>
                <a:fillRef idx="0">
                  <a:scrgbClr r="0" g="0" b="0"/>
                </a:fillRef>
                <a:effectRef idx="0">
                  <a:scrgbClr r="0" g="0" b="0"/>
                </a:effectRef>
                <a:fontRef idx="minor">
                  <a:schemeClr val="dk1"/>
                </a:fontRef>
              </p:style>
              <p:txBody>
                <a:bodyPr wrap="square" lIns="0" tIns="0" rIns="0" bIns="0"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500" b="1" dirty="0">
                      <a:solidFill>
                        <a:schemeClr val="bg1"/>
                      </a:solidFill>
                      <a:latin typeface="+mj-lt"/>
                      <a:ea typeface="Meiryo UI" panose="020B0604030504040204" pitchFamily="50" charset="-128"/>
                    </a:rPr>
                    <a:t>りんくう</a:t>
                  </a:r>
                  <a:r>
                    <a:rPr kumimoji="1" lang="en-US" altLang="ja-JP" sz="500" b="1" dirty="0">
                      <a:solidFill>
                        <a:schemeClr val="bg1"/>
                      </a:solidFill>
                      <a:latin typeface="+mj-lt"/>
                      <a:ea typeface="Meiryo UI" panose="020B0604030504040204" pitchFamily="50" charset="-128"/>
                    </a:rPr>
                    <a:t>JCT</a:t>
                  </a:r>
                  <a:endParaRPr kumimoji="1" lang="ja-JP" altLang="en-US" sz="500" b="1" dirty="0">
                    <a:solidFill>
                      <a:schemeClr val="bg1"/>
                    </a:solidFill>
                    <a:latin typeface="+mj-lt"/>
                    <a:ea typeface="Meiryo UI" panose="020B0604030504040204" pitchFamily="50" charset="-128"/>
                  </a:endParaRPr>
                </a:p>
              </p:txBody>
            </p:sp>
            <p:grpSp>
              <p:nvGrpSpPr>
                <p:cNvPr id="130" name="グループ化 129">
                  <a:extLst>
                    <a:ext uri="{FF2B5EF4-FFF2-40B4-BE49-F238E27FC236}">
                      <a16:creationId xmlns:a16="http://schemas.microsoft.com/office/drawing/2014/main" id="{351AC954-536B-4EBF-8F41-8D6AAF44B12F}"/>
                    </a:ext>
                  </a:extLst>
                </p:cNvPr>
                <p:cNvGrpSpPr/>
                <p:nvPr/>
              </p:nvGrpSpPr>
              <p:grpSpPr>
                <a:xfrm>
                  <a:off x="5024235" y="3973147"/>
                  <a:ext cx="355339" cy="252301"/>
                  <a:chOff x="9357273" y="4664287"/>
                  <a:chExt cx="283191" cy="201074"/>
                </a:xfrm>
              </p:grpSpPr>
              <p:sp>
                <p:nvSpPr>
                  <p:cNvPr id="180" name="Freeform 4">
                    <a:extLst>
                      <a:ext uri="{FF2B5EF4-FFF2-40B4-BE49-F238E27FC236}">
                        <a16:creationId xmlns:a16="http://schemas.microsoft.com/office/drawing/2014/main" id="{A5BB7BA6-02F2-41C0-A1B4-8DF868F677E7}"/>
                      </a:ext>
                    </a:extLst>
                  </p:cNvPr>
                  <p:cNvSpPr>
                    <a:spLocks/>
                  </p:cNvSpPr>
                  <p:nvPr/>
                </p:nvSpPr>
                <p:spPr bwMode="auto">
                  <a:xfrm>
                    <a:off x="9357273" y="4664287"/>
                    <a:ext cx="283191" cy="201074"/>
                  </a:xfrm>
                  <a:custGeom>
                    <a:avLst/>
                    <a:gdLst>
                      <a:gd name="T0" fmla="*/ 1519 w 3038"/>
                      <a:gd name="T1" fmla="*/ 2003 h 2003"/>
                      <a:gd name="T2" fmla="*/ 352 w 3038"/>
                      <a:gd name="T3" fmla="*/ 375 h 2003"/>
                      <a:gd name="T4" fmla="*/ 2687 w 3038"/>
                      <a:gd name="T5" fmla="*/ 375 h 2003"/>
                      <a:gd name="T6" fmla="*/ 1519 w 3038"/>
                      <a:gd name="T7" fmla="*/ 2003 h 2003"/>
                    </a:gdLst>
                    <a:ahLst/>
                    <a:cxnLst>
                      <a:cxn ang="0">
                        <a:pos x="T0" y="T1"/>
                      </a:cxn>
                      <a:cxn ang="0">
                        <a:pos x="T2" y="T3"/>
                      </a:cxn>
                      <a:cxn ang="0">
                        <a:pos x="T4" y="T5"/>
                      </a:cxn>
                      <a:cxn ang="0">
                        <a:pos x="T6" y="T7"/>
                      </a:cxn>
                    </a:cxnLst>
                    <a:rect l="0" t="0" r="r" b="b"/>
                    <a:pathLst>
                      <a:path w="3038" h="2003">
                        <a:moveTo>
                          <a:pt x="1519" y="2003"/>
                        </a:moveTo>
                        <a:cubicBezTo>
                          <a:pt x="935" y="2003"/>
                          <a:pt x="0" y="751"/>
                          <a:pt x="352" y="375"/>
                        </a:cubicBezTo>
                        <a:cubicBezTo>
                          <a:pt x="703" y="0"/>
                          <a:pt x="2336" y="0"/>
                          <a:pt x="2687" y="375"/>
                        </a:cubicBezTo>
                        <a:cubicBezTo>
                          <a:pt x="3038" y="751"/>
                          <a:pt x="2103" y="2003"/>
                          <a:pt x="1519" y="2003"/>
                        </a:cubicBezTo>
                        <a:close/>
                      </a:path>
                    </a:pathLst>
                  </a:custGeom>
                  <a:solidFill>
                    <a:srgbClr val="0066FF"/>
                  </a:solidFill>
                  <a:ln w="3175" cap="flat">
                    <a:solidFill>
                      <a:schemeClr val="bg1"/>
                    </a:solidFill>
                    <a:prstDash val="solid"/>
                    <a:miter lim="800000"/>
                    <a:headEnd/>
                    <a:tailEnd/>
                  </a:ln>
                </p:spPr>
                <p:txBody>
                  <a:bodyPr wrap="square"/>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ja-JP" altLang="en-US"/>
                  </a:p>
                </p:txBody>
              </p:sp>
              <p:sp>
                <p:nvSpPr>
                  <p:cNvPr id="181" name="Rectangle 5">
                    <a:extLst>
                      <a:ext uri="{FF2B5EF4-FFF2-40B4-BE49-F238E27FC236}">
                        <a16:creationId xmlns:a16="http://schemas.microsoft.com/office/drawing/2014/main" id="{1F20953F-F324-433E-80B0-9C1B573B25E3}"/>
                      </a:ext>
                    </a:extLst>
                  </p:cNvPr>
                  <p:cNvSpPr>
                    <a:spLocks noChangeArrowheads="1"/>
                  </p:cNvSpPr>
                  <p:nvPr/>
                </p:nvSpPr>
                <p:spPr bwMode="auto">
                  <a:xfrm>
                    <a:off x="9414708" y="4692194"/>
                    <a:ext cx="159085" cy="145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t">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altLang="ja-JP" sz="1000" b="1" i="0" u="none" strike="noStrike" baseline="0" dirty="0">
                        <a:solidFill>
                          <a:schemeClr val="bg1"/>
                        </a:solidFill>
                        <a:latin typeface="ＭＳ Ｐゴシック" panose="020B0600070205080204" pitchFamily="50" charset="-128"/>
                        <a:ea typeface="ＭＳ Ｐゴシック" panose="020B0600070205080204" pitchFamily="50" charset="-128"/>
                      </a:rPr>
                      <a:t>481</a:t>
                    </a:r>
                  </a:p>
                </p:txBody>
              </p:sp>
            </p:grpSp>
            <p:pic>
              <p:nvPicPr>
                <p:cNvPr id="131" name="図 130">
                  <a:extLst>
                    <a:ext uri="{FF2B5EF4-FFF2-40B4-BE49-F238E27FC236}">
                      <a16:creationId xmlns:a16="http://schemas.microsoft.com/office/drawing/2014/main" id="{1DBC32F4-9395-4D81-A073-1E1D251D6EA6}"/>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4986107" y="1641463"/>
                  <a:ext cx="1173823" cy="1875696"/>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cxnSp>
              <p:nvCxnSpPr>
                <p:cNvPr id="132" name="直線コネクタ 131">
                  <a:extLst>
                    <a:ext uri="{FF2B5EF4-FFF2-40B4-BE49-F238E27FC236}">
                      <a16:creationId xmlns:a16="http://schemas.microsoft.com/office/drawing/2014/main" id="{CE797A0E-4F9F-4257-9175-B5CBD41B4530}"/>
                    </a:ext>
                  </a:extLst>
                </p:cNvPr>
                <p:cNvCxnSpPr>
                  <a:cxnSpLocks/>
                </p:cNvCxnSpPr>
                <p:nvPr/>
              </p:nvCxnSpPr>
              <p:spPr>
                <a:xfrm>
                  <a:off x="7200785" y="3440621"/>
                  <a:ext cx="0" cy="176291"/>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3" name="直線コネクタ 132">
                  <a:extLst>
                    <a:ext uri="{FF2B5EF4-FFF2-40B4-BE49-F238E27FC236}">
                      <a16:creationId xmlns:a16="http://schemas.microsoft.com/office/drawing/2014/main" id="{44C5EA71-4008-4228-B9F9-B04EACA508EE}"/>
                    </a:ext>
                  </a:extLst>
                </p:cNvPr>
                <p:cNvCxnSpPr>
                  <a:cxnSpLocks/>
                </p:cNvCxnSpPr>
                <p:nvPr/>
              </p:nvCxnSpPr>
              <p:spPr>
                <a:xfrm>
                  <a:off x="6888365" y="3440621"/>
                  <a:ext cx="0" cy="298103"/>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4" name="直線コネクタ 133">
                  <a:extLst>
                    <a:ext uri="{FF2B5EF4-FFF2-40B4-BE49-F238E27FC236}">
                      <a16:creationId xmlns:a16="http://schemas.microsoft.com/office/drawing/2014/main" id="{A7073FB7-073A-4F3B-A105-C7545F5DE236}"/>
                    </a:ext>
                  </a:extLst>
                </p:cNvPr>
                <p:cNvCxnSpPr>
                  <a:cxnSpLocks/>
                </p:cNvCxnSpPr>
                <p:nvPr/>
              </p:nvCxnSpPr>
              <p:spPr>
                <a:xfrm flipH="1">
                  <a:off x="6908927" y="3653755"/>
                  <a:ext cx="317373" cy="131087"/>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5" name="直線矢印コネクタ 134">
                  <a:extLst>
                    <a:ext uri="{FF2B5EF4-FFF2-40B4-BE49-F238E27FC236}">
                      <a16:creationId xmlns:a16="http://schemas.microsoft.com/office/drawing/2014/main" id="{329AD8BC-DE60-4D0A-9D23-CEB4245FE977}"/>
                    </a:ext>
                  </a:extLst>
                </p:cNvPr>
                <p:cNvCxnSpPr>
                  <a:cxnSpLocks/>
                </p:cNvCxnSpPr>
                <p:nvPr/>
              </p:nvCxnSpPr>
              <p:spPr>
                <a:xfrm>
                  <a:off x="6908927" y="3517159"/>
                  <a:ext cx="291858" cy="0"/>
                </a:xfrm>
                <a:prstGeom prst="straightConnector1">
                  <a:avLst/>
                </a:prstGeom>
                <a:ln w="34925">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grpSp>
              <p:nvGrpSpPr>
                <p:cNvPr id="136" name="グループ化 135">
                  <a:extLst>
                    <a:ext uri="{FF2B5EF4-FFF2-40B4-BE49-F238E27FC236}">
                      <a16:creationId xmlns:a16="http://schemas.microsoft.com/office/drawing/2014/main" id="{6F3040F0-B2DD-4AE3-873B-0D0CC30D796F}"/>
                    </a:ext>
                  </a:extLst>
                </p:cNvPr>
                <p:cNvGrpSpPr/>
                <p:nvPr/>
              </p:nvGrpSpPr>
              <p:grpSpPr>
                <a:xfrm>
                  <a:off x="4956562" y="4859739"/>
                  <a:ext cx="355339" cy="252301"/>
                  <a:chOff x="9357273" y="4664287"/>
                  <a:chExt cx="283191" cy="201074"/>
                </a:xfrm>
              </p:grpSpPr>
              <p:sp>
                <p:nvSpPr>
                  <p:cNvPr id="178" name="Freeform 4">
                    <a:extLst>
                      <a:ext uri="{FF2B5EF4-FFF2-40B4-BE49-F238E27FC236}">
                        <a16:creationId xmlns:a16="http://schemas.microsoft.com/office/drawing/2014/main" id="{D5D46A74-3970-4C02-B05D-383DC26876E1}"/>
                      </a:ext>
                    </a:extLst>
                  </p:cNvPr>
                  <p:cNvSpPr>
                    <a:spLocks/>
                  </p:cNvSpPr>
                  <p:nvPr/>
                </p:nvSpPr>
                <p:spPr bwMode="auto">
                  <a:xfrm>
                    <a:off x="9357273" y="4664287"/>
                    <a:ext cx="283191" cy="201074"/>
                  </a:xfrm>
                  <a:custGeom>
                    <a:avLst/>
                    <a:gdLst>
                      <a:gd name="T0" fmla="*/ 1519 w 3038"/>
                      <a:gd name="T1" fmla="*/ 2003 h 2003"/>
                      <a:gd name="T2" fmla="*/ 352 w 3038"/>
                      <a:gd name="T3" fmla="*/ 375 h 2003"/>
                      <a:gd name="T4" fmla="*/ 2687 w 3038"/>
                      <a:gd name="T5" fmla="*/ 375 h 2003"/>
                      <a:gd name="T6" fmla="*/ 1519 w 3038"/>
                      <a:gd name="T7" fmla="*/ 2003 h 2003"/>
                    </a:gdLst>
                    <a:ahLst/>
                    <a:cxnLst>
                      <a:cxn ang="0">
                        <a:pos x="T0" y="T1"/>
                      </a:cxn>
                      <a:cxn ang="0">
                        <a:pos x="T2" y="T3"/>
                      </a:cxn>
                      <a:cxn ang="0">
                        <a:pos x="T4" y="T5"/>
                      </a:cxn>
                      <a:cxn ang="0">
                        <a:pos x="T6" y="T7"/>
                      </a:cxn>
                    </a:cxnLst>
                    <a:rect l="0" t="0" r="r" b="b"/>
                    <a:pathLst>
                      <a:path w="3038" h="2003">
                        <a:moveTo>
                          <a:pt x="1519" y="2003"/>
                        </a:moveTo>
                        <a:cubicBezTo>
                          <a:pt x="935" y="2003"/>
                          <a:pt x="0" y="751"/>
                          <a:pt x="352" y="375"/>
                        </a:cubicBezTo>
                        <a:cubicBezTo>
                          <a:pt x="703" y="0"/>
                          <a:pt x="2336" y="0"/>
                          <a:pt x="2687" y="375"/>
                        </a:cubicBezTo>
                        <a:cubicBezTo>
                          <a:pt x="3038" y="751"/>
                          <a:pt x="2103" y="2003"/>
                          <a:pt x="1519" y="2003"/>
                        </a:cubicBezTo>
                        <a:close/>
                      </a:path>
                    </a:pathLst>
                  </a:custGeom>
                  <a:solidFill>
                    <a:srgbClr val="0066FF"/>
                  </a:solidFill>
                  <a:ln w="3175" cap="flat">
                    <a:solidFill>
                      <a:schemeClr val="bg1"/>
                    </a:solidFill>
                    <a:prstDash val="solid"/>
                    <a:miter lim="800000"/>
                    <a:headEnd/>
                    <a:tailEnd/>
                  </a:ln>
                </p:spPr>
                <p:txBody>
                  <a:bodyPr wrap="square"/>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ja-JP" altLang="en-US"/>
                  </a:p>
                </p:txBody>
              </p:sp>
              <p:sp>
                <p:nvSpPr>
                  <p:cNvPr id="179" name="Rectangle 5">
                    <a:extLst>
                      <a:ext uri="{FF2B5EF4-FFF2-40B4-BE49-F238E27FC236}">
                        <a16:creationId xmlns:a16="http://schemas.microsoft.com/office/drawing/2014/main" id="{1AC3C392-371E-4820-97D3-94C3C1F4FB33}"/>
                      </a:ext>
                    </a:extLst>
                  </p:cNvPr>
                  <p:cNvSpPr>
                    <a:spLocks noChangeArrowheads="1"/>
                  </p:cNvSpPr>
                  <p:nvPr/>
                </p:nvSpPr>
                <p:spPr bwMode="auto">
                  <a:xfrm>
                    <a:off x="9414708" y="4692194"/>
                    <a:ext cx="159085" cy="145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t">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altLang="ja-JP" sz="1000" b="1" dirty="0">
                        <a:solidFill>
                          <a:schemeClr val="bg1"/>
                        </a:solidFill>
                        <a:latin typeface="ＭＳ Ｐゴシック" panose="020B0600070205080204" pitchFamily="50" charset="-128"/>
                        <a:ea typeface="ＭＳ Ｐゴシック" panose="020B0600070205080204" pitchFamily="50" charset="-128"/>
                      </a:rPr>
                      <a:t>26</a:t>
                    </a:r>
                    <a:endParaRPr lang="en-US" altLang="ja-JP" sz="1000" b="1" i="0" u="none" strike="noStrike" baseline="0" dirty="0">
                      <a:solidFill>
                        <a:schemeClr val="bg1"/>
                      </a:solidFill>
                      <a:latin typeface="ＭＳ Ｐゴシック" panose="020B0600070205080204" pitchFamily="50" charset="-128"/>
                      <a:ea typeface="ＭＳ Ｐゴシック" panose="020B0600070205080204" pitchFamily="50" charset="-128"/>
                    </a:endParaRPr>
                  </a:p>
                </p:txBody>
              </p:sp>
            </p:grpSp>
            <p:grpSp>
              <p:nvGrpSpPr>
                <p:cNvPr id="137" name="グループ化 136">
                  <a:extLst>
                    <a:ext uri="{FF2B5EF4-FFF2-40B4-BE49-F238E27FC236}">
                      <a16:creationId xmlns:a16="http://schemas.microsoft.com/office/drawing/2014/main" id="{F38EAB65-1347-4DF3-A804-91EF518CDDA6}"/>
                    </a:ext>
                  </a:extLst>
                </p:cNvPr>
                <p:cNvGrpSpPr/>
                <p:nvPr/>
              </p:nvGrpSpPr>
              <p:grpSpPr>
                <a:xfrm>
                  <a:off x="7433014" y="3490761"/>
                  <a:ext cx="355339" cy="252301"/>
                  <a:chOff x="9357273" y="4664287"/>
                  <a:chExt cx="283191" cy="201074"/>
                </a:xfrm>
              </p:grpSpPr>
              <p:sp>
                <p:nvSpPr>
                  <p:cNvPr id="176" name="Freeform 4">
                    <a:extLst>
                      <a:ext uri="{FF2B5EF4-FFF2-40B4-BE49-F238E27FC236}">
                        <a16:creationId xmlns:a16="http://schemas.microsoft.com/office/drawing/2014/main" id="{571ED288-90A5-41FD-A904-1EECF3BD82F3}"/>
                      </a:ext>
                    </a:extLst>
                  </p:cNvPr>
                  <p:cNvSpPr>
                    <a:spLocks/>
                  </p:cNvSpPr>
                  <p:nvPr/>
                </p:nvSpPr>
                <p:spPr bwMode="auto">
                  <a:xfrm>
                    <a:off x="9357273" y="4664287"/>
                    <a:ext cx="283191" cy="201074"/>
                  </a:xfrm>
                  <a:custGeom>
                    <a:avLst/>
                    <a:gdLst>
                      <a:gd name="T0" fmla="*/ 1519 w 3038"/>
                      <a:gd name="T1" fmla="*/ 2003 h 2003"/>
                      <a:gd name="T2" fmla="*/ 352 w 3038"/>
                      <a:gd name="T3" fmla="*/ 375 h 2003"/>
                      <a:gd name="T4" fmla="*/ 2687 w 3038"/>
                      <a:gd name="T5" fmla="*/ 375 h 2003"/>
                      <a:gd name="T6" fmla="*/ 1519 w 3038"/>
                      <a:gd name="T7" fmla="*/ 2003 h 2003"/>
                    </a:gdLst>
                    <a:ahLst/>
                    <a:cxnLst>
                      <a:cxn ang="0">
                        <a:pos x="T0" y="T1"/>
                      </a:cxn>
                      <a:cxn ang="0">
                        <a:pos x="T2" y="T3"/>
                      </a:cxn>
                      <a:cxn ang="0">
                        <a:pos x="T4" y="T5"/>
                      </a:cxn>
                      <a:cxn ang="0">
                        <a:pos x="T6" y="T7"/>
                      </a:cxn>
                    </a:cxnLst>
                    <a:rect l="0" t="0" r="r" b="b"/>
                    <a:pathLst>
                      <a:path w="3038" h="2003">
                        <a:moveTo>
                          <a:pt x="1519" y="2003"/>
                        </a:moveTo>
                        <a:cubicBezTo>
                          <a:pt x="935" y="2003"/>
                          <a:pt x="0" y="751"/>
                          <a:pt x="352" y="375"/>
                        </a:cubicBezTo>
                        <a:cubicBezTo>
                          <a:pt x="703" y="0"/>
                          <a:pt x="2336" y="0"/>
                          <a:pt x="2687" y="375"/>
                        </a:cubicBezTo>
                        <a:cubicBezTo>
                          <a:pt x="3038" y="751"/>
                          <a:pt x="2103" y="2003"/>
                          <a:pt x="1519" y="2003"/>
                        </a:cubicBezTo>
                        <a:close/>
                      </a:path>
                    </a:pathLst>
                  </a:custGeom>
                  <a:solidFill>
                    <a:srgbClr val="0066FF"/>
                  </a:solidFill>
                  <a:ln w="3175" cap="flat">
                    <a:solidFill>
                      <a:schemeClr val="bg1"/>
                    </a:solidFill>
                    <a:prstDash val="solid"/>
                    <a:miter lim="800000"/>
                    <a:headEnd/>
                    <a:tailEnd/>
                  </a:ln>
                </p:spPr>
                <p:txBody>
                  <a:bodyPr wrap="square"/>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ja-JP" altLang="en-US"/>
                  </a:p>
                </p:txBody>
              </p:sp>
              <p:sp>
                <p:nvSpPr>
                  <p:cNvPr id="177" name="Rectangle 5">
                    <a:extLst>
                      <a:ext uri="{FF2B5EF4-FFF2-40B4-BE49-F238E27FC236}">
                        <a16:creationId xmlns:a16="http://schemas.microsoft.com/office/drawing/2014/main" id="{F3B17B5A-97B5-40C9-A5A4-D01E2CDFC890}"/>
                      </a:ext>
                    </a:extLst>
                  </p:cNvPr>
                  <p:cNvSpPr>
                    <a:spLocks noChangeArrowheads="1"/>
                  </p:cNvSpPr>
                  <p:nvPr/>
                </p:nvSpPr>
                <p:spPr bwMode="auto">
                  <a:xfrm>
                    <a:off x="9414708" y="4692194"/>
                    <a:ext cx="159085" cy="145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t">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altLang="ja-JP" sz="1000" b="1" dirty="0">
                        <a:solidFill>
                          <a:schemeClr val="bg1"/>
                        </a:solidFill>
                        <a:latin typeface="ＭＳ Ｐゴシック" panose="020B0600070205080204" pitchFamily="50" charset="-128"/>
                        <a:ea typeface="ＭＳ Ｐゴシック" panose="020B0600070205080204" pitchFamily="50" charset="-128"/>
                      </a:rPr>
                      <a:t>480</a:t>
                    </a:r>
                    <a:endParaRPr lang="en-US" altLang="ja-JP" sz="1000" b="1" i="0" u="none" strike="noStrike" baseline="0" dirty="0">
                      <a:solidFill>
                        <a:schemeClr val="bg1"/>
                      </a:solidFill>
                      <a:latin typeface="ＭＳ Ｐゴシック" panose="020B0600070205080204" pitchFamily="50" charset="-128"/>
                      <a:ea typeface="ＭＳ Ｐゴシック" panose="020B0600070205080204" pitchFamily="50" charset="-128"/>
                    </a:endParaRPr>
                  </a:p>
                </p:txBody>
              </p:sp>
            </p:grpSp>
            <p:grpSp>
              <p:nvGrpSpPr>
                <p:cNvPr id="138" name="グループ化 137">
                  <a:extLst>
                    <a:ext uri="{FF2B5EF4-FFF2-40B4-BE49-F238E27FC236}">
                      <a16:creationId xmlns:a16="http://schemas.microsoft.com/office/drawing/2014/main" id="{A303B111-0F05-44F7-A07D-44FB411F2FB4}"/>
                    </a:ext>
                  </a:extLst>
                </p:cNvPr>
                <p:cNvGrpSpPr/>
                <p:nvPr/>
              </p:nvGrpSpPr>
              <p:grpSpPr>
                <a:xfrm>
                  <a:off x="8911270" y="4320316"/>
                  <a:ext cx="355339" cy="252301"/>
                  <a:chOff x="9339200" y="4664285"/>
                  <a:chExt cx="283191" cy="201074"/>
                </a:xfrm>
              </p:grpSpPr>
              <p:sp>
                <p:nvSpPr>
                  <p:cNvPr id="174" name="Freeform 4">
                    <a:extLst>
                      <a:ext uri="{FF2B5EF4-FFF2-40B4-BE49-F238E27FC236}">
                        <a16:creationId xmlns:a16="http://schemas.microsoft.com/office/drawing/2014/main" id="{001E99D1-AF06-4D8F-BF57-734AE4ABC9D8}"/>
                      </a:ext>
                    </a:extLst>
                  </p:cNvPr>
                  <p:cNvSpPr>
                    <a:spLocks/>
                  </p:cNvSpPr>
                  <p:nvPr/>
                </p:nvSpPr>
                <p:spPr bwMode="auto">
                  <a:xfrm>
                    <a:off x="9339200" y="4664285"/>
                    <a:ext cx="283191" cy="201074"/>
                  </a:xfrm>
                  <a:custGeom>
                    <a:avLst/>
                    <a:gdLst>
                      <a:gd name="T0" fmla="*/ 1519 w 3038"/>
                      <a:gd name="T1" fmla="*/ 2003 h 2003"/>
                      <a:gd name="T2" fmla="*/ 352 w 3038"/>
                      <a:gd name="T3" fmla="*/ 375 h 2003"/>
                      <a:gd name="T4" fmla="*/ 2687 w 3038"/>
                      <a:gd name="T5" fmla="*/ 375 h 2003"/>
                      <a:gd name="T6" fmla="*/ 1519 w 3038"/>
                      <a:gd name="T7" fmla="*/ 2003 h 2003"/>
                    </a:gdLst>
                    <a:ahLst/>
                    <a:cxnLst>
                      <a:cxn ang="0">
                        <a:pos x="T0" y="T1"/>
                      </a:cxn>
                      <a:cxn ang="0">
                        <a:pos x="T2" y="T3"/>
                      </a:cxn>
                      <a:cxn ang="0">
                        <a:pos x="T4" y="T5"/>
                      </a:cxn>
                      <a:cxn ang="0">
                        <a:pos x="T6" y="T7"/>
                      </a:cxn>
                    </a:cxnLst>
                    <a:rect l="0" t="0" r="r" b="b"/>
                    <a:pathLst>
                      <a:path w="3038" h="2003">
                        <a:moveTo>
                          <a:pt x="1519" y="2003"/>
                        </a:moveTo>
                        <a:cubicBezTo>
                          <a:pt x="935" y="2003"/>
                          <a:pt x="0" y="751"/>
                          <a:pt x="352" y="375"/>
                        </a:cubicBezTo>
                        <a:cubicBezTo>
                          <a:pt x="703" y="0"/>
                          <a:pt x="2336" y="0"/>
                          <a:pt x="2687" y="375"/>
                        </a:cubicBezTo>
                        <a:cubicBezTo>
                          <a:pt x="3038" y="751"/>
                          <a:pt x="2103" y="2003"/>
                          <a:pt x="1519" y="2003"/>
                        </a:cubicBezTo>
                        <a:close/>
                      </a:path>
                    </a:pathLst>
                  </a:custGeom>
                  <a:solidFill>
                    <a:srgbClr val="0066FF"/>
                  </a:solidFill>
                  <a:ln w="3175" cap="flat">
                    <a:solidFill>
                      <a:schemeClr val="bg1"/>
                    </a:solidFill>
                    <a:prstDash val="solid"/>
                    <a:miter lim="800000"/>
                    <a:headEnd/>
                    <a:tailEnd/>
                  </a:ln>
                </p:spPr>
                <p:txBody>
                  <a:bodyPr wrap="square"/>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ja-JP" altLang="en-US"/>
                  </a:p>
                </p:txBody>
              </p:sp>
              <p:sp>
                <p:nvSpPr>
                  <p:cNvPr id="175" name="Rectangle 5">
                    <a:extLst>
                      <a:ext uri="{FF2B5EF4-FFF2-40B4-BE49-F238E27FC236}">
                        <a16:creationId xmlns:a16="http://schemas.microsoft.com/office/drawing/2014/main" id="{A2CE58A4-FAF3-42E8-A797-5E6273ABCBD9}"/>
                      </a:ext>
                    </a:extLst>
                  </p:cNvPr>
                  <p:cNvSpPr>
                    <a:spLocks noChangeArrowheads="1"/>
                  </p:cNvSpPr>
                  <p:nvPr/>
                </p:nvSpPr>
                <p:spPr bwMode="auto">
                  <a:xfrm>
                    <a:off x="9416411" y="4692194"/>
                    <a:ext cx="159085" cy="145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t">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altLang="ja-JP" sz="1000" b="1" i="0" u="none" strike="noStrike" baseline="0" dirty="0">
                        <a:solidFill>
                          <a:schemeClr val="bg1"/>
                        </a:solidFill>
                        <a:latin typeface="ＭＳ Ｐゴシック" panose="020B0600070205080204" pitchFamily="50" charset="-128"/>
                        <a:ea typeface="ＭＳ Ｐゴシック" panose="020B0600070205080204" pitchFamily="50" charset="-128"/>
                      </a:rPr>
                      <a:t>371</a:t>
                    </a:r>
                  </a:p>
                </p:txBody>
              </p:sp>
            </p:grpSp>
            <p:grpSp>
              <p:nvGrpSpPr>
                <p:cNvPr id="140" name="グループ化 139">
                  <a:extLst>
                    <a:ext uri="{FF2B5EF4-FFF2-40B4-BE49-F238E27FC236}">
                      <a16:creationId xmlns:a16="http://schemas.microsoft.com/office/drawing/2014/main" id="{0D04699D-03EA-4826-8870-1F3D1422AE1F}"/>
                    </a:ext>
                  </a:extLst>
                </p:cNvPr>
                <p:cNvGrpSpPr/>
                <p:nvPr/>
              </p:nvGrpSpPr>
              <p:grpSpPr>
                <a:xfrm>
                  <a:off x="8431861" y="3057633"/>
                  <a:ext cx="355339" cy="252301"/>
                  <a:chOff x="9357273" y="4664287"/>
                  <a:chExt cx="283191" cy="201074"/>
                </a:xfrm>
              </p:grpSpPr>
              <p:sp>
                <p:nvSpPr>
                  <p:cNvPr id="172" name="Freeform 4">
                    <a:extLst>
                      <a:ext uri="{FF2B5EF4-FFF2-40B4-BE49-F238E27FC236}">
                        <a16:creationId xmlns:a16="http://schemas.microsoft.com/office/drawing/2014/main" id="{9F6C6573-8A98-4FEC-BBDA-B4A06376550D}"/>
                      </a:ext>
                    </a:extLst>
                  </p:cNvPr>
                  <p:cNvSpPr>
                    <a:spLocks/>
                  </p:cNvSpPr>
                  <p:nvPr/>
                </p:nvSpPr>
                <p:spPr bwMode="auto">
                  <a:xfrm>
                    <a:off x="9357273" y="4664287"/>
                    <a:ext cx="283191" cy="201074"/>
                  </a:xfrm>
                  <a:custGeom>
                    <a:avLst/>
                    <a:gdLst>
                      <a:gd name="T0" fmla="*/ 1519 w 3038"/>
                      <a:gd name="T1" fmla="*/ 2003 h 2003"/>
                      <a:gd name="T2" fmla="*/ 352 w 3038"/>
                      <a:gd name="T3" fmla="*/ 375 h 2003"/>
                      <a:gd name="T4" fmla="*/ 2687 w 3038"/>
                      <a:gd name="T5" fmla="*/ 375 h 2003"/>
                      <a:gd name="T6" fmla="*/ 1519 w 3038"/>
                      <a:gd name="T7" fmla="*/ 2003 h 2003"/>
                    </a:gdLst>
                    <a:ahLst/>
                    <a:cxnLst>
                      <a:cxn ang="0">
                        <a:pos x="T0" y="T1"/>
                      </a:cxn>
                      <a:cxn ang="0">
                        <a:pos x="T2" y="T3"/>
                      </a:cxn>
                      <a:cxn ang="0">
                        <a:pos x="T4" y="T5"/>
                      </a:cxn>
                      <a:cxn ang="0">
                        <a:pos x="T6" y="T7"/>
                      </a:cxn>
                    </a:cxnLst>
                    <a:rect l="0" t="0" r="r" b="b"/>
                    <a:pathLst>
                      <a:path w="3038" h="2003">
                        <a:moveTo>
                          <a:pt x="1519" y="2003"/>
                        </a:moveTo>
                        <a:cubicBezTo>
                          <a:pt x="935" y="2003"/>
                          <a:pt x="0" y="751"/>
                          <a:pt x="352" y="375"/>
                        </a:cubicBezTo>
                        <a:cubicBezTo>
                          <a:pt x="703" y="0"/>
                          <a:pt x="2336" y="0"/>
                          <a:pt x="2687" y="375"/>
                        </a:cubicBezTo>
                        <a:cubicBezTo>
                          <a:pt x="3038" y="751"/>
                          <a:pt x="2103" y="2003"/>
                          <a:pt x="1519" y="2003"/>
                        </a:cubicBezTo>
                        <a:close/>
                      </a:path>
                    </a:pathLst>
                  </a:custGeom>
                  <a:solidFill>
                    <a:srgbClr val="0066FF"/>
                  </a:solidFill>
                  <a:ln w="3175" cap="flat">
                    <a:solidFill>
                      <a:schemeClr val="bg1"/>
                    </a:solidFill>
                    <a:prstDash val="solid"/>
                    <a:miter lim="800000"/>
                    <a:headEnd/>
                    <a:tailEnd/>
                  </a:ln>
                </p:spPr>
                <p:txBody>
                  <a:bodyPr wrap="square"/>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ja-JP" altLang="en-US"/>
                  </a:p>
                </p:txBody>
              </p:sp>
              <p:sp>
                <p:nvSpPr>
                  <p:cNvPr id="173" name="Rectangle 5">
                    <a:extLst>
                      <a:ext uri="{FF2B5EF4-FFF2-40B4-BE49-F238E27FC236}">
                        <a16:creationId xmlns:a16="http://schemas.microsoft.com/office/drawing/2014/main" id="{44A51F7C-3AA0-4438-8DF0-88B397BA5C1C}"/>
                      </a:ext>
                    </a:extLst>
                  </p:cNvPr>
                  <p:cNvSpPr>
                    <a:spLocks noChangeArrowheads="1"/>
                  </p:cNvSpPr>
                  <p:nvPr/>
                </p:nvSpPr>
                <p:spPr bwMode="auto">
                  <a:xfrm>
                    <a:off x="9414708" y="4692194"/>
                    <a:ext cx="159085" cy="145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t">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altLang="ja-JP" sz="1000" b="1" i="0" u="none" strike="noStrike" baseline="0" dirty="0">
                        <a:solidFill>
                          <a:schemeClr val="bg1"/>
                        </a:solidFill>
                        <a:latin typeface="ＭＳ Ｐゴシック" panose="020B0600070205080204" pitchFamily="50" charset="-128"/>
                        <a:ea typeface="ＭＳ Ｐゴシック" panose="020B0600070205080204" pitchFamily="50" charset="-128"/>
                      </a:rPr>
                      <a:t>310</a:t>
                    </a:r>
                  </a:p>
                </p:txBody>
              </p:sp>
            </p:grpSp>
            <p:grpSp>
              <p:nvGrpSpPr>
                <p:cNvPr id="141" name="グループ化 140">
                  <a:extLst>
                    <a:ext uri="{FF2B5EF4-FFF2-40B4-BE49-F238E27FC236}">
                      <a16:creationId xmlns:a16="http://schemas.microsoft.com/office/drawing/2014/main" id="{5C052F64-C304-47EB-B4FD-B007B23F1F01}"/>
                    </a:ext>
                  </a:extLst>
                </p:cNvPr>
                <p:cNvGrpSpPr/>
                <p:nvPr/>
              </p:nvGrpSpPr>
              <p:grpSpPr>
                <a:xfrm>
                  <a:off x="8782977" y="3097261"/>
                  <a:ext cx="355339" cy="252301"/>
                  <a:chOff x="9357273" y="4664287"/>
                  <a:chExt cx="283191" cy="201074"/>
                </a:xfrm>
              </p:grpSpPr>
              <p:sp>
                <p:nvSpPr>
                  <p:cNvPr id="170" name="Freeform 4">
                    <a:extLst>
                      <a:ext uri="{FF2B5EF4-FFF2-40B4-BE49-F238E27FC236}">
                        <a16:creationId xmlns:a16="http://schemas.microsoft.com/office/drawing/2014/main" id="{BD59F406-FE9D-4E73-8995-4B8380A33120}"/>
                      </a:ext>
                    </a:extLst>
                  </p:cNvPr>
                  <p:cNvSpPr>
                    <a:spLocks/>
                  </p:cNvSpPr>
                  <p:nvPr/>
                </p:nvSpPr>
                <p:spPr bwMode="auto">
                  <a:xfrm>
                    <a:off x="9357273" y="4664287"/>
                    <a:ext cx="283191" cy="201074"/>
                  </a:xfrm>
                  <a:custGeom>
                    <a:avLst/>
                    <a:gdLst>
                      <a:gd name="T0" fmla="*/ 1519 w 3038"/>
                      <a:gd name="T1" fmla="*/ 2003 h 2003"/>
                      <a:gd name="T2" fmla="*/ 352 w 3038"/>
                      <a:gd name="T3" fmla="*/ 375 h 2003"/>
                      <a:gd name="T4" fmla="*/ 2687 w 3038"/>
                      <a:gd name="T5" fmla="*/ 375 h 2003"/>
                      <a:gd name="T6" fmla="*/ 1519 w 3038"/>
                      <a:gd name="T7" fmla="*/ 2003 h 2003"/>
                    </a:gdLst>
                    <a:ahLst/>
                    <a:cxnLst>
                      <a:cxn ang="0">
                        <a:pos x="T0" y="T1"/>
                      </a:cxn>
                      <a:cxn ang="0">
                        <a:pos x="T2" y="T3"/>
                      </a:cxn>
                      <a:cxn ang="0">
                        <a:pos x="T4" y="T5"/>
                      </a:cxn>
                      <a:cxn ang="0">
                        <a:pos x="T6" y="T7"/>
                      </a:cxn>
                    </a:cxnLst>
                    <a:rect l="0" t="0" r="r" b="b"/>
                    <a:pathLst>
                      <a:path w="3038" h="2003">
                        <a:moveTo>
                          <a:pt x="1519" y="2003"/>
                        </a:moveTo>
                        <a:cubicBezTo>
                          <a:pt x="935" y="2003"/>
                          <a:pt x="0" y="751"/>
                          <a:pt x="352" y="375"/>
                        </a:cubicBezTo>
                        <a:cubicBezTo>
                          <a:pt x="703" y="0"/>
                          <a:pt x="2336" y="0"/>
                          <a:pt x="2687" y="375"/>
                        </a:cubicBezTo>
                        <a:cubicBezTo>
                          <a:pt x="3038" y="751"/>
                          <a:pt x="2103" y="2003"/>
                          <a:pt x="1519" y="2003"/>
                        </a:cubicBezTo>
                        <a:close/>
                      </a:path>
                    </a:pathLst>
                  </a:custGeom>
                  <a:solidFill>
                    <a:srgbClr val="0066FF"/>
                  </a:solidFill>
                  <a:ln w="3175" cap="flat">
                    <a:solidFill>
                      <a:schemeClr val="bg1"/>
                    </a:solidFill>
                    <a:prstDash val="solid"/>
                    <a:miter lim="800000"/>
                    <a:headEnd/>
                    <a:tailEnd/>
                  </a:ln>
                </p:spPr>
                <p:txBody>
                  <a:bodyPr wrap="square"/>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ja-JP" altLang="en-US"/>
                  </a:p>
                </p:txBody>
              </p:sp>
              <p:sp>
                <p:nvSpPr>
                  <p:cNvPr id="171" name="Rectangle 5">
                    <a:extLst>
                      <a:ext uri="{FF2B5EF4-FFF2-40B4-BE49-F238E27FC236}">
                        <a16:creationId xmlns:a16="http://schemas.microsoft.com/office/drawing/2014/main" id="{E173E29C-EC36-47BB-92EE-0D6DEE6DA7D8}"/>
                      </a:ext>
                    </a:extLst>
                  </p:cNvPr>
                  <p:cNvSpPr>
                    <a:spLocks noChangeArrowheads="1"/>
                  </p:cNvSpPr>
                  <p:nvPr/>
                </p:nvSpPr>
                <p:spPr bwMode="auto">
                  <a:xfrm>
                    <a:off x="9414708" y="4692194"/>
                    <a:ext cx="159085" cy="145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t">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altLang="ja-JP" sz="1000" b="1" dirty="0">
                        <a:solidFill>
                          <a:schemeClr val="bg1"/>
                        </a:solidFill>
                        <a:latin typeface="ＭＳ Ｐゴシック" panose="020B0600070205080204" pitchFamily="50" charset="-128"/>
                        <a:ea typeface="ＭＳ Ｐゴシック" panose="020B0600070205080204" pitchFamily="50" charset="-128"/>
                      </a:rPr>
                      <a:t>170</a:t>
                    </a:r>
                    <a:endParaRPr lang="en-US" altLang="ja-JP" sz="1000" b="1" i="0" u="none" strike="noStrike" baseline="0" dirty="0">
                      <a:solidFill>
                        <a:schemeClr val="bg1"/>
                      </a:solidFill>
                      <a:latin typeface="ＭＳ Ｐゴシック" panose="020B0600070205080204" pitchFamily="50" charset="-128"/>
                      <a:ea typeface="ＭＳ Ｐゴシック" panose="020B0600070205080204" pitchFamily="50" charset="-128"/>
                    </a:endParaRPr>
                  </a:p>
                </p:txBody>
              </p:sp>
            </p:grpSp>
            <p:grpSp>
              <p:nvGrpSpPr>
                <p:cNvPr id="143" name="グループ化 142">
                  <a:extLst>
                    <a:ext uri="{FF2B5EF4-FFF2-40B4-BE49-F238E27FC236}">
                      <a16:creationId xmlns:a16="http://schemas.microsoft.com/office/drawing/2014/main" id="{1811E5AE-0B2A-4315-BCA7-0D19CE00BCF6}"/>
                    </a:ext>
                  </a:extLst>
                </p:cNvPr>
                <p:cNvGrpSpPr/>
                <p:nvPr/>
              </p:nvGrpSpPr>
              <p:grpSpPr>
                <a:xfrm>
                  <a:off x="8076522" y="2335600"/>
                  <a:ext cx="355339" cy="252301"/>
                  <a:chOff x="9357273" y="4664287"/>
                  <a:chExt cx="283191" cy="201074"/>
                </a:xfrm>
              </p:grpSpPr>
              <p:sp>
                <p:nvSpPr>
                  <p:cNvPr id="168" name="Freeform 4">
                    <a:extLst>
                      <a:ext uri="{FF2B5EF4-FFF2-40B4-BE49-F238E27FC236}">
                        <a16:creationId xmlns:a16="http://schemas.microsoft.com/office/drawing/2014/main" id="{9BD35242-68F4-408F-B341-C92CEC913B02}"/>
                      </a:ext>
                    </a:extLst>
                  </p:cNvPr>
                  <p:cNvSpPr>
                    <a:spLocks/>
                  </p:cNvSpPr>
                  <p:nvPr/>
                </p:nvSpPr>
                <p:spPr bwMode="auto">
                  <a:xfrm>
                    <a:off x="9357273" y="4664287"/>
                    <a:ext cx="283191" cy="201074"/>
                  </a:xfrm>
                  <a:custGeom>
                    <a:avLst/>
                    <a:gdLst>
                      <a:gd name="T0" fmla="*/ 1519 w 3038"/>
                      <a:gd name="T1" fmla="*/ 2003 h 2003"/>
                      <a:gd name="T2" fmla="*/ 352 w 3038"/>
                      <a:gd name="T3" fmla="*/ 375 h 2003"/>
                      <a:gd name="T4" fmla="*/ 2687 w 3038"/>
                      <a:gd name="T5" fmla="*/ 375 h 2003"/>
                      <a:gd name="T6" fmla="*/ 1519 w 3038"/>
                      <a:gd name="T7" fmla="*/ 2003 h 2003"/>
                    </a:gdLst>
                    <a:ahLst/>
                    <a:cxnLst>
                      <a:cxn ang="0">
                        <a:pos x="T0" y="T1"/>
                      </a:cxn>
                      <a:cxn ang="0">
                        <a:pos x="T2" y="T3"/>
                      </a:cxn>
                      <a:cxn ang="0">
                        <a:pos x="T4" y="T5"/>
                      </a:cxn>
                      <a:cxn ang="0">
                        <a:pos x="T6" y="T7"/>
                      </a:cxn>
                    </a:cxnLst>
                    <a:rect l="0" t="0" r="r" b="b"/>
                    <a:pathLst>
                      <a:path w="3038" h="2003">
                        <a:moveTo>
                          <a:pt x="1519" y="2003"/>
                        </a:moveTo>
                        <a:cubicBezTo>
                          <a:pt x="935" y="2003"/>
                          <a:pt x="0" y="751"/>
                          <a:pt x="352" y="375"/>
                        </a:cubicBezTo>
                        <a:cubicBezTo>
                          <a:pt x="703" y="0"/>
                          <a:pt x="2336" y="0"/>
                          <a:pt x="2687" y="375"/>
                        </a:cubicBezTo>
                        <a:cubicBezTo>
                          <a:pt x="3038" y="751"/>
                          <a:pt x="2103" y="2003"/>
                          <a:pt x="1519" y="2003"/>
                        </a:cubicBezTo>
                        <a:close/>
                      </a:path>
                    </a:pathLst>
                  </a:custGeom>
                  <a:solidFill>
                    <a:srgbClr val="0066FF"/>
                  </a:solidFill>
                  <a:ln w="3175" cap="flat">
                    <a:solidFill>
                      <a:schemeClr val="bg1"/>
                    </a:solidFill>
                    <a:prstDash val="solid"/>
                    <a:miter lim="800000"/>
                    <a:headEnd/>
                    <a:tailEnd/>
                  </a:ln>
                </p:spPr>
                <p:txBody>
                  <a:bodyPr wrap="square"/>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ja-JP" altLang="en-US"/>
                  </a:p>
                </p:txBody>
              </p:sp>
              <p:sp>
                <p:nvSpPr>
                  <p:cNvPr id="169" name="Rectangle 5">
                    <a:extLst>
                      <a:ext uri="{FF2B5EF4-FFF2-40B4-BE49-F238E27FC236}">
                        <a16:creationId xmlns:a16="http://schemas.microsoft.com/office/drawing/2014/main" id="{3AE00C3C-4692-45DB-B17C-9B7BED4E33C8}"/>
                      </a:ext>
                    </a:extLst>
                  </p:cNvPr>
                  <p:cNvSpPr>
                    <a:spLocks noChangeArrowheads="1"/>
                  </p:cNvSpPr>
                  <p:nvPr/>
                </p:nvSpPr>
                <p:spPr bwMode="auto">
                  <a:xfrm>
                    <a:off x="9414708" y="4692194"/>
                    <a:ext cx="159085" cy="145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t">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altLang="ja-JP" sz="1000" b="1" i="0" u="none" strike="noStrike" baseline="0" dirty="0">
                        <a:solidFill>
                          <a:schemeClr val="bg1"/>
                        </a:solidFill>
                        <a:latin typeface="ＭＳ Ｐゴシック" panose="020B0600070205080204" pitchFamily="50" charset="-128"/>
                        <a:ea typeface="ＭＳ Ｐゴシック" panose="020B0600070205080204" pitchFamily="50" charset="-128"/>
                      </a:rPr>
                      <a:t>310</a:t>
                    </a:r>
                  </a:p>
                </p:txBody>
              </p:sp>
            </p:grpSp>
            <p:grpSp>
              <p:nvGrpSpPr>
                <p:cNvPr id="144" name="グループ化 143">
                  <a:extLst>
                    <a:ext uri="{FF2B5EF4-FFF2-40B4-BE49-F238E27FC236}">
                      <a16:creationId xmlns:a16="http://schemas.microsoft.com/office/drawing/2014/main" id="{86C17C17-1524-4B9A-BF49-8AC44A952DCF}"/>
                    </a:ext>
                  </a:extLst>
                </p:cNvPr>
                <p:cNvGrpSpPr/>
                <p:nvPr/>
              </p:nvGrpSpPr>
              <p:grpSpPr>
                <a:xfrm>
                  <a:off x="8440716" y="1898758"/>
                  <a:ext cx="355339" cy="252301"/>
                  <a:chOff x="9357273" y="4664287"/>
                  <a:chExt cx="283191" cy="201074"/>
                </a:xfrm>
              </p:grpSpPr>
              <p:sp>
                <p:nvSpPr>
                  <p:cNvPr id="166" name="Freeform 4">
                    <a:extLst>
                      <a:ext uri="{FF2B5EF4-FFF2-40B4-BE49-F238E27FC236}">
                        <a16:creationId xmlns:a16="http://schemas.microsoft.com/office/drawing/2014/main" id="{CD0DBBC1-04D7-4E7F-8252-F4994ECC901A}"/>
                      </a:ext>
                    </a:extLst>
                  </p:cNvPr>
                  <p:cNvSpPr>
                    <a:spLocks/>
                  </p:cNvSpPr>
                  <p:nvPr/>
                </p:nvSpPr>
                <p:spPr bwMode="auto">
                  <a:xfrm>
                    <a:off x="9357273" y="4664287"/>
                    <a:ext cx="283191" cy="201074"/>
                  </a:xfrm>
                  <a:custGeom>
                    <a:avLst/>
                    <a:gdLst>
                      <a:gd name="T0" fmla="*/ 1519 w 3038"/>
                      <a:gd name="T1" fmla="*/ 2003 h 2003"/>
                      <a:gd name="T2" fmla="*/ 352 w 3038"/>
                      <a:gd name="T3" fmla="*/ 375 h 2003"/>
                      <a:gd name="T4" fmla="*/ 2687 w 3038"/>
                      <a:gd name="T5" fmla="*/ 375 h 2003"/>
                      <a:gd name="T6" fmla="*/ 1519 w 3038"/>
                      <a:gd name="T7" fmla="*/ 2003 h 2003"/>
                    </a:gdLst>
                    <a:ahLst/>
                    <a:cxnLst>
                      <a:cxn ang="0">
                        <a:pos x="T0" y="T1"/>
                      </a:cxn>
                      <a:cxn ang="0">
                        <a:pos x="T2" y="T3"/>
                      </a:cxn>
                      <a:cxn ang="0">
                        <a:pos x="T4" y="T5"/>
                      </a:cxn>
                      <a:cxn ang="0">
                        <a:pos x="T6" y="T7"/>
                      </a:cxn>
                    </a:cxnLst>
                    <a:rect l="0" t="0" r="r" b="b"/>
                    <a:pathLst>
                      <a:path w="3038" h="2003">
                        <a:moveTo>
                          <a:pt x="1519" y="2003"/>
                        </a:moveTo>
                        <a:cubicBezTo>
                          <a:pt x="935" y="2003"/>
                          <a:pt x="0" y="751"/>
                          <a:pt x="352" y="375"/>
                        </a:cubicBezTo>
                        <a:cubicBezTo>
                          <a:pt x="703" y="0"/>
                          <a:pt x="2336" y="0"/>
                          <a:pt x="2687" y="375"/>
                        </a:cubicBezTo>
                        <a:cubicBezTo>
                          <a:pt x="3038" y="751"/>
                          <a:pt x="2103" y="2003"/>
                          <a:pt x="1519" y="2003"/>
                        </a:cubicBezTo>
                        <a:close/>
                      </a:path>
                    </a:pathLst>
                  </a:custGeom>
                  <a:solidFill>
                    <a:srgbClr val="0066FF"/>
                  </a:solidFill>
                  <a:ln w="3175" cap="flat">
                    <a:solidFill>
                      <a:schemeClr val="bg1"/>
                    </a:solidFill>
                    <a:prstDash val="solid"/>
                    <a:miter lim="800000"/>
                    <a:headEnd/>
                    <a:tailEnd/>
                  </a:ln>
                </p:spPr>
                <p:txBody>
                  <a:bodyPr wrap="square"/>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ja-JP" altLang="en-US"/>
                  </a:p>
                </p:txBody>
              </p:sp>
              <p:sp>
                <p:nvSpPr>
                  <p:cNvPr id="167" name="Rectangle 5">
                    <a:extLst>
                      <a:ext uri="{FF2B5EF4-FFF2-40B4-BE49-F238E27FC236}">
                        <a16:creationId xmlns:a16="http://schemas.microsoft.com/office/drawing/2014/main" id="{9A15AC44-6599-401A-B25D-E463C5CF093D}"/>
                      </a:ext>
                    </a:extLst>
                  </p:cNvPr>
                  <p:cNvSpPr>
                    <a:spLocks noChangeArrowheads="1"/>
                  </p:cNvSpPr>
                  <p:nvPr/>
                </p:nvSpPr>
                <p:spPr bwMode="auto">
                  <a:xfrm>
                    <a:off x="9414708" y="4692194"/>
                    <a:ext cx="159085" cy="145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t">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altLang="ja-JP" sz="1000" b="1" i="0" u="none" strike="noStrike" baseline="0" dirty="0">
                        <a:solidFill>
                          <a:schemeClr val="bg1"/>
                        </a:solidFill>
                        <a:latin typeface="ＭＳ Ｐゴシック" panose="020B0600070205080204" pitchFamily="50" charset="-128"/>
                        <a:ea typeface="ＭＳ Ｐゴシック" panose="020B0600070205080204" pitchFamily="50" charset="-128"/>
                      </a:rPr>
                      <a:t>309</a:t>
                    </a:r>
                  </a:p>
                </p:txBody>
              </p:sp>
            </p:grpSp>
            <p:grpSp>
              <p:nvGrpSpPr>
                <p:cNvPr id="145" name="グループ化 144">
                  <a:extLst>
                    <a:ext uri="{FF2B5EF4-FFF2-40B4-BE49-F238E27FC236}">
                      <a16:creationId xmlns:a16="http://schemas.microsoft.com/office/drawing/2014/main" id="{ACCF1780-3870-4632-A9D9-1DCE550DE740}"/>
                    </a:ext>
                  </a:extLst>
                </p:cNvPr>
                <p:cNvGrpSpPr/>
                <p:nvPr/>
              </p:nvGrpSpPr>
              <p:grpSpPr>
                <a:xfrm>
                  <a:off x="6889943" y="2759183"/>
                  <a:ext cx="355339" cy="252301"/>
                  <a:chOff x="9357273" y="4664287"/>
                  <a:chExt cx="283191" cy="201074"/>
                </a:xfrm>
              </p:grpSpPr>
              <p:sp>
                <p:nvSpPr>
                  <p:cNvPr id="157" name="Freeform 4">
                    <a:extLst>
                      <a:ext uri="{FF2B5EF4-FFF2-40B4-BE49-F238E27FC236}">
                        <a16:creationId xmlns:a16="http://schemas.microsoft.com/office/drawing/2014/main" id="{DAAC7627-5F4F-4168-9170-EC64F1B2FFF6}"/>
                      </a:ext>
                    </a:extLst>
                  </p:cNvPr>
                  <p:cNvSpPr>
                    <a:spLocks/>
                  </p:cNvSpPr>
                  <p:nvPr/>
                </p:nvSpPr>
                <p:spPr bwMode="auto">
                  <a:xfrm>
                    <a:off x="9357273" y="4664287"/>
                    <a:ext cx="283191" cy="201074"/>
                  </a:xfrm>
                  <a:custGeom>
                    <a:avLst/>
                    <a:gdLst>
                      <a:gd name="T0" fmla="*/ 1519 w 3038"/>
                      <a:gd name="T1" fmla="*/ 2003 h 2003"/>
                      <a:gd name="T2" fmla="*/ 352 w 3038"/>
                      <a:gd name="T3" fmla="*/ 375 h 2003"/>
                      <a:gd name="T4" fmla="*/ 2687 w 3038"/>
                      <a:gd name="T5" fmla="*/ 375 h 2003"/>
                      <a:gd name="T6" fmla="*/ 1519 w 3038"/>
                      <a:gd name="T7" fmla="*/ 2003 h 2003"/>
                    </a:gdLst>
                    <a:ahLst/>
                    <a:cxnLst>
                      <a:cxn ang="0">
                        <a:pos x="T0" y="T1"/>
                      </a:cxn>
                      <a:cxn ang="0">
                        <a:pos x="T2" y="T3"/>
                      </a:cxn>
                      <a:cxn ang="0">
                        <a:pos x="T4" y="T5"/>
                      </a:cxn>
                      <a:cxn ang="0">
                        <a:pos x="T6" y="T7"/>
                      </a:cxn>
                    </a:cxnLst>
                    <a:rect l="0" t="0" r="r" b="b"/>
                    <a:pathLst>
                      <a:path w="3038" h="2003">
                        <a:moveTo>
                          <a:pt x="1519" y="2003"/>
                        </a:moveTo>
                        <a:cubicBezTo>
                          <a:pt x="935" y="2003"/>
                          <a:pt x="0" y="751"/>
                          <a:pt x="352" y="375"/>
                        </a:cubicBezTo>
                        <a:cubicBezTo>
                          <a:pt x="703" y="0"/>
                          <a:pt x="2336" y="0"/>
                          <a:pt x="2687" y="375"/>
                        </a:cubicBezTo>
                        <a:cubicBezTo>
                          <a:pt x="3038" y="751"/>
                          <a:pt x="2103" y="2003"/>
                          <a:pt x="1519" y="2003"/>
                        </a:cubicBezTo>
                        <a:close/>
                      </a:path>
                    </a:pathLst>
                  </a:custGeom>
                  <a:solidFill>
                    <a:srgbClr val="0066FF"/>
                  </a:solidFill>
                  <a:ln w="3175" cap="flat">
                    <a:solidFill>
                      <a:schemeClr val="bg1"/>
                    </a:solidFill>
                    <a:prstDash val="solid"/>
                    <a:miter lim="800000"/>
                    <a:headEnd/>
                    <a:tailEnd/>
                  </a:ln>
                </p:spPr>
                <p:txBody>
                  <a:bodyPr wrap="square"/>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ja-JP" altLang="en-US"/>
                  </a:p>
                </p:txBody>
              </p:sp>
              <p:sp>
                <p:nvSpPr>
                  <p:cNvPr id="164" name="Rectangle 5">
                    <a:extLst>
                      <a:ext uri="{FF2B5EF4-FFF2-40B4-BE49-F238E27FC236}">
                        <a16:creationId xmlns:a16="http://schemas.microsoft.com/office/drawing/2014/main" id="{FB19E7CE-5C54-4163-ABF9-74764E190E39}"/>
                      </a:ext>
                    </a:extLst>
                  </p:cNvPr>
                  <p:cNvSpPr>
                    <a:spLocks noChangeArrowheads="1"/>
                  </p:cNvSpPr>
                  <p:nvPr/>
                </p:nvSpPr>
                <p:spPr bwMode="auto">
                  <a:xfrm>
                    <a:off x="9426854" y="4692194"/>
                    <a:ext cx="159085" cy="145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t">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altLang="ja-JP" sz="1000" b="1" i="0" u="none" strike="noStrike" baseline="0" dirty="0">
                        <a:solidFill>
                          <a:schemeClr val="bg1"/>
                        </a:solidFill>
                        <a:latin typeface="ＭＳ Ｐゴシック" panose="020B0600070205080204" pitchFamily="50" charset="-128"/>
                        <a:ea typeface="ＭＳ Ｐゴシック" panose="020B0600070205080204" pitchFamily="50" charset="-128"/>
                      </a:rPr>
                      <a:t>26</a:t>
                    </a:r>
                  </a:p>
                </p:txBody>
              </p:sp>
            </p:grpSp>
            <p:sp>
              <p:nvSpPr>
                <p:cNvPr id="146" name="テキスト ボックス 38">
                  <a:extLst>
                    <a:ext uri="{FF2B5EF4-FFF2-40B4-BE49-F238E27FC236}">
                      <a16:creationId xmlns:a16="http://schemas.microsoft.com/office/drawing/2014/main" id="{9C275D6E-B4B7-410B-BAA2-9E7924B815E8}"/>
                    </a:ext>
                  </a:extLst>
                </p:cNvPr>
                <p:cNvSpPr txBox="1"/>
                <p:nvPr/>
              </p:nvSpPr>
              <p:spPr>
                <a:xfrm>
                  <a:off x="6725283" y="3017084"/>
                  <a:ext cx="625808" cy="402739"/>
                </a:xfrm>
                <a:prstGeom prst="rect">
                  <a:avLst/>
                </a:prstGeom>
                <a:solidFill>
                  <a:schemeClr val="bg1"/>
                </a:solidFill>
                <a:ln w="6350" cmpd="sng">
                  <a:solidFill>
                    <a:schemeClr val="tx1"/>
                  </a:solidFill>
                </a:ln>
              </p:spPr>
              <p:style>
                <a:lnRef idx="0">
                  <a:scrgbClr r="0" g="0" b="0"/>
                </a:lnRef>
                <a:fillRef idx="0">
                  <a:scrgbClr r="0" g="0" b="0"/>
                </a:fillRef>
                <a:effectRef idx="0">
                  <a:scrgbClr r="0" g="0" b="0"/>
                </a:effectRef>
                <a:fontRef idx="minor">
                  <a:schemeClr val="dk1"/>
                </a:fontRef>
              </p:style>
              <p:txBody>
                <a:bodyPr wrap="square" lIns="0" tIns="0" rIns="0" bIns="0"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ja-JP" altLang="en-US" sz="700" dirty="0">
                      <a:solidFill>
                        <a:srgbClr val="FF0000"/>
                      </a:solidFill>
                      <a:latin typeface="Meiryo UI" panose="020B0604030504040204" pitchFamily="50" charset="-128"/>
                      <a:ea typeface="Meiryo UI" panose="020B0604030504040204" pitchFamily="50" charset="-128"/>
                    </a:rPr>
                    <a:t>山直工区</a:t>
                  </a:r>
                  <a:endParaRPr lang="en-US" altLang="ja-JP" sz="700" dirty="0">
                    <a:solidFill>
                      <a:srgbClr val="FF0000"/>
                    </a:solidFill>
                    <a:latin typeface="Meiryo UI" panose="020B0604030504040204" pitchFamily="50" charset="-128"/>
                    <a:ea typeface="Meiryo UI" panose="020B0604030504040204" pitchFamily="50" charset="-128"/>
                  </a:endParaRPr>
                </a:p>
                <a:p>
                  <a:pPr algn="ctr"/>
                  <a:r>
                    <a:rPr kumimoji="1" lang="en-US" altLang="ja-JP" sz="700" dirty="0">
                      <a:solidFill>
                        <a:srgbClr val="FF0000"/>
                      </a:solidFill>
                      <a:latin typeface="Meiryo UI" panose="020B0604030504040204" pitchFamily="50" charset="-128"/>
                      <a:ea typeface="Meiryo UI" panose="020B0604030504040204" pitchFamily="50" charset="-128"/>
                    </a:rPr>
                    <a:t>L=2.35km</a:t>
                  </a:r>
                </a:p>
                <a:p>
                  <a:pPr algn="ctr"/>
                  <a:r>
                    <a:rPr kumimoji="1" lang="ja-JP" altLang="en-US" sz="700" dirty="0">
                      <a:solidFill>
                        <a:srgbClr val="FF0000"/>
                      </a:solidFill>
                      <a:latin typeface="Meiryo UI" panose="020B0604030504040204" pitchFamily="50" charset="-128"/>
                      <a:ea typeface="Meiryo UI" panose="020B0604030504040204" pitchFamily="50" charset="-128"/>
                    </a:rPr>
                    <a:t>（別事業）</a:t>
                  </a:r>
                </a:p>
              </p:txBody>
            </p:sp>
            <p:sp>
              <p:nvSpPr>
                <p:cNvPr id="147" name="テキスト ボックス 38">
                  <a:extLst>
                    <a:ext uri="{FF2B5EF4-FFF2-40B4-BE49-F238E27FC236}">
                      <a16:creationId xmlns:a16="http://schemas.microsoft.com/office/drawing/2014/main" id="{74B900C8-8FD7-4496-B999-DEE306BE9EF6}"/>
                    </a:ext>
                  </a:extLst>
                </p:cNvPr>
                <p:cNvSpPr txBox="1"/>
                <p:nvPr/>
              </p:nvSpPr>
              <p:spPr>
                <a:xfrm>
                  <a:off x="6012451" y="4880797"/>
                  <a:ext cx="822978" cy="418649"/>
                </a:xfrm>
                <a:prstGeom prst="rect">
                  <a:avLst/>
                </a:prstGeom>
                <a:solidFill>
                  <a:schemeClr val="bg1"/>
                </a:solidFill>
                <a:ln w="6350" cmpd="sng">
                  <a:solidFill>
                    <a:schemeClr val="tx1"/>
                  </a:solidFill>
                </a:ln>
              </p:spPr>
              <p:style>
                <a:lnRef idx="0">
                  <a:scrgbClr r="0" g="0" b="0"/>
                </a:lnRef>
                <a:fillRef idx="0">
                  <a:scrgbClr r="0" g="0" b="0"/>
                </a:fillRef>
                <a:effectRef idx="0">
                  <a:scrgbClr r="0" g="0" b="0"/>
                </a:effectRef>
                <a:fontRef idx="minor">
                  <a:schemeClr val="dk1"/>
                </a:fontRef>
              </p:style>
              <p:txBody>
                <a:bodyPr wrap="square" lIns="0" tIns="0" rIns="0" bIns="0"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ja-JP" altLang="en-US" sz="1000" b="1" dirty="0">
                      <a:solidFill>
                        <a:srgbClr val="FF0000"/>
                      </a:solidFill>
                      <a:latin typeface="Meiryo UI" panose="020B0604030504040204" pitchFamily="50" charset="-128"/>
                      <a:ea typeface="Meiryo UI" panose="020B0604030504040204" pitchFamily="50" charset="-128"/>
                    </a:rPr>
                    <a:t>名越工区</a:t>
                  </a:r>
                  <a:endParaRPr lang="en-US" altLang="ja-JP" sz="1000" b="1" dirty="0">
                    <a:solidFill>
                      <a:srgbClr val="FF0000"/>
                    </a:solidFill>
                    <a:latin typeface="Meiryo UI" panose="020B0604030504040204" pitchFamily="50" charset="-128"/>
                    <a:ea typeface="Meiryo UI" panose="020B0604030504040204" pitchFamily="50" charset="-128"/>
                  </a:endParaRPr>
                </a:p>
                <a:p>
                  <a:pPr algn="ctr"/>
                  <a:r>
                    <a:rPr kumimoji="1" lang="en-US" altLang="ja-JP" sz="1000" b="1" dirty="0">
                      <a:solidFill>
                        <a:srgbClr val="FF0000"/>
                      </a:solidFill>
                      <a:latin typeface="Meiryo UI" panose="020B0604030504040204" pitchFamily="50" charset="-128"/>
                      <a:ea typeface="Meiryo UI" panose="020B0604030504040204" pitchFamily="50" charset="-128"/>
                    </a:rPr>
                    <a:t>L=1.44km</a:t>
                  </a:r>
                  <a:endParaRPr kumimoji="1" lang="ja-JP" altLang="en-US" sz="1000" b="1" dirty="0">
                    <a:solidFill>
                      <a:srgbClr val="FF0000"/>
                    </a:solidFill>
                    <a:latin typeface="Meiryo UI" panose="020B0604030504040204" pitchFamily="50" charset="-128"/>
                    <a:ea typeface="Meiryo UI" panose="020B0604030504040204" pitchFamily="50" charset="-128"/>
                  </a:endParaRPr>
                </a:p>
              </p:txBody>
            </p:sp>
            <p:cxnSp>
              <p:nvCxnSpPr>
                <p:cNvPr id="148" name="直線コネクタ 147">
                  <a:extLst>
                    <a:ext uri="{FF2B5EF4-FFF2-40B4-BE49-F238E27FC236}">
                      <a16:creationId xmlns:a16="http://schemas.microsoft.com/office/drawing/2014/main" id="{36360F57-AED2-406B-A6BA-376D36BEFF9B}"/>
                    </a:ext>
                  </a:extLst>
                </p:cNvPr>
                <p:cNvCxnSpPr>
                  <a:cxnSpLocks/>
                </p:cNvCxnSpPr>
                <p:nvPr/>
              </p:nvCxnSpPr>
              <p:spPr>
                <a:xfrm>
                  <a:off x="6309245" y="4225448"/>
                  <a:ext cx="0" cy="634291"/>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1" name="直線コネクタ 150">
                  <a:extLst>
                    <a:ext uri="{FF2B5EF4-FFF2-40B4-BE49-F238E27FC236}">
                      <a16:creationId xmlns:a16="http://schemas.microsoft.com/office/drawing/2014/main" id="{BF20BAD9-AD8F-4A29-A71D-33A96830A4D9}"/>
                    </a:ext>
                  </a:extLst>
                </p:cNvPr>
                <p:cNvCxnSpPr>
                  <a:cxnSpLocks/>
                </p:cNvCxnSpPr>
                <p:nvPr/>
              </p:nvCxnSpPr>
              <p:spPr>
                <a:xfrm>
                  <a:off x="6525330" y="4096840"/>
                  <a:ext cx="0" cy="762899"/>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3" name="直線矢印コネクタ 152">
                  <a:extLst>
                    <a:ext uri="{FF2B5EF4-FFF2-40B4-BE49-F238E27FC236}">
                      <a16:creationId xmlns:a16="http://schemas.microsoft.com/office/drawing/2014/main" id="{A94F4CAF-31CC-4144-A284-3375B8923B0A}"/>
                    </a:ext>
                  </a:extLst>
                </p:cNvPr>
                <p:cNvCxnSpPr>
                  <a:cxnSpLocks/>
                </p:cNvCxnSpPr>
                <p:nvPr/>
              </p:nvCxnSpPr>
              <p:spPr>
                <a:xfrm>
                  <a:off x="6278113" y="4794796"/>
                  <a:ext cx="291858" cy="0"/>
                </a:xfrm>
                <a:prstGeom prst="straightConnector1">
                  <a:avLst/>
                </a:prstGeom>
                <a:ln w="34925">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grpSp>
          <p:sp>
            <p:nvSpPr>
              <p:cNvPr id="126" name="テキスト ボックス 125">
                <a:extLst>
                  <a:ext uri="{FF2B5EF4-FFF2-40B4-BE49-F238E27FC236}">
                    <a16:creationId xmlns:a16="http://schemas.microsoft.com/office/drawing/2014/main" id="{1D0DAE35-D357-4D3E-8803-DB8C54AAC334}"/>
                  </a:ext>
                </a:extLst>
              </p:cNvPr>
              <p:cNvSpPr txBox="1"/>
              <p:nvPr/>
            </p:nvSpPr>
            <p:spPr>
              <a:xfrm>
                <a:off x="8613515" y="5299447"/>
                <a:ext cx="640128" cy="169277"/>
              </a:xfrm>
              <a:prstGeom prst="rect">
                <a:avLst/>
              </a:prstGeom>
              <a:solidFill>
                <a:schemeClr val="bg1"/>
              </a:solidFill>
            </p:spPr>
            <p:txBody>
              <a:bodyPr wrap="square" rtlCol="0">
                <a:spAutoFit/>
              </a:bodyPr>
              <a:lstStyle/>
              <a:p>
                <a:pPr algn="ctr"/>
                <a:r>
                  <a:rPr kumimoji="1" lang="ja-JP" altLang="en-US" sz="500" dirty="0">
                    <a:latin typeface="Meiryo UI" panose="020B0604030504040204" pitchFamily="50" charset="-128"/>
                    <a:ea typeface="Meiryo UI" panose="020B0604030504040204" pitchFamily="50" charset="-128"/>
                  </a:rPr>
                  <a:t>地理院地図使用</a:t>
                </a:r>
              </a:p>
            </p:txBody>
          </p:sp>
        </p:grpSp>
        <p:grpSp>
          <p:nvGrpSpPr>
            <p:cNvPr id="119" name="グループ化 118">
              <a:extLst>
                <a:ext uri="{FF2B5EF4-FFF2-40B4-BE49-F238E27FC236}">
                  <a16:creationId xmlns:a16="http://schemas.microsoft.com/office/drawing/2014/main" id="{FFC58710-AA78-4030-B1B3-A30F12F8865E}"/>
                </a:ext>
              </a:extLst>
            </p:cNvPr>
            <p:cNvGrpSpPr/>
            <p:nvPr/>
          </p:nvGrpSpPr>
          <p:grpSpPr>
            <a:xfrm>
              <a:off x="4998986" y="2483310"/>
              <a:ext cx="588919" cy="552233"/>
              <a:chOff x="3659837" y="4434834"/>
              <a:chExt cx="588919" cy="552233"/>
            </a:xfrm>
          </p:grpSpPr>
          <p:grpSp>
            <p:nvGrpSpPr>
              <p:cNvPr id="121" name="グループ化 120">
                <a:extLst>
                  <a:ext uri="{FF2B5EF4-FFF2-40B4-BE49-F238E27FC236}">
                    <a16:creationId xmlns:a16="http://schemas.microsoft.com/office/drawing/2014/main" id="{B313DA5B-F4B6-4B05-8D60-7C90138CC483}"/>
                  </a:ext>
                </a:extLst>
              </p:cNvPr>
              <p:cNvGrpSpPr/>
              <p:nvPr/>
            </p:nvGrpSpPr>
            <p:grpSpPr>
              <a:xfrm>
                <a:off x="3659837" y="4636249"/>
                <a:ext cx="588919" cy="350818"/>
                <a:chOff x="1650799" y="4196649"/>
                <a:chExt cx="588919" cy="350818"/>
              </a:xfrm>
            </p:grpSpPr>
            <p:cxnSp>
              <p:nvCxnSpPr>
                <p:cNvPr id="123" name="直線矢印コネクタ 122">
                  <a:extLst>
                    <a:ext uri="{FF2B5EF4-FFF2-40B4-BE49-F238E27FC236}">
                      <a16:creationId xmlns:a16="http://schemas.microsoft.com/office/drawing/2014/main" id="{C6CD723D-2176-4B35-95EC-8FCE77354137}"/>
                    </a:ext>
                  </a:extLst>
                </p:cNvPr>
                <p:cNvCxnSpPr>
                  <a:cxnSpLocks/>
                  <a:endCxn id="120" idx="0"/>
                </p:cNvCxnSpPr>
                <p:nvPr/>
              </p:nvCxnSpPr>
              <p:spPr>
                <a:xfrm>
                  <a:off x="2169435" y="4196650"/>
                  <a:ext cx="70283" cy="350817"/>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4" name="直線コネクタ 123">
                  <a:extLst>
                    <a:ext uri="{FF2B5EF4-FFF2-40B4-BE49-F238E27FC236}">
                      <a16:creationId xmlns:a16="http://schemas.microsoft.com/office/drawing/2014/main" id="{C1EEB427-8F60-4936-A155-747E4C23B2EB}"/>
                    </a:ext>
                  </a:extLst>
                </p:cNvPr>
                <p:cNvCxnSpPr>
                  <a:cxnSpLocks/>
                </p:cNvCxnSpPr>
                <p:nvPr/>
              </p:nvCxnSpPr>
              <p:spPr>
                <a:xfrm>
                  <a:off x="1650799" y="4196649"/>
                  <a:ext cx="526355" cy="0"/>
                </a:xfrm>
                <a:prstGeom prst="line">
                  <a:avLst/>
                </a:prstGeom>
                <a:ln w="28575"/>
              </p:spPr>
              <p:style>
                <a:lnRef idx="1">
                  <a:schemeClr val="dk1"/>
                </a:lnRef>
                <a:fillRef idx="0">
                  <a:schemeClr val="dk1"/>
                </a:fillRef>
                <a:effectRef idx="0">
                  <a:schemeClr val="dk1"/>
                </a:effectRef>
                <a:fontRef idx="minor">
                  <a:schemeClr val="tx1"/>
                </a:fontRef>
              </p:style>
            </p:cxnSp>
          </p:grpSp>
          <p:sp>
            <p:nvSpPr>
              <p:cNvPr id="122" name="テキスト ボックス 38">
                <a:extLst>
                  <a:ext uri="{FF2B5EF4-FFF2-40B4-BE49-F238E27FC236}">
                    <a16:creationId xmlns:a16="http://schemas.microsoft.com/office/drawing/2014/main" id="{AA4B6B76-5A49-4FD9-A4FA-CACABBC0D9FA}"/>
                  </a:ext>
                </a:extLst>
              </p:cNvPr>
              <p:cNvSpPr txBox="1"/>
              <p:nvPr/>
            </p:nvSpPr>
            <p:spPr>
              <a:xfrm>
                <a:off x="3666392" y="4434834"/>
                <a:ext cx="511499" cy="171865"/>
              </a:xfrm>
              <a:prstGeom prst="rect">
                <a:avLst/>
              </a:prstGeom>
              <a:solidFill>
                <a:schemeClr val="bg1"/>
              </a:solidFill>
              <a:ln w="6350" cmpd="sng">
                <a:noFill/>
              </a:ln>
            </p:spPr>
            <p:style>
              <a:lnRef idx="0">
                <a:scrgbClr r="0" g="0" b="0"/>
              </a:lnRef>
              <a:fillRef idx="0">
                <a:scrgbClr r="0" g="0" b="0"/>
              </a:fillRef>
              <a:effectRef idx="0">
                <a:scrgbClr r="0" g="0" b="0"/>
              </a:effectRef>
              <a:fontRef idx="minor">
                <a:schemeClr val="dk1"/>
              </a:fontRef>
            </p:style>
            <p:txBody>
              <a:bodyPr wrap="square" lIns="0" tIns="0" rIns="0" bIns="0"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ja-JP" altLang="en-US" sz="1000" b="1" dirty="0">
                    <a:latin typeface="Meiryo UI" panose="020B0604030504040204" pitchFamily="50" charset="-128"/>
                    <a:ea typeface="Meiryo UI" panose="020B0604030504040204" pitchFamily="50" charset="-128"/>
                  </a:rPr>
                  <a:t>事業箇所</a:t>
                </a:r>
                <a:endParaRPr kumimoji="1" lang="ja-JP" altLang="en-US" sz="1000" b="1" dirty="0">
                  <a:latin typeface="Meiryo UI" panose="020B0604030504040204" pitchFamily="50" charset="-128"/>
                  <a:ea typeface="Meiryo UI" panose="020B0604030504040204" pitchFamily="50" charset="-128"/>
                </a:endParaRPr>
              </a:p>
            </p:txBody>
          </p:sp>
        </p:grpSp>
        <p:sp>
          <p:nvSpPr>
            <p:cNvPr id="120" name="楕円 119">
              <a:extLst>
                <a:ext uri="{FF2B5EF4-FFF2-40B4-BE49-F238E27FC236}">
                  <a16:creationId xmlns:a16="http://schemas.microsoft.com/office/drawing/2014/main" id="{D2AA738C-836D-4963-B168-37ABBE91C936}"/>
                </a:ext>
              </a:extLst>
            </p:cNvPr>
            <p:cNvSpPr/>
            <p:nvPr/>
          </p:nvSpPr>
          <p:spPr>
            <a:xfrm>
              <a:off x="5530798" y="3035543"/>
              <a:ext cx="114214" cy="114214"/>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sp>
        <p:nvSpPr>
          <p:cNvPr id="182" name="Freeform 4">
            <a:extLst>
              <a:ext uri="{FF2B5EF4-FFF2-40B4-BE49-F238E27FC236}">
                <a16:creationId xmlns:a16="http://schemas.microsoft.com/office/drawing/2014/main" id="{81EFF630-5C2A-413B-B64D-F144AF3A4D27}"/>
              </a:ext>
            </a:extLst>
          </p:cNvPr>
          <p:cNvSpPr>
            <a:spLocks/>
          </p:cNvSpPr>
          <p:nvPr/>
        </p:nvSpPr>
        <p:spPr bwMode="auto">
          <a:xfrm>
            <a:off x="6038132" y="3703312"/>
            <a:ext cx="361209" cy="256469"/>
          </a:xfrm>
          <a:custGeom>
            <a:avLst/>
            <a:gdLst>
              <a:gd name="T0" fmla="*/ 1519 w 3038"/>
              <a:gd name="T1" fmla="*/ 2003 h 2003"/>
              <a:gd name="T2" fmla="*/ 352 w 3038"/>
              <a:gd name="T3" fmla="*/ 375 h 2003"/>
              <a:gd name="T4" fmla="*/ 2687 w 3038"/>
              <a:gd name="T5" fmla="*/ 375 h 2003"/>
              <a:gd name="T6" fmla="*/ 1519 w 3038"/>
              <a:gd name="T7" fmla="*/ 2003 h 2003"/>
            </a:gdLst>
            <a:ahLst/>
            <a:cxnLst>
              <a:cxn ang="0">
                <a:pos x="T0" y="T1"/>
              </a:cxn>
              <a:cxn ang="0">
                <a:pos x="T2" y="T3"/>
              </a:cxn>
              <a:cxn ang="0">
                <a:pos x="T4" y="T5"/>
              </a:cxn>
              <a:cxn ang="0">
                <a:pos x="T6" y="T7"/>
              </a:cxn>
            </a:cxnLst>
            <a:rect l="0" t="0" r="r" b="b"/>
            <a:pathLst>
              <a:path w="3038" h="2003">
                <a:moveTo>
                  <a:pt x="1519" y="2003"/>
                </a:moveTo>
                <a:cubicBezTo>
                  <a:pt x="935" y="2003"/>
                  <a:pt x="0" y="751"/>
                  <a:pt x="352" y="375"/>
                </a:cubicBezTo>
                <a:cubicBezTo>
                  <a:pt x="703" y="0"/>
                  <a:pt x="2336" y="0"/>
                  <a:pt x="2687" y="375"/>
                </a:cubicBezTo>
                <a:cubicBezTo>
                  <a:pt x="3038" y="751"/>
                  <a:pt x="2103" y="2003"/>
                  <a:pt x="1519" y="2003"/>
                </a:cubicBezTo>
                <a:close/>
              </a:path>
            </a:pathLst>
          </a:custGeom>
          <a:solidFill>
            <a:srgbClr val="0066FF"/>
          </a:solidFill>
          <a:ln w="3175" cap="flat">
            <a:solidFill>
              <a:schemeClr val="bg1"/>
            </a:solidFill>
            <a:prstDash val="solid"/>
            <a:miter lim="800000"/>
            <a:headEnd/>
            <a:tailEnd/>
          </a:ln>
        </p:spPr>
        <p:txBody>
          <a:bodyPr wrap="square"/>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ja-JP" altLang="en-US"/>
          </a:p>
        </p:txBody>
      </p:sp>
      <p:sp>
        <p:nvSpPr>
          <p:cNvPr id="183" name="Rectangle 5">
            <a:extLst>
              <a:ext uri="{FF2B5EF4-FFF2-40B4-BE49-F238E27FC236}">
                <a16:creationId xmlns:a16="http://schemas.microsoft.com/office/drawing/2014/main" id="{21E1533A-335B-440F-8407-7D817CD85833}"/>
              </a:ext>
            </a:extLst>
          </p:cNvPr>
          <p:cNvSpPr>
            <a:spLocks noChangeArrowheads="1"/>
          </p:cNvSpPr>
          <p:nvPr/>
        </p:nvSpPr>
        <p:spPr bwMode="auto">
          <a:xfrm>
            <a:off x="6118739" y="3739494"/>
            <a:ext cx="202912" cy="1852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t">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altLang="ja-JP" sz="1000" b="1" i="0" u="none" strike="noStrike" baseline="0" dirty="0">
                <a:solidFill>
                  <a:schemeClr val="bg1"/>
                </a:solidFill>
                <a:latin typeface="ＭＳ Ｐゴシック" panose="020B0600070205080204" pitchFamily="50" charset="-128"/>
                <a:ea typeface="ＭＳ Ｐゴシック" panose="020B0600070205080204" pitchFamily="50" charset="-128"/>
              </a:rPr>
              <a:t>170</a:t>
            </a:r>
          </a:p>
        </p:txBody>
      </p:sp>
      <p:sp>
        <p:nvSpPr>
          <p:cNvPr id="184" name="正方形/長方形 183">
            <a:extLst>
              <a:ext uri="{FF2B5EF4-FFF2-40B4-BE49-F238E27FC236}">
                <a16:creationId xmlns:a16="http://schemas.microsoft.com/office/drawing/2014/main" id="{B14ED802-2357-4891-8324-E963FE51519E}"/>
              </a:ext>
            </a:extLst>
          </p:cNvPr>
          <p:cNvSpPr/>
          <p:nvPr/>
        </p:nvSpPr>
        <p:spPr>
          <a:xfrm>
            <a:off x="6399341" y="3651107"/>
            <a:ext cx="502471" cy="109423"/>
          </a:xfrm>
          <a:prstGeom prst="rect">
            <a:avLst/>
          </a:prstGeom>
          <a:solidFill>
            <a:schemeClr val="bg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5" name="楕円 184">
            <a:extLst>
              <a:ext uri="{FF2B5EF4-FFF2-40B4-BE49-F238E27FC236}">
                <a16:creationId xmlns:a16="http://schemas.microsoft.com/office/drawing/2014/main" id="{53686107-FE72-4105-8A17-D0EDF700B189}"/>
              </a:ext>
            </a:extLst>
          </p:cNvPr>
          <p:cNvSpPr/>
          <p:nvPr/>
        </p:nvSpPr>
        <p:spPr>
          <a:xfrm>
            <a:off x="6505976" y="3373518"/>
            <a:ext cx="277482" cy="277730"/>
          </a:xfrm>
          <a:prstGeom prst="ellipse">
            <a:avLst/>
          </a:prstGeom>
          <a:solidFill>
            <a:srgbClr val="FFC000">
              <a:alpha val="76000"/>
            </a:srgbClr>
          </a:solidFill>
          <a:ln w="19050">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a:p>
        </p:txBody>
      </p:sp>
      <p:sp>
        <p:nvSpPr>
          <p:cNvPr id="186" name="正方形/長方形 185">
            <a:extLst>
              <a:ext uri="{FF2B5EF4-FFF2-40B4-BE49-F238E27FC236}">
                <a16:creationId xmlns:a16="http://schemas.microsoft.com/office/drawing/2014/main" id="{7928BACD-0CD4-4848-B844-F96331FC63DE}"/>
              </a:ext>
            </a:extLst>
          </p:cNvPr>
          <p:cNvSpPr/>
          <p:nvPr/>
        </p:nvSpPr>
        <p:spPr>
          <a:xfrm>
            <a:off x="5324729" y="3825452"/>
            <a:ext cx="502471" cy="172826"/>
          </a:xfrm>
          <a:prstGeom prst="rect">
            <a:avLst/>
          </a:prstGeom>
          <a:solidFill>
            <a:schemeClr val="bg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7" name="楕円 186">
            <a:extLst>
              <a:ext uri="{FF2B5EF4-FFF2-40B4-BE49-F238E27FC236}">
                <a16:creationId xmlns:a16="http://schemas.microsoft.com/office/drawing/2014/main" id="{B415A493-B78C-4D26-9AB1-D6B2F83E33FE}"/>
              </a:ext>
            </a:extLst>
          </p:cNvPr>
          <p:cNvSpPr/>
          <p:nvPr/>
        </p:nvSpPr>
        <p:spPr>
          <a:xfrm>
            <a:off x="5635332" y="3557518"/>
            <a:ext cx="277482" cy="277730"/>
          </a:xfrm>
          <a:prstGeom prst="ellipse">
            <a:avLst/>
          </a:prstGeom>
          <a:solidFill>
            <a:srgbClr val="FFC000">
              <a:alpha val="76000"/>
            </a:srgbClr>
          </a:solidFill>
          <a:ln w="19050">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a:p>
        </p:txBody>
      </p:sp>
      <p:sp>
        <p:nvSpPr>
          <p:cNvPr id="188" name="テキスト ボックス 38">
            <a:extLst>
              <a:ext uri="{FF2B5EF4-FFF2-40B4-BE49-F238E27FC236}">
                <a16:creationId xmlns:a16="http://schemas.microsoft.com/office/drawing/2014/main" id="{D223DC0C-585E-483D-83C1-20E62DCF1F38}"/>
              </a:ext>
            </a:extLst>
          </p:cNvPr>
          <p:cNvSpPr txBox="1"/>
          <p:nvPr/>
        </p:nvSpPr>
        <p:spPr>
          <a:xfrm>
            <a:off x="5264469" y="3834732"/>
            <a:ext cx="624302" cy="147020"/>
          </a:xfrm>
          <a:prstGeom prst="rect">
            <a:avLst/>
          </a:prstGeom>
          <a:noFill/>
          <a:ln w="6350" cmpd="sng">
            <a:noFill/>
          </a:ln>
        </p:spPr>
        <p:style>
          <a:lnRef idx="0">
            <a:scrgbClr r="0" g="0" b="0"/>
          </a:lnRef>
          <a:fillRef idx="0">
            <a:scrgbClr r="0" g="0" b="0"/>
          </a:fillRef>
          <a:effectRef idx="0">
            <a:scrgbClr r="0" g="0" b="0"/>
          </a:effectRef>
          <a:fontRef idx="minor">
            <a:schemeClr val="dk1"/>
          </a:fontRef>
        </p:style>
        <p:txBody>
          <a:bodyPr wrap="square" lIns="0" tIns="0" rIns="0" bIns="0"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800" b="1" dirty="0">
                <a:latin typeface="Meiryo UI" panose="020B0604030504040204" pitchFamily="50" charset="-128"/>
                <a:ea typeface="Meiryo UI" panose="020B0604030504040204" pitchFamily="50" charset="-128"/>
              </a:rPr>
              <a:t>せんごくの杜</a:t>
            </a:r>
            <a:endParaRPr kumimoji="1" lang="en-US" altLang="ja-JP" sz="800" b="1" dirty="0">
              <a:latin typeface="Meiryo UI" panose="020B0604030504040204" pitchFamily="50" charset="-128"/>
              <a:ea typeface="Meiryo UI" panose="020B0604030504040204" pitchFamily="50" charset="-128"/>
            </a:endParaRPr>
          </a:p>
          <a:p>
            <a:pPr algn="ctr"/>
            <a:r>
              <a:rPr kumimoji="1" lang="ja-JP" altLang="en-US" sz="800" b="1" dirty="0">
                <a:latin typeface="Meiryo UI" panose="020B0604030504040204" pitchFamily="50" charset="-128"/>
                <a:ea typeface="Meiryo UI" panose="020B0604030504040204" pitchFamily="50" charset="-128"/>
              </a:rPr>
              <a:t>（防災広場）</a:t>
            </a:r>
          </a:p>
        </p:txBody>
      </p:sp>
      <p:sp>
        <p:nvSpPr>
          <p:cNvPr id="189" name="テキスト ボックス 38">
            <a:extLst>
              <a:ext uri="{FF2B5EF4-FFF2-40B4-BE49-F238E27FC236}">
                <a16:creationId xmlns:a16="http://schemas.microsoft.com/office/drawing/2014/main" id="{A2C5F4FB-657E-4281-AE9D-CEB6E117B847}"/>
              </a:ext>
            </a:extLst>
          </p:cNvPr>
          <p:cNvSpPr txBox="1"/>
          <p:nvPr/>
        </p:nvSpPr>
        <p:spPr>
          <a:xfrm>
            <a:off x="6338480" y="3629030"/>
            <a:ext cx="624302" cy="147020"/>
          </a:xfrm>
          <a:prstGeom prst="rect">
            <a:avLst/>
          </a:prstGeom>
          <a:noFill/>
          <a:ln w="6350" cmpd="sng">
            <a:noFill/>
          </a:ln>
        </p:spPr>
        <p:style>
          <a:lnRef idx="0">
            <a:scrgbClr r="0" g="0" b="0"/>
          </a:lnRef>
          <a:fillRef idx="0">
            <a:scrgbClr r="0" g="0" b="0"/>
          </a:fillRef>
          <a:effectRef idx="0">
            <a:scrgbClr r="0" g="0" b="0"/>
          </a:effectRef>
          <a:fontRef idx="minor">
            <a:schemeClr val="dk1"/>
          </a:fontRef>
        </p:style>
        <p:txBody>
          <a:bodyPr wrap="square" lIns="0" tIns="0" rIns="0" bIns="0"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800" b="1" dirty="0">
                <a:latin typeface="Meiryo UI" panose="020B0604030504040204" pitchFamily="50" charset="-128"/>
                <a:ea typeface="Meiryo UI" panose="020B0604030504040204" pitchFamily="50" charset="-128"/>
              </a:rPr>
              <a:t>蜻蛉池公園</a:t>
            </a:r>
          </a:p>
        </p:txBody>
      </p:sp>
      <p:sp>
        <p:nvSpPr>
          <p:cNvPr id="190" name="フリーフォーム: 図形 189">
            <a:extLst>
              <a:ext uri="{FF2B5EF4-FFF2-40B4-BE49-F238E27FC236}">
                <a16:creationId xmlns:a16="http://schemas.microsoft.com/office/drawing/2014/main" id="{BF65F2B1-036F-4EE2-AB16-E6D81E4A587A}"/>
              </a:ext>
            </a:extLst>
          </p:cNvPr>
          <p:cNvSpPr/>
          <p:nvPr/>
        </p:nvSpPr>
        <p:spPr>
          <a:xfrm>
            <a:off x="5996940" y="3566160"/>
            <a:ext cx="205740" cy="76200"/>
          </a:xfrm>
          <a:custGeom>
            <a:avLst/>
            <a:gdLst>
              <a:gd name="connsiteX0" fmla="*/ 0 w 205740"/>
              <a:gd name="connsiteY0" fmla="*/ 76200 h 76200"/>
              <a:gd name="connsiteX1" fmla="*/ 114300 w 205740"/>
              <a:gd name="connsiteY1" fmla="*/ 7620 h 76200"/>
              <a:gd name="connsiteX2" fmla="*/ 205740 w 205740"/>
              <a:gd name="connsiteY2" fmla="*/ 0 h 76200"/>
            </a:gdLst>
            <a:ahLst/>
            <a:cxnLst>
              <a:cxn ang="0">
                <a:pos x="connsiteX0" y="connsiteY0"/>
              </a:cxn>
              <a:cxn ang="0">
                <a:pos x="connsiteX1" y="connsiteY1"/>
              </a:cxn>
              <a:cxn ang="0">
                <a:pos x="connsiteX2" y="connsiteY2"/>
              </a:cxn>
            </a:cxnLst>
            <a:rect l="l" t="t" r="r" b="b"/>
            <a:pathLst>
              <a:path w="205740" h="76200">
                <a:moveTo>
                  <a:pt x="0" y="76200"/>
                </a:moveTo>
                <a:lnTo>
                  <a:pt x="114300" y="7620"/>
                </a:lnTo>
                <a:lnTo>
                  <a:pt x="205740" y="0"/>
                </a:lnTo>
              </a:path>
            </a:pathLst>
          </a:cu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91" name="図 190">
            <a:extLst>
              <a:ext uri="{FF2B5EF4-FFF2-40B4-BE49-F238E27FC236}">
                <a16:creationId xmlns:a16="http://schemas.microsoft.com/office/drawing/2014/main" id="{ABBDCE8C-7775-4961-A3FB-4536B5C3C4DC}"/>
              </a:ext>
            </a:extLst>
          </p:cNvPr>
          <p:cNvPicPr>
            <a:picLocks noChangeAspect="1"/>
          </p:cNvPicPr>
          <p:nvPr/>
        </p:nvPicPr>
        <p:blipFill>
          <a:blip r:embed="rId7"/>
          <a:stretch>
            <a:fillRect/>
          </a:stretch>
        </p:blipFill>
        <p:spPr>
          <a:xfrm>
            <a:off x="257305" y="4958671"/>
            <a:ext cx="4133250" cy="1732977"/>
          </a:xfrm>
          <a:prstGeom prst="rect">
            <a:avLst/>
          </a:prstGeom>
        </p:spPr>
      </p:pic>
      <p:sp>
        <p:nvSpPr>
          <p:cNvPr id="192" name="テキスト ボックス 191">
            <a:extLst>
              <a:ext uri="{FF2B5EF4-FFF2-40B4-BE49-F238E27FC236}">
                <a16:creationId xmlns:a16="http://schemas.microsoft.com/office/drawing/2014/main" id="{6909D478-AC27-413D-B8EC-A344917B27C0}"/>
              </a:ext>
            </a:extLst>
          </p:cNvPr>
          <p:cNvSpPr txBox="1"/>
          <p:nvPr/>
        </p:nvSpPr>
        <p:spPr>
          <a:xfrm>
            <a:off x="3698560" y="4896422"/>
            <a:ext cx="895350" cy="215444"/>
          </a:xfrm>
          <a:prstGeom prst="rect">
            <a:avLst/>
          </a:prstGeom>
          <a:noFill/>
        </p:spPr>
        <p:txBody>
          <a:bodyPr wrap="square" rtlCol="0">
            <a:spAutoFit/>
          </a:bodyPr>
          <a:lstStyle/>
          <a:p>
            <a:pPr algn="ctr"/>
            <a:r>
              <a:rPr kumimoji="1" lang="ja-JP" altLang="en-US" sz="800" dirty="0">
                <a:latin typeface="Meiryo UI" panose="020B0604030504040204" pitchFamily="50" charset="-128"/>
                <a:ea typeface="Meiryo UI" panose="020B0604030504040204" pitchFamily="50" charset="-128"/>
              </a:rPr>
              <a:t>［単位：</a:t>
            </a:r>
            <a:r>
              <a:rPr kumimoji="1" lang="en-US" altLang="ja-JP" sz="800" dirty="0">
                <a:latin typeface="Meiryo UI" panose="020B0604030504040204" pitchFamily="50" charset="-128"/>
                <a:ea typeface="Meiryo UI" panose="020B0604030504040204" pitchFamily="50" charset="-128"/>
              </a:rPr>
              <a:t>m</a:t>
            </a:r>
            <a:r>
              <a:rPr kumimoji="1" lang="ja-JP" altLang="en-US" sz="800" dirty="0">
                <a:latin typeface="Meiryo UI" panose="020B0604030504040204" pitchFamily="50" charset="-128"/>
                <a:ea typeface="Meiryo UI" panose="020B0604030504040204" pitchFamily="50" charset="-128"/>
              </a:rPr>
              <a:t>］</a:t>
            </a:r>
          </a:p>
        </p:txBody>
      </p:sp>
      <p:sp>
        <p:nvSpPr>
          <p:cNvPr id="2" name="正方形/長方形 1">
            <a:extLst>
              <a:ext uri="{FF2B5EF4-FFF2-40B4-BE49-F238E27FC236}">
                <a16:creationId xmlns:a16="http://schemas.microsoft.com/office/drawing/2014/main" id="{F4DA7803-6D3C-4C6D-9EC1-01CB9712C55A}"/>
              </a:ext>
            </a:extLst>
          </p:cNvPr>
          <p:cNvSpPr/>
          <p:nvPr/>
        </p:nvSpPr>
        <p:spPr>
          <a:xfrm>
            <a:off x="983423" y="6487200"/>
            <a:ext cx="138112" cy="196447"/>
          </a:xfrm>
          <a:prstGeom prst="rect">
            <a:avLst/>
          </a:prstGeom>
          <a:solidFill>
            <a:schemeClr val="bg1"/>
          </a:solidFill>
          <a:ln w="444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65326309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381</Words>
  <Application>Microsoft Office PowerPoint</Application>
  <PresentationFormat>画面に合わせる (4:3)</PresentationFormat>
  <Paragraphs>55</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ＭＳ Ｐゴシック</vt:lpstr>
      <vt:lpstr>游ゴシック</vt:lpstr>
      <vt:lpstr>游ゴシック Light</vt:lpstr>
      <vt:lpstr>Arial</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城田　竜之介</dc:creator>
  <cp:lastModifiedBy>城田　竜之介</cp:lastModifiedBy>
  <cp:revision>2</cp:revision>
  <dcterms:created xsi:type="dcterms:W3CDTF">2025-09-16T08:15:00Z</dcterms:created>
  <dcterms:modified xsi:type="dcterms:W3CDTF">2025-11-21T00:44:29Z</dcterms:modified>
</cp:coreProperties>
</file>