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F9F3-7E84-40A9-B7C8-37962C0945B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BC07-3976-4F7B-85FA-865F665AA1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01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8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9132DA-5950-49C7-BB66-8C92B11B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9EA38B-9D1C-4B9D-9B99-78C7C5B9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1CB996-2773-4117-99A2-897B1419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835183-441A-4063-A160-19FD5945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962F6B-F867-4F04-BD8F-AA6593D4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0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4AE8A-98FC-4326-9EF5-4F53C863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E4175C-9DB2-4805-8B55-C103B455E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BF4167-65D8-46F5-8AF1-C04EBF03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C19E4-8C32-4C41-A944-E349B38F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E024C2-BBF5-4403-B75D-A252DE71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2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9F51C9-604C-474B-B4C6-3E1D7F1C4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63A545-BBAB-463E-B8A4-6C6574B4A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D342BB-F1C6-4433-A63A-E452AB7E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AB5395-8749-42A8-920B-0831C0F5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DD24F1-E92B-4533-B6D9-E1C06270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6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984399-0F0A-46FA-B959-9D6147DF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36F4C0-C9B1-4543-8495-118C369B8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B60365-9914-455F-B23D-850AF132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3A44A9-99CD-4ECB-B1E9-A6A8C314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45B42B-232F-433B-8AA6-A9838EEA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8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0E74CB-6C0D-460B-AABA-8C8AF565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B054EC-8DA9-4E01-B8E5-50A7D847F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BFDD86-1AE0-4AF9-A0EC-7ED80D1A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AE32F-18EC-44A4-8635-2921247D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D7D32-BB7D-4356-8BAF-701D2440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0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C5BD7-6F79-4154-B107-48981E18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5CC77-B2A7-49D9-A30B-899E0FC8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0D6225-E34A-4886-8A4E-DFFBDDBD0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B347EB-8BAB-48F4-A4F2-75BDDDF8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576F8F-5F44-4952-BE18-F80AB2B4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862AA6-53EA-4B6C-B86C-81ECC1EB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97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80998-7430-4586-A68E-FAC115FB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6CAA7-8DE2-4F78-B1A2-112E55DB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CB85F2-ACFF-418A-BCF2-31998358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4E03774-E197-4E3B-B5CC-321E943F4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7DB974-DC27-4E28-9078-C1E22F10E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918D83-995D-4862-B686-27F3EB4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25A9B3-AEB7-45AE-848E-0F172B32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124915-FA3B-4F0A-A945-1342C26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7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4A3CFB-D869-4A01-850D-428A4801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B05D77-5026-486D-9AD8-A8C1DD40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AE015C-1F35-4C19-98DF-575CD6C5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5F0772-0BE9-412F-804B-F168A0FD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1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A33896-7028-4EB9-837D-48587EA6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870885D-C966-41D8-BE0E-613A4767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87D00B-28F4-4525-B37F-CD8CBC3E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7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2AAA9A-DC97-4ECA-8BF1-EFA883AE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D03C0-EE0F-404D-8E85-3D10969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8100A1-C5DB-4997-9CB9-14BFFB1E2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185DA3-0F3E-4002-8BA5-22FCAF80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4F8471-D940-46E6-AC3D-A510DBF8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F952DF-54C4-4E7D-8B5D-E687F53B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4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F0459-D50E-45E5-A4DF-9952CF02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9565D6-B489-42C5-AEB0-4D73BC7C6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DFA2BE-2A63-4C2A-A5B9-13BE6644F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6696B-0299-46F7-A61B-07B628E5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389FDD-4545-475B-91FD-86A82919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0412C-141C-4244-AF02-4D233120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79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629605-02BB-4F18-9F45-1C1F5BEF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89C5C1-83FF-41CD-B386-4871FC3E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3D2A8A-718E-466E-90D6-2C13AB6CB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8C18-B657-4109-9D49-5D1A2CC3F45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D21BBB-3192-4B7B-BF67-AA2BFED15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F3C427-9899-4212-9A43-4F79251C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B5E1-01FB-4CEE-B491-1226FAEF0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pref.osaka.lg.jp/o130340/kishido/douro/kishinan.html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6EA8CBD-9818-4D9E-89B7-B541BCF7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035"/>
          <a:stretch/>
        </p:blipFill>
        <p:spPr>
          <a:xfrm>
            <a:off x="4711747" y="828179"/>
            <a:ext cx="4388223" cy="4443495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49120" cy="3058696"/>
            <a:chOff x="8469" y="490939"/>
            <a:chExt cx="4649120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49120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○本路線は、大阪市内と泉州地域を結ぶ幹線道路です。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○本事業は、泉佐野市界から国道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号（大阪外環状線）までの区間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を整備することで、国道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481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号を結ぶ広域的な交通ネットワーク機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能の強化を図り、国道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号及び国道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号において発生している慢性的な交通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渋滞を解消することが目的です。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Ⅰ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期区間のうち約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0.35km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日に一部区間が暫定供用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泉南郡熊取町大久保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　</a:t>
            </a:r>
            <a:r>
              <a:rPr lang="zh-TW" altLang="en-US" dirty="0">
                <a:solidFill>
                  <a:schemeClr val="bg1"/>
                </a:solidFill>
              </a:rPr>
              <a:t>大阪和泉泉南線（都市計画道路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大阪岸和田南海線</a:t>
            </a:r>
            <a:r>
              <a:rPr lang="ja-JP" altLang="en-US" dirty="0">
                <a:solidFill>
                  <a:schemeClr val="bg1"/>
                </a:solidFill>
              </a:rPr>
              <a:t>）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2920" y="3967035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C06E7DB-ED09-4941-8E0E-7224ADD6F6D4}"/>
              </a:ext>
            </a:extLst>
          </p:cNvPr>
          <p:cNvGrpSpPr/>
          <p:nvPr/>
        </p:nvGrpSpPr>
        <p:grpSpPr>
          <a:xfrm>
            <a:off x="4618642" y="5206019"/>
            <a:ext cx="4727427" cy="2271088"/>
            <a:chOff x="4618642" y="5345652"/>
            <a:chExt cx="4727427" cy="2271088"/>
          </a:xfrm>
        </p:grpSpPr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D6E1BCCD-256C-489F-B263-07FB719BB0AC}"/>
                </a:ext>
              </a:extLst>
            </p:cNvPr>
            <p:cNvSpPr txBox="1"/>
            <p:nvPr/>
          </p:nvSpPr>
          <p:spPr>
            <a:xfrm>
              <a:off x="4641977" y="5618775"/>
              <a:ext cx="4704092" cy="111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こちらをご覧ください（岸和田土木事務所ホームページ）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CED1E311-0DDE-47AF-A0DD-DE70725B6E33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94D795E-F740-4B13-A6BE-E1F5DD18349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49" name="グループ化 148">
                <a:extLst>
                  <a:ext uri="{FF2B5EF4-FFF2-40B4-BE49-F238E27FC236}">
                    <a16:creationId xmlns:a16="http://schemas.microsoft.com/office/drawing/2014/main" id="{52F28BEE-F43A-43BA-B4EA-10DC36C05B6E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50" name="テキスト ボックス 149">
                  <a:extLst>
                    <a:ext uri="{FF2B5EF4-FFF2-40B4-BE49-F238E27FC236}">
                      <a16:creationId xmlns:a16="http://schemas.microsoft.com/office/drawing/2014/main" id="{F29CDF1F-3545-4F91-9976-7471AB23412A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D590CE2C-2412-4CA2-90FF-6880F6181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0A8F0AFF-FEB1-4535-91C1-98ADD30FA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374B279C-A189-4803-AA93-A5C1162202CA}"/>
              </a:ext>
            </a:extLst>
          </p:cNvPr>
          <p:cNvGrpSpPr/>
          <p:nvPr/>
        </p:nvGrpSpPr>
        <p:grpSpPr>
          <a:xfrm>
            <a:off x="5299192" y="834540"/>
            <a:ext cx="3796038" cy="4045006"/>
            <a:chOff x="3524467" y="1019960"/>
            <a:chExt cx="3796038" cy="4045006"/>
          </a:xfrm>
        </p:grpSpPr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ED841255-1683-4E0F-AA38-8A1D5F9D60AD}"/>
                </a:ext>
              </a:extLst>
            </p:cNvPr>
            <p:cNvGrpSpPr/>
            <p:nvPr/>
          </p:nvGrpSpPr>
          <p:grpSpPr>
            <a:xfrm>
              <a:off x="3524467" y="1019960"/>
              <a:ext cx="3796038" cy="4045006"/>
              <a:chOff x="3624786" y="1433198"/>
              <a:chExt cx="3796038" cy="4045006"/>
            </a:xfrm>
          </p:grpSpPr>
          <p:grpSp>
            <p:nvGrpSpPr>
              <p:cNvPr id="164" name="グループ化 163">
                <a:extLst>
                  <a:ext uri="{FF2B5EF4-FFF2-40B4-BE49-F238E27FC236}">
                    <a16:creationId xmlns:a16="http://schemas.microsoft.com/office/drawing/2014/main" id="{BE8CD08E-238F-45C7-9E44-D89D72669E9C}"/>
                  </a:ext>
                </a:extLst>
              </p:cNvPr>
              <p:cNvGrpSpPr/>
              <p:nvPr/>
            </p:nvGrpSpPr>
            <p:grpSpPr>
              <a:xfrm>
                <a:off x="3624786" y="1433198"/>
                <a:ext cx="3796038" cy="4045006"/>
                <a:chOff x="3624786" y="1433198"/>
                <a:chExt cx="3796038" cy="4045006"/>
              </a:xfrm>
            </p:grpSpPr>
            <p:pic>
              <p:nvPicPr>
                <p:cNvPr id="168" name="図 167">
                  <a:extLst>
                    <a:ext uri="{FF2B5EF4-FFF2-40B4-BE49-F238E27FC236}">
                      <a16:creationId xmlns:a16="http://schemas.microsoft.com/office/drawing/2014/main" id="{4CD09E3C-71EE-492F-AE64-EAE208BC1A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42570" y="1457722"/>
                  <a:ext cx="309143" cy="525543"/>
                </a:xfrm>
                <a:prstGeom prst="rect">
                  <a:avLst/>
                </a:prstGeom>
              </p:spPr>
            </p:pic>
            <p:grpSp>
              <p:nvGrpSpPr>
                <p:cNvPr id="170" name="グループ化 169">
                  <a:extLst>
                    <a:ext uri="{FF2B5EF4-FFF2-40B4-BE49-F238E27FC236}">
                      <a16:creationId xmlns:a16="http://schemas.microsoft.com/office/drawing/2014/main" id="{CD951C5E-067D-4485-B457-56322AF1D40B}"/>
                    </a:ext>
                  </a:extLst>
                </p:cNvPr>
                <p:cNvGrpSpPr/>
                <p:nvPr/>
              </p:nvGrpSpPr>
              <p:grpSpPr>
                <a:xfrm>
                  <a:off x="6646110" y="2677155"/>
                  <a:ext cx="355339" cy="252301"/>
                  <a:chOff x="9357273" y="4664287"/>
                  <a:chExt cx="283191" cy="201074"/>
                </a:xfrm>
              </p:grpSpPr>
              <p:sp>
                <p:nvSpPr>
                  <p:cNvPr id="187" name="Freeform 4">
                    <a:extLst>
                      <a:ext uri="{FF2B5EF4-FFF2-40B4-BE49-F238E27FC236}">
                        <a16:creationId xmlns:a16="http://schemas.microsoft.com/office/drawing/2014/main" id="{7312AA24-B379-41DD-98A3-7255F7EE9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57273" y="4664287"/>
                    <a:ext cx="283191" cy="201074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188" name="Rectangle 5">
                    <a:extLst>
                      <a:ext uri="{FF2B5EF4-FFF2-40B4-BE49-F238E27FC236}">
                        <a16:creationId xmlns:a16="http://schemas.microsoft.com/office/drawing/2014/main" id="{5B3C5FA6-095F-4168-9FC6-350EED3D71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414715" y="4692194"/>
                    <a:ext cx="159085" cy="145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i="0" u="none" strike="noStrike" baseline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170</a:t>
                    </a:r>
                  </a:p>
                </p:txBody>
              </p:sp>
            </p:grpSp>
            <p:cxnSp>
              <p:nvCxnSpPr>
                <p:cNvPr id="172" name="直線矢印コネクタ 171">
                  <a:extLst>
                    <a:ext uri="{FF2B5EF4-FFF2-40B4-BE49-F238E27FC236}">
                      <a16:creationId xmlns:a16="http://schemas.microsoft.com/office/drawing/2014/main" id="{677CB4BC-E9BE-425D-8E99-EC912C715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591" y="3525294"/>
                  <a:ext cx="0" cy="4351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4" name="図 173">
                  <a:extLst>
                    <a:ext uri="{FF2B5EF4-FFF2-40B4-BE49-F238E27FC236}">
                      <a16:creationId xmlns:a16="http://schemas.microsoft.com/office/drawing/2014/main" id="{4E2FA128-7468-44FB-B60A-36332E133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7001" y="1433198"/>
                  <a:ext cx="1173823" cy="18756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5" name="フリーフォーム: 図形 174">
                  <a:extLst>
                    <a:ext uri="{FF2B5EF4-FFF2-40B4-BE49-F238E27FC236}">
                      <a16:creationId xmlns:a16="http://schemas.microsoft.com/office/drawing/2014/main" id="{712435B6-ED73-4270-A3D2-B2B9B1B2FC42}"/>
                    </a:ext>
                  </a:extLst>
                </p:cNvPr>
                <p:cNvSpPr/>
                <p:nvPr/>
              </p:nvSpPr>
              <p:spPr>
                <a:xfrm>
                  <a:off x="6037555" y="3494885"/>
                  <a:ext cx="298350" cy="550168"/>
                </a:xfrm>
                <a:custGeom>
                  <a:avLst/>
                  <a:gdLst>
                    <a:gd name="connsiteX0" fmla="*/ 492125 w 492125"/>
                    <a:gd name="connsiteY0" fmla="*/ 0 h 939800"/>
                    <a:gd name="connsiteX1" fmla="*/ 180975 w 492125"/>
                    <a:gd name="connsiteY1" fmla="*/ 723900 h 939800"/>
                    <a:gd name="connsiteX2" fmla="*/ 0 w 492125"/>
                    <a:gd name="connsiteY2" fmla="*/ 93980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2125" h="939800">
                      <a:moveTo>
                        <a:pt x="492125" y="0"/>
                      </a:moveTo>
                      <a:lnTo>
                        <a:pt x="180975" y="723900"/>
                      </a:lnTo>
                      <a:lnTo>
                        <a:pt x="0" y="93980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6" name="フリーフォーム: 図形 175">
                  <a:extLst>
                    <a:ext uri="{FF2B5EF4-FFF2-40B4-BE49-F238E27FC236}">
                      <a16:creationId xmlns:a16="http://schemas.microsoft.com/office/drawing/2014/main" id="{59795B90-D458-4E49-8157-1C910D7C9DAA}"/>
                    </a:ext>
                  </a:extLst>
                </p:cNvPr>
                <p:cNvSpPr/>
                <p:nvPr/>
              </p:nvSpPr>
              <p:spPr>
                <a:xfrm>
                  <a:off x="5322484" y="4187522"/>
                  <a:ext cx="419139" cy="275078"/>
                </a:xfrm>
                <a:custGeom>
                  <a:avLst/>
                  <a:gdLst>
                    <a:gd name="connsiteX0" fmla="*/ 1343025 w 1343025"/>
                    <a:gd name="connsiteY0" fmla="*/ 0 h 847725"/>
                    <a:gd name="connsiteX1" fmla="*/ 527050 w 1343025"/>
                    <a:gd name="connsiteY1" fmla="*/ 504825 h 847725"/>
                    <a:gd name="connsiteX2" fmla="*/ 0 w 1343025"/>
                    <a:gd name="connsiteY2" fmla="*/ 847725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025" h="847725">
                      <a:moveTo>
                        <a:pt x="1343025" y="0"/>
                      </a:moveTo>
                      <a:lnTo>
                        <a:pt x="527050" y="504825"/>
                      </a:lnTo>
                      <a:lnTo>
                        <a:pt x="0" y="847725"/>
                      </a:ln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1" name="グループ化 180">
                  <a:extLst>
                    <a:ext uri="{FF2B5EF4-FFF2-40B4-BE49-F238E27FC236}">
                      <a16:creationId xmlns:a16="http://schemas.microsoft.com/office/drawing/2014/main" id="{3AA06DCF-FB46-45D7-A85A-D37FC95CFB2A}"/>
                    </a:ext>
                  </a:extLst>
                </p:cNvPr>
                <p:cNvGrpSpPr/>
                <p:nvPr/>
              </p:nvGrpSpPr>
              <p:grpSpPr>
                <a:xfrm>
                  <a:off x="3716128" y="3609754"/>
                  <a:ext cx="3324810" cy="1868450"/>
                  <a:chOff x="8003558" y="6406745"/>
                  <a:chExt cx="2649741" cy="1489080"/>
                </a:xfrm>
              </p:grpSpPr>
              <p:sp>
                <p:nvSpPr>
                  <p:cNvPr id="185" name="Freeform 4">
                    <a:extLst>
                      <a:ext uri="{FF2B5EF4-FFF2-40B4-BE49-F238E27FC236}">
                        <a16:creationId xmlns:a16="http://schemas.microsoft.com/office/drawing/2014/main" id="{E81E8F2F-AE75-4A1D-89F0-2A469BC6B0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70108" y="6406745"/>
                    <a:ext cx="283191" cy="212142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186" name="Rectangle 5">
                    <a:extLst>
                      <a:ext uri="{FF2B5EF4-FFF2-40B4-BE49-F238E27FC236}">
                        <a16:creationId xmlns:a16="http://schemas.microsoft.com/office/drawing/2014/main" id="{0C6F56FE-71CE-4BC9-912C-F9ADBF77C3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36968" y="6444621"/>
                    <a:ext cx="159085" cy="436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i="0" u="none" strike="noStrike" baseline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170</a:t>
                    </a:r>
                  </a:p>
                </p:txBody>
              </p:sp>
              <p:sp>
                <p:nvSpPr>
                  <p:cNvPr id="195" name="Freeform 4">
                    <a:extLst>
                      <a:ext uri="{FF2B5EF4-FFF2-40B4-BE49-F238E27FC236}">
                        <a16:creationId xmlns:a16="http://schemas.microsoft.com/office/drawing/2014/main" id="{0AA59136-21D0-469C-996E-B7B550BEF3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3558" y="7683683"/>
                    <a:ext cx="283191" cy="212142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196" name="Rectangle 5">
                    <a:extLst>
                      <a:ext uri="{FF2B5EF4-FFF2-40B4-BE49-F238E27FC236}">
                        <a16:creationId xmlns:a16="http://schemas.microsoft.com/office/drawing/2014/main" id="{D8E994CA-56F6-4162-B970-64DF8697FE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64859" y="7715093"/>
                    <a:ext cx="159085" cy="436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481</a:t>
                    </a:r>
                    <a:endParaRPr lang="en-US" altLang="ja-JP" sz="1000" b="1" i="0" u="none" strike="noStrike" baseline="0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182" name="グループ化 181">
                  <a:extLst>
                    <a:ext uri="{FF2B5EF4-FFF2-40B4-BE49-F238E27FC236}">
                      <a16:creationId xmlns:a16="http://schemas.microsoft.com/office/drawing/2014/main" id="{E6151D5A-B32C-4C94-A9FA-066E63F5E668}"/>
                    </a:ext>
                  </a:extLst>
                </p:cNvPr>
                <p:cNvGrpSpPr/>
                <p:nvPr/>
              </p:nvGrpSpPr>
              <p:grpSpPr>
                <a:xfrm>
                  <a:off x="4322129" y="2677155"/>
                  <a:ext cx="355339" cy="252301"/>
                  <a:chOff x="9595165" y="5274450"/>
                  <a:chExt cx="283191" cy="201074"/>
                </a:xfrm>
              </p:grpSpPr>
              <p:sp>
                <p:nvSpPr>
                  <p:cNvPr id="183" name="Freeform 4">
                    <a:extLst>
                      <a:ext uri="{FF2B5EF4-FFF2-40B4-BE49-F238E27FC236}">
                        <a16:creationId xmlns:a16="http://schemas.microsoft.com/office/drawing/2014/main" id="{9C62A2F3-56D5-4880-B48E-9F01D7F81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95165" y="5274450"/>
                    <a:ext cx="283191" cy="201074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184" name="Rectangle 5">
                    <a:extLst>
                      <a:ext uri="{FF2B5EF4-FFF2-40B4-BE49-F238E27FC236}">
                        <a16:creationId xmlns:a16="http://schemas.microsoft.com/office/drawing/2014/main" id="{CBF85A5C-DF4D-440C-BB28-C7A056610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57206" y="5302348"/>
                    <a:ext cx="159085" cy="145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26</a:t>
                    </a:r>
                  </a:p>
                </p:txBody>
              </p:sp>
            </p:grpSp>
            <p:cxnSp>
              <p:nvCxnSpPr>
                <p:cNvPr id="189" name="直線コネクタ 188">
                  <a:extLst>
                    <a:ext uri="{FF2B5EF4-FFF2-40B4-BE49-F238E27FC236}">
                      <a16:creationId xmlns:a16="http://schemas.microsoft.com/office/drawing/2014/main" id="{7233A698-C6B7-4AEF-BD73-56575D282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9783" y="3494885"/>
                  <a:ext cx="176245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テキスト ボックス 38">
                  <a:extLst>
                    <a:ext uri="{FF2B5EF4-FFF2-40B4-BE49-F238E27FC236}">
                      <a16:creationId xmlns:a16="http://schemas.microsoft.com/office/drawing/2014/main" id="{CB6B2032-8C33-48FE-AC51-1B6B8BDF31A0}"/>
                    </a:ext>
                  </a:extLst>
                </p:cNvPr>
                <p:cNvSpPr txBox="1"/>
                <p:nvPr/>
              </p:nvSpPr>
              <p:spPr>
                <a:xfrm>
                  <a:off x="3627251" y="4075533"/>
                  <a:ext cx="789403" cy="482499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ja-JP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Ⅰ</a:t>
                  </a:r>
                  <a:r>
                    <a:rPr lang="ja-JP" altLang="en-US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期区間</a:t>
                  </a:r>
                  <a:endParaRPr lang="en-US" altLang="ja-JP" sz="10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ja-JP" altLang="en-US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暫定供用</a:t>
                  </a:r>
                  <a:endParaRPr lang="en-US" altLang="ja-JP" sz="10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L=0.35km</a:t>
                  </a:r>
                  <a:endParaRPr kumimoji="1" lang="ja-JP" altLang="en-US" sz="10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3" name="テキスト ボックス 38">
                  <a:extLst>
                    <a:ext uri="{FF2B5EF4-FFF2-40B4-BE49-F238E27FC236}">
                      <a16:creationId xmlns:a16="http://schemas.microsoft.com/office/drawing/2014/main" id="{2809B803-8A1B-4CE1-BA91-14DF7374E950}"/>
                    </a:ext>
                  </a:extLst>
                </p:cNvPr>
                <p:cNvSpPr txBox="1"/>
                <p:nvPr/>
              </p:nvSpPr>
              <p:spPr>
                <a:xfrm>
                  <a:off x="3624786" y="3477935"/>
                  <a:ext cx="789403" cy="482499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Ⅱ</a:t>
                  </a:r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期区間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事業中区間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L=0.6km</a:t>
                  </a:r>
                  <a:endParaRPr kumimoji="1"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192" name="直線コネクタ 191">
                  <a:extLst>
                    <a:ext uri="{FF2B5EF4-FFF2-40B4-BE49-F238E27FC236}">
                      <a16:creationId xmlns:a16="http://schemas.microsoft.com/office/drawing/2014/main" id="{BA15E9AE-CE29-4F9B-A836-45763391E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9783" y="3991029"/>
                  <a:ext cx="148560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>
                  <a:extLst>
                    <a:ext uri="{FF2B5EF4-FFF2-40B4-BE49-F238E27FC236}">
                      <a16:creationId xmlns:a16="http://schemas.microsoft.com/office/drawing/2014/main" id="{E78635D2-B93D-4932-A2FF-D986AA95B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99591" y="4462600"/>
                  <a:ext cx="675404" cy="4687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矢印コネクタ 193">
                  <a:extLst>
                    <a:ext uri="{FF2B5EF4-FFF2-40B4-BE49-F238E27FC236}">
                      <a16:creationId xmlns:a16="http://schemas.microsoft.com/office/drawing/2014/main" id="{77218E97-F99D-4B2A-9550-EAB2102707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591" y="4004023"/>
                  <a:ext cx="0" cy="4351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テキスト ボックス 38">
                  <a:extLst>
                    <a:ext uri="{FF2B5EF4-FFF2-40B4-BE49-F238E27FC236}">
                      <a16:creationId xmlns:a16="http://schemas.microsoft.com/office/drawing/2014/main" id="{7B98B1EF-6331-408F-8999-AFC993194456}"/>
                    </a:ext>
                  </a:extLst>
                </p:cNvPr>
                <p:cNvSpPr txBox="1"/>
                <p:nvPr/>
              </p:nvSpPr>
              <p:spPr>
                <a:xfrm>
                  <a:off x="3627251" y="4565694"/>
                  <a:ext cx="789403" cy="482499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Ⅰ</a:t>
                  </a:r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期区間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事業中区間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L=0.50km</a:t>
                  </a:r>
                  <a:endParaRPr kumimoji="1"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153" name="直線矢印コネクタ 152">
                  <a:extLst>
                    <a:ext uri="{FF2B5EF4-FFF2-40B4-BE49-F238E27FC236}">
                      <a16:creationId xmlns:a16="http://schemas.microsoft.com/office/drawing/2014/main" id="{2712E41A-01FA-4FFB-ADBB-4DE7ED4A2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591" y="4473528"/>
                  <a:ext cx="0" cy="4351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>
                  <a:extLst>
                    <a:ext uri="{FF2B5EF4-FFF2-40B4-BE49-F238E27FC236}">
                      <a16:creationId xmlns:a16="http://schemas.microsoft.com/office/drawing/2014/main" id="{85E66EAC-4219-4A35-B883-7A71676F6A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17720" y="4172439"/>
                  <a:ext cx="1176414" cy="29347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フリーフォーム: 図形 196">
                  <a:extLst>
                    <a:ext uri="{FF2B5EF4-FFF2-40B4-BE49-F238E27FC236}">
                      <a16:creationId xmlns:a16="http://schemas.microsoft.com/office/drawing/2014/main" id="{5C441D7B-F487-4327-8899-D841117C992A}"/>
                    </a:ext>
                  </a:extLst>
                </p:cNvPr>
                <p:cNvSpPr/>
                <p:nvPr/>
              </p:nvSpPr>
              <p:spPr>
                <a:xfrm>
                  <a:off x="5741623" y="4045053"/>
                  <a:ext cx="298351" cy="144332"/>
                </a:xfrm>
                <a:custGeom>
                  <a:avLst/>
                  <a:gdLst>
                    <a:gd name="connsiteX0" fmla="*/ 1343025 w 1343025"/>
                    <a:gd name="connsiteY0" fmla="*/ 0 h 847725"/>
                    <a:gd name="connsiteX1" fmla="*/ 527050 w 1343025"/>
                    <a:gd name="connsiteY1" fmla="*/ 504825 h 847725"/>
                    <a:gd name="connsiteX2" fmla="*/ 0 w 1343025"/>
                    <a:gd name="connsiteY2" fmla="*/ 847725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025" h="847725">
                      <a:moveTo>
                        <a:pt x="1343025" y="0"/>
                      </a:moveTo>
                      <a:lnTo>
                        <a:pt x="527050" y="504825"/>
                      </a:lnTo>
                      <a:lnTo>
                        <a:pt x="0" y="847725"/>
                      </a:ln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5" name="テキスト ボックス 38">
                <a:extLst>
                  <a:ext uri="{FF2B5EF4-FFF2-40B4-BE49-F238E27FC236}">
                    <a16:creationId xmlns:a16="http://schemas.microsoft.com/office/drawing/2014/main" id="{AA4EC655-C6E4-4958-89F4-84AF81EA7132}"/>
                  </a:ext>
                </a:extLst>
              </p:cNvPr>
              <p:cNvSpPr txBox="1"/>
              <p:nvPr/>
            </p:nvSpPr>
            <p:spPr>
              <a:xfrm rot="20381420">
                <a:off x="6270677" y="4028426"/>
                <a:ext cx="159064" cy="903419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eaVert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泉佐野打田線</a:t>
                </a:r>
              </a:p>
            </p:txBody>
          </p:sp>
          <p:sp>
            <p:nvSpPr>
              <p:cNvPr id="128" name="テキスト ボックス 38">
                <a:extLst>
                  <a:ext uri="{FF2B5EF4-FFF2-40B4-BE49-F238E27FC236}">
                    <a16:creationId xmlns:a16="http://schemas.microsoft.com/office/drawing/2014/main" id="{FA25DF0A-D58F-45CA-BD96-FCABE9DD3B65}"/>
                  </a:ext>
                </a:extLst>
              </p:cNvPr>
              <p:cNvSpPr txBox="1"/>
              <p:nvPr/>
            </p:nvSpPr>
            <p:spPr>
              <a:xfrm rot="20381420">
                <a:off x="5869920" y="4036419"/>
                <a:ext cx="159064" cy="903419"/>
              </a:xfrm>
              <a:prstGeom prst="rect">
                <a:avLst/>
              </a:prstGeom>
              <a:noFill/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eaVert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町道芦谷線</a:t>
                </a:r>
              </a:p>
            </p:txBody>
          </p:sp>
        </p:grpSp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1F5AC0F9-29C2-4D38-881D-10F71F911809}"/>
                </a:ext>
              </a:extLst>
            </p:cNvPr>
            <p:cNvGrpSpPr/>
            <p:nvPr/>
          </p:nvGrpSpPr>
          <p:grpSpPr>
            <a:xfrm>
              <a:off x="6182869" y="1891679"/>
              <a:ext cx="526355" cy="620735"/>
              <a:chOff x="6470119" y="2484635"/>
              <a:chExt cx="526355" cy="620735"/>
            </a:xfrm>
          </p:grpSpPr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910C0EC3-D5B9-4D62-A064-D26032062B63}"/>
                  </a:ext>
                </a:extLst>
              </p:cNvPr>
              <p:cNvGrpSpPr/>
              <p:nvPr/>
            </p:nvGrpSpPr>
            <p:grpSpPr>
              <a:xfrm>
                <a:off x="6470119" y="2686050"/>
                <a:ext cx="526355" cy="419320"/>
                <a:chOff x="4461081" y="2246450"/>
                <a:chExt cx="526355" cy="419320"/>
              </a:xfrm>
            </p:grpSpPr>
            <p:cxnSp>
              <p:nvCxnSpPr>
                <p:cNvPr id="162" name="直線矢印コネクタ 161">
                  <a:extLst>
                    <a:ext uri="{FF2B5EF4-FFF2-40B4-BE49-F238E27FC236}">
                      <a16:creationId xmlns:a16="http://schemas.microsoft.com/office/drawing/2014/main" id="{4A1C5EEF-FEEB-4D27-932B-97AA2A87C873}"/>
                    </a:ext>
                  </a:extLst>
                </p:cNvPr>
                <p:cNvCxnSpPr>
                  <a:cxnSpLocks/>
                  <a:endCxn id="159" idx="0"/>
                </p:cNvCxnSpPr>
                <p:nvPr/>
              </p:nvCxnSpPr>
              <p:spPr>
                <a:xfrm flipH="1">
                  <a:off x="4920599" y="2246451"/>
                  <a:ext cx="59118" cy="4193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>
                  <a:extLst>
                    <a:ext uri="{FF2B5EF4-FFF2-40B4-BE49-F238E27FC236}">
                      <a16:creationId xmlns:a16="http://schemas.microsoft.com/office/drawing/2014/main" id="{22EF0407-B459-492E-AA81-6485C45487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61081" y="2246450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テキスト ボックス 38">
                <a:extLst>
                  <a:ext uri="{FF2B5EF4-FFF2-40B4-BE49-F238E27FC236}">
                    <a16:creationId xmlns:a16="http://schemas.microsoft.com/office/drawing/2014/main" id="{314A7A7D-9D1F-488F-AB20-92C2D70B7CB2}"/>
                  </a:ext>
                </a:extLst>
              </p:cNvPr>
              <p:cNvSpPr txBox="1"/>
              <p:nvPr/>
            </p:nvSpPr>
            <p:spPr>
              <a:xfrm>
                <a:off x="6476674" y="2484635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80FF7956-2E36-4757-BA45-304678B1BB06}"/>
                </a:ext>
              </a:extLst>
            </p:cNvPr>
            <p:cNvSpPr/>
            <p:nvPr/>
          </p:nvSpPr>
          <p:spPr>
            <a:xfrm>
              <a:off x="6585280" y="2512414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D3C3C0C5-C6DD-4B1C-8EFC-0A0BF566D58E}"/>
              </a:ext>
            </a:extLst>
          </p:cNvPr>
          <p:cNvSpPr/>
          <p:nvPr/>
        </p:nvSpPr>
        <p:spPr>
          <a:xfrm>
            <a:off x="8392592" y="3831040"/>
            <a:ext cx="583894" cy="279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熊取町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72D887A0-E947-4066-8BCA-47B752AF5A89}"/>
              </a:ext>
            </a:extLst>
          </p:cNvPr>
          <p:cNvSpPr/>
          <p:nvPr/>
        </p:nvSpPr>
        <p:spPr>
          <a:xfrm>
            <a:off x="5209814" y="1833524"/>
            <a:ext cx="722782" cy="279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泉佐野市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86D43EE-7CDF-4D30-90FE-AD1FDD8B18F7}"/>
              </a:ext>
            </a:extLst>
          </p:cNvPr>
          <p:cNvSpPr txBox="1"/>
          <p:nvPr/>
        </p:nvSpPr>
        <p:spPr>
          <a:xfrm>
            <a:off x="3730979" y="4484359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CEB8898-AA13-4D9B-B334-ACC4AF696721}"/>
              </a:ext>
            </a:extLst>
          </p:cNvPr>
          <p:cNvCxnSpPr/>
          <p:nvPr/>
        </p:nvCxnSpPr>
        <p:spPr>
          <a:xfrm flipV="1">
            <a:off x="7634157" y="3514032"/>
            <a:ext cx="72651" cy="232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D219E484-8020-4D51-80E2-D722208DC1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85" y="4652769"/>
            <a:ext cx="4561189" cy="1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249</Words>
  <Application>Microsoft Office PowerPoint</Application>
  <PresentationFormat>画面に合わせる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4</cp:revision>
  <dcterms:created xsi:type="dcterms:W3CDTF">2025-09-16T08:13:35Z</dcterms:created>
  <dcterms:modified xsi:type="dcterms:W3CDTF">2025-11-21T00:43:23Z</dcterms:modified>
</cp:coreProperties>
</file>