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5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0C7E-857E-4E6F-817E-755EFF1DB82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95B6-C1EE-40D4-9665-5D5F037EC5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7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07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1EF87-DFF3-41D7-9C29-F87B0601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57B26A-035B-44D9-ABDD-75B8065B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8ACAA-7DC2-4B7D-AF33-0527CDCB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930D7E-7DE2-4D37-B73C-4F728272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0CEDA1-B5B1-4B01-9FB3-DA6EA4F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79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79764-ED26-4B8C-AF6E-27BBB1F6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07ECDC-41D6-4ECC-B208-2D67DE8D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062573-4F8C-48CF-9462-3D2DC397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4D4F74-C0C8-492D-9270-9193AA0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5F063-F755-4D47-96DF-68382277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79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52BD4E-B446-4F67-8437-CAB51E15A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1558A0-3B57-4BE2-B976-614B9BFEB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B24468-EE50-48E8-902D-CE263FB3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CEA3E-CB71-40DA-80E8-AAB0BB04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FD257-8559-4233-ADFA-4A20108D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1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B4749-0E37-4948-A910-A5D5FE10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3FD3A9-27B1-4982-AC7C-0E651210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374D20-2E6D-47AA-B028-AC439C4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F95EF8-AB53-450D-BDF6-431B8277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87A83A-B7CF-4363-8A0C-0082240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43954-D014-46C6-A58D-9EE3BA4F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575F47-7955-418D-B88F-51A2F89E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3806D9-A74D-4E25-8F16-48051C44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6D24D0-E0C0-4ABB-848C-0EB62EA8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B6F11B-65DC-4D0A-948B-0C59E64C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7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4D2B58-6C26-41B7-BE5D-1621B97E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DD928F-273C-4597-A4D4-E34AB59B9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C41B93-645C-4F95-937D-351A81595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F94174-D46F-436A-91CB-D002AE8E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BC97E4-B63E-4C8B-837A-225CAF3E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CB942-9B0E-4FF1-AC49-A59D415B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C0F80-FC43-44DA-9AA1-1E2CB46E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025262-2E4B-405D-B01E-5EB1952E5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42A593-2B98-4204-8AD6-04EC87F58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6641B5-3807-4F40-B00D-E0B6682A9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7F73C0-0862-4F90-9625-678DBE887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3C72D7-05C4-439A-BB7C-E64B815A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BA4237-714B-4C9F-B282-3507D14F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921989-7892-4AE7-9EE7-F81CCABA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A4424-DA75-4EEA-9174-6CFABCE7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305C43-11B3-489C-9FF7-F47246AC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342ACE-BD28-4256-96EB-A8F09672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DC1B49-6F0F-47B7-B7EC-EAD1354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81367A-8B91-488B-B3CA-E282A99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E26AC7-F0E3-45E0-A3D6-0D2CCCA8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418720-C3D5-4896-9767-45D821A0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A79A4-7DDD-4ED6-8D87-7513A7D5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143E11-661F-4FAB-A5DD-7B6223D0A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2C8C49-E143-494A-9E3D-7DF1FE420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B0CEE4-39D1-4894-B7D3-4D0DAB7D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2428A9-70EA-4DC8-BF95-DF139FAC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117326-96BC-4355-A01B-87FF6C0C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3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A2EE3-A15E-4E48-AE14-F89771C5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CBF95E-6D90-4212-ADD6-C37FA32A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B7B6CA-8E1C-4F1B-91FA-7F87EC8A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7B20B4-5260-4DDA-8A76-8E58EA1F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146C14-8791-4B08-974E-821CEB85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8B4C90-31BB-4B3F-BF59-1D85673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5CA2E7-B773-4821-BEF5-87215C6D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B8DA8F-0D7D-4D3C-8861-B8CA9FB2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976032-B5C2-454C-90DB-524CDC8EB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C327-3996-4010-B1FA-22CECF5296CC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40B71D-6E49-4BDB-984A-BA5FDA8AF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586771-BA71-46CA-982C-0B95DFCC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B36A-F93D-46D4-9BC2-C47406118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pref.osaka.lg.jp/o130330/otori/jigyouinfo/04karte0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66298" cy="3058696"/>
            <a:chOff x="8469" y="490939"/>
            <a:chExt cx="4666298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66298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○本路線は、和泉市の中心部を南北に結び、大阪の成長に資する都市の骨格を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形成する路線です。これまで高石市域から岸和田市界までを順次整備を進めてい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○本事業は、広域緊急交通路に指定されている府道大阪和泉泉南線のバイパス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道路として整備するものであり、本事業区間の整備により、並行する国道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府道大阪和泉泉南線からの交通転換や、広域的なネットワークの強化が見込ま　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れます。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480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号から南側の約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0.26km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28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和泉市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黒鳥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町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丁目～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府中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町４丁目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大阪岸和田南海線</a:t>
            </a:r>
            <a:r>
              <a:rPr lang="ja-JP" altLang="en-US" dirty="0">
                <a:solidFill>
                  <a:schemeClr val="bg1"/>
                </a:solidFill>
              </a:rPr>
              <a:t>　府中</a:t>
            </a:r>
            <a:r>
              <a:rPr lang="zh-TW" altLang="en-US" dirty="0">
                <a:solidFill>
                  <a:schemeClr val="bg1"/>
                </a:solidFill>
              </a:rPr>
              <a:t>工区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27505" y="4540793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図 10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" y="5023042"/>
            <a:ext cx="4476416" cy="169066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379FA8F-E922-43E4-8445-4D9FD075BAC5}"/>
              </a:ext>
            </a:extLst>
          </p:cNvPr>
          <p:cNvSpPr txBox="1"/>
          <p:nvPr/>
        </p:nvSpPr>
        <p:spPr>
          <a:xfrm>
            <a:off x="3769828" y="487156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D73B4DAE-AE46-43A4-9610-343115D50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4" t="43822" r="65252" b="38348"/>
          <a:stretch/>
        </p:blipFill>
        <p:spPr>
          <a:xfrm>
            <a:off x="946504" y="6202427"/>
            <a:ext cx="586341" cy="451441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9AFC03ED-4928-42D6-A2C5-94920972D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4" t="43056" r="90152" b="38066"/>
          <a:stretch/>
        </p:blipFill>
        <p:spPr>
          <a:xfrm>
            <a:off x="86540" y="6275070"/>
            <a:ext cx="482881" cy="393654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E8F00296-7920-4585-A91C-E1496D901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58" t="44284" r="37918" b="37887"/>
          <a:stretch/>
        </p:blipFill>
        <p:spPr>
          <a:xfrm>
            <a:off x="2462920" y="6209308"/>
            <a:ext cx="575265" cy="442913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78378CD7-A921-4076-9ECD-924411F08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4" t="43822" r="65252" b="38348"/>
          <a:stretch/>
        </p:blipFill>
        <p:spPr>
          <a:xfrm>
            <a:off x="1589000" y="6202427"/>
            <a:ext cx="586341" cy="45144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098752FD-96B0-47DD-A156-C16C4B54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58" t="44284" r="37918" b="37887"/>
          <a:stretch/>
        </p:blipFill>
        <p:spPr>
          <a:xfrm>
            <a:off x="3089188" y="6209308"/>
            <a:ext cx="575265" cy="442913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811FB9D7-83D6-4B0A-992E-7117C3F40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47" t="43086" r="81629" b="38036"/>
          <a:stretch/>
        </p:blipFill>
        <p:spPr>
          <a:xfrm>
            <a:off x="3560878" y="6322861"/>
            <a:ext cx="404014" cy="32936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58720328-2562-4FDF-A972-100A96721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4" t="43056" r="90152" b="38066"/>
          <a:stretch/>
        </p:blipFill>
        <p:spPr>
          <a:xfrm>
            <a:off x="3999617" y="6259480"/>
            <a:ext cx="482881" cy="393654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51FD083E-9F3E-4F7A-AE0A-B723B791D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399" y="822902"/>
            <a:ext cx="4323471" cy="4451199"/>
          </a:xfrm>
          <a:prstGeom prst="rect">
            <a:avLst/>
          </a:prstGeom>
        </p:spPr>
      </p:pic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BEC32FAF-17CF-43EB-975A-523BD890BD77}"/>
              </a:ext>
            </a:extLst>
          </p:cNvPr>
          <p:cNvGrpSpPr/>
          <p:nvPr/>
        </p:nvGrpSpPr>
        <p:grpSpPr>
          <a:xfrm>
            <a:off x="4758043" y="3401458"/>
            <a:ext cx="1173823" cy="1875696"/>
            <a:chOff x="9426411" y="4482371"/>
            <a:chExt cx="1173823" cy="1875696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E4428425-AEAE-4A41-AB24-284F5CF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411" y="4482371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246FFDB-D46D-4D6D-8CBD-C32656ADF279}"/>
                </a:ext>
              </a:extLst>
            </p:cNvPr>
            <p:cNvGrpSpPr/>
            <p:nvPr/>
          </p:nvGrpSpPr>
          <p:grpSpPr>
            <a:xfrm>
              <a:off x="9451577" y="5362894"/>
              <a:ext cx="598051" cy="376536"/>
              <a:chOff x="3659837" y="4434834"/>
              <a:chExt cx="598051" cy="376536"/>
            </a:xfrm>
          </p:grpSpPr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40AB7D72-8EE0-4C7D-9C24-81CEA3458EA0}"/>
                  </a:ext>
                </a:extLst>
              </p:cNvPr>
              <p:cNvGrpSpPr/>
              <p:nvPr/>
            </p:nvGrpSpPr>
            <p:grpSpPr>
              <a:xfrm>
                <a:off x="3659837" y="4635796"/>
                <a:ext cx="598051" cy="175574"/>
                <a:chOff x="1650799" y="4196196"/>
                <a:chExt cx="598051" cy="175574"/>
              </a:xfrm>
            </p:grpSpPr>
            <p:cxnSp>
              <p:nvCxnSpPr>
                <p:cNvPr id="116" name="直線矢印コネクタ 115">
                  <a:extLst>
                    <a:ext uri="{FF2B5EF4-FFF2-40B4-BE49-F238E27FC236}">
                      <a16:creationId xmlns:a16="http://schemas.microsoft.com/office/drawing/2014/main" id="{DB480F8B-18D9-4D8C-8B39-45440D768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5790" y="4196196"/>
                  <a:ext cx="93060" cy="17557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>
                  <a:extLst>
                    <a:ext uri="{FF2B5EF4-FFF2-40B4-BE49-F238E27FC236}">
                      <a16:creationId xmlns:a16="http://schemas.microsoft.com/office/drawing/2014/main" id="{493B9CC9-298B-4D93-9E17-BAFB9DCFE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0799" y="419664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テキスト ボックス 38">
                <a:extLst>
                  <a:ext uri="{FF2B5EF4-FFF2-40B4-BE49-F238E27FC236}">
                    <a16:creationId xmlns:a16="http://schemas.microsoft.com/office/drawing/2014/main" id="{F0DA20ED-BD92-475C-9865-801FD2CAB6AC}"/>
                  </a:ext>
                </a:extLst>
              </p:cNvPr>
              <p:cNvSpPr txBox="1"/>
              <p:nvPr/>
            </p:nvSpPr>
            <p:spPr>
              <a:xfrm>
                <a:off x="3666392" y="443483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7ED2B5DE-E7D8-43B3-9E51-B1FCF53918F7}"/>
                </a:ext>
              </a:extLst>
            </p:cNvPr>
            <p:cNvSpPr/>
            <p:nvPr/>
          </p:nvSpPr>
          <p:spPr>
            <a:xfrm>
              <a:off x="10005584" y="5739883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2B52C03F-A852-4EAC-A41C-AF7293372D16}"/>
              </a:ext>
            </a:extLst>
          </p:cNvPr>
          <p:cNvGrpSpPr/>
          <p:nvPr/>
        </p:nvGrpSpPr>
        <p:grpSpPr>
          <a:xfrm>
            <a:off x="7533942" y="1738316"/>
            <a:ext cx="1196516" cy="706217"/>
            <a:chOff x="9758553" y="5763823"/>
            <a:chExt cx="1577219" cy="930919"/>
          </a:xfrm>
        </p:grpSpPr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1FE3DF92-500D-4BDC-B6E6-AB588F1326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91929" y="5773347"/>
              <a:ext cx="397542" cy="20148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>
              <a:extLst>
                <a:ext uri="{FF2B5EF4-FFF2-40B4-BE49-F238E27FC236}">
                  <a16:creationId xmlns:a16="http://schemas.microsoft.com/office/drawing/2014/main" id="{97283327-EA76-47EB-BD10-0B3603BF5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8650" y="5983320"/>
              <a:ext cx="265545" cy="49734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38">
              <a:extLst>
                <a:ext uri="{FF2B5EF4-FFF2-40B4-BE49-F238E27FC236}">
                  <a16:creationId xmlns:a16="http://schemas.microsoft.com/office/drawing/2014/main" id="{190B6C1A-DC46-4C66-B7CD-FE50354C1D38}"/>
                </a:ext>
              </a:extLst>
            </p:cNvPr>
            <p:cNvSpPr txBox="1"/>
            <p:nvPr/>
          </p:nvSpPr>
          <p:spPr>
            <a:xfrm>
              <a:off x="10384862" y="6060502"/>
              <a:ext cx="950910" cy="634240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上町工区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L=0.7km</a:t>
              </a: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</a:p>
          </p:txBody>
        </p: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A93678B2-0F9C-4780-9F44-7E524A1276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8553" y="5763823"/>
              <a:ext cx="333375" cy="5325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F632E565-9259-4412-832A-DB3DCA6356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4398" y="6357812"/>
              <a:ext cx="397542" cy="20148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B39A236A-C6CC-455F-A0BB-7EAC1146EC0B}"/>
              </a:ext>
            </a:extLst>
          </p:cNvPr>
          <p:cNvGrpSpPr/>
          <p:nvPr/>
        </p:nvGrpSpPr>
        <p:grpSpPr>
          <a:xfrm>
            <a:off x="6603028" y="2848345"/>
            <a:ext cx="2452179" cy="1393339"/>
            <a:chOff x="7460035" y="2758559"/>
            <a:chExt cx="3065672" cy="1741931"/>
          </a:xfrm>
        </p:grpSpPr>
        <p:sp>
          <p:nvSpPr>
            <p:cNvPr id="125" name="テキスト ボックス 38">
              <a:extLst>
                <a:ext uri="{FF2B5EF4-FFF2-40B4-BE49-F238E27FC236}">
                  <a16:creationId xmlns:a16="http://schemas.microsoft.com/office/drawing/2014/main" id="{37DEC33C-AF86-4F0F-9F9B-72A3C3E85F02}"/>
                </a:ext>
              </a:extLst>
            </p:cNvPr>
            <p:cNvSpPr txBox="1"/>
            <p:nvPr/>
          </p:nvSpPr>
          <p:spPr>
            <a:xfrm>
              <a:off x="9103339" y="2947932"/>
              <a:ext cx="948126" cy="63532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黒鳥工区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L=1.2km</a:t>
              </a: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80A110B7-3B26-47C5-965E-461143AB514D}"/>
                </a:ext>
              </a:extLst>
            </p:cNvPr>
            <p:cNvSpPr/>
            <p:nvPr/>
          </p:nvSpPr>
          <p:spPr>
            <a:xfrm>
              <a:off x="7697946" y="2785982"/>
              <a:ext cx="571500" cy="881062"/>
            </a:xfrm>
            <a:custGeom>
              <a:avLst/>
              <a:gdLst>
                <a:gd name="connsiteX0" fmla="*/ 571500 w 571500"/>
                <a:gd name="connsiteY0" fmla="*/ 0 h 881062"/>
                <a:gd name="connsiteX1" fmla="*/ 490537 w 571500"/>
                <a:gd name="connsiteY1" fmla="*/ 147637 h 881062"/>
                <a:gd name="connsiteX2" fmla="*/ 242887 w 571500"/>
                <a:gd name="connsiteY2" fmla="*/ 361950 h 881062"/>
                <a:gd name="connsiteX3" fmla="*/ 80962 w 571500"/>
                <a:gd name="connsiteY3" fmla="*/ 642937 h 881062"/>
                <a:gd name="connsiteX4" fmla="*/ 0 w 571500"/>
                <a:gd name="connsiteY4" fmla="*/ 881062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881062">
                  <a:moveTo>
                    <a:pt x="571500" y="0"/>
                  </a:moveTo>
                  <a:cubicBezTo>
                    <a:pt x="558403" y="43656"/>
                    <a:pt x="545306" y="87312"/>
                    <a:pt x="490537" y="147637"/>
                  </a:cubicBezTo>
                  <a:cubicBezTo>
                    <a:pt x="435768" y="207962"/>
                    <a:pt x="311150" y="279400"/>
                    <a:pt x="242887" y="361950"/>
                  </a:cubicBezTo>
                  <a:cubicBezTo>
                    <a:pt x="174624" y="444500"/>
                    <a:pt x="121443" y="556418"/>
                    <a:pt x="80962" y="642937"/>
                  </a:cubicBezTo>
                  <a:cubicBezTo>
                    <a:pt x="40481" y="729456"/>
                    <a:pt x="30162" y="846137"/>
                    <a:pt x="0" y="88106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ABB61300-0D81-40AF-AFD0-3DA206C5F89A}"/>
                </a:ext>
              </a:extLst>
            </p:cNvPr>
            <p:cNvCxnSpPr>
              <a:cxnSpLocks/>
            </p:cNvCxnSpPr>
            <p:nvPr/>
          </p:nvCxnSpPr>
          <p:spPr>
            <a:xfrm>
              <a:off x="8287720" y="2759337"/>
              <a:ext cx="8320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B7427517-C56D-45B7-AB85-435627C1C369}"/>
                </a:ext>
              </a:extLst>
            </p:cNvPr>
            <p:cNvSpPr/>
            <p:nvPr/>
          </p:nvSpPr>
          <p:spPr>
            <a:xfrm>
              <a:off x="7460035" y="3690999"/>
              <a:ext cx="234905" cy="607059"/>
            </a:xfrm>
            <a:custGeom>
              <a:avLst/>
              <a:gdLst>
                <a:gd name="connsiteX0" fmla="*/ 211931 w 211931"/>
                <a:gd name="connsiteY0" fmla="*/ 0 h 547688"/>
                <a:gd name="connsiteX1" fmla="*/ 83344 w 211931"/>
                <a:gd name="connsiteY1" fmla="*/ 409575 h 547688"/>
                <a:gd name="connsiteX2" fmla="*/ 0 w 211931"/>
                <a:gd name="connsiteY2" fmla="*/ 547688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1" h="547688">
                  <a:moveTo>
                    <a:pt x="211931" y="0"/>
                  </a:moveTo>
                  <a:lnTo>
                    <a:pt x="83344" y="409575"/>
                  </a:lnTo>
                  <a:lnTo>
                    <a:pt x="0" y="547688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38">
              <a:extLst>
                <a:ext uri="{FF2B5EF4-FFF2-40B4-BE49-F238E27FC236}">
                  <a16:creationId xmlns:a16="http://schemas.microsoft.com/office/drawing/2014/main" id="{8A33FC0C-AF10-41A8-B1AB-BC4558277ABE}"/>
                </a:ext>
              </a:extLst>
            </p:cNvPr>
            <p:cNvSpPr txBox="1"/>
            <p:nvPr/>
          </p:nvSpPr>
          <p:spPr>
            <a:xfrm>
              <a:off x="9218951" y="3794120"/>
              <a:ext cx="1306756" cy="682636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府中工区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L=0.9km</a:t>
              </a:r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9DD834B-13FA-4F3A-A051-15365FE143A1}"/>
                </a:ext>
              </a:extLst>
            </p:cNvPr>
            <p:cNvCxnSpPr>
              <a:cxnSpLocks/>
            </p:cNvCxnSpPr>
            <p:nvPr/>
          </p:nvCxnSpPr>
          <p:spPr>
            <a:xfrm>
              <a:off x="7837226" y="3681119"/>
              <a:ext cx="128251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F3877B25-32A6-4C3B-801A-28C49480EFBE}"/>
                </a:ext>
              </a:extLst>
            </p:cNvPr>
            <p:cNvCxnSpPr>
              <a:cxnSpLocks/>
            </p:cNvCxnSpPr>
            <p:nvPr/>
          </p:nvCxnSpPr>
          <p:spPr>
            <a:xfrm>
              <a:off x="7628357" y="4301866"/>
              <a:ext cx="1029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矢印コネクタ 131">
              <a:extLst>
                <a:ext uri="{FF2B5EF4-FFF2-40B4-BE49-F238E27FC236}">
                  <a16:creationId xmlns:a16="http://schemas.microsoft.com/office/drawing/2014/main" id="{C773355E-0854-4FF2-9B00-425C875AFA03}"/>
                </a:ext>
              </a:extLst>
            </p:cNvPr>
            <p:cNvCxnSpPr>
              <a:cxnSpLocks/>
            </p:cNvCxnSpPr>
            <p:nvPr/>
          </p:nvCxnSpPr>
          <p:spPr>
            <a:xfrm>
              <a:off x="9033520" y="2758559"/>
              <a:ext cx="0" cy="90284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>
              <a:extLst>
                <a:ext uri="{FF2B5EF4-FFF2-40B4-BE49-F238E27FC236}">
                  <a16:creationId xmlns:a16="http://schemas.microsoft.com/office/drawing/2014/main" id="{869D525F-C288-4E02-A90D-B1D42D0EBD3D}"/>
                </a:ext>
              </a:extLst>
            </p:cNvPr>
            <p:cNvCxnSpPr>
              <a:cxnSpLocks/>
            </p:cNvCxnSpPr>
            <p:nvPr/>
          </p:nvCxnSpPr>
          <p:spPr>
            <a:xfrm>
              <a:off x="9033520" y="3702377"/>
              <a:ext cx="0" cy="79811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図 133">
            <a:extLst>
              <a:ext uri="{FF2B5EF4-FFF2-40B4-BE49-F238E27FC236}">
                <a16:creationId xmlns:a16="http://schemas.microsoft.com/office/drawing/2014/main" id="{11AFA5B9-A1FC-4479-8165-1BF23B9B1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6416" y="807699"/>
            <a:ext cx="309143" cy="525543"/>
          </a:xfrm>
          <a:prstGeom prst="rect">
            <a:avLst/>
          </a:prstGeom>
        </p:spPr>
      </p:pic>
      <p:sp>
        <p:nvSpPr>
          <p:cNvPr id="136" name="テキスト ボックス 38">
            <a:extLst>
              <a:ext uri="{FF2B5EF4-FFF2-40B4-BE49-F238E27FC236}">
                <a16:creationId xmlns:a16="http://schemas.microsoft.com/office/drawing/2014/main" id="{9E834061-093A-458E-881C-3D63B9A4CC8A}"/>
              </a:ext>
            </a:extLst>
          </p:cNvPr>
          <p:cNvSpPr txBox="1"/>
          <p:nvPr/>
        </p:nvSpPr>
        <p:spPr>
          <a:xfrm rot="19039424">
            <a:off x="7357798" y="1110403"/>
            <a:ext cx="1003353" cy="20172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大阪和泉泉南線</a:t>
            </a:r>
          </a:p>
        </p:txBody>
      </p:sp>
      <p:sp>
        <p:nvSpPr>
          <p:cNvPr id="137" name="テキスト ボックス 38">
            <a:extLst>
              <a:ext uri="{FF2B5EF4-FFF2-40B4-BE49-F238E27FC236}">
                <a16:creationId xmlns:a16="http://schemas.microsoft.com/office/drawing/2014/main" id="{CD5A911F-D716-4CF3-9117-8C2710784E76}"/>
              </a:ext>
            </a:extLst>
          </p:cNvPr>
          <p:cNvSpPr txBox="1"/>
          <p:nvPr/>
        </p:nvSpPr>
        <p:spPr>
          <a:xfrm rot="871151">
            <a:off x="5816005" y="1421944"/>
            <a:ext cx="1169070" cy="1718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泉大津美原線</a:t>
            </a:r>
          </a:p>
        </p:txBody>
      </p: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4D717979-9C72-4AA0-A162-898B4B7033C4}"/>
              </a:ext>
            </a:extLst>
          </p:cNvPr>
          <p:cNvGrpSpPr/>
          <p:nvPr/>
        </p:nvGrpSpPr>
        <p:grpSpPr>
          <a:xfrm>
            <a:off x="5986332" y="2987326"/>
            <a:ext cx="355339" cy="252301"/>
            <a:chOff x="9357273" y="4664287"/>
            <a:chExt cx="283191" cy="201074"/>
          </a:xfrm>
        </p:grpSpPr>
        <p:sp>
          <p:nvSpPr>
            <p:cNvPr id="139" name="Freeform 4">
              <a:extLst>
                <a:ext uri="{FF2B5EF4-FFF2-40B4-BE49-F238E27FC236}">
                  <a16:creationId xmlns:a16="http://schemas.microsoft.com/office/drawing/2014/main" id="{3065B1E0-B49D-4927-9910-20246791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80CBED5F-BDCF-45A8-ACA5-B6BD5967A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325" y="469064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26</a:t>
              </a:r>
            </a:p>
          </p:txBody>
        </p:sp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D246C773-B01E-4090-8FA2-B8034CD490A7}"/>
              </a:ext>
            </a:extLst>
          </p:cNvPr>
          <p:cNvGrpSpPr/>
          <p:nvPr/>
        </p:nvGrpSpPr>
        <p:grpSpPr>
          <a:xfrm>
            <a:off x="7434938" y="780006"/>
            <a:ext cx="355339" cy="252301"/>
            <a:chOff x="9357273" y="4664287"/>
            <a:chExt cx="283191" cy="201074"/>
          </a:xfrm>
        </p:grpSpPr>
        <p:sp>
          <p:nvSpPr>
            <p:cNvPr id="142" name="Freeform 4">
              <a:extLst>
                <a:ext uri="{FF2B5EF4-FFF2-40B4-BE49-F238E27FC236}">
                  <a16:creationId xmlns:a16="http://schemas.microsoft.com/office/drawing/2014/main" id="{EFE0C254-3DE0-4528-9299-EFDE7F39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3" name="Rectangle 5">
              <a:extLst>
                <a:ext uri="{FF2B5EF4-FFF2-40B4-BE49-F238E27FC236}">
                  <a16:creationId xmlns:a16="http://schemas.microsoft.com/office/drawing/2014/main" id="{68079A78-7EC3-4ED1-87D3-D7171BD7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325" y="469064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26</a:t>
              </a:r>
            </a:p>
          </p:txBody>
        </p:sp>
      </p:grpSp>
      <p:sp>
        <p:nvSpPr>
          <p:cNvPr id="144" name="楕円 143">
            <a:extLst>
              <a:ext uri="{FF2B5EF4-FFF2-40B4-BE49-F238E27FC236}">
                <a16:creationId xmlns:a16="http://schemas.microsoft.com/office/drawing/2014/main" id="{A222FF4F-D0E8-4342-80CE-C1AC4DFC071D}"/>
              </a:ext>
            </a:extLst>
          </p:cNvPr>
          <p:cNvSpPr/>
          <p:nvPr/>
        </p:nvSpPr>
        <p:spPr>
          <a:xfrm>
            <a:off x="7011600" y="3345236"/>
            <a:ext cx="173282" cy="1732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13A6220C-17B5-4E59-B8D5-2769CF9D579E}"/>
              </a:ext>
            </a:extLst>
          </p:cNvPr>
          <p:cNvGrpSpPr/>
          <p:nvPr/>
        </p:nvGrpSpPr>
        <p:grpSpPr>
          <a:xfrm>
            <a:off x="4618642" y="5388306"/>
            <a:ext cx="4567761" cy="2271088"/>
            <a:chOff x="4618642" y="5345652"/>
            <a:chExt cx="4567761" cy="2271088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2CEF20D4-477E-4CF7-8F2C-DAC2D24D5404}"/>
                </a:ext>
              </a:extLst>
            </p:cNvPr>
            <p:cNvSpPr txBox="1"/>
            <p:nvPr/>
          </p:nvSpPr>
          <p:spPr>
            <a:xfrm>
              <a:off x="4641977" y="5701933"/>
              <a:ext cx="45222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9"/>
                </a:rPr>
                <a:t>こちらをご覧ください（鳳土木事務所ホームページ）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2A368615-AF80-46EF-B0CC-6DAAAE9899EF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F7C69B9A-87E4-433A-8FCB-13881D1165FC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2E7DF4EF-EEFB-4385-9F15-35D319582D64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1EF4BA35-11DA-4FF2-8242-36628D1DD5A4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2" name="直線コネクタ 91">
                  <a:extLst>
                    <a:ext uri="{FF2B5EF4-FFF2-40B4-BE49-F238E27FC236}">
                      <a16:creationId xmlns:a16="http://schemas.microsoft.com/office/drawing/2014/main" id="{C5B6B0D1-6A95-4CBE-951D-0FC748BC2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14F4374D-E35D-4943-AB1F-D2A237CE0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C6A0A11-EB09-4DFA-9209-0608286A4EF0}"/>
              </a:ext>
            </a:extLst>
          </p:cNvPr>
          <p:cNvSpPr txBox="1"/>
          <p:nvPr/>
        </p:nvSpPr>
        <p:spPr>
          <a:xfrm>
            <a:off x="7125270" y="3107551"/>
            <a:ext cx="722784" cy="30588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TW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陸上自衛隊</a:t>
            </a:r>
            <a:endParaRPr kumimoji="1" lang="en-US" altLang="zh-TW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zh-TW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信太山駐屯所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8589D53-DC2A-4CBC-B3AC-FB3A4D5CB80C}"/>
              </a:ext>
            </a:extLst>
          </p:cNvPr>
          <p:cNvSpPr/>
          <p:nvPr/>
        </p:nvSpPr>
        <p:spPr>
          <a:xfrm rot="21344721">
            <a:off x="6469379" y="4086250"/>
            <a:ext cx="139425" cy="150470"/>
          </a:xfrm>
          <a:custGeom>
            <a:avLst/>
            <a:gdLst>
              <a:gd name="connsiteX0" fmla="*/ 0 w 114300"/>
              <a:gd name="connsiteY0" fmla="*/ 121920 h 121920"/>
              <a:gd name="connsiteX1" fmla="*/ 114300 w 11430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121920">
                <a:moveTo>
                  <a:pt x="0" y="121920"/>
                </a:moveTo>
                <a:lnTo>
                  <a:pt x="114300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3E9092CB-9B8B-4523-9205-22BE7CE22927}"/>
              </a:ext>
            </a:extLst>
          </p:cNvPr>
          <p:cNvCxnSpPr>
            <a:cxnSpLocks/>
          </p:cNvCxnSpPr>
          <p:nvPr/>
        </p:nvCxnSpPr>
        <p:spPr>
          <a:xfrm>
            <a:off x="6528802" y="4273409"/>
            <a:ext cx="140179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38">
            <a:extLst>
              <a:ext uri="{FF2B5EF4-FFF2-40B4-BE49-F238E27FC236}">
                <a16:creationId xmlns:a16="http://schemas.microsoft.com/office/drawing/2014/main" id="{80CECFD8-1A1D-4FDA-9B1E-DE94D8126A45}"/>
              </a:ext>
            </a:extLst>
          </p:cNvPr>
          <p:cNvSpPr txBox="1"/>
          <p:nvPr/>
        </p:nvSpPr>
        <p:spPr>
          <a:xfrm>
            <a:off x="7102723" y="4312623"/>
            <a:ext cx="834915" cy="51446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府中工区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L=0.26km</a:t>
            </a:r>
          </a:p>
        </p:txBody>
      </p:sp>
      <p:sp>
        <p:nvSpPr>
          <p:cNvPr id="113" name="テキスト ボックス 38">
            <a:extLst>
              <a:ext uri="{FF2B5EF4-FFF2-40B4-BE49-F238E27FC236}">
                <a16:creationId xmlns:a16="http://schemas.microsoft.com/office/drawing/2014/main" id="{F91EEB3B-D476-4E6A-BF8D-B8FC13C18B0B}"/>
              </a:ext>
            </a:extLst>
          </p:cNvPr>
          <p:cNvSpPr txBox="1"/>
          <p:nvPr/>
        </p:nvSpPr>
        <p:spPr>
          <a:xfrm rot="2546966">
            <a:off x="4586376" y="2838261"/>
            <a:ext cx="1284211" cy="18109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富田林泉大津線（現）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9EC06746-C49D-4F40-9484-0E316B8AE115}"/>
              </a:ext>
            </a:extLst>
          </p:cNvPr>
          <p:cNvCxnSpPr>
            <a:cxnSpLocks/>
          </p:cNvCxnSpPr>
          <p:nvPr/>
        </p:nvCxnSpPr>
        <p:spPr>
          <a:xfrm>
            <a:off x="7455589" y="4088315"/>
            <a:ext cx="0" cy="1850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3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画面に合わせる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2025-09-16T08:11:06Z</dcterms:created>
  <dcterms:modified xsi:type="dcterms:W3CDTF">2025-11-21T00:39:47Z</dcterms:modified>
</cp:coreProperties>
</file>