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0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635AF-94A6-4934-80F7-CAF48020E32B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61BEF-9938-4694-B329-4E78BAFF15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8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93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6F68BC-1067-447C-AF1C-05F522A38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D421D89-077B-4CAE-98C1-6B0AD7BCB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C178CF-F2C4-4FE6-9349-1BD83786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BB9-086A-4733-8776-33D3D9DE315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80A78D-9F7F-474E-A2CC-13E1CFB8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3B3AFC-8021-44B6-A6CA-BE816793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7485-CD82-4C75-AC07-81ACC4DD44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24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E7F499-31CC-4B73-9022-64803359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672CED-4FEA-46D7-A120-0CC428ACF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7D7AC2-D3ED-4BB0-96A7-C66CCB26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BB9-086A-4733-8776-33D3D9DE315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5B1635-6A4A-4E60-AF96-B5281E55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99CCA5-9509-4409-A542-5B8DD3F1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7485-CD82-4C75-AC07-81ACC4DD44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27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DA09837-8F9F-461E-8EE5-BDDC3000F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9FE9677-D5ED-4975-BFCA-B3B8C820A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29A903-6460-4084-9784-FBB3AE96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BB9-086A-4733-8776-33D3D9DE315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718118-E6D1-4D5C-8BBE-A8E121D0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9A37A8-89B2-4A43-8362-9AF35C34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7485-CD82-4C75-AC07-81ACC4DD44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49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277DF9-AF5D-494D-821E-8843517E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D08744-A50F-4416-B397-BE8BDF5E4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C8164D-5F24-4CC5-B89C-98841BF5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BB9-086A-4733-8776-33D3D9DE315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E76FAD-E75A-44EC-A1E9-E5451BD5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B005CC-3CAC-4FD4-ABAD-2FB217F6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7485-CD82-4C75-AC07-81ACC4DD44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58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3F4D7-8110-48A1-B9A8-62B71712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962B18-A385-4F43-9DCE-56647D8B5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E80951-125D-4686-91FA-FCFD6291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BB9-086A-4733-8776-33D3D9DE315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86C537-88FD-4F4B-962D-D20126AC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6B20BF-417A-4DDD-B134-949BFF57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7485-CD82-4C75-AC07-81ACC4DD44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10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85D086-70D1-4A55-8F71-CBB05A00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158A7B-4460-450F-95EF-85D9D5405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C9F6C8-73D8-48EA-8FDB-08CD034A4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AB4F09-DAAE-4F1D-8F77-C566B9FC4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BB9-086A-4733-8776-33D3D9DE315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283402-FCBE-467C-9E60-05B4CF8D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D0D37F-C880-46A5-971A-6DE5CDBE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7485-CD82-4C75-AC07-81ACC4DD44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01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58FBA2-BF66-424D-BA60-47743464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6DE0CF-983D-4A82-A5FC-5BFF149DA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C25177A-5CE4-4BCA-9044-0B2ED1874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A23FCE5-8E26-4342-80DE-7D9118944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4A489E0-50D0-4EDD-8E87-4D54C8697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CCB973B-2C63-4E42-8FAB-88672ED3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BB9-086A-4733-8776-33D3D9DE315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E8E458D-EF84-48C9-8BEC-53341296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4CB45D9-D361-416B-8560-B2F70E04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7485-CD82-4C75-AC07-81ACC4DD44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04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66D881-6547-41D2-AF13-341EC58CC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DC623D-9373-47D1-A2AC-DF52E1BF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BB9-086A-4733-8776-33D3D9DE315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E95BCE-DA9F-4989-93DF-B423F716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69E35F-01E4-4C7A-B3E3-198EDE5D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7485-CD82-4C75-AC07-81ACC4DD44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43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6ECC71B-03D3-43C8-9F7F-9B825595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BB9-086A-4733-8776-33D3D9DE315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7872481-3349-4631-9FEE-919F9E51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BCE3B1-39B8-4DD3-85EB-AF8B9A3A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7485-CD82-4C75-AC07-81ACC4DD44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5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CF0DCC-12B9-444C-B393-F7711C5FE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8DEFF1-5E35-4BB7-BCDD-B7B902A66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6EDC380-F740-4E6D-9FFC-079CC3B52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C9EE65-9EE3-4AF8-9065-E0D09031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BB9-086A-4733-8776-33D3D9DE315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3FDB01-2053-4416-9449-1460F747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1BE699-2124-4870-89BE-86E6DF62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7485-CD82-4C75-AC07-81ACC4DD44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78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EA2104-371E-45E5-898C-342E06FF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96F9767-1E46-450C-A7FF-62CCD19F2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D57597-CF10-4182-8CC7-F7BA98EF2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3E8ADD-B0E7-46D2-9452-645FD809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6BB9-086A-4733-8776-33D3D9DE315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A06979-BC39-415A-87AF-F6FBC34D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1128BF-1BF8-4C45-8AB7-AA15BB65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7485-CD82-4C75-AC07-81ACC4DD44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47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27906B9-DB83-442A-B52A-9F621AA3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D6E1D3-F962-4357-9CB1-C656B64F7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640285-6C1D-42E2-916E-6D1004753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6BB9-086A-4733-8776-33D3D9DE3150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E40AFB-180E-4D0E-B0A6-EB44F84E8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4F3CAC-8B51-4698-B94D-422DF7399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7485-CD82-4C75-AC07-81ACC4DD44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29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.osaka.lg.jp/o130320/tondo/omonajigyo/sakaikouoborisen.htm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70232" cy="2997291"/>
            <a:chOff x="8469" y="490939"/>
            <a:chExt cx="4670232" cy="2997291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777750"/>
              <a:ext cx="4670232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○本路線は、堺市と松原市を東西に結ぶ幹線道路であり、本事業区間は、大阪メ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トロ御堂筋線北花田駅への通勤・通学の歩行者・自転車に多く利用されています。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○平成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年度には、本事業区間の東側（近鉄南大阪線との立体交差区間）が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整備されたが、本事業区間（現道：府道大堀堺線）は歩道が無く、幅員約６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ｍ程度の狭隘な区間が連続しており、自動車交通量が多く、歩行者等への安全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確保が課題です。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○そのため、当該区間を東側区間と同様の都市計画幅員（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16m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）に拡幅整備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（車道拡幅および歩道設置）することにより、円滑な交通流の確保や歩行者等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への安全の確保を行います。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松原市天美我堂７丁目～天美我堂６丁目</a:t>
              </a:r>
              <a:endParaRPr lang="en-US" altLang="zh-TW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0.35km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16m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都市計画道路　堺港大堀線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51249" y="4066928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4477471-7A2A-4FDA-82A4-E0757C4CDED6}"/>
              </a:ext>
            </a:extLst>
          </p:cNvPr>
          <p:cNvGrpSpPr/>
          <p:nvPr/>
        </p:nvGrpSpPr>
        <p:grpSpPr>
          <a:xfrm>
            <a:off x="138443" y="4620096"/>
            <a:ext cx="4186320" cy="2092076"/>
            <a:chOff x="138442" y="5244571"/>
            <a:chExt cx="4431899" cy="2214800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7CF0A8EE-B900-499A-9DF1-B7BEE27E32E0}"/>
                </a:ext>
              </a:extLst>
            </p:cNvPr>
            <p:cNvGrpSpPr/>
            <p:nvPr/>
          </p:nvGrpSpPr>
          <p:grpSpPr>
            <a:xfrm>
              <a:off x="215859" y="5244571"/>
              <a:ext cx="4354482" cy="2214800"/>
              <a:chOff x="215859" y="5136336"/>
              <a:chExt cx="4354482" cy="2214800"/>
            </a:xfrm>
          </p:grpSpPr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FD453C30-67C0-4207-9E86-0B2FE743A707}"/>
                  </a:ext>
                </a:extLst>
              </p:cNvPr>
              <p:cNvGrpSpPr/>
              <p:nvPr/>
            </p:nvGrpSpPr>
            <p:grpSpPr>
              <a:xfrm>
                <a:off x="215859" y="5369379"/>
                <a:ext cx="4354482" cy="1301170"/>
                <a:chOff x="1425348" y="3175914"/>
                <a:chExt cx="6293303" cy="1880513"/>
              </a:xfrm>
            </p:grpSpPr>
            <p:sp>
              <p:nvSpPr>
                <p:cNvPr id="153" name="フリーフォーム 92">
                  <a:extLst>
                    <a:ext uri="{FF2B5EF4-FFF2-40B4-BE49-F238E27FC236}">
                      <a16:creationId xmlns:a16="http://schemas.microsoft.com/office/drawing/2014/main" id="{EBDB2DBC-1BBB-4F4F-AC29-646678B30D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348" y="4708085"/>
                  <a:ext cx="5969453" cy="174171"/>
                </a:xfrm>
                <a:custGeom>
                  <a:avLst/>
                  <a:gdLst>
                    <a:gd name="T0" fmla="*/ 0 w 5441674"/>
                    <a:gd name="T1" fmla="*/ 12616 h 173935"/>
                    <a:gd name="T2" fmla="*/ 2061941 w 5441674"/>
                    <a:gd name="T3" fmla="*/ 69724 h 173935"/>
                    <a:gd name="T4" fmla="*/ 2065680 w 5441674"/>
                    <a:gd name="T5" fmla="*/ 14798 h 173935"/>
                    <a:gd name="T6" fmla="*/ 2206243 w 5441674"/>
                    <a:gd name="T7" fmla="*/ 12616 h 173935"/>
                    <a:gd name="T8" fmla="*/ 2199895 w 5441674"/>
                    <a:gd name="T9" fmla="*/ 132472 h 173935"/>
                    <a:gd name="T10" fmla="*/ 6572191 w 5441674"/>
                    <a:gd name="T11" fmla="*/ 132472 h 173935"/>
                    <a:gd name="T12" fmla="*/ 6572191 w 5441674"/>
                    <a:gd name="T13" fmla="*/ 0 h 173935"/>
                    <a:gd name="T14" fmla="*/ 6709932 w 5441674"/>
                    <a:gd name="T15" fmla="*/ 2035 h 173935"/>
                    <a:gd name="T16" fmla="*/ 6709926 w 5441674"/>
                    <a:gd name="T17" fmla="*/ 72955 h 173935"/>
                    <a:gd name="T18" fmla="*/ 8744590 w 5441674"/>
                    <a:gd name="T19" fmla="*/ 0 h 173935"/>
                    <a:gd name="T20" fmla="*/ 8744590 w 5441674"/>
                    <a:gd name="T21" fmla="*/ 113546 h 173935"/>
                    <a:gd name="T22" fmla="*/ 9033326 w 5441674"/>
                    <a:gd name="T23" fmla="*/ 113546 h 173935"/>
                    <a:gd name="T24" fmla="*/ 9033326 w 5441674"/>
                    <a:gd name="T25" fmla="*/ 18924 h 1739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441674" h="173935">
                      <a:moveTo>
                        <a:pt x="0" y="16566"/>
                      </a:moveTo>
                      <a:lnTo>
                        <a:pt x="1242113" y="91549"/>
                      </a:lnTo>
                      <a:cubicBezTo>
                        <a:pt x="1242863" y="67509"/>
                        <a:pt x="1243614" y="43470"/>
                        <a:pt x="1244364" y="19430"/>
                      </a:cubicBezTo>
                      <a:lnTo>
                        <a:pt x="1329040" y="16566"/>
                      </a:lnTo>
                      <a:cubicBezTo>
                        <a:pt x="1327766" y="73265"/>
                        <a:pt x="1326491" y="117236"/>
                        <a:pt x="1325217" y="173935"/>
                      </a:cubicBezTo>
                      <a:lnTo>
                        <a:pt x="3959087" y="173935"/>
                      </a:lnTo>
                      <a:lnTo>
                        <a:pt x="3959087" y="0"/>
                      </a:lnTo>
                      <a:lnTo>
                        <a:pt x="4042063" y="2671"/>
                      </a:lnTo>
                      <a:cubicBezTo>
                        <a:pt x="4042062" y="36609"/>
                        <a:pt x="4042061" y="61854"/>
                        <a:pt x="4042060" y="95792"/>
                      </a:cubicBezTo>
                      <a:lnTo>
                        <a:pt x="5267739" y="0"/>
                      </a:lnTo>
                      <a:lnTo>
                        <a:pt x="5267739" y="149087"/>
                      </a:lnTo>
                      <a:lnTo>
                        <a:pt x="5441674" y="149087"/>
                      </a:lnTo>
                      <a:lnTo>
                        <a:pt x="5441674" y="24848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4" name="フリーフォーム 153">
                  <a:extLst>
                    <a:ext uri="{FF2B5EF4-FFF2-40B4-BE49-F238E27FC236}">
                      <a16:creationId xmlns:a16="http://schemas.microsoft.com/office/drawing/2014/main" id="{7BA63B2E-9D29-403E-92A7-4B5ACE940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6226" y="3684827"/>
                  <a:ext cx="247650" cy="1054554"/>
                </a:xfrm>
                <a:custGeom>
                  <a:avLst/>
                  <a:gdLst>
                    <a:gd name="T0" fmla="*/ 0 w 249116"/>
                    <a:gd name="T1" fmla="*/ 928241 h 1033096"/>
                    <a:gd name="T2" fmla="*/ 34582 w 249116"/>
                    <a:gd name="T3" fmla="*/ 941596 h 1033096"/>
                    <a:gd name="T4" fmla="*/ 33565 w 249116"/>
                    <a:gd name="T5" fmla="*/ 0 h 103309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9116" h="1033096">
                      <a:moveTo>
                        <a:pt x="0" y="1018442"/>
                      </a:moveTo>
                      <a:lnTo>
                        <a:pt x="249116" y="1033096"/>
                      </a:lnTo>
                      <a:cubicBezTo>
                        <a:pt x="246674" y="688731"/>
                        <a:pt x="244231" y="344365"/>
                        <a:pt x="241789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cxnSp>
              <p:nvCxnSpPr>
                <p:cNvPr id="161" name="直線コネクタ 160">
                  <a:extLst>
                    <a:ext uri="{FF2B5EF4-FFF2-40B4-BE49-F238E27FC236}">
                      <a16:creationId xmlns:a16="http://schemas.microsoft.com/office/drawing/2014/main" id="{18035D9C-ECFF-4284-86AE-455FB6C524D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7509101" y="3529706"/>
                  <a:ext cx="209550" cy="310243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3" name="直線コネクタ 162">
                  <a:extLst>
                    <a:ext uri="{FF2B5EF4-FFF2-40B4-BE49-F238E27FC236}">
                      <a16:creationId xmlns:a16="http://schemas.microsoft.com/office/drawing/2014/main" id="{5140BD66-1053-4ABB-8654-527DE53214E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7204301" y="3244135"/>
                  <a:ext cx="2" cy="1251360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4" name="直線コネクタ 163">
                  <a:extLst>
                    <a:ext uri="{FF2B5EF4-FFF2-40B4-BE49-F238E27FC236}">
                      <a16:creationId xmlns:a16="http://schemas.microsoft.com/office/drawing/2014/main" id="{73C7F7A0-2701-429C-BB71-72F70B8C9FA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779634" y="3839949"/>
                  <a:ext cx="0" cy="744311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5" name="直線コネクタ 164">
                  <a:extLst>
                    <a:ext uri="{FF2B5EF4-FFF2-40B4-BE49-F238E27FC236}">
                      <a16:creationId xmlns:a16="http://schemas.microsoft.com/office/drawing/2014/main" id="{61F27F79-C42D-4844-BE92-065BE80A245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927576" y="3839949"/>
                  <a:ext cx="0" cy="744311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6" name="直線コネクタ 165">
                  <a:extLst>
                    <a:ext uri="{FF2B5EF4-FFF2-40B4-BE49-F238E27FC236}">
                      <a16:creationId xmlns:a16="http://schemas.microsoft.com/office/drawing/2014/main" id="{A7819B7F-551B-4283-97E0-6C4A18AC839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500186" y="3175914"/>
                  <a:ext cx="0" cy="1408346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7" name="直線コネクタ 166">
                  <a:extLst>
                    <a:ext uri="{FF2B5EF4-FFF2-40B4-BE49-F238E27FC236}">
                      <a16:creationId xmlns:a16="http://schemas.microsoft.com/office/drawing/2014/main" id="{36F1717A-089C-4948-B295-92EAAD78ABC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353605" y="3837227"/>
                  <a:ext cx="0" cy="737508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8" name="直線コネクタ 167">
                  <a:extLst>
                    <a:ext uri="{FF2B5EF4-FFF2-40B4-BE49-F238E27FC236}">
                      <a16:creationId xmlns:a16="http://schemas.microsoft.com/office/drawing/2014/main" id="{0A3F0BBA-1A51-4C30-AA06-96A704DD35B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097666" y="4884977"/>
                  <a:ext cx="0" cy="171450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9" name="直線コネクタ 168">
                  <a:extLst>
                    <a:ext uri="{FF2B5EF4-FFF2-40B4-BE49-F238E27FC236}">
                      <a16:creationId xmlns:a16="http://schemas.microsoft.com/office/drawing/2014/main" id="{D224FCF7-D5F2-4AC5-B138-AB5F651BD8E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5551034" y="4884977"/>
                  <a:ext cx="0" cy="171450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0" name="直線コネクタ 169">
                  <a:extLst>
                    <a:ext uri="{FF2B5EF4-FFF2-40B4-BE49-F238E27FC236}">
                      <a16:creationId xmlns:a16="http://schemas.microsoft.com/office/drawing/2014/main" id="{69B34C19-30C6-4398-B705-CC73E2BFD76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307216" y="3839949"/>
                  <a:ext cx="0" cy="744311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1" name="直線コネクタ 170">
                  <a:extLst>
                    <a:ext uri="{FF2B5EF4-FFF2-40B4-BE49-F238E27FC236}">
                      <a16:creationId xmlns:a16="http://schemas.microsoft.com/office/drawing/2014/main" id="{180570A3-B233-447B-BB1F-8912911E31D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360534" y="3839949"/>
                  <a:ext cx="0" cy="744311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2" name="直線コネクタ 171">
                  <a:extLst>
                    <a:ext uri="{FF2B5EF4-FFF2-40B4-BE49-F238E27FC236}">
                      <a16:creationId xmlns:a16="http://schemas.microsoft.com/office/drawing/2014/main" id="{D83EE458-35EB-48FE-AA11-3B57D8B32F1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500187" y="3963774"/>
                  <a:ext cx="1427389" cy="0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" name="直線コネクタ 172">
                  <a:extLst>
                    <a:ext uri="{FF2B5EF4-FFF2-40B4-BE49-F238E27FC236}">
                      <a16:creationId xmlns:a16="http://schemas.microsoft.com/office/drawing/2014/main" id="{0439A37B-AF94-4BE5-BE2C-41002311E2E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927576" y="3963774"/>
                  <a:ext cx="360590" cy="0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4" name="直線コネクタ 173">
                  <a:extLst>
                    <a:ext uri="{FF2B5EF4-FFF2-40B4-BE49-F238E27FC236}">
                      <a16:creationId xmlns:a16="http://schemas.microsoft.com/office/drawing/2014/main" id="{4356B2E9-A258-4259-B253-D46372DB908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307216" y="3963774"/>
                  <a:ext cx="1046389" cy="0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5" name="直線コネクタ 174">
                  <a:extLst>
                    <a:ext uri="{FF2B5EF4-FFF2-40B4-BE49-F238E27FC236}">
                      <a16:creationId xmlns:a16="http://schemas.microsoft.com/office/drawing/2014/main" id="{2965C44B-076D-4FFE-B988-2A4CBA3C757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353605" y="3954249"/>
                  <a:ext cx="987879" cy="0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6" name="直線コネクタ 175">
                  <a:extLst>
                    <a:ext uri="{FF2B5EF4-FFF2-40B4-BE49-F238E27FC236}">
                      <a16:creationId xmlns:a16="http://schemas.microsoft.com/office/drawing/2014/main" id="{1AC48F3B-E573-44E0-AF61-1F92BBDA066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5787798" y="3954249"/>
                  <a:ext cx="1426028" cy="0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8" name="直線コネクタ 177">
                  <a:extLst>
                    <a:ext uri="{FF2B5EF4-FFF2-40B4-BE49-F238E27FC236}">
                      <a16:creationId xmlns:a16="http://schemas.microsoft.com/office/drawing/2014/main" id="{A78DEB5E-8A4F-4702-8C5C-66FC4ADCA92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408159" y="3954249"/>
                  <a:ext cx="371475" cy="0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" name="直線コネクタ 102">
                  <a:extLst>
                    <a:ext uri="{FF2B5EF4-FFF2-40B4-BE49-F238E27FC236}">
                      <a16:creationId xmlns:a16="http://schemas.microsoft.com/office/drawing/2014/main" id="{3D536B00-9F2C-4DCF-A5E5-346057BC385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546822" y="3267180"/>
                  <a:ext cx="5598750" cy="0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12C2AEA-D14E-47D8-963B-289B2340029E}"/>
                  </a:ext>
                </a:extLst>
              </p:cNvPr>
              <p:cNvSpPr txBox="1"/>
              <p:nvPr/>
            </p:nvSpPr>
            <p:spPr>
              <a:xfrm>
                <a:off x="488186" y="5620558"/>
                <a:ext cx="597759" cy="24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4.0</a:t>
                </a:r>
                <a:endPara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73EBB02D-8C64-4B67-9ECA-B49B4F567089}"/>
                  </a:ext>
                </a:extLst>
              </p:cNvPr>
              <p:cNvSpPr txBox="1"/>
              <p:nvPr/>
            </p:nvSpPr>
            <p:spPr>
              <a:xfrm>
                <a:off x="3400909" y="5620558"/>
                <a:ext cx="597759" cy="24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4.0</a:t>
                </a:r>
                <a:endPara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0" name="テキスト ボックス 179">
                <a:extLst>
                  <a:ext uri="{FF2B5EF4-FFF2-40B4-BE49-F238E27FC236}">
                    <a16:creationId xmlns:a16="http://schemas.microsoft.com/office/drawing/2014/main" id="{B612FA1C-D77A-450C-87C4-1695653C85B3}"/>
                  </a:ext>
                </a:extLst>
              </p:cNvPr>
              <p:cNvSpPr txBox="1"/>
              <p:nvPr/>
            </p:nvSpPr>
            <p:spPr>
              <a:xfrm>
                <a:off x="1085946" y="5620558"/>
                <a:ext cx="597759" cy="24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1.0</a:t>
                </a:r>
                <a:endPara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1" name="テキスト ボックス 180">
                <a:extLst>
                  <a:ext uri="{FF2B5EF4-FFF2-40B4-BE49-F238E27FC236}">
                    <a16:creationId xmlns:a16="http://schemas.microsoft.com/office/drawing/2014/main" id="{4FE02248-B3F3-47C0-87D1-94D3FC1C7064}"/>
                  </a:ext>
                </a:extLst>
              </p:cNvPr>
              <p:cNvSpPr txBox="1"/>
              <p:nvPr/>
            </p:nvSpPr>
            <p:spPr>
              <a:xfrm>
                <a:off x="1551950" y="5620558"/>
                <a:ext cx="597759" cy="24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3.0</a:t>
                </a:r>
                <a:endPara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2" name="テキスト ボックス 181">
                <a:extLst>
                  <a:ext uri="{FF2B5EF4-FFF2-40B4-BE49-F238E27FC236}">
                    <a16:creationId xmlns:a16="http://schemas.microsoft.com/office/drawing/2014/main" id="{5483B8F2-F6A3-4615-8FD1-9FA741D4404F}"/>
                  </a:ext>
                </a:extLst>
              </p:cNvPr>
              <p:cNvSpPr txBox="1"/>
              <p:nvPr/>
            </p:nvSpPr>
            <p:spPr>
              <a:xfrm>
                <a:off x="2302255" y="5612885"/>
                <a:ext cx="597759" cy="24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3.0</a:t>
                </a:r>
                <a:endPara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3" name="テキスト ボックス 182">
                <a:extLst>
                  <a:ext uri="{FF2B5EF4-FFF2-40B4-BE49-F238E27FC236}">
                    <a16:creationId xmlns:a16="http://schemas.microsoft.com/office/drawing/2014/main" id="{D969511B-8A19-42F8-9BA4-E77EFB746B8A}"/>
                  </a:ext>
                </a:extLst>
              </p:cNvPr>
              <p:cNvSpPr txBox="1"/>
              <p:nvPr/>
            </p:nvSpPr>
            <p:spPr>
              <a:xfrm>
                <a:off x="2793852" y="5620558"/>
                <a:ext cx="597759" cy="24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1.0</a:t>
                </a:r>
                <a:endPara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4" name="テキスト ボックス 183">
                <a:extLst>
                  <a:ext uri="{FF2B5EF4-FFF2-40B4-BE49-F238E27FC236}">
                    <a16:creationId xmlns:a16="http://schemas.microsoft.com/office/drawing/2014/main" id="{66351F9B-007D-4D12-BF6C-F69675750302}"/>
                  </a:ext>
                </a:extLst>
              </p:cNvPr>
              <p:cNvSpPr txBox="1"/>
              <p:nvPr/>
            </p:nvSpPr>
            <p:spPr>
              <a:xfrm>
                <a:off x="3426617" y="5895788"/>
                <a:ext cx="59775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歩道</a:t>
                </a:r>
              </a:p>
            </p:txBody>
          </p:sp>
          <p:sp>
            <p:nvSpPr>
              <p:cNvPr id="185" name="テキスト ボックス 184">
                <a:extLst>
                  <a:ext uri="{FF2B5EF4-FFF2-40B4-BE49-F238E27FC236}">
                    <a16:creationId xmlns:a16="http://schemas.microsoft.com/office/drawing/2014/main" id="{1EC1CA32-D44C-4619-A630-423482084363}"/>
                  </a:ext>
                </a:extLst>
              </p:cNvPr>
              <p:cNvSpPr txBox="1"/>
              <p:nvPr/>
            </p:nvSpPr>
            <p:spPr>
              <a:xfrm>
                <a:off x="460964" y="5884798"/>
                <a:ext cx="59775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歩道</a:t>
                </a:r>
              </a:p>
            </p:txBody>
          </p:sp>
          <p:sp>
            <p:nvSpPr>
              <p:cNvPr id="186" name="テキスト ボックス 185">
                <a:extLst>
                  <a:ext uri="{FF2B5EF4-FFF2-40B4-BE49-F238E27FC236}">
                    <a16:creationId xmlns:a16="http://schemas.microsoft.com/office/drawing/2014/main" id="{4759434A-739C-48C6-A147-EAC476D1F52A}"/>
                  </a:ext>
                </a:extLst>
              </p:cNvPr>
              <p:cNvSpPr txBox="1"/>
              <p:nvPr/>
            </p:nvSpPr>
            <p:spPr>
              <a:xfrm>
                <a:off x="1572845" y="6558497"/>
                <a:ext cx="59775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車道</a:t>
                </a:r>
              </a:p>
            </p:txBody>
          </p:sp>
          <p:sp>
            <p:nvSpPr>
              <p:cNvPr id="187" name="テキスト ボックス 186">
                <a:extLst>
                  <a:ext uri="{FF2B5EF4-FFF2-40B4-BE49-F238E27FC236}">
                    <a16:creationId xmlns:a16="http://schemas.microsoft.com/office/drawing/2014/main" id="{E5D0C9B3-DCB6-41F7-9C55-F7D5B1BB369B}"/>
                  </a:ext>
                </a:extLst>
              </p:cNvPr>
              <p:cNvSpPr txBox="1"/>
              <p:nvPr/>
            </p:nvSpPr>
            <p:spPr>
              <a:xfrm>
                <a:off x="2312650" y="6550035"/>
                <a:ext cx="59775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車道</a:t>
                </a:r>
              </a:p>
            </p:txBody>
          </p:sp>
          <p:sp>
            <p:nvSpPr>
              <p:cNvPr id="188" name="テキスト ボックス 187">
                <a:extLst>
                  <a:ext uri="{FF2B5EF4-FFF2-40B4-BE49-F238E27FC236}">
                    <a16:creationId xmlns:a16="http://schemas.microsoft.com/office/drawing/2014/main" id="{44ACD320-C3EA-48C7-B082-206ED37BFA88}"/>
                  </a:ext>
                </a:extLst>
              </p:cNvPr>
              <p:cNvSpPr txBox="1"/>
              <p:nvPr/>
            </p:nvSpPr>
            <p:spPr>
              <a:xfrm>
                <a:off x="1239546" y="6657757"/>
                <a:ext cx="292388" cy="69337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7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自転車通行帯</a:t>
                </a:r>
              </a:p>
            </p:txBody>
          </p:sp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ED6A8D29-8A8E-434C-86A2-9F6AFC1F4750}"/>
                  </a:ext>
                </a:extLst>
              </p:cNvPr>
              <p:cNvSpPr txBox="1"/>
              <p:nvPr/>
            </p:nvSpPr>
            <p:spPr>
              <a:xfrm>
                <a:off x="2936302" y="6646704"/>
                <a:ext cx="292388" cy="69337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7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自転車通行帯</a:t>
                </a:r>
              </a:p>
            </p:txBody>
          </p:sp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EA43566-6644-40A8-AE40-2554C4BE35E3}"/>
                  </a:ext>
                </a:extLst>
              </p:cNvPr>
              <p:cNvSpPr txBox="1"/>
              <p:nvPr/>
            </p:nvSpPr>
            <p:spPr>
              <a:xfrm>
                <a:off x="1937982" y="5136336"/>
                <a:ext cx="597759" cy="260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16.0</a:t>
                </a:r>
                <a:endPara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9049346D-8A20-49B9-BE01-7E7669B435C2}"/>
                </a:ext>
              </a:extLst>
            </p:cNvPr>
            <p:cNvGrpSpPr/>
            <p:nvPr/>
          </p:nvGrpSpPr>
          <p:grpSpPr>
            <a:xfrm>
              <a:off x="138442" y="6330063"/>
              <a:ext cx="165199" cy="212098"/>
              <a:chOff x="-774799" y="5410292"/>
              <a:chExt cx="293205" cy="376445"/>
            </a:xfrm>
          </p:grpSpPr>
          <p:cxnSp>
            <p:nvCxnSpPr>
              <p:cNvPr id="107" name="直線コネクタ 106">
                <a:extLst>
                  <a:ext uri="{FF2B5EF4-FFF2-40B4-BE49-F238E27FC236}">
                    <a16:creationId xmlns:a16="http://schemas.microsoft.com/office/drawing/2014/main" id="{FBD1035C-18D7-4CA4-951D-8DC398E665D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612874" y="5634337"/>
                <a:ext cx="0" cy="15240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B1C13BEB-A46E-424B-BBB5-8BEB4301A86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481594" y="5634337"/>
                <a:ext cx="0" cy="152400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" name="直線コネクタ 109">
                <a:extLst>
                  <a:ext uri="{FF2B5EF4-FFF2-40B4-BE49-F238E27FC236}">
                    <a16:creationId xmlns:a16="http://schemas.microsoft.com/office/drawing/2014/main" id="{373CF471-28EB-4688-82BB-C9A25B637F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774799" y="5410292"/>
                <a:ext cx="0" cy="262145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50A04BAC-C5EE-4B99-8F6D-7016D49BEBA6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0F72D593-660E-460F-9586-ED46333BDE9E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3"/>
                </a:rPr>
                <a:t>こちらをご覧ください（富田土木事務所ホームページ）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3286A223-2C6C-4AF5-8CDE-EAAB3721031B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106" name="正方形/長方形 105">
                <a:extLst>
                  <a:ext uri="{FF2B5EF4-FFF2-40B4-BE49-F238E27FC236}">
                    <a16:creationId xmlns:a16="http://schemas.microsoft.com/office/drawing/2014/main" id="{8C8AD827-B7B4-4823-9A8A-1EE265ACCCD1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112" name="グループ化 111">
                <a:extLst>
                  <a:ext uri="{FF2B5EF4-FFF2-40B4-BE49-F238E27FC236}">
                    <a16:creationId xmlns:a16="http://schemas.microsoft.com/office/drawing/2014/main" id="{0C1B05EF-32EF-4DEB-8120-B00625D44982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113" name="テキスト ボックス 112">
                  <a:extLst>
                    <a:ext uri="{FF2B5EF4-FFF2-40B4-BE49-F238E27FC236}">
                      <a16:creationId xmlns:a16="http://schemas.microsoft.com/office/drawing/2014/main" id="{D09DDED3-93A4-42E5-8231-16BF8E39D4CD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114" name="直線コネクタ 113">
                  <a:extLst>
                    <a:ext uri="{FF2B5EF4-FFF2-40B4-BE49-F238E27FC236}">
                      <a16:creationId xmlns:a16="http://schemas.microsoft.com/office/drawing/2014/main" id="{D268F6AD-93D3-4B95-8797-9F12910BEF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線コネクタ 114">
                  <a:extLst>
                    <a:ext uri="{FF2B5EF4-FFF2-40B4-BE49-F238E27FC236}">
                      <a16:creationId xmlns:a16="http://schemas.microsoft.com/office/drawing/2014/main" id="{5A428B4F-96A7-4E81-BC8C-5211A616F6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67B9DD4-9515-4A10-910D-77030397F9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8701" y="880583"/>
            <a:ext cx="4317075" cy="4304475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BCA9A484-6AB8-483A-AEEB-F245C21B7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545" y="880827"/>
            <a:ext cx="309143" cy="525543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E87C4381-59A5-41AD-BF44-7EF720EDF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49" y="894214"/>
            <a:ext cx="1173823" cy="18756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楕円 117">
            <a:extLst>
              <a:ext uri="{FF2B5EF4-FFF2-40B4-BE49-F238E27FC236}">
                <a16:creationId xmlns:a16="http://schemas.microsoft.com/office/drawing/2014/main" id="{D1D41A70-398C-4048-AB10-AE7E57DCD9D0}"/>
              </a:ext>
            </a:extLst>
          </p:cNvPr>
          <p:cNvSpPr/>
          <p:nvPr/>
        </p:nvSpPr>
        <p:spPr>
          <a:xfrm>
            <a:off x="8527243" y="1957268"/>
            <a:ext cx="114214" cy="1142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9" name="直線矢印コネクタ 118">
            <a:extLst>
              <a:ext uri="{FF2B5EF4-FFF2-40B4-BE49-F238E27FC236}">
                <a16:creationId xmlns:a16="http://schemas.microsoft.com/office/drawing/2014/main" id="{552FCB4F-4CFF-4EB0-B965-6C842832AE65}"/>
              </a:ext>
            </a:extLst>
          </p:cNvPr>
          <p:cNvCxnSpPr>
            <a:cxnSpLocks/>
          </p:cNvCxnSpPr>
          <p:nvPr/>
        </p:nvCxnSpPr>
        <p:spPr>
          <a:xfrm>
            <a:off x="8258809" y="1695658"/>
            <a:ext cx="303560" cy="2886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EFF7C2CE-CAA1-4E2D-811E-A3C64EBC1A13}"/>
              </a:ext>
            </a:extLst>
          </p:cNvPr>
          <p:cNvCxnSpPr>
            <a:cxnSpLocks/>
          </p:cNvCxnSpPr>
          <p:nvPr/>
        </p:nvCxnSpPr>
        <p:spPr>
          <a:xfrm flipH="1">
            <a:off x="7816854" y="1690012"/>
            <a:ext cx="4570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0EE6C8F3-DD07-495A-B0A9-F61C859861A4}"/>
              </a:ext>
            </a:extLst>
          </p:cNvPr>
          <p:cNvSpPr txBox="1"/>
          <p:nvPr/>
        </p:nvSpPr>
        <p:spPr>
          <a:xfrm>
            <a:off x="7597981" y="1442041"/>
            <a:ext cx="1000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事業箇所</a:t>
            </a: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F13B177F-7B94-4B32-8A40-A1E5536E1CEF}"/>
              </a:ext>
            </a:extLst>
          </p:cNvPr>
          <p:cNvSpPr/>
          <p:nvPr/>
        </p:nvSpPr>
        <p:spPr>
          <a:xfrm>
            <a:off x="6005256" y="3091233"/>
            <a:ext cx="356130" cy="54531"/>
          </a:xfrm>
          <a:custGeom>
            <a:avLst/>
            <a:gdLst>
              <a:gd name="connsiteX0" fmla="*/ 299720 w 299720"/>
              <a:gd name="connsiteY0" fmla="*/ 0 h 25400"/>
              <a:gd name="connsiteX1" fmla="*/ 0 w 299720"/>
              <a:gd name="connsiteY1" fmla="*/ 2540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9720" h="25400">
                <a:moveTo>
                  <a:pt x="299720" y="0"/>
                </a:moveTo>
                <a:lnTo>
                  <a:pt x="0" y="2540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楕円 121">
            <a:extLst>
              <a:ext uri="{FF2B5EF4-FFF2-40B4-BE49-F238E27FC236}">
                <a16:creationId xmlns:a16="http://schemas.microsoft.com/office/drawing/2014/main" id="{BCC0BF70-5D56-4DDD-A680-3039D13D1A51}"/>
              </a:ext>
            </a:extLst>
          </p:cNvPr>
          <p:cNvSpPr/>
          <p:nvPr/>
        </p:nvSpPr>
        <p:spPr>
          <a:xfrm>
            <a:off x="5507369" y="3100011"/>
            <a:ext cx="101600" cy="1016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AADD5B55-8551-464A-AB39-D9BE088451E6}"/>
              </a:ext>
            </a:extLst>
          </p:cNvPr>
          <p:cNvCxnSpPr>
            <a:cxnSpLocks/>
            <a:stCxn id="124" idx="2"/>
            <a:endCxn id="122" idx="1"/>
          </p:cNvCxnSpPr>
          <p:nvPr/>
        </p:nvCxnSpPr>
        <p:spPr>
          <a:xfrm>
            <a:off x="5483593" y="2413223"/>
            <a:ext cx="38655" cy="701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1C4892FF-9986-4CE7-9652-C217469068A6}"/>
              </a:ext>
            </a:extLst>
          </p:cNvPr>
          <p:cNvSpPr txBox="1"/>
          <p:nvPr/>
        </p:nvSpPr>
        <p:spPr>
          <a:xfrm>
            <a:off x="4863566" y="2107336"/>
            <a:ext cx="1240054" cy="305887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大阪メトロ　御堂筋線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北花田駅</a:t>
            </a:r>
            <a:endParaRPr kumimoji="1" lang="en-US" altLang="zh-TW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7CFBA5EA-766C-49E2-9A37-E95AC2960AAB}"/>
              </a:ext>
            </a:extLst>
          </p:cNvPr>
          <p:cNvSpPr/>
          <p:nvPr/>
        </p:nvSpPr>
        <p:spPr>
          <a:xfrm rot="10800000" flipV="1">
            <a:off x="5991786" y="3864356"/>
            <a:ext cx="365900" cy="45719"/>
          </a:xfrm>
          <a:custGeom>
            <a:avLst/>
            <a:gdLst>
              <a:gd name="connsiteX0" fmla="*/ 0 w 850900"/>
              <a:gd name="connsiteY0" fmla="*/ 0 h 0"/>
              <a:gd name="connsiteX1" fmla="*/ 850900 w 850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noFill/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110B0A0F-29CB-4D41-9B6E-C55B69CC4A77}"/>
              </a:ext>
            </a:extLst>
          </p:cNvPr>
          <p:cNvSpPr/>
          <p:nvPr/>
        </p:nvSpPr>
        <p:spPr>
          <a:xfrm>
            <a:off x="5707542" y="3961966"/>
            <a:ext cx="913974" cy="3880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endParaRPr kumimoji="1" lang="en-US" altLang="ja-JP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L=0.35km</a:t>
            </a:r>
            <a:endParaRPr kumimoji="1" lang="ja-JP" altLang="en-US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A4062975-5D01-4F1F-8356-63E3B271F293}"/>
              </a:ext>
            </a:extLst>
          </p:cNvPr>
          <p:cNvCxnSpPr>
            <a:cxnSpLocks/>
          </p:cNvCxnSpPr>
          <p:nvPr/>
        </p:nvCxnSpPr>
        <p:spPr>
          <a:xfrm flipH="1">
            <a:off x="5989491" y="3192224"/>
            <a:ext cx="1" cy="72550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6C4DD734-C232-406D-A090-376BE30CB900}"/>
              </a:ext>
            </a:extLst>
          </p:cNvPr>
          <p:cNvCxnSpPr>
            <a:cxnSpLocks/>
          </p:cNvCxnSpPr>
          <p:nvPr/>
        </p:nvCxnSpPr>
        <p:spPr>
          <a:xfrm flipH="1">
            <a:off x="6359979" y="3192224"/>
            <a:ext cx="1" cy="72550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491573A-C713-40B4-B80D-7A5E18F0D394}"/>
              </a:ext>
            </a:extLst>
          </p:cNvPr>
          <p:cNvSpPr/>
          <p:nvPr/>
        </p:nvSpPr>
        <p:spPr>
          <a:xfrm>
            <a:off x="6365240" y="2979420"/>
            <a:ext cx="2606040" cy="104140"/>
          </a:xfrm>
          <a:custGeom>
            <a:avLst/>
            <a:gdLst>
              <a:gd name="connsiteX0" fmla="*/ 0 w 2631440"/>
              <a:gd name="connsiteY0" fmla="*/ 96520 h 96520"/>
              <a:gd name="connsiteX1" fmla="*/ 685800 w 2631440"/>
              <a:gd name="connsiteY1" fmla="*/ 0 h 96520"/>
              <a:gd name="connsiteX2" fmla="*/ 995680 w 2631440"/>
              <a:gd name="connsiteY2" fmla="*/ 20320 h 96520"/>
              <a:gd name="connsiteX3" fmla="*/ 2631440 w 2631440"/>
              <a:gd name="connsiteY3" fmla="*/ 25400 h 96520"/>
              <a:gd name="connsiteX0" fmla="*/ 0 w 2484120"/>
              <a:gd name="connsiteY0" fmla="*/ 96520 h 96520"/>
              <a:gd name="connsiteX1" fmla="*/ 685800 w 2484120"/>
              <a:gd name="connsiteY1" fmla="*/ 0 h 96520"/>
              <a:gd name="connsiteX2" fmla="*/ 995680 w 2484120"/>
              <a:gd name="connsiteY2" fmla="*/ 20320 h 96520"/>
              <a:gd name="connsiteX3" fmla="*/ 2484120 w 2484120"/>
              <a:gd name="connsiteY3" fmla="*/ 30480 h 96520"/>
              <a:gd name="connsiteX0" fmla="*/ 0 w 2606040"/>
              <a:gd name="connsiteY0" fmla="*/ 96520 h 96520"/>
              <a:gd name="connsiteX1" fmla="*/ 685800 w 2606040"/>
              <a:gd name="connsiteY1" fmla="*/ 0 h 96520"/>
              <a:gd name="connsiteX2" fmla="*/ 995680 w 2606040"/>
              <a:gd name="connsiteY2" fmla="*/ 20320 h 96520"/>
              <a:gd name="connsiteX3" fmla="*/ 2606040 w 2606040"/>
              <a:gd name="connsiteY3" fmla="*/ 25400 h 96520"/>
              <a:gd name="connsiteX0" fmla="*/ 0 w 2606040"/>
              <a:gd name="connsiteY0" fmla="*/ 104140 h 104140"/>
              <a:gd name="connsiteX1" fmla="*/ 716280 w 2606040"/>
              <a:gd name="connsiteY1" fmla="*/ 0 h 104140"/>
              <a:gd name="connsiteX2" fmla="*/ 995680 w 2606040"/>
              <a:gd name="connsiteY2" fmla="*/ 27940 h 104140"/>
              <a:gd name="connsiteX3" fmla="*/ 2606040 w 2606040"/>
              <a:gd name="connsiteY3" fmla="*/ 33020 h 10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040" h="104140">
                <a:moveTo>
                  <a:pt x="0" y="104140"/>
                </a:moveTo>
                <a:lnTo>
                  <a:pt x="716280" y="0"/>
                </a:lnTo>
                <a:lnTo>
                  <a:pt x="995680" y="27940"/>
                </a:lnTo>
                <a:lnTo>
                  <a:pt x="2606040" y="33020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42A67B9A-919B-486E-BC0E-DB89A33F0191}"/>
              </a:ext>
            </a:extLst>
          </p:cNvPr>
          <p:cNvCxnSpPr>
            <a:cxnSpLocks/>
          </p:cNvCxnSpPr>
          <p:nvPr/>
        </p:nvCxnSpPr>
        <p:spPr>
          <a:xfrm>
            <a:off x="8981918" y="3013740"/>
            <a:ext cx="141708" cy="0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テキスト ボックス 38">
            <a:extLst>
              <a:ext uri="{FF2B5EF4-FFF2-40B4-BE49-F238E27FC236}">
                <a16:creationId xmlns:a16="http://schemas.microsoft.com/office/drawing/2014/main" id="{B992804B-F185-4395-8601-034AAB3FBC92}"/>
              </a:ext>
            </a:extLst>
          </p:cNvPr>
          <p:cNvSpPr txBox="1"/>
          <p:nvPr/>
        </p:nvSpPr>
        <p:spPr>
          <a:xfrm>
            <a:off x="6754792" y="1262556"/>
            <a:ext cx="128168" cy="99772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近鉄南大阪線</a:t>
            </a: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F848BC5E-DD63-47EF-83A9-22C08DE853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24" t="43822" r="65252" b="38348"/>
          <a:stretch/>
        </p:blipFill>
        <p:spPr>
          <a:xfrm>
            <a:off x="1601493" y="5607357"/>
            <a:ext cx="435831" cy="335559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3E859E21-03B0-4848-8070-5AA655FB0C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24" t="43056" r="90152" b="38066"/>
          <a:stretch/>
        </p:blipFill>
        <p:spPr>
          <a:xfrm>
            <a:off x="425896" y="5542450"/>
            <a:ext cx="408825" cy="333282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E70D6945-425E-4021-A001-AF9849AA29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058" t="44284" r="37918" b="37887"/>
          <a:stretch/>
        </p:blipFill>
        <p:spPr>
          <a:xfrm>
            <a:off x="2293253" y="5617958"/>
            <a:ext cx="422063" cy="324958"/>
          </a:xfrm>
          <a:prstGeom prst="rect">
            <a:avLst/>
          </a:prstGeom>
        </p:spPr>
      </p:pic>
      <p:pic>
        <p:nvPicPr>
          <p:cNvPr id="99" name="図 98">
            <a:extLst>
              <a:ext uri="{FF2B5EF4-FFF2-40B4-BE49-F238E27FC236}">
                <a16:creationId xmlns:a16="http://schemas.microsoft.com/office/drawing/2014/main" id="{842D3D3D-A7A5-47CA-BF0B-2E51F3B7CA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24" t="43056" r="90152" b="38066"/>
          <a:stretch/>
        </p:blipFill>
        <p:spPr>
          <a:xfrm>
            <a:off x="3266130" y="5548964"/>
            <a:ext cx="408825" cy="333282"/>
          </a:xfrm>
          <a:prstGeom prst="rect">
            <a:avLst/>
          </a:prstGeom>
        </p:spPr>
      </p:pic>
      <p:pic>
        <p:nvPicPr>
          <p:cNvPr id="100" name="図 99">
            <a:extLst>
              <a:ext uri="{FF2B5EF4-FFF2-40B4-BE49-F238E27FC236}">
                <a16:creationId xmlns:a16="http://schemas.microsoft.com/office/drawing/2014/main" id="{E58329E9-2294-405F-AA94-11EDA1C032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347" t="43086" r="81629" b="38036"/>
          <a:stretch/>
        </p:blipFill>
        <p:spPr>
          <a:xfrm>
            <a:off x="2740938" y="5658407"/>
            <a:ext cx="364383" cy="297052"/>
          </a:xfrm>
          <a:prstGeom prst="rect">
            <a:avLst/>
          </a:prstGeom>
        </p:spPr>
      </p:pic>
      <p:sp>
        <p:nvSpPr>
          <p:cNvPr id="91" name="テキスト ボックス 38">
            <a:extLst>
              <a:ext uri="{FF2B5EF4-FFF2-40B4-BE49-F238E27FC236}">
                <a16:creationId xmlns:a16="http://schemas.microsoft.com/office/drawing/2014/main" id="{C2C565B0-55CF-43E8-A9CD-BFC9D23838FE}"/>
              </a:ext>
            </a:extLst>
          </p:cNvPr>
          <p:cNvSpPr txBox="1"/>
          <p:nvPr/>
        </p:nvSpPr>
        <p:spPr>
          <a:xfrm>
            <a:off x="7142528" y="3055732"/>
            <a:ext cx="1054686" cy="14437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（都）堺港大堀線</a:t>
            </a:r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42E36100-5B55-4A22-84B7-B02ED56983E2}"/>
              </a:ext>
            </a:extLst>
          </p:cNvPr>
          <p:cNvGrpSpPr/>
          <p:nvPr/>
        </p:nvGrpSpPr>
        <p:grpSpPr>
          <a:xfrm>
            <a:off x="7864591" y="4378010"/>
            <a:ext cx="300591" cy="195364"/>
            <a:chOff x="0" y="0"/>
            <a:chExt cx="510829" cy="330307"/>
          </a:xfrm>
        </p:grpSpPr>
        <p:sp>
          <p:nvSpPr>
            <p:cNvPr id="95" name="Freeform 4">
              <a:extLst>
                <a:ext uri="{FF2B5EF4-FFF2-40B4-BE49-F238E27FC236}">
                  <a16:creationId xmlns:a16="http://schemas.microsoft.com/office/drawing/2014/main" id="{BC94991F-6EA7-4D83-B59A-75539608B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10829" cy="330307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Rectangle 5">
              <a:extLst>
                <a:ext uri="{FF2B5EF4-FFF2-40B4-BE49-F238E27FC236}">
                  <a16:creationId xmlns:a16="http://schemas.microsoft.com/office/drawing/2014/main" id="{80C0B8AA-8BBB-43A1-8E74-2D8E0FC4C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89" y="48412"/>
              <a:ext cx="286962" cy="23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</a:t>
              </a: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09</a:t>
              </a:r>
            </a:p>
          </p:txBody>
        </p:sp>
      </p:grp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72D1BC63-31E7-4D35-A465-808583150ED7}"/>
              </a:ext>
            </a:extLst>
          </p:cNvPr>
          <p:cNvSpPr txBox="1"/>
          <p:nvPr/>
        </p:nvSpPr>
        <p:spPr>
          <a:xfrm>
            <a:off x="3502533" y="4457536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</p:spTree>
    <p:extLst>
      <p:ext uri="{BB962C8B-B14F-4D97-AF65-F5344CB8AC3E}">
        <p14:creationId xmlns:p14="http://schemas.microsoft.com/office/powerpoint/2010/main" val="3072943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画面に合わせる (4:3)</PresentationFormat>
  <Paragraphs>51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3</cp:revision>
  <dcterms:created xsi:type="dcterms:W3CDTF">2025-09-16T08:04:55Z</dcterms:created>
  <dcterms:modified xsi:type="dcterms:W3CDTF">2025-11-21T00:35:34Z</dcterms:modified>
</cp:coreProperties>
</file>