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19"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7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7939C-3286-4BF1-AF4C-6B24CDCBD5E7}" type="datetimeFigureOut">
              <a:rPr kumimoji="1" lang="ja-JP" altLang="en-US" smtClean="0"/>
              <a:t>2025/11/21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E63D8-3BB2-4C81-9463-A5AB43764298}" type="slidenum">
              <a:rPr kumimoji="1" lang="ja-JP" altLang="en-US" smtClean="0"/>
              <a:t>‹#›</a:t>
            </a:fld>
            <a:endParaRPr kumimoji="1" lang="ja-JP" altLang="en-US"/>
          </a:p>
        </p:txBody>
      </p:sp>
    </p:spTree>
    <p:extLst>
      <p:ext uri="{BB962C8B-B14F-4D97-AF65-F5344CB8AC3E}">
        <p14:creationId xmlns:p14="http://schemas.microsoft.com/office/powerpoint/2010/main" val="3289339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2ACAC1F-5F27-4421-A257-8FAFD41E9BD8}" type="slidenum">
              <a:rPr kumimoji="1" lang="ja-JP" altLang="en-US" smtClean="0"/>
              <a:t>1</a:t>
            </a:fld>
            <a:endParaRPr kumimoji="1" lang="ja-JP" altLang="en-US"/>
          </a:p>
        </p:txBody>
      </p:sp>
    </p:spTree>
    <p:extLst>
      <p:ext uri="{BB962C8B-B14F-4D97-AF65-F5344CB8AC3E}">
        <p14:creationId xmlns:p14="http://schemas.microsoft.com/office/powerpoint/2010/main" val="37726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0E5934-CCA7-4E8D-90FB-869CA2180C4C}"/>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A6FA284-74B7-4915-B8B7-F72BABA72E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BCF364E-3A6E-4E82-B15B-CFC4E75F9107}"/>
              </a:ext>
            </a:extLst>
          </p:cNvPr>
          <p:cNvSpPr>
            <a:spLocks noGrp="1"/>
          </p:cNvSpPr>
          <p:nvPr>
            <p:ph type="dt" sz="half" idx="10"/>
          </p:nvPr>
        </p:nvSpPr>
        <p:spPr/>
        <p:txBody>
          <a:bodyPr/>
          <a:lstStyle/>
          <a:p>
            <a:fld id="{5A7AD8CE-5C19-4F24-AD38-D3537C9CBC28}"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AF6BD58F-5661-4DFA-8FD2-CE701E20FF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1AA6BB-FE83-4557-9734-68D562EAF3B4}"/>
              </a:ext>
            </a:extLst>
          </p:cNvPr>
          <p:cNvSpPr>
            <a:spLocks noGrp="1"/>
          </p:cNvSpPr>
          <p:nvPr>
            <p:ph type="sldNum" sz="quarter" idx="12"/>
          </p:nvPr>
        </p:nvSpPr>
        <p:spPr/>
        <p:txBody>
          <a:bodyPr/>
          <a:lstStyle/>
          <a:p>
            <a:fld id="{30931792-E10C-4E8E-B654-075F10128548}" type="slidenum">
              <a:rPr kumimoji="1" lang="ja-JP" altLang="en-US" smtClean="0"/>
              <a:t>‹#›</a:t>
            </a:fld>
            <a:endParaRPr kumimoji="1" lang="ja-JP" altLang="en-US"/>
          </a:p>
        </p:txBody>
      </p:sp>
    </p:spTree>
    <p:extLst>
      <p:ext uri="{BB962C8B-B14F-4D97-AF65-F5344CB8AC3E}">
        <p14:creationId xmlns:p14="http://schemas.microsoft.com/office/powerpoint/2010/main" val="65064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2477F9-230C-4F64-8824-D8DBDA9AAD9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156E7C3-2FC5-49FB-A74C-BE44308399C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FF164D-9B17-4091-94FF-9576468700B2}"/>
              </a:ext>
            </a:extLst>
          </p:cNvPr>
          <p:cNvSpPr>
            <a:spLocks noGrp="1"/>
          </p:cNvSpPr>
          <p:nvPr>
            <p:ph type="dt" sz="half" idx="10"/>
          </p:nvPr>
        </p:nvSpPr>
        <p:spPr/>
        <p:txBody>
          <a:bodyPr/>
          <a:lstStyle/>
          <a:p>
            <a:fld id="{5A7AD8CE-5C19-4F24-AD38-D3537C9CBC28}"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117A5369-8ECB-4626-ABF5-69DEE4E429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064C44-09BF-4C2E-8B39-950941B82D04}"/>
              </a:ext>
            </a:extLst>
          </p:cNvPr>
          <p:cNvSpPr>
            <a:spLocks noGrp="1"/>
          </p:cNvSpPr>
          <p:nvPr>
            <p:ph type="sldNum" sz="quarter" idx="12"/>
          </p:nvPr>
        </p:nvSpPr>
        <p:spPr/>
        <p:txBody>
          <a:bodyPr/>
          <a:lstStyle/>
          <a:p>
            <a:fld id="{30931792-E10C-4E8E-B654-075F10128548}" type="slidenum">
              <a:rPr kumimoji="1" lang="ja-JP" altLang="en-US" smtClean="0"/>
              <a:t>‹#›</a:t>
            </a:fld>
            <a:endParaRPr kumimoji="1" lang="ja-JP" altLang="en-US"/>
          </a:p>
        </p:txBody>
      </p:sp>
    </p:spTree>
    <p:extLst>
      <p:ext uri="{BB962C8B-B14F-4D97-AF65-F5344CB8AC3E}">
        <p14:creationId xmlns:p14="http://schemas.microsoft.com/office/powerpoint/2010/main" val="118630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323547C-86BC-49C4-BFE5-FD04895D4C99}"/>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95161FD-A924-4E80-9501-AA25933BFF7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27620AE-220A-415C-91C2-1265C451466E}"/>
              </a:ext>
            </a:extLst>
          </p:cNvPr>
          <p:cNvSpPr>
            <a:spLocks noGrp="1"/>
          </p:cNvSpPr>
          <p:nvPr>
            <p:ph type="dt" sz="half" idx="10"/>
          </p:nvPr>
        </p:nvSpPr>
        <p:spPr/>
        <p:txBody>
          <a:bodyPr/>
          <a:lstStyle/>
          <a:p>
            <a:fld id="{5A7AD8CE-5C19-4F24-AD38-D3537C9CBC28}"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E5552034-88C0-4A9C-A0A7-590F765567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0355E4-1B77-41DC-BDF2-F6957B8757F0}"/>
              </a:ext>
            </a:extLst>
          </p:cNvPr>
          <p:cNvSpPr>
            <a:spLocks noGrp="1"/>
          </p:cNvSpPr>
          <p:nvPr>
            <p:ph type="sldNum" sz="quarter" idx="12"/>
          </p:nvPr>
        </p:nvSpPr>
        <p:spPr/>
        <p:txBody>
          <a:bodyPr/>
          <a:lstStyle/>
          <a:p>
            <a:fld id="{30931792-E10C-4E8E-B654-075F10128548}" type="slidenum">
              <a:rPr kumimoji="1" lang="ja-JP" altLang="en-US" smtClean="0"/>
              <a:t>‹#›</a:t>
            </a:fld>
            <a:endParaRPr kumimoji="1" lang="ja-JP" altLang="en-US"/>
          </a:p>
        </p:txBody>
      </p:sp>
    </p:spTree>
    <p:extLst>
      <p:ext uri="{BB962C8B-B14F-4D97-AF65-F5344CB8AC3E}">
        <p14:creationId xmlns:p14="http://schemas.microsoft.com/office/powerpoint/2010/main" val="334386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1CD712-965D-4C0A-9C14-E31AA22E09B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7715EFC-3834-42A1-93B1-11D65FB358E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AFEDC3-AB02-4905-9F8C-93CF3C2A0E84}"/>
              </a:ext>
            </a:extLst>
          </p:cNvPr>
          <p:cNvSpPr>
            <a:spLocks noGrp="1"/>
          </p:cNvSpPr>
          <p:nvPr>
            <p:ph type="dt" sz="half" idx="10"/>
          </p:nvPr>
        </p:nvSpPr>
        <p:spPr/>
        <p:txBody>
          <a:bodyPr/>
          <a:lstStyle/>
          <a:p>
            <a:fld id="{5A7AD8CE-5C19-4F24-AD38-D3537C9CBC28}"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0429B7A2-37BB-4900-A621-E2B2F78F9A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521B22-BCAE-4778-9710-B84EC11B2D2F}"/>
              </a:ext>
            </a:extLst>
          </p:cNvPr>
          <p:cNvSpPr>
            <a:spLocks noGrp="1"/>
          </p:cNvSpPr>
          <p:nvPr>
            <p:ph type="sldNum" sz="quarter" idx="12"/>
          </p:nvPr>
        </p:nvSpPr>
        <p:spPr/>
        <p:txBody>
          <a:bodyPr/>
          <a:lstStyle/>
          <a:p>
            <a:fld id="{30931792-E10C-4E8E-B654-075F10128548}" type="slidenum">
              <a:rPr kumimoji="1" lang="ja-JP" altLang="en-US" smtClean="0"/>
              <a:t>‹#›</a:t>
            </a:fld>
            <a:endParaRPr kumimoji="1" lang="ja-JP" altLang="en-US"/>
          </a:p>
        </p:txBody>
      </p:sp>
    </p:spTree>
    <p:extLst>
      <p:ext uri="{BB962C8B-B14F-4D97-AF65-F5344CB8AC3E}">
        <p14:creationId xmlns:p14="http://schemas.microsoft.com/office/powerpoint/2010/main" val="296141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2CDA62-BDCC-4399-83CC-C34382FEDFD5}"/>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69EBF7-7923-44ED-A365-6D45C86EAC0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C888272-C0F9-4C7E-9D39-BF16670809AC}"/>
              </a:ext>
            </a:extLst>
          </p:cNvPr>
          <p:cNvSpPr>
            <a:spLocks noGrp="1"/>
          </p:cNvSpPr>
          <p:nvPr>
            <p:ph type="dt" sz="half" idx="10"/>
          </p:nvPr>
        </p:nvSpPr>
        <p:spPr/>
        <p:txBody>
          <a:bodyPr/>
          <a:lstStyle/>
          <a:p>
            <a:fld id="{5A7AD8CE-5C19-4F24-AD38-D3537C9CBC28}"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BFCE5639-78F6-4C4A-8C26-4BC6770803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EF4E67-EAEB-4E5C-A4C1-12204D2D776B}"/>
              </a:ext>
            </a:extLst>
          </p:cNvPr>
          <p:cNvSpPr>
            <a:spLocks noGrp="1"/>
          </p:cNvSpPr>
          <p:nvPr>
            <p:ph type="sldNum" sz="quarter" idx="12"/>
          </p:nvPr>
        </p:nvSpPr>
        <p:spPr/>
        <p:txBody>
          <a:bodyPr/>
          <a:lstStyle/>
          <a:p>
            <a:fld id="{30931792-E10C-4E8E-B654-075F10128548}" type="slidenum">
              <a:rPr kumimoji="1" lang="ja-JP" altLang="en-US" smtClean="0"/>
              <a:t>‹#›</a:t>
            </a:fld>
            <a:endParaRPr kumimoji="1" lang="ja-JP" altLang="en-US"/>
          </a:p>
        </p:txBody>
      </p:sp>
    </p:spTree>
    <p:extLst>
      <p:ext uri="{BB962C8B-B14F-4D97-AF65-F5344CB8AC3E}">
        <p14:creationId xmlns:p14="http://schemas.microsoft.com/office/powerpoint/2010/main" val="239164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6833A2-F1C4-4B30-9BB8-3F624AED37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DF47FF-F221-4B62-B108-8C14C7647C8B}"/>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93098A9-06C6-433D-BDC8-921EDF52D09C}"/>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E00A7DE-1E8D-4CE4-B74D-BB0DD2C1FEAC}"/>
              </a:ext>
            </a:extLst>
          </p:cNvPr>
          <p:cNvSpPr>
            <a:spLocks noGrp="1"/>
          </p:cNvSpPr>
          <p:nvPr>
            <p:ph type="dt" sz="half" idx="10"/>
          </p:nvPr>
        </p:nvSpPr>
        <p:spPr/>
        <p:txBody>
          <a:bodyPr/>
          <a:lstStyle/>
          <a:p>
            <a:fld id="{5A7AD8CE-5C19-4F24-AD38-D3537C9CBC28}" type="datetimeFigureOut">
              <a:rPr kumimoji="1" lang="ja-JP" altLang="en-US" smtClean="0"/>
              <a:t>2025/11/21</a:t>
            </a:fld>
            <a:endParaRPr kumimoji="1" lang="ja-JP" altLang="en-US"/>
          </a:p>
        </p:txBody>
      </p:sp>
      <p:sp>
        <p:nvSpPr>
          <p:cNvPr id="6" name="フッター プレースホルダー 5">
            <a:extLst>
              <a:ext uri="{FF2B5EF4-FFF2-40B4-BE49-F238E27FC236}">
                <a16:creationId xmlns:a16="http://schemas.microsoft.com/office/drawing/2014/main" id="{36B6A4BF-1F64-4400-A4CD-584D799FABB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C24FC43-DCA7-4D34-90D7-E233B0518C67}"/>
              </a:ext>
            </a:extLst>
          </p:cNvPr>
          <p:cNvSpPr>
            <a:spLocks noGrp="1"/>
          </p:cNvSpPr>
          <p:nvPr>
            <p:ph type="sldNum" sz="quarter" idx="12"/>
          </p:nvPr>
        </p:nvSpPr>
        <p:spPr/>
        <p:txBody>
          <a:bodyPr/>
          <a:lstStyle/>
          <a:p>
            <a:fld id="{30931792-E10C-4E8E-B654-075F10128548}" type="slidenum">
              <a:rPr kumimoji="1" lang="ja-JP" altLang="en-US" smtClean="0"/>
              <a:t>‹#›</a:t>
            </a:fld>
            <a:endParaRPr kumimoji="1" lang="ja-JP" altLang="en-US"/>
          </a:p>
        </p:txBody>
      </p:sp>
    </p:spTree>
    <p:extLst>
      <p:ext uri="{BB962C8B-B14F-4D97-AF65-F5344CB8AC3E}">
        <p14:creationId xmlns:p14="http://schemas.microsoft.com/office/powerpoint/2010/main" val="210100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5A7EB6-9443-4480-9213-2A0BD39D771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3234B8-C1D7-415D-BFDB-E22498379ED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FB2AE6F-D4E6-46C0-A67A-70BF06E04070}"/>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B8EB8E8-D772-49E8-A97D-1C8EF08060F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F04B266-E11F-4C0D-A609-81FCF65B5B87}"/>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C8F14D8-6F68-4EE0-B1E1-204720F6145C}"/>
              </a:ext>
            </a:extLst>
          </p:cNvPr>
          <p:cNvSpPr>
            <a:spLocks noGrp="1"/>
          </p:cNvSpPr>
          <p:nvPr>
            <p:ph type="dt" sz="half" idx="10"/>
          </p:nvPr>
        </p:nvSpPr>
        <p:spPr/>
        <p:txBody>
          <a:bodyPr/>
          <a:lstStyle/>
          <a:p>
            <a:fld id="{5A7AD8CE-5C19-4F24-AD38-D3537C9CBC28}" type="datetimeFigureOut">
              <a:rPr kumimoji="1" lang="ja-JP" altLang="en-US" smtClean="0"/>
              <a:t>2025/11/21</a:t>
            </a:fld>
            <a:endParaRPr kumimoji="1" lang="ja-JP" altLang="en-US"/>
          </a:p>
        </p:txBody>
      </p:sp>
      <p:sp>
        <p:nvSpPr>
          <p:cNvPr id="8" name="フッター プレースホルダー 7">
            <a:extLst>
              <a:ext uri="{FF2B5EF4-FFF2-40B4-BE49-F238E27FC236}">
                <a16:creationId xmlns:a16="http://schemas.microsoft.com/office/drawing/2014/main" id="{6EB14146-9C0D-4ED2-A82A-CB8823315D7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D8BD82A-BFC6-4CDE-8B8E-F903F57F8EA9}"/>
              </a:ext>
            </a:extLst>
          </p:cNvPr>
          <p:cNvSpPr>
            <a:spLocks noGrp="1"/>
          </p:cNvSpPr>
          <p:nvPr>
            <p:ph type="sldNum" sz="quarter" idx="12"/>
          </p:nvPr>
        </p:nvSpPr>
        <p:spPr/>
        <p:txBody>
          <a:bodyPr/>
          <a:lstStyle/>
          <a:p>
            <a:fld id="{30931792-E10C-4E8E-B654-075F10128548}" type="slidenum">
              <a:rPr kumimoji="1" lang="ja-JP" altLang="en-US" smtClean="0"/>
              <a:t>‹#›</a:t>
            </a:fld>
            <a:endParaRPr kumimoji="1" lang="ja-JP" altLang="en-US"/>
          </a:p>
        </p:txBody>
      </p:sp>
    </p:spTree>
    <p:extLst>
      <p:ext uri="{BB962C8B-B14F-4D97-AF65-F5344CB8AC3E}">
        <p14:creationId xmlns:p14="http://schemas.microsoft.com/office/powerpoint/2010/main" val="185590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F8C7F-4A34-4B9A-AD11-620A7FF8B4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8122B71-D5F0-43D3-9D6C-45E642F7101C}"/>
              </a:ext>
            </a:extLst>
          </p:cNvPr>
          <p:cNvSpPr>
            <a:spLocks noGrp="1"/>
          </p:cNvSpPr>
          <p:nvPr>
            <p:ph type="dt" sz="half" idx="10"/>
          </p:nvPr>
        </p:nvSpPr>
        <p:spPr/>
        <p:txBody>
          <a:bodyPr/>
          <a:lstStyle/>
          <a:p>
            <a:fld id="{5A7AD8CE-5C19-4F24-AD38-D3537C9CBC28}" type="datetimeFigureOut">
              <a:rPr kumimoji="1" lang="ja-JP" altLang="en-US" smtClean="0"/>
              <a:t>2025/11/21</a:t>
            </a:fld>
            <a:endParaRPr kumimoji="1" lang="ja-JP" altLang="en-US"/>
          </a:p>
        </p:txBody>
      </p:sp>
      <p:sp>
        <p:nvSpPr>
          <p:cNvPr id="4" name="フッター プレースホルダー 3">
            <a:extLst>
              <a:ext uri="{FF2B5EF4-FFF2-40B4-BE49-F238E27FC236}">
                <a16:creationId xmlns:a16="http://schemas.microsoft.com/office/drawing/2014/main" id="{F89780A7-EB32-4CD2-8A1E-A7CF0E11663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2B1A11A-C0D6-4F86-BA28-2B3BB07AA7A2}"/>
              </a:ext>
            </a:extLst>
          </p:cNvPr>
          <p:cNvSpPr>
            <a:spLocks noGrp="1"/>
          </p:cNvSpPr>
          <p:nvPr>
            <p:ph type="sldNum" sz="quarter" idx="12"/>
          </p:nvPr>
        </p:nvSpPr>
        <p:spPr/>
        <p:txBody>
          <a:bodyPr/>
          <a:lstStyle/>
          <a:p>
            <a:fld id="{30931792-E10C-4E8E-B654-075F10128548}" type="slidenum">
              <a:rPr kumimoji="1" lang="ja-JP" altLang="en-US" smtClean="0"/>
              <a:t>‹#›</a:t>
            </a:fld>
            <a:endParaRPr kumimoji="1" lang="ja-JP" altLang="en-US"/>
          </a:p>
        </p:txBody>
      </p:sp>
    </p:spTree>
    <p:extLst>
      <p:ext uri="{BB962C8B-B14F-4D97-AF65-F5344CB8AC3E}">
        <p14:creationId xmlns:p14="http://schemas.microsoft.com/office/powerpoint/2010/main" val="126967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E3F1755-5CEC-4C6B-9D73-1B5B488DB517}"/>
              </a:ext>
            </a:extLst>
          </p:cNvPr>
          <p:cNvSpPr>
            <a:spLocks noGrp="1"/>
          </p:cNvSpPr>
          <p:nvPr>
            <p:ph type="dt" sz="half" idx="10"/>
          </p:nvPr>
        </p:nvSpPr>
        <p:spPr/>
        <p:txBody>
          <a:bodyPr/>
          <a:lstStyle/>
          <a:p>
            <a:fld id="{5A7AD8CE-5C19-4F24-AD38-D3537C9CBC28}" type="datetimeFigureOut">
              <a:rPr kumimoji="1" lang="ja-JP" altLang="en-US" smtClean="0"/>
              <a:t>2025/11/21</a:t>
            </a:fld>
            <a:endParaRPr kumimoji="1" lang="ja-JP" altLang="en-US"/>
          </a:p>
        </p:txBody>
      </p:sp>
      <p:sp>
        <p:nvSpPr>
          <p:cNvPr id="3" name="フッター プレースホルダー 2">
            <a:extLst>
              <a:ext uri="{FF2B5EF4-FFF2-40B4-BE49-F238E27FC236}">
                <a16:creationId xmlns:a16="http://schemas.microsoft.com/office/drawing/2014/main" id="{81DF4266-7617-4D13-91C0-23F999A99E2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E246AB5-9BFC-47A5-8357-B83AD63DF60B}"/>
              </a:ext>
            </a:extLst>
          </p:cNvPr>
          <p:cNvSpPr>
            <a:spLocks noGrp="1"/>
          </p:cNvSpPr>
          <p:nvPr>
            <p:ph type="sldNum" sz="quarter" idx="12"/>
          </p:nvPr>
        </p:nvSpPr>
        <p:spPr/>
        <p:txBody>
          <a:bodyPr/>
          <a:lstStyle/>
          <a:p>
            <a:fld id="{30931792-E10C-4E8E-B654-075F10128548}" type="slidenum">
              <a:rPr kumimoji="1" lang="ja-JP" altLang="en-US" smtClean="0"/>
              <a:t>‹#›</a:t>
            </a:fld>
            <a:endParaRPr kumimoji="1" lang="ja-JP" altLang="en-US"/>
          </a:p>
        </p:txBody>
      </p:sp>
    </p:spTree>
    <p:extLst>
      <p:ext uri="{BB962C8B-B14F-4D97-AF65-F5344CB8AC3E}">
        <p14:creationId xmlns:p14="http://schemas.microsoft.com/office/powerpoint/2010/main" val="2566432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8FAA22-D8BD-4522-9901-6E6858C270A8}"/>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CD2512A-A281-4226-8CAC-D1BB598D346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3EC83BE-07AF-4492-99DF-6A6C241286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8890078-6F63-4DB6-8686-1127951D84B6}"/>
              </a:ext>
            </a:extLst>
          </p:cNvPr>
          <p:cNvSpPr>
            <a:spLocks noGrp="1"/>
          </p:cNvSpPr>
          <p:nvPr>
            <p:ph type="dt" sz="half" idx="10"/>
          </p:nvPr>
        </p:nvSpPr>
        <p:spPr/>
        <p:txBody>
          <a:bodyPr/>
          <a:lstStyle/>
          <a:p>
            <a:fld id="{5A7AD8CE-5C19-4F24-AD38-D3537C9CBC28}" type="datetimeFigureOut">
              <a:rPr kumimoji="1" lang="ja-JP" altLang="en-US" smtClean="0"/>
              <a:t>2025/11/21</a:t>
            </a:fld>
            <a:endParaRPr kumimoji="1" lang="ja-JP" altLang="en-US"/>
          </a:p>
        </p:txBody>
      </p:sp>
      <p:sp>
        <p:nvSpPr>
          <p:cNvPr id="6" name="フッター プレースホルダー 5">
            <a:extLst>
              <a:ext uri="{FF2B5EF4-FFF2-40B4-BE49-F238E27FC236}">
                <a16:creationId xmlns:a16="http://schemas.microsoft.com/office/drawing/2014/main" id="{AF49F9C5-6AC2-426C-86BF-049F36AC27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23507A-F2B1-4B63-B1BA-51B6A5AA61F8}"/>
              </a:ext>
            </a:extLst>
          </p:cNvPr>
          <p:cNvSpPr>
            <a:spLocks noGrp="1"/>
          </p:cNvSpPr>
          <p:nvPr>
            <p:ph type="sldNum" sz="quarter" idx="12"/>
          </p:nvPr>
        </p:nvSpPr>
        <p:spPr/>
        <p:txBody>
          <a:bodyPr/>
          <a:lstStyle/>
          <a:p>
            <a:fld id="{30931792-E10C-4E8E-B654-075F10128548}" type="slidenum">
              <a:rPr kumimoji="1" lang="ja-JP" altLang="en-US" smtClean="0"/>
              <a:t>‹#›</a:t>
            </a:fld>
            <a:endParaRPr kumimoji="1" lang="ja-JP" altLang="en-US"/>
          </a:p>
        </p:txBody>
      </p:sp>
    </p:spTree>
    <p:extLst>
      <p:ext uri="{BB962C8B-B14F-4D97-AF65-F5344CB8AC3E}">
        <p14:creationId xmlns:p14="http://schemas.microsoft.com/office/powerpoint/2010/main" val="202041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2E64A3-D1F3-49BA-8F8A-76CAF12A1A1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751E774-12E9-4579-A818-92BFB0EF288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1E7A7D3B-87A4-4573-9CD2-1ECB31237E4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AB78658-BC82-4CDE-8D37-73BC54DA30F0}"/>
              </a:ext>
            </a:extLst>
          </p:cNvPr>
          <p:cNvSpPr>
            <a:spLocks noGrp="1"/>
          </p:cNvSpPr>
          <p:nvPr>
            <p:ph type="dt" sz="half" idx="10"/>
          </p:nvPr>
        </p:nvSpPr>
        <p:spPr/>
        <p:txBody>
          <a:bodyPr/>
          <a:lstStyle/>
          <a:p>
            <a:fld id="{5A7AD8CE-5C19-4F24-AD38-D3537C9CBC28}" type="datetimeFigureOut">
              <a:rPr kumimoji="1" lang="ja-JP" altLang="en-US" smtClean="0"/>
              <a:t>2025/11/21</a:t>
            </a:fld>
            <a:endParaRPr kumimoji="1" lang="ja-JP" altLang="en-US"/>
          </a:p>
        </p:txBody>
      </p:sp>
      <p:sp>
        <p:nvSpPr>
          <p:cNvPr id="6" name="フッター プレースホルダー 5">
            <a:extLst>
              <a:ext uri="{FF2B5EF4-FFF2-40B4-BE49-F238E27FC236}">
                <a16:creationId xmlns:a16="http://schemas.microsoft.com/office/drawing/2014/main" id="{F132B3E5-DBC9-4D93-8FC7-8CD848673AC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543CC3-D4E8-40F7-86A3-1D5ECE38AC6F}"/>
              </a:ext>
            </a:extLst>
          </p:cNvPr>
          <p:cNvSpPr>
            <a:spLocks noGrp="1"/>
          </p:cNvSpPr>
          <p:nvPr>
            <p:ph type="sldNum" sz="quarter" idx="12"/>
          </p:nvPr>
        </p:nvSpPr>
        <p:spPr/>
        <p:txBody>
          <a:bodyPr/>
          <a:lstStyle/>
          <a:p>
            <a:fld id="{30931792-E10C-4E8E-B654-075F10128548}" type="slidenum">
              <a:rPr kumimoji="1" lang="ja-JP" altLang="en-US" smtClean="0"/>
              <a:t>‹#›</a:t>
            </a:fld>
            <a:endParaRPr kumimoji="1" lang="ja-JP" altLang="en-US"/>
          </a:p>
        </p:txBody>
      </p:sp>
    </p:spTree>
    <p:extLst>
      <p:ext uri="{BB962C8B-B14F-4D97-AF65-F5344CB8AC3E}">
        <p14:creationId xmlns:p14="http://schemas.microsoft.com/office/powerpoint/2010/main" val="218715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CBBC577-EAF2-45D6-B229-0DFC028CA1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63997A-300D-4BD1-90A0-6ED748D5175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64A84E-03C7-45D7-8BFE-95C90C441C1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A7AD8CE-5C19-4F24-AD38-D3537C9CBC28}"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CD0F0375-6F0E-420E-AE10-58062E464A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2C57D5C-5A8F-4A35-BC3B-BEA43A77E1A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931792-E10C-4E8E-B654-075F10128548}" type="slidenum">
              <a:rPr kumimoji="1" lang="ja-JP" altLang="en-US" smtClean="0"/>
              <a:t>‹#›</a:t>
            </a:fld>
            <a:endParaRPr kumimoji="1" lang="ja-JP" altLang="en-US"/>
          </a:p>
        </p:txBody>
      </p:sp>
    </p:spTree>
    <p:extLst>
      <p:ext uri="{BB962C8B-B14F-4D97-AF65-F5344CB8AC3E}">
        <p14:creationId xmlns:p14="http://schemas.microsoft.com/office/powerpoint/2010/main" val="732867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pref.osaka.lg.jp/o130320/tondo/omonajigyo/osakakawatinaganosen.html" TargetMode="External"/><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5F0F51A-D5BF-4D49-9217-25FB35171DB5}"/>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b="-411"/>
          <a:stretch/>
        </p:blipFill>
        <p:spPr>
          <a:xfrm>
            <a:off x="4671444" y="859696"/>
            <a:ext cx="4370771" cy="4166258"/>
          </a:xfrm>
          <a:prstGeom prst="rect">
            <a:avLst/>
          </a:prstGeom>
        </p:spPr>
      </p:pic>
      <p:grpSp>
        <p:nvGrpSpPr>
          <p:cNvPr id="61" name="グループ化 60">
            <a:extLst>
              <a:ext uri="{FF2B5EF4-FFF2-40B4-BE49-F238E27FC236}">
                <a16:creationId xmlns:a16="http://schemas.microsoft.com/office/drawing/2014/main" id="{C9824B7F-8E2C-4DBD-B9C6-ECD4B4369A4D}"/>
              </a:ext>
            </a:extLst>
          </p:cNvPr>
          <p:cNvGrpSpPr/>
          <p:nvPr/>
        </p:nvGrpSpPr>
        <p:grpSpPr>
          <a:xfrm>
            <a:off x="8469" y="498822"/>
            <a:ext cx="4662068" cy="3058696"/>
            <a:chOff x="8469" y="490939"/>
            <a:chExt cx="4662068" cy="3058696"/>
          </a:xfrm>
        </p:grpSpPr>
        <p:sp>
          <p:nvSpPr>
            <p:cNvPr id="6" name="正方形/長方形 5">
              <a:extLst>
                <a:ext uri="{FF2B5EF4-FFF2-40B4-BE49-F238E27FC236}">
                  <a16:creationId xmlns:a16="http://schemas.microsoft.com/office/drawing/2014/main" id="{4A3E2649-4B11-4805-8F34-20AE7E5B512C}"/>
                </a:ext>
              </a:extLst>
            </p:cNvPr>
            <p:cNvSpPr/>
            <p:nvPr/>
          </p:nvSpPr>
          <p:spPr>
            <a:xfrm>
              <a:off x="8469" y="839155"/>
              <a:ext cx="4662068" cy="2710480"/>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事業目的・整備効果</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○本路線は、大阪市界から河内長野市石仏までに至る延長約</a:t>
              </a:r>
              <a:r>
                <a:rPr lang="en-US" altLang="ja-JP" sz="1050" dirty="0">
                  <a:latin typeface="Meiryo UI" panose="020B0604030504040204" pitchFamily="50" charset="-128"/>
                  <a:ea typeface="Meiryo UI" panose="020B0604030504040204" pitchFamily="50" charset="-128"/>
                </a:rPr>
                <a:t>21.7</a:t>
              </a:r>
              <a:r>
                <a:rPr lang="ja-JP" altLang="en-US" sz="1050" dirty="0">
                  <a:latin typeface="Meiryo UI" panose="020B0604030504040204" pitchFamily="50" charset="-128"/>
                  <a:ea typeface="Meiryo UI" panose="020B0604030504040204" pitchFamily="50" charset="-128"/>
                </a:rPr>
                <a:t>ｋｍの道路</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であり、南河内地域における交通混雑の緩和や地域の活性化を図るとともに、</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防災機能の向上を担う南北軸として重要な路線です。</a:t>
              </a:r>
            </a:p>
            <a:p>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○本事業は、大阪府都市整備部中期計画において着手する路線として位置付け</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されており、既に供用している府道大阪狭山線から府道大堀堺線間に引続き、</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南河内地域の主たる南北軸である国道</a:t>
              </a:r>
              <a:r>
                <a:rPr lang="en-US" altLang="ja-JP" sz="1050" dirty="0">
                  <a:latin typeface="Meiryo UI" panose="020B0604030504040204" pitchFamily="50" charset="-128"/>
                  <a:ea typeface="Meiryo UI" panose="020B0604030504040204" pitchFamily="50" charset="-128"/>
                </a:rPr>
                <a:t>309</a:t>
              </a:r>
              <a:r>
                <a:rPr lang="ja-JP" altLang="en-US" sz="1050" dirty="0">
                  <a:latin typeface="Meiryo UI" panose="020B0604030504040204" pitchFamily="50" charset="-128"/>
                  <a:ea typeface="Meiryo UI" panose="020B0604030504040204" pitchFamily="50" charset="-128"/>
                </a:rPr>
                <a:t>号、府道大阪狭山線の主要</a:t>
              </a:r>
              <a:endParaRPr lang="en-US" altLang="ja-JP" sz="1050" dirty="0">
                <a:latin typeface="Meiryo UI" panose="020B0604030504040204" pitchFamily="50" charset="-128"/>
                <a:ea typeface="Meiryo UI" panose="020B0604030504040204" pitchFamily="50" charset="-128"/>
              </a:endParaRPr>
            </a:p>
            <a:p>
              <a:pPr marL="92075" indent="-92075"/>
              <a:r>
                <a:rPr lang="ja-JP" altLang="en-US" sz="1050" dirty="0">
                  <a:latin typeface="Meiryo UI" panose="020B0604030504040204" pitchFamily="50" charset="-128"/>
                  <a:ea typeface="Meiryo UI" panose="020B0604030504040204" pitchFamily="50" charset="-128"/>
                </a:rPr>
                <a:t>　　渋滞箇所の改善や周辺の阪神高速</a:t>
              </a:r>
              <a:r>
                <a:rPr lang="en-US" altLang="ja-JP" sz="1050" dirty="0">
                  <a:latin typeface="Meiryo UI" panose="020B0604030504040204" pitchFamily="50" charset="-128"/>
                  <a:ea typeface="Meiryo UI" panose="020B0604030504040204" pitchFamily="50" charset="-128"/>
                </a:rPr>
                <a:t>6</a:t>
              </a:r>
              <a:r>
                <a:rPr lang="ja-JP" altLang="en-US" sz="1050" dirty="0">
                  <a:latin typeface="Meiryo UI" panose="020B0604030504040204" pitchFamily="50" charset="-128"/>
                  <a:ea typeface="Meiryo UI" panose="020B0604030504040204" pitchFamily="50" charset="-128"/>
                </a:rPr>
                <a:t>号大和川線や府道大堀堺線等のネット　</a:t>
              </a:r>
              <a:endParaRPr lang="en-US" altLang="ja-JP" sz="1050" dirty="0">
                <a:latin typeface="Meiryo UI" panose="020B0604030504040204" pitchFamily="50" charset="-128"/>
                <a:ea typeface="Meiryo UI" panose="020B0604030504040204" pitchFamily="50" charset="-128"/>
              </a:endParaRPr>
            </a:p>
            <a:p>
              <a:pPr marL="92075" indent="-92075"/>
              <a:r>
                <a:rPr lang="ja-JP" altLang="en-US" sz="1050" dirty="0">
                  <a:latin typeface="Meiryo UI" panose="020B0604030504040204" pitchFamily="50" charset="-128"/>
                  <a:ea typeface="Meiryo UI" panose="020B0604030504040204" pitchFamily="50" charset="-128"/>
                </a:rPr>
                <a:t>　　ワークを補完することなどが目的です。</a:t>
              </a: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事業箇所</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a:t>
              </a:r>
              <a:r>
                <a:rPr lang="zh-TW" altLang="en-US" sz="1050" dirty="0">
                  <a:latin typeface="Meiryo UI" panose="020B0604030504040204" pitchFamily="50" charset="-128"/>
                  <a:ea typeface="Meiryo UI" panose="020B0604030504040204" pitchFamily="50" charset="-128"/>
                </a:rPr>
                <a:t>松原市天美東～天美南</a:t>
              </a:r>
              <a:endParaRPr lang="en-US" altLang="zh-TW"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設計概要</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延長：</a:t>
              </a:r>
              <a:r>
                <a:rPr lang="en-US" altLang="ja-JP" sz="1050" dirty="0">
                  <a:latin typeface="Meiryo UI" panose="020B0604030504040204" pitchFamily="50" charset="-128"/>
                  <a:ea typeface="Meiryo UI" panose="020B0604030504040204" pitchFamily="50" charset="-128"/>
                </a:rPr>
                <a:t>0.5km</a:t>
              </a:r>
              <a:r>
                <a:rPr lang="ja-JP" altLang="en-US" sz="1050" dirty="0">
                  <a:latin typeface="Meiryo UI" panose="020B0604030504040204" pitchFamily="50" charset="-128"/>
                  <a:ea typeface="Meiryo UI" panose="020B0604030504040204" pitchFamily="50" charset="-128"/>
                </a:rPr>
                <a:t>　　幅員：</a:t>
              </a:r>
              <a:r>
                <a:rPr lang="en-US" altLang="ja-JP" sz="1050" dirty="0">
                  <a:latin typeface="Meiryo UI" panose="020B0604030504040204" pitchFamily="50" charset="-128"/>
                  <a:ea typeface="Meiryo UI" panose="020B0604030504040204" pitchFamily="50" charset="-128"/>
                </a:rPr>
                <a:t>35.0m</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rPr>
                <a:t>車線）</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D251F863-309A-459E-B276-17BA0022DF57}"/>
                </a:ext>
              </a:extLst>
            </p:cNvPr>
            <p:cNvGrpSpPr/>
            <p:nvPr/>
          </p:nvGrpSpPr>
          <p:grpSpPr>
            <a:xfrm>
              <a:off x="47416" y="490939"/>
              <a:ext cx="4097864" cy="276999"/>
              <a:chOff x="57574" y="2349505"/>
              <a:chExt cx="4097864" cy="276999"/>
            </a:xfrm>
          </p:grpSpPr>
          <p:sp>
            <p:nvSpPr>
              <p:cNvPr id="29" name="テキスト ボックス 28">
                <a:extLst>
                  <a:ext uri="{FF2B5EF4-FFF2-40B4-BE49-F238E27FC236}">
                    <a16:creationId xmlns:a16="http://schemas.microsoft.com/office/drawing/2014/main" id="{11885F88-C7C6-4C26-B3F7-8A9459E186C6}"/>
                  </a:ext>
                </a:extLst>
              </p:cNvPr>
              <p:cNvSpPr txBox="1"/>
              <p:nvPr/>
            </p:nvSpPr>
            <p:spPr>
              <a:xfrm>
                <a:off x="143135" y="2349505"/>
                <a:ext cx="800219" cy="276999"/>
              </a:xfrm>
              <a:prstGeom prst="rect">
                <a:avLst/>
              </a:prstGeom>
              <a:noFill/>
            </p:spPr>
            <p:txBody>
              <a:bodyPr wrap="none" rtlCol="0">
                <a:spAutoFit/>
              </a:bodyPr>
              <a:lstStyle/>
              <a:p>
                <a:r>
                  <a:rPr lang="ja-JP" altLang="en-US" sz="1200" dirty="0">
                    <a:solidFill>
                      <a:srgbClr val="0070C0"/>
                    </a:solidFill>
                    <a:latin typeface="Meiryo UI" panose="020B0604030504040204" pitchFamily="50" charset="-128"/>
                    <a:ea typeface="Meiryo UI" panose="020B0604030504040204" pitchFamily="50" charset="-128"/>
                  </a:rPr>
                  <a:t>事業概要</a:t>
                </a:r>
                <a:endParaRPr kumimoji="1" lang="ja-JP" altLang="en-US" sz="1200" dirty="0">
                  <a:solidFill>
                    <a:srgbClr val="0070C0"/>
                  </a:solidFill>
                  <a:latin typeface="Meiryo UI" panose="020B0604030504040204" pitchFamily="50" charset="-128"/>
                  <a:ea typeface="Meiryo UI" panose="020B0604030504040204" pitchFamily="50" charset="-128"/>
                </a:endParaRPr>
              </a:p>
            </p:txBody>
          </p:sp>
          <p:cxnSp>
            <p:nvCxnSpPr>
              <p:cNvPr id="30" name="直線コネクタ 29">
                <a:extLst>
                  <a:ext uri="{FF2B5EF4-FFF2-40B4-BE49-F238E27FC236}">
                    <a16:creationId xmlns:a16="http://schemas.microsoft.com/office/drawing/2014/main" id="{BFC2BF39-B4A1-4BD2-BC34-8706F263254B}"/>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8623026-1B8F-40CD-877F-9318E7E5FC14}"/>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sp>
        <p:nvSpPr>
          <p:cNvPr id="4" name="タイトル 1">
            <a:extLst>
              <a:ext uri="{FF2B5EF4-FFF2-40B4-BE49-F238E27FC236}">
                <a16:creationId xmlns:a16="http://schemas.microsoft.com/office/drawing/2014/main" id="{22B1DEA5-8023-4BD8-B25D-6F02153EDAF9}"/>
              </a:ext>
            </a:extLst>
          </p:cNvPr>
          <p:cNvSpPr txBox="1">
            <a:spLocks/>
          </p:cNvSpPr>
          <p:nvPr/>
        </p:nvSpPr>
        <p:spPr>
          <a:xfrm>
            <a:off x="-11784" y="0"/>
            <a:ext cx="9176034" cy="3326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0192" tIns="65096" rIns="130192" bIns="65096" rtlCol="0" anchor="ctr"/>
          <a:lstStyle>
            <a:defPPr>
              <a:defRPr lang="ja-JP"/>
            </a:defPPr>
            <a:lvl1pPr>
              <a:defRPr b="1">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solidFill>
                  <a:schemeClr val="bg1"/>
                </a:solidFill>
              </a:rPr>
              <a:t>都市計画道路　大阪河内長野線　天美東工区</a:t>
            </a:r>
            <a:endParaRPr lang="en-US" altLang="ja-JP" sz="1400" dirty="0">
              <a:solidFill>
                <a:schemeClr val="bg1"/>
              </a:solidFill>
            </a:endParaRPr>
          </a:p>
        </p:txBody>
      </p:sp>
      <p:cxnSp>
        <p:nvCxnSpPr>
          <p:cNvPr id="5" name="直線コネクタ 4">
            <a:extLst>
              <a:ext uri="{FF2B5EF4-FFF2-40B4-BE49-F238E27FC236}">
                <a16:creationId xmlns:a16="http://schemas.microsoft.com/office/drawing/2014/main" id="{709BCEA7-001A-4EC2-96BF-D3649DD84032}"/>
              </a:ext>
            </a:extLst>
          </p:cNvPr>
          <p:cNvCxnSpPr>
            <a:cxnSpLocks/>
          </p:cNvCxnSpPr>
          <p:nvPr/>
        </p:nvCxnSpPr>
        <p:spPr>
          <a:xfrm>
            <a:off x="-11784" y="376804"/>
            <a:ext cx="9164251" cy="0"/>
          </a:xfrm>
          <a:prstGeom prst="line">
            <a:avLst/>
          </a:prstGeom>
          <a:ln w="101600" cmpd="thickThi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FB805338-DCD1-4B82-9E70-A518E6221FBA}"/>
              </a:ext>
            </a:extLst>
          </p:cNvPr>
          <p:cNvGrpSpPr/>
          <p:nvPr/>
        </p:nvGrpSpPr>
        <p:grpSpPr>
          <a:xfrm>
            <a:off x="4618642" y="490939"/>
            <a:ext cx="4567761" cy="2271088"/>
            <a:chOff x="8469" y="490939"/>
            <a:chExt cx="4567761" cy="2271088"/>
          </a:xfrm>
        </p:grpSpPr>
        <p:sp>
          <p:nvSpPr>
            <p:cNvPr id="68" name="正方形/長方形 67">
              <a:extLst>
                <a:ext uri="{FF2B5EF4-FFF2-40B4-BE49-F238E27FC236}">
                  <a16:creationId xmlns:a16="http://schemas.microsoft.com/office/drawing/2014/main" id="{510ABCD8-5D91-48DA-B554-628B35C583E5}"/>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69" name="グループ化 68">
              <a:extLst>
                <a:ext uri="{FF2B5EF4-FFF2-40B4-BE49-F238E27FC236}">
                  <a16:creationId xmlns:a16="http://schemas.microsoft.com/office/drawing/2014/main" id="{F0570AB2-1D3A-4AE1-B2DF-D7A27A81FB7C}"/>
                </a:ext>
              </a:extLst>
            </p:cNvPr>
            <p:cNvGrpSpPr/>
            <p:nvPr/>
          </p:nvGrpSpPr>
          <p:grpSpPr>
            <a:xfrm>
              <a:off x="47416" y="490939"/>
              <a:ext cx="4097864" cy="276999"/>
              <a:chOff x="57574" y="2349505"/>
              <a:chExt cx="4097864" cy="276999"/>
            </a:xfrm>
          </p:grpSpPr>
          <p:sp>
            <p:nvSpPr>
              <p:cNvPr id="70" name="テキスト ボックス 69">
                <a:extLst>
                  <a:ext uri="{FF2B5EF4-FFF2-40B4-BE49-F238E27FC236}">
                    <a16:creationId xmlns:a16="http://schemas.microsoft.com/office/drawing/2014/main" id="{E14BF28E-B143-4C3D-971C-8EA0088E96B6}"/>
                  </a:ext>
                </a:extLst>
              </p:cNvPr>
              <p:cNvSpPr txBox="1"/>
              <p:nvPr/>
            </p:nvSpPr>
            <p:spPr>
              <a:xfrm>
                <a:off x="143135" y="2349505"/>
                <a:ext cx="646331"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位置図</a:t>
                </a:r>
              </a:p>
            </p:txBody>
          </p:sp>
          <p:cxnSp>
            <p:nvCxnSpPr>
              <p:cNvPr id="71" name="直線コネクタ 70">
                <a:extLst>
                  <a:ext uri="{FF2B5EF4-FFF2-40B4-BE49-F238E27FC236}">
                    <a16:creationId xmlns:a16="http://schemas.microsoft.com/office/drawing/2014/main" id="{0125F050-0F3D-4101-ADC1-4CFF3109F976}"/>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7A105D22-8CF6-4F83-B80C-B06F74DF6908}"/>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nvGrpSpPr>
          <p:cNvPr id="84" name="グループ化 83">
            <a:extLst>
              <a:ext uri="{FF2B5EF4-FFF2-40B4-BE49-F238E27FC236}">
                <a16:creationId xmlns:a16="http://schemas.microsoft.com/office/drawing/2014/main" id="{E767CC3D-EB83-4314-8C0D-C5AACE67C9B7}"/>
              </a:ext>
            </a:extLst>
          </p:cNvPr>
          <p:cNvGrpSpPr/>
          <p:nvPr/>
        </p:nvGrpSpPr>
        <p:grpSpPr>
          <a:xfrm>
            <a:off x="46239" y="3999449"/>
            <a:ext cx="4567761" cy="2271088"/>
            <a:chOff x="8469" y="490939"/>
            <a:chExt cx="4567761" cy="2271088"/>
          </a:xfrm>
        </p:grpSpPr>
        <p:sp>
          <p:nvSpPr>
            <p:cNvPr id="85" name="正方形/長方形 84">
              <a:extLst>
                <a:ext uri="{FF2B5EF4-FFF2-40B4-BE49-F238E27FC236}">
                  <a16:creationId xmlns:a16="http://schemas.microsoft.com/office/drawing/2014/main" id="{D60E1549-EEAC-4282-82CB-CE86D2DC421D}"/>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86" name="グループ化 85">
              <a:extLst>
                <a:ext uri="{FF2B5EF4-FFF2-40B4-BE49-F238E27FC236}">
                  <a16:creationId xmlns:a16="http://schemas.microsoft.com/office/drawing/2014/main" id="{C159C020-8B78-40B0-8295-F6320CA9532B}"/>
                </a:ext>
              </a:extLst>
            </p:cNvPr>
            <p:cNvGrpSpPr/>
            <p:nvPr/>
          </p:nvGrpSpPr>
          <p:grpSpPr>
            <a:xfrm>
              <a:off x="47416" y="490939"/>
              <a:ext cx="4097864" cy="276999"/>
              <a:chOff x="57574" y="2349505"/>
              <a:chExt cx="4097864" cy="276999"/>
            </a:xfrm>
          </p:grpSpPr>
          <p:sp>
            <p:nvSpPr>
              <p:cNvPr id="87" name="テキスト ボックス 86">
                <a:extLst>
                  <a:ext uri="{FF2B5EF4-FFF2-40B4-BE49-F238E27FC236}">
                    <a16:creationId xmlns:a16="http://schemas.microsoft.com/office/drawing/2014/main" id="{B4397F5E-7EBC-4431-9846-F354DC965E2A}"/>
                  </a:ext>
                </a:extLst>
              </p:cNvPr>
              <p:cNvSpPr txBox="1"/>
              <p:nvPr/>
            </p:nvSpPr>
            <p:spPr>
              <a:xfrm>
                <a:off x="143135" y="2349505"/>
                <a:ext cx="954107"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標準横断図</a:t>
                </a:r>
              </a:p>
            </p:txBody>
          </p:sp>
          <p:cxnSp>
            <p:nvCxnSpPr>
              <p:cNvPr id="88" name="直線コネクタ 87">
                <a:extLst>
                  <a:ext uri="{FF2B5EF4-FFF2-40B4-BE49-F238E27FC236}">
                    <a16:creationId xmlns:a16="http://schemas.microsoft.com/office/drawing/2014/main" id="{EFF29153-0D94-48F2-9552-4970B32CB1D1}"/>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830F69CC-55D3-4B53-88EA-0C9A95BFD39C}"/>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sp>
        <p:nvSpPr>
          <p:cNvPr id="151" name="Text Box 124">
            <a:extLst>
              <a:ext uri="{FF2B5EF4-FFF2-40B4-BE49-F238E27FC236}">
                <a16:creationId xmlns:a16="http://schemas.microsoft.com/office/drawing/2014/main" id="{481F593C-E8A7-4D9F-AE20-B22023148973}"/>
              </a:ext>
            </a:extLst>
          </p:cNvPr>
          <p:cNvSpPr txBox="1">
            <a:spLocks noChangeArrowheads="1"/>
          </p:cNvSpPr>
          <p:nvPr/>
        </p:nvSpPr>
        <p:spPr bwMode="auto">
          <a:xfrm>
            <a:off x="4074438" y="6127128"/>
            <a:ext cx="374420" cy="24421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ts val="1200"/>
              </a:lnSpc>
              <a:defRPr sz="1000"/>
            </a:pPr>
            <a:r>
              <a:rPr lang="ja-JP" altLang="en-US" sz="1000" b="0" i="0" u="none" strike="noStrike" baseline="0" dirty="0">
                <a:solidFill>
                  <a:srgbClr val="000000"/>
                </a:solidFill>
                <a:latin typeface="Meiryo UI" panose="020B0604030504040204" pitchFamily="50" charset="-128"/>
                <a:ea typeface="Meiryo UI" panose="020B0604030504040204" pitchFamily="50" charset="-128"/>
              </a:rPr>
              <a:t>歩道</a:t>
            </a:r>
            <a:endParaRPr lang="en-US" altLang="ja-JP" sz="1000" b="0" i="0" u="none" strike="noStrike" baseline="0" dirty="0">
              <a:solidFill>
                <a:srgbClr val="000000"/>
              </a:solidFill>
              <a:latin typeface="Meiryo UI" panose="020B0604030504040204" pitchFamily="50" charset="-128"/>
              <a:ea typeface="Meiryo UI" panose="020B0604030504040204" pitchFamily="50" charset="-128"/>
            </a:endParaRPr>
          </a:p>
        </p:txBody>
      </p:sp>
      <p:grpSp>
        <p:nvGrpSpPr>
          <p:cNvPr id="36" name="グループ化 35">
            <a:extLst>
              <a:ext uri="{FF2B5EF4-FFF2-40B4-BE49-F238E27FC236}">
                <a16:creationId xmlns:a16="http://schemas.microsoft.com/office/drawing/2014/main" id="{406D9680-DF04-419A-9521-33E525721909}"/>
              </a:ext>
            </a:extLst>
          </p:cNvPr>
          <p:cNvGrpSpPr/>
          <p:nvPr/>
        </p:nvGrpSpPr>
        <p:grpSpPr>
          <a:xfrm>
            <a:off x="102148" y="4818657"/>
            <a:ext cx="4366185" cy="1751388"/>
            <a:chOff x="102148" y="4176592"/>
            <a:chExt cx="4366185" cy="1751388"/>
          </a:xfrm>
        </p:grpSpPr>
        <p:grpSp>
          <p:nvGrpSpPr>
            <p:cNvPr id="7" name="グループ化 6">
              <a:extLst>
                <a:ext uri="{FF2B5EF4-FFF2-40B4-BE49-F238E27FC236}">
                  <a16:creationId xmlns:a16="http://schemas.microsoft.com/office/drawing/2014/main" id="{CEE4F816-B2D2-49BD-A4E6-3ACD046D1515}"/>
                </a:ext>
              </a:extLst>
            </p:cNvPr>
            <p:cNvGrpSpPr/>
            <p:nvPr/>
          </p:nvGrpSpPr>
          <p:grpSpPr>
            <a:xfrm>
              <a:off x="138161" y="4300014"/>
              <a:ext cx="4308376" cy="1294875"/>
              <a:chOff x="1313207" y="1926742"/>
              <a:chExt cx="6492738" cy="1951382"/>
            </a:xfrm>
          </p:grpSpPr>
          <p:sp>
            <p:nvSpPr>
              <p:cNvPr id="91" name="Freeform 126">
                <a:extLst>
                  <a:ext uri="{FF2B5EF4-FFF2-40B4-BE49-F238E27FC236}">
                    <a16:creationId xmlns:a16="http://schemas.microsoft.com/office/drawing/2014/main" id="{920D9459-B9CF-4428-9F24-177F4C117732}"/>
                  </a:ext>
                </a:extLst>
              </p:cNvPr>
              <p:cNvSpPr>
                <a:spLocks/>
              </p:cNvSpPr>
              <p:nvPr/>
            </p:nvSpPr>
            <p:spPr bwMode="auto">
              <a:xfrm>
                <a:off x="1338055" y="3742289"/>
                <a:ext cx="6467890" cy="135835"/>
              </a:xfrm>
              <a:custGeom>
                <a:avLst/>
                <a:gdLst>
                  <a:gd name="T0" fmla="*/ 0 w 900"/>
                  <a:gd name="T1" fmla="*/ 2147483646 h 18"/>
                  <a:gd name="T2" fmla="*/ 0 w 900"/>
                  <a:gd name="T3" fmla="*/ 0 h 18"/>
                  <a:gd name="T4" fmla="*/ 2147483646 w 900"/>
                  <a:gd name="T5" fmla="*/ 0 h 18"/>
                  <a:gd name="T6" fmla="*/ 2147483646 w 900"/>
                  <a:gd name="T7" fmla="*/ 2147483646 h 18"/>
                  <a:gd name="T8" fmla="*/ 2147483646 w 900"/>
                  <a:gd name="T9" fmla="*/ 2147483646 h 18"/>
                  <a:gd name="T10" fmla="*/ 2147483646 w 900"/>
                  <a:gd name="T11" fmla="*/ 0 h 18"/>
                  <a:gd name="T12" fmla="*/ 2147483646 w 900"/>
                  <a:gd name="T13" fmla="*/ 0 h 18"/>
                  <a:gd name="T14" fmla="*/ 2147483646 w 900"/>
                  <a:gd name="T15" fmla="*/ 2147483646 h 18"/>
                  <a:gd name="T16" fmla="*/ 2147483646 w 900"/>
                  <a:gd name="T17" fmla="*/ 2147483646 h 18"/>
                  <a:gd name="T18" fmla="*/ 2147483646 w 900"/>
                  <a:gd name="T19" fmla="*/ 0 h 18"/>
                  <a:gd name="T20" fmla="*/ 2147483646 w 900"/>
                  <a:gd name="T21" fmla="*/ 0 h 18"/>
                  <a:gd name="T22" fmla="*/ 2147483646 w 900"/>
                  <a:gd name="T23" fmla="*/ 2147483646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0" h="18">
                    <a:moveTo>
                      <a:pt x="0" y="16"/>
                    </a:moveTo>
                    <a:lnTo>
                      <a:pt x="0" y="0"/>
                    </a:lnTo>
                    <a:lnTo>
                      <a:pt x="180" y="0"/>
                    </a:lnTo>
                    <a:lnTo>
                      <a:pt x="180" y="18"/>
                    </a:lnTo>
                    <a:lnTo>
                      <a:pt x="430" y="18"/>
                    </a:lnTo>
                    <a:lnTo>
                      <a:pt x="430" y="0"/>
                    </a:lnTo>
                    <a:lnTo>
                      <a:pt x="468" y="0"/>
                    </a:lnTo>
                    <a:lnTo>
                      <a:pt x="468" y="18"/>
                    </a:lnTo>
                    <a:lnTo>
                      <a:pt x="720" y="18"/>
                    </a:lnTo>
                    <a:lnTo>
                      <a:pt x="720" y="0"/>
                    </a:lnTo>
                    <a:lnTo>
                      <a:pt x="900" y="0"/>
                    </a:lnTo>
                    <a:lnTo>
                      <a:pt x="900" y="17"/>
                    </a:lnTo>
                  </a:path>
                </a:pathLst>
              </a:custGeom>
              <a:noFill/>
              <a:ln w="28575" cmpd="sng">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sp>
            <p:nvSpPr>
              <p:cNvPr id="109" name="Line 130">
                <a:extLst>
                  <a:ext uri="{FF2B5EF4-FFF2-40B4-BE49-F238E27FC236}">
                    <a16:creationId xmlns:a16="http://schemas.microsoft.com/office/drawing/2014/main" id="{D70DFF88-E733-4294-AA84-E8E8D027AE40}"/>
                  </a:ext>
                </a:extLst>
              </p:cNvPr>
              <p:cNvSpPr>
                <a:spLocks noChangeShapeType="1"/>
              </p:cNvSpPr>
              <p:nvPr/>
            </p:nvSpPr>
            <p:spPr bwMode="auto">
              <a:xfrm flipV="1">
                <a:off x="1313207" y="1926742"/>
                <a:ext cx="0" cy="1622563"/>
              </a:xfrm>
              <a:prstGeom prst="line">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 name="Line 131">
                <a:extLst>
                  <a:ext uri="{FF2B5EF4-FFF2-40B4-BE49-F238E27FC236}">
                    <a16:creationId xmlns:a16="http://schemas.microsoft.com/office/drawing/2014/main" id="{536D50EA-1C3F-4024-9F04-8383C16D0BB8}"/>
                  </a:ext>
                </a:extLst>
              </p:cNvPr>
              <p:cNvSpPr>
                <a:spLocks noChangeShapeType="1"/>
              </p:cNvSpPr>
              <p:nvPr/>
            </p:nvSpPr>
            <p:spPr bwMode="auto">
              <a:xfrm>
                <a:off x="1313207" y="2167351"/>
                <a:ext cx="6448840" cy="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1" name="Line 132">
                <a:extLst>
                  <a:ext uri="{FF2B5EF4-FFF2-40B4-BE49-F238E27FC236}">
                    <a16:creationId xmlns:a16="http://schemas.microsoft.com/office/drawing/2014/main" id="{32857A9B-6910-4CB7-B5FC-B5CB3FDEF1CF}"/>
                  </a:ext>
                </a:extLst>
              </p:cNvPr>
              <p:cNvSpPr>
                <a:spLocks noChangeShapeType="1"/>
              </p:cNvSpPr>
              <p:nvPr/>
            </p:nvSpPr>
            <p:spPr bwMode="auto">
              <a:xfrm flipV="1">
                <a:off x="2604466" y="2929766"/>
                <a:ext cx="0" cy="581439"/>
              </a:xfrm>
              <a:prstGeom prst="line">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 name="Line 133">
                <a:extLst>
                  <a:ext uri="{FF2B5EF4-FFF2-40B4-BE49-F238E27FC236}">
                    <a16:creationId xmlns:a16="http://schemas.microsoft.com/office/drawing/2014/main" id="{A60F51CA-EF04-4D71-BF19-909A1499E2FE}"/>
                  </a:ext>
                </a:extLst>
              </p:cNvPr>
              <p:cNvSpPr>
                <a:spLocks noChangeShapeType="1"/>
              </p:cNvSpPr>
              <p:nvPr/>
            </p:nvSpPr>
            <p:spPr bwMode="auto">
              <a:xfrm flipV="1">
                <a:off x="6514686" y="2939291"/>
                <a:ext cx="0" cy="562389"/>
              </a:xfrm>
              <a:prstGeom prst="line">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 name="Line 134">
                <a:extLst>
                  <a:ext uri="{FF2B5EF4-FFF2-40B4-BE49-F238E27FC236}">
                    <a16:creationId xmlns:a16="http://schemas.microsoft.com/office/drawing/2014/main" id="{8205D727-0E9A-46D9-AF5C-F66A49672792}"/>
                  </a:ext>
                </a:extLst>
              </p:cNvPr>
              <p:cNvSpPr>
                <a:spLocks noChangeShapeType="1"/>
              </p:cNvSpPr>
              <p:nvPr/>
            </p:nvSpPr>
            <p:spPr bwMode="auto">
              <a:xfrm>
                <a:off x="1313207" y="2979875"/>
                <a:ext cx="550380" cy="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4" name="Line 136">
                <a:extLst>
                  <a:ext uri="{FF2B5EF4-FFF2-40B4-BE49-F238E27FC236}">
                    <a16:creationId xmlns:a16="http://schemas.microsoft.com/office/drawing/2014/main" id="{F27E5BF5-F373-430B-B681-58ACAA9FBEBF}"/>
                  </a:ext>
                </a:extLst>
              </p:cNvPr>
              <p:cNvSpPr>
                <a:spLocks noChangeShapeType="1"/>
              </p:cNvSpPr>
              <p:nvPr/>
            </p:nvSpPr>
            <p:spPr bwMode="auto">
              <a:xfrm flipV="1">
                <a:off x="7188890" y="2979875"/>
                <a:ext cx="617055" cy="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5" name="Line 146">
                <a:extLst>
                  <a:ext uri="{FF2B5EF4-FFF2-40B4-BE49-F238E27FC236}">
                    <a16:creationId xmlns:a16="http://schemas.microsoft.com/office/drawing/2014/main" id="{D011253E-AB82-44F9-AAFE-4E35FA9E1E6E}"/>
                  </a:ext>
                </a:extLst>
              </p:cNvPr>
              <p:cNvSpPr>
                <a:spLocks noChangeShapeType="1"/>
              </p:cNvSpPr>
              <p:nvPr/>
            </p:nvSpPr>
            <p:spPr bwMode="auto">
              <a:xfrm flipV="1">
                <a:off x="3076989" y="2979875"/>
                <a:ext cx="1310309" cy="0"/>
              </a:xfrm>
              <a:prstGeom prst="line">
                <a:avLst/>
              </a:prstGeom>
              <a:noFill/>
              <a:ln w="1270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6" name="Line 152">
                <a:extLst>
                  <a:ext uri="{FF2B5EF4-FFF2-40B4-BE49-F238E27FC236}">
                    <a16:creationId xmlns:a16="http://schemas.microsoft.com/office/drawing/2014/main" id="{8039BE2A-3C46-4BE1-AA69-A7CE7588ACC0}"/>
                  </a:ext>
                </a:extLst>
              </p:cNvPr>
              <p:cNvSpPr>
                <a:spLocks noChangeShapeType="1"/>
              </p:cNvSpPr>
              <p:nvPr/>
            </p:nvSpPr>
            <p:spPr bwMode="auto">
              <a:xfrm>
                <a:off x="2613991" y="2979875"/>
                <a:ext cx="428625" cy="0"/>
              </a:xfrm>
              <a:prstGeom prst="line">
                <a:avLst/>
              </a:prstGeom>
              <a:noFill/>
              <a:ln w="1270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7" name="Line 153">
                <a:extLst>
                  <a:ext uri="{FF2B5EF4-FFF2-40B4-BE49-F238E27FC236}">
                    <a16:creationId xmlns:a16="http://schemas.microsoft.com/office/drawing/2014/main" id="{29FB727B-B895-4764-953F-615C70065A83}"/>
                  </a:ext>
                </a:extLst>
              </p:cNvPr>
              <p:cNvSpPr>
                <a:spLocks noChangeShapeType="1"/>
              </p:cNvSpPr>
              <p:nvPr/>
            </p:nvSpPr>
            <p:spPr bwMode="auto">
              <a:xfrm>
                <a:off x="4728127" y="2979875"/>
                <a:ext cx="1357934" cy="0"/>
              </a:xfrm>
              <a:prstGeom prst="line">
                <a:avLst/>
              </a:prstGeom>
              <a:noFill/>
              <a:ln w="1270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8" name="Line 189">
                <a:extLst>
                  <a:ext uri="{FF2B5EF4-FFF2-40B4-BE49-F238E27FC236}">
                    <a16:creationId xmlns:a16="http://schemas.microsoft.com/office/drawing/2014/main" id="{3363B648-5B30-4027-99A2-CC4488AA63E1}"/>
                  </a:ext>
                </a:extLst>
              </p:cNvPr>
              <p:cNvSpPr>
                <a:spLocks noChangeShapeType="1"/>
              </p:cNvSpPr>
              <p:nvPr/>
            </p:nvSpPr>
            <p:spPr bwMode="auto">
              <a:xfrm flipV="1">
                <a:off x="7771572" y="1945792"/>
                <a:ext cx="0" cy="1622563"/>
              </a:xfrm>
              <a:prstGeom prst="line">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9" name="Line 193">
                <a:extLst>
                  <a:ext uri="{FF2B5EF4-FFF2-40B4-BE49-F238E27FC236}">
                    <a16:creationId xmlns:a16="http://schemas.microsoft.com/office/drawing/2014/main" id="{6D1722F0-65F2-4072-9209-27DDA25B08F3}"/>
                  </a:ext>
                </a:extLst>
              </p:cNvPr>
              <p:cNvSpPr>
                <a:spLocks noChangeShapeType="1"/>
              </p:cNvSpPr>
              <p:nvPr/>
            </p:nvSpPr>
            <p:spPr bwMode="auto">
              <a:xfrm>
                <a:off x="4415873" y="2979875"/>
                <a:ext cx="302729" cy="0"/>
              </a:xfrm>
              <a:prstGeom prst="line">
                <a:avLst/>
              </a:prstGeom>
              <a:noFill/>
              <a:ln w="9525">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0" name="Line 194">
                <a:extLst>
                  <a:ext uri="{FF2B5EF4-FFF2-40B4-BE49-F238E27FC236}">
                    <a16:creationId xmlns:a16="http://schemas.microsoft.com/office/drawing/2014/main" id="{936ACA59-5A16-44C6-975F-EC225C4C7D50}"/>
                  </a:ext>
                </a:extLst>
              </p:cNvPr>
              <p:cNvSpPr>
                <a:spLocks noChangeShapeType="1"/>
              </p:cNvSpPr>
              <p:nvPr/>
            </p:nvSpPr>
            <p:spPr bwMode="auto">
              <a:xfrm flipV="1">
                <a:off x="6105111" y="2979875"/>
                <a:ext cx="400050" cy="0"/>
              </a:xfrm>
              <a:prstGeom prst="line">
                <a:avLst/>
              </a:prstGeom>
              <a:noFill/>
              <a:ln w="9525">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1" name="Line 208">
                <a:extLst>
                  <a:ext uri="{FF2B5EF4-FFF2-40B4-BE49-F238E27FC236}">
                    <a16:creationId xmlns:a16="http://schemas.microsoft.com/office/drawing/2014/main" id="{1C1EEC1B-3FBE-4EF1-AAB0-05810D1037B1}"/>
                  </a:ext>
                </a:extLst>
              </p:cNvPr>
              <p:cNvSpPr>
                <a:spLocks noChangeShapeType="1"/>
              </p:cNvSpPr>
              <p:nvPr/>
            </p:nvSpPr>
            <p:spPr bwMode="auto">
              <a:xfrm flipV="1">
                <a:off x="3052141" y="2929766"/>
                <a:ext cx="0" cy="581439"/>
              </a:xfrm>
              <a:prstGeom prst="line">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2" name="Line 209">
                <a:extLst>
                  <a:ext uri="{FF2B5EF4-FFF2-40B4-BE49-F238E27FC236}">
                    <a16:creationId xmlns:a16="http://schemas.microsoft.com/office/drawing/2014/main" id="{E2D8E0BF-E61A-4213-8022-ADBBB27FD219}"/>
                  </a:ext>
                </a:extLst>
              </p:cNvPr>
              <p:cNvSpPr>
                <a:spLocks noChangeShapeType="1"/>
              </p:cNvSpPr>
              <p:nvPr/>
            </p:nvSpPr>
            <p:spPr bwMode="auto">
              <a:xfrm flipV="1">
                <a:off x="4396823" y="2920241"/>
                <a:ext cx="0" cy="581439"/>
              </a:xfrm>
              <a:prstGeom prst="line">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3" name="Line 210">
                <a:extLst>
                  <a:ext uri="{FF2B5EF4-FFF2-40B4-BE49-F238E27FC236}">
                    <a16:creationId xmlns:a16="http://schemas.microsoft.com/office/drawing/2014/main" id="{77716B6F-4688-4491-8378-5270B6E1B1B3}"/>
                  </a:ext>
                </a:extLst>
              </p:cNvPr>
              <p:cNvSpPr>
                <a:spLocks noChangeShapeType="1"/>
              </p:cNvSpPr>
              <p:nvPr/>
            </p:nvSpPr>
            <p:spPr bwMode="auto">
              <a:xfrm flipV="1">
                <a:off x="4728127" y="2929766"/>
                <a:ext cx="0" cy="581439"/>
              </a:xfrm>
              <a:prstGeom prst="line">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4" name="Line 211">
                <a:extLst>
                  <a:ext uri="{FF2B5EF4-FFF2-40B4-BE49-F238E27FC236}">
                    <a16:creationId xmlns:a16="http://schemas.microsoft.com/office/drawing/2014/main" id="{FD8FB388-81A2-4CF0-8286-A3F4D54C820B}"/>
                  </a:ext>
                </a:extLst>
              </p:cNvPr>
              <p:cNvSpPr>
                <a:spLocks noChangeShapeType="1"/>
              </p:cNvSpPr>
              <p:nvPr/>
            </p:nvSpPr>
            <p:spPr bwMode="auto">
              <a:xfrm flipV="1">
                <a:off x="6086061" y="2939291"/>
                <a:ext cx="0" cy="590964"/>
              </a:xfrm>
              <a:prstGeom prst="line">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5" name="Line 132">
                <a:extLst>
                  <a:ext uri="{FF2B5EF4-FFF2-40B4-BE49-F238E27FC236}">
                    <a16:creationId xmlns:a16="http://schemas.microsoft.com/office/drawing/2014/main" id="{022B2F1F-D1CA-420A-8527-4BD4E8B46FA7}"/>
                  </a:ext>
                </a:extLst>
              </p:cNvPr>
              <p:cNvSpPr>
                <a:spLocks noChangeShapeType="1"/>
              </p:cNvSpPr>
              <p:nvPr/>
            </p:nvSpPr>
            <p:spPr bwMode="auto">
              <a:xfrm flipV="1">
                <a:off x="2177912" y="2970350"/>
                <a:ext cx="0" cy="578955"/>
              </a:xfrm>
              <a:prstGeom prst="line">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6" name="Line 152">
                <a:extLst>
                  <a:ext uri="{FF2B5EF4-FFF2-40B4-BE49-F238E27FC236}">
                    <a16:creationId xmlns:a16="http://schemas.microsoft.com/office/drawing/2014/main" id="{652B8A43-0D52-45D7-9B48-809F530F55E9}"/>
                  </a:ext>
                </a:extLst>
              </p:cNvPr>
              <p:cNvSpPr>
                <a:spLocks noChangeShapeType="1"/>
              </p:cNvSpPr>
              <p:nvPr/>
            </p:nvSpPr>
            <p:spPr bwMode="auto">
              <a:xfrm>
                <a:off x="2187437" y="2979875"/>
                <a:ext cx="397979" cy="9525"/>
              </a:xfrm>
              <a:prstGeom prst="line">
                <a:avLst/>
              </a:prstGeom>
              <a:noFill/>
              <a:ln w="1270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7" name="Line 211">
                <a:extLst>
                  <a:ext uri="{FF2B5EF4-FFF2-40B4-BE49-F238E27FC236}">
                    <a16:creationId xmlns:a16="http://schemas.microsoft.com/office/drawing/2014/main" id="{4EED8B39-9CD1-477A-906E-F75A01650DC3}"/>
                  </a:ext>
                </a:extLst>
              </p:cNvPr>
              <p:cNvSpPr>
                <a:spLocks noChangeShapeType="1"/>
              </p:cNvSpPr>
              <p:nvPr/>
            </p:nvSpPr>
            <p:spPr bwMode="auto">
              <a:xfrm flipV="1">
                <a:off x="6893615" y="2939291"/>
                <a:ext cx="0" cy="590964"/>
              </a:xfrm>
              <a:prstGeom prst="line">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8" name="Line 194">
                <a:extLst>
                  <a:ext uri="{FF2B5EF4-FFF2-40B4-BE49-F238E27FC236}">
                    <a16:creationId xmlns:a16="http://schemas.microsoft.com/office/drawing/2014/main" id="{D848E949-A9A9-45CF-ACBB-658299570AC4}"/>
                  </a:ext>
                </a:extLst>
              </p:cNvPr>
              <p:cNvSpPr>
                <a:spLocks noChangeShapeType="1"/>
              </p:cNvSpPr>
              <p:nvPr/>
            </p:nvSpPr>
            <p:spPr bwMode="auto">
              <a:xfrm flipV="1">
                <a:off x="6514686" y="2979875"/>
                <a:ext cx="378929" cy="0"/>
              </a:xfrm>
              <a:prstGeom prst="line">
                <a:avLst/>
              </a:prstGeom>
              <a:noFill/>
              <a:ln w="9525">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9" name="Line 208">
                <a:extLst>
                  <a:ext uri="{FF2B5EF4-FFF2-40B4-BE49-F238E27FC236}">
                    <a16:creationId xmlns:a16="http://schemas.microsoft.com/office/drawing/2014/main" id="{902FAFF8-6DF8-489A-9354-404B1C1ECDEA}"/>
                  </a:ext>
                </a:extLst>
              </p:cNvPr>
              <p:cNvSpPr>
                <a:spLocks noChangeShapeType="1"/>
              </p:cNvSpPr>
              <p:nvPr/>
            </p:nvSpPr>
            <p:spPr bwMode="auto">
              <a:xfrm flipV="1">
                <a:off x="1873112" y="2948816"/>
                <a:ext cx="0" cy="581439"/>
              </a:xfrm>
              <a:prstGeom prst="line">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0" name="Line 208">
                <a:extLst>
                  <a:ext uri="{FF2B5EF4-FFF2-40B4-BE49-F238E27FC236}">
                    <a16:creationId xmlns:a16="http://schemas.microsoft.com/office/drawing/2014/main" id="{E262E85C-8CCD-4A6C-BD84-E999D63D016B}"/>
                  </a:ext>
                </a:extLst>
              </p:cNvPr>
              <p:cNvSpPr>
                <a:spLocks noChangeShapeType="1"/>
              </p:cNvSpPr>
              <p:nvPr/>
            </p:nvSpPr>
            <p:spPr bwMode="auto">
              <a:xfrm flipV="1">
                <a:off x="7179365" y="2948816"/>
                <a:ext cx="0" cy="581439"/>
              </a:xfrm>
              <a:prstGeom prst="line">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1" name="Line 134">
                <a:extLst>
                  <a:ext uri="{FF2B5EF4-FFF2-40B4-BE49-F238E27FC236}">
                    <a16:creationId xmlns:a16="http://schemas.microsoft.com/office/drawing/2014/main" id="{93E7FC1C-9EFE-4FCE-BBE3-05120495A875}"/>
                  </a:ext>
                </a:extLst>
              </p:cNvPr>
              <p:cNvSpPr>
                <a:spLocks noChangeShapeType="1"/>
              </p:cNvSpPr>
              <p:nvPr/>
            </p:nvSpPr>
            <p:spPr bwMode="auto">
              <a:xfrm flipV="1">
                <a:off x="1863587" y="2979875"/>
                <a:ext cx="304800" cy="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2" name="Line 134">
                <a:extLst>
                  <a:ext uri="{FF2B5EF4-FFF2-40B4-BE49-F238E27FC236}">
                    <a16:creationId xmlns:a16="http://schemas.microsoft.com/office/drawing/2014/main" id="{5A9B8B0C-EBFE-46BA-95B2-416BDDC9DFD1}"/>
                  </a:ext>
                </a:extLst>
              </p:cNvPr>
              <p:cNvSpPr>
                <a:spLocks noChangeShapeType="1"/>
              </p:cNvSpPr>
              <p:nvPr/>
            </p:nvSpPr>
            <p:spPr bwMode="auto">
              <a:xfrm flipV="1">
                <a:off x="6893615" y="2979875"/>
                <a:ext cx="276225" cy="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133" name="Text Box 129">
              <a:extLst>
                <a:ext uri="{FF2B5EF4-FFF2-40B4-BE49-F238E27FC236}">
                  <a16:creationId xmlns:a16="http://schemas.microsoft.com/office/drawing/2014/main" id="{43AF3CC0-0D12-4E13-BE7A-EC466175BFC2}"/>
                </a:ext>
              </a:extLst>
            </p:cNvPr>
            <p:cNvSpPr txBox="1">
              <a:spLocks noChangeArrowheads="1"/>
            </p:cNvSpPr>
            <p:nvPr/>
          </p:nvSpPr>
          <p:spPr bwMode="auto">
            <a:xfrm>
              <a:off x="1778432" y="4176592"/>
              <a:ext cx="998705" cy="31633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900" b="0" i="0" u="none" strike="noStrike" baseline="0" dirty="0">
                  <a:solidFill>
                    <a:srgbClr val="000000"/>
                  </a:solidFill>
                  <a:latin typeface="Meiryo UI" panose="020B0604030504040204" pitchFamily="50" charset="-128"/>
                  <a:ea typeface="Meiryo UI" panose="020B0604030504040204" pitchFamily="50" charset="-128"/>
                </a:rPr>
                <a:t>35</a:t>
              </a:r>
              <a:r>
                <a:rPr lang="ja-JP" altLang="en-US" sz="900" b="0" i="0" u="none" strike="noStrike" baseline="0" dirty="0">
                  <a:solidFill>
                    <a:srgbClr val="000000"/>
                  </a:solidFill>
                  <a:latin typeface="Meiryo UI" panose="020B0604030504040204" pitchFamily="50" charset="-128"/>
                  <a:ea typeface="Meiryo UI" panose="020B0604030504040204" pitchFamily="50" charset="-128"/>
                </a:rPr>
                <a:t>.0</a:t>
              </a:r>
            </a:p>
          </p:txBody>
        </p:sp>
        <p:sp>
          <p:nvSpPr>
            <p:cNvPr id="134" name="Text Box 141">
              <a:extLst>
                <a:ext uri="{FF2B5EF4-FFF2-40B4-BE49-F238E27FC236}">
                  <a16:creationId xmlns:a16="http://schemas.microsoft.com/office/drawing/2014/main" id="{D61595F3-0DD1-4C33-BE4A-9752FAE996D0}"/>
                </a:ext>
              </a:extLst>
            </p:cNvPr>
            <p:cNvSpPr txBox="1">
              <a:spLocks noChangeArrowheads="1"/>
            </p:cNvSpPr>
            <p:nvPr/>
          </p:nvSpPr>
          <p:spPr bwMode="auto">
            <a:xfrm>
              <a:off x="3278417" y="4739793"/>
              <a:ext cx="323850" cy="24670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900" b="0" i="0" u="none" strike="noStrike" baseline="0">
                  <a:solidFill>
                    <a:srgbClr val="000000"/>
                  </a:solidFill>
                  <a:latin typeface="Meiryo UI" panose="020B0604030504040204" pitchFamily="50" charset="-128"/>
                  <a:ea typeface="Meiryo UI" panose="020B0604030504040204" pitchFamily="50" charset="-128"/>
                </a:rPr>
                <a:t>2.5</a:t>
              </a:r>
              <a:endParaRPr lang="ja-JP" altLang="en-US" sz="900" b="0" i="0" u="none" strike="noStrike" baseline="0">
                <a:solidFill>
                  <a:srgbClr val="000000"/>
                </a:solidFill>
                <a:latin typeface="Meiryo UI" panose="020B0604030504040204" pitchFamily="50" charset="-128"/>
                <a:ea typeface="Meiryo UI" panose="020B0604030504040204" pitchFamily="50" charset="-128"/>
              </a:endParaRPr>
            </a:p>
          </p:txBody>
        </p:sp>
        <p:sp>
          <p:nvSpPr>
            <p:cNvPr id="135" name="Text Box 149">
              <a:extLst>
                <a:ext uri="{FF2B5EF4-FFF2-40B4-BE49-F238E27FC236}">
                  <a16:creationId xmlns:a16="http://schemas.microsoft.com/office/drawing/2014/main" id="{B8964D03-599D-46FC-9C7D-C9A0BFA38EA1}"/>
                </a:ext>
              </a:extLst>
            </p:cNvPr>
            <p:cNvSpPr txBox="1">
              <a:spLocks noChangeArrowheads="1"/>
            </p:cNvSpPr>
            <p:nvPr/>
          </p:nvSpPr>
          <p:spPr bwMode="auto">
            <a:xfrm>
              <a:off x="990053" y="4739793"/>
              <a:ext cx="323850" cy="24963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900" b="0" i="0" u="none" strike="noStrike" baseline="0" dirty="0">
                  <a:solidFill>
                    <a:srgbClr val="000000"/>
                  </a:solidFill>
                  <a:latin typeface="Meiryo UI" panose="020B0604030504040204" pitchFamily="50" charset="-128"/>
                  <a:ea typeface="Meiryo UI" panose="020B0604030504040204" pitchFamily="50" charset="-128"/>
                </a:rPr>
                <a:t>2</a:t>
              </a:r>
              <a:r>
                <a:rPr lang="ja-JP" altLang="en-US" sz="900" b="0" i="0" u="none" strike="noStrike" baseline="0" dirty="0">
                  <a:solidFill>
                    <a:srgbClr val="000000"/>
                  </a:solidFill>
                  <a:latin typeface="Meiryo UI" panose="020B0604030504040204" pitchFamily="50" charset="-128"/>
                  <a:ea typeface="Meiryo UI" panose="020B0604030504040204" pitchFamily="50" charset="-128"/>
                </a:rPr>
                <a:t>.5</a:t>
              </a:r>
            </a:p>
          </p:txBody>
        </p:sp>
        <p:sp>
          <p:nvSpPr>
            <p:cNvPr id="136" name="Text Box 154">
              <a:extLst>
                <a:ext uri="{FF2B5EF4-FFF2-40B4-BE49-F238E27FC236}">
                  <a16:creationId xmlns:a16="http://schemas.microsoft.com/office/drawing/2014/main" id="{9BD9CF34-E551-4E25-A15B-CF2A132A1DAF}"/>
                </a:ext>
              </a:extLst>
            </p:cNvPr>
            <p:cNvSpPr txBox="1">
              <a:spLocks noChangeArrowheads="1"/>
            </p:cNvSpPr>
            <p:nvPr/>
          </p:nvSpPr>
          <p:spPr bwMode="auto">
            <a:xfrm>
              <a:off x="2134959" y="4739793"/>
              <a:ext cx="312905" cy="24421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900" b="0" i="0" u="none" strike="noStrike" baseline="0" dirty="0">
                  <a:solidFill>
                    <a:srgbClr val="000000"/>
                  </a:solidFill>
                  <a:latin typeface="Meiryo UI" panose="020B0604030504040204" pitchFamily="50" charset="-128"/>
                  <a:ea typeface="Meiryo UI" panose="020B0604030504040204" pitchFamily="50" charset="-128"/>
                </a:rPr>
                <a:t>1.</a:t>
              </a:r>
              <a:r>
                <a:rPr lang="en-US" altLang="ja-JP" sz="900" b="0" i="0" u="none" strike="noStrike" baseline="0" dirty="0">
                  <a:solidFill>
                    <a:srgbClr val="000000"/>
                  </a:solidFill>
                  <a:latin typeface="Meiryo UI" panose="020B0604030504040204" pitchFamily="50" charset="-128"/>
                  <a:ea typeface="Meiryo UI" panose="020B0604030504040204" pitchFamily="50" charset="-128"/>
                </a:rPr>
                <a:t>5</a:t>
              </a:r>
              <a:endParaRPr lang="ja-JP" altLang="en-US" sz="9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137" name="Text Box 155">
              <a:extLst>
                <a:ext uri="{FF2B5EF4-FFF2-40B4-BE49-F238E27FC236}">
                  <a16:creationId xmlns:a16="http://schemas.microsoft.com/office/drawing/2014/main" id="{136032E1-FF70-4CC5-B3FA-34B67679D031}"/>
                </a:ext>
              </a:extLst>
            </p:cNvPr>
            <p:cNvSpPr txBox="1">
              <a:spLocks noChangeArrowheads="1"/>
            </p:cNvSpPr>
            <p:nvPr/>
          </p:nvSpPr>
          <p:spPr bwMode="auto">
            <a:xfrm>
              <a:off x="2492592" y="4739793"/>
              <a:ext cx="779631" cy="24670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900" b="0" i="0" u="none" strike="noStrike" baseline="0">
                  <a:solidFill>
                    <a:srgbClr val="000000"/>
                  </a:solidFill>
                  <a:latin typeface="Meiryo UI" panose="020B0604030504040204" pitchFamily="50" charset="-128"/>
                  <a:ea typeface="Meiryo UI" panose="020B0604030504040204" pitchFamily="50" charset="-128"/>
                </a:rPr>
                <a:t>3.25×2</a:t>
              </a:r>
            </a:p>
          </p:txBody>
        </p:sp>
        <p:sp>
          <p:nvSpPr>
            <p:cNvPr id="138" name="Text Box 156">
              <a:extLst>
                <a:ext uri="{FF2B5EF4-FFF2-40B4-BE49-F238E27FC236}">
                  <a16:creationId xmlns:a16="http://schemas.microsoft.com/office/drawing/2014/main" id="{3DA0651B-1A78-4EA2-B553-9A3FDCCE625F}"/>
                </a:ext>
              </a:extLst>
            </p:cNvPr>
            <p:cNvSpPr txBox="1">
              <a:spLocks noChangeArrowheads="1"/>
            </p:cNvSpPr>
            <p:nvPr/>
          </p:nvSpPr>
          <p:spPr bwMode="auto">
            <a:xfrm>
              <a:off x="1337405" y="4739793"/>
              <a:ext cx="779631" cy="24421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900" b="0" i="0" u="none" strike="noStrike" baseline="0">
                  <a:solidFill>
                    <a:srgbClr val="000000"/>
                  </a:solidFill>
                  <a:latin typeface="Meiryo UI" panose="020B0604030504040204" pitchFamily="50" charset="-128"/>
                  <a:ea typeface="Meiryo UI" panose="020B0604030504040204" pitchFamily="50" charset="-128"/>
                </a:rPr>
                <a:t>3.25×2</a:t>
              </a:r>
            </a:p>
          </p:txBody>
        </p:sp>
        <p:sp>
          <p:nvSpPr>
            <p:cNvPr id="139" name="Text Box 217">
              <a:extLst>
                <a:ext uri="{FF2B5EF4-FFF2-40B4-BE49-F238E27FC236}">
                  <a16:creationId xmlns:a16="http://schemas.microsoft.com/office/drawing/2014/main" id="{56E81911-12BA-42FD-9D28-8BF36639496C}"/>
                </a:ext>
              </a:extLst>
            </p:cNvPr>
            <p:cNvSpPr txBox="1">
              <a:spLocks noChangeArrowheads="1"/>
            </p:cNvSpPr>
            <p:nvPr/>
          </p:nvSpPr>
          <p:spPr bwMode="auto">
            <a:xfrm>
              <a:off x="102148" y="4739793"/>
              <a:ext cx="464655" cy="21564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900" b="0" i="0" u="none" strike="noStrike" baseline="0" dirty="0">
                  <a:solidFill>
                    <a:srgbClr val="000000"/>
                  </a:solidFill>
                  <a:latin typeface="Meiryo UI" panose="020B0604030504040204" pitchFamily="50" charset="-128"/>
                  <a:ea typeface="Meiryo UI" panose="020B0604030504040204" pitchFamily="50" charset="-128"/>
                </a:rPr>
                <a:t>3.5</a:t>
              </a:r>
              <a:endParaRPr lang="ja-JP" altLang="en-US" sz="9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140" name="Text Box 217">
              <a:extLst>
                <a:ext uri="{FF2B5EF4-FFF2-40B4-BE49-F238E27FC236}">
                  <a16:creationId xmlns:a16="http://schemas.microsoft.com/office/drawing/2014/main" id="{99E2430E-293D-4314-B9D3-585931805B09}"/>
                </a:ext>
              </a:extLst>
            </p:cNvPr>
            <p:cNvSpPr txBox="1">
              <a:spLocks noChangeArrowheads="1"/>
            </p:cNvSpPr>
            <p:nvPr/>
          </p:nvSpPr>
          <p:spPr bwMode="auto">
            <a:xfrm>
              <a:off x="633947" y="4802589"/>
              <a:ext cx="464654" cy="21564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900" b="0" i="0" u="none" strike="noStrike" baseline="0" dirty="0">
                  <a:solidFill>
                    <a:srgbClr val="000000"/>
                  </a:solidFill>
                  <a:latin typeface="Meiryo UI" panose="020B0604030504040204" pitchFamily="50" charset="-128"/>
                  <a:ea typeface="Meiryo UI" panose="020B0604030504040204" pitchFamily="50" charset="-128"/>
                </a:rPr>
                <a:t>2.5</a:t>
              </a:r>
              <a:endParaRPr lang="ja-JP" altLang="en-US" sz="9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141" name="Text Box 141">
              <a:extLst>
                <a:ext uri="{FF2B5EF4-FFF2-40B4-BE49-F238E27FC236}">
                  <a16:creationId xmlns:a16="http://schemas.microsoft.com/office/drawing/2014/main" id="{44C06EA7-1AE1-47E6-BDB1-C9255C80A07E}"/>
                </a:ext>
              </a:extLst>
            </p:cNvPr>
            <p:cNvSpPr txBox="1">
              <a:spLocks noChangeArrowheads="1"/>
            </p:cNvSpPr>
            <p:nvPr/>
          </p:nvSpPr>
          <p:spPr bwMode="auto">
            <a:xfrm>
              <a:off x="3539188" y="4739793"/>
              <a:ext cx="318115" cy="24963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900" b="0" i="0" u="none" strike="noStrike" baseline="0" dirty="0">
                  <a:solidFill>
                    <a:srgbClr val="000000"/>
                  </a:solidFill>
                  <a:latin typeface="Meiryo UI" panose="020B0604030504040204" pitchFamily="50" charset="-128"/>
                  <a:ea typeface="Meiryo UI" panose="020B0604030504040204" pitchFamily="50" charset="-128"/>
                </a:rPr>
                <a:t>2.5</a:t>
              </a:r>
              <a:endParaRPr lang="ja-JP" altLang="en-US" sz="9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142" name="Text Box 217">
              <a:extLst>
                <a:ext uri="{FF2B5EF4-FFF2-40B4-BE49-F238E27FC236}">
                  <a16:creationId xmlns:a16="http://schemas.microsoft.com/office/drawing/2014/main" id="{9699E868-E794-4AD5-A92F-5B04515BB630}"/>
                </a:ext>
              </a:extLst>
            </p:cNvPr>
            <p:cNvSpPr txBox="1">
              <a:spLocks noChangeArrowheads="1"/>
            </p:cNvSpPr>
            <p:nvPr/>
          </p:nvSpPr>
          <p:spPr bwMode="auto">
            <a:xfrm>
              <a:off x="4003678" y="4739793"/>
              <a:ext cx="464655" cy="21564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900" b="0" i="0" u="none" strike="noStrike" baseline="0" dirty="0">
                  <a:solidFill>
                    <a:srgbClr val="000000"/>
                  </a:solidFill>
                  <a:latin typeface="Meiryo UI" panose="020B0604030504040204" pitchFamily="50" charset="-128"/>
                  <a:ea typeface="Meiryo UI" panose="020B0604030504040204" pitchFamily="50" charset="-128"/>
                </a:rPr>
                <a:t>3.5</a:t>
              </a:r>
              <a:endParaRPr lang="ja-JP" altLang="en-US" sz="9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143" name="Text Box 149">
              <a:extLst>
                <a:ext uri="{FF2B5EF4-FFF2-40B4-BE49-F238E27FC236}">
                  <a16:creationId xmlns:a16="http://schemas.microsoft.com/office/drawing/2014/main" id="{A57C8C3B-78C6-40F7-A0B0-E5830AB55F77}"/>
                </a:ext>
              </a:extLst>
            </p:cNvPr>
            <p:cNvSpPr txBox="1">
              <a:spLocks noChangeArrowheads="1"/>
            </p:cNvSpPr>
            <p:nvPr/>
          </p:nvSpPr>
          <p:spPr bwMode="auto">
            <a:xfrm>
              <a:off x="334475" y="4739793"/>
              <a:ext cx="543508" cy="24963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900" b="0" i="0" u="none" strike="noStrike" baseline="0">
                  <a:solidFill>
                    <a:srgbClr val="000000"/>
                  </a:solidFill>
                  <a:latin typeface="Meiryo UI" panose="020B0604030504040204" pitchFamily="50" charset="-128"/>
                  <a:ea typeface="Meiryo UI" panose="020B0604030504040204" pitchFamily="50" charset="-128"/>
                </a:rPr>
                <a:t>1.75</a:t>
              </a:r>
              <a:endParaRPr lang="ja-JP" altLang="en-US" sz="900" b="0" i="0" u="none" strike="noStrike" baseline="0">
                <a:solidFill>
                  <a:srgbClr val="000000"/>
                </a:solidFill>
                <a:latin typeface="Meiryo UI" panose="020B0604030504040204" pitchFamily="50" charset="-128"/>
                <a:ea typeface="Meiryo UI" panose="020B0604030504040204" pitchFamily="50" charset="-128"/>
              </a:endParaRPr>
            </a:p>
          </p:txBody>
        </p:sp>
        <p:sp>
          <p:nvSpPr>
            <p:cNvPr id="144" name="Text Box 149">
              <a:extLst>
                <a:ext uri="{FF2B5EF4-FFF2-40B4-BE49-F238E27FC236}">
                  <a16:creationId xmlns:a16="http://schemas.microsoft.com/office/drawing/2014/main" id="{F5E14002-22B5-43FD-8DEF-7C64582D1A9A}"/>
                </a:ext>
              </a:extLst>
            </p:cNvPr>
            <p:cNvSpPr txBox="1">
              <a:spLocks noChangeArrowheads="1"/>
            </p:cNvSpPr>
            <p:nvPr/>
          </p:nvSpPr>
          <p:spPr bwMode="auto">
            <a:xfrm>
              <a:off x="3681381" y="4739793"/>
              <a:ext cx="543508" cy="24421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900" b="0" i="0" u="none" strike="noStrike" baseline="0" dirty="0">
                  <a:solidFill>
                    <a:srgbClr val="000000"/>
                  </a:solidFill>
                  <a:latin typeface="Meiryo UI" panose="020B0604030504040204" pitchFamily="50" charset="-128"/>
                  <a:ea typeface="Meiryo UI" panose="020B0604030504040204" pitchFamily="50" charset="-128"/>
                </a:rPr>
                <a:t>1.75</a:t>
              </a:r>
              <a:endParaRPr lang="ja-JP" altLang="en-US" sz="9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145" name="Text Box 124">
              <a:extLst>
                <a:ext uri="{FF2B5EF4-FFF2-40B4-BE49-F238E27FC236}">
                  <a16:creationId xmlns:a16="http://schemas.microsoft.com/office/drawing/2014/main" id="{1A154600-0E0E-48D6-8F9B-AD37B8F5905E}"/>
                </a:ext>
              </a:extLst>
            </p:cNvPr>
            <p:cNvSpPr txBox="1">
              <a:spLocks noChangeArrowheads="1"/>
            </p:cNvSpPr>
            <p:nvPr/>
          </p:nvSpPr>
          <p:spPr bwMode="auto">
            <a:xfrm>
              <a:off x="122469" y="5463123"/>
              <a:ext cx="396598" cy="29902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ts val="1300"/>
                </a:lnSpc>
                <a:defRPr sz="1000"/>
              </a:pPr>
              <a:r>
                <a:rPr lang="ja-JP" altLang="en-US" sz="1000" b="0" i="0" u="none" strike="noStrike" baseline="0" dirty="0">
                  <a:solidFill>
                    <a:srgbClr val="000000"/>
                  </a:solidFill>
                  <a:latin typeface="Meiryo UI" panose="020B0604030504040204" pitchFamily="50" charset="-128"/>
                  <a:ea typeface="Meiryo UI" panose="020B0604030504040204" pitchFamily="50" charset="-128"/>
                </a:rPr>
                <a:t>歩道</a:t>
              </a:r>
              <a:endParaRPr lang="en-US" altLang="ja-JP" sz="10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146" name="Text Box 191">
              <a:extLst>
                <a:ext uri="{FF2B5EF4-FFF2-40B4-BE49-F238E27FC236}">
                  <a16:creationId xmlns:a16="http://schemas.microsoft.com/office/drawing/2014/main" id="{8E69F8BF-762E-414F-8EE8-659728474361}"/>
                </a:ext>
              </a:extLst>
            </p:cNvPr>
            <p:cNvSpPr txBox="1">
              <a:spLocks noChangeArrowheads="1"/>
            </p:cNvSpPr>
            <p:nvPr/>
          </p:nvSpPr>
          <p:spPr bwMode="auto">
            <a:xfrm>
              <a:off x="2357847" y="5550402"/>
              <a:ext cx="989832" cy="31633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00" b="0" i="0" u="none" strike="noStrike" baseline="0" dirty="0">
                  <a:solidFill>
                    <a:srgbClr val="000000"/>
                  </a:solidFill>
                  <a:latin typeface="Meiryo UI" panose="020B0604030504040204" pitchFamily="50" charset="-128"/>
                  <a:ea typeface="Meiryo UI" panose="020B0604030504040204" pitchFamily="50" charset="-128"/>
                </a:rPr>
                <a:t>車道</a:t>
              </a:r>
            </a:p>
          </p:txBody>
        </p:sp>
        <p:sp>
          <p:nvSpPr>
            <p:cNvPr id="147" name="Text Box 214">
              <a:extLst>
                <a:ext uri="{FF2B5EF4-FFF2-40B4-BE49-F238E27FC236}">
                  <a16:creationId xmlns:a16="http://schemas.microsoft.com/office/drawing/2014/main" id="{A604D4DC-F54A-4DFC-9E54-60563E48E78A}"/>
                </a:ext>
              </a:extLst>
            </p:cNvPr>
            <p:cNvSpPr txBox="1">
              <a:spLocks noChangeArrowheads="1"/>
            </p:cNvSpPr>
            <p:nvPr/>
          </p:nvSpPr>
          <p:spPr bwMode="auto">
            <a:xfrm>
              <a:off x="1213317" y="5564247"/>
              <a:ext cx="1002369" cy="31633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00" b="0" i="0" u="none" strike="noStrike" baseline="0" dirty="0">
                  <a:solidFill>
                    <a:srgbClr val="000000"/>
                  </a:solidFill>
                  <a:latin typeface="Meiryo UI" panose="020B0604030504040204" pitchFamily="50" charset="-128"/>
                  <a:ea typeface="Meiryo UI" panose="020B0604030504040204" pitchFamily="50" charset="-128"/>
                </a:rPr>
                <a:t>車道</a:t>
              </a:r>
            </a:p>
          </p:txBody>
        </p:sp>
        <p:sp>
          <p:nvSpPr>
            <p:cNvPr id="148" name="Text Box 215">
              <a:extLst>
                <a:ext uri="{FF2B5EF4-FFF2-40B4-BE49-F238E27FC236}">
                  <a16:creationId xmlns:a16="http://schemas.microsoft.com/office/drawing/2014/main" id="{C936D89E-108D-4B58-BCB8-98FD790737CA}"/>
                </a:ext>
              </a:extLst>
            </p:cNvPr>
            <p:cNvSpPr txBox="1">
              <a:spLocks noChangeArrowheads="1"/>
            </p:cNvSpPr>
            <p:nvPr/>
          </p:nvSpPr>
          <p:spPr bwMode="auto">
            <a:xfrm rot="5400000">
              <a:off x="851956" y="5179184"/>
              <a:ext cx="545287" cy="24835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eaVert"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00" b="0" i="0" u="none" strike="noStrike" baseline="0" dirty="0">
                  <a:solidFill>
                    <a:srgbClr val="000000"/>
                  </a:solidFill>
                  <a:latin typeface="Meiryo UI" panose="020B0604030504040204" pitchFamily="50" charset="-128"/>
                  <a:ea typeface="Meiryo UI" panose="020B0604030504040204" pitchFamily="50" charset="-128"/>
                </a:rPr>
                <a:t>停車帯</a:t>
              </a:r>
            </a:p>
          </p:txBody>
        </p:sp>
        <p:sp>
          <p:nvSpPr>
            <p:cNvPr id="149" name="Text Box 216">
              <a:extLst>
                <a:ext uri="{FF2B5EF4-FFF2-40B4-BE49-F238E27FC236}">
                  <a16:creationId xmlns:a16="http://schemas.microsoft.com/office/drawing/2014/main" id="{E69C2A7F-B071-41CF-9A31-A1FD44C67BDE}"/>
                </a:ext>
              </a:extLst>
            </p:cNvPr>
            <p:cNvSpPr txBox="1">
              <a:spLocks noChangeArrowheads="1"/>
            </p:cNvSpPr>
            <p:nvPr/>
          </p:nvSpPr>
          <p:spPr bwMode="auto">
            <a:xfrm rot="5400000">
              <a:off x="2002866" y="5124895"/>
              <a:ext cx="611112" cy="24262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ts val="1300"/>
                </a:lnSpc>
                <a:defRPr sz="1000"/>
              </a:pPr>
              <a:r>
                <a:rPr lang="ja-JP" altLang="en-US" sz="1000" b="0" i="0" u="none" strike="noStrike" baseline="0">
                  <a:solidFill>
                    <a:srgbClr val="000000"/>
                  </a:solidFill>
                  <a:latin typeface="Meiryo UI" panose="020B0604030504040204" pitchFamily="50" charset="-128"/>
                  <a:ea typeface="Meiryo UI" panose="020B0604030504040204" pitchFamily="50" charset="-128"/>
                </a:rPr>
                <a:t>中央帯</a:t>
              </a:r>
            </a:p>
          </p:txBody>
        </p:sp>
        <p:sp>
          <p:nvSpPr>
            <p:cNvPr id="150" name="Text Box 124">
              <a:extLst>
                <a:ext uri="{FF2B5EF4-FFF2-40B4-BE49-F238E27FC236}">
                  <a16:creationId xmlns:a16="http://schemas.microsoft.com/office/drawing/2014/main" id="{C9CDD73D-6E9F-406C-9933-66515D5610A3}"/>
                </a:ext>
              </a:extLst>
            </p:cNvPr>
            <p:cNvSpPr txBox="1">
              <a:spLocks noChangeArrowheads="1"/>
            </p:cNvSpPr>
            <p:nvPr/>
          </p:nvSpPr>
          <p:spPr bwMode="auto">
            <a:xfrm>
              <a:off x="797328" y="5522591"/>
              <a:ext cx="121446" cy="37950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eaVert"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600" b="0" i="0" u="none" strike="noStrike" baseline="0" dirty="0">
                  <a:solidFill>
                    <a:srgbClr val="000000"/>
                  </a:solidFill>
                  <a:latin typeface="Meiryo UI" panose="020B0604030504040204" pitchFamily="50" charset="-128"/>
                  <a:ea typeface="Meiryo UI" panose="020B0604030504040204" pitchFamily="50" charset="-128"/>
                </a:rPr>
                <a:t>自転車道</a:t>
              </a:r>
            </a:p>
          </p:txBody>
        </p:sp>
        <p:sp>
          <p:nvSpPr>
            <p:cNvPr id="152" name="Text Box 215">
              <a:extLst>
                <a:ext uri="{FF2B5EF4-FFF2-40B4-BE49-F238E27FC236}">
                  <a16:creationId xmlns:a16="http://schemas.microsoft.com/office/drawing/2014/main" id="{8F9E49D9-5352-45F1-91A0-E446454FC403}"/>
                </a:ext>
              </a:extLst>
            </p:cNvPr>
            <p:cNvSpPr txBox="1">
              <a:spLocks noChangeArrowheads="1"/>
            </p:cNvSpPr>
            <p:nvPr/>
          </p:nvSpPr>
          <p:spPr bwMode="auto">
            <a:xfrm rot="5400000">
              <a:off x="3172256" y="5141040"/>
              <a:ext cx="527787" cy="24835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eaVert"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00" b="0" i="0" u="none" strike="noStrike" baseline="0" dirty="0">
                  <a:solidFill>
                    <a:srgbClr val="000000"/>
                  </a:solidFill>
                  <a:latin typeface="Meiryo UI" panose="020B0604030504040204" pitchFamily="50" charset="-128"/>
                  <a:ea typeface="Meiryo UI" panose="020B0604030504040204" pitchFamily="50" charset="-128"/>
                </a:rPr>
                <a:t>停車帯</a:t>
              </a:r>
            </a:p>
          </p:txBody>
        </p:sp>
        <p:sp>
          <p:nvSpPr>
            <p:cNvPr id="155" name="Text Box 124">
              <a:extLst>
                <a:ext uri="{FF2B5EF4-FFF2-40B4-BE49-F238E27FC236}">
                  <a16:creationId xmlns:a16="http://schemas.microsoft.com/office/drawing/2014/main" id="{34152848-953F-487C-8D1C-8CE8F2EABF0E}"/>
                </a:ext>
              </a:extLst>
            </p:cNvPr>
            <p:cNvSpPr txBox="1">
              <a:spLocks noChangeArrowheads="1"/>
            </p:cNvSpPr>
            <p:nvPr/>
          </p:nvSpPr>
          <p:spPr bwMode="auto">
            <a:xfrm>
              <a:off x="457266" y="5483330"/>
              <a:ext cx="284754" cy="38582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eaVert"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800" b="0" i="0" u="none" strike="noStrike" baseline="0" dirty="0">
                  <a:solidFill>
                    <a:srgbClr val="000000"/>
                  </a:solidFill>
                  <a:latin typeface="Meiryo UI" panose="020B0604030504040204" pitchFamily="50" charset="-128"/>
                  <a:ea typeface="Meiryo UI" panose="020B0604030504040204" pitchFamily="50" charset="-128"/>
                </a:rPr>
                <a:t>植樹帯</a:t>
              </a:r>
            </a:p>
          </p:txBody>
        </p:sp>
        <p:sp>
          <p:nvSpPr>
            <p:cNvPr id="156" name="Text Box 124">
              <a:extLst>
                <a:ext uri="{FF2B5EF4-FFF2-40B4-BE49-F238E27FC236}">
                  <a16:creationId xmlns:a16="http://schemas.microsoft.com/office/drawing/2014/main" id="{D50217BF-09BC-42F8-9940-10084D7D620E}"/>
                </a:ext>
              </a:extLst>
            </p:cNvPr>
            <p:cNvSpPr txBox="1">
              <a:spLocks noChangeArrowheads="1"/>
            </p:cNvSpPr>
            <p:nvPr/>
          </p:nvSpPr>
          <p:spPr bwMode="auto">
            <a:xfrm>
              <a:off x="3587196" y="5494259"/>
              <a:ext cx="256448" cy="43372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eaVert"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600" b="0" i="0" u="none" strike="noStrike" baseline="0" dirty="0">
                  <a:solidFill>
                    <a:srgbClr val="000000"/>
                  </a:solidFill>
                  <a:latin typeface="Meiryo UI" panose="020B0604030504040204" pitchFamily="50" charset="-128"/>
                  <a:ea typeface="Meiryo UI" panose="020B0604030504040204" pitchFamily="50" charset="-128"/>
                </a:rPr>
                <a:t>自転車道</a:t>
              </a:r>
            </a:p>
          </p:txBody>
        </p:sp>
        <p:sp>
          <p:nvSpPr>
            <p:cNvPr id="157" name="Text Box 124">
              <a:extLst>
                <a:ext uri="{FF2B5EF4-FFF2-40B4-BE49-F238E27FC236}">
                  <a16:creationId xmlns:a16="http://schemas.microsoft.com/office/drawing/2014/main" id="{EC7B2972-AC07-4A28-BE07-ACFF6679E949}"/>
                </a:ext>
              </a:extLst>
            </p:cNvPr>
            <p:cNvSpPr txBox="1">
              <a:spLocks noChangeArrowheads="1"/>
            </p:cNvSpPr>
            <p:nvPr/>
          </p:nvSpPr>
          <p:spPr bwMode="auto">
            <a:xfrm>
              <a:off x="3828224" y="5492494"/>
              <a:ext cx="212817" cy="42350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eaVert"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800" b="0" i="0" u="none" strike="noStrike" baseline="0" dirty="0">
                  <a:solidFill>
                    <a:srgbClr val="000000"/>
                  </a:solidFill>
                  <a:latin typeface="Meiryo UI" panose="020B0604030504040204" pitchFamily="50" charset="-128"/>
                  <a:ea typeface="Meiryo UI" panose="020B0604030504040204" pitchFamily="50" charset="-128"/>
                </a:rPr>
                <a:t>植樹帯</a:t>
              </a:r>
            </a:p>
          </p:txBody>
        </p:sp>
      </p:grpSp>
      <p:sp>
        <p:nvSpPr>
          <p:cNvPr id="93" name="テキスト ボックス 92">
            <a:extLst>
              <a:ext uri="{FF2B5EF4-FFF2-40B4-BE49-F238E27FC236}">
                <a16:creationId xmlns:a16="http://schemas.microsoft.com/office/drawing/2014/main" id="{14CF14F7-079A-4473-A372-BFFE1ADC1537}"/>
              </a:ext>
            </a:extLst>
          </p:cNvPr>
          <p:cNvSpPr txBox="1"/>
          <p:nvPr/>
        </p:nvSpPr>
        <p:spPr>
          <a:xfrm>
            <a:off x="3735375" y="4643549"/>
            <a:ext cx="895350"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m</a:t>
            </a:r>
            <a:r>
              <a:rPr kumimoji="1" lang="ja-JP" altLang="en-US" sz="800" dirty="0">
                <a:latin typeface="Meiryo UI" panose="020B0604030504040204" pitchFamily="50" charset="-128"/>
                <a:ea typeface="Meiryo UI" panose="020B0604030504040204" pitchFamily="50" charset="-128"/>
              </a:rPr>
              <a:t>］</a:t>
            </a:r>
          </a:p>
        </p:txBody>
      </p:sp>
      <p:pic>
        <p:nvPicPr>
          <p:cNvPr id="95" name="図 94">
            <a:extLst>
              <a:ext uri="{FF2B5EF4-FFF2-40B4-BE49-F238E27FC236}">
                <a16:creationId xmlns:a16="http://schemas.microsoft.com/office/drawing/2014/main" id="{8E34773D-E38A-4492-AD14-EF5A4E331E01}"/>
              </a:ext>
            </a:extLst>
          </p:cNvPr>
          <p:cNvPicPr>
            <a:picLocks noChangeAspect="1"/>
          </p:cNvPicPr>
          <p:nvPr/>
        </p:nvPicPr>
        <p:blipFill>
          <a:blip r:embed="rId5"/>
          <a:stretch>
            <a:fillRect/>
          </a:stretch>
        </p:blipFill>
        <p:spPr>
          <a:xfrm>
            <a:off x="8650595" y="880827"/>
            <a:ext cx="309143" cy="525543"/>
          </a:xfrm>
          <a:prstGeom prst="rect">
            <a:avLst/>
          </a:prstGeom>
        </p:spPr>
      </p:pic>
      <p:grpSp>
        <p:nvGrpSpPr>
          <p:cNvPr id="90" name="グループ化 89">
            <a:extLst>
              <a:ext uri="{FF2B5EF4-FFF2-40B4-BE49-F238E27FC236}">
                <a16:creationId xmlns:a16="http://schemas.microsoft.com/office/drawing/2014/main" id="{9C334D7A-3E2A-4757-8591-727AF944EFCD}"/>
              </a:ext>
            </a:extLst>
          </p:cNvPr>
          <p:cNvGrpSpPr/>
          <p:nvPr/>
        </p:nvGrpSpPr>
        <p:grpSpPr>
          <a:xfrm>
            <a:off x="4618642" y="5345652"/>
            <a:ext cx="4567761" cy="2271088"/>
            <a:chOff x="4618642" y="5345652"/>
            <a:chExt cx="4567761" cy="2271088"/>
          </a:xfrm>
        </p:grpSpPr>
        <p:sp>
          <p:nvSpPr>
            <p:cNvPr id="92" name="テキスト ボックス 91">
              <a:extLst>
                <a:ext uri="{FF2B5EF4-FFF2-40B4-BE49-F238E27FC236}">
                  <a16:creationId xmlns:a16="http://schemas.microsoft.com/office/drawing/2014/main" id="{FE25E76D-498D-4280-BB5D-C67404EF6569}"/>
                </a:ext>
              </a:extLst>
            </p:cNvPr>
            <p:cNvSpPr txBox="1"/>
            <p:nvPr/>
          </p:nvSpPr>
          <p:spPr>
            <a:xfrm>
              <a:off x="4641977" y="5701933"/>
              <a:ext cx="4353799" cy="954107"/>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取組状況など</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ja-JP" altLang="en-US" sz="1050" u="sng" dirty="0">
                  <a:latin typeface="Meiryo UI" panose="020B0604030504040204" pitchFamily="50" charset="-128"/>
                  <a:ea typeface="Meiryo UI" panose="020B0604030504040204" pitchFamily="50" charset="-128"/>
                  <a:hlinkClick r:id="rId6"/>
                </a:rPr>
                <a:t>こちらをご覧ください（富田土木事務所ホームページ）</a:t>
              </a:r>
              <a:endParaRPr kumimoji="1" lang="en-US" altLang="ja-JP" sz="1050" u="sng"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問い合わせ先</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都市整備部　道路室 道路整備課 建設グループ</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06</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6944</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9276</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p>
          </p:txBody>
        </p:sp>
        <p:grpSp>
          <p:nvGrpSpPr>
            <p:cNvPr id="96" name="グループ化 95">
              <a:extLst>
                <a:ext uri="{FF2B5EF4-FFF2-40B4-BE49-F238E27FC236}">
                  <a16:creationId xmlns:a16="http://schemas.microsoft.com/office/drawing/2014/main" id="{73E211F8-28BA-4FF7-8BB0-3CC0076A9C5E}"/>
                </a:ext>
              </a:extLst>
            </p:cNvPr>
            <p:cNvGrpSpPr/>
            <p:nvPr/>
          </p:nvGrpSpPr>
          <p:grpSpPr>
            <a:xfrm>
              <a:off x="4618642" y="5345652"/>
              <a:ext cx="4567761" cy="2271088"/>
              <a:chOff x="8469" y="490939"/>
              <a:chExt cx="4567761" cy="2271088"/>
            </a:xfrm>
          </p:grpSpPr>
          <p:sp>
            <p:nvSpPr>
              <p:cNvPr id="97" name="正方形/長方形 96">
                <a:extLst>
                  <a:ext uri="{FF2B5EF4-FFF2-40B4-BE49-F238E27FC236}">
                    <a16:creationId xmlns:a16="http://schemas.microsoft.com/office/drawing/2014/main" id="{BFF0D4B6-8AC8-4E4C-9C51-AE084BA8F471}"/>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98" name="グループ化 97">
                <a:extLst>
                  <a:ext uri="{FF2B5EF4-FFF2-40B4-BE49-F238E27FC236}">
                    <a16:creationId xmlns:a16="http://schemas.microsoft.com/office/drawing/2014/main" id="{16346D90-3ED8-4520-8030-33BEA0214302}"/>
                  </a:ext>
                </a:extLst>
              </p:cNvPr>
              <p:cNvGrpSpPr/>
              <p:nvPr/>
            </p:nvGrpSpPr>
            <p:grpSpPr>
              <a:xfrm>
                <a:off x="47416" y="490939"/>
                <a:ext cx="4097864" cy="276999"/>
                <a:chOff x="57574" y="2349505"/>
                <a:chExt cx="4097864" cy="276999"/>
              </a:xfrm>
            </p:grpSpPr>
            <p:sp>
              <p:nvSpPr>
                <p:cNvPr id="99" name="テキスト ボックス 98">
                  <a:extLst>
                    <a:ext uri="{FF2B5EF4-FFF2-40B4-BE49-F238E27FC236}">
                      <a16:creationId xmlns:a16="http://schemas.microsoft.com/office/drawing/2014/main" id="{8BCAE3E8-33D8-4BD8-ADD1-9C4AE8DFE963}"/>
                    </a:ext>
                  </a:extLst>
                </p:cNvPr>
                <p:cNvSpPr txBox="1"/>
                <p:nvPr/>
              </p:nvSpPr>
              <p:spPr>
                <a:xfrm>
                  <a:off x="143135" y="2349505"/>
                  <a:ext cx="579005"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その他</a:t>
                  </a:r>
                </a:p>
              </p:txBody>
            </p:sp>
            <p:cxnSp>
              <p:nvCxnSpPr>
                <p:cNvPr id="100" name="直線コネクタ 99">
                  <a:extLst>
                    <a:ext uri="{FF2B5EF4-FFF2-40B4-BE49-F238E27FC236}">
                      <a16:creationId xmlns:a16="http://schemas.microsoft.com/office/drawing/2014/main" id="{018A0F62-2A58-4A4B-B079-D507C2CA734B}"/>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CA287258-8353-4657-A847-D81C4EA531F6}"/>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sp>
        <p:nvSpPr>
          <p:cNvPr id="10" name="フリーフォーム: 図形 9">
            <a:extLst>
              <a:ext uri="{FF2B5EF4-FFF2-40B4-BE49-F238E27FC236}">
                <a16:creationId xmlns:a16="http://schemas.microsoft.com/office/drawing/2014/main" id="{66CDBC9A-E0C8-448E-BF07-23222ECFF9D0}"/>
              </a:ext>
            </a:extLst>
          </p:cNvPr>
          <p:cNvSpPr/>
          <p:nvPr/>
        </p:nvSpPr>
        <p:spPr>
          <a:xfrm>
            <a:off x="5917346" y="1965960"/>
            <a:ext cx="5080" cy="386080"/>
          </a:xfrm>
          <a:custGeom>
            <a:avLst/>
            <a:gdLst>
              <a:gd name="connsiteX0" fmla="*/ 5080 w 5080"/>
              <a:gd name="connsiteY0" fmla="*/ 386080 h 386080"/>
              <a:gd name="connsiteX1" fmla="*/ 0 w 5080"/>
              <a:gd name="connsiteY1" fmla="*/ 0 h 386080"/>
            </a:gdLst>
            <a:ahLst/>
            <a:cxnLst>
              <a:cxn ang="0">
                <a:pos x="connsiteX0" y="connsiteY0"/>
              </a:cxn>
              <a:cxn ang="0">
                <a:pos x="connsiteX1" y="connsiteY1"/>
              </a:cxn>
            </a:cxnLst>
            <a:rect l="l" t="t" r="r" b="b"/>
            <a:pathLst>
              <a:path w="5080" h="386080">
                <a:moveTo>
                  <a:pt x="5080" y="386080"/>
                </a:moveTo>
                <a:cubicBezTo>
                  <a:pt x="3387" y="257387"/>
                  <a:pt x="1693" y="128693"/>
                  <a:pt x="0"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 name="図 101">
            <a:extLst>
              <a:ext uri="{FF2B5EF4-FFF2-40B4-BE49-F238E27FC236}">
                <a16:creationId xmlns:a16="http://schemas.microsoft.com/office/drawing/2014/main" id="{FE602EC0-8AA4-4D6E-9D9C-EC2524117F1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60772" y="3125874"/>
            <a:ext cx="1173823" cy="18756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3" name="楕円 102">
            <a:extLst>
              <a:ext uri="{FF2B5EF4-FFF2-40B4-BE49-F238E27FC236}">
                <a16:creationId xmlns:a16="http://schemas.microsoft.com/office/drawing/2014/main" id="{62FE49FC-3B8A-408E-AAFF-A9BD472DDAEA}"/>
              </a:ext>
            </a:extLst>
          </p:cNvPr>
          <p:cNvSpPr/>
          <p:nvPr/>
        </p:nvSpPr>
        <p:spPr>
          <a:xfrm>
            <a:off x="8612229" y="4188477"/>
            <a:ext cx="114214" cy="1142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4" name="直線矢印コネクタ 103">
            <a:extLst>
              <a:ext uri="{FF2B5EF4-FFF2-40B4-BE49-F238E27FC236}">
                <a16:creationId xmlns:a16="http://schemas.microsoft.com/office/drawing/2014/main" id="{D7B7D6F0-418C-4355-9B75-3C5B816EF0DA}"/>
              </a:ext>
            </a:extLst>
          </p:cNvPr>
          <p:cNvCxnSpPr>
            <a:cxnSpLocks/>
          </p:cNvCxnSpPr>
          <p:nvPr/>
        </p:nvCxnSpPr>
        <p:spPr>
          <a:xfrm>
            <a:off x="8316832" y="3927318"/>
            <a:ext cx="303560" cy="2886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FF8CDC85-07E2-437E-BC94-511FA77EB108}"/>
              </a:ext>
            </a:extLst>
          </p:cNvPr>
          <p:cNvCxnSpPr>
            <a:cxnSpLocks/>
          </p:cNvCxnSpPr>
          <p:nvPr/>
        </p:nvCxnSpPr>
        <p:spPr>
          <a:xfrm flipH="1">
            <a:off x="7874877" y="3921672"/>
            <a:ext cx="4570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テキスト ボックス 105">
            <a:extLst>
              <a:ext uri="{FF2B5EF4-FFF2-40B4-BE49-F238E27FC236}">
                <a16:creationId xmlns:a16="http://schemas.microsoft.com/office/drawing/2014/main" id="{1AAFD3BD-3B7E-42A2-BB57-AC61725AC8CE}"/>
              </a:ext>
            </a:extLst>
          </p:cNvPr>
          <p:cNvSpPr txBox="1"/>
          <p:nvPr/>
        </p:nvSpPr>
        <p:spPr>
          <a:xfrm>
            <a:off x="7662356" y="3673701"/>
            <a:ext cx="1000290"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事業箇所</a:t>
            </a:r>
          </a:p>
        </p:txBody>
      </p:sp>
      <p:sp>
        <p:nvSpPr>
          <p:cNvPr id="161" name="フリーフォーム: 図形 160">
            <a:extLst>
              <a:ext uri="{FF2B5EF4-FFF2-40B4-BE49-F238E27FC236}">
                <a16:creationId xmlns:a16="http://schemas.microsoft.com/office/drawing/2014/main" id="{9BCDBAC2-F024-40E1-BB4B-DD2703936639}"/>
              </a:ext>
            </a:extLst>
          </p:cNvPr>
          <p:cNvSpPr/>
          <p:nvPr/>
        </p:nvSpPr>
        <p:spPr>
          <a:xfrm rot="5400000" flipV="1">
            <a:off x="5441027" y="2374822"/>
            <a:ext cx="365900" cy="45719"/>
          </a:xfrm>
          <a:custGeom>
            <a:avLst/>
            <a:gdLst>
              <a:gd name="connsiteX0" fmla="*/ 0 w 850900"/>
              <a:gd name="connsiteY0" fmla="*/ 0 h 0"/>
              <a:gd name="connsiteX1" fmla="*/ 850900 w 850900"/>
              <a:gd name="connsiteY1" fmla="*/ 0 h 0"/>
            </a:gdLst>
            <a:ahLst/>
            <a:cxnLst>
              <a:cxn ang="0">
                <a:pos x="connsiteX0" y="connsiteY0"/>
              </a:cxn>
              <a:cxn ang="0">
                <a:pos x="connsiteX1" y="connsiteY1"/>
              </a:cxn>
            </a:cxnLst>
            <a:rect l="l" t="t" r="r" b="b"/>
            <a:pathLst>
              <a:path w="850900">
                <a:moveTo>
                  <a:pt x="0" y="0"/>
                </a:moveTo>
                <a:lnTo>
                  <a:pt x="850900" y="0"/>
                </a:lnTo>
              </a:path>
            </a:pathLst>
          </a:custGeom>
          <a:noFill/>
          <a:ln w="15875">
            <a:solidFill>
              <a:srgbClr val="FF000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
        <p:nvSpPr>
          <p:cNvPr id="162" name="正方形/長方形 161">
            <a:extLst>
              <a:ext uri="{FF2B5EF4-FFF2-40B4-BE49-F238E27FC236}">
                <a16:creationId xmlns:a16="http://schemas.microsoft.com/office/drawing/2014/main" id="{F8F917E4-943A-424B-9CF4-7BAA4FAC5A4E}"/>
              </a:ext>
            </a:extLst>
          </p:cNvPr>
          <p:cNvSpPr/>
          <p:nvPr/>
        </p:nvSpPr>
        <p:spPr>
          <a:xfrm>
            <a:off x="4686827" y="2211067"/>
            <a:ext cx="855556" cy="38807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事業中区間</a:t>
            </a:r>
            <a:endParaRPr kumimoji="1" lang="en-US" altLang="ja-JP" sz="1050" b="1" dirty="0">
              <a:solidFill>
                <a:srgbClr val="FF0000"/>
              </a:solidFill>
              <a:latin typeface="Meiryo UI" panose="020B0604030504040204" pitchFamily="50" charset="-128"/>
              <a:ea typeface="Meiryo UI" panose="020B0604030504040204" pitchFamily="50" charset="-128"/>
            </a:endParaRPr>
          </a:p>
          <a:p>
            <a:pPr algn="ctr"/>
            <a:r>
              <a:rPr kumimoji="1" lang="en-US" altLang="ja-JP" sz="1050" b="1" dirty="0">
                <a:solidFill>
                  <a:srgbClr val="FF0000"/>
                </a:solidFill>
                <a:latin typeface="Meiryo UI" panose="020B0604030504040204" pitchFamily="50" charset="-128"/>
                <a:ea typeface="Meiryo UI" panose="020B0604030504040204" pitchFamily="50" charset="-128"/>
              </a:rPr>
              <a:t>L=0.5km</a:t>
            </a:r>
            <a:endParaRPr kumimoji="1" lang="ja-JP" altLang="en-US" sz="1050" b="1" dirty="0">
              <a:solidFill>
                <a:srgbClr val="FF0000"/>
              </a:solidFill>
              <a:latin typeface="Meiryo UI" panose="020B0604030504040204" pitchFamily="50" charset="-128"/>
              <a:ea typeface="Meiryo UI" panose="020B0604030504040204" pitchFamily="50" charset="-128"/>
            </a:endParaRPr>
          </a:p>
        </p:txBody>
      </p:sp>
      <p:cxnSp>
        <p:nvCxnSpPr>
          <p:cNvPr id="163" name="直線コネクタ 162">
            <a:extLst>
              <a:ext uri="{FF2B5EF4-FFF2-40B4-BE49-F238E27FC236}">
                <a16:creationId xmlns:a16="http://schemas.microsoft.com/office/drawing/2014/main" id="{8BA8D950-49A6-4260-B745-FE1F94AD6548}"/>
              </a:ext>
            </a:extLst>
          </p:cNvPr>
          <p:cNvCxnSpPr>
            <a:cxnSpLocks/>
          </p:cNvCxnSpPr>
          <p:nvPr/>
        </p:nvCxnSpPr>
        <p:spPr>
          <a:xfrm flipH="1">
            <a:off x="5588000" y="2392397"/>
            <a:ext cx="284643" cy="23747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7B868945-ADB1-4298-AEE0-CF81DC9A47E2}"/>
              </a:ext>
            </a:extLst>
          </p:cNvPr>
          <p:cNvCxnSpPr>
            <a:cxnSpLocks/>
          </p:cNvCxnSpPr>
          <p:nvPr/>
        </p:nvCxnSpPr>
        <p:spPr>
          <a:xfrm flipH="1">
            <a:off x="5588000" y="1940970"/>
            <a:ext cx="284643" cy="23747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5" name="グループ化 164">
            <a:extLst>
              <a:ext uri="{FF2B5EF4-FFF2-40B4-BE49-F238E27FC236}">
                <a16:creationId xmlns:a16="http://schemas.microsoft.com/office/drawing/2014/main" id="{17191F54-35CC-4412-8881-F06C3569A3A5}"/>
              </a:ext>
            </a:extLst>
          </p:cNvPr>
          <p:cNvGrpSpPr/>
          <p:nvPr/>
        </p:nvGrpSpPr>
        <p:grpSpPr>
          <a:xfrm>
            <a:off x="6410820" y="2104596"/>
            <a:ext cx="300591" cy="195364"/>
            <a:chOff x="0" y="0"/>
            <a:chExt cx="510829" cy="330307"/>
          </a:xfrm>
        </p:grpSpPr>
        <p:sp>
          <p:nvSpPr>
            <p:cNvPr id="166" name="Freeform 4">
              <a:extLst>
                <a:ext uri="{FF2B5EF4-FFF2-40B4-BE49-F238E27FC236}">
                  <a16:creationId xmlns:a16="http://schemas.microsoft.com/office/drawing/2014/main" id="{47A32E8D-EA71-4FE6-82D8-0A11637605E7}"/>
                </a:ext>
              </a:extLst>
            </p:cNvPr>
            <p:cNvSpPr>
              <a:spLocks/>
            </p:cNvSpPr>
            <p:nvPr/>
          </p:nvSpPr>
          <p:spPr bwMode="auto">
            <a:xfrm>
              <a:off x="0" y="0"/>
              <a:ext cx="510829" cy="330307"/>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167" name="Rectangle 5">
              <a:extLst>
                <a:ext uri="{FF2B5EF4-FFF2-40B4-BE49-F238E27FC236}">
                  <a16:creationId xmlns:a16="http://schemas.microsoft.com/office/drawing/2014/main" id="{C7508C73-C04B-4F60-8976-44E74DB76CB8}"/>
                </a:ext>
              </a:extLst>
            </p:cNvPr>
            <p:cNvSpPr>
              <a:spLocks noChangeArrowheads="1"/>
            </p:cNvSpPr>
            <p:nvPr/>
          </p:nvSpPr>
          <p:spPr bwMode="auto">
            <a:xfrm>
              <a:off x="116289" y="48412"/>
              <a:ext cx="286962"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dirty="0">
                  <a:solidFill>
                    <a:schemeClr val="bg1"/>
                  </a:solidFill>
                  <a:latin typeface="ＭＳ Ｐゴシック" panose="020B0600070205080204" pitchFamily="50" charset="-128"/>
                  <a:ea typeface="ＭＳ Ｐゴシック" panose="020B0600070205080204" pitchFamily="50" charset="-128"/>
                </a:rPr>
                <a:t>3</a:t>
              </a: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09</a:t>
              </a:r>
            </a:p>
          </p:txBody>
        </p:sp>
      </p:grpSp>
      <p:grpSp>
        <p:nvGrpSpPr>
          <p:cNvPr id="168" name="グループ化 167">
            <a:extLst>
              <a:ext uri="{FF2B5EF4-FFF2-40B4-BE49-F238E27FC236}">
                <a16:creationId xmlns:a16="http://schemas.microsoft.com/office/drawing/2014/main" id="{1AFCC113-F3D2-44A8-B750-D1CAE738DBED}"/>
              </a:ext>
            </a:extLst>
          </p:cNvPr>
          <p:cNvGrpSpPr/>
          <p:nvPr/>
        </p:nvGrpSpPr>
        <p:grpSpPr>
          <a:xfrm>
            <a:off x="6770514" y="4793275"/>
            <a:ext cx="300591" cy="195364"/>
            <a:chOff x="0" y="0"/>
            <a:chExt cx="510829" cy="330307"/>
          </a:xfrm>
        </p:grpSpPr>
        <p:sp>
          <p:nvSpPr>
            <p:cNvPr id="169" name="Freeform 4">
              <a:extLst>
                <a:ext uri="{FF2B5EF4-FFF2-40B4-BE49-F238E27FC236}">
                  <a16:creationId xmlns:a16="http://schemas.microsoft.com/office/drawing/2014/main" id="{6D3A8CA4-8916-47F8-B6C1-CE6B9AFDD49F}"/>
                </a:ext>
              </a:extLst>
            </p:cNvPr>
            <p:cNvSpPr>
              <a:spLocks/>
            </p:cNvSpPr>
            <p:nvPr/>
          </p:nvSpPr>
          <p:spPr bwMode="auto">
            <a:xfrm>
              <a:off x="0" y="0"/>
              <a:ext cx="510829" cy="330307"/>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170" name="Rectangle 5">
              <a:extLst>
                <a:ext uri="{FF2B5EF4-FFF2-40B4-BE49-F238E27FC236}">
                  <a16:creationId xmlns:a16="http://schemas.microsoft.com/office/drawing/2014/main" id="{E91B9BAE-0F37-4F9F-B7CA-DEF286D92123}"/>
                </a:ext>
              </a:extLst>
            </p:cNvPr>
            <p:cNvSpPr>
              <a:spLocks noChangeArrowheads="1"/>
            </p:cNvSpPr>
            <p:nvPr/>
          </p:nvSpPr>
          <p:spPr bwMode="auto">
            <a:xfrm>
              <a:off x="116289" y="48412"/>
              <a:ext cx="286962"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dirty="0">
                  <a:solidFill>
                    <a:schemeClr val="bg1"/>
                  </a:solidFill>
                  <a:latin typeface="ＭＳ Ｐゴシック" panose="020B0600070205080204" pitchFamily="50" charset="-128"/>
                  <a:ea typeface="ＭＳ Ｐゴシック" panose="020B0600070205080204" pitchFamily="50" charset="-128"/>
                </a:rPr>
                <a:t>3</a:t>
              </a: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09</a:t>
              </a:r>
            </a:p>
          </p:txBody>
        </p:sp>
      </p:grpSp>
      <p:sp>
        <p:nvSpPr>
          <p:cNvPr id="172" name="テキスト ボックス 38">
            <a:extLst>
              <a:ext uri="{FF2B5EF4-FFF2-40B4-BE49-F238E27FC236}">
                <a16:creationId xmlns:a16="http://schemas.microsoft.com/office/drawing/2014/main" id="{1594A80C-694C-443A-B956-2467809DAADB}"/>
              </a:ext>
            </a:extLst>
          </p:cNvPr>
          <p:cNvSpPr txBox="1"/>
          <p:nvPr/>
        </p:nvSpPr>
        <p:spPr>
          <a:xfrm>
            <a:off x="4743150" y="1341626"/>
            <a:ext cx="910905" cy="121210"/>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latin typeface="Meiryo UI" panose="020B0604030504040204" pitchFamily="50" charset="-128"/>
                <a:ea typeface="Meiryo UI" panose="020B0604030504040204" pitchFamily="50" charset="-128"/>
              </a:rPr>
              <a:t>大阪狭山線</a:t>
            </a:r>
            <a:endParaRPr kumimoji="1" lang="ja-JP" altLang="en-US" sz="1000" b="1" dirty="0">
              <a:latin typeface="Meiryo UI" panose="020B0604030504040204" pitchFamily="50" charset="-128"/>
              <a:ea typeface="Meiryo UI" panose="020B0604030504040204" pitchFamily="50" charset="-128"/>
            </a:endParaRPr>
          </a:p>
        </p:txBody>
      </p:sp>
      <p:sp>
        <p:nvSpPr>
          <p:cNvPr id="173" name="テキスト ボックス 38">
            <a:extLst>
              <a:ext uri="{FF2B5EF4-FFF2-40B4-BE49-F238E27FC236}">
                <a16:creationId xmlns:a16="http://schemas.microsoft.com/office/drawing/2014/main" id="{3C20C960-0E2F-462E-A4AB-321761278B95}"/>
              </a:ext>
            </a:extLst>
          </p:cNvPr>
          <p:cNvSpPr txBox="1"/>
          <p:nvPr/>
        </p:nvSpPr>
        <p:spPr>
          <a:xfrm>
            <a:off x="4743150" y="1762529"/>
            <a:ext cx="910905" cy="126970"/>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latin typeface="Meiryo UI" panose="020B0604030504040204" pitchFamily="50" charset="-128"/>
                <a:ea typeface="Meiryo UI" panose="020B0604030504040204" pitchFamily="50" charset="-128"/>
              </a:rPr>
              <a:t>大堀堺線</a:t>
            </a:r>
            <a:endParaRPr kumimoji="1" lang="ja-JP" altLang="en-US" sz="1000" b="1" dirty="0">
              <a:latin typeface="Meiryo UI" panose="020B0604030504040204" pitchFamily="50" charset="-128"/>
              <a:ea typeface="Meiryo UI" panose="020B0604030504040204" pitchFamily="50" charset="-128"/>
            </a:endParaRPr>
          </a:p>
        </p:txBody>
      </p:sp>
      <p:sp>
        <p:nvSpPr>
          <p:cNvPr id="179" name="テキスト ボックス 38">
            <a:extLst>
              <a:ext uri="{FF2B5EF4-FFF2-40B4-BE49-F238E27FC236}">
                <a16:creationId xmlns:a16="http://schemas.microsoft.com/office/drawing/2014/main" id="{91AEB3A6-1773-4F99-A0C3-F690F29D2B74}"/>
              </a:ext>
            </a:extLst>
          </p:cNvPr>
          <p:cNvSpPr txBox="1"/>
          <p:nvPr/>
        </p:nvSpPr>
        <p:spPr>
          <a:xfrm>
            <a:off x="5828330" y="1342080"/>
            <a:ext cx="675307" cy="121211"/>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latin typeface="Meiryo UI" panose="020B0604030504040204" pitchFamily="50" charset="-128"/>
                <a:ea typeface="Meiryo UI" panose="020B0604030504040204" pitchFamily="50" charset="-128"/>
              </a:rPr>
              <a:t>大和川線</a:t>
            </a:r>
            <a:endParaRPr kumimoji="1" lang="ja-JP" altLang="en-US" sz="1000" b="1" dirty="0">
              <a:latin typeface="Meiryo UI" panose="020B0604030504040204" pitchFamily="50" charset="-128"/>
              <a:ea typeface="Meiryo UI" panose="020B0604030504040204" pitchFamily="50" charset="-128"/>
            </a:endParaRPr>
          </a:p>
        </p:txBody>
      </p:sp>
      <p:sp>
        <p:nvSpPr>
          <p:cNvPr id="180" name="テキスト ボックス 38">
            <a:extLst>
              <a:ext uri="{FF2B5EF4-FFF2-40B4-BE49-F238E27FC236}">
                <a16:creationId xmlns:a16="http://schemas.microsoft.com/office/drawing/2014/main" id="{C2F0A0E7-36D9-48BC-9054-4FAE5F71A60F}"/>
              </a:ext>
            </a:extLst>
          </p:cNvPr>
          <p:cNvSpPr txBox="1"/>
          <p:nvPr/>
        </p:nvSpPr>
        <p:spPr>
          <a:xfrm rot="21105951">
            <a:off x="7447617" y="3200211"/>
            <a:ext cx="157161" cy="1170872"/>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大阪中央環状線</a:t>
            </a:r>
          </a:p>
        </p:txBody>
      </p:sp>
      <p:pic>
        <p:nvPicPr>
          <p:cNvPr id="153" name="図 152">
            <a:extLst>
              <a:ext uri="{FF2B5EF4-FFF2-40B4-BE49-F238E27FC236}">
                <a16:creationId xmlns:a16="http://schemas.microsoft.com/office/drawing/2014/main" id="{464B9281-76B8-4021-832A-8CCEFD079A61}"/>
              </a:ext>
            </a:extLst>
          </p:cNvPr>
          <p:cNvPicPr>
            <a:picLocks noChangeAspect="1"/>
          </p:cNvPicPr>
          <p:nvPr/>
        </p:nvPicPr>
        <p:blipFill rotWithShape="1">
          <a:blip r:embed="rId8"/>
          <a:srcRect l="26724" t="43822" r="65252" b="38348"/>
          <a:stretch/>
        </p:blipFill>
        <p:spPr>
          <a:xfrm>
            <a:off x="1330425" y="5950551"/>
            <a:ext cx="368251" cy="283527"/>
          </a:xfrm>
          <a:prstGeom prst="rect">
            <a:avLst/>
          </a:prstGeom>
        </p:spPr>
      </p:pic>
      <p:pic>
        <p:nvPicPr>
          <p:cNvPr id="154" name="図 153">
            <a:extLst>
              <a:ext uri="{FF2B5EF4-FFF2-40B4-BE49-F238E27FC236}">
                <a16:creationId xmlns:a16="http://schemas.microsoft.com/office/drawing/2014/main" id="{08CF16E3-13A0-45AE-ABD2-CEDEC58ADDE9}"/>
              </a:ext>
            </a:extLst>
          </p:cNvPr>
          <p:cNvPicPr>
            <a:picLocks noChangeAspect="1"/>
          </p:cNvPicPr>
          <p:nvPr/>
        </p:nvPicPr>
        <p:blipFill rotWithShape="1">
          <a:blip r:embed="rId8"/>
          <a:srcRect l="1824" t="43056" r="90152" b="38066"/>
          <a:stretch/>
        </p:blipFill>
        <p:spPr>
          <a:xfrm>
            <a:off x="175044" y="5876825"/>
            <a:ext cx="325818" cy="265613"/>
          </a:xfrm>
          <a:prstGeom prst="rect">
            <a:avLst/>
          </a:prstGeom>
        </p:spPr>
      </p:pic>
      <p:pic>
        <p:nvPicPr>
          <p:cNvPr id="158" name="図 157">
            <a:extLst>
              <a:ext uri="{FF2B5EF4-FFF2-40B4-BE49-F238E27FC236}">
                <a16:creationId xmlns:a16="http://schemas.microsoft.com/office/drawing/2014/main" id="{9D87A1AE-63AE-4285-A9A5-75469E06693A}"/>
              </a:ext>
            </a:extLst>
          </p:cNvPr>
          <p:cNvPicPr>
            <a:picLocks noChangeAspect="1"/>
          </p:cNvPicPr>
          <p:nvPr/>
        </p:nvPicPr>
        <p:blipFill rotWithShape="1">
          <a:blip r:embed="rId8"/>
          <a:srcRect l="54058" t="44284" r="37918" b="37887"/>
          <a:stretch/>
        </p:blipFill>
        <p:spPr>
          <a:xfrm>
            <a:off x="2940221" y="5936918"/>
            <a:ext cx="369728" cy="284663"/>
          </a:xfrm>
          <a:prstGeom prst="rect">
            <a:avLst/>
          </a:prstGeom>
        </p:spPr>
      </p:pic>
      <p:pic>
        <p:nvPicPr>
          <p:cNvPr id="159" name="図 158">
            <a:extLst>
              <a:ext uri="{FF2B5EF4-FFF2-40B4-BE49-F238E27FC236}">
                <a16:creationId xmlns:a16="http://schemas.microsoft.com/office/drawing/2014/main" id="{D72F93D2-0D96-4EF9-B847-A6C1EBB57530}"/>
              </a:ext>
            </a:extLst>
          </p:cNvPr>
          <p:cNvPicPr>
            <a:picLocks noChangeAspect="1"/>
          </p:cNvPicPr>
          <p:nvPr/>
        </p:nvPicPr>
        <p:blipFill rotWithShape="1">
          <a:blip r:embed="rId9"/>
          <a:srcRect l="11556" t="71169" r="83960" b="594"/>
          <a:stretch/>
        </p:blipFill>
        <p:spPr>
          <a:xfrm>
            <a:off x="535683" y="5747405"/>
            <a:ext cx="152426" cy="402343"/>
          </a:xfrm>
          <a:prstGeom prst="rect">
            <a:avLst/>
          </a:prstGeom>
        </p:spPr>
      </p:pic>
      <p:pic>
        <p:nvPicPr>
          <p:cNvPr id="171" name="図 170">
            <a:extLst>
              <a:ext uri="{FF2B5EF4-FFF2-40B4-BE49-F238E27FC236}">
                <a16:creationId xmlns:a16="http://schemas.microsoft.com/office/drawing/2014/main" id="{0000D7E1-447E-4C99-9506-3E9294832BE0}"/>
              </a:ext>
            </a:extLst>
          </p:cNvPr>
          <p:cNvPicPr>
            <a:picLocks noChangeAspect="1"/>
          </p:cNvPicPr>
          <p:nvPr/>
        </p:nvPicPr>
        <p:blipFill rotWithShape="1">
          <a:blip r:embed="rId8"/>
          <a:srcRect l="26724" t="43822" r="65252" b="38348"/>
          <a:stretch/>
        </p:blipFill>
        <p:spPr>
          <a:xfrm>
            <a:off x="1773055" y="5945427"/>
            <a:ext cx="368251" cy="283527"/>
          </a:xfrm>
          <a:prstGeom prst="rect">
            <a:avLst/>
          </a:prstGeom>
        </p:spPr>
      </p:pic>
      <p:pic>
        <p:nvPicPr>
          <p:cNvPr id="175" name="図 174">
            <a:extLst>
              <a:ext uri="{FF2B5EF4-FFF2-40B4-BE49-F238E27FC236}">
                <a16:creationId xmlns:a16="http://schemas.microsoft.com/office/drawing/2014/main" id="{64F9DFB1-F3C9-402E-B764-9BB06E88A023}"/>
              </a:ext>
            </a:extLst>
          </p:cNvPr>
          <p:cNvPicPr>
            <a:picLocks noChangeAspect="1"/>
          </p:cNvPicPr>
          <p:nvPr/>
        </p:nvPicPr>
        <p:blipFill rotWithShape="1">
          <a:blip r:embed="rId8"/>
          <a:srcRect l="54058" t="44284" r="37918" b="37887"/>
          <a:stretch/>
        </p:blipFill>
        <p:spPr>
          <a:xfrm>
            <a:off x="2507404" y="5960284"/>
            <a:ext cx="369727" cy="284663"/>
          </a:xfrm>
          <a:prstGeom prst="rect">
            <a:avLst/>
          </a:prstGeom>
        </p:spPr>
      </p:pic>
      <p:pic>
        <p:nvPicPr>
          <p:cNvPr id="181" name="図 180">
            <a:extLst>
              <a:ext uri="{FF2B5EF4-FFF2-40B4-BE49-F238E27FC236}">
                <a16:creationId xmlns:a16="http://schemas.microsoft.com/office/drawing/2014/main" id="{DB6609C8-2146-44ED-AA90-BE283D45E9F3}"/>
              </a:ext>
            </a:extLst>
          </p:cNvPr>
          <p:cNvPicPr>
            <a:picLocks noChangeAspect="1"/>
          </p:cNvPicPr>
          <p:nvPr/>
        </p:nvPicPr>
        <p:blipFill rotWithShape="1">
          <a:blip r:embed="rId8"/>
          <a:srcRect l="10347" t="43086" r="81629" b="38036"/>
          <a:stretch/>
        </p:blipFill>
        <p:spPr>
          <a:xfrm>
            <a:off x="3562543" y="5887303"/>
            <a:ext cx="301870" cy="246090"/>
          </a:xfrm>
          <a:prstGeom prst="rect">
            <a:avLst/>
          </a:prstGeom>
        </p:spPr>
      </p:pic>
      <p:pic>
        <p:nvPicPr>
          <p:cNvPr id="182" name="図 181">
            <a:extLst>
              <a:ext uri="{FF2B5EF4-FFF2-40B4-BE49-F238E27FC236}">
                <a16:creationId xmlns:a16="http://schemas.microsoft.com/office/drawing/2014/main" id="{426610F0-E038-477A-A8F6-672D70B19B5A}"/>
              </a:ext>
            </a:extLst>
          </p:cNvPr>
          <p:cNvPicPr>
            <a:picLocks noChangeAspect="1"/>
          </p:cNvPicPr>
          <p:nvPr/>
        </p:nvPicPr>
        <p:blipFill rotWithShape="1">
          <a:blip r:embed="rId8"/>
          <a:srcRect l="1824" t="43056" r="90152" b="38066"/>
          <a:stretch/>
        </p:blipFill>
        <p:spPr>
          <a:xfrm>
            <a:off x="4080119" y="5866375"/>
            <a:ext cx="325818" cy="265613"/>
          </a:xfrm>
          <a:prstGeom prst="rect">
            <a:avLst/>
          </a:prstGeom>
        </p:spPr>
      </p:pic>
      <p:pic>
        <p:nvPicPr>
          <p:cNvPr id="183" name="図 182">
            <a:extLst>
              <a:ext uri="{FF2B5EF4-FFF2-40B4-BE49-F238E27FC236}">
                <a16:creationId xmlns:a16="http://schemas.microsoft.com/office/drawing/2014/main" id="{EFBA626D-1735-42E8-9DBF-B0911EDB32D4}"/>
              </a:ext>
            </a:extLst>
          </p:cNvPr>
          <p:cNvPicPr>
            <a:picLocks noChangeAspect="1"/>
          </p:cNvPicPr>
          <p:nvPr/>
        </p:nvPicPr>
        <p:blipFill rotWithShape="1">
          <a:blip r:embed="rId9"/>
          <a:srcRect l="11556" t="71169" r="83960" b="594"/>
          <a:stretch/>
        </p:blipFill>
        <p:spPr>
          <a:xfrm>
            <a:off x="3852323" y="5732848"/>
            <a:ext cx="152426" cy="402343"/>
          </a:xfrm>
          <a:prstGeom prst="rect">
            <a:avLst/>
          </a:prstGeom>
        </p:spPr>
      </p:pic>
    </p:spTree>
    <p:extLst>
      <p:ext uri="{BB962C8B-B14F-4D97-AF65-F5344CB8AC3E}">
        <p14:creationId xmlns:p14="http://schemas.microsoft.com/office/powerpoint/2010/main" val="19839930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294</Words>
  <Application>Microsoft Office PowerPoint</Application>
  <PresentationFormat>画面に合わせる (4:3)</PresentationFormat>
  <Paragraphs>60</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Ｐゴシック</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城田　竜之介</dc:creator>
  <cp:lastModifiedBy>城田　竜之介</cp:lastModifiedBy>
  <cp:revision>3</cp:revision>
  <dcterms:created xsi:type="dcterms:W3CDTF">2025-09-16T08:03:58Z</dcterms:created>
  <dcterms:modified xsi:type="dcterms:W3CDTF">2025-11-21T00:34:30Z</dcterms:modified>
</cp:coreProperties>
</file>