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3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02DC9-14B5-4FDC-94F6-8DD9F351DD4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86343-42F9-4AF5-BB73-9DA21231C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86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89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9E845-C38B-4DAC-BD9A-DD55807F3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AE936C-1E8A-4557-B519-462351C6C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41D712-D9B0-4117-9C23-1DB65AA8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FD3B7C-6FB5-4364-B7C2-317F9F72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2ED24E-A665-4A9E-89A8-018E14F4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9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86F6B-B26E-4B6A-B754-F4B604C8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C61DF9-DCF4-4744-BD4D-7C977DA48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7C4EA6-BFB2-49B0-9BA2-16BE00FB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221E45-7A23-40EC-9E78-1CB187CF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D02297-D707-4C3B-B721-814F8E8B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24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767723C-DFDA-4758-B00A-D951768DB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A2746E-D43D-445B-8D86-CEE5F2249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313215-B36A-4AF6-9ED7-D81822BB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4759A-B666-4FF7-9BE8-3C6AA5A1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36FEB-1891-4FE2-B55F-AE1E26B7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2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FD9E88-EF25-4411-A509-FAC542E9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B2A616-2C13-45CB-9616-F27237F7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20F30-BDE1-40B7-BED2-BDAAE9A3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017547-CAE2-4D84-AC56-D18F9D6A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301B04-B350-4746-93CD-AC49B0B4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14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1FA2E9-D408-4FEC-8CFC-7170C571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38EA0-1D54-47CD-A29C-F0188BE1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EA21DD-EDAE-4BFE-B048-6D80DB83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895042-0323-4A68-AD82-19BBE5FF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FC50A-ECC0-426A-97A0-02840B86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6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7F4C78-B3AB-492B-8D31-1890DC8B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849745-C89E-4FEB-A06D-DA2258BC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D21864-F62C-4A13-A3D0-9FC7ED8AD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733B5C-FB56-4539-A6B0-ED14E0D4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F5386B-6F8F-48A4-8020-1715C7B4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F2717B-1A98-4426-8969-1EC1E71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69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80FFAF-D156-4443-8F5B-7B2B8191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00FF0D-64C2-4486-BA7E-4CF3B8E9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4C8D02-263D-4CCD-8025-2E37D3B22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B1E447-CD15-410F-8A9F-3C082882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23EDA3F-3CB2-4104-B116-92802FD16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98B198-5120-40DF-A509-3407422E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EA35B4-EBB4-43A0-BCD0-89F854D2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D5BCF1-93C8-4EF0-ADA0-909A497D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04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66FFA-60AB-4FD0-B5E9-CB540A54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FF80CC-BC17-4B53-A154-7D833A5E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EA5426-1E9F-4E9C-A6D4-BF5B6AF5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028788-3F4B-4D3E-801B-E349695E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88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70B3C2-DBFA-467A-B993-182FFFA5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E36003-62D4-45A2-B567-0E9C519E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9C3E45-0387-4E22-91DF-E2D559AD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4F433D-2595-4EB7-93C0-D6884E83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33BE83-93A4-479F-AF99-9CF01EA9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E24F39-7292-4C57-B4DD-DD59ADD0A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7404E7-C16E-4B86-BE0C-FE85DCCF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E51E43-7505-46AE-948D-55786A39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E6BB69-86C2-4DDA-B366-A78E0F2F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03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323D5-1C69-41C4-A1BB-69873A03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B1C8A4-3723-4CF8-BAA1-913F3DFB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54F535-3E38-44B6-A251-10EADB63E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7B2847-CB0F-4DCD-B99F-AD88C168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8D8392-7B08-4EE2-AF30-B1CD01FF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996B25-7212-4748-A2CB-A7686A9C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6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2F9F80-479F-48DF-8493-62A4C319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196967-4896-422C-98D0-DC4A6443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65EB09-98E4-4CD4-B237-25B16782F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472B-AA04-4140-B449-E8F7170ADF66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49E5A4-D120-4BBF-BEFB-03D453D0C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9385D6-5117-4EEC-BC63-B7A9980AA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050F-A1C7-4A9D-809F-6757BF065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63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ef.osaka.lg.jp/o130320/tondo/omonajigyo/yaoton-fu.html" TargetMode="External"/><Relationship Id="rId5" Type="http://schemas.openxmlformats.org/officeDocument/2006/relationships/hyperlink" Target="https://www.pref.osaka.lg.jp/o130310/yaopwo/douroseibi/yaotondabayashi.html" TargetMode="External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2B3C9C7-81B6-4C32-95F4-E1156DBD9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738" y="807651"/>
            <a:ext cx="4351368" cy="4205591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41639"/>
            <a:ext cx="4567761" cy="3013787"/>
            <a:chOff x="8469" y="490939"/>
            <a:chExt cx="4567761" cy="3013787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794246"/>
              <a:ext cx="4567761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○本路線は、府道大阪中央環状線と国道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（大阪外環状線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）を補完し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環状機能の強化を図るとともに、大阪府中部広域防災拠点や広域緊急交通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路である南阪奈道路へのアクセス強化に資する総延長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の重要な幹線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○本事業は、市道木ノ本田井中線から府道堺大和高田線までの約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3.8km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区間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をバイパス整備し、広域緊急交通路として位置づけることで、災害時に迅速かつ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的確な対応を可能とする道路へと整備を行い、防災機能の強化を図ります。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○藤井寺工区について、府道堺大和高田線から北側約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0.3km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令和７年７月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５日に暫定供用しました。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八尾市老原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９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丁目～羽曳野市島泉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９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3.8km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八尾富田林線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八尾</a:t>
            </a:r>
            <a:r>
              <a:rPr lang="ja-JP" altLang="en-US" dirty="0">
                <a:solidFill>
                  <a:schemeClr val="bg1"/>
                </a:solidFill>
              </a:rPr>
              <a:t>・</a:t>
            </a:r>
            <a:r>
              <a:rPr lang="zh-TW" altLang="en-US" dirty="0">
                <a:solidFill>
                  <a:schemeClr val="bg1"/>
                </a:solidFill>
              </a:rPr>
              <a:t>藤井寺工区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20901" y="3450927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2D3FD17-963F-4B33-AE50-2F403C6C105A}"/>
              </a:ext>
            </a:extLst>
          </p:cNvPr>
          <p:cNvSpPr/>
          <p:nvPr/>
        </p:nvSpPr>
        <p:spPr>
          <a:xfrm>
            <a:off x="5876136" y="2211157"/>
            <a:ext cx="1466409" cy="803899"/>
          </a:xfrm>
          <a:custGeom>
            <a:avLst/>
            <a:gdLst>
              <a:gd name="connsiteX0" fmla="*/ 476250 w 1728787"/>
              <a:gd name="connsiteY0" fmla="*/ 23812 h 947737"/>
              <a:gd name="connsiteX1" fmla="*/ 990600 w 1728787"/>
              <a:gd name="connsiteY1" fmla="*/ 0 h 947737"/>
              <a:gd name="connsiteX2" fmla="*/ 971550 w 1728787"/>
              <a:gd name="connsiteY2" fmla="*/ 90487 h 947737"/>
              <a:gd name="connsiteX3" fmla="*/ 1728787 w 1728787"/>
              <a:gd name="connsiteY3" fmla="*/ 652462 h 947737"/>
              <a:gd name="connsiteX4" fmla="*/ 1633537 w 1728787"/>
              <a:gd name="connsiteY4" fmla="*/ 766762 h 947737"/>
              <a:gd name="connsiteX5" fmla="*/ 1533525 w 1728787"/>
              <a:gd name="connsiteY5" fmla="*/ 657225 h 947737"/>
              <a:gd name="connsiteX6" fmla="*/ 1547812 w 1728787"/>
              <a:gd name="connsiteY6" fmla="*/ 781050 h 947737"/>
              <a:gd name="connsiteX7" fmla="*/ 1590675 w 1728787"/>
              <a:gd name="connsiteY7" fmla="*/ 852487 h 947737"/>
              <a:gd name="connsiteX8" fmla="*/ 1514475 w 1728787"/>
              <a:gd name="connsiteY8" fmla="*/ 947737 h 947737"/>
              <a:gd name="connsiteX9" fmla="*/ 1162050 w 1728787"/>
              <a:gd name="connsiteY9" fmla="*/ 709612 h 947737"/>
              <a:gd name="connsiteX10" fmla="*/ 9525 w 1728787"/>
              <a:gd name="connsiteY10" fmla="*/ 776287 h 947737"/>
              <a:gd name="connsiteX11" fmla="*/ 0 w 1728787"/>
              <a:gd name="connsiteY11" fmla="*/ 581025 h 947737"/>
              <a:gd name="connsiteX12" fmla="*/ 476250 w 1728787"/>
              <a:gd name="connsiteY12" fmla="*/ 23812 h 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8787" h="947737">
                <a:moveTo>
                  <a:pt x="476250" y="23812"/>
                </a:moveTo>
                <a:lnTo>
                  <a:pt x="990600" y="0"/>
                </a:lnTo>
                <a:lnTo>
                  <a:pt x="971550" y="90487"/>
                </a:lnTo>
                <a:lnTo>
                  <a:pt x="1728787" y="652462"/>
                </a:lnTo>
                <a:lnTo>
                  <a:pt x="1633537" y="766762"/>
                </a:lnTo>
                <a:lnTo>
                  <a:pt x="1533525" y="657225"/>
                </a:lnTo>
                <a:lnTo>
                  <a:pt x="1547812" y="781050"/>
                </a:lnTo>
                <a:lnTo>
                  <a:pt x="1590675" y="852487"/>
                </a:lnTo>
                <a:lnTo>
                  <a:pt x="1514475" y="947737"/>
                </a:lnTo>
                <a:lnTo>
                  <a:pt x="1162050" y="709612"/>
                </a:lnTo>
                <a:lnTo>
                  <a:pt x="9525" y="776287"/>
                </a:lnTo>
                <a:lnTo>
                  <a:pt x="0" y="581025"/>
                </a:lnTo>
                <a:lnTo>
                  <a:pt x="476250" y="238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97C836-F0C7-4FA8-887B-30554A25BA7E}"/>
              </a:ext>
            </a:extLst>
          </p:cNvPr>
          <p:cNvSpPr txBox="1"/>
          <p:nvPr/>
        </p:nvSpPr>
        <p:spPr>
          <a:xfrm>
            <a:off x="6245039" y="2520513"/>
            <a:ext cx="715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八尾空港</a:t>
            </a: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F986A79-DCEC-4DAF-A5D3-4FEF18DA046F}"/>
              </a:ext>
            </a:extLst>
          </p:cNvPr>
          <p:cNvSpPr/>
          <p:nvPr/>
        </p:nvSpPr>
        <p:spPr>
          <a:xfrm>
            <a:off x="6451545" y="2318512"/>
            <a:ext cx="302174" cy="184662"/>
          </a:xfrm>
          <a:custGeom>
            <a:avLst/>
            <a:gdLst>
              <a:gd name="connsiteX0" fmla="*/ 0 w 342900"/>
              <a:gd name="connsiteY0" fmla="*/ 19050 h 209550"/>
              <a:gd name="connsiteX1" fmla="*/ 238125 w 342900"/>
              <a:gd name="connsiteY1" fmla="*/ 209550 h 209550"/>
              <a:gd name="connsiteX2" fmla="*/ 342900 w 342900"/>
              <a:gd name="connsiteY2" fmla="*/ 90488 h 209550"/>
              <a:gd name="connsiteX3" fmla="*/ 271462 w 342900"/>
              <a:gd name="connsiteY3" fmla="*/ 0 h 209550"/>
              <a:gd name="connsiteX4" fmla="*/ 0 w 342900"/>
              <a:gd name="connsiteY4" fmla="*/ 190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09550">
                <a:moveTo>
                  <a:pt x="0" y="19050"/>
                </a:moveTo>
                <a:lnTo>
                  <a:pt x="238125" y="209550"/>
                </a:lnTo>
                <a:lnTo>
                  <a:pt x="342900" y="90488"/>
                </a:lnTo>
                <a:lnTo>
                  <a:pt x="271462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7C80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テキスト ボックス 67">
            <a:extLst>
              <a:ext uri="{FF2B5EF4-FFF2-40B4-BE49-F238E27FC236}">
                <a16:creationId xmlns:a16="http://schemas.microsoft.com/office/drawing/2014/main" id="{00000000-0008-0000-0000-000044000000}"/>
              </a:ext>
            </a:extLst>
          </p:cNvPr>
          <p:cNvSpPr txBox="1"/>
          <p:nvPr/>
        </p:nvSpPr>
        <p:spPr>
          <a:xfrm>
            <a:off x="7003858" y="1784664"/>
            <a:ext cx="1180193" cy="307777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ja-JP" sz="700" b="1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大阪府中部広域防災拠点</a:t>
            </a:r>
            <a:endParaRPr kumimoji="1" lang="en-US" altLang="ja-JP" sz="700" b="1" dirty="0">
              <a:solidFill>
                <a:schemeClr val="dk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00" b="1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ja-JP" altLang="ja-JP" sz="700" b="1" dirty="0">
                <a:solidFill>
                  <a:schemeClr val="dk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広域医療搬送拠点</a:t>
            </a:r>
            <a:endParaRPr lang="ja-JP" altLang="ja-JP" sz="700" b="1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B959ECE-BABA-4ACB-8140-F25D7AEAA890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6690766" y="2089892"/>
            <a:ext cx="336189" cy="228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1DDEC63-1D78-49A8-ACB2-6C3EAF5C4D8A}"/>
              </a:ext>
            </a:extLst>
          </p:cNvPr>
          <p:cNvSpPr txBox="1"/>
          <p:nvPr/>
        </p:nvSpPr>
        <p:spPr>
          <a:xfrm>
            <a:off x="3743278" y="3715759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E57360CF-3D60-4F75-9D94-C67344D66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75" y="824705"/>
            <a:ext cx="309143" cy="525543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A8B3C3E-AE55-4785-9560-C3548168D8BA}"/>
              </a:ext>
            </a:extLst>
          </p:cNvPr>
          <p:cNvGrpSpPr/>
          <p:nvPr/>
        </p:nvGrpSpPr>
        <p:grpSpPr>
          <a:xfrm>
            <a:off x="4618067" y="5197695"/>
            <a:ext cx="4780319" cy="2271088"/>
            <a:chOff x="4570418" y="5345652"/>
            <a:chExt cx="4780319" cy="2271088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0BAC3721-2097-4F78-BEE0-1C25D54F41F4}"/>
                </a:ext>
              </a:extLst>
            </p:cNvPr>
            <p:cNvSpPr txBox="1"/>
            <p:nvPr/>
          </p:nvSpPr>
          <p:spPr>
            <a:xfrm>
              <a:off x="4570418" y="5611315"/>
              <a:ext cx="4780319" cy="133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八尾工区については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5"/>
                </a:rPr>
                <a:t>こちらをご覧ください（八尾土木事務所ホームページ）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藤井寺工区については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6"/>
                </a:rPr>
                <a:t>こちらをご覧ください（富田林土木事務所ホームページ）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2EE5C41-14D0-4351-B55F-1BED5393B599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6C046F38-9839-446C-8233-AE6EBC5BC7F3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BDA93280-79D1-4047-AE40-8E324DE95D30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3783C2D-C435-43A5-B25C-9C610C1FB86A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A4EF16D8-E190-4605-8C86-4AD0FB956C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85F04CA7-5F3B-4B19-A548-8EDC359292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12A035A4-7647-4CBE-BD93-75936059E03C}"/>
              </a:ext>
            </a:extLst>
          </p:cNvPr>
          <p:cNvSpPr/>
          <p:nvPr/>
        </p:nvSpPr>
        <p:spPr>
          <a:xfrm>
            <a:off x="5696015" y="2153370"/>
            <a:ext cx="847344" cy="1133856"/>
          </a:xfrm>
          <a:custGeom>
            <a:avLst/>
            <a:gdLst>
              <a:gd name="connsiteX0" fmla="*/ 847344 w 847344"/>
              <a:gd name="connsiteY0" fmla="*/ 0 h 1133856"/>
              <a:gd name="connsiteX1" fmla="*/ 810768 w 847344"/>
              <a:gd name="connsiteY1" fmla="*/ 85344 h 1133856"/>
              <a:gd name="connsiteX2" fmla="*/ 377952 w 847344"/>
              <a:gd name="connsiteY2" fmla="*/ 493776 h 1133856"/>
              <a:gd name="connsiteX3" fmla="*/ 85344 w 847344"/>
              <a:gd name="connsiteY3" fmla="*/ 554736 h 1133856"/>
              <a:gd name="connsiteX4" fmla="*/ 18288 w 847344"/>
              <a:gd name="connsiteY4" fmla="*/ 573024 h 1133856"/>
              <a:gd name="connsiteX5" fmla="*/ 0 w 847344"/>
              <a:gd name="connsiteY5" fmla="*/ 615696 h 1133856"/>
              <a:gd name="connsiteX6" fmla="*/ 6096 w 847344"/>
              <a:gd name="connsiteY6" fmla="*/ 1133856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344" h="1133856">
                <a:moveTo>
                  <a:pt x="847344" y="0"/>
                </a:moveTo>
                <a:lnTo>
                  <a:pt x="810768" y="85344"/>
                </a:lnTo>
                <a:lnTo>
                  <a:pt x="377952" y="493776"/>
                </a:lnTo>
                <a:lnTo>
                  <a:pt x="85344" y="554736"/>
                </a:lnTo>
                <a:lnTo>
                  <a:pt x="18288" y="573024"/>
                </a:lnTo>
                <a:lnTo>
                  <a:pt x="0" y="615696"/>
                </a:lnTo>
                <a:lnTo>
                  <a:pt x="6096" y="113385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010E452-1F6C-422E-9F09-9AA1E49D03A1}"/>
              </a:ext>
            </a:extLst>
          </p:cNvPr>
          <p:cNvSpPr/>
          <p:nvPr/>
        </p:nvSpPr>
        <p:spPr>
          <a:xfrm>
            <a:off x="5697539" y="3275034"/>
            <a:ext cx="110843" cy="1092502"/>
          </a:xfrm>
          <a:custGeom>
            <a:avLst/>
            <a:gdLst>
              <a:gd name="connsiteX0" fmla="*/ 0 w 115824"/>
              <a:gd name="connsiteY0" fmla="*/ 0 h 1267968"/>
              <a:gd name="connsiteX1" fmla="*/ 18288 w 115824"/>
              <a:gd name="connsiteY1" fmla="*/ 548640 h 1267968"/>
              <a:gd name="connsiteX2" fmla="*/ 115824 w 115824"/>
              <a:gd name="connsiteY2" fmla="*/ 975360 h 1267968"/>
              <a:gd name="connsiteX3" fmla="*/ 91440 w 115824"/>
              <a:gd name="connsiteY3" fmla="*/ 1267968 h 1267968"/>
              <a:gd name="connsiteX0" fmla="*/ 0 w 115824"/>
              <a:gd name="connsiteY0" fmla="*/ 0 h 1298448"/>
              <a:gd name="connsiteX1" fmla="*/ 18288 w 115824"/>
              <a:gd name="connsiteY1" fmla="*/ 579120 h 1298448"/>
              <a:gd name="connsiteX2" fmla="*/ 115824 w 115824"/>
              <a:gd name="connsiteY2" fmla="*/ 1005840 h 1298448"/>
              <a:gd name="connsiteX3" fmla="*/ 91440 w 115824"/>
              <a:gd name="connsiteY3" fmla="*/ 1298448 h 1298448"/>
              <a:gd name="connsiteX0" fmla="*/ 0 w 108204"/>
              <a:gd name="connsiteY0" fmla="*/ 0 h 1298448"/>
              <a:gd name="connsiteX1" fmla="*/ 10668 w 108204"/>
              <a:gd name="connsiteY1" fmla="*/ 579120 h 1298448"/>
              <a:gd name="connsiteX2" fmla="*/ 108204 w 108204"/>
              <a:gd name="connsiteY2" fmla="*/ 1005840 h 1298448"/>
              <a:gd name="connsiteX3" fmla="*/ 83820 w 108204"/>
              <a:gd name="connsiteY3" fmla="*/ 1298448 h 1298448"/>
              <a:gd name="connsiteX0" fmla="*/ 0 w 108204"/>
              <a:gd name="connsiteY0" fmla="*/ 0 h 1084264"/>
              <a:gd name="connsiteX1" fmla="*/ 10668 w 108204"/>
              <a:gd name="connsiteY1" fmla="*/ 579120 h 1084264"/>
              <a:gd name="connsiteX2" fmla="*/ 108204 w 108204"/>
              <a:gd name="connsiteY2" fmla="*/ 1005840 h 1084264"/>
              <a:gd name="connsiteX3" fmla="*/ 75582 w 108204"/>
              <a:gd name="connsiteY3" fmla="*/ 1084264 h 1084264"/>
              <a:gd name="connsiteX0" fmla="*/ 0 w 108204"/>
              <a:gd name="connsiteY0" fmla="*/ 0 h 1092502"/>
              <a:gd name="connsiteX1" fmla="*/ 10668 w 108204"/>
              <a:gd name="connsiteY1" fmla="*/ 579120 h 1092502"/>
              <a:gd name="connsiteX2" fmla="*/ 108204 w 108204"/>
              <a:gd name="connsiteY2" fmla="*/ 1005840 h 1092502"/>
              <a:gd name="connsiteX3" fmla="*/ 92058 w 108204"/>
              <a:gd name="connsiteY3" fmla="*/ 1092502 h 1092502"/>
              <a:gd name="connsiteX0" fmla="*/ 0 w 110843"/>
              <a:gd name="connsiteY0" fmla="*/ 0 h 1092502"/>
              <a:gd name="connsiteX1" fmla="*/ 10668 w 110843"/>
              <a:gd name="connsiteY1" fmla="*/ 579120 h 1092502"/>
              <a:gd name="connsiteX2" fmla="*/ 108204 w 110843"/>
              <a:gd name="connsiteY2" fmla="*/ 1005840 h 1092502"/>
              <a:gd name="connsiteX3" fmla="*/ 108534 w 110843"/>
              <a:gd name="connsiteY3" fmla="*/ 1092502 h 109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43" h="1092502">
                <a:moveTo>
                  <a:pt x="0" y="0"/>
                </a:moveTo>
                <a:lnTo>
                  <a:pt x="10668" y="579120"/>
                </a:lnTo>
                <a:lnTo>
                  <a:pt x="108204" y="1005840"/>
                </a:lnTo>
                <a:cubicBezTo>
                  <a:pt x="100076" y="1103376"/>
                  <a:pt x="116662" y="994966"/>
                  <a:pt x="108534" y="1092502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D98FDFF-BF80-44A8-AAA5-5CF3E5EBBFD3}"/>
              </a:ext>
            </a:extLst>
          </p:cNvPr>
          <p:cNvSpPr/>
          <p:nvPr/>
        </p:nvSpPr>
        <p:spPr>
          <a:xfrm>
            <a:off x="6547169" y="2013162"/>
            <a:ext cx="6096" cy="128016"/>
          </a:xfrm>
          <a:custGeom>
            <a:avLst/>
            <a:gdLst>
              <a:gd name="connsiteX0" fmla="*/ 0 w 6096"/>
              <a:gd name="connsiteY0" fmla="*/ 0 h 128016"/>
              <a:gd name="connsiteX1" fmla="*/ 6096 w 6096"/>
              <a:gd name="connsiteY1" fmla="*/ 128016 h 1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" h="128016">
                <a:moveTo>
                  <a:pt x="0" y="0"/>
                </a:moveTo>
                <a:lnTo>
                  <a:pt x="6096" y="128016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8FD516B-0E7E-4F69-9108-29930100A449}"/>
              </a:ext>
            </a:extLst>
          </p:cNvPr>
          <p:cNvSpPr/>
          <p:nvPr/>
        </p:nvSpPr>
        <p:spPr>
          <a:xfrm flipH="1">
            <a:off x="5732592" y="4619460"/>
            <a:ext cx="45719" cy="399877"/>
          </a:xfrm>
          <a:custGeom>
            <a:avLst/>
            <a:gdLst>
              <a:gd name="connsiteX0" fmla="*/ 0 w 6096"/>
              <a:gd name="connsiteY0" fmla="*/ 0 h 128016"/>
              <a:gd name="connsiteX1" fmla="*/ 6096 w 6096"/>
              <a:gd name="connsiteY1" fmla="*/ 128016 h 1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" h="128016">
                <a:moveTo>
                  <a:pt x="0" y="0"/>
                </a:moveTo>
                <a:lnTo>
                  <a:pt x="6096" y="128016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7FF4A73-36B9-4BF0-AF40-5A64A817AE85}"/>
              </a:ext>
            </a:extLst>
          </p:cNvPr>
          <p:cNvCxnSpPr>
            <a:cxnSpLocks/>
          </p:cNvCxnSpPr>
          <p:nvPr/>
        </p:nvCxnSpPr>
        <p:spPr>
          <a:xfrm flipH="1">
            <a:off x="4964684" y="2148703"/>
            <a:ext cx="14868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E17CB8B7-72E7-4A63-9163-0A18C0C1919A}"/>
              </a:ext>
            </a:extLst>
          </p:cNvPr>
          <p:cNvGrpSpPr/>
          <p:nvPr/>
        </p:nvGrpSpPr>
        <p:grpSpPr>
          <a:xfrm>
            <a:off x="8216026" y="3940805"/>
            <a:ext cx="383943" cy="184795"/>
            <a:chOff x="0" y="0"/>
            <a:chExt cx="510829" cy="330307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22058293-88A7-424D-84C3-5A55899F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F6977394-41EE-470E-B1A6-F66497B69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0" y="27799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pic>
        <p:nvPicPr>
          <p:cNvPr id="66" name="図 65">
            <a:extLst>
              <a:ext uri="{FF2B5EF4-FFF2-40B4-BE49-F238E27FC236}">
                <a16:creationId xmlns:a16="http://schemas.microsoft.com/office/drawing/2014/main" id="{7E9869E8-BFD8-401A-B87B-C97ABB3E8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283" y="3135735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EAD6E2A-27E1-451D-AD05-BD9807BA49D2}"/>
              </a:ext>
            </a:extLst>
          </p:cNvPr>
          <p:cNvSpPr txBox="1"/>
          <p:nvPr/>
        </p:nvSpPr>
        <p:spPr>
          <a:xfrm>
            <a:off x="7668539" y="3678540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572548DD-EA9D-41E8-A096-FE1A4463EF14}"/>
              </a:ext>
            </a:extLst>
          </p:cNvPr>
          <p:cNvSpPr/>
          <p:nvPr/>
        </p:nvSpPr>
        <p:spPr>
          <a:xfrm>
            <a:off x="8704711" y="4186389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64A71272-82CE-400D-AAF1-864680900116}"/>
              </a:ext>
            </a:extLst>
          </p:cNvPr>
          <p:cNvCxnSpPr>
            <a:cxnSpLocks/>
          </p:cNvCxnSpPr>
          <p:nvPr/>
        </p:nvCxnSpPr>
        <p:spPr>
          <a:xfrm>
            <a:off x="8338915" y="3937179"/>
            <a:ext cx="361260" cy="247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8296F41-F8F5-4217-9421-C17687CA0731}"/>
              </a:ext>
            </a:extLst>
          </p:cNvPr>
          <p:cNvCxnSpPr>
            <a:cxnSpLocks/>
          </p:cNvCxnSpPr>
          <p:nvPr/>
        </p:nvCxnSpPr>
        <p:spPr>
          <a:xfrm flipH="1">
            <a:off x="7889340" y="3931533"/>
            <a:ext cx="45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B350B300-5005-44AC-B988-54A65629420C}"/>
              </a:ext>
            </a:extLst>
          </p:cNvPr>
          <p:cNvCxnSpPr>
            <a:cxnSpLocks/>
          </p:cNvCxnSpPr>
          <p:nvPr/>
        </p:nvCxnSpPr>
        <p:spPr>
          <a:xfrm>
            <a:off x="5166872" y="3389243"/>
            <a:ext cx="0" cy="119166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1612AB89-7466-4559-ADD4-1C3DBCBB53D6}"/>
              </a:ext>
            </a:extLst>
          </p:cNvPr>
          <p:cNvSpPr/>
          <p:nvPr/>
        </p:nvSpPr>
        <p:spPr>
          <a:xfrm>
            <a:off x="7561689" y="907856"/>
            <a:ext cx="651535" cy="270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八尾市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13F067E-D672-43FF-9CDB-379CC4A71673}"/>
              </a:ext>
            </a:extLst>
          </p:cNvPr>
          <p:cNvSpPr/>
          <p:nvPr/>
        </p:nvSpPr>
        <p:spPr>
          <a:xfrm>
            <a:off x="7136659" y="4466247"/>
            <a:ext cx="668394" cy="300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藤井寺市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82A3979F-EF80-4F3B-A8AB-F77E7E2C3C97}"/>
              </a:ext>
            </a:extLst>
          </p:cNvPr>
          <p:cNvGrpSpPr/>
          <p:nvPr/>
        </p:nvGrpSpPr>
        <p:grpSpPr>
          <a:xfrm rot="20420568">
            <a:off x="4826356" y="1109434"/>
            <a:ext cx="338554" cy="1259481"/>
            <a:chOff x="5926579" y="1516925"/>
            <a:chExt cx="338554" cy="900769"/>
          </a:xfrm>
        </p:grpSpPr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696D161E-1599-4155-96AF-E66A07EF0DBD}"/>
                </a:ext>
              </a:extLst>
            </p:cNvPr>
            <p:cNvSpPr/>
            <p:nvPr/>
          </p:nvSpPr>
          <p:spPr>
            <a:xfrm rot="17344634">
              <a:off x="5719997" y="1837267"/>
              <a:ext cx="813332" cy="172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BF5FBD3E-DCBB-4D11-B2A0-097602EECBFD}"/>
                </a:ext>
              </a:extLst>
            </p:cNvPr>
            <p:cNvSpPr txBox="1"/>
            <p:nvPr/>
          </p:nvSpPr>
          <p:spPr>
            <a:xfrm rot="1112095">
              <a:off x="5926579" y="1570009"/>
              <a:ext cx="338554" cy="847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大阪中央環状線</a:t>
              </a:r>
              <a:endPara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0EC35D1C-C1B1-4E5D-80E1-C7F566588A42}"/>
              </a:ext>
            </a:extLst>
          </p:cNvPr>
          <p:cNvGrpSpPr/>
          <p:nvPr/>
        </p:nvGrpSpPr>
        <p:grpSpPr>
          <a:xfrm>
            <a:off x="8303430" y="1543648"/>
            <a:ext cx="296538" cy="189028"/>
            <a:chOff x="0" y="0"/>
            <a:chExt cx="510829" cy="330307"/>
          </a:xfrm>
        </p:grpSpPr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id="{ABD8B284-A5B1-4DB8-AF46-A3C1DC13C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Rectangle 5">
              <a:extLst>
                <a:ext uri="{FF2B5EF4-FFF2-40B4-BE49-F238E27FC236}">
                  <a16:creationId xmlns:a16="http://schemas.microsoft.com/office/drawing/2014/main" id="{0FE4E7CA-6236-4262-8A3C-12ACA2826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0" y="27799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2C2F39A-AB32-4F85-9DFF-C66E69730EAD}"/>
              </a:ext>
            </a:extLst>
          </p:cNvPr>
          <p:cNvGrpSpPr/>
          <p:nvPr/>
        </p:nvGrpSpPr>
        <p:grpSpPr>
          <a:xfrm>
            <a:off x="7013096" y="4096419"/>
            <a:ext cx="300591" cy="195364"/>
            <a:chOff x="0" y="0"/>
            <a:chExt cx="510829" cy="330307"/>
          </a:xfrm>
        </p:grpSpPr>
        <p:sp>
          <p:nvSpPr>
            <p:cNvPr id="97" name="Freeform 4">
              <a:extLst>
                <a:ext uri="{FF2B5EF4-FFF2-40B4-BE49-F238E27FC236}">
                  <a16:creationId xmlns:a16="http://schemas.microsoft.com/office/drawing/2014/main" id="{644CDE18-8ED1-4933-BBE6-88DA32227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Rectangle 5">
              <a:extLst>
                <a:ext uri="{FF2B5EF4-FFF2-40B4-BE49-F238E27FC236}">
                  <a16:creationId xmlns:a16="http://schemas.microsoft.com/office/drawing/2014/main" id="{33DDE1D6-1F19-4AF8-8F95-649E0445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9" y="48412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1D937013-5CA8-4D0F-B99A-41B339E7AA6E}"/>
              </a:ext>
            </a:extLst>
          </p:cNvPr>
          <p:cNvSpPr/>
          <p:nvPr/>
        </p:nvSpPr>
        <p:spPr>
          <a:xfrm>
            <a:off x="5791854" y="5017908"/>
            <a:ext cx="1185380" cy="27303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↓至 南阪奈道路</a:t>
            </a:r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4F2F7B2C-D1C2-41D2-8459-A3312BD8FF35}"/>
              </a:ext>
            </a:extLst>
          </p:cNvPr>
          <p:cNvGrpSpPr/>
          <p:nvPr/>
        </p:nvGrpSpPr>
        <p:grpSpPr>
          <a:xfrm>
            <a:off x="5213071" y="1874093"/>
            <a:ext cx="1368924" cy="307259"/>
            <a:chOff x="6907788" y="3390163"/>
            <a:chExt cx="1368924" cy="345266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F8FE2E2C-9955-437E-97B0-066C0518582E}"/>
                </a:ext>
              </a:extLst>
            </p:cNvPr>
            <p:cNvSpPr/>
            <p:nvPr/>
          </p:nvSpPr>
          <p:spPr>
            <a:xfrm>
              <a:off x="7014607" y="3468268"/>
              <a:ext cx="1151826" cy="195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14251DF2-4279-4F39-8164-15E01145F67C}"/>
                </a:ext>
              </a:extLst>
            </p:cNvPr>
            <p:cNvSpPr/>
            <p:nvPr/>
          </p:nvSpPr>
          <p:spPr>
            <a:xfrm>
              <a:off x="6907788" y="3390163"/>
              <a:ext cx="1368924" cy="34526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市道木ノ本田井中線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39918C49-2FCE-49F2-BDE5-40AACC498D6F}"/>
              </a:ext>
            </a:extLst>
          </p:cNvPr>
          <p:cNvGrpSpPr/>
          <p:nvPr/>
        </p:nvGrpSpPr>
        <p:grpSpPr>
          <a:xfrm>
            <a:off x="5778311" y="4591976"/>
            <a:ext cx="1203358" cy="345266"/>
            <a:chOff x="6860669" y="3400409"/>
            <a:chExt cx="1203358" cy="345266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D1D9FCF5-7C43-47F2-95C6-B3AE4814D93C}"/>
                </a:ext>
              </a:extLst>
            </p:cNvPr>
            <p:cNvSpPr/>
            <p:nvPr/>
          </p:nvSpPr>
          <p:spPr>
            <a:xfrm>
              <a:off x="7014607" y="3468268"/>
              <a:ext cx="903766" cy="195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0E34B1C0-A6EC-4F8D-B999-A739C13D71ED}"/>
                </a:ext>
              </a:extLst>
            </p:cNvPr>
            <p:cNvSpPr/>
            <p:nvPr/>
          </p:nvSpPr>
          <p:spPr>
            <a:xfrm>
              <a:off x="6860669" y="3400409"/>
              <a:ext cx="1203358" cy="34526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堺大和高田線</a:t>
              </a:r>
            </a:p>
          </p:txBody>
        </p:sp>
      </p:grp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2A6A0375-8294-46AB-9FA2-F0F02D5B0E46}"/>
              </a:ext>
            </a:extLst>
          </p:cNvPr>
          <p:cNvCxnSpPr>
            <a:cxnSpLocks/>
          </p:cNvCxnSpPr>
          <p:nvPr/>
        </p:nvCxnSpPr>
        <p:spPr>
          <a:xfrm flipH="1">
            <a:off x="4964684" y="3373341"/>
            <a:ext cx="7313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71D855CC-1456-4C11-B232-1CC35F7DDDB0}"/>
              </a:ext>
            </a:extLst>
          </p:cNvPr>
          <p:cNvSpPr/>
          <p:nvPr/>
        </p:nvSpPr>
        <p:spPr>
          <a:xfrm>
            <a:off x="4618944" y="3781056"/>
            <a:ext cx="934982" cy="3452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藤井寺工区</a:t>
            </a:r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L=1.6km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77805C82-7D0F-472B-9457-5277F2C9BEBA}"/>
              </a:ext>
            </a:extLst>
          </p:cNvPr>
          <p:cNvCxnSpPr>
            <a:cxnSpLocks/>
          </p:cNvCxnSpPr>
          <p:nvPr/>
        </p:nvCxnSpPr>
        <p:spPr>
          <a:xfrm>
            <a:off x="5166872" y="2140176"/>
            <a:ext cx="0" cy="123316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4158EC13-04E4-4210-AEB2-DE9EF6B1CC82}"/>
              </a:ext>
            </a:extLst>
          </p:cNvPr>
          <p:cNvSpPr/>
          <p:nvPr/>
        </p:nvSpPr>
        <p:spPr>
          <a:xfrm>
            <a:off x="4618944" y="2632005"/>
            <a:ext cx="934982" cy="3452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八尾工区</a:t>
            </a:r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L=2.2km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7BDF06A2-CB84-4BE6-8989-1CE3BA09F723}"/>
              </a:ext>
            </a:extLst>
          </p:cNvPr>
          <p:cNvSpPr/>
          <p:nvPr/>
        </p:nvSpPr>
        <p:spPr>
          <a:xfrm rot="17662307">
            <a:off x="6319244" y="3336118"/>
            <a:ext cx="144785" cy="68668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2D61E651-EEBD-4347-943F-C774256ACE3A}"/>
              </a:ext>
            </a:extLst>
          </p:cNvPr>
          <p:cNvSpPr/>
          <p:nvPr/>
        </p:nvSpPr>
        <p:spPr>
          <a:xfrm rot="1632351">
            <a:off x="5949737" y="3538558"/>
            <a:ext cx="854372" cy="2730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←大和川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F5D8D13-2FC0-4C1B-A908-D7DE2A83D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223" y="3885155"/>
            <a:ext cx="3981630" cy="119394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66B772-37EB-4832-A204-775E7BBD03FF}"/>
              </a:ext>
            </a:extLst>
          </p:cNvPr>
          <p:cNvSpPr txBox="1"/>
          <p:nvPr/>
        </p:nvSpPr>
        <p:spPr>
          <a:xfrm>
            <a:off x="1336016" y="3693929"/>
            <a:ext cx="1835613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一般部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4C79920-D3E1-4A01-8C75-9392B8B687BD}"/>
              </a:ext>
            </a:extLst>
          </p:cNvPr>
          <p:cNvSpPr/>
          <p:nvPr/>
        </p:nvSpPr>
        <p:spPr>
          <a:xfrm>
            <a:off x="664369" y="4319630"/>
            <a:ext cx="166651" cy="383089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1BAE867B-AF6C-4545-9520-8325772C2240}"/>
              </a:ext>
            </a:extLst>
          </p:cNvPr>
          <p:cNvSpPr txBox="1"/>
          <p:nvPr/>
        </p:nvSpPr>
        <p:spPr>
          <a:xfrm>
            <a:off x="3743278" y="5157559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E211C38-FDFA-468A-A841-EBB5C7583F65}"/>
              </a:ext>
            </a:extLst>
          </p:cNvPr>
          <p:cNvGrpSpPr/>
          <p:nvPr/>
        </p:nvGrpSpPr>
        <p:grpSpPr>
          <a:xfrm>
            <a:off x="7234" y="5081039"/>
            <a:ext cx="4539072" cy="1776961"/>
            <a:chOff x="7234" y="5047570"/>
            <a:chExt cx="4539072" cy="1776961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39E6BCF-878F-43E9-B53D-ECA0A34AFA77}"/>
                </a:ext>
              </a:extLst>
            </p:cNvPr>
            <p:cNvGrpSpPr/>
            <p:nvPr/>
          </p:nvGrpSpPr>
          <p:grpSpPr>
            <a:xfrm>
              <a:off x="7234" y="5296567"/>
              <a:ext cx="4539072" cy="1527964"/>
              <a:chOff x="0" y="5308950"/>
              <a:chExt cx="4539072" cy="15279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84CBE953-D9D5-4E33-A0D4-C75C7FC402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7938" b="38812"/>
              <a:stretch/>
            </p:blipFill>
            <p:spPr>
              <a:xfrm>
                <a:off x="0" y="5308950"/>
                <a:ext cx="4539072" cy="1398154"/>
              </a:xfrm>
              <a:prstGeom prst="rect">
                <a:avLst/>
              </a:prstGeom>
            </p:spPr>
          </p:pic>
          <p:pic>
            <p:nvPicPr>
              <p:cNvPr id="124" name="図 123">
                <a:extLst>
                  <a:ext uri="{FF2B5EF4-FFF2-40B4-BE49-F238E27FC236}">
                    <a16:creationId xmlns:a16="http://schemas.microsoft.com/office/drawing/2014/main" id="{F6C674B3-88AC-49FC-8253-54571A83F1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6043098"/>
                <a:ext cx="882210" cy="793816"/>
              </a:xfrm>
              <a:prstGeom prst="rect">
                <a:avLst/>
              </a:prstGeom>
            </p:spPr>
          </p:pic>
          <p:pic>
            <p:nvPicPr>
              <p:cNvPr id="125" name="図 124">
                <a:extLst>
                  <a:ext uri="{FF2B5EF4-FFF2-40B4-BE49-F238E27FC236}">
                    <a16:creationId xmlns:a16="http://schemas.microsoft.com/office/drawing/2014/main" id="{2EFF010A-A343-46A6-9DC9-87F9C36D5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78790" t="69767"/>
              <a:stretch/>
            </p:blipFill>
            <p:spPr>
              <a:xfrm>
                <a:off x="3576320" y="6022832"/>
                <a:ext cx="962752" cy="793816"/>
              </a:xfrm>
              <a:prstGeom prst="rect">
                <a:avLst/>
              </a:prstGeom>
            </p:spPr>
          </p:pic>
          <p:pic>
            <p:nvPicPr>
              <p:cNvPr id="117" name="図 116">
                <a:extLst>
                  <a:ext uri="{FF2B5EF4-FFF2-40B4-BE49-F238E27FC236}">
                    <a16:creationId xmlns:a16="http://schemas.microsoft.com/office/drawing/2014/main" id="{A8E21CC9-56BE-48DE-BC1A-2F8FB57CBF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5998367"/>
                <a:ext cx="882210" cy="793816"/>
              </a:xfrm>
              <a:prstGeom prst="rect">
                <a:avLst/>
              </a:prstGeom>
            </p:spPr>
          </p:pic>
          <p:pic>
            <p:nvPicPr>
              <p:cNvPr id="120" name="図 119">
                <a:extLst>
                  <a:ext uri="{FF2B5EF4-FFF2-40B4-BE49-F238E27FC236}">
                    <a16:creationId xmlns:a16="http://schemas.microsoft.com/office/drawing/2014/main" id="{E436BE3D-199F-4DE2-9557-31245180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78790" t="69767"/>
              <a:stretch/>
            </p:blipFill>
            <p:spPr>
              <a:xfrm>
                <a:off x="3576320" y="6015913"/>
                <a:ext cx="962752" cy="793816"/>
              </a:xfrm>
              <a:prstGeom prst="rect">
                <a:avLst/>
              </a:prstGeom>
            </p:spPr>
          </p:pic>
          <p:pic>
            <p:nvPicPr>
              <p:cNvPr id="153" name="図 152">
                <a:extLst>
                  <a:ext uri="{FF2B5EF4-FFF2-40B4-BE49-F238E27FC236}">
                    <a16:creationId xmlns:a16="http://schemas.microsoft.com/office/drawing/2014/main" id="{AFA81DEF-A799-485F-BAB8-ABDE1F9DF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6035926"/>
                <a:ext cx="882210" cy="793816"/>
              </a:xfrm>
              <a:prstGeom prst="rect">
                <a:avLst/>
              </a:prstGeom>
            </p:spPr>
          </p:pic>
          <p:pic>
            <p:nvPicPr>
              <p:cNvPr id="154" name="図 153">
                <a:extLst>
                  <a:ext uri="{FF2B5EF4-FFF2-40B4-BE49-F238E27FC236}">
                    <a16:creationId xmlns:a16="http://schemas.microsoft.com/office/drawing/2014/main" id="{FA9EE2B1-83FD-4E0F-B981-C9606B6CEE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5951869"/>
                <a:ext cx="882210" cy="793816"/>
              </a:xfrm>
              <a:prstGeom prst="rect">
                <a:avLst/>
              </a:prstGeom>
            </p:spPr>
          </p:pic>
          <p:pic>
            <p:nvPicPr>
              <p:cNvPr id="156" name="図 155">
                <a:extLst>
                  <a:ext uri="{FF2B5EF4-FFF2-40B4-BE49-F238E27FC236}">
                    <a16:creationId xmlns:a16="http://schemas.microsoft.com/office/drawing/2014/main" id="{7F02D3ED-0903-4F52-87D5-ADDB3DFC7B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6039267"/>
                <a:ext cx="882210" cy="793816"/>
              </a:xfrm>
              <a:prstGeom prst="rect">
                <a:avLst/>
              </a:prstGeom>
            </p:spPr>
          </p:pic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6B659D45-C076-4B48-8766-A7CD0C7734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6028974"/>
                <a:ext cx="882210" cy="793816"/>
              </a:xfrm>
              <a:prstGeom prst="rect">
                <a:avLst/>
              </a:prstGeom>
            </p:spPr>
          </p:pic>
          <p:pic>
            <p:nvPicPr>
              <p:cNvPr id="158" name="図 157">
                <a:extLst>
                  <a:ext uri="{FF2B5EF4-FFF2-40B4-BE49-F238E27FC236}">
                    <a16:creationId xmlns:a16="http://schemas.microsoft.com/office/drawing/2014/main" id="{DC8C860E-E85A-4A43-9357-72A6FC9A4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69767" r="80564"/>
              <a:stretch/>
            </p:blipFill>
            <p:spPr>
              <a:xfrm>
                <a:off x="0" y="6032315"/>
                <a:ext cx="882210" cy="793816"/>
              </a:xfrm>
              <a:prstGeom prst="rect">
                <a:avLst/>
              </a:prstGeom>
            </p:spPr>
          </p:pic>
        </p:grp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7637947B-5015-4C33-ADC0-7DF77B66D8A4}"/>
                </a:ext>
              </a:extLst>
            </p:cNvPr>
            <p:cNvSpPr txBox="1"/>
            <p:nvPr/>
          </p:nvSpPr>
          <p:spPr>
            <a:xfrm>
              <a:off x="1358963" y="5047570"/>
              <a:ext cx="1835613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ja-JP" altLang="en-US" sz="10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大和川橋梁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8EA2D952-64A1-45C6-BE2A-FEAACAF39544}"/>
                </a:ext>
              </a:extLst>
            </p:cNvPr>
            <p:cNvSpPr/>
            <p:nvPr/>
          </p:nvSpPr>
          <p:spPr>
            <a:xfrm>
              <a:off x="2117032" y="5311807"/>
              <a:ext cx="209608" cy="61196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FD440E2-6972-4643-B015-B4029F9EEB2E}"/>
                </a:ext>
              </a:extLst>
            </p:cNvPr>
            <p:cNvSpPr txBox="1"/>
            <p:nvPr/>
          </p:nvSpPr>
          <p:spPr>
            <a:xfrm>
              <a:off x="2045271" y="5211779"/>
              <a:ext cx="417101" cy="20005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en-US" altLang="ja-JP" sz="70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28.9m</a:t>
              </a:r>
            </a:p>
          </p:txBody>
        </p:sp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83055FA-E26D-4F21-B2EF-A5B5155FF171}"/>
              </a:ext>
            </a:extLst>
          </p:cNvPr>
          <p:cNvSpPr/>
          <p:nvPr/>
        </p:nvSpPr>
        <p:spPr>
          <a:xfrm>
            <a:off x="5974080" y="2165604"/>
            <a:ext cx="1078230" cy="11430"/>
          </a:xfrm>
          <a:custGeom>
            <a:avLst/>
            <a:gdLst>
              <a:gd name="connsiteX0" fmla="*/ 0 w 1078230"/>
              <a:gd name="connsiteY0" fmla="*/ 11430 h 11430"/>
              <a:gd name="connsiteX1" fmla="*/ 64770 w 1078230"/>
              <a:gd name="connsiteY1" fmla="*/ 7620 h 11430"/>
              <a:gd name="connsiteX2" fmla="*/ 262890 w 1078230"/>
              <a:gd name="connsiteY2" fmla="*/ 11430 h 11430"/>
              <a:gd name="connsiteX3" fmla="*/ 598170 w 1078230"/>
              <a:gd name="connsiteY3" fmla="*/ 0 h 11430"/>
              <a:gd name="connsiteX4" fmla="*/ 1078230 w 1078230"/>
              <a:gd name="connsiteY4" fmla="*/ 0 h 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230" h="11430">
                <a:moveTo>
                  <a:pt x="0" y="11430"/>
                </a:moveTo>
                <a:lnTo>
                  <a:pt x="64770" y="7620"/>
                </a:lnTo>
                <a:lnTo>
                  <a:pt x="262890" y="11430"/>
                </a:lnTo>
                <a:lnTo>
                  <a:pt x="598170" y="0"/>
                </a:lnTo>
                <a:lnTo>
                  <a:pt x="1078230" y="0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FEB4925-7255-48F1-8A9E-8BB34BD637B3}"/>
              </a:ext>
            </a:extLst>
          </p:cNvPr>
          <p:cNvSpPr/>
          <p:nvPr/>
        </p:nvSpPr>
        <p:spPr>
          <a:xfrm>
            <a:off x="5782962" y="4366054"/>
            <a:ext cx="24714" cy="222422"/>
          </a:xfrm>
          <a:custGeom>
            <a:avLst/>
            <a:gdLst>
              <a:gd name="connsiteX0" fmla="*/ 0 w 24714"/>
              <a:gd name="connsiteY0" fmla="*/ 222422 h 222422"/>
              <a:gd name="connsiteX1" fmla="*/ 24714 w 24714"/>
              <a:gd name="connsiteY1" fmla="*/ 0 h 22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14" h="222422">
                <a:moveTo>
                  <a:pt x="0" y="222422"/>
                </a:moveTo>
                <a:lnTo>
                  <a:pt x="24714" y="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4D450F39-4891-46FC-BD79-7C7840222D23}"/>
              </a:ext>
            </a:extLst>
          </p:cNvPr>
          <p:cNvCxnSpPr>
            <a:cxnSpLocks/>
          </p:cNvCxnSpPr>
          <p:nvPr/>
        </p:nvCxnSpPr>
        <p:spPr>
          <a:xfrm flipH="1">
            <a:off x="5850665" y="4580905"/>
            <a:ext cx="3241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B8668FA2-15D3-49B1-8C79-40F15624A5C3}"/>
              </a:ext>
            </a:extLst>
          </p:cNvPr>
          <p:cNvCxnSpPr>
            <a:cxnSpLocks/>
          </p:cNvCxnSpPr>
          <p:nvPr/>
        </p:nvCxnSpPr>
        <p:spPr>
          <a:xfrm flipH="1">
            <a:off x="5850664" y="4366721"/>
            <a:ext cx="7313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DD550C84-26E4-4836-A1EE-DAC4CA9C9CCC}"/>
              </a:ext>
            </a:extLst>
          </p:cNvPr>
          <p:cNvCxnSpPr>
            <a:cxnSpLocks/>
          </p:cNvCxnSpPr>
          <p:nvPr/>
        </p:nvCxnSpPr>
        <p:spPr>
          <a:xfrm flipH="1">
            <a:off x="4964684" y="4580905"/>
            <a:ext cx="7313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38">
            <a:extLst>
              <a:ext uri="{FF2B5EF4-FFF2-40B4-BE49-F238E27FC236}">
                <a16:creationId xmlns:a16="http://schemas.microsoft.com/office/drawing/2014/main" id="{BCCDECCD-84E3-40B6-B40D-529B3407A513}"/>
              </a:ext>
            </a:extLst>
          </p:cNvPr>
          <p:cNvSpPr txBox="1"/>
          <p:nvPr/>
        </p:nvSpPr>
        <p:spPr>
          <a:xfrm>
            <a:off x="6174767" y="4099989"/>
            <a:ext cx="757143" cy="48249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藤井寺工区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暫定供用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L=0.3km</a:t>
            </a:r>
            <a:endParaRPr kumimoji="1" lang="ja-JP" altLang="en-US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30C1A537-59D2-4333-9FDD-395EFF2F7456}"/>
              </a:ext>
            </a:extLst>
          </p:cNvPr>
          <p:cNvCxnSpPr>
            <a:cxnSpLocks/>
          </p:cNvCxnSpPr>
          <p:nvPr/>
        </p:nvCxnSpPr>
        <p:spPr>
          <a:xfrm>
            <a:off x="6012716" y="4366054"/>
            <a:ext cx="0" cy="21485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07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341</Words>
  <Application>Microsoft Office PowerPoint</Application>
  <PresentationFormat>画面に合わせる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HGSｺﾞｼｯｸE</vt:lpstr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5</cp:revision>
  <dcterms:created xsi:type="dcterms:W3CDTF">2025-09-16T07:57:59Z</dcterms:created>
  <dcterms:modified xsi:type="dcterms:W3CDTF">2025-11-21T00:29:20Z</dcterms:modified>
</cp:coreProperties>
</file>