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9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FF713-0B56-49DF-A049-9023A8BA600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A0F44-1F69-4080-AA8A-6A48B659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56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48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D47C92-6F2E-43E0-A916-904CE7C4C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D0DB5C-8E51-4CF6-9EB0-768B94A63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CA8CDA-8A7D-4ABC-944C-E809B6ED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D3A251-7D5F-401C-AD52-86E24C7E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419035-4F1F-40D9-AEBD-6942B572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37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1057D5-B0F6-4693-9DC8-2110A03C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37D426-D2C7-4798-9323-7AD1AEFDC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5A5C89-DF3B-426D-9582-580669A9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4F46FB-C670-48B8-8993-A3444D46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2C231F-4684-4C9A-B44E-BCE15D7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22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2635E7-3A36-4C01-8407-83EA96FAE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572FB6-D477-4A06-BC0B-412E6E9CA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CC429-3718-4F36-A03C-3F4211B2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16C33C-BF2A-4B7F-AE9B-F35A77A4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2B3ED8-0935-4C53-96A8-08FB6E1F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82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0A3D14-C47B-4266-B2CE-5328E7C4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9C3DC-885C-42D5-BE28-33D643F7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BC5D76-2669-4896-AE72-483F44E1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9FC53A-F4DE-4AF2-B687-4A7E5A92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35AB2-B51C-4CF3-85F1-4ED9256F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0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5B2C9-955A-4D08-802E-5704B4CD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A79BDF-5E40-4A2A-9277-0A69BCED9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7CC50-BE83-4EF4-B197-7EE371BA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CC057F-9C99-4103-9F4B-6C0AE6FB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52CE6-870B-46FF-B84A-AF109872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7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ECAE7-D61D-4340-8728-A3C2C1EE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C0F77-BD85-4035-AF21-9067A2409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8AAA0C-810E-4EC3-A897-A9D67A466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2EB931-7FD0-44B3-A756-7029FFBB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8351AB-A6D5-4128-B388-D104FC3B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B40D69-D589-4D40-BF91-F5C42067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6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D4693-9FBB-4451-95FD-518FCFA2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355A2A-8A57-4070-9445-B404A5050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E6E1A3-04FB-4ED9-ADDB-7A3CACB05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BEBCE0E-51E9-4AFD-A645-51CD9474F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F6C6ADC-38EC-45B5-AA73-123E7763F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35A148-7A1F-4E0F-8424-FB42FDF4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F30333-40AE-48D7-9BDF-0D26D8AB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026D414-8A31-40C6-BA3B-BC983B9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3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40BC6-EB63-46B8-96EC-695F4A9E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C15D24-0EC0-4725-AD3F-A362CD09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2ECB39-8400-4375-A4E9-5B9A8DD3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45DFCB-A2CA-40C4-9CAF-9549DAC0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4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AF51BFC-D49D-4CE1-9C1B-6AE607F6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BC791E-D673-42F6-B1E1-95BF751F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24C010-1CBC-4A08-8A18-D820BDD1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55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D72D0-D2EF-4C53-A363-06A9E344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FB0EE0-949F-4CD4-A5F3-F7711819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CAEFF0-84F6-4BDA-B39E-5D1B3740F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AE895A-7B48-465C-9355-CE46839C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686C09-1CB0-44E4-8F00-144E6C4C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2D862D-C638-4396-9D1B-EC4E11D3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6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1FB2A-5C88-4FAC-BD1A-CB2DDD9A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4D32FE-E4EF-4AE2-A8A2-814C65DF0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98339D-2CE8-4663-B58B-3566C7572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BDD11A-A027-4FAA-A30C-2C7C51A1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85DDFA-8C54-43A8-BB71-C19AA855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F78C31-00AE-434B-BE91-3DA4570C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94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26F0AA-821A-485D-80C9-E7A8F87C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693E7C-FE17-4F25-8BA4-431505D9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DEE0F-1EAB-4586-B797-7AD51EBF6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4766-5220-4444-9DCD-AA4D54A2367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42160C-648F-49AC-A609-11DABBA34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C9AF67-D3C5-483B-8BCF-3FEED984E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B8C2-C0E5-4E3B-9230-3E18558B9A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ref.osaka.lg.jp/o130310/yaopwo/douroseibi/tosikeikakuhyotan.htm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60ABE64-1ECB-4395-90E8-F3E8541EE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10005" t="3670" r="20007"/>
          <a:stretch/>
        </p:blipFill>
        <p:spPr>
          <a:xfrm>
            <a:off x="4640960" y="854616"/>
            <a:ext cx="4438934" cy="4203830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567761" cy="3326696"/>
            <a:chOff x="8469" y="490939"/>
            <a:chExt cx="4567761" cy="3326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4"/>
              <a:ext cx="4567761" cy="2978481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○本路線は、大阪市と隣接する東部大阪地域の中核都市である東大阪市を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東西に横断し、大阪市境付近の国道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479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号（大阪内環状線）から大阪中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央環状線を経て、国道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号（大阪外環状線）とを結ぶ幹線道路です。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○本事業は、都市計画道路加納玉串線から国道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号までの延長約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0.9km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区間をバイパス整備することで、大阪中央環状線と国道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号を結ぶ広域ネット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ワーク機能を強化し、並行する東部大阪地域の東西道路の交通渋滞の緩和を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図ることが目的です。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東大阪市吉田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６丁目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～若草町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0.9km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大阪瓢箪山線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5A8B2EA-4BDC-44F5-8DFF-1904F43330A2}"/>
              </a:ext>
            </a:extLst>
          </p:cNvPr>
          <p:cNvCxnSpPr>
            <a:cxnSpLocks/>
          </p:cNvCxnSpPr>
          <p:nvPr/>
        </p:nvCxnSpPr>
        <p:spPr>
          <a:xfrm>
            <a:off x="7922173" y="3637849"/>
            <a:ext cx="957213" cy="404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>
            <a:extLst>
              <a:ext uri="{FF2B5EF4-FFF2-40B4-BE49-F238E27FC236}">
                <a16:creationId xmlns:a16="http://schemas.microsoft.com/office/drawing/2014/main" id="{3DAE9DC1-FEB0-4818-BE5C-92877834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644" y="1047953"/>
            <a:ext cx="309143" cy="525543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FEF3FD7-3145-44C1-B523-ED76E8992EB4}"/>
              </a:ext>
            </a:extLst>
          </p:cNvPr>
          <p:cNvGrpSpPr/>
          <p:nvPr/>
        </p:nvGrpSpPr>
        <p:grpSpPr>
          <a:xfrm>
            <a:off x="4875301" y="3707198"/>
            <a:ext cx="338554" cy="1081822"/>
            <a:chOff x="5061400" y="3605810"/>
            <a:chExt cx="338554" cy="1081822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14523C3-0D67-44E3-BB59-1F24792735F4}"/>
                </a:ext>
              </a:extLst>
            </p:cNvPr>
            <p:cNvSpPr/>
            <p:nvPr/>
          </p:nvSpPr>
          <p:spPr>
            <a:xfrm>
              <a:off x="5128388" y="3648945"/>
              <a:ext cx="211824" cy="1011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E9E2D2C-887D-49E1-B244-C3B1154E9D22}"/>
                </a:ext>
              </a:extLst>
            </p:cNvPr>
            <p:cNvSpPr txBox="1"/>
            <p:nvPr/>
          </p:nvSpPr>
          <p:spPr>
            <a:xfrm>
              <a:off x="5061400" y="3605810"/>
              <a:ext cx="338554" cy="10818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大阪中央環状線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37352" y="4015651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51FCE1D-CD87-43BD-A8D6-4A29A840E0B1}"/>
              </a:ext>
            </a:extLst>
          </p:cNvPr>
          <p:cNvGrpSpPr/>
          <p:nvPr/>
        </p:nvGrpSpPr>
        <p:grpSpPr>
          <a:xfrm>
            <a:off x="7568842" y="2272420"/>
            <a:ext cx="338554" cy="1152606"/>
            <a:chOff x="5063131" y="3539935"/>
            <a:chExt cx="338554" cy="1152606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15E9EC63-E637-4E41-852B-E0F62AF4F64D}"/>
                </a:ext>
              </a:extLst>
            </p:cNvPr>
            <p:cNvSpPr/>
            <p:nvPr/>
          </p:nvSpPr>
          <p:spPr>
            <a:xfrm>
              <a:off x="5128388" y="3648945"/>
              <a:ext cx="211824" cy="1011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E511D7F4-D1F0-4567-B988-645C1B2F6F63}"/>
                </a:ext>
              </a:extLst>
            </p:cNvPr>
            <p:cNvSpPr txBox="1"/>
            <p:nvPr/>
          </p:nvSpPr>
          <p:spPr>
            <a:xfrm>
              <a:off x="5063131" y="3539935"/>
              <a:ext cx="338554" cy="11526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（都）加納玉串線</a:t>
              </a:r>
            </a:p>
          </p:txBody>
        </p: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5987259-52A4-4F82-B524-BCA84F4D8405}"/>
              </a:ext>
            </a:extLst>
          </p:cNvPr>
          <p:cNvSpPr/>
          <p:nvPr/>
        </p:nvSpPr>
        <p:spPr>
          <a:xfrm>
            <a:off x="7922173" y="4331989"/>
            <a:ext cx="851014" cy="34526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kumimoji="1"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L=0.9km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7701F9A-F4B3-4305-9FC8-9560FEFF2431}"/>
              </a:ext>
            </a:extLst>
          </p:cNvPr>
          <p:cNvCxnSpPr>
            <a:cxnSpLocks/>
          </p:cNvCxnSpPr>
          <p:nvPr/>
        </p:nvCxnSpPr>
        <p:spPr>
          <a:xfrm>
            <a:off x="7860281" y="3653402"/>
            <a:ext cx="0" cy="6877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21DE603-1DA6-48DD-A265-5811FB81F8D9}"/>
              </a:ext>
            </a:extLst>
          </p:cNvPr>
          <p:cNvCxnSpPr>
            <a:cxnSpLocks/>
          </p:cNvCxnSpPr>
          <p:nvPr/>
        </p:nvCxnSpPr>
        <p:spPr>
          <a:xfrm>
            <a:off x="8840425" y="3746681"/>
            <a:ext cx="0" cy="5944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FAC4AA5B-3395-4086-A32A-95256C1BD682}"/>
              </a:ext>
            </a:extLst>
          </p:cNvPr>
          <p:cNvCxnSpPr>
            <a:cxnSpLocks/>
          </p:cNvCxnSpPr>
          <p:nvPr/>
        </p:nvCxnSpPr>
        <p:spPr>
          <a:xfrm>
            <a:off x="7891627" y="4237914"/>
            <a:ext cx="912019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A0CCDCF-B834-4F53-8D6C-DE8C66D2D676}"/>
              </a:ext>
            </a:extLst>
          </p:cNvPr>
          <p:cNvGrpSpPr/>
          <p:nvPr/>
        </p:nvGrpSpPr>
        <p:grpSpPr>
          <a:xfrm rot="19267415">
            <a:off x="4759012" y="2612077"/>
            <a:ext cx="338554" cy="908213"/>
            <a:chOff x="5053953" y="3803374"/>
            <a:chExt cx="338554" cy="908213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BAA200AF-13E6-419D-8C18-54606661ABA1}"/>
                </a:ext>
              </a:extLst>
            </p:cNvPr>
            <p:cNvSpPr/>
            <p:nvPr/>
          </p:nvSpPr>
          <p:spPr>
            <a:xfrm>
              <a:off x="5128388" y="3858625"/>
              <a:ext cx="211824" cy="801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2A5D0908-8297-4473-86A0-C2E36793E588}"/>
                </a:ext>
              </a:extLst>
            </p:cNvPr>
            <p:cNvSpPr txBox="1"/>
            <p:nvPr/>
          </p:nvSpPr>
          <p:spPr>
            <a:xfrm>
              <a:off x="5053953" y="3803374"/>
              <a:ext cx="338554" cy="9082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←第二寝屋川</a:t>
              </a:r>
            </a:p>
          </p:txBody>
        </p:sp>
      </p:grp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429B604-101C-4FA1-8664-D2B54E356012}"/>
              </a:ext>
            </a:extLst>
          </p:cNvPr>
          <p:cNvSpPr/>
          <p:nvPr/>
        </p:nvSpPr>
        <p:spPr>
          <a:xfrm>
            <a:off x="5273566" y="3447138"/>
            <a:ext cx="2569779" cy="141890"/>
          </a:xfrm>
          <a:custGeom>
            <a:avLst/>
            <a:gdLst>
              <a:gd name="connsiteX0" fmla="*/ 2569779 w 2569779"/>
              <a:gd name="connsiteY0" fmla="*/ 141890 h 141890"/>
              <a:gd name="connsiteX1" fmla="*/ 2104696 w 2569779"/>
              <a:gd name="connsiteY1" fmla="*/ 141890 h 141890"/>
              <a:gd name="connsiteX2" fmla="*/ 1986455 w 2569779"/>
              <a:gd name="connsiteY2" fmla="*/ 55180 h 141890"/>
              <a:gd name="connsiteX3" fmla="*/ 1907627 w 2569779"/>
              <a:gd name="connsiteY3" fmla="*/ 47297 h 141890"/>
              <a:gd name="connsiteX4" fmla="*/ 1876096 w 2569779"/>
              <a:gd name="connsiteY4" fmla="*/ 70945 h 141890"/>
              <a:gd name="connsiteX5" fmla="*/ 1095703 w 2569779"/>
              <a:gd name="connsiteY5" fmla="*/ 47297 h 141890"/>
              <a:gd name="connsiteX6" fmla="*/ 977462 w 2569779"/>
              <a:gd name="connsiteY6" fmla="*/ 0 h 141890"/>
              <a:gd name="connsiteX7" fmla="*/ 898634 w 2569779"/>
              <a:gd name="connsiteY7" fmla="*/ 7883 h 141890"/>
              <a:gd name="connsiteX8" fmla="*/ 819806 w 2569779"/>
              <a:gd name="connsiteY8" fmla="*/ 39414 h 141890"/>
              <a:gd name="connsiteX9" fmla="*/ 0 w 2569779"/>
              <a:gd name="connsiteY9" fmla="*/ 15766 h 141890"/>
              <a:gd name="connsiteX0" fmla="*/ 2569779 w 2569779"/>
              <a:gd name="connsiteY0" fmla="*/ 141890 h 141890"/>
              <a:gd name="connsiteX1" fmla="*/ 2092504 w 2569779"/>
              <a:gd name="connsiteY1" fmla="*/ 135794 h 141890"/>
              <a:gd name="connsiteX2" fmla="*/ 1986455 w 2569779"/>
              <a:gd name="connsiteY2" fmla="*/ 55180 h 141890"/>
              <a:gd name="connsiteX3" fmla="*/ 1907627 w 2569779"/>
              <a:gd name="connsiteY3" fmla="*/ 47297 h 141890"/>
              <a:gd name="connsiteX4" fmla="*/ 1876096 w 2569779"/>
              <a:gd name="connsiteY4" fmla="*/ 70945 h 141890"/>
              <a:gd name="connsiteX5" fmla="*/ 1095703 w 2569779"/>
              <a:gd name="connsiteY5" fmla="*/ 47297 h 141890"/>
              <a:gd name="connsiteX6" fmla="*/ 977462 w 2569779"/>
              <a:gd name="connsiteY6" fmla="*/ 0 h 141890"/>
              <a:gd name="connsiteX7" fmla="*/ 898634 w 2569779"/>
              <a:gd name="connsiteY7" fmla="*/ 7883 h 141890"/>
              <a:gd name="connsiteX8" fmla="*/ 819806 w 2569779"/>
              <a:gd name="connsiteY8" fmla="*/ 39414 h 141890"/>
              <a:gd name="connsiteX9" fmla="*/ 0 w 2569779"/>
              <a:gd name="connsiteY9" fmla="*/ 15766 h 141890"/>
              <a:gd name="connsiteX0" fmla="*/ 2569779 w 2569779"/>
              <a:gd name="connsiteY0" fmla="*/ 141890 h 141890"/>
              <a:gd name="connsiteX1" fmla="*/ 2086408 w 2569779"/>
              <a:gd name="connsiteY1" fmla="*/ 123602 h 141890"/>
              <a:gd name="connsiteX2" fmla="*/ 1986455 w 2569779"/>
              <a:gd name="connsiteY2" fmla="*/ 55180 h 141890"/>
              <a:gd name="connsiteX3" fmla="*/ 1907627 w 2569779"/>
              <a:gd name="connsiteY3" fmla="*/ 47297 h 141890"/>
              <a:gd name="connsiteX4" fmla="*/ 1876096 w 2569779"/>
              <a:gd name="connsiteY4" fmla="*/ 70945 h 141890"/>
              <a:gd name="connsiteX5" fmla="*/ 1095703 w 2569779"/>
              <a:gd name="connsiteY5" fmla="*/ 47297 h 141890"/>
              <a:gd name="connsiteX6" fmla="*/ 977462 w 2569779"/>
              <a:gd name="connsiteY6" fmla="*/ 0 h 141890"/>
              <a:gd name="connsiteX7" fmla="*/ 898634 w 2569779"/>
              <a:gd name="connsiteY7" fmla="*/ 7883 h 141890"/>
              <a:gd name="connsiteX8" fmla="*/ 819806 w 2569779"/>
              <a:gd name="connsiteY8" fmla="*/ 39414 h 141890"/>
              <a:gd name="connsiteX9" fmla="*/ 0 w 2569779"/>
              <a:gd name="connsiteY9" fmla="*/ 15766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9779" h="141890">
                <a:moveTo>
                  <a:pt x="2569779" y="141890"/>
                </a:moveTo>
                <a:lnTo>
                  <a:pt x="2086408" y="123602"/>
                </a:lnTo>
                <a:lnTo>
                  <a:pt x="1986455" y="55180"/>
                </a:lnTo>
                <a:lnTo>
                  <a:pt x="1907627" y="47297"/>
                </a:lnTo>
                <a:lnTo>
                  <a:pt x="1876096" y="70945"/>
                </a:lnTo>
                <a:lnTo>
                  <a:pt x="1095703" y="47297"/>
                </a:lnTo>
                <a:lnTo>
                  <a:pt x="977462" y="0"/>
                </a:lnTo>
                <a:lnTo>
                  <a:pt x="898634" y="7883"/>
                </a:lnTo>
                <a:lnTo>
                  <a:pt x="819806" y="39414"/>
                </a:lnTo>
                <a:lnTo>
                  <a:pt x="0" y="15766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A35B21F-077B-44E0-B92D-8EE13A7925EA}"/>
              </a:ext>
            </a:extLst>
          </p:cNvPr>
          <p:cNvCxnSpPr>
            <a:cxnSpLocks/>
          </p:cNvCxnSpPr>
          <p:nvPr/>
        </p:nvCxnSpPr>
        <p:spPr>
          <a:xfrm flipH="1" flipV="1">
            <a:off x="4647056" y="3447138"/>
            <a:ext cx="632606" cy="15766"/>
          </a:xfrm>
          <a:prstGeom prst="line">
            <a:avLst/>
          </a:prstGeom>
          <a:ln w="222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841E57D2-CBEB-4843-AFF8-CFFF2ED8ED40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49E7ADBC-0DCF-46F6-BC7A-33C511D5BE8D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5"/>
                </a:rPr>
                <a:t>こちらをご覧ください（八尾土木事務所ホームページ）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92F0DE30-470B-4363-81DD-3DC12882F70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F25647E8-A674-47E3-A200-FCDE4C23FDFE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92BB711F-3948-498A-9900-0C6AFBC2A009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98" name="テキスト ボックス 97">
                  <a:extLst>
                    <a:ext uri="{FF2B5EF4-FFF2-40B4-BE49-F238E27FC236}">
                      <a16:creationId xmlns:a16="http://schemas.microsoft.com/office/drawing/2014/main" id="{A83E91FA-C714-4910-AEB2-849A20281061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99" name="直線コネクタ 98">
                  <a:extLst>
                    <a:ext uri="{FF2B5EF4-FFF2-40B4-BE49-F238E27FC236}">
                      <a16:creationId xmlns:a16="http://schemas.microsoft.com/office/drawing/2014/main" id="{4EE0E771-0509-451E-86C8-CD1D624550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BE3A9242-FC1B-473B-BC78-6DCF0D2A5E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DDF75A33-A388-4A2A-941E-D50338C03A8A}"/>
              </a:ext>
            </a:extLst>
          </p:cNvPr>
          <p:cNvCxnSpPr>
            <a:cxnSpLocks/>
            <a:stCxn id="15" idx="0"/>
          </p:cNvCxnSpPr>
          <p:nvPr/>
        </p:nvCxnSpPr>
        <p:spPr>
          <a:xfrm>
            <a:off x="7843345" y="3589028"/>
            <a:ext cx="98799" cy="558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E7C37B31-0CFD-4865-A322-5D6E229E1392}"/>
              </a:ext>
            </a:extLst>
          </p:cNvPr>
          <p:cNvGrpSpPr/>
          <p:nvPr/>
        </p:nvGrpSpPr>
        <p:grpSpPr>
          <a:xfrm>
            <a:off x="5507759" y="1854317"/>
            <a:ext cx="283191" cy="201074"/>
            <a:chOff x="9357273" y="4664287"/>
            <a:chExt cx="283191" cy="201074"/>
          </a:xfrm>
        </p:grpSpPr>
        <p:sp>
          <p:nvSpPr>
            <p:cNvPr id="90" name="Freeform 4">
              <a:extLst>
                <a:ext uri="{FF2B5EF4-FFF2-40B4-BE49-F238E27FC236}">
                  <a16:creationId xmlns:a16="http://schemas.microsoft.com/office/drawing/2014/main" id="{2C409362-3B7D-4AD5-B48A-BB188C1F4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08E17BCA-726E-4A58-AFA9-298CE8CC2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0B26DA50-9438-4340-B90B-35A2229675A9}"/>
              </a:ext>
            </a:extLst>
          </p:cNvPr>
          <p:cNvGrpSpPr/>
          <p:nvPr/>
        </p:nvGrpSpPr>
        <p:grpSpPr>
          <a:xfrm>
            <a:off x="8818291" y="4593650"/>
            <a:ext cx="283191" cy="201074"/>
            <a:chOff x="9357273" y="4664287"/>
            <a:chExt cx="283191" cy="201074"/>
          </a:xfrm>
        </p:grpSpPr>
        <p:sp>
          <p:nvSpPr>
            <p:cNvPr id="101" name="Freeform 4">
              <a:extLst>
                <a:ext uri="{FF2B5EF4-FFF2-40B4-BE49-F238E27FC236}">
                  <a16:creationId xmlns:a16="http://schemas.microsoft.com/office/drawing/2014/main" id="{D80594DD-05D7-4006-ACEB-BDD93DC8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2" name="Rectangle 5">
              <a:extLst>
                <a:ext uri="{FF2B5EF4-FFF2-40B4-BE49-F238E27FC236}">
                  <a16:creationId xmlns:a16="http://schemas.microsoft.com/office/drawing/2014/main" id="{ABF1D9F7-B791-4A0C-928D-C198A24C5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049053D-AC3E-42CD-A10B-AB279B5C4391}"/>
              </a:ext>
            </a:extLst>
          </p:cNvPr>
          <p:cNvGrpSpPr/>
          <p:nvPr/>
        </p:nvGrpSpPr>
        <p:grpSpPr>
          <a:xfrm>
            <a:off x="6677280" y="1678568"/>
            <a:ext cx="283191" cy="201074"/>
            <a:chOff x="9357273" y="4664287"/>
            <a:chExt cx="283191" cy="201074"/>
          </a:xfrm>
        </p:grpSpPr>
        <p:sp>
          <p:nvSpPr>
            <p:cNvPr id="105" name="Freeform 4">
              <a:extLst>
                <a:ext uri="{FF2B5EF4-FFF2-40B4-BE49-F238E27FC236}">
                  <a16:creationId xmlns:a16="http://schemas.microsoft.com/office/drawing/2014/main" id="{40838269-2D86-4895-AF4D-A0ECCB40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8" name="Rectangle 5">
              <a:extLst>
                <a:ext uri="{FF2B5EF4-FFF2-40B4-BE49-F238E27FC236}">
                  <a16:creationId xmlns:a16="http://schemas.microsoft.com/office/drawing/2014/main" id="{CBF9C11F-8415-49A7-B3C1-BBE182E4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0870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308</a:t>
              </a:r>
              <a:endParaRPr lang="en-US" altLang="ja-JP" sz="800" b="1" i="0" u="none" strike="noStrik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111" name="図 110">
            <a:extLst>
              <a:ext uri="{FF2B5EF4-FFF2-40B4-BE49-F238E27FC236}">
                <a16:creationId xmlns:a16="http://schemas.microsoft.com/office/drawing/2014/main" id="{88CE313E-28EB-464F-9883-38AA36152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09" y="823891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楕円 111">
            <a:extLst>
              <a:ext uri="{FF2B5EF4-FFF2-40B4-BE49-F238E27FC236}">
                <a16:creationId xmlns:a16="http://schemas.microsoft.com/office/drawing/2014/main" id="{8FD74332-79B9-414E-A8AA-2E12CAB5F4A2}"/>
              </a:ext>
            </a:extLst>
          </p:cNvPr>
          <p:cNvSpPr/>
          <p:nvPr/>
        </p:nvSpPr>
        <p:spPr>
          <a:xfrm>
            <a:off x="5511626" y="1707948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CF90D115-9CFB-4F4A-BBEE-C9E00AEB0B44}"/>
              </a:ext>
            </a:extLst>
          </p:cNvPr>
          <p:cNvCxnSpPr>
            <a:cxnSpLocks/>
          </p:cNvCxnSpPr>
          <p:nvPr/>
        </p:nvCxnSpPr>
        <p:spPr>
          <a:xfrm>
            <a:off x="5166552" y="1384043"/>
            <a:ext cx="357072" cy="3437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6F30B7CC-445D-4981-9FBE-BCD63CC19D60}"/>
              </a:ext>
            </a:extLst>
          </p:cNvPr>
          <p:cNvCxnSpPr>
            <a:cxnSpLocks/>
          </p:cNvCxnSpPr>
          <p:nvPr/>
        </p:nvCxnSpPr>
        <p:spPr>
          <a:xfrm flipH="1">
            <a:off x="4657366" y="1394880"/>
            <a:ext cx="5290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4A8ECB03-6D2E-45D6-AE68-D5F0C04408B3}"/>
              </a:ext>
            </a:extLst>
          </p:cNvPr>
          <p:cNvSpPr txBox="1"/>
          <p:nvPr/>
        </p:nvSpPr>
        <p:spPr>
          <a:xfrm>
            <a:off x="4439908" y="1158773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80BB5134-5DA0-4C87-83E7-6E5ABE5C8A12}"/>
              </a:ext>
            </a:extLst>
          </p:cNvPr>
          <p:cNvGrpSpPr/>
          <p:nvPr/>
        </p:nvGrpSpPr>
        <p:grpSpPr>
          <a:xfrm>
            <a:off x="8806099" y="1934282"/>
            <a:ext cx="283191" cy="201074"/>
            <a:chOff x="9357273" y="4664287"/>
            <a:chExt cx="283191" cy="201074"/>
          </a:xfrm>
        </p:grpSpPr>
        <p:sp>
          <p:nvSpPr>
            <p:cNvPr id="120" name="Freeform 4">
              <a:extLst>
                <a:ext uri="{FF2B5EF4-FFF2-40B4-BE49-F238E27FC236}">
                  <a16:creationId xmlns:a16="http://schemas.microsoft.com/office/drawing/2014/main" id="{A624BEEC-5903-4BE2-9057-9A828D336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1" name="Rectangle 5">
              <a:extLst>
                <a:ext uri="{FF2B5EF4-FFF2-40B4-BE49-F238E27FC236}">
                  <a16:creationId xmlns:a16="http://schemas.microsoft.com/office/drawing/2014/main" id="{C6195B1B-EF46-4590-856B-7F87A891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331C505-9E05-4887-B323-6E3DEE3B5C7D}"/>
              </a:ext>
            </a:extLst>
          </p:cNvPr>
          <p:cNvSpPr txBox="1"/>
          <p:nvPr/>
        </p:nvSpPr>
        <p:spPr>
          <a:xfrm>
            <a:off x="3506142" y="4406463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sp>
        <p:nvSpPr>
          <p:cNvPr id="74" name="テキスト ボックス 43">
            <a:extLst>
              <a:ext uri="{FF2B5EF4-FFF2-40B4-BE49-F238E27FC236}">
                <a16:creationId xmlns:a16="http://schemas.microsoft.com/office/drawing/2014/main" id="{12364B7B-58D9-458C-BBDA-D30E851B8852}"/>
              </a:ext>
            </a:extLst>
          </p:cNvPr>
          <p:cNvSpPr txBox="1"/>
          <p:nvPr/>
        </p:nvSpPr>
        <p:spPr>
          <a:xfrm rot="166239">
            <a:off x="6050274" y="3581652"/>
            <a:ext cx="1251346" cy="155881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（都）大阪瓢箪山線</a:t>
            </a:r>
          </a:p>
        </p:txBody>
      </p: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D811DD62-4715-4F81-AEFF-BD1062877BE0}"/>
              </a:ext>
            </a:extLst>
          </p:cNvPr>
          <p:cNvGrpSpPr/>
          <p:nvPr/>
        </p:nvGrpSpPr>
        <p:grpSpPr>
          <a:xfrm>
            <a:off x="474535" y="4789020"/>
            <a:ext cx="3508680" cy="1427757"/>
            <a:chOff x="2381580" y="3254290"/>
            <a:chExt cx="3508680" cy="1427757"/>
          </a:xfrm>
        </p:grpSpPr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4C1C3BD1-6492-4ADA-B8BD-8DAE0DA1C8F8}"/>
                </a:ext>
              </a:extLst>
            </p:cNvPr>
            <p:cNvGrpSpPr/>
            <p:nvPr/>
          </p:nvGrpSpPr>
          <p:grpSpPr>
            <a:xfrm>
              <a:off x="2381580" y="3254290"/>
              <a:ext cx="3508680" cy="1427757"/>
              <a:chOff x="1275630" y="4181390"/>
              <a:chExt cx="3508680" cy="1427757"/>
            </a:xfrm>
          </p:grpSpPr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319198DC-F7C6-448E-8369-D35AAAFC47BC}"/>
                  </a:ext>
                </a:extLst>
              </p:cNvPr>
              <p:cNvCxnSpPr/>
              <p:nvPr/>
            </p:nvCxnSpPr>
            <p:spPr>
              <a:xfrm>
                <a:off x="1275630" y="5592281"/>
                <a:ext cx="35086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975A89A1-6851-4D1B-A39B-E90C08E38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5630" y="4329901"/>
                <a:ext cx="0" cy="12623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19788D64-3C81-4968-8E5C-780EAA0A1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9970" y="4655021"/>
                <a:ext cx="0" cy="9372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ACA6C67B-7AB6-4ABA-AC23-6D0DB55F2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020" y="4655021"/>
                <a:ext cx="0" cy="9372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0B5957B2-05FF-4BEE-8E34-AF72D4079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6270" y="4655021"/>
                <a:ext cx="0" cy="9372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8B88DF3-E6F4-44C4-929C-996C71975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7017" y="4655021"/>
                <a:ext cx="0" cy="9372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DE3C8B92-6574-4DF6-A4B2-769E02A21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3091" y="4655021"/>
                <a:ext cx="0" cy="9372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AAA35F4C-9642-47B2-9C36-6ABD09D927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4310" y="4329901"/>
                <a:ext cx="0" cy="12623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矢印コネクタ 177">
                <a:extLst>
                  <a:ext uri="{FF2B5EF4-FFF2-40B4-BE49-F238E27FC236}">
                    <a16:creationId xmlns:a16="http://schemas.microsoft.com/office/drawing/2014/main" id="{0AD29A5B-23F9-4D16-8C2A-54F2A6D83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5630" y="4393401"/>
                <a:ext cx="35086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矢印コネクタ 178">
                <a:extLst>
                  <a:ext uri="{FF2B5EF4-FFF2-40B4-BE49-F238E27FC236}">
                    <a16:creationId xmlns:a16="http://schemas.microsoft.com/office/drawing/2014/main" id="{3E1D39AF-1C85-47A9-A4B9-C79A2CF3B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5630" y="4793451"/>
                <a:ext cx="75739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矢印コネクタ 179">
                <a:extLst>
                  <a:ext uri="{FF2B5EF4-FFF2-40B4-BE49-F238E27FC236}">
                    <a16:creationId xmlns:a16="http://schemas.microsoft.com/office/drawing/2014/main" id="{EA286983-DEA3-40F9-B1FF-E057ED5D6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020" y="4793451"/>
                <a:ext cx="2431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矢印コネクタ 180">
                <a:extLst>
                  <a:ext uri="{FF2B5EF4-FFF2-40B4-BE49-F238E27FC236}">
                    <a16:creationId xmlns:a16="http://schemas.microsoft.com/office/drawing/2014/main" id="{FD5F6624-91C2-403D-83C4-307FB0299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6173" y="4793451"/>
                <a:ext cx="75379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矢印コネクタ 181">
                <a:extLst>
                  <a:ext uri="{FF2B5EF4-FFF2-40B4-BE49-F238E27FC236}">
                    <a16:creationId xmlns:a16="http://schemas.microsoft.com/office/drawing/2014/main" id="{61607FB6-A685-4228-BFC3-50B5EA4EA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9970" y="4793451"/>
                <a:ext cx="75312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矢印コネクタ 182">
                <a:extLst>
                  <a:ext uri="{FF2B5EF4-FFF2-40B4-BE49-F238E27FC236}">
                    <a16:creationId xmlns:a16="http://schemas.microsoft.com/office/drawing/2014/main" id="{551C37EA-38F3-43C1-9DB3-CCFD2C4A2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3091" y="4793451"/>
                <a:ext cx="24392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矢印コネクタ 183">
                <a:extLst>
                  <a:ext uri="{FF2B5EF4-FFF2-40B4-BE49-F238E27FC236}">
                    <a16:creationId xmlns:a16="http://schemas.microsoft.com/office/drawing/2014/main" id="{B7C4AB29-CF02-44D9-98C3-2BF0E89790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7017" y="4793451"/>
                <a:ext cx="7572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5" name="図 184">
                <a:extLst>
                  <a:ext uri="{FF2B5EF4-FFF2-40B4-BE49-F238E27FC236}">
                    <a16:creationId xmlns:a16="http://schemas.microsoft.com/office/drawing/2014/main" id="{5577004A-B16C-42FF-9BE3-7423686BA0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2912" t="76782" r="41843" b="659"/>
              <a:stretch/>
            </p:blipFill>
            <p:spPr>
              <a:xfrm>
                <a:off x="3146454" y="5176109"/>
                <a:ext cx="554831" cy="416720"/>
              </a:xfrm>
              <a:prstGeom prst="rect">
                <a:avLst/>
              </a:prstGeom>
            </p:spPr>
          </p:pic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5777746A-9574-4D6F-96C2-2FEB33B101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31" t="75673" r="84743" b="885"/>
              <a:stretch/>
            </p:blipFill>
            <p:spPr>
              <a:xfrm>
                <a:off x="1480132" y="5176110"/>
                <a:ext cx="364909" cy="433037"/>
              </a:xfrm>
              <a:prstGeom prst="rect">
                <a:avLst/>
              </a:prstGeom>
            </p:spPr>
          </p:pic>
          <p:pic>
            <p:nvPicPr>
              <p:cNvPr id="187" name="図 186">
                <a:extLst>
                  <a:ext uri="{FF2B5EF4-FFF2-40B4-BE49-F238E27FC236}">
                    <a16:creationId xmlns:a16="http://schemas.microsoft.com/office/drawing/2014/main" id="{60965C5E-A356-40C6-B775-1E3510AE0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6256" t="75298" r="58487" b="1260"/>
              <a:stretch/>
            </p:blipFill>
            <p:spPr>
              <a:xfrm>
                <a:off x="2350638" y="5159244"/>
                <a:ext cx="555284" cy="433037"/>
              </a:xfrm>
              <a:prstGeom prst="rect">
                <a:avLst/>
              </a:prstGeom>
            </p:spPr>
          </p:pic>
          <p:pic>
            <p:nvPicPr>
              <p:cNvPr id="188" name="図 187">
                <a:extLst>
                  <a:ext uri="{FF2B5EF4-FFF2-40B4-BE49-F238E27FC236}">
                    <a16:creationId xmlns:a16="http://schemas.microsoft.com/office/drawing/2014/main" id="{D79A4DD0-118F-4B37-96B6-B4F6E8934F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31" t="75673" r="84743" b="885"/>
              <a:stretch/>
            </p:blipFill>
            <p:spPr>
              <a:xfrm>
                <a:off x="4330936" y="5176109"/>
                <a:ext cx="364909" cy="433037"/>
              </a:xfrm>
              <a:prstGeom prst="rect">
                <a:avLst/>
              </a:prstGeom>
            </p:spPr>
          </p:pic>
          <p:sp>
            <p:nvSpPr>
              <p:cNvPr id="189" name="テキスト ボックス 188">
                <a:extLst>
                  <a:ext uri="{FF2B5EF4-FFF2-40B4-BE49-F238E27FC236}">
                    <a16:creationId xmlns:a16="http://schemas.microsoft.com/office/drawing/2014/main" id="{A6E2E6E8-8723-4F27-9439-11CCDDEE43F9}"/>
                  </a:ext>
                </a:extLst>
              </p:cNvPr>
              <p:cNvSpPr txBox="1"/>
              <p:nvPr/>
            </p:nvSpPr>
            <p:spPr>
              <a:xfrm>
                <a:off x="2783460" y="4181390"/>
                <a:ext cx="493018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16.0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69F2D8F7-8DB0-4913-BC6C-AF8CC797A137}"/>
                  </a:ext>
                </a:extLst>
              </p:cNvPr>
              <p:cNvSpPr txBox="1"/>
              <p:nvPr/>
            </p:nvSpPr>
            <p:spPr>
              <a:xfrm>
                <a:off x="1416077" y="4582526"/>
                <a:ext cx="493018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3.5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78077EE7-5897-40E4-9177-58E6528E167B}"/>
                  </a:ext>
                </a:extLst>
              </p:cNvPr>
              <p:cNvSpPr txBox="1"/>
              <p:nvPr/>
            </p:nvSpPr>
            <p:spPr>
              <a:xfrm>
                <a:off x="4159154" y="4595088"/>
                <a:ext cx="493018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3.5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E546AAD6-BC68-41AE-A367-52D121A44288}"/>
                  </a:ext>
                </a:extLst>
              </p:cNvPr>
              <p:cNvSpPr txBox="1"/>
              <p:nvPr/>
            </p:nvSpPr>
            <p:spPr>
              <a:xfrm>
                <a:off x="2381771" y="4595016"/>
                <a:ext cx="493018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3.0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03684DB1-3207-4B0C-9A4E-2E28D2A16BEB}"/>
                  </a:ext>
                </a:extLst>
              </p:cNvPr>
              <p:cNvSpPr txBox="1"/>
              <p:nvPr/>
            </p:nvSpPr>
            <p:spPr>
              <a:xfrm>
                <a:off x="3177360" y="4600867"/>
                <a:ext cx="493018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3.0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4" name="テキスト ボックス 193">
                <a:extLst>
                  <a:ext uri="{FF2B5EF4-FFF2-40B4-BE49-F238E27FC236}">
                    <a16:creationId xmlns:a16="http://schemas.microsoft.com/office/drawing/2014/main" id="{7D0882A6-B366-4D87-B285-23A11627D90F}"/>
                  </a:ext>
                </a:extLst>
              </p:cNvPr>
              <p:cNvSpPr txBox="1"/>
              <p:nvPr/>
            </p:nvSpPr>
            <p:spPr>
              <a:xfrm>
                <a:off x="1906974" y="4434478"/>
                <a:ext cx="493018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1.5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5" name="テキスト ボックス 194">
                <a:extLst>
                  <a:ext uri="{FF2B5EF4-FFF2-40B4-BE49-F238E27FC236}">
                    <a16:creationId xmlns:a16="http://schemas.microsoft.com/office/drawing/2014/main" id="{A002E142-D525-4C21-ABED-BF82D9FE8D81}"/>
                  </a:ext>
                </a:extLst>
              </p:cNvPr>
              <p:cNvSpPr txBox="1"/>
              <p:nvPr/>
            </p:nvSpPr>
            <p:spPr>
              <a:xfrm>
                <a:off x="3652494" y="4442236"/>
                <a:ext cx="493018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1.5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64" name="テキスト ボックス 163">
              <a:extLst>
                <a:ext uri="{FF2B5EF4-FFF2-40B4-BE49-F238E27FC236}">
                  <a16:creationId xmlns:a16="http://schemas.microsoft.com/office/drawing/2014/main" id="{D1C163CD-6BA0-4326-8D5A-D7DDC0D523A4}"/>
                </a:ext>
              </a:extLst>
            </p:cNvPr>
            <p:cNvSpPr txBox="1"/>
            <p:nvPr/>
          </p:nvSpPr>
          <p:spPr>
            <a:xfrm>
              <a:off x="2495437" y="3857831"/>
              <a:ext cx="527050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165" name="テキスト ボックス 164">
              <a:extLst>
                <a:ext uri="{FF2B5EF4-FFF2-40B4-BE49-F238E27FC236}">
                  <a16:creationId xmlns:a16="http://schemas.microsoft.com/office/drawing/2014/main" id="{B272BAB8-6E78-450E-BCDC-A32A0E00AC21}"/>
                </a:ext>
              </a:extLst>
            </p:cNvPr>
            <p:cNvSpPr txBox="1"/>
            <p:nvPr/>
          </p:nvSpPr>
          <p:spPr>
            <a:xfrm>
              <a:off x="5259763" y="3835387"/>
              <a:ext cx="527050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BE478FBA-0ACB-4440-B35B-491D244E2A5E}"/>
                </a:ext>
              </a:extLst>
            </p:cNvPr>
            <p:cNvSpPr txBox="1"/>
            <p:nvPr/>
          </p:nvSpPr>
          <p:spPr>
            <a:xfrm>
              <a:off x="3089412" y="3843988"/>
              <a:ext cx="338554" cy="4321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sp>
          <p:nvSpPr>
            <p:cNvPr id="167" name="テキスト ボックス 166">
              <a:extLst>
                <a:ext uri="{FF2B5EF4-FFF2-40B4-BE49-F238E27FC236}">
                  <a16:creationId xmlns:a16="http://schemas.microsoft.com/office/drawing/2014/main" id="{48F52426-B31D-43BE-BA53-B41F54E8DFE0}"/>
                </a:ext>
              </a:extLst>
            </p:cNvPr>
            <p:cNvSpPr txBox="1"/>
            <p:nvPr/>
          </p:nvSpPr>
          <p:spPr>
            <a:xfrm>
              <a:off x="4846559" y="3832968"/>
              <a:ext cx="338554" cy="4321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76D0BDED-6CD8-4584-81FB-FF754BDFE115}"/>
                </a:ext>
              </a:extLst>
            </p:cNvPr>
            <p:cNvSpPr txBox="1"/>
            <p:nvPr/>
          </p:nvSpPr>
          <p:spPr>
            <a:xfrm>
              <a:off x="3477524" y="3882473"/>
              <a:ext cx="527050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69" name="テキスト ボックス 168">
              <a:extLst>
                <a:ext uri="{FF2B5EF4-FFF2-40B4-BE49-F238E27FC236}">
                  <a16:creationId xmlns:a16="http://schemas.microsoft.com/office/drawing/2014/main" id="{502CCB26-6C15-4742-8B60-86A1D6ADFE36}"/>
                </a:ext>
              </a:extLst>
            </p:cNvPr>
            <p:cNvSpPr txBox="1"/>
            <p:nvPr/>
          </p:nvSpPr>
          <p:spPr>
            <a:xfrm>
              <a:off x="4271827" y="3879163"/>
              <a:ext cx="527050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67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画面に合わせる (4:3)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2025-09-16T07:53:08Z</dcterms:created>
  <dcterms:modified xsi:type="dcterms:W3CDTF">2025-11-20T04:23:55Z</dcterms:modified>
</cp:coreProperties>
</file>