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8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3829F-792C-420A-974B-91F7BE4D8DF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54183-0E44-46EC-9632-A38B30552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96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76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036CB-8BDC-457A-A42E-80D3D9EE6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92C8C3B-B76C-43B0-B19B-E21513F86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3A42BC-6941-4353-BB7F-5BF12CC3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245E-5DC7-4390-ADBC-867A2FED1B8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4DC742-A817-4DC1-A7C0-362013D6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4D8B01-B1A3-4A76-B527-AF9F7E3D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5DA-DC8A-4A34-9DF0-B5A8C100C4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8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637A47-ABB9-47AE-86E0-E2A4C162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2C8130-CFD4-4A7C-8EBB-E8E859EB5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6EAA60-F075-4A17-87E7-9346615C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245E-5DC7-4390-ADBC-867A2FED1B8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154FBE-93FD-4B5A-B921-F2209887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E85560-0810-4BEC-8266-4D0BBF7E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5DA-DC8A-4A34-9DF0-B5A8C100C4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35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FACE745-73D0-448E-9E06-E5FE5045B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27AB8-7E62-4D8C-B4A6-9FF66FD9E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763450-EFA0-4FFF-BC1D-0DE96C7C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245E-5DC7-4390-ADBC-867A2FED1B8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2B7493-F9A7-4DA7-910D-A45A2726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4B355E-1900-41D5-B446-83931407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5DA-DC8A-4A34-9DF0-B5A8C100C4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53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E5A661-5B3E-41EF-BDCC-3F9A80BE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B5B817-F0D8-4088-8864-44F930E6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CA2559-FDBB-41C0-AC18-6395E7AA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245E-5DC7-4390-ADBC-867A2FED1B8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955E39-E38A-4B24-A1B4-CFC8C39F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B535BD-421D-4CF8-9DF5-C0BCB8E8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5DA-DC8A-4A34-9DF0-B5A8C100C4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79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D5EDDE-A302-414A-90A8-3A31A81E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6565A3-33B4-40D5-9737-3D1EC17B6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EE5903-085D-4A0E-8B23-7FE3C10F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245E-5DC7-4390-ADBC-867A2FED1B8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A324C8-7579-4C4A-A614-71C5CDD0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C07CED-A4F4-4801-BAC5-053F8A6D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5DA-DC8A-4A34-9DF0-B5A8C100C4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46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5C6085-32AE-47BC-B2EE-D6741B76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B37562-8619-4001-91B0-99790A81B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9A8E3C-BF9A-4A2F-9ACA-07FD1E6F8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CA252F-6808-48C0-83B4-D3EDE709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245E-5DC7-4390-ADBC-867A2FED1B8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83B9C3-8263-46C1-9981-54B1B164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1C987B-2613-49BF-AF64-87C9932E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5DA-DC8A-4A34-9DF0-B5A8C100C4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03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AC9E10-01EB-4D0F-A612-0DDCE652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9853E0-0344-4E31-AE9D-3722BB2E9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7C6DDD8-2295-4AC0-AA68-31CEC3BB5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5A254B5-F419-4677-B698-857C44F5D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56D4400-3D67-40C8-9181-69E4F6E95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301F42-185C-41A1-8244-D7AD1BBC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245E-5DC7-4390-ADBC-867A2FED1B8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D9AD345-42E3-4352-811B-7CDC1B3C9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331FDE6-C017-4090-979D-0146C9DC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5DA-DC8A-4A34-9DF0-B5A8C100C4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62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3422D5-5EED-4744-9D43-101B8CBE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A85122-FFB7-463E-B145-81C91740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245E-5DC7-4390-ADBC-867A2FED1B8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A1D2D7F-0340-43C9-951A-1BA21B80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7F11D4-191C-4392-BFAD-2B30B3BF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5DA-DC8A-4A34-9DF0-B5A8C100C4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11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957C33F-1F4E-4867-8C58-29BD8784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245E-5DC7-4390-ADBC-867A2FED1B8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7F2575B-C486-47C4-BF3A-B02191C7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62748B-FB83-451B-8515-2FADD90A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5DA-DC8A-4A34-9DF0-B5A8C100C4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89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37AD0-DA2A-4BA2-B4DA-EE000343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B401B0-E746-430D-9794-68070BCF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657208-C45F-44AA-9F43-F0FC1B7AE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0897E1-61B2-4654-8C39-1B37A88D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245E-5DC7-4390-ADBC-867A2FED1B8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0FF3A1-BBB8-4F86-91CE-C0FABCD3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488AEB-4514-4D85-AFA2-A1977473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5DA-DC8A-4A34-9DF0-B5A8C100C4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24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61D3E9-1689-4181-8D80-66248990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17B9F8C-85E8-422A-BAE8-DCD4B3BE9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429801-8CB7-4786-843E-E00E2FDC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ABD000-C17F-451B-8704-533C28E20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245E-5DC7-4390-ADBC-867A2FED1B8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42B423-B3FB-4DD6-9E9A-AD679BF5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F45075-EEA4-4303-A910-F81D994B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5DA-DC8A-4A34-9DF0-B5A8C100C4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20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47DB9A-D2CF-49D7-8872-03A6736F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3270EB-FE01-4626-88AF-233F6C6D9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908228-1E31-4043-9683-6D4078F40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245E-5DC7-4390-ADBC-867A2FED1B8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93C869-084D-45B1-B433-CA5D3353C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AAB1FD-7C1C-4B02-9FC6-B0920489B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85DA-DC8A-4A34-9DF0-B5A8C100C4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51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hyperlink" Target="https://www.pref.osaka.lg.jp/o130310/yaopwo/douroseibi/ogatahongo-sebi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C8972C6B-4ED7-426E-81EC-81E8A941F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18979" t="7833" r="15240" b="6407"/>
          <a:stretch/>
        </p:blipFill>
        <p:spPr>
          <a:xfrm>
            <a:off x="4664568" y="913575"/>
            <a:ext cx="4392322" cy="4198396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82277" cy="3058696"/>
            <a:chOff x="8469" y="490939"/>
            <a:chExt cx="4682277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682277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○本路線は、柏原市域の旧国道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号から藤井寺市域を経由し八尾市域の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号（大阪外環状線）までを東西に連絡する幹線道路です。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○そのうち、国道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25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号から市道上市法善寺線までのＪＲ関西本線との立体交差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を含む約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0.6㎞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区間については、令和５年３月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19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日に供用しました。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25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号から国道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号の約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1.0km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の区間を、供用済み区間に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引き続きバイパス整備することにより、慢性化している中河内地域の交通混雑を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緩和することが目的です。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○また、広域緊急交通路である国道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25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号と国道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号を接続することにより、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広域的な道路ネットワークの形成及び防災機能の強化を図ります。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柏原市本郷２丁目～八尾市沼４丁目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1.0km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16.0m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都市計画道路　大県本郷線・川北柏原線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37352" y="4155652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29EAD96C-FE22-4BE8-9956-4E78703BA5B2}"/>
              </a:ext>
            </a:extLst>
          </p:cNvPr>
          <p:cNvCxnSpPr>
            <a:cxnSpLocks/>
          </p:cNvCxnSpPr>
          <p:nvPr/>
        </p:nvCxnSpPr>
        <p:spPr>
          <a:xfrm flipH="1">
            <a:off x="7437240" y="1562588"/>
            <a:ext cx="97155" cy="1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pSpPr/>
          <p:nvPr/>
        </p:nvGrpSpPr>
        <p:grpSpPr>
          <a:xfrm>
            <a:off x="-194976" y="4699499"/>
            <a:ext cx="4830232" cy="1838528"/>
            <a:chOff x="0" y="0"/>
            <a:chExt cx="6682816" cy="2543676"/>
          </a:xfrm>
        </p:grpSpPr>
        <p:sp>
          <p:nvSpPr>
            <p:cNvPr id="42" name="Line 48">
              <a:extLst>
                <a:ext uri="{FF2B5EF4-FFF2-40B4-BE49-F238E27FC236}">
                  <a16:creationId xmlns:a16="http://schemas.microsoft.com/office/drawing/2014/main" id="{00000000-0008-0000-0000-000080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256" y="2419347"/>
              <a:ext cx="0" cy="10800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00000000-0008-0000-0000-000081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254" y="2425130"/>
              <a:ext cx="45000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44" name="Line 48">
              <a:extLst>
                <a:ext uri="{FF2B5EF4-FFF2-40B4-BE49-F238E27FC236}">
                  <a16:creationId xmlns:a16="http://schemas.microsoft.com/office/drawing/2014/main" id="{00000000-0008-0000-0000-000093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9897" y="2419348"/>
              <a:ext cx="45000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00000000-0008-0000-0000-000094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2529" y="2416626"/>
              <a:ext cx="0" cy="124318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Text Box 43">
              <a:extLst>
                <a:ext uri="{FF2B5EF4-FFF2-40B4-BE49-F238E27FC236}">
                  <a16:creationId xmlns:a16="http://schemas.microsoft.com/office/drawing/2014/main" id="{00000000-0008-0000-0000-00002B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67002"/>
              <a:ext cx="1594757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2.00</a:t>
              </a:r>
            </a:p>
          </p:txBody>
        </p:sp>
        <p:sp>
          <p:nvSpPr>
            <p:cNvPr id="48" name="Text Box 44">
              <a:extLst>
                <a:ext uri="{FF2B5EF4-FFF2-40B4-BE49-F238E27FC236}">
                  <a16:creationId xmlns:a16="http://schemas.microsoft.com/office/drawing/2014/main" id="{00000000-0008-0000-0000-00002C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6634" y="664810"/>
              <a:ext cx="1566182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00" b="0" i="0" u="none" strike="noStrike" baseline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2.00</a:t>
              </a:r>
            </a:p>
          </p:txBody>
        </p:sp>
        <p:sp>
          <p:nvSpPr>
            <p:cNvPr id="49" name="Text Box 45">
              <a:extLst>
                <a:ext uri="{FF2B5EF4-FFF2-40B4-BE49-F238E27FC236}">
                  <a16:creationId xmlns:a16="http://schemas.microsoft.com/office/drawing/2014/main" id="{00000000-0008-0000-0000-00002D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4808" y="0"/>
              <a:ext cx="740228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16</a:t>
              </a:r>
              <a:r>
                <a:rPr lang="ja-JP" altLang="en-US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.0</a:t>
              </a:r>
            </a:p>
          </p:txBody>
        </p:sp>
        <p:sp>
          <p:nvSpPr>
            <p:cNvPr id="50" name="Line 46">
              <a:extLst>
                <a:ext uri="{FF2B5EF4-FFF2-40B4-BE49-F238E27FC236}">
                  <a16:creationId xmlns:a16="http://schemas.microsoft.com/office/drawing/2014/main" id="{00000000-0008-0000-0000-0000AB0E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747" y="190500"/>
              <a:ext cx="0" cy="1514475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47">
              <a:extLst>
                <a:ext uri="{FF2B5EF4-FFF2-40B4-BE49-F238E27FC236}">
                  <a16:creationId xmlns:a16="http://schemas.microsoft.com/office/drawing/2014/main" id="{00000000-0008-0000-0000-0000AC0E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0997" y="200025"/>
              <a:ext cx="0" cy="148590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48">
              <a:extLst>
                <a:ext uri="{FF2B5EF4-FFF2-40B4-BE49-F238E27FC236}">
                  <a16:creationId xmlns:a16="http://schemas.microsoft.com/office/drawing/2014/main" id="{00000000-0008-0000-0000-0000AD0E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747" y="314325"/>
              <a:ext cx="5807625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49">
              <a:extLst>
                <a:ext uri="{FF2B5EF4-FFF2-40B4-BE49-F238E27FC236}">
                  <a16:creationId xmlns:a16="http://schemas.microsoft.com/office/drawing/2014/main" id="{00000000-0008-0000-0000-0000AE0E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9601" y="981075"/>
              <a:ext cx="0" cy="68580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00000000-0008-0000-0000-0000AF0E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4865" y="990600"/>
              <a:ext cx="0" cy="676275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00000000-0008-0000-0000-0000B00E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747" y="1047750"/>
              <a:ext cx="720000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00000000-0008-0000-0000-0000B10E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8454" y="1051832"/>
              <a:ext cx="720000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Text Box 53">
              <a:extLst>
                <a:ext uri="{FF2B5EF4-FFF2-40B4-BE49-F238E27FC236}">
                  <a16:creationId xmlns:a16="http://schemas.microsoft.com/office/drawing/2014/main" id="{00000000-0008-0000-0000-000035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9279" y="676577"/>
              <a:ext cx="537363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00" b="0" i="0" u="none" strike="noStrike" baseline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1.50</a:t>
              </a:r>
            </a:p>
          </p:txBody>
        </p:sp>
        <p:sp>
          <p:nvSpPr>
            <p:cNvPr id="58" name="Text Box 55">
              <a:extLst>
                <a:ext uri="{FF2B5EF4-FFF2-40B4-BE49-F238E27FC236}">
                  <a16:creationId xmlns:a16="http://schemas.microsoft.com/office/drawing/2014/main" id="{00000000-0008-0000-0000-000037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0466" y="668734"/>
              <a:ext cx="513393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00" b="0" i="0" u="none" strike="noStrike" baseline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1.50</a:t>
              </a:r>
            </a:p>
          </p:txBody>
        </p:sp>
        <p:sp>
          <p:nvSpPr>
            <p:cNvPr id="59" name="Text Box 58">
              <a:extLst>
                <a:ext uri="{FF2B5EF4-FFF2-40B4-BE49-F238E27FC236}">
                  <a16:creationId xmlns:a16="http://schemas.microsoft.com/office/drawing/2014/main" id="{00000000-0008-0000-0000-00003A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4129" y="658854"/>
              <a:ext cx="587829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3.25</a:t>
              </a:r>
              <a:endPara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Text Box 60">
              <a:extLst>
                <a:ext uri="{FF2B5EF4-FFF2-40B4-BE49-F238E27FC236}">
                  <a16:creationId xmlns:a16="http://schemas.microsoft.com/office/drawing/2014/main" id="{00000000-0008-0000-0000-00003C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2508" y="657173"/>
              <a:ext cx="664028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lang="en-US" altLang="ja-JP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25</a:t>
              </a:r>
              <a:endPara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Text Box 73">
              <a:extLst>
                <a:ext uri="{FF2B5EF4-FFF2-40B4-BE49-F238E27FC236}">
                  <a16:creationId xmlns:a16="http://schemas.microsoft.com/office/drawing/2014/main" id="{00000000-0008-0000-0000-000049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975" y="1340867"/>
              <a:ext cx="761351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  <p:sp>
          <p:nvSpPr>
            <p:cNvPr id="63" name="Text Box 74">
              <a:extLst>
                <a:ext uri="{FF2B5EF4-FFF2-40B4-BE49-F238E27FC236}">
                  <a16:creationId xmlns:a16="http://schemas.microsoft.com/office/drawing/2014/main" id="{00000000-0008-0000-0000-00004A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174" y="1303914"/>
              <a:ext cx="84780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00" b="0" i="0" u="none" strike="noStrike" baseline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歩道</a:t>
              </a:r>
            </a:p>
          </p:txBody>
        </p:sp>
        <p:sp>
          <p:nvSpPr>
            <p:cNvPr id="65" name="Text Box 75">
              <a:extLst>
                <a:ext uri="{FF2B5EF4-FFF2-40B4-BE49-F238E27FC236}">
                  <a16:creationId xmlns:a16="http://schemas.microsoft.com/office/drawing/2014/main" id="{00000000-0008-0000-0000-00004B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442" y="1286851"/>
              <a:ext cx="636023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歩道</a:t>
              </a:r>
            </a:p>
          </p:txBody>
        </p:sp>
        <p:sp>
          <p:nvSpPr>
            <p:cNvPr id="66" name="Line 76">
              <a:extLst>
                <a:ext uri="{FF2B5EF4-FFF2-40B4-BE49-F238E27FC236}">
                  <a16:creationId xmlns:a16="http://schemas.microsoft.com/office/drawing/2014/main" id="{00000000-0008-0000-0000-0000C50E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6813" y="1051832"/>
              <a:ext cx="537278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Text Box 80">
              <a:extLst>
                <a:ext uri="{FF2B5EF4-FFF2-40B4-BE49-F238E27FC236}">
                  <a16:creationId xmlns:a16="http://schemas.microsoft.com/office/drawing/2014/main" id="{00000000-0008-0000-0000-000050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2329" y="1355595"/>
              <a:ext cx="655154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  <p:sp>
          <p:nvSpPr>
            <p:cNvPr id="73" name="Text Box 81">
              <a:extLst>
                <a:ext uri="{FF2B5EF4-FFF2-40B4-BE49-F238E27FC236}">
                  <a16:creationId xmlns:a16="http://schemas.microsoft.com/office/drawing/2014/main" id="{00000000-0008-0000-0000-000051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846" y="1136969"/>
              <a:ext cx="408924" cy="67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wordArtVertRtl" wrap="square" lIns="27432" tIns="0" rIns="0" bIns="0" anchor="b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路肩</a:t>
              </a:r>
            </a:p>
          </p:txBody>
        </p:sp>
        <p:sp>
          <p:nvSpPr>
            <p:cNvPr id="74" name="Text Box 82">
              <a:extLst>
                <a:ext uri="{FF2B5EF4-FFF2-40B4-BE49-F238E27FC236}">
                  <a16:creationId xmlns:a16="http://schemas.microsoft.com/office/drawing/2014/main" id="{00000000-0008-0000-0000-000052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2572" y="1073433"/>
              <a:ext cx="304801" cy="676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wordArtVertRtl" wrap="square" lIns="27432" tIns="0" rIns="0" bIns="0" anchor="b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路肩</a:t>
              </a:r>
            </a:p>
          </p:txBody>
        </p:sp>
        <p:sp>
          <p:nvSpPr>
            <p:cNvPr id="75" name="Line 83">
              <a:extLst>
                <a:ext uri="{FF2B5EF4-FFF2-40B4-BE49-F238E27FC236}">
                  <a16:creationId xmlns:a16="http://schemas.microsoft.com/office/drawing/2014/main" id="{00000000-0008-0000-0000-0000CB0E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2415" y="1051832"/>
              <a:ext cx="540000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Line 84">
              <a:extLst>
                <a:ext uri="{FF2B5EF4-FFF2-40B4-BE49-F238E27FC236}">
                  <a16:creationId xmlns:a16="http://schemas.microsoft.com/office/drawing/2014/main" id="{00000000-0008-0000-0000-0000CC0E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647" y="1051832"/>
              <a:ext cx="1183607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Line 85">
              <a:extLst>
                <a:ext uri="{FF2B5EF4-FFF2-40B4-BE49-F238E27FC236}">
                  <a16:creationId xmlns:a16="http://schemas.microsoft.com/office/drawing/2014/main" id="{00000000-0008-0000-0000-0000CD0E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1465" y="990600"/>
              <a:ext cx="0" cy="676275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Line 87">
              <a:extLst>
                <a:ext uri="{FF2B5EF4-FFF2-40B4-BE49-F238E27FC236}">
                  <a16:creationId xmlns:a16="http://schemas.microsoft.com/office/drawing/2014/main" id="{00000000-0008-0000-0000-0000CF0E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5517" y="960782"/>
              <a:ext cx="0" cy="676275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Line 88">
              <a:extLst>
                <a:ext uri="{FF2B5EF4-FFF2-40B4-BE49-F238E27FC236}">
                  <a16:creationId xmlns:a16="http://schemas.microsoft.com/office/drawing/2014/main" id="{00000000-0008-0000-0000-0000D00E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8854" y="990600"/>
              <a:ext cx="0" cy="676275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Line 48">
              <a:extLst>
                <a:ext uri="{FF2B5EF4-FFF2-40B4-BE49-F238E27FC236}">
                  <a16:creationId xmlns:a16="http://schemas.microsoft.com/office/drawing/2014/main" id="{00000000-0008-0000-0000-000082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9126" y="2540451"/>
              <a:ext cx="3447214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Line 48">
              <a:extLst>
                <a:ext uri="{FF2B5EF4-FFF2-40B4-BE49-F238E27FC236}">
                  <a16:creationId xmlns:a16="http://schemas.microsoft.com/office/drawing/2014/main" id="{00000000-0008-0000-0000-000085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747" y="2426151"/>
              <a:ext cx="760233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Line 48">
              <a:extLst>
                <a:ext uri="{FF2B5EF4-FFF2-40B4-BE49-F238E27FC236}">
                  <a16:creationId xmlns:a16="http://schemas.microsoft.com/office/drawing/2014/main" id="{00000000-0008-0000-0000-000086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5505" y="2426151"/>
              <a:ext cx="752001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Line 48">
              <a:extLst>
                <a:ext uri="{FF2B5EF4-FFF2-40B4-BE49-F238E27FC236}">
                  <a16:creationId xmlns:a16="http://schemas.microsoft.com/office/drawing/2014/main" id="{00000000-0008-0000-0000-000087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9126" y="2416626"/>
              <a:ext cx="0" cy="117526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90" name="Line 48">
              <a:extLst>
                <a:ext uri="{FF2B5EF4-FFF2-40B4-BE49-F238E27FC236}">
                  <a16:creationId xmlns:a16="http://schemas.microsoft.com/office/drawing/2014/main" id="{00000000-0008-0000-0000-000088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5340" y="2426151"/>
              <a:ext cx="0" cy="10800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Line 48">
              <a:extLst>
                <a:ext uri="{FF2B5EF4-FFF2-40B4-BE49-F238E27FC236}">
                  <a16:creationId xmlns:a16="http://schemas.microsoft.com/office/drawing/2014/main" id="{00000000-0008-0000-0000-000089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72" y="2435676"/>
              <a:ext cx="0" cy="10800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Line 48">
              <a:extLst>
                <a:ext uri="{FF2B5EF4-FFF2-40B4-BE49-F238E27FC236}">
                  <a16:creationId xmlns:a16="http://schemas.microsoft.com/office/drawing/2014/main" id="{00000000-0008-0000-0000-00008B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0047" y="2416626"/>
              <a:ext cx="0" cy="10800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Line 49">
              <a:extLst>
                <a:ext uri="{FF2B5EF4-FFF2-40B4-BE49-F238E27FC236}">
                  <a16:creationId xmlns:a16="http://schemas.microsoft.com/office/drawing/2014/main" id="{00000000-0008-0000-0000-00007E00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2540" y="990600"/>
              <a:ext cx="0" cy="68580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Line 49">
              <a:extLst>
                <a:ext uri="{FF2B5EF4-FFF2-40B4-BE49-F238E27FC236}">
                  <a16:creationId xmlns:a16="http://schemas.microsoft.com/office/drawing/2014/main" id="{00000000-0008-0000-0000-00007F00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7369" y="898071"/>
              <a:ext cx="0" cy="68580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Line 83">
              <a:extLst>
                <a:ext uri="{FF2B5EF4-FFF2-40B4-BE49-F238E27FC236}">
                  <a16:creationId xmlns:a16="http://schemas.microsoft.com/office/drawing/2014/main" id="{00000000-0008-0000-0000-00009600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3504" y="1045029"/>
              <a:ext cx="432000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Line 83">
              <a:extLst>
                <a:ext uri="{FF2B5EF4-FFF2-40B4-BE49-F238E27FC236}">
                  <a16:creationId xmlns:a16="http://schemas.microsoft.com/office/drawing/2014/main" id="{00000000-0008-0000-0000-00009700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4647" y="1045028"/>
              <a:ext cx="432000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Text Box 53">
              <a:extLst>
                <a:ext uri="{FF2B5EF4-FFF2-40B4-BE49-F238E27FC236}">
                  <a16:creationId xmlns:a16="http://schemas.microsoft.com/office/drawing/2014/main" id="{00000000-0008-0000-0000-000099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2683" y="656117"/>
              <a:ext cx="517072" cy="31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1.25</a:t>
              </a:r>
            </a:p>
          </p:txBody>
        </p:sp>
        <p:sp>
          <p:nvSpPr>
            <p:cNvPr id="99" name="Text Box 53">
              <a:extLst>
                <a:ext uri="{FF2B5EF4-FFF2-40B4-BE49-F238E27FC236}">
                  <a16:creationId xmlns:a16="http://schemas.microsoft.com/office/drawing/2014/main" id="{00000000-0008-0000-0000-00009A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466" y="656743"/>
              <a:ext cx="735323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1.25</a:t>
              </a:r>
            </a:p>
          </p:txBody>
        </p:sp>
        <p:sp>
          <p:nvSpPr>
            <p:cNvPr id="100" name="Line 84">
              <a:extLst>
                <a:ext uri="{FF2B5EF4-FFF2-40B4-BE49-F238E27FC236}">
                  <a16:creationId xmlns:a16="http://schemas.microsoft.com/office/drawing/2014/main" id="{00000000-0008-0000-0000-00000F01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8934" y="1051832"/>
              <a:ext cx="1183607" cy="0"/>
            </a:xfrm>
            <a:prstGeom prst="line">
              <a:avLst/>
            </a:prstGeom>
            <a:noFill/>
            <a:ln w="635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1" name="Text Box 81">
            <a:extLst>
              <a:ext uri="{FF2B5EF4-FFF2-40B4-BE49-F238E27FC236}">
                <a16:creationId xmlns:a16="http://schemas.microsoft.com/office/drawing/2014/main" id="{00000000-0008-0000-0000-00009B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01" y="5554913"/>
            <a:ext cx="302856" cy="61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27432" tIns="0" rIns="0" bIns="0" anchor="b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00" b="0" i="0" u="none" strike="noStrike" baseline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植樹帯</a:t>
            </a:r>
          </a:p>
        </p:txBody>
      </p:sp>
      <p:sp>
        <p:nvSpPr>
          <p:cNvPr id="102" name="Text Box 81">
            <a:extLst>
              <a:ext uri="{FF2B5EF4-FFF2-40B4-BE49-F238E27FC236}">
                <a16:creationId xmlns:a16="http://schemas.microsoft.com/office/drawing/2014/main" id="{00000000-0008-0000-0000-00009C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011" y="5528173"/>
            <a:ext cx="295742" cy="61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27432" tIns="0" rIns="0" bIns="0" anchor="b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植樹帯</a:t>
            </a:r>
          </a:p>
        </p:txBody>
      </p:sp>
      <p:pic>
        <p:nvPicPr>
          <p:cNvPr id="104" name="図 103">
            <a:extLst>
              <a:ext uri="{FF2B5EF4-FFF2-40B4-BE49-F238E27FC236}">
                <a16:creationId xmlns:a16="http://schemas.microsoft.com/office/drawing/2014/main" id="{00000000-0008-0000-0000-00009D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05" t="80538" r="11345" b="7424"/>
          <a:stretch/>
        </p:blipFill>
        <p:spPr bwMode="auto">
          <a:xfrm>
            <a:off x="643610" y="6099815"/>
            <a:ext cx="354344" cy="3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00000000-0008-0000-0000-00009E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05" t="80538" r="11345" b="7424"/>
          <a:stretch/>
        </p:blipFill>
        <p:spPr bwMode="auto">
          <a:xfrm>
            <a:off x="3488557" y="6052249"/>
            <a:ext cx="405321" cy="39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46B38F6-DC38-45E0-B80E-92F19C779AD7}"/>
              </a:ext>
            </a:extLst>
          </p:cNvPr>
          <p:cNvCxnSpPr>
            <a:cxnSpLocks/>
          </p:cNvCxnSpPr>
          <p:nvPr/>
        </p:nvCxnSpPr>
        <p:spPr>
          <a:xfrm>
            <a:off x="5771873" y="3396857"/>
            <a:ext cx="95188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312CB72E-E52F-4570-9AEB-5A7C4216E8A6}"/>
              </a:ext>
            </a:extLst>
          </p:cNvPr>
          <p:cNvCxnSpPr>
            <a:cxnSpLocks/>
          </p:cNvCxnSpPr>
          <p:nvPr/>
        </p:nvCxnSpPr>
        <p:spPr>
          <a:xfrm flipV="1">
            <a:off x="6723753" y="3219745"/>
            <a:ext cx="532236" cy="1830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00000000-0008-0000-0000-000072000000}"/>
              </a:ext>
            </a:extLst>
          </p:cNvPr>
          <p:cNvSpPr/>
          <p:nvPr/>
        </p:nvSpPr>
        <p:spPr>
          <a:xfrm>
            <a:off x="5709841" y="4695591"/>
            <a:ext cx="671496" cy="258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藤井寺市</a:t>
            </a: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00000000-0008-0000-0000-000077000000}"/>
              </a:ext>
            </a:extLst>
          </p:cNvPr>
          <p:cNvSpPr/>
          <p:nvPr/>
        </p:nvSpPr>
        <p:spPr>
          <a:xfrm>
            <a:off x="8197306" y="3657608"/>
            <a:ext cx="606275" cy="258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柏原市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00000000-0008-0000-0000-000079000000}"/>
              </a:ext>
            </a:extLst>
          </p:cNvPr>
          <p:cNvSpPr/>
          <p:nvPr/>
        </p:nvSpPr>
        <p:spPr>
          <a:xfrm>
            <a:off x="4706175" y="2754835"/>
            <a:ext cx="606274" cy="258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八尾市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53A798A5-8FFF-4802-AFAA-C3FF117083E1}"/>
              </a:ext>
            </a:extLst>
          </p:cNvPr>
          <p:cNvSpPr txBox="1"/>
          <p:nvPr/>
        </p:nvSpPr>
        <p:spPr>
          <a:xfrm>
            <a:off x="3667630" y="4549380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pic>
        <p:nvPicPr>
          <p:cNvPr id="106" name="図 105">
            <a:extLst>
              <a:ext uri="{FF2B5EF4-FFF2-40B4-BE49-F238E27FC236}">
                <a16:creationId xmlns:a16="http://schemas.microsoft.com/office/drawing/2014/main" id="{BA720E33-39BF-4B1D-8CD3-D82044653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172" y="913574"/>
            <a:ext cx="309143" cy="525543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25B51BB-285E-4BE2-BE08-14DE5F39E02B}"/>
              </a:ext>
            </a:extLst>
          </p:cNvPr>
          <p:cNvGrpSpPr/>
          <p:nvPr/>
        </p:nvGrpSpPr>
        <p:grpSpPr>
          <a:xfrm rot="256445">
            <a:off x="7732858" y="3014968"/>
            <a:ext cx="362007" cy="823886"/>
            <a:chOff x="-740291" y="2443716"/>
            <a:chExt cx="362007" cy="733534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A493424-3A33-43D0-9BDF-044D82211BC7}"/>
                </a:ext>
              </a:extLst>
            </p:cNvPr>
            <p:cNvSpPr/>
            <p:nvPr/>
          </p:nvSpPr>
          <p:spPr>
            <a:xfrm>
              <a:off x="-656967" y="2463473"/>
              <a:ext cx="190500" cy="692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C85BB21-80DD-4D9A-B9FA-CB19BE44BABD}"/>
                </a:ext>
              </a:extLst>
            </p:cNvPr>
            <p:cNvGrpSpPr/>
            <p:nvPr/>
          </p:nvGrpSpPr>
          <p:grpSpPr>
            <a:xfrm>
              <a:off x="-740291" y="2443716"/>
              <a:ext cx="362007" cy="733534"/>
              <a:chOff x="-621576" y="2698536"/>
              <a:chExt cx="362007" cy="733534"/>
            </a:xfrm>
          </p:grpSpPr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A00D286-1FBC-4AF9-9A23-F033FA29BAE9}"/>
                  </a:ext>
                </a:extLst>
              </p:cNvPr>
              <p:cNvSpPr txBox="1"/>
              <p:nvPr/>
            </p:nvSpPr>
            <p:spPr>
              <a:xfrm>
                <a:off x="-621576" y="2698536"/>
                <a:ext cx="338554" cy="733534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kumimoji="1"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旧国道　号</a:t>
                </a:r>
                <a:endPara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B213488-23E1-45B3-9C02-647C9DE74937}"/>
                  </a:ext>
                </a:extLst>
              </p:cNvPr>
              <p:cNvSpPr txBox="1"/>
              <p:nvPr/>
            </p:nvSpPr>
            <p:spPr>
              <a:xfrm>
                <a:off x="-617359" y="3028397"/>
                <a:ext cx="35779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b="1" dirty="0"/>
                  <a:t>170</a:t>
                </a:r>
                <a:endParaRPr kumimoji="1" lang="ja-JP" altLang="en-US" sz="900" b="1" dirty="0"/>
              </a:p>
            </p:txBody>
          </p:sp>
        </p:grp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066CA83-BEB3-4B1C-A663-7B1E87D7BBB2}"/>
              </a:ext>
            </a:extLst>
          </p:cNvPr>
          <p:cNvCxnSpPr>
            <a:cxnSpLocks/>
          </p:cNvCxnSpPr>
          <p:nvPr/>
        </p:nvCxnSpPr>
        <p:spPr>
          <a:xfrm>
            <a:off x="5754154" y="2151893"/>
            <a:ext cx="0" cy="11248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A6949EA8-19B1-4B68-8B42-994A7C9BEF83}"/>
              </a:ext>
            </a:extLst>
          </p:cNvPr>
          <p:cNvCxnSpPr>
            <a:cxnSpLocks/>
          </p:cNvCxnSpPr>
          <p:nvPr/>
        </p:nvCxnSpPr>
        <p:spPr>
          <a:xfrm>
            <a:off x="6734543" y="2202278"/>
            <a:ext cx="0" cy="10745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6747FB8-0D0C-43E6-AB25-C9EA2E93C4DB}"/>
              </a:ext>
            </a:extLst>
          </p:cNvPr>
          <p:cNvCxnSpPr>
            <a:cxnSpLocks/>
          </p:cNvCxnSpPr>
          <p:nvPr/>
        </p:nvCxnSpPr>
        <p:spPr>
          <a:xfrm>
            <a:off x="5777893" y="2285475"/>
            <a:ext cx="9357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C6313C73-35ED-41B8-88D3-15137692C9A9}"/>
              </a:ext>
            </a:extLst>
          </p:cNvPr>
          <p:cNvCxnSpPr>
            <a:cxnSpLocks/>
          </p:cNvCxnSpPr>
          <p:nvPr/>
        </p:nvCxnSpPr>
        <p:spPr>
          <a:xfrm>
            <a:off x="7255989" y="2202278"/>
            <a:ext cx="0" cy="9032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F1E391F0-C89C-4314-A53A-AA574DDD4B6C}"/>
              </a:ext>
            </a:extLst>
          </p:cNvPr>
          <p:cNvSpPr/>
          <p:nvPr/>
        </p:nvSpPr>
        <p:spPr>
          <a:xfrm>
            <a:off x="6711046" y="1808924"/>
            <a:ext cx="645844" cy="36620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供用済み</a:t>
            </a:r>
            <a:endParaRPr kumimoji="1"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L=0.6km</a:t>
            </a:r>
          </a:p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（別事業）</a:t>
            </a:r>
          </a:p>
        </p:txBody>
      </p: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6801E8A1-DBE8-4EC9-AD89-31CDEB843525}"/>
              </a:ext>
            </a:extLst>
          </p:cNvPr>
          <p:cNvGrpSpPr/>
          <p:nvPr/>
        </p:nvGrpSpPr>
        <p:grpSpPr>
          <a:xfrm rot="20546525">
            <a:off x="7406534" y="3259206"/>
            <a:ext cx="338554" cy="1141574"/>
            <a:chOff x="-1186879" y="2791391"/>
            <a:chExt cx="404960" cy="572833"/>
          </a:xfrm>
        </p:grpSpPr>
        <p:sp>
          <p:nvSpPr>
            <p:cNvPr id="133" name="正方形/長方形 132">
              <a:extLst>
                <a:ext uri="{FF2B5EF4-FFF2-40B4-BE49-F238E27FC236}">
                  <a16:creationId xmlns:a16="http://schemas.microsoft.com/office/drawing/2014/main" id="{566166EC-5571-4F46-AB2B-EA792DA1A039}"/>
                </a:ext>
              </a:extLst>
            </p:cNvPr>
            <p:cNvSpPr/>
            <p:nvPr/>
          </p:nvSpPr>
          <p:spPr>
            <a:xfrm rot="86096">
              <a:off x="-1070825" y="2791391"/>
              <a:ext cx="171816" cy="570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0A4B0556-A470-4158-8D05-F7D4F5EB0440}"/>
                </a:ext>
              </a:extLst>
            </p:cNvPr>
            <p:cNvSpPr txBox="1"/>
            <p:nvPr/>
          </p:nvSpPr>
          <p:spPr>
            <a:xfrm rot="86096">
              <a:off x="-1186879" y="2802861"/>
              <a:ext cx="404960" cy="5613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TW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市道上市法善寺線</a:t>
              </a:r>
              <a:endPara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37" name="図 136">
            <a:extLst>
              <a:ext uri="{FF2B5EF4-FFF2-40B4-BE49-F238E27FC236}">
                <a16:creationId xmlns:a16="http://schemas.microsoft.com/office/drawing/2014/main" id="{0E3BA7F1-3484-4637-A18A-F102B154A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80" y="921427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0645F12B-59C1-4A9F-8DD2-355C9D291C2D}"/>
              </a:ext>
            </a:extLst>
          </p:cNvPr>
          <p:cNvSpPr txBox="1"/>
          <p:nvPr/>
        </p:nvSpPr>
        <p:spPr>
          <a:xfrm>
            <a:off x="7684736" y="1464232"/>
            <a:ext cx="1000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</a:p>
        </p:txBody>
      </p:sp>
      <p:sp>
        <p:nvSpPr>
          <p:cNvPr id="139" name="楕円 138">
            <a:extLst>
              <a:ext uri="{FF2B5EF4-FFF2-40B4-BE49-F238E27FC236}">
                <a16:creationId xmlns:a16="http://schemas.microsoft.com/office/drawing/2014/main" id="{F6D6A940-A378-4BC4-914D-1B112123D87C}"/>
              </a:ext>
            </a:extLst>
          </p:cNvPr>
          <p:cNvSpPr/>
          <p:nvPr/>
        </p:nvSpPr>
        <p:spPr>
          <a:xfrm>
            <a:off x="8744557" y="2003604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50CB6668-60E1-46A6-B130-DA1D13F56AD0}"/>
              </a:ext>
            </a:extLst>
          </p:cNvPr>
          <p:cNvCxnSpPr>
            <a:cxnSpLocks/>
          </p:cNvCxnSpPr>
          <p:nvPr/>
        </p:nvCxnSpPr>
        <p:spPr>
          <a:xfrm>
            <a:off x="8355112" y="1722871"/>
            <a:ext cx="376942" cy="3084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99A76BAB-6DAE-4292-B1B1-21E152944622}"/>
              </a:ext>
            </a:extLst>
          </p:cNvPr>
          <p:cNvCxnSpPr>
            <a:cxnSpLocks/>
          </p:cNvCxnSpPr>
          <p:nvPr/>
        </p:nvCxnSpPr>
        <p:spPr>
          <a:xfrm flipH="1">
            <a:off x="7905537" y="1717225"/>
            <a:ext cx="4570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52EAA4E-A767-4E2D-8745-028B2635E25F}"/>
              </a:ext>
            </a:extLst>
          </p:cNvPr>
          <p:cNvGrpSpPr/>
          <p:nvPr/>
        </p:nvGrpSpPr>
        <p:grpSpPr>
          <a:xfrm>
            <a:off x="5505722" y="4265731"/>
            <a:ext cx="283191" cy="201074"/>
            <a:chOff x="9357273" y="4664287"/>
            <a:chExt cx="283191" cy="201074"/>
          </a:xfrm>
        </p:grpSpPr>
        <p:sp>
          <p:nvSpPr>
            <p:cNvPr id="134" name="Freeform 4">
              <a:extLst>
                <a:ext uri="{FF2B5EF4-FFF2-40B4-BE49-F238E27FC236}">
                  <a16:creationId xmlns:a16="http://schemas.microsoft.com/office/drawing/2014/main" id="{7E0F4F59-751E-458E-99CE-AC9A8752B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36" name="Rectangle 5">
              <a:extLst>
                <a:ext uri="{FF2B5EF4-FFF2-40B4-BE49-F238E27FC236}">
                  <a16:creationId xmlns:a16="http://schemas.microsoft.com/office/drawing/2014/main" id="{C9DFEB57-A7F6-424C-8215-A8AC7A46C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88A50406-9C95-494E-9FDC-FB55009FF571}"/>
              </a:ext>
            </a:extLst>
          </p:cNvPr>
          <p:cNvGrpSpPr/>
          <p:nvPr/>
        </p:nvGrpSpPr>
        <p:grpSpPr>
          <a:xfrm>
            <a:off x="6916776" y="1308266"/>
            <a:ext cx="283191" cy="201074"/>
            <a:chOff x="9357273" y="4664287"/>
            <a:chExt cx="283191" cy="201074"/>
          </a:xfrm>
        </p:grpSpPr>
        <p:sp>
          <p:nvSpPr>
            <p:cNvPr id="143" name="Freeform 4">
              <a:extLst>
                <a:ext uri="{FF2B5EF4-FFF2-40B4-BE49-F238E27FC236}">
                  <a16:creationId xmlns:a16="http://schemas.microsoft.com/office/drawing/2014/main" id="{3B323E06-6FEA-4DBF-9ACB-3535BC52E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44" name="Rectangle 5">
              <a:extLst>
                <a:ext uri="{FF2B5EF4-FFF2-40B4-BE49-F238E27FC236}">
                  <a16:creationId xmlns:a16="http://schemas.microsoft.com/office/drawing/2014/main" id="{A5338C1A-D760-4A7A-AB81-446A1EAEA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312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DC4EF66-30F2-41DB-8C04-ED79C1924152}"/>
              </a:ext>
            </a:extLst>
          </p:cNvPr>
          <p:cNvGrpSpPr/>
          <p:nvPr/>
        </p:nvGrpSpPr>
        <p:grpSpPr>
          <a:xfrm>
            <a:off x="5677087" y="1348807"/>
            <a:ext cx="283191" cy="201074"/>
            <a:chOff x="4430404" y="3304612"/>
            <a:chExt cx="283191" cy="201074"/>
          </a:xfrm>
        </p:grpSpPr>
        <p:sp>
          <p:nvSpPr>
            <p:cNvPr id="145" name="Freeform 4">
              <a:extLst>
                <a:ext uri="{FF2B5EF4-FFF2-40B4-BE49-F238E27FC236}">
                  <a16:creationId xmlns:a16="http://schemas.microsoft.com/office/drawing/2014/main" id="{00000000-0008-0000-0000-0000DA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404" y="3304612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46" name="Rectangle 5">
              <a:extLst>
                <a:ext uri="{FF2B5EF4-FFF2-40B4-BE49-F238E27FC236}">
                  <a16:creationId xmlns:a16="http://schemas.microsoft.com/office/drawing/2014/main" id="{00000000-0008-0000-0000-0000DB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968" y="3335359"/>
              <a:ext cx="159085" cy="14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25</a:t>
              </a:r>
            </a:p>
          </p:txBody>
        </p:sp>
      </p:grp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075A84EA-9239-46A8-BC1C-7C00FB0A4FED}"/>
              </a:ext>
            </a:extLst>
          </p:cNvPr>
          <p:cNvGrpSpPr/>
          <p:nvPr/>
        </p:nvGrpSpPr>
        <p:grpSpPr>
          <a:xfrm>
            <a:off x="6723753" y="3889711"/>
            <a:ext cx="283191" cy="201074"/>
            <a:chOff x="4430404" y="3304612"/>
            <a:chExt cx="283191" cy="201074"/>
          </a:xfrm>
        </p:grpSpPr>
        <p:sp>
          <p:nvSpPr>
            <p:cNvPr id="148" name="Freeform 4">
              <a:extLst>
                <a:ext uri="{FF2B5EF4-FFF2-40B4-BE49-F238E27FC236}">
                  <a16:creationId xmlns:a16="http://schemas.microsoft.com/office/drawing/2014/main" id="{0B819737-E17A-47ED-BAC7-42AB5E39B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404" y="3304612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49" name="Rectangle 5">
              <a:extLst>
                <a:ext uri="{FF2B5EF4-FFF2-40B4-BE49-F238E27FC236}">
                  <a16:creationId xmlns:a16="http://schemas.microsoft.com/office/drawing/2014/main" id="{E4E02E1C-16DF-4013-A4AC-5E74BEF19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968" y="3338788"/>
              <a:ext cx="159085" cy="14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25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E0947C3-C749-41D5-82E1-B96824F90474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9AB2BA7B-CF2B-4BCD-90A4-015DBC43C9F8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7"/>
                </a:rPr>
                <a:t>こちらをご覧ください（八尾土木事務所ホームページ）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151" name="グループ化 150">
              <a:extLst>
                <a:ext uri="{FF2B5EF4-FFF2-40B4-BE49-F238E27FC236}">
                  <a16:creationId xmlns:a16="http://schemas.microsoft.com/office/drawing/2014/main" id="{BCD4DF01-6E3B-4455-BFF1-DBF596EE15BE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152" name="正方形/長方形 151">
                <a:extLst>
                  <a:ext uri="{FF2B5EF4-FFF2-40B4-BE49-F238E27FC236}">
                    <a16:creationId xmlns:a16="http://schemas.microsoft.com/office/drawing/2014/main" id="{74EF660D-FF8E-42BB-B401-F8E7BFCED8FF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153" name="グループ化 152">
                <a:extLst>
                  <a:ext uri="{FF2B5EF4-FFF2-40B4-BE49-F238E27FC236}">
                    <a16:creationId xmlns:a16="http://schemas.microsoft.com/office/drawing/2014/main" id="{39AFE4F7-9646-42BF-8C9F-A7A1340FFB32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154" name="テキスト ボックス 153">
                  <a:extLst>
                    <a:ext uri="{FF2B5EF4-FFF2-40B4-BE49-F238E27FC236}">
                      <a16:creationId xmlns:a16="http://schemas.microsoft.com/office/drawing/2014/main" id="{2160D763-A610-4BBB-BB8D-F7702B6E08B6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155" name="直線コネクタ 154">
                  <a:extLst>
                    <a:ext uri="{FF2B5EF4-FFF2-40B4-BE49-F238E27FC236}">
                      <a16:creationId xmlns:a16="http://schemas.microsoft.com/office/drawing/2014/main" id="{70D2651D-031F-4F46-8B5F-E7D52AD49F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>
                  <a:extLst>
                    <a:ext uri="{FF2B5EF4-FFF2-40B4-BE49-F238E27FC236}">
                      <a16:creationId xmlns:a16="http://schemas.microsoft.com/office/drawing/2014/main" id="{1831FFA0-D3E9-428B-915D-D832FA9B34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4EAC3749-1F17-4088-A2A6-36FEA1FE4CB4}"/>
              </a:ext>
            </a:extLst>
          </p:cNvPr>
          <p:cNvSpPr/>
          <p:nvPr/>
        </p:nvSpPr>
        <p:spPr>
          <a:xfrm>
            <a:off x="5799406" y="1814325"/>
            <a:ext cx="852185" cy="34526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kumimoji="1"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L=1.0km</a:t>
            </a:r>
            <a:endParaRPr kumimoji="1" lang="ja-JP" altLang="en-US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0" name="図 119">
            <a:extLst>
              <a:ext uri="{FF2B5EF4-FFF2-40B4-BE49-F238E27FC236}">
                <a16:creationId xmlns:a16="http://schemas.microsoft.com/office/drawing/2014/main" id="{56E61062-5E15-4B59-A456-D69B9953A6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724" t="43822" r="65252" b="38348"/>
          <a:stretch/>
        </p:blipFill>
        <p:spPr>
          <a:xfrm>
            <a:off x="1439554" y="5937886"/>
            <a:ext cx="770535" cy="593257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C6EF7335-A613-4B7E-BA0F-6F5B794221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24" t="43056" r="90152" b="38066"/>
          <a:stretch/>
        </p:blipFill>
        <p:spPr>
          <a:xfrm>
            <a:off x="108877" y="5989183"/>
            <a:ext cx="573337" cy="467395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2D618B46-E4B2-4DF5-A19F-4C02E6394D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058" t="44284" r="37918" b="37887"/>
          <a:stretch/>
        </p:blipFill>
        <p:spPr>
          <a:xfrm>
            <a:off x="2341204" y="5953688"/>
            <a:ext cx="745986" cy="574355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026C5A72-FCCB-441F-8516-382646F2B5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24" t="43056" r="90152" b="38066"/>
          <a:stretch/>
        </p:blipFill>
        <p:spPr>
          <a:xfrm>
            <a:off x="3828566" y="5997435"/>
            <a:ext cx="573337" cy="467395"/>
          </a:xfrm>
          <a:prstGeom prst="rect">
            <a:avLst/>
          </a:prstGeom>
        </p:spPr>
      </p:pic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15EBE83A-10E6-4D2F-9590-C1F080C02E01}"/>
              </a:ext>
            </a:extLst>
          </p:cNvPr>
          <p:cNvSpPr/>
          <p:nvPr/>
        </p:nvSpPr>
        <p:spPr>
          <a:xfrm>
            <a:off x="4666347" y="1925925"/>
            <a:ext cx="1180314" cy="966569"/>
          </a:xfrm>
          <a:custGeom>
            <a:avLst/>
            <a:gdLst>
              <a:gd name="connsiteX0" fmla="*/ 476250 w 1728787"/>
              <a:gd name="connsiteY0" fmla="*/ 23812 h 947737"/>
              <a:gd name="connsiteX1" fmla="*/ 990600 w 1728787"/>
              <a:gd name="connsiteY1" fmla="*/ 0 h 947737"/>
              <a:gd name="connsiteX2" fmla="*/ 971550 w 1728787"/>
              <a:gd name="connsiteY2" fmla="*/ 90487 h 947737"/>
              <a:gd name="connsiteX3" fmla="*/ 1728787 w 1728787"/>
              <a:gd name="connsiteY3" fmla="*/ 652462 h 947737"/>
              <a:gd name="connsiteX4" fmla="*/ 1633537 w 1728787"/>
              <a:gd name="connsiteY4" fmla="*/ 766762 h 947737"/>
              <a:gd name="connsiteX5" fmla="*/ 1533525 w 1728787"/>
              <a:gd name="connsiteY5" fmla="*/ 657225 h 947737"/>
              <a:gd name="connsiteX6" fmla="*/ 1547812 w 1728787"/>
              <a:gd name="connsiteY6" fmla="*/ 781050 h 947737"/>
              <a:gd name="connsiteX7" fmla="*/ 1590675 w 1728787"/>
              <a:gd name="connsiteY7" fmla="*/ 852487 h 947737"/>
              <a:gd name="connsiteX8" fmla="*/ 1514475 w 1728787"/>
              <a:gd name="connsiteY8" fmla="*/ 947737 h 947737"/>
              <a:gd name="connsiteX9" fmla="*/ 1162050 w 1728787"/>
              <a:gd name="connsiteY9" fmla="*/ 709612 h 947737"/>
              <a:gd name="connsiteX10" fmla="*/ 9525 w 1728787"/>
              <a:gd name="connsiteY10" fmla="*/ 776287 h 947737"/>
              <a:gd name="connsiteX11" fmla="*/ 0 w 1728787"/>
              <a:gd name="connsiteY11" fmla="*/ 581025 h 947737"/>
              <a:gd name="connsiteX12" fmla="*/ 476250 w 1728787"/>
              <a:gd name="connsiteY12" fmla="*/ 23812 h 947737"/>
              <a:gd name="connsiteX0" fmla="*/ 466725 w 1719262"/>
              <a:gd name="connsiteY0" fmla="*/ 23812 h 947737"/>
              <a:gd name="connsiteX1" fmla="*/ 981075 w 1719262"/>
              <a:gd name="connsiteY1" fmla="*/ 0 h 947737"/>
              <a:gd name="connsiteX2" fmla="*/ 962025 w 1719262"/>
              <a:gd name="connsiteY2" fmla="*/ 90487 h 947737"/>
              <a:gd name="connsiteX3" fmla="*/ 1719262 w 1719262"/>
              <a:gd name="connsiteY3" fmla="*/ 652462 h 947737"/>
              <a:gd name="connsiteX4" fmla="*/ 1624012 w 1719262"/>
              <a:gd name="connsiteY4" fmla="*/ 766762 h 947737"/>
              <a:gd name="connsiteX5" fmla="*/ 1524000 w 1719262"/>
              <a:gd name="connsiteY5" fmla="*/ 657225 h 947737"/>
              <a:gd name="connsiteX6" fmla="*/ 1538287 w 1719262"/>
              <a:gd name="connsiteY6" fmla="*/ 781050 h 947737"/>
              <a:gd name="connsiteX7" fmla="*/ 1581150 w 1719262"/>
              <a:gd name="connsiteY7" fmla="*/ 852487 h 947737"/>
              <a:gd name="connsiteX8" fmla="*/ 1504950 w 1719262"/>
              <a:gd name="connsiteY8" fmla="*/ 947737 h 947737"/>
              <a:gd name="connsiteX9" fmla="*/ 1152525 w 1719262"/>
              <a:gd name="connsiteY9" fmla="*/ 709612 h 947737"/>
              <a:gd name="connsiteX10" fmla="*/ 0 w 1719262"/>
              <a:gd name="connsiteY10" fmla="*/ 776287 h 947737"/>
              <a:gd name="connsiteX11" fmla="*/ 438293 w 1719262"/>
              <a:gd name="connsiteY11" fmla="*/ 477682 h 947737"/>
              <a:gd name="connsiteX12" fmla="*/ 466725 w 1719262"/>
              <a:gd name="connsiteY12" fmla="*/ 23812 h 947737"/>
              <a:gd name="connsiteX0" fmla="*/ 28433 w 1280970"/>
              <a:gd name="connsiteY0" fmla="*/ 23812 h 947737"/>
              <a:gd name="connsiteX1" fmla="*/ 542783 w 1280970"/>
              <a:gd name="connsiteY1" fmla="*/ 0 h 947737"/>
              <a:gd name="connsiteX2" fmla="*/ 523733 w 1280970"/>
              <a:gd name="connsiteY2" fmla="*/ 90487 h 947737"/>
              <a:gd name="connsiteX3" fmla="*/ 1280970 w 1280970"/>
              <a:gd name="connsiteY3" fmla="*/ 652462 h 947737"/>
              <a:gd name="connsiteX4" fmla="*/ 1185720 w 1280970"/>
              <a:gd name="connsiteY4" fmla="*/ 766762 h 947737"/>
              <a:gd name="connsiteX5" fmla="*/ 1085708 w 1280970"/>
              <a:gd name="connsiteY5" fmla="*/ 657225 h 947737"/>
              <a:gd name="connsiteX6" fmla="*/ 1099995 w 1280970"/>
              <a:gd name="connsiteY6" fmla="*/ 781050 h 947737"/>
              <a:gd name="connsiteX7" fmla="*/ 1142858 w 1280970"/>
              <a:gd name="connsiteY7" fmla="*/ 852487 h 947737"/>
              <a:gd name="connsiteX8" fmla="*/ 1066658 w 1280970"/>
              <a:gd name="connsiteY8" fmla="*/ 947737 h 947737"/>
              <a:gd name="connsiteX9" fmla="*/ 714233 w 1280970"/>
              <a:gd name="connsiteY9" fmla="*/ 709612 h 947737"/>
              <a:gd name="connsiteX10" fmla="*/ 26749 w 1280970"/>
              <a:gd name="connsiteY10" fmla="*/ 750451 h 947737"/>
              <a:gd name="connsiteX11" fmla="*/ 1 w 1280970"/>
              <a:gd name="connsiteY11" fmla="*/ 477682 h 947737"/>
              <a:gd name="connsiteX12" fmla="*/ 28433 w 1280970"/>
              <a:gd name="connsiteY12" fmla="*/ 23812 h 947737"/>
              <a:gd name="connsiteX0" fmla="*/ 28432 w 1280969"/>
              <a:gd name="connsiteY0" fmla="*/ 23812 h 947737"/>
              <a:gd name="connsiteX1" fmla="*/ 542782 w 1280969"/>
              <a:gd name="connsiteY1" fmla="*/ 0 h 947737"/>
              <a:gd name="connsiteX2" fmla="*/ 523732 w 1280969"/>
              <a:gd name="connsiteY2" fmla="*/ 90487 h 947737"/>
              <a:gd name="connsiteX3" fmla="*/ 1280969 w 1280969"/>
              <a:gd name="connsiteY3" fmla="*/ 652462 h 947737"/>
              <a:gd name="connsiteX4" fmla="*/ 1185719 w 1280969"/>
              <a:gd name="connsiteY4" fmla="*/ 766762 h 947737"/>
              <a:gd name="connsiteX5" fmla="*/ 1085707 w 1280969"/>
              <a:gd name="connsiteY5" fmla="*/ 657225 h 947737"/>
              <a:gd name="connsiteX6" fmla="*/ 1099994 w 1280969"/>
              <a:gd name="connsiteY6" fmla="*/ 781050 h 947737"/>
              <a:gd name="connsiteX7" fmla="*/ 1142857 w 1280969"/>
              <a:gd name="connsiteY7" fmla="*/ 852487 h 947737"/>
              <a:gd name="connsiteX8" fmla="*/ 1066657 w 1280969"/>
              <a:gd name="connsiteY8" fmla="*/ 947737 h 947737"/>
              <a:gd name="connsiteX9" fmla="*/ 714232 w 1280969"/>
              <a:gd name="connsiteY9" fmla="*/ 709612 h 947737"/>
              <a:gd name="connsiteX10" fmla="*/ 9524 w 1280969"/>
              <a:gd name="connsiteY10" fmla="*/ 716004 h 947737"/>
              <a:gd name="connsiteX11" fmla="*/ 0 w 1280969"/>
              <a:gd name="connsiteY11" fmla="*/ 477682 h 947737"/>
              <a:gd name="connsiteX12" fmla="*/ 28432 w 1280969"/>
              <a:gd name="connsiteY12" fmla="*/ 23812 h 947737"/>
              <a:gd name="connsiteX0" fmla="*/ 18908 w 1271445"/>
              <a:gd name="connsiteY0" fmla="*/ 23812 h 947737"/>
              <a:gd name="connsiteX1" fmla="*/ 533258 w 1271445"/>
              <a:gd name="connsiteY1" fmla="*/ 0 h 947737"/>
              <a:gd name="connsiteX2" fmla="*/ 514208 w 1271445"/>
              <a:gd name="connsiteY2" fmla="*/ 90487 h 947737"/>
              <a:gd name="connsiteX3" fmla="*/ 1271445 w 1271445"/>
              <a:gd name="connsiteY3" fmla="*/ 652462 h 947737"/>
              <a:gd name="connsiteX4" fmla="*/ 1176195 w 1271445"/>
              <a:gd name="connsiteY4" fmla="*/ 766762 h 947737"/>
              <a:gd name="connsiteX5" fmla="*/ 1076183 w 1271445"/>
              <a:gd name="connsiteY5" fmla="*/ 657225 h 947737"/>
              <a:gd name="connsiteX6" fmla="*/ 1090470 w 1271445"/>
              <a:gd name="connsiteY6" fmla="*/ 781050 h 947737"/>
              <a:gd name="connsiteX7" fmla="*/ 1133333 w 1271445"/>
              <a:gd name="connsiteY7" fmla="*/ 852487 h 947737"/>
              <a:gd name="connsiteX8" fmla="*/ 1057133 w 1271445"/>
              <a:gd name="connsiteY8" fmla="*/ 947737 h 947737"/>
              <a:gd name="connsiteX9" fmla="*/ 704708 w 1271445"/>
              <a:gd name="connsiteY9" fmla="*/ 709612 h 947737"/>
              <a:gd name="connsiteX10" fmla="*/ 0 w 1271445"/>
              <a:gd name="connsiteY10" fmla="*/ 716004 h 947737"/>
              <a:gd name="connsiteX11" fmla="*/ 18908 w 1271445"/>
              <a:gd name="connsiteY11" fmla="*/ 23812 h 947737"/>
              <a:gd name="connsiteX0" fmla="*/ 0 w 1278372"/>
              <a:gd name="connsiteY0" fmla="*/ 32424 h 947737"/>
              <a:gd name="connsiteX1" fmla="*/ 540185 w 1278372"/>
              <a:gd name="connsiteY1" fmla="*/ 0 h 947737"/>
              <a:gd name="connsiteX2" fmla="*/ 521135 w 1278372"/>
              <a:gd name="connsiteY2" fmla="*/ 90487 h 947737"/>
              <a:gd name="connsiteX3" fmla="*/ 1278372 w 1278372"/>
              <a:gd name="connsiteY3" fmla="*/ 652462 h 947737"/>
              <a:gd name="connsiteX4" fmla="*/ 1183122 w 1278372"/>
              <a:gd name="connsiteY4" fmla="*/ 766762 h 947737"/>
              <a:gd name="connsiteX5" fmla="*/ 1083110 w 1278372"/>
              <a:gd name="connsiteY5" fmla="*/ 657225 h 947737"/>
              <a:gd name="connsiteX6" fmla="*/ 1097397 w 1278372"/>
              <a:gd name="connsiteY6" fmla="*/ 781050 h 947737"/>
              <a:gd name="connsiteX7" fmla="*/ 1140260 w 1278372"/>
              <a:gd name="connsiteY7" fmla="*/ 852487 h 947737"/>
              <a:gd name="connsiteX8" fmla="*/ 1064060 w 1278372"/>
              <a:gd name="connsiteY8" fmla="*/ 947737 h 947737"/>
              <a:gd name="connsiteX9" fmla="*/ 711635 w 1278372"/>
              <a:gd name="connsiteY9" fmla="*/ 709612 h 947737"/>
              <a:gd name="connsiteX10" fmla="*/ 6927 w 1278372"/>
              <a:gd name="connsiteY10" fmla="*/ 716004 h 947737"/>
              <a:gd name="connsiteX11" fmla="*/ 0 w 1278372"/>
              <a:gd name="connsiteY11" fmla="*/ 32424 h 947737"/>
              <a:gd name="connsiteX0" fmla="*/ 0 w 1278372"/>
              <a:gd name="connsiteY0" fmla="*/ 48859 h 964172"/>
              <a:gd name="connsiteX1" fmla="*/ 424196 w 1278372"/>
              <a:gd name="connsiteY1" fmla="*/ 0 h 964172"/>
              <a:gd name="connsiteX2" fmla="*/ 521135 w 1278372"/>
              <a:gd name="connsiteY2" fmla="*/ 106922 h 964172"/>
              <a:gd name="connsiteX3" fmla="*/ 1278372 w 1278372"/>
              <a:gd name="connsiteY3" fmla="*/ 668897 h 964172"/>
              <a:gd name="connsiteX4" fmla="*/ 1183122 w 1278372"/>
              <a:gd name="connsiteY4" fmla="*/ 783197 h 964172"/>
              <a:gd name="connsiteX5" fmla="*/ 1083110 w 1278372"/>
              <a:gd name="connsiteY5" fmla="*/ 673660 h 964172"/>
              <a:gd name="connsiteX6" fmla="*/ 1097397 w 1278372"/>
              <a:gd name="connsiteY6" fmla="*/ 797485 h 964172"/>
              <a:gd name="connsiteX7" fmla="*/ 1140260 w 1278372"/>
              <a:gd name="connsiteY7" fmla="*/ 868922 h 964172"/>
              <a:gd name="connsiteX8" fmla="*/ 1064060 w 1278372"/>
              <a:gd name="connsiteY8" fmla="*/ 964172 h 964172"/>
              <a:gd name="connsiteX9" fmla="*/ 711635 w 1278372"/>
              <a:gd name="connsiteY9" fmla="*/ 726047 h 964172"/>
              <a:gd name="connsiteX10" fmla="*/ 6927 w 1278372"/>
              <a:gd name="connsiteY10" fmla="*/ 732439 h 964172"/>
              <a:gd name="connsiteX11" fmla="*/ 0 w 1278372"/>
              <a:gd name="connsiteY11" fmla="*/ 48859 h 964172"/>
              <a:gd name="connsiteX0" fmla="*/ 0 w 1278372"/>
              <a:gd name="connsiteY0" fmla="*/ 48859 h 964172"/>
              <a:gd name="connsiteX1" fmla="*/ 424196 w 1278372"/>
              <a:gd name="connsiteY1" fmla="*/ 0 h 964172"/>
              <a:gd name="connsiteX2" fmla="*/ 458679 w 1278372"/>
              <a:gd name="connsiteY2" fmla="*/ 82270 h 964172"/>
              <a:gd name="connsiteX3" fmla="*/ 1278372 w 1278372"/>
              <a:gd name="connsiteY3" fmla="*/ 668897 h 964172"/>
              <a:gd name="connsiteX4" fmla="*/ 1183122 w 1278372"/>
              <a:gd name="connsiteY4" fmla="*/ 783197 h 964172"/>
              <a:gd name="connsiteX5" fmla="*/ 1083110 w 1278372"/>
              <a:gd name="connsiteY5" fmla="*/ 673660 h 964172"/>
              <a:gd name="connsiteX6" fmla="*/ 1097397 w 1278372"/>
              <a:gd name="connsiteY6" fmla="*/ 797485 h 964172"/>
              <a:gd name="connsiteX7" fmla="*/ 1140260 w 1278372"/>
              <a:gd name="connsiteY7" fmla="*/ 868922 h 964172"/>
              <a:gd name="connsiteX8" fmla="*/ 1064060 w 1278372"/>
              <a:gd name="connsiteY8" fmla="*/ 964172 h 964172"/>
              <a:gd name="connsiteX9" fmla="*/ 711635 w 1278372"/>
              <a:gd name="connsiteY9" fmla="*/ 726047 h 964172"/>
              <a:gd name="connsiteX10" fmla="*/ 6927 w 1278372"/>
              <a:gd name="connsiteY10" fmla="*/ 732439 h 964172"/>
              <a:gd name="connsiteX11" fmla="*/ 0 w 1278372"/>
              <a:gd name="connsiteY11" fmla="*/ 48859 h 964172"/>
              <a:gd name="connsiteX0" fmla="*/ 0 w 1278372"/>
              <a:gd name="connsiteY0" fmla="*/ 114597 h 964172"/>
              <a:gd name="connsiteX1" fmla="*/ 424196 w 1278372"/>
              <a:gd name="connsiteY1" fmla="*/ 0 h 964172"/>
              <a:gd name="connsiteX2" fmla="*/ 458679 w 1278372"/>
              <a:gd name="connsiteY2" fmla="*/ 82270 h 964172"/>
              <a:gd name="connsiteX3" fmla="*/ 1278372 w 1278372"/>
              <a:gd name="connsiteY3" fmla="*/ 668897 h 964172"/>
              <a:gd name="connsiteX4" fmla="*/ 1183122 w 1278372"/>
              <a:gd name="connsiteY4" fmla="*/ 783197 h 964172"/>
              <a:gd name="connsiteX5" fmla="*/ 1083110 w 1278372"/>
              <a:gd name="connsiteY5" fmla="*/ 673660 h 964172"/>
              <a:gd name="connsiteX6" fmla="*/ 1097397 w 1278372"/>
              <a:gd name="connsiteY6" fmla="*/ 797485 h 964172"/>
              <a:gd name="connsiteX7" fmla="*/ 1140260 w 1278372"/>
              <a:gd name="connsiteY7" fmla="*/ 868922 h 964172"/>
              <a:gd name="connsiteX8" fmla="*/ 1064060 w 1278372"/>
              <a:gd name="connsiteY8" fmla="*/ 964172 h 964172"/>
              <a:gd name="connsiteX9" fmla="*/ 711635 w 1278372"/>
              <a:gd name="connsiteY9" fmla="*/ 726047 h 964172"/>
              <a:gd name="connsiteX10" fmla="*/ 6927 w 1278372"/>
              <a:gd name="connsiteY10" fmla="*/ 732439 h 964172"/>
              <a:gd name="connsiteX11" fmla="*/ 0 w 1278372"/>
              <a:gd name="connsiteY11" fmla="*/ 114597 h 964172"/>
              <a:gd name="connsiteX0" fmla="*/ 0 w 1278372"/>
              <a:gd name="connsiteY0" fmla="*/ 114597 h 964172"/>
              <a:gd name="connsiteX1" fmla="*/ 424196 w 1278372"/>
              <a:gd name="connsiteY1" fmla="*/ 0 h 964172"/>
              <a:gd name="connsiteX2" fmla="*/ 458679 w 1278372"/>
              <a:gd name="connsiteY2" fmla="*/ 82270 h 964172"/>
              <a:gd name="connsiteX3" fmla="*/ 1278372 w 1278372"/>
              <a:gd name="connsiteY3" fmla="*/ 668897 h 964172"/>
              <a:gd name="connsiteX4" fmla="*/ 1183122 w 1278372"/>
              <a:gd name="connsiteY4" fmla="*/ 783197 h 964172"/>
              <a:gd name="connsiteX5" fmla="*/ 1083110 w 1278372"/>
              <a:gd name="connsiteY5" fmla="*/ 673660 h 964172"/>
              <a:gd name="connsiteX6" fmla="*/ 1097397 w 1278372"/>
              <a:gd name="connsiteY6" fmla="*/ 797485 h 964172"/>
              <a:gd name="connsiteX7" fmla="*/ 1140260 w 1278372"/>
              <a:gd name="connsiteY7" fmla="*/ 868922 h 964172"/>
              <a:gd name="connsiteX8" fmla="*/ 1064060 w 1278372"/>
              <a:gd name="connsiteY8" fmla="*/ 964172 h 964172"/>
              <a:gd name="connsiteX9" fmla="*/ 711635 w 1278372"/>
              <a:gd name="connsiteY9" fmla="*/ 726047 h 964172"/>
              <a:gd name="connsiteX10" fmla="*/ 6927 w 1278372"/>
              <a:gd name="connsiteY10" fmla="*/ 732439 h 964172"/>
              <a:gd name="connsiteX11" fmla="*/ 0 w 1278372"/>
              <a:gd name="connsiteY11" fmla="*/ 114597 h 964172"/>
              <a:gd name="connsiteX0" fmla="*/ 0 w 1278372"/>
              <a:gd name="connsiteY0" fmla="*/ 114597 h 964172"/>
              <a:gd name="connsiteX1" fmla="*/ 424196 w 1278372"/>
              <a:gd name="connsiteY1" fmla="*/ 0 h 964172"/>
              <a:gd name="connsiteX2" fmla="*/ 458679 w 1278372"/>
              <a:gd name="connsiteY2" fmla="*/ 82270 h 964172"/>
              <a:gd name="connsiteX3" fmla="*/ 1278372 w 1278372"/>
              <a:gd name="connsiteY3" fmla="*/ 668897 h 964172"/>
              <a:gd name="connsiteX4" fmla="*/ 1183122 w 1278372"/>
              <a:gd name="connsiteY4" fmla="*/ 783197 h 964172"/>
              <a:gd name="connsiteX5" fmla="*/ 1083110 w 1278372"/>
              <a:gd name="connsiteY5" fmla="*/ 673660 h 964172"/>
              <a:gd name="connsiteX6" fmla="*/ 1097397 w 1278372"/>
              <a:gd name="connsiteY6" fmla="*/ 797485 h 964172"/>
              <a:gd name="connsiteX7" fmla="*/ 1140260 w 1278372"/>
              <a:gd name="connsiteY7" fmla="*/ 868922 h 964172"/>
              <a:gd name="connsiteX8" fmla="*/ 1064060 w 1278372"/>
              <a:gd name="connsiteY8" fmla="*/ 964172 h 964172"/>
              <a:gd name="connsiteX9" fmla="*/ 711635 w 1278372"/>
              <a:gd name="connsiteY9" fmla="*/ 726047 h 964172"/>
              <a:gd name="connsiteX10" fmla="*/ 6927 w 1278372"/>
              <a:gd name="connsiteY10" fmla="*/ 732439 h 964172"/>
              <a:gd name="connsiteX11" fmla="*/ 0 w 1278372"/>
              <a:gd name="connsiteY11" fmla="*/ 114597 h 96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372" h="964172">
                <a:moveTo>
                  <a:pt x="0" y="114597"/>
                </a:moveTo>
                <a:cubicBezTo>
                  <a:pt x="168165" y="-22211"/>
                  <a:pt x="282797" y="38199"/>
                  <a:pt x="424196" y="0"/>
                </a:cubicBezTo>
                <a:lnTo>
                  <a:pt x="458679" y="82270"/>
                </a:lnTo>
                <a:lnTo>
                  <a:pt x="1278372" y="668897"/>
                </a:lnTo>
                <a:lnTo>
                  <a:pt x="1183122" y="783197"/>
                </a:lnTo>
                <a:lnTo>
                  <a:pt x="1083110" y="673660"/>
                </a:lnTo>
                <a:lnTo>
                  <a:pt x="1097397" y="797485"/>
                </a:lnTo>
                <a:lnTo>
                  <a:pt x="1140260" y="868922"/>
                </a:lnTo>
                <a:lnTo>
                  <a:pt x="1064060" y="964172"/>
                </a:lnTo>
                <a:lnTo>
                  <a:pt x="711635" y="726047"/>
                </a:lnTo>
                <a:lnTo>
                  <a:pt x="6927" y="732439"/>
                </a:lnTo>
                <a:lnTo>
                  <a:pt x="0" y="11459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0E4F117C-36C4-435C-9384-0923262F4561}"/>
              </a:ext>
            </a:extLst>
          </p:cNvPr>
          <p:cNvSpPr txBox="1"/>
          <p:nvPr/>
        </p:nvSpPr>
        <p:spPr>
          <a:xfrm>
            <a:off x="4640830" y="2254621"/>
            <a:ext cx="778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八尾空港</a:t>
            </a: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F38F845D-BCBF-41CD-B1E8-61F1E282B124}"/>
              </a:ext>
            </a:extLst>
          </p:cNvPr>
          <p:cNvSpPr/>
          <p:nvPr/>
        </p:nvSpPr>
        <p:spPr>
          <a:xfrm>
            <a:off x="7035800" y="2179320"/>
            <a:ext cx="441960" cy="1874520"/>
          </a:xfrm>
          <a:custGeom>
            <a:avLst/>
            <a:gdLst>
              <a:gd name="connsiteX0" fmla="*/ 96520 w 441960"/>
              <a:gd name="connsiteY0" fmla="*/ 0 h 1874520"/>
              <a:gd name="connsiteX1" fmla="*/ 81280 w 441960"/>
              <a:gd name="connsiteY1" fmla="*/ 96520 h 1874520"/>
              <a:gd name="connsiteX2" fmla="*/ 35560 w 441960"/>
              <a:gd name="connsiteY2" fmla="*/ 294640 h 1874520"/>
              <a:gd name="connsiteX3" fmla="*/ 5080 w 441960"/>
              <a:gd name="connsiteY3" fmla="*/ 375920 h 1874520"/>
              <a:gd name="connsiteX4" fmla="*/ 0 w 441960"/>
              <a:gd name="connsiteY4" fmla="*/ 447040 h 1874520"/>
              <a:gd name="connsiteX5" fmla="*/ 10160 w 441960"/>
              <a:gd name="connsiteY5" fmla="*/ 497840 h 1874520"/>
              <a:gd name="connsiteX6" fmla="*/ 66040 w 441960"/>
              <a:gd name="connsiteY6" fmla="*/ 609600 h 1874520"/>
              <a:gd name="connsiteX7" fmla="*/ 101600 w 441960"/>
              <a:gd name="connsiteY7" fmla="*/ 665480 h 1874520"/>
              <a:gd name="connsiteX8" fmla="*/ 127000 w 441960"/>
              <a:gd name="connsiteY8" fmla="*/ 736600 h 1874520"/>
              <a:gd name="connsiteX9" fmla="*/ 187960 w 441960"/>
              <a:gd name="connsiteY9" fmla="*/ 878840 h 1874520"/>
              <a:gd name="connsiteX10" fmla="*/ 248920 w 441960"/>
              <a:gd name="connsiteY10" fmla="*/ 1076960 h 1874520"/>
              <a:gd name="connsiteX11" fmla="*/ 320040 w 441960"/>
              <a:gd name="connsiteY11" fmla="*/ 1270000 h 1874520"/>
              <a:gd name="connsiteX12" fmla="*/ 391160 w 441960"/>
              <a:gd name="connsiteY12" fmla="*/ 1539240 h 1874520"/>
              <a:gd name="connsiteX13" fmla="*/ 441960 w 441960"/>
              <a:gd name="connsiteY13" fmla="*/ 1732280 h 1874520"/>
              <a:gd name="connsiteX14" fmla="*/ 441960 w 441960"/>
              <a:gd name="connsiteY14" fmla="*/ 1874520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1960" h="1874520">
                <a:moveTo>
                  <a:pt x="96520" y="0"/>
                </a:moveTo>
                <a:lnTo>
                  <a:pt x="81280" y="96520"/>
                </a:lnTo>
                <a:lnTo>
                  <a:pt x="35560" y="294640"/>
                </a:lnTo>
                <a:lnTo>
                  <a:pt x="5080" y="375920"/>
                </a:lnTo>
                <a:lnTo>
                  <a:pt x="0" y="447040"/>
                </a:lnTo>
                <a:lnTo>
                  <a:pt x="10160" y="497840"/>
                </a:lnTo>
                <a:lnTo>
                  <a:pt x="66040" y="609600"/>
                </a:lnTo>
                <a:lnTo>
                  <a:pt x="101600" y="665480"/>
                </a:lnTo>
                <a:lnTo>
                  <a:pt x="127000" y="736600"/>
                </a:lnTo>
                <a:lnTo>
                  <a:pt x="187960" y="878840"/>
                </a:lnTo>
                <a:lnTo>
                  <a:pt x="248920" y="1076960"/>
                </a:lnTo>
                <a:lnTo>
                  <a:pt x="320040" y="1270000"/>
                </a:lnTo>
                <a:lnTo>
                  <a:pt x="391160" y="1539240"/>
                </a:lnTo>
                <a:lnTo>
                  <a:pt x="441960" y="1732280"/>
                </a:lnTo>
                <a:lnTo>
                  <a:pt x="441960" y="1874520"/>
                </a:ln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B3080C27-FB74-404D-BB74-CF361029236D}"/>
              </a:ext>
            </a:extLst>
          </p:cNvPr>
          <p:cNvCxnSpPr>
            <a:cxnSpLocks/>
          </p:cNvCxnSpPr>
          <p:nvPr/>
        </p:nvCxnSpPr>
        <p:spPr>
          <a:xfrm>
            <a:off x="6752191" y="2285475"/>
            <a:ext cx="503798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22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画面に合わせる (4:3)</PresentationFormat>
  <Paragraphs>66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2</cp:revision>
  <dcterms:created xsi:type="dcterms:W3CDTF">2025-09-16T07:51:11Z</dcterms:created>
  <dcterms:modified xsi:type="dcterms:W3CDTF">2025-11-20T04:23:09Z</dcterms:modified>
</cp:coreProperties>
</file>