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24C1-AFA4-40D0-B78F-FE63C560161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CD3A-8F0E-4AA6-942B-53E7EC1A7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84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1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583E7-A5B8-4783-8EC4-FF0A4F649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376558-6E33-417A-B0FB-B672B0865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ACCF65-5CFE-4B5B-B492-FDD4A0A4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69BE00-58BF-4B85-9290-1AF756DF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234A83-1339-4FA8-8A06-D7F55E18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29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39035-D7E6-4D40-8E09-C423FFDA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F0EDCD-F305-4271-8A86-E6B19BA7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983FDE-D5DF-456B-9A69-4564DF9D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F083A0-293E-4679-804B-54A3E9DC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F66DA6-BFFF-4ABC-9397-271AFE9D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8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BDBEE9-3491-4481-8C3D-F2019B41C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D36277-DF03-44C7-9D27-09C1CCA3A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2FB79B-6AF1-4E8C-A12F-60E1F512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DC2BAF-B0B4-4176-8539-33E04088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5AF04C-70A7-4962-8FB7-55BF8FC9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07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A2FB1-A83E-4A2B-A6B7-EB396DAC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F88C6A-9839-4AE3-8341-5A065420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0089E1-0797-4CA1-B57D-20386955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D736C2-9744-4ED9-B9A6-0C05687B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4193A8-5C80-4CCE-ABA0-AE427CDC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11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0009E-6F9D-46BB-B735-1BCF8D1B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7A5EE6-E821-45F0-BD6C-BF8109E08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187EC9-0B6E-41CA-9DAE-3D5657B6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E6C7F4-0FB8-4A95-A5F7-6CDE06C5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67035C-E90A-4C5B-ABD2-05D6B195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0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6FD18-ACE0-474E-8B64-314511EB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B918BA-0CD5-4985-9742-AD3BF10C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FFC9E1-8C2B-4443-BD8A-CD58B3760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73AD69-8D8C-4BDB-B0CC-F628BC7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935B42-5598-4C95-B453-D5BDFD43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8C0E71-EB5F-4885-82BA-E892E67B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90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1B82F8-E25D-4DEA-9D44-91162582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A1D80D-CE67-4726-90EE-856B703D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538846-01A3-4D57-A207-F4BDE5869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3F7ADE-3D0A-4534-8F13-1881D16D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CE9D80-BB9F-4BF6-B418-B9D5C4072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26D0B2-0D44-4F62-BEA0-26C5E14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1FDCA6-9A68-4C0E-AE98-B7EF2BC8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A508AE-EF38-4F37-ACF6-F858DAE6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78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5E82D-C3EF-4241-8181-27CE99CE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0FF8AE-F1AB-46D5-8464-B0694576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E86F14-AD97-45FF-ABF6-BC032D22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7C410E-098B-4475-BC3B-B11BDEED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477AE8-FD7D-4A6B-AF59-5126038E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0D0F24-978C-4DC4-937A-E7266131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32EE58-9179-4355-B040-42D2ABD8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32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C64F1-8CCB-4340-AB68-06554CA7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46339E-35E3-41E8-A4DE-230F5305A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860B09-43B8-4DF7-AEF8-0D9E43ECD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33974D-305E-4184-A099-2263A0B5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933F4D-AD93-49B2-9F51-33F56F19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7131DD-A866-4C6F-9742-7D9AF556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07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80315-D9E4-46C5-BFC5-5F5A1A84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E3BD6AA-347D-4919-92C9-9D0DEAAB2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903E8D-F711-4659-A857-7CE054E9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02F01B-2D8A-43FD-A7F4-4B4C448D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E6D1AC-CEC6-4377-AE9A-31BE4B48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679D59-8C94-430A-8F9C-40AA4713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76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714ACF-D9D0-428F-8E8E-D48C4BF2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429250-C113-4FF7-B039-FEEE858FC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D12576-0D42-4946-8574-4BC136CC9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D336-F1BE-472B-9499-D960C3ED30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0A4C26-5E3F-4840-A6DA-BE93F004D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635DB-A74E-438C-900B-8ECAB7DC1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B69A-8CE8-4883-B98F-E38EA839E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5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o130300/hirado/shisakujigyo/jigyou01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89628" cy="3058696"/>
            <a:chOff x="8469" y="490939"/>
            <a:chExt cx="4689628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89628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○本路線は、大阪府枚方市を起点とし、大阪府を南北に縦断して泉佐野市に至る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環状道路であり、第二京阪道路の寝屋川北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及び防災拠点である寝屋川公園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へのアクセス道路として、防災上の観点からも重要な路線です。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○本事業は、市道あさひ丘中央線から現道の府道枚方富田林泉佐野線までの区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間において、府道枚方富田林泉佐野線のバイパス道路を整備することにより、道路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ネットワークを形成し、第二京阪道路供用後の交通量の増加による渋滞を緩和し、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道路ネットワークの強化や歩行者等の安全を確保することが目的です。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○市道あさひ丘中央線から市道明和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丁目高倉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号線までの区間が、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○市道明和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丁目高倉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号線から府道旧枚方富田林泉佐野線までの区間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が、令和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29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日に暫定供用しました。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CN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寝屋川市打上～太秦</a:t>
              </a:r>
              <a:endPara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1.6km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　枚方富田林泉佐野線（都市計画道路　梅が丘高柳線）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5388" y="4586912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91F932F-F1F2-4111-B42E-4957F2958785}"/>
              </a:ext>
            </a:extLst>
          </p:cNvPr>
          <p:cNvGrpSpPr/>
          <p:nvPr/>
        </p:nvGrpSpPr>
        <p:grpSpPr>
          <a:xfrm>
            <a:off x="84335" y="5286125"/>
            <a:ext cx="4097864" cy="1239323"/>
            <a:chOff x="1523864" y="3658412"/>
            <a:chExt cx="6267450" cy="1895475"/>
          </a:xfrm>
        </p:grpSpPr>
        <p:sp>
          <p:nvSpPr>
            <p:cNvPr id="35" name="Freeform 126">
              <a:extLst>
                <a:ext uri="{FF2B5EF4-FFF2-40B4-BE49-F238E27FC236}">
                  <a16:creationId xmlns:a16="http://schemas.microsoft.com/office/drawing/2014/main" id="{00000000-0008-0000-0000-0000B13C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389" y="5544362"/>
              <a:ext cx="6248400" cy="9525"/>
            </a:xfrm>
            <a:custGeom>
              <a:avLst/>
              <a:gdLst>
                <a:gd name="T0" fmla="*/ 0 w 9779"/>
                <a:gd name="T1" fmla="*/ 0 h 10000"/>
                <a:gd name="T2" fmla="*/ 2147483647 w 9779"/>
                <a:gd name="T3" fmla="*/ 13041 h 10000"/>
                <a:gd name="T4" fmla="*/ 2147483647 w 9779"/>
                <a:gd name="T5" fmla="*/ 13041 h 10000"/>
                <a:gd name="T6" fmla="*/ 2147483647 w 9779"/>
                <a:gd name="T7" fmla="*/ 13041 h 10000"/>
                <a:gd name="T8" fmla="*/ 2147483647 w 9779"/>
                <a:gd name="T9" fmla="*/ 13041 h 10000"/>
                <a:gd name="T10" fmla="*/ 2147483647 w 9779"/>
                <a:gd name="T11" fmla="*/ 6514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79" h="10000">
                  <a:moveTo>
                    <a:pt x="0" y="0"/>
                  </a:moveTo>
                  <a:lnTo>
                    <a:pt x="1782" y="10000"/>
                  </a:lnTo>
                  <a:lnTo>
                    <a:pt x="4636" y="10000"/>
                  </a:lnTo>
                  <a:lnTo>
                    <a:pt x="5069" y="10000"/>
                  </a:lnTo>
                  <a:lnTo>
                    <a:pt x="7946" y="10000"/>
                  </a:lnTo>
                  <a:lnTo>
                    <a:pt x="9779" y="4995"/>
                  </a:lnTo>
                </a:path>
              </a:pathLst>
            </a:custGeom>
            <a:noFill/>
            <a:ln w="28575" cmpd="sng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130">
              <a:extLst>
                <a:ext uri="{FF2B5EF4-FFF2-40B4-BE49-F238E27FC236}">
                  <a16:creationId xmlns:a16="http://schemas.microsoft.com/office/drawing/2014/main" id="{00000000-0008-0000-0000-0000B3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864" y="3658412"/>
              <a:ext cx="0" cy="16287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131">
              <a:extLst>
                <a:ext uri="{FF2B5EF4-FFF2-40B4-BE49-F238E27FC236}">
                  <a16:creationId xmlns:a16="http://schemas.microsoft.com/office/drawing/2014/main" id="{00000000-0008-0000-0000-0000B43C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914" y="3906062"/>
              <a:ext cx="622935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132">
              <a:extLst>
                <a:ext uri="{FF2B5EF4-FFF2-40B4-BE49-F238E27FC236}">
                  <a16:creationId xmlns:a16="http://schemas.microsoft.com/office/drawing/2014/main" id="{00000000-0008-0000-0000-0000B5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6864" y="4668062"/>
              <a:ext cx="0" cy="58102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133">
              <a:extLst>
                <a:ext uri="{FF2B5EF4-FFF2-40B4-BE49-F238E27FC236}">
                  <a16:creationId xmlns:a16="http://schemas.microsoft.com/office/drawing/2014/main" id="{00000000-0008-0000-0000-0000B6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0214" y="4677587"/>
              <a:ext cx="0" cy="5619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189">
              <a:extLst>
                <a:ext uri="{FF2B5EF4-FFF2-40B4-BE49-F238E27FC236}">
                  <a16:creationId xmlns:a16="http://schemas.microsoft.com/office/drawing/2014/main" id="{00000000-0008-0000-0000-0000BD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1314" y="3677462"/>
              <a:ext cx="0" cy="16287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208">
              <a:extLst>
                <a:ext uri="{FF2B5EF4-FFF2-40B4-BE49-F238E27FC236}">
                  <a16:creationId xmlns:a16="http://schemas.microsoft.com/office/drawing/2014/main" id="{00000000-0008-0000-0000-0000C1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464" y="4668062"/>
              <a:ext cx="0" cy="58102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209">
              <a:extLst>
                <a:ext uri="{FF2B5EF4-FFF2-40B4-BE49-F238E27FC236}">
                  <a16:creationId xmlns:a16="http://schemas.microsoft.com/office/drawing/2014/main" id="{00000000-0008-0000-0000-0000C2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6089" y="4677587"/>
              <a:ext cx="0" cy="58102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210">
              <a:extLst>
                <a:ext uri="{FF2B5EF4-FFF2-40B4-BE49-F238E27FC236}">
                  <a16:creationId xmlns:a16="http://schemas.microsoft.com/office/drawing/2014/main" id="{00000000-0008-0000-0000-0000C3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8139" y="4668062"/>
              <a:ext cx="0" cy="58102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211">
              <a:extLst>
                <a:ext uri="{FF2B5EF4-FFF2-40B4-BE49-F238E27FC236}">
                  <a16:creationId xmlns:a16="http://schemas.microsoft.com/office/drawing/2014/main" id="{00000000-0008-0000-0000-0000C43C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1614" y="4658537"/>
              <a:ext cx="0" cy="58102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0000000-0008-0000-0000-0000CA3C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514" y="5430062"/>
              <a:ext cx="123825" cy="1238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2857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0000000-0008-0000-0000-0000CB3C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214" y="5430062"/>
              <a:ext cx="123825" cy="1238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2857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46">
              <a:extLst>
                <a:ext uri="{FF2B5EF4-FFF2-40B4-BE49-F238E27FC236}">
                  <a16:creationId xmlns:a16="http://schemas.microsoft.com/office/drawing/2014/main" id="{00000000-0008-0000-0000-0000CC3C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9089" y="4715687"/>
              <a:ext cx="116205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46">
              <a:extLst>
                <a:ext uri="{FF2B5EF4-FFF2-40B4-BE49-F238E27FC236}">
                  <a16:creationId xmlns:a16="http://schemas.microsoft.com/office/drawing/2014/main" id="{00000000-0008-0000-0000-0000CD3C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614" y="4715687"/>
              <a:ext cx="116205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46">
              <a:extLst>
                <a:ext uri="{FF2B5EF4-FFF2-40B4-BE49-F238E27FC236}">
                  <a16:creationId xmlns:a16="http://schemas.microsoft.com/office/drawing/2014/main" id="{00000000-0008-0000-0000-0000CE3C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989" y="4715687"/>
              <a:ext cx="116205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146">
              <a:extLst>
                <a:ext uri="{FF2B5EF4-FFF2-40B4-BE49-F238E27FC236}">
                  <a16:creationId xmlns:a16="http://schemas.microsoft.com/office/drawing/2014/main" id="{00000000-0008-0000-0000-0000CF3C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3864" y="4715687"/>
              <a:ext cx="116205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6" name="Line 146">
              <a:extLst>
                <a:ext uri="{FF2B5EF4-FFF2-40B4-BE49-F238E27FC236}">
                  <a16:creationId xmlns:a16="http://schemas.microsoft.com/office/drawing/2014/main" id="{00000000-0008-0000-0000-0000D03C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9264" y="4715687"/>
              <a:ext cx="116205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7" name="Text Box 129">
            <a:extLst>
              <a:ext uri="{FF2B5EF4-FFF2-40B4-BE49-F238E27FC236}">
                <a16:creationId xmlns:a16="http://schemas.microsoft.com/office/drawing/2014/main" id="{00000000-0008-0000-0000-0000A4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897" y="5181659"/>
            <a:ext cx="1009650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.0m</a:t>
            </a:r>
          </a:p>
        </p:txBody>
      </p:sp>
      <p:sp>
        <p:nvSpPr>
          <p:cNvPr id="58" name="Text Box 141">
            <a:extLst>
              <a:ext uri="{FF2B5EF4-FFF2-40B4-BE49-F238E27FC236}">
                <a16:creationId xmlns:a16="http://schemas.microsoft.com/office/drawing/2014/main" id="{00000000-0008-0000-0000-0000AB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899" y="5681764"/>
            <a:ext cx="49902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0.5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Text Box 149">
            <a:extLst>
              <a:ext uri="{FF2B5EF4-FFF2-40B4-BE49-F238E27FC236}">
                <a16:creationId xmlns:a16="http://schemas.microsoft.com/office/drawing/2014/main" id="{00000000-0008-0000-0000-0000AD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75" y="5691089"/>
            <a:ext cx="49734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0.5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Text Box 154">
            <a:extLst>
              <a:ext uri="{FF2B5EF4-FFF2-40B4-BE49-F238E27FC236}">
                <a16:creationId xmlns:a16="http://schemas.microsoft.com/office/drawing/2014/main" id="{00000000-0008-0000-0000-0000B0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28" y="5686592"/>
            <a:ext cx="52387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.0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Text Box 155">
            <a:extLst>
              <a:ext uri="{FF2B5EF4-FFF2-40B4-BE49-F238E27FC236}">
                <a16:creationId xmlns:a16="http://schemas.microsoft.com/office/drawing/2014/main" id="{00000000-0008-0000-0000-0000B1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76" y="5691089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3.0m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Text Box 156">
            <a:extLst>
              <a:ext uri="{FF2B5EF4-FFF2-40B4-BE49-F238E27FC236}">
                <a16:creationId xmlns:a16="http://schemas.microsoft.com/office/drawing/2014/main" id="{00000000-0008-0000-0000-0000B2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460" y="5676483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Text Box 190">
            <a:extLst>
              <a:ext uri="{FF2B5EF4-FFF2-40B4-BE49-F238E27FC236}">
                <a16:creationId xmlns:a16="http://schemas.microsoft.com/office/drawing/2014/main" id="{00000000-0008-0000-0000-0000B4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743" y="5686592"/>
            <a:ext cx="101710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.0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Text Box 217">
            <a:extLst>
              <a:ext uri="{FF2B5EF4-FFF2-40B4-BE49-F238E27FC236}">
                <a16:creationId xmlns:a16="http://schemas.microsoft.com/office/drawing/2014/main" id="{00000000-0008-0000-0000-0000C0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24" y="5706963"/>
            <a:ext cx="466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.0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endParaRPr lang="ja-JP" altLang="en-US" sz="1000" b="0" i="0" u="none" strike="noStrike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Text Box 368">
            <a:extLst>
              <a:ext uri="{FF2B5EF4-FFF2-40B4-BE49-F238E27FC236}">
                <a16:creationId xmlns:a16="http://schemas.microsoft.com/office/drawing/2014/main" id="{00000000-0008-0000-0000-000034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558" y="6025458"/>
            <a:ext cx="592830" cy="40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300"/>
              </a:lnSpc>
              <a:defRPr sz="1000"/>
            </a:pP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中央帯</a:t>
            </a:r>
          </a:p>
        </p:txBody>
      </p:sp>
      <p:sp>
        <p:nvSpPr>
          <p:cNvPr id="73" name="Text Box 124">
            <a:extLst>
              <a:ext uri="{FF2B5EF4-FFF2-40B4-BE49-F238E27FC236}">
                <a16:creationId xmlns:a16="http://schemas.microsoft.com/office/drawing/2014/main" id="{00000000-0008-0000-0000-0000A2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" y="6498958"/>
            <a:ext cx="781050" cy="26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歩道</a:t>
            </a:r>
          </a:p>
        </p:txBody>
      </p:sp>
      <p:sp>
        <p:nvSpPr>
          <p:cNvPr id="74" name="Text Box 191">
            <a:extLst>
              <a:ext uri="{FF2B5EF4-FFF2-40B4-BE49-F238E27FC236}">
                <a16:creationId xmlns:a16="http://schemas.microsoft.com/office/drawing/2014/main" id="{00000000-0008-0000-0000-0000B5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72" y="6477856"/>
            <a:ext cx="459384" cy="3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sp>
        <p:nvSpPr>
          <p:cNvPr id="75" name="Text Box 213">
            <a:extLst>
              <a:ext uri="{FF2B5EF4-FFF2-40B4-BE49-F238E27FC236}">
                <a16:creationId xmlns:a16="http://schemas.microsoft.com/office/drawing/2014/main" id="{00000000-0008-0000-0000-0000BC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617" y="5938581"/>
            <a:ext cx="215645" cy="5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9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路肩</a:t>
            </a:r>
          </a:p>
        </p:txBody>
      </p:sp>
      <p:sp>
        <p:nvSpPr>
          <p:cNvPr id="76" name="Text Box 214">
            <a:extLst>
              <a:ext uri="{FF2B5EF4-FFF2-40B4-BE49-F238E27FC236}">
                <a16:creationId xmlns:a16="http://schemas.microsoft.com/office/drawing/2014/main" id="{00000000-0008-0000-0000-0000BD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31" y="6480341"/>
            <a:ext cx="1009650" cy="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sp>
        <p:nvSpPr>
          <p:cNvPr id="78" name="Text Box 218">
            <a:extLst>
              <a:ext uri="{FF2B5EF4-FFF2-40B4-BE49-F238E27FC236}">
                <a16:creationId xmlns:a16="http://schemas.microsoft.com/office/drawing/2014/main" id="{00000000-0008-0000-0000-0000C1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926" y="6476387"/>
            <a:ext cx="430338" cy="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800" b="0" i="0" u="none" strike="noStrike" baseline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歩道</a:t>
            </a:r>
          </a:p>
        </p:txBody>
      </p:sp>
      <p:sp>
        <p:nvSpPr>
          <p:cNvPr id="92" name="Text Box 213">
            <a:extLst>
              <a:ext uri="{FF2B5EF4-FFF2-40B4-BE49-F238E27FC236}">
                <a16:creationId xmlns:a16="http://schemas.microsoft.com/office/drawing/2014/main" id="{74B2426E-17C5-4F6C-BB5D-68DE6037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" y="5938581"/>
            <a:ext cx="215645" cy="5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8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路肩</a:t>
            </a: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86C72C8-2DC4-44A1-AD25-5EAE403A6B2D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3D68AF36-B379-4A30-889F-5AE59A1515AE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26ED5775-9521-4D72-8A88-168853EAC226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18B06A73-25EC-4AB7-A480-92647B02D2D7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8B34D4BE-347C-4179-861D-4629602E888C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4044E567-2ED3-43E2-9AE3-0094E4F25C52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96" name="直線コネクタ 95">
                  <a:extLst>
                    <a:ext uri="{FF2B5EF4-FFF2-40B4-BE49-F238E27FC236}">
                      <a16:creationId xmlns:a16="http://schemas.microsoft.com/office/drawing/2014/main" id="{C555CA06-6FDC-477E-B23E-E11E97235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>
                  <a:extLst>
                    <a:ext uri="{FF2B5EF4-FFF2-40B4-BE49-F238E27FC236}">
                      <a16:creationId xmlns:a16="http://schemas.microsoft.com/office/drawing/2014/main" id="{2E502778-F22D-4A6F-8789-D351E53F0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0A59DDA3-3D57-4A6D-A841-A53B168A443B}"/>
              </a:ext>
            </a:extLst>
          </p:cNvPr>
          <p:cNvGrpSpPr/>
          <p:nvPr/>
        </p:nvGrpSpPr>
        <p:grpSpPr>
          <a:xfrm>
            <a:off x="4643593" y="1079187"/>
            <a:ext cx="4278479" cy="3927268"/>
            <a:chOff x="1978386" y="475899"/>
            <a:chExt cx="4278479" cy="3927268"/>
          </a:xfrm>
        </p:grpSpPr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2C63B2E5-EBBC-4424-B954-A1E1F318B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30941" t="21442" r="33966" b="19947"/>
            <a:stretch/>
          </p:blipFill>
          <p:spPr>
            <a:xfrm>
              <a:off x="1978386" y="495330"/>
              <a:ext cx="4278479" cy="39078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43AF609F-906D-4A0C-951C-5125120EC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3250629" y="475899"/>
              <a:ext cx="309143" cy="525543"/>
            </a:xfrm>
            <a:prstGeom prst="rect">
              <a:avLst/>
            </a:prstGeom>
          </p:spPr>
        </p:pic>
        <p:sp>
          <p:nvSpPr>
            <p:cNvPr id="124" name="テキスト ボックス 38">
              <a:extLst>
                <a:ext uri="{FF2B5EF4-FFF2-40B4-BE49-F238E27FC236}">
                  <a16:creationId xmlns:a16="http://schemas.microsoft.com/office/drawing/2014/main" id="{653507CF-7A7A-4DD0-A09F-6228DC8DE547}"/>
                </a:ext>
              </a:extLst>
            </p:cNvPr>
            <p:cNvSpPr txBox="1"/>
            <p:nvPr/>
          </p:nvSpPr>
          <p:spPr>
            <a:xfrm rot="2166936">
              <a:off x="4818719" y="1406894"/>
              <a:ext cx="151735" cy="86281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第二京阪道路</a:t>
              </a:r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BAB02F2A-FEB9-40FD-8AD2-A445E8BB6D26}"/>
                </a:ext>
              </a:extLst>
            </p:cNvPr>
            <p:cNvSpPr/>
            <p:nvPr/>
          </p:nvSpPr>
          <p:spPr>
            <a:xfrm>
              <a:off x="4762500" y="1495425"/>
              <a:ext cx="926306" cy="962025"/>
            </a:xfrm>
            <a:custGeom>
              <a:avLst/>
              <a:gdLst>
                <a:gd name="connsiteX0" fmla="*/ 0 w 926306"/>
                <a:gd name="connsiteY0" fmla="*/ 900113 h 962025"/>
                <a:gd name="connsiteX1" fmla="*/ 247650 w 926306"/>
                <a:gd name="connsiteY1" fmla="*/ 935831 h 962025"/>
                <a:gd name="connsiteX2" fmla="*/ 330994 w 926306"/>
                <a:gd name="connsiteY2" fmla="*/ 821531 h 962025"/>
                <a:gd name="connsiteX3" fmla="*/ 271463 w 926306"/>
                <a:gd name="connsiteY3" fmla="*/ 788194 h 962025"/>
                <a:gd name="connsiteX4" fmla="*/ 292894 w 926306"/>
                <a:gd name="connsiteY4" fmla="*/ 754856 h 962025"/>
                <a:gd name="connsiteX5" fmla="*/ 333375 w 926306"/>
                <a:gd name="connsiteY5" fmla="*/ 778669 h 962025"/>
                <a:gd name="connsiteX6" fmla="*/ 333375 w 926306"/>
                <a:gd name="connsiteY6" fmla="*/ 742950 h 962025"/>
                <a:gd name="connsiteX7" fmla="*/ 481013 w 926306"/>
                <a:gd name="connsiteY7" fmla="*/ 750094 h 962025"/>
                <a:gd name="connsiteX8" fmla="*/ 507206 w 926306"/>
                <a:gd name="connsiteY8" fmla="*/ 945356 h 962025"/>
                <a:gd name="connsiteX9" fmla="*/ 554831 w 926306"/>
                <a:gd name="connsiteY9" fmla="*/ 962025 h 962025"/>
                <a:gd name="connsiteX10" fmla="*/ 564356 w 926306"/>
                <a:gd name="connsiteY10" fmla="*/ 809625 h 962025"/>
                <a:gd name="connsiteX11" fmla="*/ 633413 w 926306"/>
                <a:gd name="connsiteY11" fmla="*/ 647700 h 962025"/>
                <a:gd name="connsiteX12" fmla="*/ 926306 w 926306"/>
                <a:gd name="connsiteY12" fmla="*/ 347663 h 962025"/>
                <a:gd name="connsiteX13" fmla="*/ 728663 w 926306"/>
                <a:gd name="connsiteY13" fmla="*/ 359569 h 962025"/>
                <a:gd name="connsiteX14" fmla="*/ 740569 w 926306"/>
                <a:gd name="connsiteY14" fmla="*/ 457200 h 962025"/>
                <a:gd name="connsiteX15" fmla="*/ 692944 w 926306"/>
                <a:gd name="connsiteY15" fmla="*/ 461963 h 962025"/>
                <a:gd name="connsiteX16" fmla="*/ 645319 w 926306"/>
                <a:gd name="connsiteY16" fmla="*/ 371475 h 962025"/>
                <a:gd name="connsiteX17" fmla="*/ 576263 w 926306"/>
                <a:gd name="connsiteY17" fmla="*/ 383381 h 962025"/>
                <a:gd name="connsiteX18" fmla="*/ 676275 w 926306"/>
                <a:gd name="connsiteY18" fmla="*/ 223838 h 962025"/>
                <a:gd name="connsiteX19" fmla="*/ 828675 w 926306"/>
                <a:gd name="connsiteY19" fmla="*/ 261938 h 962025"/>
                <a:gd name="connsiteX20" fmla="*/ 916781 w 926306"/>
                <a:gd name="connsiteY20" fmla="*/ 226219 h 962025"/>
                <a:gd name="connsiteX21" fmla="*/ 669131 w 926306"/>
                <a:gd name="connsiteY21" fmla="*/ 0 h 962025"/>
                <a:gd name="connsiteX22" fmla="*/ 0 w 926306"/>
                <a:gd name="connsiteY22" fmla="*/ 90011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6306" h="962025">
                  <a:moveTo>
                    <a:pt x="0" y="900113"/>
                  </a:moveTo>
                  <a:lnTo>
                    <a:pt x="247650" y="935831"/>
                  </a:lnTo>
                  <a:lnTo>
                    <a:pt x="330994" y="821531"/>
                  </a:lnTo>
                  <a:lnTo>
                    <a:pt x="271463" y="788194"/>
                  </a:lnTo>
                  <a:lnTo>
                    <a:pt x="292894" y="754856"/>
                  </a:lnTo>
                  <a:lnTo>
                    <a:pt x="333375" y="778669"/>
                  </a:lnTo>
                  <a:lnTo>
                    <a:pt x="333375" y="742950"/>
                  </a:lnTo>
                  <a:lnTo>
                    <a:pt x="481013" y="750094"/>
                  </a:lnTo>
                  <a:lnTo>
                    <a:pt x="507206" y="945356"/>
                  </a:lnTo>
                  <a:lnTo>
                    <a:pt x="554831" y="962025"/>
                  </a:lnTo>
                  <a:lnTo>
                    <a:pt x="564356" y="809625"/>
                  </a:lnTo>
                  <a:lnTo>
                    <a:pt x="633413" y="647700"/>
                  </a:lnTo>
                  <a:lnTo>
                    <a:pt x="926306" y="347663"/>
                  </a:lnTo>
                  <a:lnTo>
                    <a:pt x="728663" y="359569"/>
                  </a:lnTo>
                  <a:lnTo>
                    <a:pt x="740569" y="457200"/>
                  </a:lnTo>
                  <a:lnTo>
                    <a:pt x="692944" y="461963"/>
                  </a:lnTo>
                  <a:lnTo>
                    <a:pt x="645319" y="371475"/>
                  </a:lnTo>
                  <a:lnTo>
                    <a:pt x="576263" y="383381"/>
                  </a:lnTo>
                  <a:lnTo>
                    <a:pt x="676275" y="223838"/>
                  </a:lnTo>
                  <a:lnTo>
                    <a:pt x="828675" y="261938"/>
                  </a:lnTo>
                  <a:lnTo>
                    <a:pt x="916781" y="226219"/>
                  </a:lnTo>
                  <a:lnTo>
                    <a:pt x="669131" y="0"/>
                  </a:lnTo>
                  <a:lnTo>
                    <a:pt x="0" y="900113"/>
                  </a:lnTo>
                  <a:close/>
                </a:path>
              </a:pathLst>
            </a:custGeom>
            <a:solidFill>
              <a:srgbClr val="92D050">
                <a:alpha val="57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テキスト ボックス 38">
              <a:extLst>
                <a:ext uri="{FF2B5EF4-FFF2-40B4-BE49-F238E27FC236}">
                  <a16:creationId xmlns:a16="http://schemas.microsoft.com/office/drawing/2014/main" id="{C1160F90-343F-49BE-8239-F415E5CB0642}"/>
                </a:ext>
              </a:extLst>
            </p:cNvPr>
            <p:cNvSpPr txBox="1"/>
            <p:nvPr/>
          </p:nvSpPr>
          <p:spPr>
            <a:xfrm>
              <a:off x="5143667" y="1846444"/>
              <a:ext cx="700882" cy="361945"/>
            </a:xfrm>
            <a:prstGeom prst="rect">
              <a:avLst/>
            </a:prstGeom>
            <a:noFill/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寝屋川</a:t>
              </a:r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公園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7" name="テキスト ボックス 38">
              <a:extLst>
                <a:ext uri="{FF2B5EF4-FFF2-40B4-BE49-F238E27FC236}">
                  <a16:creationId xmlns:a16="http://schemas.microsoft.com/office/drawing/2014/main" id="{444F875B-F493-4115-B855-C3613BA1534F}"/>
                </a:ext>
              </a:extLst>
            </p:cNvPr>
            <p:cNvSpPr txBox="1"/>
            <p:nvPr/>
          </p:nvSpPr>
          <p:spPr>
            <a:xfrm rot="2463517">
              <a:off x="5720625" y="1229351"/>
              <a:ext cx="168358" cy="127029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枚方富田林泉佐野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線</a:t>
              </a:r>
              <a:endPara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5D5C8FDF-EB89-4878-9D3A-CD855E6196ED}"/>
                </a:ext>
              </a:extLst>
            </p:cNvPr>
            <p:cNvSpPr/>
            <p:nvPr/>
          </p:nvSpPr>
          <p:spPr>
            <a:xfrm>
              <a:off x="4825472" y="3080992"/>
              <a:ext cx="372799" cy="111135"/>
            </a:xfrm>
            <a:custGeom>
              <a:avLst/>
              <a:gdLst>
                <a:gd name="connsiteX0" fmla="*/ 0 w 937949"/>
                <a:gd name="connsiteY0" fmla="*/ 0 h 879485"/>
                <a:gd name="connsiteX1" fmla="*/ 180975 w 937949"/>
                <a:gd name="connsiteY1" fmla="*/ 142875 h 879485"/>
                <a:gd name="connsiteX2" fmla="*/ 244475 w 937949"/>
                <a:gd name="connsiteY2" fmla="*/ 336550 h 879485"/>
                <a:gd name="connsiteX3" fmla="*/ 295275 w 937949"/>
                <a:gd name="connsiteY3" fmla="*/ 679450 h 879485"/>
                <a:gd name="connsiteX4" fmla="*/ 565150 w 937949"/>
                <a:gd name="connsiteY4" fmla="*/ 768350 h 879485"/>
                <a:gd name="connsiteX5" fmla="*/ 695325 w 937949"/>
                <a:gd name="connsiteY5" fmla="*/ 784225 h 879485"/>
                <a:gd name="connsiteX6" fmla="*/ 917575 w 937949"/>
                <a:gd name="connsiteY6" fmla="*/ 879475 h 879485"/>
                <a:gd name="connsiteX7" fmla="*/ 914400 w 937949"/>
                <a:gd name="connsiteY7" fmla="*/ 777875 h 879485"/>
                <a:gd name="connsiteX0" fmla="*/ 0 w 756974"/>
                <a:gd name="connsiteY0" fmla="*/ 0 h 736610"/>
                <a:gd name="connsiteX1" fmla="*/ 63500 w 756974"/>
                <a:gd name="connsiteY1" fmla="*/ 193675 h 736610"/>
                <a:gd name="connsiteX2" fmla="*/ 114300 w 756974"/>
                <a:gd name="connsiteY2" fmla="*/ 536575 h 736610"/>
                <a:gd name="connsiteX3" fmla="*/ 384175 w 756974"/>
                <a:gd name="connsiteY3" fmla="*/ 625475 h 736610"/>
                <a:gd name="connsiteX4" fmla="*/ 514350 w 756974"/>
                <a:gd name="connsiteY4" fmla="*/ 641350 h 736610"/>
                <a:gd name="connsiteX5" fmla="*/ 736600 w 756974"/>
                <a:gd name="connsiteY5" fmla="*/ 736600 h 736610"/>
                <a:gd name="connsiteX6" fmla="*/ 733425 w 756974"/>
                <a:gd name="connsiteY6" fmla="*/ 635000 h 736610"/>
                <a:gd name="connsiteX0" fmla="*/ 0 w 693474"/>
                <a:gd name="connsiteY0" fmla="*/ 0 h 542935"/>
                <a:gd name="connsiteX1" fmla="*/ 50800 w 693474"/>
                <a:gd name="connsiteY1" fmla="*/ 342900 h 542935"/>
                <a:gd name="connsiteX2" fmla="*/ 320675 w 693474"/>
                <a:gd name="connsiteY2" fmla="*/ 431800 h 542935"/>
                <a:gd name="connsiteX3" fmla="*/ 450850 w 693474"/>
                <a:gd name="connsiteY3" fmla="*/ 447675 h 542935"/>
                <a:gd name="connsiteX4" fmla="*/ 673100 w 693474"/>
                <a:gd name="connsiteY4" fmla="*/ 542925 h 542935"/>
                <a:gd name="connsiteX5" fmla="*/ 669925 w 693474"/>
                <a:gd name="connsiteY5" fmla="*/ 441325 h 542935"/>
                <a:gd name="connsiteX0" fmla="*/ 0 w 642674"/>
                <a:gd name="connsiteY0" fmla="*/ 0 h 200035"/>
                <a:gd name="connsiteX1" fmla="*/ 269875 w 642674"/>
                <a:gd name="connsiteY1" fmla="*/ 88900 h 200035"/>
                <a:gd name="connsiteX2" fmla="*/ 400050 w 642674"/>
                <a:gd name="connsiteY2" fmla="*/ 104775 h 200035"/>
                <a:gd name="connsiteX3" fmla="*/ 622300 w 642674"/>
                <a:gd name="connsiteY3" fmla="*/ 200025 h 200035"/>
                <a:gd name="connsiteX4" fmla="*/ 619125 w 642674"/>
                <a:gd name="connsiteY4" fmla="*/ 98425 h 200035"/>
                <a:gd name="connsiteX0" fmla="*/ 0 w 444554"/>
                <a:gd name="connsiteY0" fmla="*/ 0 h 116215"/>
                <a:gd name="connsiteX1" fmla="*/ 71755 w 444554"/>
                <a:gd name="connsiteY1" fmla="*/ 5080 h 116215"/>
                <a:gd name="connsiteX2" fmla="*/ 201930 w 444554"/>
                <a:gd name="connsiteY2" fmla="*/ 20955 h 116215"/>
                <a:gd name="connsiteX3" fmla="*/ 424180 w 444554"/>
                <a:gd name="connsiteY3" fmla="*/ 116205 h 116215"/>
                <a:gd name="connsiteX4" fmla="*/ 421005 w 444554"/>
                <a:gd name="connsiteY4" fmla="*/ 14605 h 116215"/>
                <a:gd name="connsiteX0" fmla="*/ 0 w 372799"/>
                <a:gd name="connsiteY0" fmla="*/ 0 h 111135"/>
                <a:gd name="connsiteX1" fmla="*/ 130175 w 372799"/>
                <a:gd name="connsiteY1" fmla="*/ 15875 h 111135"/>
                <a:gd name="connsiteX2" fmla="*/ 352425 w 372799"/>
                <a:gd name="connsiteY2" fmla="*/ 111125 h 111135"/>
                <a:gd name="connsiteX3" fmla="*/ 349250 w 372799"/>
                <a:gd name="connsiteY3" fmla="*/ 9525 h 11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799" h="111135">
                  <a:moveTo>
                    <a:pt x="0" y="0"/>
                  </a:moveTo>
                  <a:cubicBezTo>
                    <a:pt x="33655" y="3492"/>
                    <a:pt x="71438" y="-2646"/>
                    <a:pt x="130175" y="15875"/>
                  </a:cubicBezTo>
                  <a:cubicBezTo>
                    <a:pt x="188912" y="34396"/>
                    <a:pt x="315913" y="112183"/>
                    <a:pt x="352425" y="111125"/>
                  </a:cubicBezTo>
                  <a:cubicBezTo>
                    <a:pt x="388937" y="110067"/>
                    <a:pt x="369093" y="59796"/>
                    <a:pt x="349250" y="952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6BC88DED-24BB-499F-8804-3ACEFD0AA935}"/>
                </a:ext>
              </a:extLst>
            </p:cNvPr>
            <p:cNvSpPr/>
            <p:nvPr/>
          </p:nvSpPr>
          <p:spPr>
            <a:xfrm>
              <a:off x="4254937" y="2317755"/>
              <a:ext cx="565150" cy="768350"/>
            </a:xfrm>
            <a:custGeom>
              <a:avLst/>
              <a:gdLst>
                <a:gd name="connsiteX0" fmla="*/ 0 w 937949"/>
                <a:gd name="connsiteY0" fmla="*/ 0 h 879485"/>
                <a:gd name="connsiteX1" fmla="*/ 180975 w 937949"/>
                <a:gd name="connsiteY1" fmla="*/ 142875 h 879485"/>
                <a:gd name="connsiteX2" fmla="*/ 244475 w 937949"/>
                <a:gd name="connsiteY2" fmla="*/ 336550 h 879485"/>
                <a:gd name="connsiteX3" fmla="*/ 295275 w 937949"/>
                <a:gd name="connsiteY3" fmla="*/ 679450 h 879485"/>
                <a:gd name="connsiteX4" fmla="*/ 565150 w 937949"/>
                <a:gd name="connsiteY4" fmla="*/ 768350 h 879485"/>
                <a:gd name="connsiteX5" fmla="*/ 695325 w 937949"/>
                <a:gd name="connsiteY5" fmla="*/ 784225 h 879485"/>
                <a:gd name="connsiteX6" fmla="*/ 917575 w 937949"/>
                <a:gd name="connsiteY6" fmla="*/ 879475 h 879485"/>
                <a:gd name="connsiteX7" fmla="*/ 914400 w 937949"/>
                <a:gd name="connsiteY7" fmla="*/ 777875 h 879485"/>
                <a:gd name="connsiteX0" fmla="*/ 0 w 917575"/>
                <a:gd name="connsiteY0" fmla="*/ 0 h 879485"/>
                <a:gd name="connsiteX1" fmla="*/ 180975 w 917575"/>
                <a:gd name="connsiteY1" fmla="*/ 142875 h 879485"/>
                <a:gd name="connsiteX2" fmla="*/ 244475 w 917575"/>
                <a:gd name="connsiteY2" fmla="*/ 336550 h 879485"/>
                <a:gd name="connsiteX3" fmla="*/ 295275 w 917575"/>
                <a:gd name="connsiteY3" fmla="*/ 679450 h 879485"/>
                <a:gd name="connsiteX4" fmla="*/ 565150 w 917575"/>
                <a:gd name="connsiteY4" fmla="*/ 768350 h 879485"/>
                <a:gd name="connsiteX5" fmla="*/ 695325 w 917575"/>
                <a:gd name="connsiteY5" fmla="*/ 784225 h 879485"/>
                <a:gd name="connsiteX6" fmla="*/ 917575 w 917575"/>
                <a:gd name="connsiteY6" fmla="*/ 879475 h 879485"/>
                <a:gd name="connsiteX0" fmla="*/ 0 w 695325"/>
                <a:gd name="connsiteY0" fmla="*/ 0 h 784225"/>
                <a:gd name="connsiteX1" fmla="*/ 180975 w 695325"/>
                <a:gd name="connsiteY1" fmla="*/ 142875 h 784225"/>
                <a:gd name="connsiteX2" fmla="*/ 244475 w 695325"/>
                <a:gd name="connsiteY2" fmla="*/ 336550 h 784225"/>
                <a:gd name="connsiteX3" fmla="*/ 295275 w 695325"/>
                <a:gd name="connsiteY3" fmla="*/ 679450 h 784225"/>
                <a:gd name="connsiteX4" fmla="*/ 565150 w 695325"/>
                <a:gd name="connsiteY4" fmla="*/ 768350 h 784225"/>
                <a:gd name="connsiteX5" fmla="*/ 695325 w 695325"/>
                <a:gd name="connsiteY5" fmla="*/ 784225 h 784225"/>
                <a:gd name="connsiteX0" fmla="*/ 0 w 565150"/>
                <a:gd name="connsiteY0" fmla="*/ 0 h 768350"/>
                <a:gd name="connsiteX1" fmla="*/ 180975 w 565150"/>
                <a:gd name="connsiteY1" fmla="*/ 142875 h 768350"/>
                <a:gd name="connsiteX2" fmla="*/ 244475 w 565150"/>
                <a:gd name="connsiteY2" fmla="*/ 336550 h 768350"/>
                <a:gd name="connsiteX3" fmla="*/ 295275 w 565150"/>
                <a:gd name="connsiteY3" fmla="*/ 679450 h 768350"/>
                <a:gd name="connsiteX4" fmla="*/ 565150 w 565150"/>
                <a:gd name="connsiteY4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0" h="768350">
                  <a:moveTo>
                    <a:pt x="0" y="0"/>
                  </a:moveTo>
                  <a:cubicBezTo>
                    <a:pt x="70114" y="43391"/>
                    <a:pt x="140229" y="86783"/>
                    <a:pt x="180975" y="142875"/>
                  </a:cubicBezTo>
                  <a:cubicBezTo>
                    <a:pt x="221721" y="198967"/>
                    <a:pt x="225425" y="247121"/>
                    <a:pt x="244475" y="336550"/>
                  </a:cubicBezTo>
                  <a:cubicBezTo>
                    <a:pt x="263525" y="425979"/>
                    <a:pt x="241829" y="607483"/>
                    <a:pt x="295275" y="679450"/>
                  </a:cubicBezTo>
                  <a:cubicBezTo>
                    <a:pt x="348721" y="751417"/>
                    <a:pt x="498475" y="750888"/>
                    <a:pt x="565150" y="76835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8757E0E-AA3B-4CEF-A385-77D95018BEC3}"/>
              </a:ext>
            </a:extLst>
          </p:cNvPr>
          <p:cNvSpPr/>
          <p:nvPr/>
        </p:nvSpPr>
        <p:spPr>
          <a:xfrm>
            <a:off x="6339922" y="2812031"/>
            <a:ext cx="542925" cy="157162"/>
          </a:xfrm>
          <a:custGeom>
            <a:avLst/>
            <a:gdLst>
              <a:gd name="connsiteX0" fmla="*/ 0 w 542925"/>
              <a:gd name="connsiteY0" fmla="*/ 0 h 157162"/>
              <a:gd name="connsiteX1" fmla="*/ 78581 w 542925"/>
              <a:gd name="connsiteY1" fmla="*/ 83344 h 157162"/>
              <a:gd name="connsiteX2" fmla="*/ 454818 w 542925"/>
              <a:gd name="connsiteY2" fmla="*/ 157162 h 157162"/>
              <a:gd name="connsiteX3" fmla="*/ 542925 w 542925"/>
              <a:gd name="connsiteY3" fmla="*/ 12858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157162">
                <a:moveTo>
                  <a:pt x="0" y="0"/>
                </a:moveTo>
                <a:lnTo>
                  <a:pt x="78581" y="83344"/>
                </a:lnTo>
                <a:lnTo>
                  <a:pt x="454818" y="157162"/>
                </a:lnTo>
                <a:lnTo>
                  <a:pt x="542925" y="128587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38">
            <a:extLst>
              <a:ext uri="{FF2B5EF4-FFF2-40B4-BE49-F238E27FC236}">
                <a16:creationId xmlns:a16="http://schemas.microsoft.com/office/drawing/2014/main" id="{FBAB213F-9026-4D60-B2FF-0485B14944A6}"/>
              </a:ext>
            </a:extLst>
          </p:cNvPr>
          <p:cNvSpPr txBox="1"/>
          <p:nvPr/>
        </p:nvSpPr>
        <p:spPr>
          <a:xfrm>
            <a:off x="6093268" y="2325519"/>
            <a:ext cx="689565" cy="24421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市道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あさひ丘中央線</a:t>
            </a: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9FF20208-974A-405C-AA57-10B14A1181F7}"/>
              </a:ext>
            </a:extLst>
          </p:cNvPr>
          <p:cNvCxnSpPr>
            <a:cxnSpLocks/>
            <a:stCxn id="115" idx="1"/>
            <a:endCxn id="116" idx="2"/>
          </p:cNvCxnSpPr>
          <p:nvPr/>
        </p:nvCxnSpPr>
        <p:spPr>
          <a:xfrm flipV="1">
            <a:off x="6418503" y="2569732"/>
            <a:ext cx="19548" cy="3256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楕円 117">
            <a:extLst>
              <a:ext uri="{FF2B5EF4-FFF2-40B4-BE49-F238E27FC236}">
                <a16:creationId xmlns:a16="http://schemas.microsoft.com/office/drawing/2014/main" id="{DFB82121-B883-4370-8F08-DE6F6E9A8384}"/>
              </a:ext>
            </a:extLst>
          </p:cNvPr>
          <p:cNvSpPr/>
          <p:nvPr/>
        </p:nvSpPr>
        <p:spPr>
          <a:xfrm>
            <a:off x="8203273" y="1798049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38">
            <a:extLst>
              <a:ext uri="{FF2B5EF4-FFF2-40B4-BE49-F238E27FC236}">
                <a16:creationId xmlns:a16="http://schemas.microsoft.com/office/drawing/2014/main" id="{DD209CF2-BD21-4F43-B397-82EBC012A55E}"/>
              </a:ext>
            </a:extLst>
          </p:cNvPr>
          <p:cNvSpPr txBox="1"/>
          <p:nvPr/>
        </p:nvSpPr>
        <p:spPr>
          <a:xfrm>
            <a:off x="7653578" y="1251099"/>
            <a:ext cx="783779" cy="20408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寝屋川北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923A7756-E0D0-40E5-ACAE-31F66074BA82}"/>
              </a:ext>
            </a:extLst>
          </p:cNvPr>
          <p:cNvCxnSpPr>
            <a:cxnSpLocks/>
            <a:stCxn id="118" idx="0"/>
            <a:endCxn id="119" idx="2"/>
          </p:cNvCxnSpPr>
          <p:nvPr/>
        </p:nvCxnSpPr>
        <p:spPr>
          <a:xfrm flipH="1" flipV="1">
            <a:off x="8045468" y="1455182"/>
            <a:ext cx="208605" cy="3428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BD24492-AAD2-4782-9C08-4ACBBB92F454}"/>
              </a:ext>
            </a:extLst>
          </p:cNvPr>
          <p:cNvCxnSpPr>
            <a:cxnSpLocks/>
            <a:stCxn id="123" idx="0"/>
          </p:cNvCxnSpPr>
          <p:nvPr/>
        </p:nvCxnSpPr>
        <p:spPr>
          <a:xfrm flipH="1">
            <a:off x="6353060" y="2921043"/>
            <a:ext cx="567084" cy="13165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616651B4-BE27-4462-949B-C30C13869567}"/>
              </a:ext>
            </a:extLst>
          </p:cNvPr>
          <p:cNvCxnSpPr>
            <a:cxnSpLocks/>
          </p:cNvCxnSpPr>
          <p:nvPr/>
        </p:nvCxnSpPr>
        <p:spPr>
          <a:xfrm>
            <a:off x="6438051" y="4066457"/>
            <a:ext cx="380825" cy="1782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5F2F7210-D8EF-4270-957E-42B59C700B59}"/>
              </a:ext>
            </a:extLst>
          </p:cNvPr>
          <p:cNvCxnSpPr>
            <a:cxnSpLocks/>
          </p:cNvCxnSpPr>
          <p:nvPr/>
        </p:nvCxnSpPr>
        <p:spPr>
          <a:xfrm flipH="1">
            <a:off x="6807515" y="3505639"/>
            <a:ext cx="326526" cy="8108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D293BD53-57A5-4A9A-A574-08337D16B477}"/>
              </a:ext>
            </a:extLst>
          </p:cNvPr>
          <p:cNvCxnSpPr>
            <a:cxnSpLocks/>
          </p:cNvCxnSpPr>
          <p:nvPr/>
        </p:nvCxnSpPr>
        <p:spPr>
          <a:xfrm flipH="1">
            <a:off x="7461202" y="3887148"/>
            <a:ext cx="365069" cy="847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C4C9FAA1-DC7B-4D00-83C5-FA8C1BBEE5FC}"/>
              </a:ext>
            </a:extLst>
          </p:cNvPr>
          <p:cNvCxnSpPr>
            <a:cxnSpLocks/>
          </p:cNvCxnSpPr>
          <p:nvPr/>
        </p:nvCxnSpPr>
        <p:spPr>
          <a:xfrm>
            <a:off x="6819515" y="4244737"/>
            <a:ext cx="696918" cy="31770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38">
            <a:extLst>
              <a:ext uri="{FF2B5EF4-FFF2-40B4-BE49-F238E27FC236}">
                <a16:creationId xmlns:a16="http://schemas.microsoft.com/office/drawing/2014/main" id="{D4F28126-2F06-4366-9F9E-9C9C292E4B8C}"/>
              </a:ext>
            </a:extLst>
          </p:cNvPr>
          <p:cNvSpPr txBox="1"/>
          <p:nvPr/>
        </p:nvSpPr>
        <p:spPr>
          <a:xfrm>
            <a:off x="6600630" y="4591845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L=0.8km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テキスト ボックス 38">
            <a:extLst>
              <a:ext uri="{FF2B5EF4-FFF2-40B4-BE49-F238E27FC236}">
                <a16:creationId xmlns:a16="http://schemas.microsoft.com/office/drawing/2014/main" id="{FB40C364-D959-45C9-A183-128656792529}"/>
              </a:ext>
            </a:extLst>
          </p:cNvPr>
          <p:cNvSpPr txBox="1"/>
          <p:nvPr/>
        </p:nvSpPr>
        <p:spPr>
          <a:xfrm>
            <a:off x="5848978" y="4251747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L=0.8km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492278D2-1962-4AD2-8903-944541393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09" y="1098618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13A8E36F-4439-4A75-B135-CC1D979A61E9}"/>
              </a:ext>
            </a:extLst>
          </p:cNvPr>
          <p:cNvCxnSpPr>
            <a:cxnSpLocks/>
          </p:cNvCxnSpPr>
          <p:nvPr/>
        </p:nvCxnSpPr>
        <p:spPr>
          <a:xfrm flipV="1">
            <a:off x="5205358" y="1828140"/>
            <a:ext cx="325883" cy="270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5AE63BBE-9418-419F-86C2-679C60312C4A}"/>
              </a:ext>
            </a:extLst>
          </p:cNvPr>
          <p:cNvCxnSpPr>
            <a:cxnSpLocks/>
          </p:cNvCxnSpPr>
          <p:nvPr/>
        </p:nvCxnSpPr>
        <p:spPr>
          <a:xfrm>
            <a:off x="4686722" y="2098713"/>
            <a:ext cx="5263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テキスト ボックス 38">
            <a:extLst>
              <a:ext uri="{FF2B5EF4-FFF2-40B4-BE49-F238E27FC236}">
                <a16:creationId xmlns:a16="http://schemas.microsoft.com/office/drawing/2014/main" id="{31B23595-49FF-4CDD-BA66-9161F4DE6957}"/>
              </a:ext>
            </a:extLst>
          </p:cNvPr>
          <p:cNvSpPr txBox="1"/>
          <p:nvPr/>
        </p:nvSpPr>
        <p:spPr>
          <a:xfrm>
            <a:off x="4693277" y="1897298"/>
            <a:ext cx="511499" cy="171865"/>
          </a:xfrm>
          <a:prstGeom prst="rect">
            <a:avLst/>
          </a:prstGeom>
          <a:solidFill>
            <a:schemeClr val="bg1"/>
          </a:solidFill>
          <a:ln w="635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145ABEE7-74F4-4DAB-9766-3B4075A611F1}"/>
              </a:ext>
            </a:extLst>
          </p:cNvPr>
          <p:cNvSpPr/>
          <p:nvPr/>
        </p:nvSpPr>
        <p:spPr>
          <a:xfrm>
            <a:off x="5520532" y="1740942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DC87DEE4-DFE1-4ED2-9B85-AE3F482BD1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4" t="43822" r="65252" b="38348"/>
          <a:stretch/>
        </p:blipFill>
        <p:spPr>
          <a:xfrm>
            <a:off x="1125361" y="6106446"/>
            <a:ext cx="522625" cy="402384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48032D13-A13A-43B3-B725-2D0ACC245B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205635" y="6113994"/>
            <a:ext cx="501662" cy="408964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5FF584B8-57D1-43EE-8D45-FD38925C16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58" t="44284" r="37918" b="37887"/>
          <a:stretch/>
        </p:blipFill>
        <p:spPr>
          <a:xfrm>
            <a:off x="2736957" y="6146444"/>
            <a:ext cx="502641" cy="386997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E02956B6-0138-496E-AC96-7BA7603EC9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3571599" y="6099866"/>
            <a:ext cx="501662" cy="408964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966D21E-CB9E-4664-BFE8-B451C42FE83F}"/>
              </a:ext>
            </a:extLst>
          </p:cNvPr>
          <p:cNvSpPr txBox="1"/>
          <p:nvPr/>
        </p:nvSpPr>
        <p:spPr>
          <a:xfrm>
            <a:off x="3498538" y="4983175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sp>
        <p:nvSpPr>
          <p:cNvPr id="131" name="テキスト ボックス 38">
            <a:extLst>
              <a:ext uri="{FF2B5EF4-FFF2-40B4-BE49-F238E27FC236}">
                <a16:creationId xmlns:a16="http://schemas.microsoft.com/office/drawing/2014/main" id="{06097D95-EE28-48A0-8E50-42AC25BD50CD}"/>
              </a:ext>
            </a:extLst>
          </p:cNvPr>
          <p:cNvSpPr txBox="1"/>
          <p:nvPr/>
        </p:nvSpPr>
        <p:spPr>
          <a:xfrm>
            <a:off x="4985647" y="3042311"/>
            <a:ext cx="1279661" cy="24421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市道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明和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丁目高倉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丁目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号線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F65D2B0F-9C26-4B06-8666-17151D14A3A5}"/>
              </a:ext>
            </a:extLst>
          </p:cNvPr>
          <p:cNvCxnSpPr>
            <a:cxnSpLocks/>
          </p:cNvCxnSpPr>
          <p:nvPr/>
        </p:nvCxnSpPr>
        <p:spPr>
          <a:xfrm flipH="1" flipV="1">
            <a:off x="6268321" y="3290521"/>
            <a:ext cx="960827" cy="30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8F3EDAF4-BC1A-4B2F-937E-7CB3DBCC2A10}"/>
              </a:ext>
            </a:extLst>
          </p:cNvPr>
          <p:cNvCxnSpPr>
            <a:cxnSpLocks/>
          </p:cNvCxnSpPr>
          <p:nvPr/>
        </p:nvCxnSpPr>
        <p:spPr>
          <a:xfrm flipH="1">
            <a:off x="7184713" y="3220374"/>
            <a:ext cx="104458" cy="2425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38">
            <a:extLst>
              <a:ext uri="{FF2B5EF4-FFF2-40B4-BE49-F238E27FC236}">
                <a16:creationId xmlns:a16="http://schemas.microsoft.com/office/drawing/2014/main" id="{B0EA90B2-438C-4154-A9D9-3E32C0697DD9}"/>
              </a:ext>
            </a:extLst>
          </p:cNvPr>
          <p:cNvSpPr txBox="1"/>
          <p:nvPr/>
        </p:nvSpPr>
        <p:spPr>
          <a:xfrm>
            <a:off x="7510708" y="3013436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暫定供用済み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L=0.3km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743EE95B-A3B9-4D65-9EA0-3DFE308B2952}"/>
              </a:ext>
            </a:extLst>
          </p:cNvPr>
          <p:cNvCxnSpPr>
            <a:cxnSpLocks/>
          </p:cNvCxnSpPr>
          <p:nvPr/>
        </p:nvCxnSpPr>
        <p:spPr>
          <a:xfrm flipH="1">
            <a:off x="7558662" y="3398814"/>
            <a:ext cx="121023" cy="216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8B2047D6-E3A9-457C-B402-0150DE199007}"/>
              </a:ext>
            </a:extLst>
          </p:cNvPr>
          <p:cNvCxnSpPr>
            <a:cxnSpLocks/>
          </p:cNvCxnSpPr>
          <p:nvPr/>
        </p:nvCxnSpPr>
        <p:spPr>
          <a:xfrm>
            <a:off x="7277106" y="3242923"/>
            <a:ext cx="380825" cy="1782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C5EDE1C-D9C9-45DC-9587-1D4339943D5C}"/>
              </a:ext>
            </a:extLst>
          </p:cNvPr>
          <p:cNvSpPr/>
          <p:nvPr/>
        </p:nvSpPr>
        <p:spPr>
          <a:xfrm>
            <a:off x="7156450" y="3530600"/>
            <a:ext cx="57150" cy="241300"/>
          </a:xfrm>
          <a:custGeom>
            <a:avLst/>
            <a:gdLst>
              <a:gd name="connsiteX0" fmla="*/ 0 w 57150"/>
              <a:gd name="connsiteY0" fmla="*/ 0 h 241300"/>
              <a:gd name="connsiteX1" fmla="*/ 31750 w 57150"/>
              <a:gd name="connsiteY1" fmla="*/ 139700 h 241300"/>
              <a:gd name="connsiteX2" fmla="*/ 57150 w 5715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41300">
                <a:moveTo>
                  <a:pt x="0" y="0"/>
                </a:moveTo>
                <a:lnTo>
                  <a:pt x="31750" y="139700"/>
                </a:lnTo>
                <a:lnTo>
                  <a:pt x="57150" y="241300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5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画面に合わせる (4:3)</PresentationFormat>
  <Paragraphs>65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2025-09-16T07:47:06Z</dcterms:created>
  <dcterms:modified xsi:type="dcterms:W3CDTF">2025-11-20T04:20:28Z</dcterms:modified>
</cp:coreProperties>
</file>