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4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EE5F-51EE-435F-9076-AFBEE6F202B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35FA-F0EB-4F1F-AFD9-7F257F7583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58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49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C0555F-BE71-461D-BC29-8D172323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281953-8904-41A3-9CEB-410AB61BC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487628-FB0F-418A-9C48-D7D19DBC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9F3A86-726F-4912-AFEE-0AA7C54D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9A205E-54C5-44FB-93E9-84213836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0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980AF9-86E4-44D4-B09E-D2E70AB9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BF914D-4318-4BCA-86C5-B349F4BF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70353E-F575-4333-A348-46C12909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8DE52-35B9-4E16-A9B5-F5C0269F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A29CD8-888E-4FEF-8057-883A4791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15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1198C4-3D72-4279-BD90-EC7664CDC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364CEC-F413-4912-B975-728FBDB9A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1B762D-4B1E-40C5-84FD-55BAD7E4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8A3FBC-1BED-44D7-B651-FE88AA4A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FAE10-0576-49C4-AD8F-C76C7B53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1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4C388-5300-4CA8-B123-4B13FBC2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C38B22-4248-4110-BB00-314F85A5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57F2F8-DC0C-4ADF-B471-7946596D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3AFF67-8B4B-43EE-8CA3-447CF1A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36B087-66AB-4BB8-91B4-9BCA6A77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6E3496-32A7-469D-805B-923E0900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894C9A-D265-4F01-97E7-A03B09CE9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9B9F77-039F-496E-986F-AC2DC95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A8C6FD-6BFB-4AC3-90C1-E3F297BA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1C3C24-AB1C-4ECA-B5F7-15C737B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7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721A0A-89BC-4F79-9F16-15CB37AD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55193-F590-4A90-8635-503C24A9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5FC4AE-37E0-43D7-B233-90498AAD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A607A5-3CA9-44B4-8BE8-46E3A32E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EC662B-371C-404E-BDA8-9D96663F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A883F-E48A-47BF-97F5-75E38578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58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2067A-5204-4CB4-8FC1-3E3031DC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1D4F4E-7188-48D6-8DBB-DA6A6D3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5AE292-E0AA-47BD-AF15-DD7B66498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5AE773-6A8A-4789-9E3D-306E1B40E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A99297-E60F-45AD-B9A6-06A7107DD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778AEE-80AE-45B3-BC25-B6AE1A2A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8CED7E4-C429-4CB0-B400-90D262E5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BDFE8D-3A84-41F6-A8FF-7BF22E2F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32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84A4B0-6EE7-4E30-9703-C0BF65E80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385F46-02D3-4705-8B04-EAB9645B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DBDA1A-3755-45DE-8514-21F91325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213806-5955-42E8-989F-D0E23F79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29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EAB64D-40F6-419C-9631-E90C4CEB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DE0E45-4D4C-47CA-822C-53FB8F00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2243A-231C-4C7B-A128-32E2C8A3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98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E89A6-5CBD-4B62-89D2-19D3EC40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93A90-71BC-420B-939C-64D9681F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8F0AA68-51DE-43E9-A38F-F9F521662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18D581-D18B-4DCA-A896-3E1D1EFF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6EAEF3-E199-43B3-8BAB-88EC838F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691914-1413-4B97-9E11-A81F011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5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CFC68-7F78-40A2-AB9B-B19086FE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0997486-40B2-4A66-AB16-C683006B4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D94EC7-62EA-43CB-8083-B39F6C1E6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E42729-24A1-4536-A68D-B96277A8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AFB897-196E-4DA2-AE56-1F29E716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8F3232-0AED-469C-84A7-F1311325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4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01D8BF-D325-403D-BCD6-49C8EAFC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C816CE-421F-4794-AC03-ACD6FC92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6612D5-270B-4AEC-9D1D-6791FD017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FE5E-396C-4AD7-B52F-868C0FFF92C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2BB3F0-8781-453B-8E4A-B677D76E7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613FC8-E8B5-4962-A61B-072528539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6603-4F31-4050-B90E-A57462B5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ef.osaka.lg.jp/o130300/hirado/shisakujigyo/makinotakatsukisen.html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>
            <a:extLst>
              <a:ext uri="{FF2B5EF4-FFF2-40B4-BE49-F238E27FC236}">
                <a16:creationId xmlns:a16="http://schemas.microsoft.com/office/drawing/2014/main" id="{63FA8EBE-0100-4542-9BD9-6C85F272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02" t="11950" b="22384"/>
          <a:stretch/>
        </p:blipFill>
        <p:spPr bwMode="auto">
          <a:xfrm>
            <a:off x="4717355" y="846566"/>
            <a:ext cx="4303887" cy="392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92571" cy="3136361"/>
            <a:chOff x="8469" y="490939"/>
            <a:chExt cx="4692571" cy="313636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09463"/>
              <a:ext cx="4692571" cy="2817837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○本路線は、京都府京都市から大阪府守口市に至る広域的な幹線道路です。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zh-TW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○現在、淀川を渡河する橋梁が、大阪府北東部において、南は枚方市の枚方大</a:t>
              </a:r>
              <a:b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橋から北は京都府八幡市の御幸（ごこう）橋まで約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12km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離れており、隣接道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路である国道</a:t>
              </a:r>
              <a:r>
                <a:rPr lang="en-US" altLang="ja-JP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170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号（大阪外環状線）及び府道京都守口線の交通が枚方大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橋に集中し、慢性的な渋滞が発生しています。そのため、関連する都市計画道路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牧野高槻線を整備し交通分散を図ります。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zh-TW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○本事業は、都市計画道路</a:t>
              </a:r>
              <a:r>
                <a:rPr lang="zh-TW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牧野高槻線</a:t>
              </a:r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の整備にともなう交通量増加に対応する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highlight>
                    <a:srgbClr val="FFFFFF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　　ため、現道を２車線から４車線に整備することが目的です。</a:t>
              </a:r>
              <a:endParaRPr lang="en-US" altLang="ja-JP" sz="1050" dirty="0">
                <a:highlight>
                  <a:srgbClr val="FFFFFF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枚方市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三栗２丁目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上島町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　京都守口線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17097" y="3999090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8337230-D3F3-4901-9049-3A50AE551D8C}"/>
              </a:ext>
            </a:extLst>
          </p:cNvPr>
          <p:cNvSpPr txBox="1"/>
          <p:nvPr/>
        </p:nvSpPr>
        <p:spPr>
          <a:xfrm>
            <a:off x="3634510" y="457844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BB0B2B7-D4A2-4040-9235-08CD2223B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254" y="882485"/>
            <a:ext cx="354663" cy="602927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670F626-C553-4F78-A33A-FA7B4F150CB1}"/>
              </a:ext>
            </a:extLst>
          </p:cNvPr>
          <p:cNvGrpSpPr/>
          <p:nvPr/>
        </p:nvGrpSpPr>
        <p:grpSpPr>
          <a:xfrm>
            <a:off x="4618642" y="4971291"/>
            <a:ext cx="4723478" cy="2271088"/>
            <a:chOff x="4618642" y="5345652"/>
            <a:chExt cx="4723478" cy="227108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C4F3754-2544-4C42-8680-D3298D5CC417}"/>
                </a:ext>
              </a:extLst>
            </p:cNvPr>
            <p:cNvSpPr txBox="1"/>
            <p:nvPr/>
          </p:nvSpPr>
          <p:spPr>
            <a:xfrm>
              <a:off x="4641977" y="5701933"/>
              <a:ext cx="47001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6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D1F20741-E8A4-41D5-AD41-01D42358728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E242EFBF-F446-49F3-9061-7543BA734C26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808E5FEE-95FD-4A5E-B0E7-2F35A03098ED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299CA70F-63C6-4C2F-8641-A7A607F869D6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D62065D2-3365-437F-A1B0-414EE691EB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28229D86-EA53-4FD2-9F23-CA4859B08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F08D8A0-2E4B-4F1E-AF47-C5796888D263}"/>
              </a:ext>
            </a:extLst>
          </p:cNvPr>
          <p:cNvGrpSpPr/>
          <p:nvPr/>
        </p:nvGrpSpPr>
        <p:grpSpPr>
          <a:xfrm>
            <a:off x="5644065" y="2331767"/>
            <a:ext cx="283191" cy="201074"/>
            <a:chOff x="9357273" y="4664287"/>
            <a:chExt cx="283191" cy="201074"/>
          </a:xfrm>
        </p:grpSpPr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C398D7F6-353B-409E-9254-BC85C0F1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914312C8-211E-4569-A89E-6D4592459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pic>
        <p:nvPicPr>
          <p:cNvPr id="76" name="図 75">
            <a:extLst>
              <a:ext uri="{FF2B5EF4-FFF2-40B4-BE49-F238E27FC236}">
                <a16:creationId xmlns:a16="http://schemas.microsoft.com/office/drawing/2014/main" id="{EB4FAC4A-DF1E-47CC-BF75-DF50D4F0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540" y="1261312"/>
            <a:ext cx="347472" cy="59070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480E49E0-15F8-4C97-8952-911784D6E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0" y="859212"/>
            <a:ext cx="1173823" cy="18756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楕円 77">
            <a:extLst>
              <a:ext uri="{FF2B5EF4-FFF2-40B4-BE49-F238E27FC236}">
                <a16:creationId xmlns:a16="http://schemas.microsoft.com/office/drawing/2014/main" id="{15538460-0D5D-4AFB-A529-21A61555B3A9}"/>
              </a:ext>
            </a:extLst>
          </p:cNvPr>
          <p:cNvSpPr/>
          <p:nvPr/>
        </p:nvSpPr>
        <p:spPr>
          <a:xfrm>
            <a:off x="5618919" y="1326955"/>
            <a:ext cx="114214" cy="1142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05BC8E08-A398-46F7-A828-8EE37011AD28}"/>
              </a:ext>
            </a:extLst>
          </p:cNvPr>
          <p:cNvCxnSpPr>
            <a:cxnSpLocks/>
            <a:endCxn id="78" idx="3"/>
          </p:cNvCxnSpPr>
          <p:nvPr/>
        </p:nvCxnSpPr>
        <p:spPr>
          <a:xfrm flipV="1">
            <a:off x="5313451" y="1424443"/>
            <a:ext cx="322194" cy="2279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63F63D7A-CB9A-400E-B608-2A2E25E6AC8E}"/>
              </a:ext>
            </a:extLst>
          </p:cNvPr>
          <p:cNvCxnSpPr>
            <a:cxnSpLocks/>
          </p:cNvCxnSpPr>
          <p:nvPr/>
        </p:nvCxnSpPr>
        <p:spPr>
          <a:xfrm flipH="1">
            <a:off x="4737597" y="1655010"/>
            <a:ext cx="5845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A81E2C9-9B6E-4ECA-9EF7-B0A7D5D66CAA}"/>
              </a:ext>
            </a:extLst>
          </p:cNvPr>
          <p:cNvSpPr txBox="1"/>
          <p:nvPr/>
        </p:nvSpPr>
        <p:spPr>
          <a:xfrm>
            <a:off x="4520446" y="1404830"/>
            <a:ext cx="1000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事業箇所</a:t>
            </a: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07C405DA-67B1-4C69-8BBC-A77DDB153CE7}"/>
              </a:ext>
            </a:extLst>
          </p:cNvPr>
          <p:cNvGrpSpPr/>
          <p:nvPr/>
        </p:nvGrpSpPr>
        <p:grpSpPr>
          <a:xfrm>
            <a:off x="5828414" y="3385634"/>
            <a:ext cx="283191" cy="201074"/>
            <a:chOff x="9357273" y="4664287"/>
            <a:chExt cx="283191" cy="201074"/>
          </a:xfrm>
        </p:grpSpPr>
        <p:sp>
          <p:nvSpPr>
            <p:cNvPr id="83" name="Freeform 4">
              <a:extLst>
                <a:ext uri="{FF2B5EF4-FFF2-40B4-BE49-F238E27FC236}">
                  <a16:creationId xmlns:a16="http://schemas.microsoft.com/office/drawing/2014/main" id="{3D423D49-1475-49AF-80D6-53E98216A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09E3B9D7-7F03-4EF9-A577-854E62C57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41" y="4696966"/>
              <a:ext cx="159085" cy="14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8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9008DF98-9547-407C-A718-04E861414897}"/>
              </a:ext>
            </a:extLst>
          </p:cNvPr>
          <p:cNvCxnSpPr>
            <a:cxnSpLocks/>
          </p:cNvCxnSpPr>
          <p:nvPr/>
        </p:nvCxnSpPr>
        <p:spPr>
          <a:xfrm flipV="1">
            <a:off x="7468403" y="2774551"/>
            <a:ext cx="0" cy="1088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A16A64DD-904A-42F9-8FBB-2BDE1E4E80BE}"/>
              </a:ext>
            </a:extLst>
          </p:cNvPr>
          <p:cNvCxnSpPr>
            <a:cxnSpLocks/>
          </p:cNvCxnSpPr>
          <p:nvPr/>
        </p:nvCxnSpPr>
        <p:spPr>
          <a:xfrm flipV="1">
            <a:off x="7857023" y="2255520"/>
            <a:ext cx="0" cy="16076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1D79AA63-323C-48D4-BF1F-CFAF4ED00F2A}"/>
              </a:ext>
            </a:extLst>
          </p:cNvPr>
          <p:cNvCxnSpPr>
            <a:cxnSpLocks/>
          </p:cNvCxnSpPr>
          <p:nvPr/>
        </p:nvCxnSpPr>
        <p:spPr>
          <a:xfrm>
            <a:off x="7485489" y="3776704"/>
            <a:ext cx="36391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38">
            <a:extLst>
              <a:ext uri="{FF2B5EF4-FFF2-40B4-BE49-F238E27FC236}">
                <a16:creationId xmlns:a16="http://schemas.microsoft.com/office/drawing/2014/main" id="{C668081D-F02E-4281-93EF-921B370CBEEB}"/>
              </a:ext>
            </a:extLst>
          </p:cNvPr>
          <p:cNvSpPr txBox="1"/>
          <p:nvPr/>
        </p:nvSpPr>
        <p:spPr>
          <a:xfrm>
            <a:off x="7485489" y="3949189"/>
            <a:ext cx="789403" cy="332643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L=1.5km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C94944C-A867-42E9-81C0-C1DACBC93D68}"/>
              </a:ext>
            </a:extLst>
          </p:cNvPr>
          <p:cNvSpPr/>
          <p:nvPr/>
        </p:nvSpPr>
        <p:spPr>
          <a:xfrm>
            <a:off x="8434842" y="3217055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枚方市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E0EB0B4B-0F48-4521-9502-FF2AA665CDDF}"/>
              </a:ext>
            </a:extLst>
          </p:cNvPr>
          <p:cNvSpPr/>
          <p:nvPr/>
        </p:nvSpPr>
        <p:spPr>
          <a:xfrm>
            <a:off x="4925379" y="3008702"/>
            <a:ext cx="565075" cy="291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9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高槻市</a:t>
            </a:r>
          </a:p>
        </p:txBody>
      </p:sp>
      <p:sp>
        <p:nvSpPr>
          <p:cNvPr id="102" name="テキスト ボックス 38">
            <a:extLst>
              <a:ext uri="{FF2B5EF4-FFF2-40B4-BE49-F238E27FC236}">
                <a16:creationId xmlns:a16="http://schemas.microsoft.com/office/drawing/2014/main" id="{CC539C63-217D-4D06-86A7-E4FC1A1256E5}"/>
              </a:ext>
            </a:extLst>
          </p:cNvPr>
          <p:cNvSpPr txBox="1"/>
          <p:nvPr/>
        </p:nvSpPr>
        <p:spPr>
          <a:xfrm>
            <a:off x="5783580" y="4005396"/>
            <a:ext cx="143676" cy="68077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枚方大橋</a:t>
            </a:r>
          </a:p>
        </p:txBody>
      </p:sp>
      <p:sp>
        <p:nvSpPr>
          <p:cNvPr id="104" name="テキスト ボックス 38">
            <a:extLst>
              <a:ext uri="{FF2B5EF4-FFF2-40B4-BE49-F238E27FC236}">
                <a16:creationId xmlns:a16="http://schemas.microsoft.com/office/drawing/2014/main" id="{FA32797A-9018-4296-A7D5-C2E15ABF0C32}"/>
              </a:ext>
            </a:extLst>
          </p:cNvPr>
          <p:cNvSpPr txBox="1"/>
          <p:nvPr/>
        </p:nvSpPr>
        <p:spPr>
          <a:xfrm rot="1387172">
            <a:off x="8262369" y="992188"/>
            <a:ext cx="159763" cy="82023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京都守口線</a:t>
            </a:r>
          </a:p>
        </p:txBody>
      </p:sp>
      <p:grpSp>
        <p:nvGrpSpPr>
          <p:cNvPr id="270" name="グループ化 269">
            <a:extLst>
              <a:ext uri="{FF2B5EF4-FFF2-40B4-BE49-F238E27FC236}">
                <a16:creationId xmlns:a16="http://schemas.microsoft.com/office/drawing/2014/main" id="{6D3C8D25-28F9-46C7-A11A-21512FBB6477}"/>
              </a:ext>
            </a:extLst>
          </p:cNvPr>
          <p:cNvGrpSpPr/>
          <p:nvPr/>
        </p:nvGrpSpPr>
        <p:grpSpPr>
          <a:xfrm>
            <a:off x="45747" y="4744301"/>
            <a:ext cx="4367575" cy="1465890"/>
            <a:chOff x="2752097" y="2474995"/>
            <a:chExt cx="4367575" cy="1465890"/>
          </a:xfrm>
        </p:grpSpPr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405970A7-FFE7-41AF-A32B-24274BD2D8F8}"/>
                </a:ext>
              </a:extLst>
            </p:cNvPr>
            <p:cNvGrpSpPr/>
            <p:nvPr/>
          </p:nvGrpSpPr>
          <p:grpSpPr>
            <a:xfrm>
              <a:off x="2752097" y="2474995"/>
              <a:ext cx="4367575" cy="1462691"/>
              <a:chOff x="2752097" y="1558021"/>
              <a:chExt cx="7105646" cy="2379665"/>
            </a:xfrm>
          </p:grpSpPr>
          <p:grpSp>
            <p:nvGrpSpPr>
              <p:cNvPr id="281" name="グループ化 280">
                <a:extLst>
                  <a:ext uri="{FF2B5EF4-FFF2-40B4-BE49-F238E27FC236}">
                    <a16:creationId xmlns:a16="http://schemas.microsoft.com/office/drawing/2014/main" id="{286E35A6-66D8-436F-94FC-EC332FD6C0AD}"/>
                  </a:ext>
                </a:extLst>
              </p:cNvPr>
              <p:cNvGrpSpPr/>
              <p:nvPr/>
            </p:nvGrpSpPr>
            <p:grpSpPr>
              <a:xfrm>
                <a:off x="2752097" y="1558021"/>
                <a:ext cx="7105646" cy="2379665"/>
                <a:chOff x="2752097" y="1558021"/>
                <a:chExt cx="7105646" cy="2379665"/>
              </a:xfrm>
            </p:grpSpPr>
            <p:cxnSp>
              <p:nvCxnSpPr>
                <p:cNvPr id="290" name="直線コネクタ 289">
                  <a:extLst>
                    <a:ext uri="{FF2B5EF4-FFF2-40B4-BE49-F238E27FC236}">
                      <a16:creationId xmlns:a16="http://schemas.microsoft.com/office/drawing/2014/main" id="{6A4EF011-D7A8-481D-8D59-0AFB054DA6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4432" y="3937686"/>
                  <a:ext cx="677100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線コネクタ 290">
                  <a:extLst>
                    <a:ext uri="{FF2B5EF4-FFF2-40B4-BE49-F238E27FC236}">
                      <a16:creationId xmlns:a16="http://schemas.microsoft.com/office/drawing/2014/main" id="{45A3E230-6F3E-4474-839A-F83A1E238516}"/>
                    </a:ext>
                  </a:extLst>
                </p:cNvPr>
                <p:cNvCxnSpPr/>
                <p:nvPr/>
              </p:nvCxnSpPr>
              <p:spPr>
                <a:xfrm>
                  <a:off x="2928880" y="1657947"/>
                  <a:ext cx="0" cy="16640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線矢印コネクタ 291">
                  <a:extLst>
                    <a:ext uri="{FF2B5EF4-FFF2-40B4-BE49-F238E27FC236}">
                      <a16:creationId xmlns:a16="http://schemas.microsoft.com/office/drawing/2014/main" id="{8D772882-A892-412D-BFE8-1DF4AA3DD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4432" y="1853184"/>
                  <a:ext cx="67710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線コネクタ 292">
                  <a:extLst>
                    <a:ext uri="{FF2B5EF4-FFF2-40B4-BE49-F238E27FC236}">
                      <a16:creationId xmlns:a16="http://schemas.microsoft.com/office/drawing/2014/main" id="{BAA8E564-E483-4B99-AD18-E17B68CEC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5056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線コネクタ 293">
                  <a:extLst>
                    <a:ext uri="{FF2B5EF4-FFF2-40B4-BE49-F238E27FC236}">
                      <a16:creationId xmlns:a16="http://schemas.microsoft.com/office/drawing/2014/main" id="{F0A47AD8-5331-429F-9DBB-4710300116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448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線コネクタ 294">
                  <a:extLst>
                    <a:ext uri="{FF2B5EF4-FFF2-40B4-BE49-F238E27FC236}">
                      <a16:creationId xmlns:a16="http://schemas.microsoft.com/office/drawing/2014/main" id="{0DA2D922-3B0E-45EC-AA4B-A82026108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2480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線コネクタ 295">
                  <a:extLst>
                    <a:ext uri="{FF2B5EF4-FFF2-40B4-BE49-F238E27FC236}">
                      <a16:creationId xmlns:a16="http://schemas.microsoft.com/office/drawing/2014/main" id="{197E7604-5046-4C9C-90CC-8FC0CE562F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8800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線コネクタ 296">
                  <a:extLst>
                    <a:ext uri="{FF2B5EF4-FFF2-40B4-BE49-F238E27FC236}">
                      <a16:creationId xmlns:a16="http://schemas.microsoft.com/office/drawing/2014/main" id="{ABE51046-63F3-43FA-A07B-A7F57A6D5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7712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直線コネクタ 297">
                  <a:extLst>
                    <a:ext uri="{FF2B5EF4-FFF2-40B4-BE49-F238E27FC236}">
                      <a16:creationId xmlns:a16="http://schemas.microsoft.com/office/drawing/2014/main" id="{D52F9829-F726-4C81-AF90-9DBE535823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5744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直線コネクタ 298">
                  <a:extLst>
                    <a:ext uri="{FF2B5EF4-FFF2-40B4-BE49-F238E27FC236}">
                      <a16:creationId xmlns:a16="http://schemas.microsoft.com/office/drawing/2014/main" id="{D0D55B27-6F57-4EF1-940E-FED6A396D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92064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直線コネクタ 299">
                  <a:extLst>
                    <a:ext uri="{FF2B5EF4-FFF2-40B4-BE49-F238E27FC236}">
                      <a16:creationId xmlns:a16="http://schemas.microsoft.com/office/drawing/2014/main" id="{77A75559-2E2D-4A28-A6BB-DB14F4634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5360" y="2001520"/>
                  <a:ext cx="0" cy="132047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直線コネクタ 300">
                  <a:extLst>
                    <a:ext uri="{FF2B5EF4-FFF2-40B4-BE49-F238E27FC236}">
                      <a16:creationId xmlns:a16="http://schemas.microsoft.com/office/drawing/2014/main" id="{417A81EA-9D21-404E-A117-FBFF0FCFF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95440" y="1657947"/>
                  <a:ext cx="0" cy="166404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直線矢印コネクタ 301">
                  <a:extLst>
                    <a:ext uri="{FF2B5EF4-FFF2-40B4-BE49-F238E27FC236}">
                      <a16:creationId xmlns:a16="http://schemas.microsoft.com/office/drawing/2014/main" id="{62595672-7A83-4BB6-92B2-022330777A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2105152"/>
                  <a:ext cx="44171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直線矢印コネクタ 302">
                  <a:extLst>
                    <a:ext uri="{FF2B5EF4-FFF2-40B4-BE49-F238E27FC236}">
                      <a16:creationId xmlns:a16="http://schemas.microsoft.com/office/drawing/2014/main" id="{2561CE39-CEF1-4EA7-A547-0521FE303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4432" y="2105152"/>
                  <a:ext cx="65062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直線矢印コネクタ 303">
                  <a:extLst>
                    <a:ext uri="{FF2B5EF4-FFF2-40B4-BE49-F238E27FC236}">
                      <a16:creationId xmlns:a16="http://schemas.microsoft.com/office/drawing/2014/main" id="{888D4512-1CD4-45F3-A342-709F002511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5056" y="2105152"/>
                  <a:ext cx="4693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直線矢印コネクタ 304">
                  <a:extLst>
                    <a:ext uri="{FF2B5EF4-FFF2-40B4-BE49-F238E27FC236}">
                      <a16:creationId xmlns:a16="http://schemas.microsoft.com/office/drawing/2014/main" id="{ED8CA387-455E-4591-99D8-23A87B87E9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448" y="2105152"/>
                  <a:ext cx="101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直線矢印コネクタ 305">
                  <a:extLst>
                    <a:ext uri="{FF2B5EF4-FFF2-40B4-BE49-F238E27FC236}">
                      <a16:creationId xmlns:a16="http://schemas.microsoft.com/office/drawing/2014/main" id="{B7E8B0BE-110E-4FE5-A29F-208F2F339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2480" y="2105152"/>
                  <a:ext cx="10335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直線矢印コネクタ 306">
                  <a:extLst>
                    <a:ext uri="{FF2B5EF4-FFF2-40B4-BE49-F238E27FC236}">
                      <a16:creationId xmlns:a16="http://schemas.microsoft.com/office/drawing/2014/main" id="{7C0197E6-CB15-4599-AAB6-67CFC4D1F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37712" y="2105152"/>
                  <a:ext cx="101803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直線矢印コネクタ 307">
                  <a:extLst>
                    <a:ext uri="{FF2B5EF4-FFF2-40B4-BE49-F238E27FC236}">
                      <a16:creationId xmlns:a16="http://schemas.microsoft.com/office/drawing/2014/main" id="{C900C516-AEDB-43D8-9A93-DAA5A00B8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55744" y="2105152"/>
                  <a:ext cx="103632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直線矢印コネクタ 308">
                  <a:extLst>
                    <a:ext uri="{FF2B5EF4-FFF2-40B4-BE49-F238E27FC236}">
                      <a16:creationId xmlns:a16="http://schemas.microsoft.com/office/drawing/2014/main" id="{BB0DCA72-D26B-4DCC-8752-6808817A5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92064" y="2105152"/>
                  <a:ext cx="46329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直線矢印コネクタ 309">
                  <a:extLst>
                    <a:ext uri="{FF2B5EF4-FFF2-40B4-BE49-F238E27FC236}">
                      <a16:creationId xmlns:a16="http://schemas.microsoft.com/office/drawing/2014/main" id="{FFAE1DF5-2D06-45D9-95AA-F628AC692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55360" y="2105152"/>
                  <a:ext cx="64008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1" name="テキスト ボックス 310">
                  <a:extLst>
                    <a:ext uri="{FF2B5EF4-FFF2-40B4-BE49-F238E27FC236}">
                      <a16:creationId xmlns:a16="http://schemas.microsoft.com/office/drawing/2014/main" id="{3CC47281-A668-48B2-B648-92017A98C2B1}"/>
                    </a:ext>
                  </a:extLst>
                </p:cNvPr>
                <p:cNvSpPr txBox="1"/>
                <p:nvPr/>
              </p:nvSpPr>
              <p:spPr>
                <a:xfrm>
                  <a:off x="5807017" y="1558021"/>
                  <a:ext cx="1005840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22.0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2" name="テキスト ボックス 311">
                  <a:extLst>
                    <a:ext uri="{FF2B5EF4-FFF2-40B4-BE49-F238E27FC236}">
                      <a16:creationId xmlns:a16="http://schemas.microsoft.com/office/drawing/2014/main" id="{1E2E4C55-D760-4084-88BD-89F7F9825C97}"/>
                    </a:ext>
                  </a:extLst>
                </p:cNvPr>
                <p:cNvSpPr txBox="1"/>
                <p:nvPr/>
              </p:nvSpPr>
              <p:spPr>
                <a:xfrm>
                  <a:off x="2752097" y="1790606"/>
                  <a:ext cx="1005840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3" name="テキスト ボックス 312">
                  <a:extLst>
                    <a:ext uri="{FF2B5EF4-FFF2-40B4-BE49-F238E27FC236}">
                      <a16:creationId xmlns:a16="http://schemas.microsoft.com/office/drawing/2014/main" id="{B0A937D0-A7F5-4D55-86E5-CCBB3565A7BE}"/>
                    </a:ext>
                  </a:extLst>
                </p:cNvPr>
                <p:cNvSpPr txBox="1"/>
                <p:nvPr/>
              </p:nvSpPr>
              <p:spPr>
                <a:xfrm>
                  <a:off x="8851903" y="1814918"/>
                  <a:ext cx="1005840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4" name="テキスト ボックス 313">
                  <a:extLst>
                    <a:ext uri="{FF2B5EF4-FFF2-40B4-BE49-F238E27FC236}">
                      <a16:creationId xmlns:a16="http://schemas.microsoft.com/office/drawing/2014/main" id="{D604FFEC-BDB7-470A-833E-F9F945D4DDD1}"/>
                    </a:ext>
                  </a:extLst>
                </p:cNvPr>
                <p:cNvSpPr txBox="1"/>
                <p:nvPr/>
              </p:nvSpPr>
              <p:spPr>
                <a:xfrm>
                  <a:off x="3515682" y="1793209"/>
                  <a:ext cx="581657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5" name="テキスト ボックス 314">
                  <a:extLst>
                    <a:ext uri="{FF2B5EF4-FFF2-40B4-BE49-F238E27FC236}">
                      <a16:creationId xmlns:a16="http://schemas.microsoft.com/office/drawing/2014/main" id="{0B4738E8-E42B-417B-942A-7295C1E6BF4A}"/>
                    </a:ext>
                  </a:extLst>
                </p:cNvPr>
                <p:cNvSpPr txBox="1"/>
                <p:nvPr/>
              </p:nvSpPr>
              <p:spPr>
                <a:xfrm>
                  <a:off x="8510620" y="1814918"/>
                  <a:ext cx="618949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6" name="テキスト ボックス 315">
                  <a:extLst>
                    <a:ext uri="{FF2B5EF4-FFF2-40B4-BE49-F238E27FC236}">
                      <a16:creationId xmlns:a16="http://schemas.microsoft.com/office/drawing/2014/main" id="{B675DCCC-9F0A-4B46-B64A-4ADD07566D10}"/>
                    </a:ext>
                  </a:extLst>
                </p:cNvPr>
                <p:cNvSpPr txBox="1"/>
                <p:nvPr/>
              </p:nvSpPr>
              <p:spPr>
                <a:xfrm>
                  <a:off x="4211084" y="1797538"/>
                  <a:ext cx="728182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7" name="テキスト ボックス 316">
                  <a:extLst>
                    <a:ext uri="{FF2B5EF4-FFF2-40B4-BE49-F238E27FC236}">
                      <a16:creationId xmlns:a16="http://schemas.microsoft.com/office/drawing/2014/main" id="{A7B35423-6E90-414B-9D9C-664780E6E521}"/>
                    </a:ext>
                  </a:extLst>
                </p:cNvPr>
                <p:cNvSpPr txBox="1"/>
                <p:nvPr/>
              </p:nvSpPr>
              <p:spPr>
                <a:xfrm>
                  <a:off x="5257050" y="1797056"/>
                  <a:ext cx="714794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8" name="テキスト ボックス 317">
                  <a:extLst>
                    <a:ext uri="{FF2B5EF4-FFF2-40B4-BE49-F238E27FC236}">
                      <a16:creationId xmlns:a16="http://schemas.microsoft.com/office/drawing/2014/main" id="{4B8D54EB-02AC-4868-84A9-B3F2E8E2C836}"/>
                    </a:ext>
                  </a:extLst>
                </p:cNvPr>
                <p:cNvSpPr txBox="1"/>
                <p:nvPr/>
              </p:nvSpPr>
              <p:spPr>
                <a:xfrm>
                  <a:off x="6703051" y="1831587"/>
                  <a:ext cx="699598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19" name="テキスト ボックス 318">
                  <a:extLst>
                    <a:ext uri="{FF2B5EF4-FFF2-40B4-BE49-F238E27FC236}">
                      <a16:creationId xmlns:a16="http://schemas.microsoft.com/office/drawing/2014/main" id="{33B03E17-593A-496B-8D4B-7DCDBA47A6D6}"/>
                    </a:ext>
                  </a:extLst>
                </p:cNvPr>
                <p:cNvSpPr txBox="1"/>
                <p:nvPr/>
              </p:nvSpPr>
              <p:spPr>
                <a:xfrm>
                  <a:off x="7751828" y="1831587"/>
                  <a:ext cx="726003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3.25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20" name="テキスト ボックス 319">
                  <a:extLst>
                    <a:ext uri="{FF2B5EF4-FFF2-40B4-BE49-F238E27FC236}">
                      <a16:creationId xmlns:a16="http://schemas.microsoft.com/office/drawing/2014/main" id="{F5E86DAE-F7B1-4F4A-B762-F966859A9829}"/>
                    </a:ext>
                  </a:extLst>
                </p:cNvPr>
                <p:cNvSpPr txBox="1"/>
                <p:nvPr/>
              </p:nvSpPr>
              <p:spPr>
                <a:xfrm>
                  <a:off x="6018883" y="1771838"/>
                  <a:ext cx="603276" cy="35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8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1.0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B98529E1-8B54-4061-A8C6-5C2B92E0546D}"/>
                  </a:ext>
                </a:extLst>
              </p:cNvPr>
              <p:cNvSpPr txBox="1"/>
              <p:nvPr/>
            </p:nvSpPr>
            <p:spPr>
              <a:xfrm>
                <a:off x="2899223" y="2169483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歩道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3" name="テキスト ボックス 282">
                <a:extLst>
                  <a:ext uri="{FF2B5EF4-FFF2-40B4-BE49-F238E27FC236}">
                    <a16:creationId xmlns:a16="http://schemas.microsoft.com/office/drawing/2014/main" id="{A3FF8C5A-A06E-4296-8E39-388BB41E172D}"/>
                  </a:ext>
                </a:extLst>
              </p:cNvPr>
              <p:cNvSpPr txBox="1"/>
              <p:nvPr/>
            </p:nvSpPr>
            <p:spPr>
              <a:xfrm>
                <a:off x="3354462" y="2162710"/>
                <a:ext cx="910579" cy="45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自転車</a:t>
                </a:r>
                <a:endPara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lang="ja-JP" altLang="en-US" sz="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通行帯</a:t>
                </a:r>
                <a:endParaRPr kumimoji="1"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61B18BFE-FFB3-4860-AC78-F99A4602DED8}"/>
                  </a:ext>
                </a:extLst>
              </p:cNvPr>
              <p:cNvSpPr txBox="1"/>
              <p:nvPr/>
            </p:nvSpPr>
            <p:spPr>
              <a:xfrm>
                <a:off x="4199138" y="2169483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5" name="テキスト ボックス 284">
                <a:extLst>
                  <a:ext uri="{FF2B5EF4-FFF2-40B4-BE49-F238E27FC236}">
                    <a16:creationId xmlns:a16="http://schemas.microsoft.com/office/drawing/2014/main" id="{41F2F49D-3436-4A79-BF09-EBA46496D16B}"/>
                  </a:ext>
                </a:extLst>
              </p:cNvPr>
              <p:cNvSpPr txBox="1"/>
              <p:nvPr/>
            </p:nvSpPr>
            <p:spPr>
              <a:xfrm>
                <a:off x="5226067" y="2169483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6" name="テキスト ボックス 285">
                <a:extLst>
                  <a:ext uri="{FF2B5EF4-FFF2-40B4-BE49-F238E27FC236}">
                    <a16:creationId xmlns:a16="http://schemas.microsoft.com/office/drawing/2014/main" id="{26F4207D-B4CA-43E2-AFD8-1C8A59FB84BE}"/>
                  </a:ext>
                </a:extLst>
              </p:cNvPr>
              <p:cNvSpPr txBox="1"/>
              <p:nvPr/>
            </p:nvSpPr>
            <p:spPr>
              <a:xfrm>
                <a:off x="6076459" y="2137572"/>
                <a:ext cx="500725" cy="7649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中央帯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3FCAC2E-992F-4B0E-AAAB-EC8990C2E902}"/>
                  </a:ext>
                </a:extLst>
              </p:cNvPr>
              <p:cNvSpPr txBox="1"/>
              <p:nvPr/>
            </p:nvSpPr>
            <p:spPr>
              <a:xfrm>
                <a:off x="6705352" y="2169480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D57090A6-6FD4-4DE7-86C1-EBF5C907E558}"/>
                  </a:ext>
                </a:extLst>
              </p:cNvPr>
              <p:cNvSpPr txBox="1"/>
              <p:nvPr/>
            </p:nvSpPr>
            <p:spPr>
              <a:xfrm>
                <a:off x="7723346" y="2165426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車道</a:t>
                </a:r>
              </a:p>
            </p:txBody>
          </p:sp>
          <p:sp>
            <p:nvSpPr>
              <p:cNvPr id="289" name="テキスト ボックス 288">
                <a:extLst>
                  <a:ext uri="{FF2B5EF4-FFF2-40B4-BE49-F238E27FC236}">
                    <a16:creationId xmlns:a16="http://schemas.microsoft.com/office/drawing/2014/main" id="{45F82D1F-34DE-4ED5-8159-851B93A92DA5}"/>
                  </a:ext>
                </a:extLst>
              </p:cNvPr>
              <p:cNvSpPr txBox="1"/>
              <p:nvPr/>
            </p:nvSpPr>
            <p:spPr>
              <a:xfrm>
                <a:off x="9024879" y="2165426"/>
                <a:ext cx="701040" cy="35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歩道</a:t>
                </a:r>
                <a:endPara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272" name="図 271">
              <a:extLst>
                <a:ext uri="{FF2B5EF4-FFF2-40B4-BE49-F238E27FC236}">
                  <a16:creationId xmlns:a16="http://schemas.microsoft.com/office/drawing/2014/main" id="{E32F9261-BD37-467E-A786-7BFC2B10A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4" t="43056" r="90152" b="38066"/>
            <a:stretch/>
          </p:blipFill>
          <p:spPr>
            <a:xfrm>
              <a:off x="2858025" y="3609242"/>
              <a:ext cx="391972" cy="319542"/>
            </a:xfrm>
            <a:prstGeom prst="rect">
              <a:avLst/>
            </a:prstGeom>
          </p:spPr>
        </p:pic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E8CF590-D193-4E14-A7CB-DE1CA2A2DA6E}"/>
                </a:ext>
              </a:extLst>
            </p:cNvPr>
            <p:cNvSpPr txBox="1"/>
            <p:nvPr/>
          </p:nvSpPr>
          <p:spPr>
            <a:xfrm>
              <a:off x="6197370" y="2849967"/>
              <a:ext cx="5596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</a:t>
              </a:r>
              <a:endParaRPr lang="en-US" altLang="ja-JP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通行帯</a:t>
              </a:r>
              <a:endPara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74" name="図 273">
              <a:extLst>
                <a:ext uri="{FF2B5EF4-FFF2-40B4-BE49-F238E27FC236}">
                  <a16:creationId xmlns:a16="http://schemas.microsoft.com/office/drawing/2014/main" id="{E7E17FD4-9FF6-4E6E-A83F-930FFCABA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4" t="43056" r="90152" b="38066"/>
            <a:stretch/>
          </p:blipFill>
          <p:spPr>
            <a:xfrm>
              <a:off x="6646673" y="3614946"/>
              <a:ext cx="391972" cy="319542"/>
            </a:xfrm>
            <a:prstGeom prst="rect">
              <a:avLst/>
            </a:prstGeom>
          </p:spPr>
        </p:pic>
        <p:pic>
          <p:nvPicPr>
            <p:cNvPr id="275" name="図 274">
              <a:extLst>
                <a:ext uri="{FF2B5EF4-FFF2-40B4-BE49-F238E27FC236}">
                  <a16:creationId xmlns:a16="http://schemas.microsoft.com/office/drawing/2014/main" id="{025CF292-D296-409D-87B8-FF65F1CB2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347" t="43086" r="81629" b="38036"/>
            <a:stretch/>
          </p:blipFill>
          <p:spPr>
            <a:xfrm>
              <a:off x="3214614" y="3636184"/>
              <a:ext cx="364353" cy="297027"/>
            </a:xfrm>
            <a:prstGeom prst="rect">
              <a:avLst/>
            </a:prstGeom>
          </p:spPr>
        </p:pic>
        <p:pic>
          <p:nvPicPr>
            <p:cNvPr id="276" name="図 275">
              <a:extLst>
                <a:ext uri="{FF2B5EF4-FFF2-40B4-BE49-F238E27FC236}">
                  <a16:creationId xmlns:a16="http://schemas.microsoft.com/office/drawing/2014/main" id="{73D84812-924B-49E9-88A9-723CA29A8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365" t="44656" r="65611" b="38196"/>
            <a:stretch/>
          </p:blipFill>
          <p:spPr>
            <a:xfrm>
              <a:off x="3635064" y="3559240"/>
              <a:ext cx="511059" cy="378446"/>
            </a:xfrm>
            <a:prstGeom prst="rect">
              <a:avLst/>
            </a:prstGeom>
          </p:spPr>
        </p:pic>
        <p:pic>
          <p:nvPicPr>
            <p:cNvPr id="277" name="図 276">
              <a:extLst>
                <a:ext uri="{FF2B5EF4-FFF2-40B4-BE49-F238E27FC236}">
                  <a16:creationId xmlns:a16="http://schemas.microsoft.com/office/drawing/2014/main" id="{488FB08A-FDD7-4CC8-9E41-03EABEF0B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633" t="43134" r="38343" b="37988"/>
            <a:stretch/>
          </p:blipFill>
          <p:spPr>
            <a:xfrm>
              <a:off x="5124874" y="3505605"/>
              <a:ext cx="533944" cy="435280"/>
            </a:xfrm>
            <a:prstGeom prst="rect">
              <a:avLst/>
            </a:prstGeom>
          </p:spPr>
        </p:pic>
        <p:pic>
          <p:nvPicPr>
            <p:cNvPr id="278" name="図 277">
              <a:extLst>
                <a:ext uri="{FF2B5EF4-FFF2-40B4-BE49-F238E27FC236}">
                  <a16:creationId xmlns:a16="http://schemas.microsoft.com/office/drawing/2014/main" id="{BAAA9B20-EEDF-470A-9DDF-FE08562B8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365" t="44656" r="65611" b="38196"/>
            <a:stretch/>
          </p:blipFill>
          <p:spPr>
            <a:xfrm>
              <a:off x="4279397" y="3559240"/>
              <a:ext cx="511059" cy="378446"/>
            </a:xfrm>
            <a:prstGeom prst="rect">
              <a:avLst/>
            </a:prstGeom>
          </p:spPr>
        </p:pic>
        <p:pic>
          <p:nvPicPr>
            <p:cNvPr id="279" name="図 278">
              <a:extLst>
                <a:ext uri="{FF2B5EF4-FFF2-40B4-BE49-F238E27FC236}">
                  <a16:creationId xmlns:a16="http://schemas.microsoft.com/office/drawing/2014/main" id="{08A52B78-01AD-4ADE-84A8-6F9CB710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3633" t="43134" r="38343" b="37988"/>
            <a:stretch/>
          </p:blipFill>
          <p:spPr>
            <a:xfrm>
              <a:off x="5778311" y="3504006"/>
              <a:ext cx="533944" cy="435280"/>
            </a:xfrm>
            <a:prstGeom prst="rect">
              <a:avLst/>
            </a:prstGeom>
          </p:spPr>
        </p:pic>
        <p:pic>
          <p:nvPicPr>
            <p:cNvPr id="280" name="図 279">
              <a:extLst>
                <a:ext uri="{FF2B5EF4-FFF2-40B4-BE49-F238E27FC236}">
                  <a16:creationId xmlns:a16="http://schemas.microsoft.com/office/drawing/2014/main" id="{67EE4BA4-39CA-4A12-AE74-1D5CE0AA1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347" t="43086" r="81629" b="38036"/>
            <a:stretch/>
          </p:blipFill>
          <p:spPr>
            <a:xfrm>
              <a:off x="6307738" y="3628655"/>
              <a:ext cx="364353" cy="297027"/>
            </a:xfrm>
            <a:prstGeom prst="rect">
              <a:avLst/>
            </a:prstGeom>
          </p:spPr>
        </p:pic>
      </p:grp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0C4E197B-7CE2-427E-8A6D-E101B3D95D32}"/>
              </a:ext>
            </a:extLst>
          </p:cNvPr>
          <p:cNvSpPr/>
          <p:nvPr/>
        </p:nvSpPr>
        <p:spPr>
          <a:xfrm>
            <a:off x="7433309" y="2205449"/>
            <a:ext cx="400050" cy="509588"/>
          </a:xfrm>
          <a:custGeom>
            <a:avLst/>
            <a:gdLst>
              <a:gd name="connsiteX0" fmla="*/ 400050 w 400050"/>
              <a:gd name="connsiteY0" fmla="*/ 0 h 509588"/>
              <a:gd name="connsiteX1" fmla="*/ 0 w 400050"/>
              <a:gd name="connsiteY1" fmla="*/ 509588 h 5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509588">
                <a:moveTo>
                  <a:pt x="400050" y="0"/>
                </a:moveTo>
                <a:lnTo>
                  <a:pt x="0" y="509588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29656CA7-438D-49E4-B954-536B4427CF04}"/>
              </a:ext>
            </a:extLst>
          </p:cNvPr>
          <p:cNvCxnSpPr>
            <a:cxnSpLocks/>
          </p:cNvCxnSpPr>
          <p:nvPr/>
        </p:nvCxnSpPr>
        <p:spPr>
          <a:xfrm>
            <a:off x="6699826" y="3776704"/>
            <a:ext cx="760957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0F112840-9C7E-4C8D-AA94-E3AEE1A0F9AD}"/>
              </a:ext>
            </a:extLst>
          </p:cNvPr>
          <p:cNvCxnSpPr>
            <a:cxnSpLocks/>
          </p:cNvCxnSpPr>
          <p:nvPr/>
        </p:nvCxnSpPr>
        <p:spPr>
          <a:xfrm flipV="1">
            <a:off x="6691163" y="2432304"/>
            <a:ext cx="0" cy="14308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38">
            <a:extLst>
              <a:ext uri="{FF2B5EF4-FFF2-40B4-BE49-F238E27FC236}">
                <a16:creationId xmlns:a16="http://schemas.microsoft.com/office/drawing/2014/main" id="{E88BFD2C-1544-46CC-81FE-697E593D2EE9}"/>
              </a:ext>
            </a:extLst>
          </p:cNvPr>
          <p:cNvSpPr txBox="1"/>
          <p:nvPr/>
        </p:nvSpPr>
        <p:spPr>
          <a:xfrm>
            <a:off x="6752836" y="3950259"/>
            <a:ext cx="604466" cy="33934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7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L=1.5km</a:t>
            </a:r>
          </a:p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（別事業）</a:t>
            </a:r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A6BBC16C-BD18-4C10-B966-22E4E1A3D2CA}"/>
              </a:ext>
            </a:extLst>
          </p:cNvPr>
          <p:cNvSpPr/>
          <p:nvPr/>
        </p:nvSpPr>
        <p:spPr>
          <a:xfrm>
            <a:off x="6676658" y="2394764"/>
            <a:ext cx="762000" cy="314325"/>
          </a:xfrm>
          <a:custGeom>
            <a:avLst/>
            <a:gdLst>
              <a:gd name="connsiteX0" fmla="*/ 0 w 762000"/>
              <a:gd name="connsiteY0" fmla="*/ 0 h 314325"/>
              <a:gd name="connsiteX1" fmla="*/ 0 w 762000"/>
              <a:gd name="connsiteY1" fmla="*/ 0 h 314325"/>
              <a:gd name="connsiteX2" fmla="*/ 357187 w 762000"/>
              <a:gd name="connsiteY2" fmla="*/ 100012 h 314325"/>
              <a:gd name="connsiteX3" fmla="*/ 762000 w 762000"/>
              <a:gd name="connsiteY3" fmla="*/ 314325 h 314325"/>
              <a:gd name="connsiteX4" fmla="*/ 762000 w 762000"/>
              <a:gd name="connsiteY4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314325">
                <a:moveTo>
                  <a:pt x="0" y="0"/>
                </a:moveTo>
                <a:lnTo>
                  <a:pt x="0" y="0"/>
                </a:lnTo>
                <a:cubicBezTo>
                  <a:pt x="303932" y="78603"/>
                  <a:pt x="186543" y="39784"/>
                  <a:pt x="357187" y="100012"/>
                </a:cubicBezTo>
                <a:lnTo>
                  <a:pt x="762000" y="314325"/>
                </a:lnTo>
                <a:lnTo>
                  <a:pt x="762000" y="3143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D7F78A3D-DFC0-4F42-A771-7DEEE1BC2AB2}"/>
              </a:ext>
            </a:extLst>
          </p:cNvPr>
          <p:cNvCxnSpPr>
            <a:cxnSpLocks/>
          </p:cNvCxnSpPr>
          <p:nvPr/>
        </p:nvCxnSpPr>
        <p:spPr>
          <a:xfrm flipV="1">
            <a:off x="7468403" y="2774551"/>
            <a:ext cx="0" cy="10886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38">
            <a:extLst>
              <a:ext uri="{FF2B5EF4-FFF2-40B4-BE49-F238E27FC236}">
                <a16:creationId xmlns:a16="http://schemas.microsoft.com/office/drawing/2014/main" id="{4F39899E-65C0-494B-903A-F7C301C2C221}"/>
              </a:ext>
            </a:extLst>
          </p:cNvPr>
          <p:cNvSpPr txBox="1"/>
          <p:nvPr/>
        </p:nvSpPr>
        <p:spPr>
          <a:xfrm>
            <a:off x="6718503" y="2054266"/>
            <a:ext cx="1066829" cy="18397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（都）牧野高槻線</a:t>
            </a:r>
          </a:p>
        </p:txBody>
      </p: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C7E9B758-EE89-467D-8011-1B13D9CC681B}"/>
              </a:ext>
            </a:extLst>
          </p:cNvPr>
          <p:cNvCxnSpPr/>
          <p:nvPr/>
        </p:nvCxnSpPr>
        <p:spPr>
          <a:xfrm flipH="1">
            <a:off x="7055069" y="2253769"/>
            <a:ext cx="70945" cy="1864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84BC92-FF83-4D98-98D6-037B80E11C70}"/>
              </a:ext>
            </a:extLst>
          </p:cNvPr>
          <p:cNvSpPr/>
          <p:nvPr/>
        </p:nvSpPr>
        <p:spPr>
          <a:xfrm>
            <a:off x="614168" y="5731200"/>
            <a:ext cx="197647" cy="468212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0" name="テキスト ボックス 43">
            <a:extLst>
              <a:ext uri="{FF2B5EF4-FFF2-40B4-BE49-F238E27FC236}">
                <a16:creationId xmlns:a16="http://schemas.microsoft.com/office/drawing/2014/main" id="{D6308B09-B3FE-4DDB-A369-571351608FFB}"/>
              </a:ext>
            </a:extLst>
          </p:cNvPr>
          <p:cNvSpPr txBox="1"/>
          <p:nvPr/>
        </p:nvSpPr>
        <p:spPr>
          <a:xfrm rot="2157403">
            <a:off x="7261440" y="787913"/>
            <a:ext cx="175805" cy="1100124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（都）十三高槻線</a:t>
            </a:r>
          </a:p>
        </p:txBody>
      </p:sp>
    </p:spTree>
    <p:extLst>
      <p:ext uri="{BB962C8B-B14F-4D97-AF65-F5344CB8AC3E}">
        <p14:creationId xmlns:p14="http://schemas.microsoft.com/office/powerpoint/2010/main" val="166499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画面に合わせる (4:3)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2025-09-16T07:44:17Z</dcterms:created>
  <dcterms:modified xsi:type="dcterms:W3CDTF">2025-11-20T04:18:21Z</dcterms:modified>
</cp:coreProperties>
</file>