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3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7DBB-914A-4E93-83E0-104B09C1E2F4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E9D4E-1FA0-4236-977A-BD53CFFCF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45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05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B6618-F071-4B56-B0DC-9C5380064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728EFB-F821-428B-83F9-98DDE383A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F96A37-14D6-4B1A-A009-847809A4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15FEBC-2652-4D98-949D-F897EAF5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09222-24A3-4C89-A3B9-CA625948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3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362D6B-6DCC-4E27-AF8F-4F77827F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E70C14-A4AF-4EEB-869F-4C8099B5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31A1C-F3E3-4303-B6D7-063A886F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ECE420-C32A-4CB8-9EAA-C20D555B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66FC8C-993E-485D-85FA-80F3C3E8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6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5E33EA4-59A8-4379-ACC2-EC7BDD9BC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931319-445A-4B92-89CA-17672D09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201E32-5A79-4DA9-BD89-0478D696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6270E7-1CA0-48B8-9889-A38C0857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6E1C94-E39E-40BB-A649-E259C03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4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5A49F-5164-4917-B0B6-A923BE07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3C5834-F462-497B-A519-FFB10396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C8C3DF-BDCA-4661-8D0D-E716195A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A27E0E-ED02-4615-ADB0-C1DF16CA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1209CF-587B-4882-8100-72AD1304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1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26D27-B245-4D77-9C3E-3FAB2C8C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A68AC6-41BE-4229-890E-F4908A226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9FB04E-95C1-4227-AAE0-387EDF23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F2EF53-93E0-42C7-99D7-CFBE4A4B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2B87DC-C982-48BA-8E62-B95E69D7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20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E8158-F1A2-4172-AC1D-79D65659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608A01-E32A-4205-98BD-C00F1B702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94750E-CCAC-4E99-9ABD-95DFDB108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009504-70BA-45AE-9800-25E4FA29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B95153-1DA7-475C-9539-4017409C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C8585F-E19F-4A70-B828-138AD4A4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62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BACE5-F9E8-4BB9-B967-AC4E928B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014DA1-C337-4DC8-8DBD-26A3E445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F40955-2583-42CB-964A-BE5ADBB19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A693EE-A350-485F-88D0-E89E010A9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513D90-C371-47A3-98CB-6F8BAA7F6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297B3D-B3F0-4ED2-8692-37CC369C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1056E85-63E5-45E6-9B5B-B6D1646D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FD251D-CCAC-4D06-A5C6-480C2F10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89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B413F-477D-4095-9E7A-B28DBB03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CD931F-3B3B-4994-8D50-36F6494B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6C23BD-2C3B-4F5F-8B22-6B92C4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EFE044-A8C8-4241-B559-57452463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0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1D1060C-95BC-4CDF-A3E3-469FC8F8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85AA70-B298-4079-980A-26D1FEB6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85B8B-C8BE-4216-8559-B0FF9FB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90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C584F-6F2D-425C-AE6E-C0208B22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BEFE5F-202C-44A2-8F28-C4E46D11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DC94F8-BE8A-4C10-9BC5-C12665D16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A3D750-1C4F-495D-99F1-2802C04B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F72342-E0DF-46FA-878D-D46D790A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CAA6E7-41AC-4C2A-9E60-80E6B46E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0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AB831-D997-4A25-B64B-BBE900A6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DC14F4-A73E-4596-B07F-23891E196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68E787-1ADF-4183-834E-E1EE3A16F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B6D13A-665B-47A8-AB53-537309F2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7B8C99-90D4-4CA2-AFD1-57238067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D18FFE-4DE0-48CD-81BE-02931B67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1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21519E-AE73-4C45-85B5-885254EF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C2374C-CC22-4FBD-B52E-A52D5BE4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5CADC8-0B89-4145-A079-5E794C125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7211-E27E-41C2-B9BB-8EC62E0855D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0BDC62-3801-4AEC-BF98-8AD14E21D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B8D8D7-E5DF-4B01-BB54-050BC2C06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2B68-EF27-4544-B5BD-D240C02418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pref.osaka.lg.jp/o130300/hirado/shisakujigyo/tsushimaeootoshisen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70" y="498822"/>
            <a:ext cx="4649120" cy="3058696"/>
            <a:chOff x="8470" y="490939"/>
            <a:chExt cx="4649120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70" y="839155"/>
              <a:ext cx="4649120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○本路線は、京阪本線寝屋川市駅と府道八尾茨木線を結ぶ約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の路線で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○本路線の寝屋川市が施工する約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0.8km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の区間は、バス路線でありながら交通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量も多く、狭隘で危険な状態であることから、市と連携し、交通の利便性・安全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性の向上と延焼遮断帯としての効果を図り、かつ良好な都市環境を形成するため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道路改良を進めています。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○本事業区間は、寝屋川市施工区間の完了の目途が立ったことから、引き続いて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着手することにより、住宅が密集するなど狭隘で危険な状態を解消し、都市計画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道路千里丘寝屋川線などの幹線道路と併せて、北河内地域の道路ネットワーク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強化を図ることが目的です。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CN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寝屋川市宝町（対馬江東町東交差点）～高柳栄町（高柳交差点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0.6km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都市計画道路　対馬江大利線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7416" y="4133863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D3CFCF5-674D-44FA-A959-4ACAD2842C52}"/>
              </a:ext>
            </a:extLst>
          </p:cNvPr>
          <p:cNvSpPr txBox="1"/>
          <p:nvPr/>
        </p:nvSpPr>
        <p:spPr>
          <a:xfrm>
            <a:off x="3843970" y="446880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BB29699-6F2D-4319-9853-DD80D0C8A394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12AE3C9-5545-4EE4-8E62-89BD641BFC28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706D560E-0942-44E6-9111-C3FC1BA00B85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BAE2A45B-46A3-4C70-AE8D-E3DEB6D4B061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156D5FB2-4432-49BD-AC3C-03DAD382B329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9C79B339-1411-44CC-A75A-51A6D0ABE87E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45" name="直線コネクタ 44">
                  <a:extLst>
                    <a:ext uri="{FF2B5EF4-FFF2-40B4-BE49-F238E27FC236}">
                      <a16:creationId xmlns:a16="http://schemas.microsoft.com/office/drawing/2014/main" id="{5DD2F6AE-E3F8-49B6-B6EC-BCC77929B0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46">
                  <a:extLst>
                    <a:ext uri="{FF2B5EF4-FFF2-40B4-BE49-F238E27FC236}">
                      <a16:creationId xmlns:a16="http://schemas.microsoft.com/office/drawing/2014/main" id="{714E9949-B5B7-4B31-8C1B-3A35A126F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0F6490C-A5F1-4B0D-98C5-72E17473C2BF}"/>
              </a:ext>
            </a:extLst>
          </p:cNvPr>
          <p:cNvGrpSpPr/>
          <p:nvPr/>
        </p:nvGrpSpPr>
        <p:grpSpPr>
          <a:xfrm>
            <a:off x="4696536" y="1059191"/>
            <a:ext cx="4278478" cy="3913651"/>
            <a:chOff x="3573780" y="1486958"/>
            <a:chExt cx="4278478" cy="3913651"/>
          </a:xfrm>
        </p:grpSpPr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D6742F33-D7EF-4E28-99F0-B8638CE61FA2}"/>
                </a:ext>
              </a:extLst>
            </p:cNvPr>
            <p:cNvGrpSpPr/>
            <p:nvPr/>
          </p:nvGrpSpPr>
          <p:grpSpPr>
            <a:xfrm>
              <a:off x="3573780" y="1486958"/>
              <a:ext cx="4278478" cy="3913651"/>
              <a:chOff x="3573780" y="1486958"/>
              <a:chExt cx="4278478" cy="3913651"/>
            </a:xfrm>
          </p:grpSpPr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AAF7FD9A-E383-4DB7-82DD-31C674C64636}"/>
                  </a:ext>
                </a:extLst>
              </p:cNvPr>
              <p:cNvGrpSpPr/>
              <p:nvPr/>
            </p:nvGrpSpPr>
            <p:grpSpPr>
              <a:xfrm>
                <a:off x="3573780" y="1486958"/>
                <a:ext cx="4278478" cy="3913651"/>
                <a:chOff x="3573780" y="1486958"/>
                <a:chExt cx="4278478" cy="3913651"/>
              </a:xfrm>
            </p:grpSpPr>
            <p:grpSp>
              <p:nvGrpSpPr>
                <p:cNvPr id="62" name="グループ化 61">
                  <a:extLst>
                    <a:ext uri="{FF2B5EF4-FFF2-40B4-BE49-F238E27FC236}">
                      <a16:creationId xmlns:a16="http://schemas.microsoft.com/office/drawing/2014/main" id="{3C89CEC5-E183-4C31-A32F-FC0C52DC99EB}"/>
                    </a:ext>
                  </a:extLst>
                </p:cNvPr>
                <p:cNvGrpSpPr/>
                <p:nvPr/>
              </p:nvGrpSpPr>
              <p:grpSpPr>
                <a:xfrm>
                  <a:off x="3573780" y="1486958"/>
                  <a:ext cx="4278478" cy="3913651"/>
                  <a:chOff x="3581400" y="1355572"/>
                  <a:chExt cx="4278478" cy="3913651"/>
                </a:xfrm>
              </p:grpSpPr>
              <p:pic>
                <p:nvPicPr>
                  <p:cNvPr id="76" name="図 75">
                    <a:extLst>
                      <a:ext uri="{FF2B5EF4-FFF2-40B4-BE49-F238E27FC236}">
                        <a16:creationId xmlns:a16="http://schemas.microsoft.com/office/drawing/2014/main" id="{9BB06BF0-72AB-42E0-A018-BC54DE9C12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hqprint">
                    <a:grayscl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581400" y="1355572"/>
                    <a:ext cx="4278478" cy="3913651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78" name="フリーフォーム: 図形 77">
                    <a:extLst>
                      <a:ext uri="{FF2B5EF4-FFF2-40B4-BE49-F238E27FC236}">
                        <a16:creationId xmlns:a16="http://schemas.microsoft.com/office/drawing/2014/main" id="{56FA307A-2F03-42F9-B799-60F5419FAE4E}"/>
                      </a:ext>
                    </a:extLst>
                  </p:cNvPr>
                  <p:cNvSpPr/>
                  <p:nvPr/>
                </p:nvSpPr>
                <p:spPr>
                  <a:xfrm>
                    <a:off x="4543426" y="3425610"/>
                    <a:ext cx="559594" cy="50937"/>
                  </a:xfrm>
                  <a:custGeom>
                    <a:avLst/>
                    <a:gdLst>
                      <a:gd name="connsiteX0" fmla="*/ 0 w 552450"/>
                      <a:gd name="connsiteY0" fmla="*/ 34544 h 75444"/>
                      <a:gd name="connsiteX1" fmla="*/ 223837 w 552450"/>
                      <a:gd name="connsiteY1" fmla="*/ 1206 h 75444"/>
                      <a:gd name="connsiteX2" fmla="*/ 552450 w 552450"/>
                      <a:gd name="connsiteY2" fmla="*/ 72644 h 75444"/>
                      <a:gd name="connsiteX0" fmla="*/ 0 w 552450"/>
                      <a:gd name="connsiteY0" fmla="*/ 13398 h 55324"/>
                      <a:gd name="connsiteX1" fmla="*/ 226218 w 552450"/>
                      <a:gd name="connsiteY1" fmla="*/ 6254 h 55324"/>
                      <a:gd name="connsiteX2" fmla="*/ 552450 w 552450"/>
                      <a:gd name="connsiteY2" fmla="*/ 51498 h 55324"/>
                      <a:gd name="connsiteX0" fmla="*/ 0 w 559594"/>
                      <a:gd name="connsiteY0" fmla="*/ 25680 h 50937"/>
                      <a:gd name="connsiteX1" fmla="*/ 233362 w 559594"/>
                      <a:gd name="connsiteY1" fmla="*/ 1867 h 50937"/>
                      <a:gd name="connsiteX2" fmla="*/ 559594 w 559594"/>
                      <a:gd name="connsiteY2" fmla="*/ 47111 h 5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594" h="50937">
                        <a:moveTo>
                          <a:pt x="0" y="25680"/>
                        </a:moveTo>
                        <a:cubicBezTo>
                          <a:pt x="65881" y="5836"/>
                          <a:pt x="141287" y="-4483"/>
                          <a:pt x="233362" y="1867"/>
                        </a:cubicBezTo>
                        <a:cubicBezTo>
                          <a:pt x="325437" y="8217"/>
                          <a:pt x="502444" y="66161"/>
                          <a:pt x="559594" y="47111"/>
                        </a:cubicBezTo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楕円 78">
                    <a:extLst>
                      <a:ext uri="{FF2B5EF4-FFF2-40B4-BE49-F238E27FC236}">
                        <a16:creationId xmlns:a16="http://schemas.microsoft.com/office/drawing/2014/main" id="{8FABC494-813A-42B7-96DE-15D5E287BD5A}"/>
                      </a:ext>
                    </a:extLst>
                  </p:cNvPr>
                  <p:cNvSpPr/>
                  <p:nvPr/>
                </p:nvSpPr>
                <p:spPr>
                  <a:xfrm>
                    <a:off x="5902780" y="3625851"/>
                    <a:ext cx="101600" cy="1016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テキスト ボックス 38">
                    <a:extLst>
                      <a:ext uri="{FF2B5EF4-FFF2-40B4-BE49-F238E27FC236}">
                        <a16:creationId xmlns:a16="http://schemas.microsoft.com/office/drawing/2014/main" id="{C9461752-FBBF-411B-85F5-30B4F639783B}"/>
                      </a:ext>
                    </a:extLst>
                  </p:cNvPr>
                  <p:cNvSpPr txBox="1"/>
                  <p:nvPr/>
                </p:nvSpPr>
                <p:spPr>
                  <a:xfrm>
                    <a:off x="6277945" y="3575305"/>
                    <a:ext cx="724827" cy="30429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京阪本線</a:t>
                    </a:r>
                    <a:endParaRPr kumimoji="1" lang="en-US" altLang="ja-JP" sz="1000" b="1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  <a:p>
                    <a:pPr algn="ctr"/>
                    <a:r>
                      <a: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寝屋川市駅</a:t>
                    </a:r>
                  </a:p>
                </p:txBody>
              </p:sp>
              <p:sp>
                <p:nvSpPr>
                  <p:cNvPr id="81" name="テキスト ボックス 43">
                    <a:extLst>
                      <a:ext uri="{FF2B5EF4-FFF2-40B4-BE49-F238E27FC236}">
                        <a16:creationId xmlns:a16="http://schemas.microsoft.com/office/drawing/2014/main" id="{79A4F342-F3AB-41DD-889A-9148FB26241C}"/>
                      </a:ext>
                    </a:extLst>
                  </p:cNvPr>
                  <p:cNvSpPr txBox="1"/>
                  <p:nvPr/>
                </p:nvSpPr>
                <p:spPr>
                  <a:xfrm rot="19012171">
                    <a:off x="4182379" y="2959965"/>
                    <a:ext cx="174534" cy="8739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vert="eaVert"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八尾茨木線</a:t>
                    </a:r>
                  </a:p>
                </p:txBody>
              </p:sp>
              <p:sp>
                <p:nvSpPr>
                  <p:cNvPr id="74" name="テキスト ボックス 43">
                    <a:extLst>
                      <a:ext uri="{FF2B5EF4-FFF2-40B4-BE49-F238E27FC236}">
                        <a16:creationId xmlns:a16="http://schemas.microsoft.com/office/drawing/2014/main" id="{D6B8910A-BEA2-4518-864D-21E1CA2D3D30}"/>
                      </a:ext>
                    </a:extLst>
                  </p:cNvPr>
                  <p:cNvSpPr txBox="1"/>
                  <p:nvPr/>
                </p:nvSpPr>
                <p:spPr>
                  <a:xfrm rot="209795">
                    <a:off x="5049289" y="3886963"/>
                    <a:ext cx="190937" cy="137044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vert="eaVert" wrap="square" lIns="0" tIns="0" rIns="0" bIns="0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kumimoji="1" lang="ja-JP" altLang="en-US" sz="10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（都）千里丘寝屋川線</a:t>
                    </a:r>
                  </a:p>
                </p:txBody>
              </p:sp>
            </p:grp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74FCC733-8773-4184-A09F-179908A68DA5}"/>
                    </a:ext>
                  </a:extLst>
                </p:cNvPr>
                <p:cNvCxnSpPr>
                  <a:cxnSpLocks/>
                  <a:stCxn id="80" idx="1"/>
                  <a:endCxn id="79" idx="6"/>
                </p:cNvCxnSpPr>
                <p:nvPr/>
              </p:nvCxnSpPr>
              <p:spPr>
                <a:xfrm flipH="1" flipV="1">
                  <a:off x="5996760" y="3808037"/>
                  <a:ext cx="273565" cy="50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64">
                  <a:extLst>
                    <a:ext uri="{FF2B5EF4-FFF2-40B4-BE49-F238E27FC236}">
                      <a16:creationId xmlns:a16="http://schemas.microsoft.com/office/drawing/2014/main" id="{E9B3D8BF-86ED-465E-B548-F6C0C1EAA70F}"/>
                    </a:ext>
                  </a:extLst>
                </p:cNvPr>
                <p:cNvCxnSpPr>
                  <a:cxnSpLocks/>
                  <a:endCxn id="78" idx="2"/>
                </p:cNvCxnSpPr>
                <p:nvPr/>
              </p:nvCxnSpPr>
              <p:spPr>
                <a:xfrm flipH="1">
                  <a:off x="5095400" y="3121336"/>
                  <a:ext cx="38946" cy="48277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0E097508-9D93-422B-BC60-65A54723FD2F}"/>
                    </a:ext>
                  </a:extLst>
                </p:cNvPr>
                <p:cNvCxnSpPr>
                  <a:cxnSpLocks/>
                  <a:endCxn id="78" idx="0"/>
                </p:cNvCxnSpPr>
                <p:nvPr/>
              </p:nvCxnSpPr>
              <p:spPr>
                <a:xfrm>
                  <a:off x="4438650" y="3109306"/>
                  <a:ext cx="97156" cy="47337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矢印コネクタ 66">
                  <a:extLst>
                    <a:ext uri="{FF2B5EF4-FFF2-40B4-BE49-F238E27FC236}">
                      <a16:creationId xmlns:a16="http://schemas.microsoft.com/office/drawing/2014/main" id="{E9173C58-709D-4C67-B99A-BFF0B2824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55319" y="3187948"/>
                  <a:ext cx="66729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テキスト ボックス 38">
                  <a:extLst>
                    <a:ext uri="{FF2B5EF4-FFF2-40B4-BE49-F238E27FC236}">
                      <a16:creationId xmlns:a16="http://schemas.microsoft.com/office/drawing/2014/main" id="{3EA90573-9D55-4949-A982-7C5DF6184BFF}"/>
                    </a:ext>
                  </a:extLst>
                </p:cNvPr>
                <p:cNvSpPr txBox="1"/>
                <p:nvPr/>
              </p:nvSpPr>
              <p:spPr>
                <a:xfrm>
                  <a:off x="4333208" y="2632858"/>
                  <a:ext cx="789403" cy="465428"/>
                </a:xfrm>
                <a:prstGeom prst="rect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府施工区間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lang="ja-JP" altLang="en-US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事業中区間</a:t>
                  </a:r>
                  <a:endParaRPr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ctr"/>
                  <a:r>
                    <a:rPr kumimoji="1" lang="en-US" altLang="ja-JP" sz="1000" b="1" dirty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L=0.6km</a:t>
                  </a:r>
                  <a:endParaRPr kumimoji="1"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AF58E179-27DC-4442-BAD8-3E1EEFB39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435" y="1486958"/>
                <a:ext cx="1173823" cy="1875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BBFA5EC0-AC08-4141-BB0A-5C204247D382}"/>
                </a:ext>
              </a:extLst>
            </p:cNvPr>
            <p:cNvGrpSpPr/>
            <p:nvPr/>
          </p:nvGrpSpPr>
          <p:grpSpPr>
            <a:xfrm>
              <a:off x="6760712" y="2287637"/>
              <a:ext cx="716522" cy="287300"/>
              <a:chOff x="3659837" y="4348950"/>
              <a:chExt cx="716522" cy="287300"/>
            </a:xfrm>
          </p:grpSpPr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23DD4379-43AE-4669-9141-2BBE7BB1A36A}"/>
                  </a:ext>
                </a:extLst>
              </p:cNvPr>
              <p:cNvGrpSpPr/>
              <p:nvPr/>
            </p:nvGrpSpPr>
            <p:grpSpPr>
              <a:xfrm>
                <a:off x="3659837" y="4348950"/>
                <a:ext cx="716522" cy="287300"/>
                <a:chOff x="1650799" y="3909350"/>
                <a:chExt cx="716522" cy="287300"/>
              </a:xfrm>
            </p:grpSpPr>
            <p:cxnSp>
              <p:nvCxnSpPr>
                <p:cNvPr id="57" name="直線矢印コネクタ 56">
                  <a:extLst>
                    <a:ext uri="{FF2B5EF4-FFF2-40B4-BE49-F238E27FC236}">
                      <a16:creationId xmlns:a16="http://schemas.microsoft.com/office/drawing/2014/main" id="{1BBCB6F6-AE9B-49FE-B949-1688119315EC}"/>
                    </a:ext>
                  </a:extLst>
                </p:cNvPr>
                <p:cNvCxnSpPr>
                  <a:cxnSpLocks/>
                  <a:endCxn id="51" idx="3"/>
                </p:cNvCxnSpPr>
                <p:nvPr/>
              </p:nvCxnSpPr>
              <p:spPr>
                <a:xfrm flipV="1">
                  <a:off x="2169435" y="3909350"/>
                  <a:ext cx="197886" cy="2873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DBAC7ADE-0052-4860-9460-63C7B96D06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50799" y="4196649"/>
                  <a:ext cx="52635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テキスト ボックス 38">
                <a:extLst>
                  <a:ext uri="{FF2B5EF4-FFF2-40B4-BE49-F238E27FC236}">
                    <a16:creationId xmlns:a16="http://schemas.microsoft.com/office/drawing/2014/main" id="{BF608D87-621C-4AB6-9E89-6AF8AA3EB6A2}"/>
                  </a:ext>
                </a:extLst>
              </p:cNvPr>
              <p:cNvSpPr txBox="1"/>
              <p:nvPr/>
            </p:nvSpPr>
            <p:spPr>
              <a:xfrm>
                <a:off x="3666392" y="4434834"/>
                <a:ext cx="511499" cy="171865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事業箇所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073A9C93-76BE-4A6B-8300-0A2A5AAA3333}"/>
                </a:ext>
              </a:extLst>
            </p:cNvPr>
            <p:cNvSpPr/>
            <p:nvPr/>
          </p:nvSpPr>
          <p:spPr>
            <a:xfrm>
              <a:off x="7460508" y="2190149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4CEA60-0520-4626-83DE-CBA8047D5584}"/>
              </a:ext>
            </a:extLst>
          </p:cNvPr>
          <p:cNvGrpSpPr/>
          <p:nvPr/>
        </p:nvGrpSpPr>
        <p:grpSpPr>
          <a:xfrm>
            <a:off x="51481" y="4463053"/>
            <a:ext cx="4364730" cy="2234714"/>
            <a:chOff x="51481" y="4584973"/>
            <a:chExt cx="4364730" cy="2234714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AD589E8C-5E01-4712-A312-E4CC4916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81" y="4584973"/>
              <a:ext cx="4364730" cy="135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B427C315-41E6-4B98-87DD-F508ABA86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481" y="5922300"/>
              <a:ext cx="4364730" cy="89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3506199-F77A-4269-BA64-59DC623E7C8F}"/>
              </a:ext>
            </a:extLst>
          </p:cNvPr>
          <p:cNvSpPr/>
          <p:nvPr/>
        </p:nvSpPr>
        <p:spPr>
          <a:xfrm>
            <a:off x="4697000" y="1059191"/>
            <a:ext cx="369315" cy="67951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86A1523D-0CA3-4E48-81A8-16DD84E2E223}"/>
              </a:ext>
            </a:extLst>
          </p:cNvPr>
          <p:cNvSpPr/>
          <p:nvPr/>
        </p:nvSpPr>
        <p:spPr>
          <a:xfrm>
            <a:off x="6245367" y="3184333"/>
            <a:ext cx="819150" cy="88900"/>
          </a:xfrm>
          <a:custGeom>
            <a:avLst/>
            <a:gdLst>
              <a:gd name="connsiteX0" fmla="*/ 0 w 819150"/>
              <a:gd name="connsiteY0" fmla="*/ 0 h 88900"/>
              <a:gd name="connsiteX1" fmla="*/ 234950 w 819150"/>
              <a:gd name="connsiteY1" fmla="*/ 22225 h 88900"/>
              <a:gd name="connsiteX2" fmla="*/ 819150 w 819150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88900">
                <a:moveTo>
                  <a:pt x="0" y="0"/>
                </a:moveTo>
                <a:lnTo>
                  <a:pt x="234950" y="22225"/>
                </a:lnTo>
                <a:lnTo>
                  <a:pt x="819150" y="88900"/>
                </a:lnTo>
              </a:path>
            </a:pathLst>
          </a:custGeom>
          <a:noFill/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64971B99-E5D2-4950-922E-4603C71E38F7}"/>
              </a:ext>
            </a:extLst>
          </p:cNvPr>
          <p:cNvCxnSpPr>
            <a:cxnSpLocks/>
          </p:cNvCxnSpPr>
          <p:nvPr/>
        </p:nvCxnSpPr>
        <p:spPr>
          <a:xfrm flipH="1">
            <a:off x="7064517" y="2760181"/>
            <a:ext cx="191781" cy="508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4F4773B-C7AE-4C79-8CDA-624ABD85F1D4}"/>
              </a:ext>
            </a:extLst>
          </p:cNvPr>
          <p:cNvCxnSpPr>
            <a:cxnSpLocks/>
          </p:cNvCxnSpPr>
          <p:nvPr/>
        </p:nvCxnSpPr>
        <p:spPr>
          <a:xfrm flipH="1">
            <a:off x="6276367" y="2646279"/>
            <a:ext cx="145101" cy="5133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4BDEF28D-F2AF-4CD7-8C12-13F97C14F0DD}"/>
              </a:ext>
            </a:extLst>
          </p:cNvPr>
          <p:cNvCxnSpPr>
            <a:cxnSpLocks/>
          </p:cNvCxnSpPr>
          <p:nvPr/>
        </p:nvCxnSpPr>
        <p:spPr>
          <a:xfrm>
            <a:off x="6390245" y="2752562"/>
            <a:ext cx="820180" cy="1049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38">
            <a:extLst>
              <a:ext uri="{FF2B5EF4-FFF2-40B4-BE49-F238E27FC236}">
                <a16:creationId xmlns:a16="http://schemas.microsoft.com/office/drawing/2014/main" id="{726EACBE-F2DF-49CD-BBD3-49E2E641204E}"/>
              </a:ext>
            </a:extLst>
          </p:cNvPr>
          <p:cNvSpPr txBox="1"/>
          <p:nvPr/>
        </p:nvSpPr>
        <p:spPr>
          <a:xfrm>
            <a:off x="6480205" y="2253372"/>
            <a:ext cx="789403" cy="497499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市施工区間</a:t>
            </a: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供用済み</a:t>
            </a:r>
            <a:r>
              <a:rPr kumimoji="1" lang="en-US" altLang="ja-JP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L=0.8km</a:t>
            </a:r>
            <a:endParaRPr kumimoji="1" lang="ja-JP" altLang="en-US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9F60817-4C34-4489-9BE0-313A21C2C5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6195" y="1104138"/>
            <a:ext cx="310923" cy="52430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D6221A-7AEA-49AF-BDBF-3D447F2D70E4}"/>
              </a:ext>
            </a:extLst>
          </p:cNvPr>
          <p:cNvSpPr/>
          <p:nvPr/>
        </p:nvSpPr>
        <p:spPr>
          <a:xfrm>
            <a:off x="1309852" y="5380494"/>
            <a:ext cx="252248" cy="384324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5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画面に合わせる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2025-09-16T07:43:04Z</dcterms:created>
  <dcterms:modified xsi:type="dcterms:W3CDTF">2025-11-20T04:17:55Z</dcterms:modified>
</cp:coreProperties>
</file>