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18" autoAdjust="0"/>
  </p:normalViewPr>
  <p:slideViewPr>
    <p:cSldViewPr snapToGrid="0">
      <p:cViewPr varScale="1">
        <p:scale>
          <a:sx n="113" d="100"/>
          <a:sy n="113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270A-4EA7-49A1-BA5D-836DB7E038D4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376D4-DF28-4A24-AF31-E384CDF162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4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36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C0686-ECA3-4B50-8F88-820AC7BA4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3C77D8-5310-4A27-ADA0-4F683B466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CA6A4C-9D62-4368-A0B9-22CFCA39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EE9C66-B1C8-4BDF-A58C-535ABDFE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B8EA5C-B45E-4102-9EF0-BD33EA15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84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9AF49-461F-4A29-BC3F-467E7711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1B9517-9433-4A36-B8AD-FCEECB1CA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AC4B0-021B-477E-80E0-47B0DCB0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09D11E-C172-48F8-96B7-0E3F80D5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358FE9-00A2-4BBC-A016-928DDE09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77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C6441D-68A0-4D62-9D29-87F3EC5CD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B14EB4-AB8B-4FEC-A9E5-0000B591B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A5824-3243-4024-BCBE-2A979B02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675CB-3FF1-48AC-8D41-39E06490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A186B2-04AC-4889-B180-B726E6C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8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8FB789-43B7-43B9-91AF-2430BC7B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4E02ED-43A7-4FD5-9F7D-9480CF25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9A803-0CB8-4C2B-BFC0-04FC7365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461720-A353-4585-AB65-6C5F4908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4B9B62-2347-4021-835D-F50759B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4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8CDDF-3F2D-481C-ACD4-D2D40507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60BFFB-8E7F-485E-8E3E-0E92A096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5A4488-D8FD-4BC1-A509-405E41AF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785E83-48AC-4444-9B9B-BD3DE980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52CC4-FBE3-45E4-BBC1-DCE91F7B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4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14512-48C5-44EE-93E9-EB866222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0048E-ED60-44D9-B61F-BC5298CA4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BA2752-3831-4E3C-8496-473A3918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99C79D-A3C6-4A58-B78B-6F8DBC82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B7BDF2-CDF0-4E3F-800B-375EE1D9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67FF70-749E-41F4-981F-CEA5E6F9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0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B4CDF-AD75-44DB-A833-1B9927A0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E0947C-C7D8-49FE-8156-B0CF4BE9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0F4515-64B3-4C72-A04A-475FBF9CF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A124A2-203C-46AB-9CC3-25BCDC4CA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ACE7A8-BB99-406D-94DE-D8DC61434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3A1FEF-2A3B-4F0D-9D3C-3847280D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19F120-9673-48F4-828C-F1D94872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61DBE0-DFE2-4DFB-9799-140F3169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8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B9E534-E106-4E9C-8B30-C6B78164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52C867-3F57-4C78-AEA2-45E0B796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0710A7-9DB4-441E-92B4-DC0B04F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96B051-B77C-4B10-BB9C-1D716504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0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9F1AF9-BD33-4944-9536-4BB0DFD3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37F3AD-11BA-43F8-90CA-8671327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7B3BA7-A1C1-4973-82A7-EDE8B7C2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1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06206-E3AE-4C56-BEA7-7A58E015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24339-7748-445F-82E9-BFD7DC06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97752E-30A1-4443-AF70-72B2641C4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AD945A-9D56-48B7-8AB2-9ECD0C51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142253-3312-446C-9792-E99C38B7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3A2C56-54A3-4E82-807C-E2907A8E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501DB-BE8E-4E5D-B3BD-37E77D92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9C4684-9A0B-4B43-BF34-6F6F4FCE7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E4457D-0A60-4998-8AB7-599B0AFAB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DCD493-EF1A-4081-977F-3DF82C0B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D6B14E-D961-44DF-AB4D-0C5E2F93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2620E-7FFC-4CFF-A4F2-7214EA19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30B999-296D-424A-A2A7-5FA03FAE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0FE531-0B3F-4E0B-B018-F8743269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CA8A1-21C1-42E7-8654-6241950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0A00-F65C-4101-8AC0-A1C102D35D2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A855A9-7165-4053-936E-53A882D56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4BBA78-5CF0-41F3-9F40-035F9E95E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E916-CE48-4B91-BE66-E7183B103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ref.osaka.lg.jp/o130290/ibarakidoboku/gaiyo/kishibeminami.html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57632" cy="2982496"/>
            <a:chOff x="8469" y="490939"/>
            <a:chExt cx="4657632" cy="29824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762955"/>
              <a:ext cx="4657632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○本路線は、国道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423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号（新御堂筋）及び府道大阪高槻京都線、都市計画   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道路十三高槻線を結ぶ北摂地域の重要な幹線道路です。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○本事業は、現在事業中の都市計画道路豊中岸部線（岸部北工区）と併せて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未整備区間を整備することにより、慢性的な北摂地域の交通渋滞を解消すること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○また、広域緊急交通路に指定されている国道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423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号（新御堂筋）及び府道大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阪高槻京都線、指定予定である都市計画道路十三高槻線を接続することにより、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広域的な道路ネットワークの形成及び防災機能の強化を図ります。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吹田市岸部南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～南正雀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１丁目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22.5m~40.0m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豊中岸部線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岸部南工区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6239" y="3784568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E4BBB3E-E8B7-4DD0-8F04-E6A4965C5EE8}"/>
              </a:ext>
            </a:extLst>
          </p:cNvPr>
          <p:cNvGrpSpPr>
            <a:grpSpLocks/>
          </p:cNvGrpSpPr>
          <p:nvPr/>
        </p:nvGrpSpPr>
        <p:grpSpPr bwMode="auto">
          <a:xfrm>
            <a:off x="533369" y="4743509"/>
            <a:ext cx="3274650" cy="1642728"/>
            <a:chOff x="0" y="0"/>
            <a:chExt cx="2905284" cy="1422841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A09CF1C4-AD11-42DC-AAC5-852122246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905284" cy="1422840"/>
              <a:chOff x="0" y="0"/>
              <a:chExt cx="2890630" cy="1446286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40AE69CB-8976-4164-A320-BE28DC2715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52" t="31808" r="10323" b="49167"/>
              <a:stretch>
                <a:fillRect/>
              </a:stretch>
            </p:blipFill>
            <p:spPr bwMode="auto">
              <a:xfrm>
                <a:off x="51748" y="299976"/>
                <a:ext cx="2609849" cy="1097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2A4DAB6B-C1F8-494F-B2CE-ED76D1D737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7723" y="1388317"/>
                <a:ext cx="2408168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EA66D800-86C7-4610-87BB-27952B5D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10" y="384445"/>
                <a:ext cx="2640081" cy="171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CF8A7EB0-5353-4B4A-9C0B-0F43B5345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364" y="0"/>
                <a:ext cx="2251982" cy="49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E54FDAAF-533E-4859-8FEF-E1B01B76D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13"/>
              <a:stretch>
                <a:fillRect/>
              </a:stretch>
            </p:blipFill>
            <p:spPr bwMode="auto">
              <a:xfrm>
                <a:off x="0" y="1"/>
                <a:ext cx="700173" cy="49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57F9A7A2-8A53-45A9-868E-132B7DACB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350"/>
              <a:stretch>
                <a:fillRect/>
              </a:stretch>
            </p:blipFill>
            <p:spPr bwMode="auto">
              <a:xfrm>
                <a:off x="2494245" y="0"/>
                <a:ext cx="396385" cy="49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8201A08A-075B-461B-9407-01C4CA68B5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7723" y="1061973"/>
                <a:ext cx="0" cy="376030"/>
              </a:xfrm>
              <a:prstGeom prst="line">
                <a:avLst/>
              </a:prstGeom>
              <a:noFill/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2B9595F1-7D9F-4187-B9CF-8D94232E5C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75892" y="1313763"/>
                <a:ext cx="0" cy="132523"/>
              </a:xfrm>
              <a:prstGeom prst="line">
                <a:avLst/>
              </a:prstGeom>
              <a:noFill/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テキスト ボックス 4">
              <a:extLst>
                <a:ext uri="{FF2B5EF4-FFF2-40B4-BE49-F238E27FC236}">
                  <a16:creationId xmlns:a16="http://schemas.microsoft.com/office/drawing/2014/main" id="{EDB33502-EBFD-4D20-AEBA-0C03DD8D1C17}"/>
                </a:ext>
              </a:extLst>
            </p:cNvPr>
            <p:cNvSpPr txBox="1"/>
            <p:nvPr/>
          </p:nvSpPr>
          <p:spPr>
            <a:xfrm>
              <a:off x="1409494" y="1273068"/>
              <a:ext cx="508185" cy="14977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/>
                <a:t>22.5</a:t>
              </a:r>
              <a:endParaRPr kumimoji="1" lang="ja-JP" altLang="en-US" sz="700"/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5F00E92-EEC2-409F-A38E-3C4DD430CC2D}"/>
              </a:ext>
            </a:extLst>
          </p:cNvPr>
          <p:cNvSpPr txBox="1"/>
          <p:nvPr/>
        </p:nvSpPr>
        <p:spPr>
          <a:xfrm>
            <a:off x="1424133" y="4355742"/>
            <a:ext cx="1390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鉄道立体交差部　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70309D6-6952-4A14-940B-87C59F8C6262}"/>
              </a:ext>
            </a:extLst>
          </p:cNvPr>
          <p:cNvSpPr txBox="1"/>
          <p:nvPr/>
        </p:nvSpPr>
        <p:spPr>
          <a:xfrm>
            <a:off x="3432095" y="4088249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D4DED21-9FBF-44A2-AB79-696820156CFD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2F243731-F301-43E6-BD99-046FE91FC401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0273E2E9-6F88-4372-A3D7-554D9832D8C9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442463D5-A8F1-441C-A441-4DEA26FBA664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E902C387-5AD3-4A3A-A0B4-BD76BD4BA891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9CED1880-022C-4A27-84FB-9065511BEDAF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88194A19-9EBF-4156-9165-F03AD5797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2B50D715-48C3-4B3F-B673-EC302B659B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8146343E-5C82-4745-9690-2C49B99D92F2}"/>
              </a:ext>
            </a:extLst>
          </p:cNvPr>
          <p:cNvGrpSpPr/>
          <p:nvPr/>
        </p:nvGrpSpPr>
        <p:grpSpPr>
          <a:xfrm>
            <a:off x="4683738" y="882072"/>
            <a:ext cx="4363510" cy="4205727"/>
            <a:chOff x="3334052" y="1487729"/>
            <a:chExt cx="5199403" cy="5011394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3863C8E3-2B74-4C63-A778-5B4DF01A2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grayscl/>
            </a:blip>
            <a:srcRect l="17109" t="23216" r="40245" b="1621"/>
            <a:stretch/>
          </p:blipFill>
          <p:spPr>
            <a:xfrm>
              <a:off x="3334052" y="1487729"/>
              <a:ext cx="5199403" cy="50113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670D062C-498C-4AC2-91FA-22EF51FE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1189" y="1500187"/>
              <a:ext cx="309143" cy="525543"/>
            </a:xfrm>
            <a:prstGeom prst="rect">
              <a:avLst/>
            </a:prstGeom>
          </p:spPr>
        </p:pic>
        <p:sp>
          <p:nvSpPr>
            <p:cNvPr id="111" name="テキスト ボックス 38">
              <a:extLst>
                <a:ext uri="{FF2B5EF4-FFF2-40B4-BE49-F238E27FC236}">
                  <a16:creationId xmlns:a16="http://schemas.microsoft.com/office/drawing/2014/main" id="{A7186E69-7C7C-499A-A54D-17F2605D0CDB}"/>
                </a:ext>
              </a:extLst>
            </p:cNvPr>
            <p:cNvSpPr txBox="1"/>
            <p:nvPr/>
          </p:nvSpPr>
          <p:spPr>
            <a:xfrm rot="18598885">
              <a:off x="5538342" y="3402767"/>
              <a:ext cx="1034993" cy="213737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名神高速道路</a:t>
              </a:r>
            </a:p>
          </p:txBody>
        </p: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83AC87E0-C583-4989-B204-C68C56B8E16A}"/>
                </a:ext>
              </a:extLst>
            </p:cNvPr>
            <p:cNvGrpSpPr/>
            <p:nvPr/>
          </p:nvGrpSpPr>
          <p:grpSpPr>
            <a:xfrm>
              <a:off x="3351449" y="1990955"/>
              <a:ext cx="355339" cy="259761"/>
              <a:chOff x="9364228" y="3541589"/>
              <a:chExt cx="283191" cy="207019"/>
            </a:xfrm>
          </p:grpSpPr>
          <p:sp>
            <p:nvSpPr>
              <p:cNvPr id="147" name="Freeform 4">
                <a:extLst>
                  <a:ext uri="{FF2B5EF4-FFF2-40B4-BE49-F238E27FC236}">
                    <a16:creationId xmlns:a16="http://schemas.microsoft.com/office/drawing/2014/main" id="{51E187B9-A3F3-4425-99AC-A31BB0E3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4228" y="3541589"/>
                <a:ext cx="283191" cy="207019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48" name="Rectangle 5">
                <a:extLst>
                  <a:ext uri="{FF2B5EF4-FFF2-40B4-BE49-F238E27FC236}">
                    <a16:creationId xmlns:a16="http://schemas.microsoft.com/office/drawing/2014/main" id="{DB68BC59-722F-4B0A-98EF-3CB1CAA3B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6078" y="3559738"/>
                <a:ext cx="221139" cy="13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10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423</a:t>
                </a:r>
                <a:endParaRPr lang="en-US" altLang="ja-JP" sz="10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AD6F9063-E8C8-428B-B6D8-9DB445B1F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5015" y="2386450"/>
              <a:ext cx="375610" cy="64294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矢印コネクタ 129">
              <a:extLst>
                <a:ext uri="{FF2B5EF4-FFF2-40B4-BE49-F238E27FC236}">
                  <a16:creationId xmlns:a16="http://schemas.microsoft.com/office/drawing/2014/main" id="{5E494C46-6359-4185-8B22-6DF8CA33AE66}"/>
                </a:ext>
              </a:extLst>
            </p:cNvPr>
            <p:cNvCxnSpPr>
              <a:cxnSpLocks/>
            </p:cNvCxnSpPr>
            <p:nvPr/>
          </p:nvCxnSpPr>
          <p:spPr>
            <a:xfrm>
              <a:off x="6797766" y="2584758"/>
              <a:ext cx="764154" cy="4459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38">
              <a:extLst>
                <a:ext uri="{FF2B5EF4-FFF2-40B4-BE49-F238E27FC236}">
                  <a16:creationId xmlns:a16="http://schemas.microsoft.com/office/drawing/2014/main" id="{3CA7A917-7718-4F5C-98C4-7E2D2092FAEC}"/>
                </a:ext>
              </a:extLst>
            </p:cNvPr>
            <p:cNvSpPr txBox="1"/>
            <p:nvPr/>
          </p:nvSpPr>
          <p:spPr>
            <a:xfrm>
              <a:off x="6959223" y="2013727"/>
              <a:ext cx="675941" cy="579997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岸部北工区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L=0.9km</a:t>
              </a: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</a:p>
          </p:txBody>
        </p: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4BA05100-2264-4FC1-A4DE-4B83C50D90B3}"/>
                </a:ext>
              </a:extLst>
            </p:cNvPr>
            <p:cNvCxnSpPr>
              <a:cxnSpLocks/>
            </p:cNvCxnSpPr>
            <p:nvPr/>
          </p:nvCxnSpPr>
          <p:spPr>
            <a:xfrm>
              <a:off x="6485924" y="3032581"/>
              <a:ext cx="790575" cy="457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テキスト ボックス 38">
              <a:extLst>
                <a:ext uri="{FF2B5EF4-FFF2-40B4-BE49-F238E27FC236}">
                  <a16:creationId xmlns:a16="http://schemas.microsoft.com/office/drawing/2014/main" id="{9A9ED086-8A3E-4842-94B7-03AAE973C118}"/>
                </a:ext>
              </a:extLst>
            </p:cNvPr>
            <p:cNvSpPr txBox="1"/>
            <p:nvPr/>
          </p:nvSpPr>
          <p:spPr>
            <a:xfrm rot="150056">
              <a:off x="3556137" y="2501495"/>
              <a:ext cx="174962" cy="8611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新御堂筋</a:t>
              </a:r>
            </a:p>
          </p:txBody>
        </p:sp>
        <p:sp>
          <p:nvSpPr>
            <p:cNvPr id="134" name="テキスト ボックス 38">
              <a:extLst>
                <a:ext uri="{FF2B5EF4-FFF2-40B4-BE49-F238E27FC236}">
                  <a16:creationId xmlns:a16="http://schemas.microsoft.com/office/drawing/2014/main" id="{813B66EB-5753-4973-AC05-F0CC8A0724B7}"/>
                </a:ext>
              </a:extLst>
            </p:cNvPr>
            <p:cNvSpPr txBox="1"/>
            <p:nvPr/>
          </p:nvSpPr>
          <p:spPr>
            <a:xfrm rot="19355089">
              <a:off x="6072646" y="5868554"/>
              <a:ext cx="1261257" cy="177219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（都）十三高槻線</a:t>
              </a:r>
            </a:p>
          </p:txBody>
        </p: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358F16A3-365A-472C-B2EE-7D4745052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8852" y="2812429"/>
              <a:ext cx="375610" cy="64294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0694C71C-50F1-412F-BBC4-73976226D2DA}"/>
                </a:ext>
              </a:extLst>
            </p:cNvPr>
            <p:cNvCxnSpPr>
              <a:cxnSpLocks/>
            </p:cNvCxnSpPr>
            <p:nvPr/>
          </p:nvCxnSpPr>
          <p:spPr>
            <a:xfrm>
              <a:off x="7307872" y="3488135"/>
              <a:ext cx="432232" cy="3429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955B7F44-26FE-406F-A0DD-79EF65F74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0103" y="4614933"/>
              <a:ext cx="482284" cy="35195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6D45AF9E-03CE-49FD-827D-1A205D107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358" y="4179307"/>
              <a:ext cx="482284" cy="35195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>
              <a:extLst>
                <a:ext uri="{FF2B5EF4-FFF2-40B4-BE49-F238E27FC236}">
                  <a16:creationId xmlns:a16="http://schemas.microsoft.com/office/drawing/2014/main" id="{39C2BF04-DFB4-4486-BB68-C3593D5C8BBE}"/>
                </a:ext>
              </a:extLst>
            </p:cNvPr>
            <p:cNvCxnSpPr>
              <a:cxnSpLocks/>
            </p:cNvCxnSpPr>
            <p:nvPr/>
          </p:nvCxnSpPr>
          <p:spPr>
            <a:xfrm>
              <a:off x="7629349" y="4470936"/>
              <a:ext cx="225293" cy="34615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テキスト ボックス 38">
              <a:extLst>
                <a:ext uri="{FF2B5EF4-FFF2-40B4-BE49-F238E27FC236}">
                  <a16:creationId xmlns:a16="http://schemas.microsoft.com/office/drawing/2014/main" id="{1463AFC1-CACB-42D4-A796-43BDC4503548}"/>
                </a:ext>
              </a:extLst>
            </p:cNvPr>
            <p:cNvSpPr txBox="1"/>
            <p:nvPr/>
          </p:nvSpPr>
          <p:spPr>
            <a:xfrm>
              <a:off x="6778865" y="4631009"/>
              <a:ext cx="885186" cy="626956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岸部南工区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r>
                <a:rPr kumimoji="1"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L=0.5km</a:t>
              </a:r>
            </a:p>
          </p:txBody>
        </p: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B87FB3AF-541B-4EFB-99E0-33BA05729691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94" y="3795542"/>
              <a:ext cx="336569" cy="333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D974579F-E895-4296-8202-32A3D4EB6A86}"/>
                </a:ext>
              </a:extLst>
            </p:cNvPr>
            <p:cNvCxnSpPr>
              <a:cxnSpLocks/>
            </p:cNvCxnSpPr>
            <p:nvPr/>
          </p:nvCxnSpPr>
          <p:spPr>
            <a:xfrm>
              <a:off x="8027794" y="4134367"/>
              <a:ext cx="298984" cy="4619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テキスト ボックス 38">
              <a:extLst>
                <a:ext uri="{FF2B5EF4-FFF2-40B4-BE49-F238E27FC236}">
                  <a16:creationId xmlns:a16="http://schemas.microsoft.com/office/drawing/2014/main" id="{DF8ED3FF-FEBF-4FD5-B896-1B8D507EC070}"/>
                </a:ext>
              </a:extLst>
            </p:cNvPr>
            <p:cNvSpPr txBox="1"/>
            <p:nvPr/>
          </p:nvSpPr>
          <p:spPr>
            <a:xfrm rot="19308518">
              <a:off x="5613003" y="5380516"/>
              <a:ext cx="1138330" cy="204806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大阪高槻京都線</a:t>
              </a:r>
            </a:p>
          </p:txBody>
        </p: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9355DA7C-4BD6-4406-A551-2AEBA1664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1170" y="3296198"/>
              <a:ext cx="405835" cy="790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矢印コネクタ 144">
              <a:extLst>
                <a:ext uri="{FF2B5EF4-FFF2-40B4-BE49-F238E27FC236}">
                  <a16:creationId xmlns:a16="http://schemas.microsoft.com/office/drawing/2014/main" id="{57B3F540-7D5E-47FF-9881-6C76C9D8C3EF}"/>
                </a:ext>
              </a:extLst>
            </p:cNvPr>
            <p:cNvCxnSpPr>
              <a:cxnSpLocks/>
            </p:cNvCxnSpPr>
            <p:nvPr/>
          </p:nvCxnSpPr>
          <p:spPr>
            <a:xfrm>
              <a:off x="7574211" y="3047918"/>
              <a:ext cx="764154" cy="4459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テキスト ボックス 38">
              <a:extLst>
                <a:ext uri="{FF2B5EF4-FFF2-40B4-BE49-F238E27FC236}">
                  <a16:creationId xmlns:a16="http://schemas.microsoft.com/office/drawing/2014/main" id="{BAFBA6C0-2791-4650-AB32-69FADBF01BED}"/>
                </a:ext>
              </a:extLst>
            </p:cNvPr>
            <p:cNvSpPr txBox="1"/>
            <p:nvPr/>
          </p:nvSpPr>
          <p:spPr>
            <a:xfrm>
              <a:off x="7833223" y="2771411"/>
              <a:ext cx="688126" cy="504812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岸部中工区</a:t>
              </a:r>
              <a:endPara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供用済み</a:t>
              </a:r>
              <a:r>
                <a:rPr kumimoji="1" lang="en-US" altLang="ja-JP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L=0.86km</a:t>
              </a:r>
            </a:p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  <a:endPara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49" name="図 148">
            <a:extLst>
              <a:ext uri="{FF2B5EF4-FFF2-40B4-BE49-F238E27FC236}">
                <a16:creationId xmlns:a16="http://schemas.microsoft.com/office/drawing/2014/main" id="{83D2FCEC-725C-4B18-A3B7-B624C7D86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6" y="3216388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楕円 149">
            <a:extLst>
              <a:ext uri="{FF2B5EF4-FFF2-40B4-BE49-F238E27FC236}">
                <a16:creationId xmlns:a16="http://schemas.microsoft.com/office/drawing/2014/main" id="{D549E84F-541D-4A6D-8A65-8BFA2BA047C0}"/>
              </a:ext>
            </a:extLst>
          </p:cNvPr>
          <p:cNvSpPr/>
          <p:nvPr/>
        </p:nvSpPr>
        <p:spPr>
          <a:xfrm>
            <a:off x="5427674" y="3775438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FA3E3495-8B1F-476D-96A4-A44700C60E63}"/>
              </a:ext>
            </a:extLst>
          </p:cNvPr>
          <p:cNvCxnSpPr>
            <a:cxnSpLocks/>
            <a:endCxn id="150" idx="3"/>
          </p:cNvCxnSpPr>
          <p:nvPr/>
        </p:nvCxnSpPr>
        <p:spPr>
          <a:xfrm flipV="1">
            <a:off x="5222502" y="3872926"/>
            <a:ext cx="221898" cy="120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A23A85C1-2B5C-4D2E-9057-9A05A133138C}"/>
              </a:ext>
            </a:extLst>
          </p:cNvPr>
          <p:cNvCxnSpPr>
            <a:cxnSpLocks/>
          </p:cNvCxnSpPr>
          <p:nvPr/>
        </p:nvCxnSpPr>
        <p:spPr>
          <a:xfrm>
            <a:off x="4703866" y="3993850"/>
            <a:ext cx="5263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テキスト ボックス 38">
            <a:extLst>
              <a:ext uri="{FF2B5EF4-FFF2-40B4-BE49-F238E27FC236}">
                <a16:creationId xmlns:a16="http://schemas.microsoft.com/office/drawing/2014/main" id="{C331670C-F7FA-4475-BE74-ABC8353B6641}"/>
              </a:ext>
            </a:extLst>
          </p:cNvPr>
          <p:cNvSpPr txBox="1"/>
          <p:nvPr/>
        </p:nvSpPr>
        <p:spPr>
          <a:xfrm>
            <a:off x="4710421" y="3792435"/>
            <a:ext cx="511499" cy="171865"/>
          </a:xfrm>
          <a:prstGeom prst="rect">
            <a:avLst/>
          </a:prstGeom>
          <a:solidFill>
            <a:schemeClr val="bg1"/>
          </a:solidFill>
          <a:ln w="635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楕円 153">
            <a:extLst>
              <a:ext uri="{FF2B5EF4-FFF2-40B4-BE49-F238E27FC236}">
                <a16:creationId xmlns:a16="http://schemas.microsoft.com/office/drawing/2014/main" id="{5C28FFB1-371A-431D-9C9D-0F01AFFAC4FD}"/>
              </a:ext>
            </a:extLst>
          </p:cNvPr>
          <p:cNvSpPr/>
          <p:nvPr/>
        </p:nvSpPr>
        <p:spPr>
          <a:xfrm>
            <a:off x="8389807" y="2884323"/>
            <a:ext cx="128588" cy="1285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テキスト ボックス 43">
            <a:extLst>
              <a:ext uri="{FF2B5EF4-FFF2-40B4-BE49-F238E27FC236}">
                <a16:creationId xmlns:a16="http://schemas.microsoft.com/office/drawing/2014/main" id="{288342AB-6617-46B6-9D09-5F486619ACC1}"/>
              </a:ext>
            </a:extLst>
          </p:cNvPr>
          <p:cNvSpPr txBox="1"/>
          <p:nvPr/>
        </p:nvSpPr>
        <p:spPr>
          <a:xfrm>
            <a:off x="6492823" y="3569230"/>
            <a:ext cx="819397" cy="29958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東海道本線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岸辺駅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テキスト ボックス 43">
            <a:extLst>
              <a:ext uri="{FF2B5EF4-FFF2-40B4-BE49-F238E27FC236}">
                <a16:creationId xmlns:a16="http://schemas.microsoft.com/office/drawing/2014/main" id="{4DE634C0-1374-4B49-BC80-D3A3F3BD339D}"/>
              </a:ext>
            </a:extLst>
          </p:cNvPr>
          <p:cNvSpPr txBox="1"/>
          <p:nvPr/>
        </p:nvSpPr>
        <p:spPr>
          <a:xfrm>
            <a:off x="6313336" y="3234059"/>
            <a:ext cx="1012214" cy="268346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北大阪健康医療都市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（健都）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楕円 156">
            <a:extLst>
              <a:ext uri="{FF2B5EF4-FFF2-40B4-BE49-F238E27FC236}">
                <a16:creationId xmlns:a16="http://schemas.microsoft.com/office/drawing/2014/main" id="{AC73008C-F272-43EF-9984-CED67E8E07C1}"/>
              </a:ext>
            </a:extLst>
          </p:cNvPr>
          <p:cNvSpPr/>
          <p:nvPr/>
        </p:nvSpPr>
        <p:spPr>
          <a:xfrm rot="19113610">
            <a:off x="8125928" y="2806686"/>
            <a:ext cx="463252" cy="105490"/>
          </a:xfrm>
          <a:prstGeom prst="ellipse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A2C1BE6A-7B4C-42CC-A705-5EE48FFF22C4}"/>
              </a:ext>
            </a:extLst>
          </p:cNvPr>
          <p:cNvCxnSpPr>
            <a:cxnSpLocks/>
            <a:stCxn id="154" idx="3"/>
            <a:endCxn id="155" idx="3"/>
          </p:cNvCxnSpPr>
          <p:nvPr/>
        </p:nvCxnSpPr>
        <p:spPr>
          <a:xfrm flipH="1">
            <a:off x="7312220" y="2994080"/>
            <a:ext cx="1096418" cy="724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0FB7B947-ED4C-4A47-A1A3-565BC744D7C7}"/>
              </a:ext>
            </a:extLst>
          </p:cNvPr>
          <p:cNvCxnSpPr>
            <a:cxnSpLocks/>
            <a:stCxn id="157" idx="1"/>
            <a:endCxn id="156" idx="3"/>
          </p:cNvCxnSpPr>
          <p:nvPr/>
        </p:nvCxnSpPr>
        <p:spPr>
          <a:xfrm flipH="1">
            <a:off x="7325550" y="2939870"/>
            <a:ext cx="884539" cy="42836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01B921B6-310D-44F2-9E13-26209402979F}"/>
              </a:ext>
            </a:extLst>
          </p:cNvPr>
          <p:cNvSpPr/>
          <p:nvPr/>
        </p:nvSpPr>
        <p:spPr>
          <a:xfrm>
            <a:off x="7886700" y="2905125"/>
            <a:ext cx="1143000" cy="2171700"/>
          </a:xfrm>
          <a:custGeom>
            <a:avLst/>
            <a:gdLst>
              <a:gd name="connsiteX0" fmla="*/ 0 w 1143000"/>
              <a:gd name="connsiteY0" fmla="*/ 2171700 h 2171700"/>
              <a:gd name="connsiteX1" fmla="*/ 4763 w 1143000"/>
              <a:gd name="connsiteY1" fmla="*/ 1981200 h 2171700"/>
              <a:gd name="connsiteX2" fmla="*/ 266700 w 1143000"/>
              <a:gd name="connsiteY2" fmla="*/ 1471613 h 2171700"/>
              <a:gd name="connsiteX3" fmla="*/ 1143000 w 1143000"/>
              <a:gd name="connsiteY3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2171700">
                <a:moveTo>
                  <a:pt x="0" y="2171700"/>
                </a:moveTo>
                <a:lnTo>
                  <a:pt x="4763" y="1981200"/>
                </a:lnTo>
                <a:lnTo>
                  <a:pt x="266700" y="1471613"/>
                </a:lnTo>
                <a:lnTo>
                  <a:pt x="1143000" y="0"/>
                </a:lnTo>
              </a:path>
            </a:pathLst>
          </a:cu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テキスト ボックス 38">
            <a:extLst>
              <a:ext uri="{FF2B5EF4-FFF2-40B4-BE49-F238E27FC236}">
                <a16:creationId xmlns:a16="http://schemas.microsoft.com/office/drawing/2014/main" id="{A4A52671-3505-413E-AD53-95FB332EF8AB}"/>
              </a:ext>
            </a:extLst>
          </p:cNvPr>
          <p:cNvSpPr txBox="1"/>
          <p:nvPr/>
        </p:nvSpPr>
        <p:spPr>
          <a:xfrm rot="1652767">
            <a:off x="8179460" y="4039945"/>
            <a:ext cx="185896" cy="73390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阪急京都線</a:t>
            </a:r>
          </a:p>
        </p:txBody>
      </p:sp>
    </p:spTree>
    <p:extLst>
      <p:ext uri="{BB962C8B-B14F-4D97-AF65-F5344CB8AC3E}">
        <p14:creationId xmlns:p14="http://schemas.microsoft.com/office/powerpoint/2010/main" val="178140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302</Words>
  <Application>Microsoft Office PowerPoint</Application>
  <PresentationFormat>画面に合わせる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2025-09-16T07:16:10Z</dcterms:created>
  <dcterms:modified xsi:type="dcterms:W3CDTF">2025-11-20T04:07:48Z</dcterms:modified>
</cp:coreProperties>
</file>